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443" r:id="rId3"/>
    <p:sldId id="1429" r:id="rId4"/>
    <p:sldId id="1431" r:id="rId5"/>
    <p:sldId id="1446" r:id="rId6"/>
    <p:sldId id="1450" r:id="rId7"/>
    <p:sldId id="1445" r:id="rId8"/>
    <p:sldId id="1447" r:id="rId9"/>
    <p:sldId id="1448" r:id="rId10"/>
    <p:sldId id="1449" r:id="rId11"/>
    <p:sldId id="1451" r:id="rId12"/>
    <p:sldId id="1452" r:id="rId13"/>
    <p:sldId id="1453" r:id="rId14"/>
    <p:sldId id="1454" r:id="rId15"/>
    <p:sldId id="1455" r:id="rId16"/>
    <p:sldId id="1456" r:id="rId17"/>
    <p:sldId id="1457" r:id="rId18"/>
    <p:sldId id="1458" r:id="rId19"/>
    <p:sldId id="1468" r:id="rId20"/>
    <p:sldId id="1459" r:id="rId21"/>
    <p:sldId id="1460" r:id="rId22"/>
    <p:sldId id="1461" r:id="rId23"/>
    <p:sldId id="1462" r:id="rId24"/>
    <p:sldId id="1464" r:id="rId25"/>
    <p:sldId id="1465" r:id="rId26"/>
    <p:sldId id="1466" r:id="rId27"/>
    <p:sldId id="146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18588,'0'0'45,"0"0"0,0-1 0,0 1 0,0 0-1,0 0 1,0 0 0,0-1 0,0 1 0,0 0 0,0 0 0,1 0 0,-1 0 0,0 0-1,0-1 1,0 1 0,0 0 0,0 0 0,1 0 0,-1 0 0,0 0 0,0 0 0,0-1-1,0 1 1,1 0 0,-1 0 0,0 0 0,0 0 0,0 0 0,1 0 0,-1 0 0,0 0-1,0 0 1,0 0 0,1 0 0,-1 0 0,0 0 0,0 0 0,0 0 0,1 0 0,-1 10 837,-5 15 391,3-20-1086,-6 18 154,1 0 1,1 1-1,1 0 1,1 0-1,-1 35 1,5-57-382,0 1 1,1-1-1,-1 0 1,1 0 0,-1 0-1,1 0 1,0 0-1,0 0 1,0 0 0,0 0-1,0 0 1,0-1-1,0 1 1,1 0 0,-1-1-1,0 1 1,1-1-1,0 1 1,-1-1 0,1 0-1,0 1 1,0-1-1,-1 0 1,1 0-1,0 0 1,0-1 0,0 1-1,0 0 1,1-1-1,1 1 1,10 1-466,0 0-1,0 0 1,26-2 0,-1 1-464,-36-1 897,0 1 0,0-1 0,0 1 0,0 0 0,0 0 0,-1 0 0,1 0-1,0 0 1,0 1 0,-1-1 0,1 1 0,2 2 0,-4-3 79,0 0-1,-1 0 1,1 0-1,0 0 1,-1 0-1,1 0 1,-1 0 0,1 0-1,-1 0 1,1 0-1,-1 0 1,0 1 0,1-1-1,-1 0 1,0 0-1,0 0 1,0 1-1,0-1 1,0 0 0,0 0-1,-1 1 1,1-1-1,0 0 1,0 0-1,-1 0 1,1 0 0,-1 0-1,1 1 1,-1-1-1,0 0 1,1 0-1,-1 0 1,-1 1 0,-5 6 235,0 1 1,0-1 0,-1-1-1,0 1 1,-1-1 0,-17 11-1,10-8 223,-1-1-1,1-1 0,-24 8 0,34-14-393,0 0-1,0 0 1,-1-1-1,1 0 1,-12 1 0,16-2-118,0 0 1,1 0 0,-1 0 0,1-1 0,-1 1 0,1 0 0,-1-1 0,1 1 0,-1-1 0,1 1 0,-1-1 0,1 0 0,0 1 0,-1-1 0,1 0 0,0 0 0,0 0 0,-1 0 0,1 0 0,0-1 0,0 1 0,0 0 0,0 0 0,1-1 0,-1 1 0,0 0 0,0-1 0,1 1 0,-1-3-1,-1-2-58,1-2-1,1 1 0,-1 0 0,1 0 0,1 0 0,-1 0 0,3-10 1,6-30-500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73 15499,'6'-4'539,"-1"1"-1,0-1 1,0 0 0,0-1-1,6-6 1,-10 10-455,-1 0 0,1 1 0,-1-1 0,1 0 0,-1 0 0,1 0 0,-1 0 0,1 0 0,-1 0 0,0 0 0,1 0 0,-1 1 0,0-1 0,0 0 0,0 0 0,0 0 0,0 0 0,0-2 0,-1 2 22,1 0 0,-1 0 1,1 0-1,-1 0 0,0 0 0,1 1 0,-1-1 0,0 0 0,0 0 0,0 1 0,1-1 1,-1 0-1,0 1 0,0-1 0,0 1 0,0-1 0,0 1 0,0-1 0,0 1 0,-3-1 0,-2-1-11,-1 1 0,1-1 0,-1 1 0,0 0 0,0 1 0,1-1 0,-1 2 0,0-1 0,0 1 0,1 0 0,-1 0 0,0 0 0,1 1 0,-1 0 0,-6 3 0,4 0-65,1 0 0,-1 0-1,1 0 1,0 1-1,1 0 1,-1 1-1,1 0 1,0 0 0,-10 14-1,10-10-38,0-1 0,0 1-1,1 0 1,1 0 0,0 0-1,0 1 1,1 0 0,1 0 0,0 0-1,0 1 1,2-1 0,-1 0-1,1 1 1,1-1 0,1 1-1,2 21 1,-1-27 6,0-1-1,0 1 1,0-1-1,1 0 1,0 0 0,0 0-1,0 0 1,1 0-1,0-1 1,0 1-1,1-1 1,-1 0 0,1-1-1,0 1 1,1-1-1,-1 0 1,1 0-1,-1 0 1,1-1 0,0 0-1,1 0 1,-1-1-1,0 1 1,1-1-1,-1-1 1,12 2 0,-4-1 3,1-1 1,-1-1 0,0 0-1,0-1 1,0 0 0,0-2 0,0 1-1,0-2 1,0 0 0,-1 0-1,26-13 1,-24 9 10,-1-1 1,-1 0-1,0-1 0,0 0 0,0-1 1,-2-1-1,1 0 0,17-25 0,-23 29-6,0 0 0,-1 0 0,-1-1-1,1 0 1,-1 0 0,-1 0-1,0-1 1,0 1 0,0-1 0,-2 1-1,1-1 1,-1 0 0,0 0-1,-1 0 1,-1 0 0,0-10 0,-1 15-103,1 0 0,-1 0 1,1 0-1,-1 0 0,-1 0 1,1 1-1,-1-1 1,0 1-1,0-1 0,0 1 1,0 0-1,-1 0 0,0 1 1,1-1-1,-2 1 1,1-1-1,0 1 0,0 1 1,-10-5-1,8 4-241,0 0-1,-1 1 1,1 0-1,-1 1 1,1-1-1,-1 1 1,1 0-1,-1 1 1,0-1-1,0 2 1,1-1-1,-1 1 1,0-1-1,1 2 1,-9 2-1,-5 4-823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14963,'-2'4'228,"0"-1"-1,0 1 0,0 0 1,1 0-1,-1 0 0,1 0 1,0 0-1,-1 9 0,-1 1 110,-2 8 341,1 1 0,1-1 0,-1 46-1,4-52-516,1 0 1,1 0-1,0 0 0,1 0 0,1-1 1,8 23-1,-10-35-129,-1 1 0,1 0 0,0-1 0,0 0 0,0 0 0,1 0 1,-1 0-1,1 0 0,0 0 0,0 0 0,3 2 0,-4-4-27,-1 0-1,1 0 1,-1 0-1,1-1 1,0 1-1,-1 0 1,1-1 0,0 1-1,-1-1 1,1 0-1,0 0 1,-1 0 0,1 1-1,0-1 1,0-1-1,-1 1 1,1 0-1,0 0 1,-1-1 0,1 1-1,0-1 1,-1 1-1,1-1 1,0 0 0,-1 0-1,1 1 1,1-3-1,1 0-7,-1 0 0,1-1 0,-1 0 0,1 0 0,-1 0 1,0 0-1,-1 0 0,1-1 0,-1 1 0,0-1 0,2-7 0,15-58-67,-16 56 58,4-14-16,2-12-107,8-68-1,-25 179 170,-2 45-83,9-98 161,1-1 0,1 1 0,1-1-1,6 28 1,-7-41-89,0 0-1,0-1 0,0 1 0,0-1 1,1 0-1,-1 1 0,1-1 0,0 0 1,0 0-1,0 0 0,0 0 0,4 3 1,11 0 89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17356,'0'3'2184,"0"3"-1416,0 5-320,0 3 1393,2 9-809,1 0-312,-1 4-456,2 4-256,0-6-680,2-5-352,1-14 824,-1-7-152,0-18-144</inkml:trace>
  <inkml:trace contextRef="#ctx0" brushRef="#br0" timeOffset="1">41 16 13979,'-6'-15'1400,"2"14"-880,-1 1-248,2 6 881,3 1-377,3 3-520,4 0-392,6-4-264,3 1 360,6-6-120,1 2-48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82 270 14867,'-2'3'254,"0"0"-1,0 0 1,0 0-1,0 0 0,0-1 1,0 1-1,-1-1 1,1 1-1,-1-1 1,-5 4-1,-33 15 1516,30-15-1234,16-8-475,0 1 0,0 1 0,0-1 1,0 1-1,0-1 0,0 1 0,5 1 0,42 4-346,-52-5 286,13 1-126,0 1-1,0 1 1,0 0 0,-1 1 0,1 0 0,-1 1 0,22 12 0,-31-15 154,0-1-1,-1 1 1,1 0 0,-1 0 0,0 0-1,1 0 1,-1 0 0,0 0 0,0 0-1,-1 1 1,1-1 0,0 1 0,-1 0-1,1-1 1,-1 1 0,0 0 0,0 0-1,0 0 1,0 0 0,-1 0 0,1 0-1,-1 0 1,0 0 0,0 0 0,0 0-1,0 0 1,0 0 0,-1 0 0,1 0-1,-1 0 1,0 0 0,0 0 0,0 0-1,0 0 1,0-1 0,-1 1 0,1 0-1,-1-1 1,-3 4 0,-3 7 408,-1-1 0,-1 0 0,-19 19 0,23-26-272,0 1 1,-1-1 0,1-1-1,-1 1 1,0-1 0,0 0 0,-1-1-1,-14 5 1,21-7-194,-1 0 1,1-1-1,-1 1 1,0-1-1,1 0 0,-1 0 1,0 1-1,0-1 0,1 0 1,-1-1-1,0 1 1,1 0-1,-1 0 0,0-1 1,1 1-1,-1-1 0,1 1 1,-1-1-1,0 0 1,1 1-1,-1-1 0,1 0 1,0 0-1,-1 0 1,1 0-1,0-1 0,0 1 1,-1 0-1,1 0 0,0-1 1,0 1-1,0-1 1,1 1-1,-1-1 0,0 1 1,1-1-1,-1 1 1,0-1-1,1 0 0,-1-2 1,0-6-103,0 1 0,0 0 1,1 0-1,0 0 0,1-1 0,2-12 1,8-30-419</inkml:trace>
  <inkml:trace contextRef="#ctx0" brushRef="#br0" timeOffset="1">297 11 14803,'10'-10'1721,"-5"14"-977,-5 5-328,2 12 1280,-1 5-632,1 6-496,1 3-207,4 8-225,-2 2-48,6-1-88,1 2-128,0-6-280,-1-4-145,1-4-279,-4-8-816,-2-11 1232,-4-12-256,-1-2-209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15027,'-19'-10'2049,"3"1"-1057,6 2-440,13 2 2001,6 3-1329,12 0-576,5-1-408,6-1 1024,2 0-1112,5 4 8,-2 0 56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16484,'0'0'86,"0"0"1,1-1 0,-1 1-1,0 0 1,0-1 0,0 1 0,0-1-1,0 1 1,0 0 0,0-1-1,0 1 1,0 0 0,0-1 0,0 1-1,0-1 1,0 1 0,0 0-1,0-1 1,0 1 0,0 0 0,0-1-1,0 1 1,-1-1 0,1 1-1,0 0 1,0-1 0,0 1 0,-1 0-1,-6 8 1328,-8 22 325,9-7-1504,1 0-1,1 1 0,0-1 0,2 1 0,1-1 0,1 1 0,1 0 0,4 25 1,-5-46-228,1 0 1,-1 1 0,1-1 0,0 0 0,0 0 0,0 0 0,0 0 0,1 0 0,-1 0 0,1-1 0,0 1 0,0 0 0,0-1 0,0 1 0,0-1 0,0 0 0,5 3 0,-5-3-3,1-1 0,0 0 1,0 0-1,0-1 0,0 1 1,0 0-1,0-1 0,0 0 0,0 0 1,0 0-1,1 0 0,-1 0 1,0 0-1,0-1 0,0 0 1,0 0-1,0 1 0,3-3 1,27-10-49,21-8-200,-51 20 212,1 0 1,-1 0-1,1 0 1,-1 1-1,1 0 1,-1-1-1,1 1 1,0 1-1,-1-1 0,1 0 1,-1 1-1,5 1 1,-6-1 12,0 0 1,-1 0 0,1 0 0,0 0-1,0 1 1,-1-1 0,1 1-1,0-1 1,-1 1 0,0 0-1,1-1 1,-1 1 0,0 0 0,0 0-1,0 0 1,0 0 0,0 0-1,0 0 1,-1 0 0,1 0-1,-1 0 1,1 1 0,-1-1 0,0 0-1,0 0 1,0 0 0,0 1-1,-1 2 1,0 3 56,0 0-1,0-1 1,-1 1-1,0 0 1,0-1-1,-6 12 1,4-12 82,0 0-1,0-1 1,-1 1 0,0-1 0,0 0 0,0-1 0,0 1 0,-1-1-1,0 0 1,0-1 0,-1 1 0,1-1 0,-1 0 0,0-1-1,-10 4 1,13-6-79,0 1 0,0-1 0,-1 0 0,1 0 0,0-1 0,-1 0 0,1 1 0,-1-2-1,1 1 1,0 0 0,-1-1 0,1 0 0,-1 0 0,1 0 0,0 0 0,0-1 0,0 1 0,0-1-1,0 0 1,0-1 0,0 1 0,1-1 0,-1 1 0,1-1 0,0 0 0,-1-1 0,2 1 0,-4-4-1,2 2-218,0 0 0,1-1 0,0 0-1,0 1 1,0-1 0,1 0-1,0 0 1,-2-9 0,3 12 78,0 0 1,1 0-1,0 0 1,0-1-1,0 1 0,0 0 1,0 0-1,0 0 0,1 0 1,-1 0-1,1 0 1,0 0-1,0 0 0,0 0 1,1 1-1,-1-1 1,1 0-1,-1 1 0,1-1 1,2-2-1,17-12-694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45 289 20548,'-1'5'305,"0"0"-1,0 0 1,0 0-1,-1 0 1,1 0-1,-1 0 1,-5 7-1,-5 17 526,7-13-679,2 0-1,0 0 1,0 0 0,2 0-1,0 1 1,1-1-1,2 19 1,-2-35-148,0 0 0,0 1 0,0-1 0,0 0 1,0 1-1,0-1 0,0 0 0,0 1 0,0-1 0,0 0 1,0 1-1,0-1 0,1 0 0,-1 1 0,0-1 0,0 0 1,0 1-1,1-1 0,-1 0 0,0 0 0,0 1 0,0-1 1,1 0-1,-1 0 0,0 1 0,1-1 0,-1 0 0,0 0 1,1 0-1,-1 0 0,0 1 0,1-1 0,-1 0 0,1 0 1,9-8 69,6-19 39,-7 6-37,8-31 0,-12 34-174,1-1 0,14-28 0,-20 47 89,0 0 0,0 0 1,0 0-1,0 1 0,0-1 0,0 0 0,1 0 1,-1 0-1,0 0 0,0 0 0,0 1 0,0-1 1,0 0-1,0 0 0,0 0 0,0 0 0,0 0 0,0 1 1,0-1-1,0 0 0,1 0 0,-1 0 0,0 0 1,0 0-1,0 0 0,0 0 0,0 0 0,0 0 1,1 1-1,-1-1 0,0 0 0,0 0 0,0 0 1,0 0-1,1 0 0,-1 0 0,0 0 0,0 0 1,0 0-1,0 0 0,0 0 0,1 0 0,-1 0 0,0 0 1,0 0-1,0 0 0,0-1 0,0 1 0,1 0 1,-1 0-1,0 0 0,0 0 0,0 0 0,0 0 1,0 0-1,0 0 0,1 0 0,-1-1 0,0 1 1,2 19-155,-1-16 92,-1 3 32,1 0-1,0-1 1,0 1 0,1-1-1,0 1 1,0-1 0,0 1 0,6 8-1,-7-13 47,0 1-1,1 0 0,-1-1 0,1 1 1,-1-1-1,1 1 0,0-1 1,-1 0-1,1 1 0,0-1 0,0 0 1,0 0-1,0 0 0,0-1 1,0 1-1,0 0 0,0-1 0,0 1 1,0-1-1,0 0 0,1 0 0,-1 0 1,0 0-1,0 0 0,0 0 1,4-1-1,1-1 24,-1-1-1,0 1 1,1-1 0,-1 0-1,-1 0 1,1 0 0,0-1-1,-1 0 1,0 0 0,1-1-1,-2 1 1,7-9 0,-3 4 50,0-1 1,-1 0-1,-1 0 1,0-1-1,10-22 0,-15 29-54,0 0 0,0 0 0,-1 0 0,1 0-1,-1 0 1,0 0 0,0 0 0,-1-7 0,1 11-21,0-1 1,0 0-1,0 0 1,-1 1-1,1-1 1,0 0 0,0 1-1,-1-1 1,1 0-1,0 1 1,-1-1-1,1 1 1,0-1 0,-1 0-1,1 1 1,-1-1-1,1 1 1,-1-1-1,1 1 1,-2-1-1,1 1-2,0 0 0,0 0 0,0 0 0,0 0 0,0 0 0,1 0 0,-1 0 0,0 1 0,0-1 0,0 0 0,0 1 0,1-1 0,-1 0 0,0 1 0,0-1 0,1 1 0,-1-1 0,0 1 0,1-1 0,-1 1-1,0 0 1,0 0 0,-5 6 0,0-1-1,1 1 0,0 0 1,0 1-1,1-1 1,0 1-1,0 0 0,1 0 1,-4 13-1,3-10-5,2 1 0,-1 0-1,1 0 1,1-1 0,0 1 0,2 17-1,-1-26 6,0 0 0,1 0-1,-1 0 1,1 1 0,0-1-1,0 0 1,0 0 0,0 0-1,0-1 1,1 1-1,-1 0 1,1 0 0,0-1-1,0 1 1,0-1 0,0 1-1,0-1 1,4 3 0,-3-3-1,0-1 1,-1 0 0,1 0 0,0 0 0,0 0-1,-1 0 1,1 0 0,0-1 0,0 1 0,0-1 0,0 0-1,0 0 1,0 0 0,0 0 0,0-1 0,0 1-1,0-1 1,-1 0 0,1 0 0,5-2 0,2-2-23,-1 0 1,0-1-1,0 0 1,0 0 0,-1-1-1,0 0 1,0-1-1,-1 1 1,0-1-1,0-1 1,-1 0-1,6-10 1,-14 44-338,0-12 275,-1-2-43,1 0 1,1 0 0,-1 21 0,2-32 119,0 0-1,0 0 1,0 0 0,1 0 0,-1-1 0,0 1-1,0 0 1,0 0 0,0 0 0,0 0 0,0 0-1,0 0 1,0 0 0,1 0 0,-1 0 0,0 0-1,0 0 1,0 0 0,0 0 0,0 0 0,0 0-1,1 0 1,-1 0 0,0 0 0,0 0 0,0 0-1,0 0 1,0 0 0,0 0 0,1 0 0,-1 0-1,0 0 1,0 0 0,0 0 0,0 0 0,0 0-1,0 0 1,0 0 0,1 0 0,-1 0 0,0 1-1,0-1 1,0 0 0,0 0 0,0 0-1,0 0 1,0 0 0,0 0 0,0 0 0,0 0-1,0 1 1,0-1 0,0 0 0,0 0 0,1 0-1,-1 0 1,0 0 0,0 0 0,0 1 0,0-1-1,0 0 1,0 0 0,0 0 0,-1 0 0,1 0-1,0 0 1,0 1 0,0-1 0,0 0 0,11-14-388,8-21-244,30-77-2097,62-202-1,-105 294 2921,-5 17 0,-2 4 42,-6 29 799,-1 0-508,-4 12 69,3 1-1,1 0 1,2 1-1,3-1 1,1 1-1,4 52 1,-2-92-534,6 31 301,-5-34-334,-1 1 0,0-1 0,1 0 0,-1 1 0,1-1 0,-1 0 0,1 1 0,0-1 0,0 0 0,0 0 0,0 1 0,-1-1 0,1 0 0,1 0 0,-1 0 0,0 0 0,0-1 0,0 1 0,2 1 0,-2-2-14,-1 0-1,1 0 1,-1 0-1,1 0 0,0 0 1,-1 0-1,1 0 1,0-1-1,-1 1 1,1 0-1,-1 0 1,1 0-1,0-1 1,-1 1-1,1 0 1,-1-1-1,1 1 1,-1 0-1,1-1 0,-1 1 1,1-1-1,-1 1 1,0-1-1,1 1 1,-1-1-1,0 1 1,1-1-1,-1 1 1,0-1-1,1 0 1,-1 1-1,0-1 1,0 0-1,0 1 0,0-1 1,0 0-1,6-26 63,-4-37 70,-2 58-129,0 1-1,-1-1 1,1 0 0,-2 1 0,1-1 0,0 1-1,-1-1 1,-5-9 0,7 14-8,0 1 0,0 0 0,0 0 1,0 0-1,0-1 0,0 1 0,0 0 0,0 0 1,0 0-1,-1-1 0,1 1 0,0 0 0,0 0 1,0 0-1,0 0 0,0-1 0,0 1 0,-1 0 0,1 0 1,0 0-1,0 0 0,0 0 0,0 0 0,-1-1 1,1 1-1,0 0 0,0 0 0,0 0 0,0 0 1,-1 0-1,1 0 0,0 0 0,0 0 0,0 0 0,-1 0 1,1 0-1,0 0 0,0 0 0,0 0 0,-1 0 1,1 0-1,0 0 0,0 0 0,0 0 0,-1 0 1,1 0-1,0 0 0,0 1 0,0-1 0,0 0 0,-1 0 1,1 0-1,0 0 0,0 0 0,0 0 0,0 1 1,0-1-1,-1 0 0,1 0 0,0 0 0,0 0 1,0 1-1,0-1 0,0 0 0,0 0 0,0 0 0,0 1 1,0-1-1,-3 17 0,4-11-3,-1 1 0,1-1-1,1 1 1,-1-1 0,1 0-1,0 1 1,1-1 0,-1 0 0,1 0-1,1 0 1,-1-1 0,1 1-1,5 5 1,-7-8 3,1 0 0,-1-1-1,1 1 1,0-1 0,0 0-1,-1 0 1,2 0 0,-1 0 0,0 0-1,0-1 1,1 1 0,-1-1 0,0 0-1,1 0 1,-1 0 0,1 0-1,0-1 1,-1 0 0,1 1 0,-1-1-1,1-1 1,0 1 0,-1 0-1,1-1 1,5-1 0,-1-1 0,0-1-1,0 0 1,-1 0-1,1-1 1,-1 0 0,0 0-1,0 0 1,0-1 0,7-8-1,-6 5 8,-1 1-1,0-1 1,0-1-1,-1 1 0,0-1 1,7-17-1,-10 15 9,-9 13 21,-11 18 0,12-10-35,1 0-1,-1 0 1,1 0 0,1 0 0,0 1-1,0 0 1,1 0 0,0-1-1,0 1 1,1 0 0,1 1 0,0 12-1,0-20 1,1-1-1,-1 0 1,1 0-1,-1 1 1,1-1-1,0 0 1,0 0-1,0 0 1,0 0-1,0 0 1,0 0-1,0 0 1,1 0-1,-1-1 1,1 1-1,-1 0 0,1-1 1,0 1-1,2 1 1,-1-2 1,0 1-1,0-1 1,0 0 0,0 0 0,1 0-1,-1 0 1,0-1 0,1 1-1,-1-1 1,0 0 0,6 0 0,3-1 2,1-1 0,-1-1 0,0 0 0,0 0 0,20-9 0,-30 11 12,1 0 1,-1 0 0,0 0-1,1 0 1,-1 0-1,0-1 1,0 1-1,0-1 1,0 0-1,0 1 1,0-1-1,0 0 1,-1 0 0,1 0-1,0 0 1,0-3-1,-1 3 22,-1 0 1,0 0-1,1 0 0,-1 0 0,0 0 1,0 0-1,0 0 0,-1 0 0,1 0 1,0 0-1,-1 0 0,0 0 1,1 0-1,-1 0 0,0 0 0,0 0 1,0 1-1,0-1 0,0 0 0,0 1 1,-2-3-1,-10-11 360,10 13-289,0-2-1,1 1 0,-1 0 0,1-1 1,-4-6-1,6 10-104,0-1-1,0 1 1,0 0 0,0-1-1,1 1 1,-1 0 0,0-1-1,0 1 1,1 0 0,-1-1-1,0 1 1,1 0-1,-1-1 1,0 1 0,0 0-1,1 0 1,-1-1 0,1 1-1,-1 0 1,0 0 0,1 0-1,-1 0 1,0 0-1,1-1 1,-1 1 0,1 0-1,-1 0 1,1 0 0,-1 0-1,0 0 1,1 0 0,-1 0-1,1 0 1,-1 0 0,0 1-1,1-1 1,25 0-2,-20 0 10,29 1-52,36 0-420,-65-2 235,-1 1-1,1-1 0,-1 0 0,1 0 0,-1-1 0,0 1 0,1-1 0,-1-1 0,8-4 0,-12 7 190,0-1-1,0 1 1,0-1 0,-1 0-1,1 0 1,0 1-1,0-1 1,0 0-1,-1 0 1,1 0 0,0 0-1,-1 0 1,1 0-1,-1 0 1,1 0-1,-1 0 1,0 0 0,1 0-1,-1-1 1,0 1-1,0 0 1,0 0 0,0 0-1,0 0 1,0 0-1,0 0 1,0-1-1,-1 0 1,-4-15-676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16748,'14'1'2104,"10"0"-1312,5-3-832,3-6 1352,-2 0-855,-2-8-65,-6-1-384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94 342 17020,'-10'9'564,"1"0"-1,-1 1 1,2 0 0,-1 1 0,2 0 0,-10 16 0,13-20-499,1 0 0,0 0 1,0 0-1,1 0 0,0 0 0,0 1 1,0-1-1,1 1 0,0-1 1,1 1-1,-1-1 0,3 15 0,-2-21-54,0-1-1,0 1 0,0 0 0,0 0 0,0 0 1,1 0-1,-1 0 0,0 0 0,1 0 0,-1 0 1,1-1-1,-1 1 0,1 0 0,-1 0 0,1 0 1,-1-1-1,1 1 0,0 0 0,-1-1 1,1 1-1,1 0 0,-1 0 10,0-1 1,0 0-1,0 0 0,0 0 1,0 0-1,-1 0 1,1 0-1,0 0 0,0 0 1,0-1-1,0 1 0,0 0 1,-1-1-1,1 1 1,0 0-1,0-1 0,0 1 1,1-2-1,2-1 92,1-1-1,0 0 1,-1-1 0,0 1-1,5-8 1,2-3 176,-1-1 0,-1-1 0,0 0 0,-1 0 0,-1 0 0,-1-1 0,5-21 0,-15 69-167,1 1 0,2 0 1,2 43-1,0-66-120,-1 0 0,1-1 0,1 1 0,-1-1 0,1 1 0,1-1 0,4 10 0,-6-15-1,0 0 0,0 0 0,0 0 0,0 0 1,0-1-1,1 1 0,-1-1 0,0 1 1,1-1-1,0 1 0,-1-1 0,1 0 1,0 0-1,0 1 0,-1-1 0,1-1 1,0 1-1,0 0 0,0 0 0,0-1 1,0 1-1,0-1 0,0 0 0,1 1 1,-1-1-1,0 0 0,0 0 0,0 0 1,0-1-1,0 1 0,0 0 0,2-2 1,3 0-1,0-1 0,0 0 0,-1-1 0,1 1 0,-1-2 0,0 1 0,0 0 0,0-1 0,-1 0 0,0 0 0,0-1 0,7-10 0,1-2-3,0-1-1,18-40 1,-23 39-7,0-1 0,-1 0-1,-1 0 1,-1-1 0,2-22-1,2-110-156,-8 118 109,10-65 31,-10 94 32,-3-7 19,2 13-22,0 1 0,0 0 0,-1 0 0,1-1 0,0 1 1,0 0-1,-1 0 0,1-1 0,0 1 0,0 0 1,-1 0-1,1 0 0,0 0 0,-1-1 0,1 1 1,0 0-1,-1 0 0,1 0 0,0 0 0,-1 0 1,1 0-1,0 0 0,-1 0 0,1 0 0,-1 0 1,-1 1 2,1-1 0,-1 1 0,0-1 1,1 1-1,-1 0 0,1 0 1,-1 0-1,1 0 0,-1 0 0,1 0 1,-1 1-1,1-1 0,-2 3 1,-7 9 29,1 1 0,1 0 0,0 1 0,1-1 0,0 1 0,1 1 0,-6 26 0,-19 118 432,29-143-416,1-17-49,-3 27 184,-1 56-1,5-77-165,0 0-1,0 0 0,1 1 1,0-1-1,0 0 1,0 0-1,1 0 0,0 0 1,0 0-1,1 0 0,-1-1 1,1 1-1,0-1 0,1 1 1,4 4-1,-5-7-84,-1-1 0,1 0 0,0 0 0,1 0 0,-1 0 0,0 0 0,0-1-1,1 1 1,-1-1 0,1 0 0,-1 0 0,1 0 0,-1-1 0,1 1 0,0-1 0,-1 0 0,1 0 0,0 0-1,-1 0 1,1-1 0,0 1 0,-1-1 0,1 0 0,-1 0 0,5-2 0,1-1-204,0 0 1,0-1-1,0 0 1,-1 0-1,0-1 0,0 0 1,14-14-1,6-9-432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5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19580,'-9'8'270,"1"0"-1,0 0 1,0 1-1,1 0 1,0 1-1,1-1 1,0 1-1,0 1 1,1-1 0,1 1-1,0 0 1,0 0-1,1 0 1,0 0-1,1 1 1,0-1-1,0 23 1,2-33-269,0 0 1,0 0-1,0 0 1,1 0-1,-1 0 1,0 0-1,1-1 0,-1 1 1,0 0-1,1 0 1,-1 0-1,1 0 1,-1 0-1,1-1 1,0 1-1,-1 0 0,1-1 1,0 1-1,-1 0 1,1-1-1,0 1 1,0-1-1,0 1 1,-1-1-1,1 1 0,0-1 1,0 0-1,0 1 1,0-1-1,0 0 1,0 0-1,0 0 1,0 0-1,0 0 0,0 0 1,0 0-1,0 0 1,1 0-1,7-1 4,-1 0 0,1 0-1,11-3 1,-10 1-27,2 1-52,-1 0 0,1 1 0,0 0 0,0 1 0,19 2 0,-28-2 58,-1 1-1,1-1 1,0 1 0,-1 0 0,1 0-1,0 0 1,-1 0 0,1 0 0,-1 1 0,1-1-1,-1 1 1,0-1 0,3 4 0,-4-4 20,0 1 1,0 0-1,0-1 1,0 1-1,0 0 1,0 0-1,0 0 1,-1 0 0,1 0-1,-1 0 1,1 0-1,-1 0 1,0 0-1,0 0 1,0 0-1,0 0 1,0 0-1,0 0 1,-1 0 0,0 3-1,-1 1 121,0 1-1,-1-1 1,1-1-1,-1 1 1,0 0-1,-1-1 1,0 1-1,0-1 1,0 0-1,0 0 1,-1-1-1,1 1 1,-1-1-1,-6 4 1,5-3 7,-1-1-1,1 0 1,-1 0-1,0-1 1,0 0-1,0 0 1,0-1-1,0 0 1,-1 0-1,1 0 1,-15 0-1,-4-8-631,25 6 472,1 0-1,-1-1 0,0 1 0,0 0 1,0-1-1,1 1 0,-1 0 0,0-1 1,0 1-1,1-1 0,-1 1 0,0-1 1,1 0-1,-1 1 0,1-1 0,-1 0 0,1 1 1,-1-1-1,1 0 0,-1 1 0,1-1 1,0 0-1,-1 0 0,1 0 0,0 1 1,-1-2-1,5-2-317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189 166 15435,'1'-1'99,"-1"-1"-1,0 1 0,0-1 0,0 1 0,0-1 1,0 0-1,0 1 0,0-1 0,0 1 0,-1-1 1,1 1-1,-1-1 0,1 1 0,-1 0 0,0-1 1,1 1-1,-1 0 0,0-1 0,0 1 0,0 0 1,0 0-1,0 0 0,0-1 0,0 1 1,0 0-1,0 1 0,-1-1 0,1 0 0,0 0 1,-1 0-1,1 1 0,-1-1 0,1 1 0,0-1 1,-1 1-1,1 0 0,-1-1 0,1 1 0,-1 0 1,0 0-1,1 0 0,-1 0 0,1 0 0,-3 1 1,-3 0 87,1 0 0,-1 0 1,1 0-1,-1 1 0,1 0 1,0 1-1,-1 0 0,1 0 1,-6 4-1,3-1-95,1 1-1,-1-1 1,2 2 0,-1-1 0,-7 11-1,13-16-79,0 1-1,0 0 1,0 0-1,0 0 1,0 1-1,1-1 1,-1 0-1,1 1 1,0-1-1,0 1 1,0-1 0,0 1-1,1-1 1,0 1-1,-1 0 1,1-1-1,1 1 1,0 5-1,-1-8-9,0 0 0,0 0 0,0 0 0,1 0 0,-1 0 0,0 0 0,1 0 0,-1 0 0,1 0 0,0 0 0,-1 0 0,1-1 0,-1 1 0,1 0 0,0 0 0,0-1 0,-1 1 0,1 0 0,0-1 0,0 1 0,0-1 0,0 1 0,0-1 0,0 1 0,2 0 0,-1-1 3,0 0 0,0 0 0,0 0 0,0 0 0,0-1 0,0 1 0,0-1 0,0 1 0,0-1 0,0 0 0,0 1 0,2-3 0,4-2 29,0 0 0,-1 0 0,1-1 0,12-12 0,-7 3 110,-1 0 0,0-1 1,-1 0-1,-1 0 0,-1-1 0,0-1 1,-1 1-1,-1-1 0,0-1 0,-2 1 1,4-21-1,-9 23 189,0 15-322,0 1-1,0 0 1,0 0 0,0 0-1,0 0 1,0-1 0,0 1 0,0 0-1,0 0 1,0 0 0,-1 0-1,1 0 1,0-1 0,0 1-1,0 0 1,0 0 0,0 0-1,0 0 1,0 0 0,-1 0-1,1 0 1,0 0 0,0 0-1,0-1 1,0 1 0,-1 0-1,1 0 1,0 0 0,0 0 0,0 0-1,0 0 1,-1 0 0,1 0-1,0 0 1,0 0 0,0 0-1,0 0 1,-1 0 0,1 0-1,0 0 1,-1 1 21,-1 0 0,1 0 0,0 0 0,0 1-1,0-1 1,0 0 0,0 0 0,0 0 0,0 1 0,0-1 0,1 1 0,-1-1-1,0 0 1,0 3 0,-3 14 7,0 0 1,1 1-1,1-1 0,1 1 0,1 26 1,0-17-33,-1-11-6,1 0 0,1 0-1,1 0 1,0-1 0,1 1-1,1 0 1,9 26 0,-12-41-32,0 0 0,-1-1 0,1 1 0,0 0 0,0-1 1,0 1-1,0-1 0,1 1 0,-1-1 0,0 1 1,1-1-1,-1 0 0,1 0 0,-1 1 0,1-1 1,-1 0-1,1-1 0,3 2 0,-4-1-27,1-1 1,-1 0-1,1 0 0,-1 0 1,1 0-1,-1-1 0,1 1 1,-1 0-1,1-1 0,-1 1 1,1-1-1,-1 1 0,1-1 1,-1 0-1,0 1 0,1-1 0,-1 0 1,1-1-1,5-4-136,-1 0-1,-1 0 1,1 0-1,-1-1 1,0 0 0,7-12-1,6-14-417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14843,'4'12'1657,"7"-5"-785,0-4-248,10 0 840,5-2-208,10-1-231,1 0-233,5-3-768,-2-1-536,-4-4 544,-2-4-176,-5-1-216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14275,'-1'4'744,"-1"1"-1,0-1 1,0 0-1,0-1 1,-4 7-1,5-8-504,-1 1-1,0-1 1,1 1 0,0 0-1,-1-1 1,1 1-1,0 0 1,0 3 0,1-4-221,0 0 0,0-1 1,0 1-1,0 0 1,1-1-1,-1 1 0,1-1 1,-1 1-1,1 0 0,-1-1 1,1 1-1,0-1 1,0 0-1,0 1 0,0-1 1,0 0-1,0 1 0,0-1 1,2 2-1,-1-2 21,-1 1 0,1-1 0,-1 0 0,1 0 0,0 0 0,0 0 0,-1 0 0,1 0 0,0 0 0,0-1 0,0 1 0,0-1 0,0 1 0,0-1 0,0 0 0,0 0 0,0 0 0,0 0 0,0 0 0,0 0 0,0 0 0,0-1 0,0 1 1,0-1-1,0 1 0,0-1 0,0 0 0,-1 0 0,1 0 0,0 0 0,0 0 0,-1 0 0,1 0 0,2-3 0,-2 2 41,1-1 0,-1 1 0,1-1 0,-1 1 0,0-1 0,0 0 0,0 1 0,-1-1 0,1 0 1,-1 0-1,1-1 0,-1 1 0,0 0 0,0 0 0,-1-1 0,1 1 0,-1 0 0,1-1 0,-1 1 0,0-6 1,0 9-59,0 0 1,0-1 0,0 1 0,-1-1 0,1 1 0,0-1 0,0 1 0,0-1 0,0 1 0,0-1 0,0 1 0,-1-1 0,1 1 0,0 0 0,0-1 0,-1 1-1,1 0 1,0-1 0,-1 1 0,1-1 0,0 1 0,-1 0 0,1 0 0,0-1 0,-1 1 0,1 0 0,-1 0 0,0-1 0,-10 8 343,-7 20-49,13-14-263,1 0 0,0 1 0,-4 26 0,8-36-54,-1 0 0,1 0-1,-1 1 1,1-1 0,1 0 0,-1 1 0,0-1 0,1 0 0,0 0 0,0 0 0,0 1 0,1-1 0,-1 0 0,1 0 0,0-1 0,5 8 0,-7-10-1,1-1 0,0 1 1,-1 0-1,1-1 0,0 1 1,0-1-1,0 1 0,-1-1 1,1 1-1,0-1 1,0 0-1,0 1 0,0-1 1,0 0-1,0 0 0,0 1 1,0-1-1,0 0 0,0 0 1,0 0-1,0 0 1,0-1-1,0 1 0,0 0 1,0 0-1,2-1-40,0-1 0,-1 1 0,1 0 1,0-1-1,-1 1 0,0-1 0,1 0 0,2-3 0,3-4-756,1 0 0,12-20 0,4-18-2459,-13 21 2166,-2 9-270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18348,'-1'-1'122,"0"1"0,-1 0 0,1 0 0,0 0 0,-1 0 0,1 0 0,0 0 0,-1 0 0,1 0 0,0 0 0,0 0 0,-1 1 0,1-1 0,0 1 0,0-1 0,-1 1 0,1-1 0,0 1 0,0 0 0,0-1 0,-2 3 0,1-1-46,0 0 0,1 0-1,-1 0 1,0 1 0,1-1 0,-1 1 0,1 0-1,0-1 1,-2 5 0,1 0-70,1 0 0,-1 0 0,1 0 0,0 1 0,1-1 0,0 0 0,1 12 0,-1-18-4,0 0-1,1 0 1,-1 0-1,0 0 1,1 0 0,-1 0-1,1 0 1,-1 0 0,1 0-1,0 0 1,0 0-1,-1 0 1,1 0 0,0 0-1,0 0 1,0-1-1,0 1 1,0 0 0,0-1-1,0 1 1,0-1-1,0 1 1,0-1 0,0 1-1,0-1 1,0 0 0,0 1-1,1-1 1,-1 0-1,0 0 1,2 0 0,5 0 11,-1 0 1,1-1-1,14-3 1,-11 2-9,13-2-8,-12 1 1,1 0 1,0 2-1,0-1 0,0 2 0,0-1 0,1 2 1,-1 0-1,15 3 0,-27-4 15,1 0-1,-1 1 1,1-1-1,-1 1 1,0-1 0,1 1-1,-1-1 1,0 1-1,1 0 1,-1 0 0,0 0-1,0 0 1,0 0-1,0 0 1,1 0 0,-1 0-1,-1 0 1,1 0 0,0 1-1,0-1 1,0 0-1,-1 1 1,2 1 0,-2-1 28,0 0 1,0 0 0,0 0 0,-1-1 0,1 1 0,0 0 0,-1 0-1,1 0 1,-1-1 0,0 1 0,0 0 0,1-1 0,-1 1 0,0-1-1,0 1 1,-2 1 0,-3 4 197,0-1 0,0 1 0,-1-1-1,0-1 1,0 1 0,-13 6 0,10-6-49,0-1 1,0-1-1,0 0 0,-1 0 1,0-1-1,1 0 1,-1-1-1,0-1 0,0 1 1,0-2-1,-15 0 0,25 0-222,0 0 0,0 0-1,0 0 1,0-1 0,0 1-1,0 0 1,0-1 0,0 1-1,0 0 1,0-1 0,0 1-1,0-1 1,0 0 0,0 1-1,1-1 1,-1 0 0,0 0-1,0 0 1,0 0 26,1 1 0,0-1 0,0 0 0,-1 1 0,1-1 0,0 0 1,0 1-1,0-1 0,0 0 0,0 1 0,0-1 0,0 1 0,0-1 0,0 0 0,1 1 0,-1-1 0,0 0 0,0 1 0,0-1 0,1 1 0,0-2 0,0 0-11,1 0-1,-1 0 0,1 0 0,0 0 0,0 0 0,0 0 0,0 0 1,0 1-1,0-1 0,0 1 0,0 0 0,1 0 0,2-2 1,23-4-300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20308,'-5'50'2725,"3"-37"-2208,0 0 0,1 26 1,1-35-568,1 0 0,-1-1 0,1 1 0,0-1 0,0 1 0,0 0 0,0-1 0,1 1 0,-1-1 0,1 0 0,0 0 1,0 0-1,0 1 0,5 4 0,-5-7-15,0 0 1,0 1-1,0-1 0,0 0 1,0 0-1,0 0 1,0 0-1,0 0 1,0 0-1,0-1 0,0 1 1,1-1-1,-1 1 1,0-1-1,1 0 0,-1 0 1,0 0-1,0 0 1,1 0-1,-1-1 1,0 1-1,0-1 0,1 1 1,-1-1-1,0 0 1,0 0-1,0 0 1,0 0-1,0 0 0,3-3 1,6-3-384,1-2 0,-2 1 0,18-19 0,-24 24 320,25-30-942,29-39 0,-29 33 613,-29 39 463,0 0-1,0 0 1,0 0 0,0 0-1,0 0 1,0 0-1,0 0 1,0-1 0,0 1-1,0 0 1,0 0-1,0 0 1,0 0 0,0 0-1,0 0 1,1 0 0,-1 0-1,0 0 1,0-1-1,0 1 1,0 0 0,0 0-1,0 0 1,0 0 0,0 0-1,0 0 1,0 0-1,1 0 1,-1 0 0,0 0-1,0 0 1,0 0 0,0 0-1,0 0 1,0 0-1,0 0 1,0 0 0,1 0-1,-1 0 1,0 0-1,0 0 1,0 0 0,0 0-1,0 0 1,0 0 0,0 0-1,0 0 1,1 0-1,-1 0 1,0 0 0,0 0-1,0 0 1,0 0 0,0 0-1,0 0 1,0 0-1,0 0 1,0 1 0,0-1-1,1 0 1,-1 0 0,0 0-1,0 0 1,0 0-1,0 0 1,0 0 0,0 0-1,0 0 1,0 1-1,0 12 493,-6 21 324,5-32-775,-29 129 3374,30-122-2812,4-15-656,4-15-468,-6 13 454,-1 1 0,1-1 0,-1 0 1,0-12-1,-6-8-183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76 18372,'-35'8'2248,"34"-7"-2165,0-1-1,0 0 0,0 0 1,0 0-1,0 0 0,0 0 1,0 0-1,0 0 0,0 0 1,0 0-1,0 0 0,0 0 1,0 0-1,0-1 0,0 1 1,0 0-1,0-1 0,0 1 0,0-1 1,1 1-1,-1-1 0,0 0 1,0 1-1,0-1 0,1 0 1,-1 1-1,0-1 0,1 0 1,-1 0-1,1 1 0,-1-1 1,0-2-1,1 2 5,0-1 0,0 1 0,0-1 0,0 1 0,1 0 0,-1-1 0,0 1 0,1 0-1,-1-1 1,1 1 0,0 0 0,-1-1 0,1 1 0,0 0 0,0 0 0,0 0 0,-1 0 0,1 0 0,0 0 0,1 0 0,-1 0 0,0 0 0,0 0 0,3-1 0,33-17 343,-33 17-357,3-1-52,0 0 1,1 0 0,-1 1-1,1 0 1,-1 0 0,1 1 0,-1 0-1,12-1 1,-17 3-22,1-1 0,-1 0 0,0 1 0,1-1 0,-1 1 0,0 0 0,1 0 0,-1 0 0,0 0 0,0 0 0,0 0 0,0 1 0,0-1 0,0 1 0,0-1 0,0 1 0,-1 0 0,1 0 0,0 0 0,-1 0 0,0 0 0,1 0 0,-1 0 0,0 0 0,0 0 1,0 1-1,-1-1 0,1 0 0,0 1 0,0 3 0,0 6 2,0 0 0,-1-1 0,0 1 1,0 0-1,-2 0 0,1 0 1,-1-1-1,-1 1 0,-6 17 0,-2 11 45,10-28 0,6-11-18,14-19-1,-7 7-12,0 1-4,-2 1 0,1-2 1,12-16-1,-14 16-11,1 0 0,0 1 0,19-16 0,-29 26-2,1 0 0,-1 0 0,0 0 0,1 0 0,-1 0 0,0 1 0,1-1 0,-1 0 0,0 0 0,1 0 0,-1 0 0,0 0 0,0 1 0,1-1 0,-1 0 0,0 0 0,0 0 0,1 1 0,-1-1 0,0 0 0,0 0 0,1 1 0,-1-1 0,0 0 0,0 1 0,0-1 0,0 0-1,0 1 1,1-1 0,-1 1 0,0-1 0,0 1 0,0 0 0,0-1 0,1 1 0,-1-1-1,0 1 1,1-1 0,-1 1 0,0-1 0,1 1 0,-1-1-1,0 1 1,1-1 0,-1 1 0,1-1 0,-1 0 0,1 1 0,-1-1-1,1 0 1,-1 1 0,1-1 0,0 0 0,-1 0 0,1 0-1,-1 1 1,1-1 0,-1 0 0,1 0 0,0 0 0,-1 0-1,1 0 1,0 0 0,-1 0 0,1 0 0,-1 0 0,1-1-1,1 1 1,2-3 17,-1-1 0,1 0-1,-1 1 1,1-1 0,-1 0-1,0 0 1,-1-1 0,1 1-1,3-9 1,15-43 447,-23 67-387,0-1-1,0 0 1,1 16-1,-1 0-63,0-16-33,1-5-11,0 0 0,1 0-1,-1 0 1,1 0 0,0 0 0,0 0-1,0 0 1,1 0 0,0 0-1,0 0 1,3 7 0,-4-12 19,0 1 0,0-1 0,0 0-1,1 1 1,-1-1 0,0 0 0,0 1 0,0-1 0,1 0 0,-1 0 0,0 1 0,1-1 0,-1 0 0,0 0 0,1 0 0,-1 1-1,0-1 1,1 0 0,-1 0 0,0 0 0,1 0 0,-1 0 0,0 0 0,1 0 0,-1 0 0,1 0 0,-1 0 0,0 0-1,1 0 1,-1 0 0,0 0 0,1 0 0,-1 0 0,1 0 0,-1 0 0,0 0 0,1-1 0,-1 1 0,0 0 0,1 0 0,-1 0-1,0-1 1,0 1 0,1 0 0,-1 0 0,0-1 0,0 1 0,1 0 0,-1-1 0,0 1 0,0 0 0,0-1 0,1 1 0,-1 0-1,0-1 1,0 1 0,0 0 0,0-1 0,9-24-133,0-12-80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71 9474,'8'-23'1480,"1"-3"-828,7 21 6150,-22 12-3615,2-1-3536,-3 8 1112,-1-1-1,-1 0 1,1 0 0,-20 20-1,0 1-154,21-25-493,0 0 0,-1 0 0,-1 0 0,1-1-1,-1 0 1,-1-1 0,0 0 0,1-1 0,-2 0 0,-20 10 0,29-16-110,1 1-1,-1-1 1,1 0 0,-1 1-1,1-1 1,-1 0-1,1 0 1,-1 0 0,1 0-1,-1 0 1,1 0-1,-1-1 1,1 1 0,-1 0-1,1-1 1,-1 1-1,1-1 1,-1 0 0,1 1-1,0-1 1,-1 0-1,1 0 1,-2-1 0,1-1-14,0 1 0,1 0 1,-1 0-1,1-1 1,0 1-1,0-1 0,0 0 1,0 1-1,0-1 1,0 0-1,1 1 0,-1-4 1,0-7-60,0 1 1,1-1-1,1 1 1,0 0-1,3-13 0,-3 16 14,1 0 0,1 1 0,-1 0 0,1-1 0,1 1 0,0 0-1,0 0 1,0 1 0,1-1 0,0 1 0,7-7 0,-11 13 47,0 0 0,0 0 0,0 0 0,0 0 0,0 1 0,0-1 0,0 0-1,0 1 1,1-1 0,-1 1 0,0-1 0,0 1 0,1 0 0,-1-1 0,0 1 0,1 0 0,-1 0 0,0 0 0,1 0 0,-1 0 0,2 0 0,-1 1-1,1 0 0,-1 0 1,0 0-1,1 0 0,-1 0 0,0 0 0,0 1 1,0-1-1,0 1 0,3 3 0,1 1 1,-1 0-1,0 1 1,0 0-1,0 0 1,5 12-1,-4-5 63,2 0-1,-1 0 0,2-1 0,19 24 1,-24-31-189,2-1 1,-1-1 0,0 1-1,1-1 1,0 0 0,0 0-1,0 0 1,0-1 0,1 0 0,-1 0-1,1-1 1,0 1 0,8 0-1,-4-3-148,-1-7-105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20212,'13'11'1737,"3"0"-1297,-4-2-224,14-2 904,0-1-472,6 0-776,-4-5-344,2 2-616,-2 1-160,-10-4 888,-2 5-249,-10-3-287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16668,'2'14'2192,"6"-1"-1288,7-5-400,3 0 1513,12-1-905,2-5-328,2-2-432,-1-5-320,0-2-800,-7-1 544,-2-2 88,-2-5-128,-6-6-112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14707,'0'3'568,"0"1"-1,-1-1 0,1 0 1,0 1-1,0-1 0,1 0 1,0 4-1,-1-7-506,0 1 1,0-1-1,0 0 0,0 0 0,0 1 0,0-1 1,0 0-1,1 0 0,-1 0 0,0 1 1,0-1-1,0 0 0,0 0 0,1 0 0,-1 0 1,0 1-1,0-1 0,0 0 0,1 0 1,-1 0-1,0 0 0,0 0 0,0 0 0,1 0 1,-1 1-1,0-1 0,0 0 0,1 0 1,-1 0-1,0 0 0,0 0 0,1 0 0,-1 0 1,0 0-1,0 0 0,1-1 0,14-11 1506,15-24-479,-2-1-1,24-43 1,40-85-243,-64 112-613,-23 43-203,0 1-1,-1-1 1,5-17 0,-49 259-35,33-192-2,2-11-238,-3 49 0,8-78 186,0 1-1,0 0 1,0-1 0,0 1-1,0 0 1,0-1 0,0 1-1,0 0 1,0 0-1,0-1 1,1 1 0,-1 0-1,0-1 1,0 1 0,1-1-1,-1 1 1,0 0 0,1-1-1,-1 1 1,1-1-1,-1 1 1,1-1 0,0 2-1,-1-2 28,1 0-1,0 0 1,-1 0-1,1 0 1,0 0-1,-1 0 0,1 0 1,-1-1-1,1 1 1,0 0-1,-1 0 1,1 0-1,-1-1 1,1 1-1,-1 0 0,1-1 1,-1 1-1,1 0 1,-1-1-1,1 0 1,25-28-602,-2-7 33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 18164,'-12'32'1219,"1"-5"-182,-10 41 0,19-60-908,0 0-1,1-1 1,0 1 0,1 0-1,0 0 1,0 0 0,0-1 0,1 1-1,0 0 1,3 9 0,-3-15-113,-1-1 0,0 1 1,1-1-1,0 0 0,-1 1 1,1-1-1,0 0 0,-1 1 0,1-1 1,0 0-1,0 0 0,0 0 1,0 0-1,0 0 0,0 0 0,0 0 1,1 0-1,-1 0 0,0-1 0,1 1 1,-1 0-1,0-1 0,3 1 1,-2 0 13,1-1 1,-1 0 0,1 0-1,-1 0 1,1-1 0,-1 1 0,1-1-1,-1 1 1,0-1 0,1 0 0,-1 0-1,4-2 1,2-2 87,0 0 0,0 0 0,0-1-1,-1 0 1,0-1 0,8-9 0,-6 5 102,-1-1 1,0 0-1,-1-1 1,0 0-1,-1 0 0,6-17 1,-11 25-136,0 0 1,1 0-1,-2 0 0,1 1 1,-1-1-1,1 0 0,-1 0 1,-1 0-1,0-9 1,0 11-50,0 0 1,0 1-1,0-1 1,0 1 0,0-1-1,-1 1 1,1 0 0,-1-1-1,0 1 1,1 0 0,-1 0-1,0 0 1,0 0-1,0 0 1,0 1 0,-1-1-1,1 0 1,-5-1 0,4 1-21,0 1 0,0 0 0,-1 0 1,1 0-1,0 0 0,-1 1 0,1-1 1,-1 1-1,1 0 0,-1 0 0,1 0 1,-1 0-1,1 1 0,-6 1 1,3 0-22,-1 0 0,1 1 1,0-1-1,0 1 0,0 1 1,0-1-1,-6 6 1,3-2-162,1 1-1,0-1 1,1 2 0,-1-1 0,2 1 0,-1 0 0,1 0 0,0 0 0,-4 12 0,1 12-744,8-32 905,1 1 1,-1-1-1,1 0 1,0 1-1,0-1 1,0 1-1,0-1 1,0 0-1,0 1 0,0-1 1,1 0-1,-1 1 1,0-1-1,1 0 1,-1 1-1,1-1 1,-1 0-1,1 1 0,0-1 1,1 2-1,-2-3-9,1 0 0,-1 1 0,0-1 0,1 0 0,-1 0 0,1 0 0,-1 0 0,1 0 0,-1 1 0,1-1 0,-1 0 0,0 0 0,1 0 0,-1 0 0,1 0 0,-1 0 0,1 0 0,-1-1 0,1 1 0,-1 0 0,0 0 0,1 0 0,-1 0 0,1-1 0,-1 1 0,1 0 0,18-16-348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16884,'-3'14'1864,"1"6"-1056,-2-3-296,-2 9 1169,3 3-513,-4 1-432,1 7-104,-1-5-296,-1 2-72,1-7-112,1 3-72,-1-11-224,-2-5-232,5-9-576,-2-11-184,2-10 872,1-10-240,1-14-201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20 19148,'0'-1'67,"0"1"0,0-1 0,0 0 0,0 1 0,0-1 0,0 0 0,-1 1 0,1-1 0,0 0 0,0 1 0,-1-1 0,1 1 0,-1-1 0,1 1 0,0-1 0,-1 1 0,1-1 0,-1 1 0,1-1 0,-1 1 0,0-1 0,1 1 0,-1 0 0,0-1 0,-22-4 413,16 4-356,1 1 0,-1 0 0,1 1 0,-1 0 0,-7 1 0,3 2-25,1 0-1,-1 1 0,1 0 0,0 1 1,0 0-1,1 0 0,0 1 0,0 0 1,-11 12-1,14-13-101,0 0 1,1 1-1,0-1 1,0 1-1,0 0 1,1 1-1,0-1 1,1 1-1,0-1 0,0 1 1,0 0-1,1 0 1,-2 13-1,4-19 2,0-1-1,-1 1 1,1 0 0,0 0-1,0 0 1,0-1-1,1 1 1,-1 0 0,0 0-1,1 0 1,-1-1-1,1 1 1,0 0 0,-1 0-1,1-1 1,0 1-1,0-1 1,0 1 0,0-1-1,0 1 1,0-1-1,1 0 1,-1 1 0,0-1-1,1 0 1,-1 0-1,1 0 1,-1 0 0,1 0-1,0 0 1,-1-1-1,1 1 1,0 0 0,0-1-1,-1 1 1,1-1 0,0 0-1,0 0 1,3 1-1,3-1 4,0-1 0,0 1 0,-1-1-1,1-1 1,0 1 0,-1-1 0,1-1-1,8-3 1,0-1 20,0-1 0,-1 0-1,0-2 1,0 0-1,-1 0 1,0-1 0,-1-1-1,19-20 1,-22 17-20,-10 15-3,0 0 1,0 0-1,0 0 1,0 0-1,0 0 0,0 0 1,0 0-1,-1 0 1,1 0-1,0 0 0,0 1 1,0-1-1,0 0 1,0 0-1,0 0 0,0 0 1,0 0-1,0 0 1,0 0-1,0 0 0,0 0 1,0 0-1,0 0 1,0 0-1,-1 0 0,1 0 1,0 0-1,0 0 1,0 0-1,0 0 1,0 0-1,0 0 0,0 0 1,0 0-1,0 0 1,0 0-1,-1 0 0,1 0 1,0 0-1,0 0 1,0 0-1,0 0 0,0 0 1,0 0-1,0 0 1,0 0-1,0 0 0,0 0 1,0 0-1,-1 0 1,1 0-1,0 0 0,0 0 1,0 0-1,0 0 1,0 0-1,0 0 0,0 0 1,0-1-1,0 1 1,0 0-1,0 0 0,0 0 1,0 0-1,0 0 1,0 0-1,-23 25-77,17-17 26,2 1 1,-1-1 0,1 1-1,0-1 1,1 1-1,0 0 1,-2 10-1,5-17 19,-1 1 0,1-1-1,-1 1 1,1-1-1,0 1 1,0-1-1,1 1 1,-1-1-1,0 1 1,1-1 0,-1 1-1,1-1 1,0 1-1,0-1 1,0 0-1,0 0 1,0 1-1,1-1 1,-1 0 0,1 0-1,-1 0 1,1 0-1,0 0 1,0-1-1,-1 1 1,1-1 0,0 1-1,1-1 1,-1 1-1,0-1 1,4 2-1,6 1-39,1 0 0,-1-1-1,1-1 1,22 3 0,15-3-268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50 14395,'-2'-2'198,"-1"1"0,1 0 0,0 0 0,0 0 0,0 1 0,-1-1-1,1 0 1,-1 1 0,1-1 0,0 1 0,-1 0 0,1 0 0,-1 0 0,1 0 0,0 0 0,-1 1 0,1-1 0,0 1-1,-1-1 1,1 1 0,0 0 0,-1 0 0,1 0 0,0 0 0,0 0 0,-3 3 0,2-2-76,0 1 0,1-1 1,0 1-1,-1-1 1,1 1-1,0 0 0,0 0 1,1 0-1,-1 0 0,1 0 1,-1 0-1,1 1 0,0-1 1,0 0-1,0 1 0,1-1 1,-1 1-1,1 4 0,0-7-106,0-1 0,-1 1 0,1-1-1,0 1 1,0 0 0,0-1-1,0 1 1,0-1 0,0 1 0,0 0-1,0-1 1,0 1 0,1-1 0,-1 1-1,0-1 1,0 1 0,0 0-1,1-1 1,-1 1 0,0-1 0,1 1-1,-1-1 1,0 1 0,1-1 0,-1 0-1,0 1 1,1-1 0,-1 1-1,1-1 1,-1 0 0,1 1 0,-1-1-1,1 0 1,-1 0 0,1 1 0,0-1-1,-1 0 1,1 0 0,-1 0 0,1 0-1,-1 0 1,1 0 0,0 1-1,-1-2 1,1 1 0,-1 0 0,1 0-1,0 0 1,-1 0 0,1 0 0,-1 0-1,1 0 1,-1-1 0,1 1-1,-1 0 1,1-1 0,-1 1 0,1 0-1,-1-1 1,1 1 0,4-3 44,-1 0 1,0 0-1,0 0 1,0 0-1,-1-1 1,4-4-1,-2 3 35,-1-1 0,0 0-1,-1 0 1,1 0 0,-1-1-1,-1 1 1,4-10 0,-6 14-77,1 1 0,-1 0 1,1-1-1,-1 1 0,0-1 1,0 1-1,0 0 0,0-1 1,0 1-1,0-1 0,0 1 1,0 0-1,-1-1 0,1 1 0,0 0 1,-1-1-1,1 1 0,-1 0 1,1-1-1,-1 1 0,0 0 1,0 0-1,1 0 0,-1 0 1,0 0-1,0 0 0,0 0 0,0 0 1,0 0-1,0 0 0,-1 0 1,1 1-1,0-1 0,0 0 1,-1 1-1,1-1 0,0 1 0,-1-1 1,1 1-1,0 0 0,-1 0 1,1-1-1,-3 1 0,0 0-1,-1 0 0,1 0-1,-1 1 1,1-1 0,0 1-1,-1 0 1,1 0-1,0 1 1,0-1 0,0 1-1,0 0 1,0 0 0,0 0-1,0 1 1,0-1 0,1 1-1,-5 4 1,2-1-41,0 0 0,0 1 1,0 0-1,1 0 0,0 0 0,1 1 0,-7 12 1,9-14-87,0 0 0,0-1 0,1 1 1,0 0-1,0-1 0,0 1 0,0 0 0,1 0 1,0 0-1,1 0 0,-1 0 0,1 0 1,2 8-1,-2-12 40,0 1 0,0 0 0,0 0 0,1 0 0,-1-1 0,1 1 0,-1 0 0,1-1 0,0 0 0,0 1 0,0-1 0,0 0 1,0 0-1,0 0 0,1 0 0,-1 0 0,1-1 0,0 1 0,-1-1 0,1 0 0,0 1 0,0-1 0,0-1 0,-1 1 0,1 0 0,0-1 0,5 1 0,26-2-557</inkml:trace>
  <inkml:trace contextRef="#ctx0" brushRef="#br0" timeOffset="1">432 266 15203,'-8'22'1102,"-13"41"1473,20-58-2320,0-1 0,0 1 0,0-1 1,1 1-1,0 0 0,0-1 0,0 1 0,0-1 0,1 1 1,0-1-1,2 7 0,-3-9-237,1 0-1,0 0 1,0 0 0,1 0 0,-1 0-1,0 0 1,1-1 0,-1 1 0,1-1-1,-1 1 1,1-1 0,0 1-1,-1-1 1,1 0 0,0 0 0,0 0-1,0 0 1,0 0 0,0 0 0,0-1-1,0 1 1,0-1 0,1 1-1,-1-1 1,0 0 0,0 0 0,0 0-1,0 0 1,1 0 0,1-1 0,0 1 28,-1-1 0,0 0 0,0 0 0,0 0 0,0 0 1,-1 0-1,1 0 0,0-1 0,0 0 0,-1 1 0,1-1 1,-1 0-1,1 0 0,-1 0 0,0-1 0,0 1 0,0-1 1,0 1-1,0-1 0,2-4 0,-3 4 32,0-1 1,0 1-1,0-1 0,0 1 0,-1 0 1,1-1-1,-1 1 0,0-1 1,0 1-1,0-1 0,0 1 0,-1-1 1,0 1-1,1-1 0,-1 1 0,0 0 1,-1-1-1,1 1 0,-1 0 1,1 0-1,-1 0 0,0 0 0,0 0 1,0 0-1,-1 1 0,-3-5 1,4 5-96,0 1 1,0-1-1,0 1 1,0 0 0,-1-1-1,1 1 1,0 0-1,-1 0 1,1 1 0,0-1-1,-1 0 1,1 1-1,-1-1 1,1 1 0,-1 0-1,0 0 1,1 0-1,-1 0 1,1 0 0,-1 1-1,1-1 1,-1 1 0,1 0-1,-1 0 1,1-1-1,0 2 1,-1-1 0,1 0-1,0 0 1,0 1-1,0-1 1,0 1 0,0-1-1,0 1 1,0 0-1,-2 4 1,2-4-112,0 0 0,1 0-1,-1 1 1,0-1 0,1 1 0,0 0-1,0-1 1,0 1 0,0 0 0,0 0 0,0-1-1,1 1 1,-1 5 0,2 5-416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16876,'1'0'2016,"8"0"-1256,8 3-280,0-3 1161,15 1-689,2-1-232,8 0-232,-1 0-96,1 2-176,-3-1-120,-6 1-312,-2-2-272,-9 0-584,-2 3 2056,-10-5-1064,-2 2-120,-6 0-72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19076,'2'10'1616,"8"0"-1151,1-2-177,13-2 576,5 1-240,8-3-240,-1-1-168,3-1-600,-2-2-400,-4-2 656,-3-3-136,-7-1-96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16147,'34'-4'1918,"35"-1"-1,-55 5-1660,0 1 0,0 0 0,0 1 1,0 0-1,16 5 0,-28-6-244,0-1 0,1 1 1,-1 0-1,0 0 0,0 0 1,0 0-1,0 0 1,0 0-1,0 1 0,0-1 1,0 1-1,-1 0 1,1-1-1,0 1 0,-1 0 1,0 0-1,1 0 0,-1 0 1,0 0-1,0 0 1,1 2-1,-1 0 14,-1-1 1,1 1-1,-1 0 0,0-1 1,0 1-1,0-1 0,-1 1 1,1-1-1,-1 1 0,0-1 1,0 1-1,-2 4 0,-4 9 102,-2 0-1,0-1 0,-1 0 0,-14 18 0,19-27-83,-17 22 220,-3 6 16,-1 0 1,-56 55-1,80-88-261,0 0 1,0 0-1,0-1 0,0 1 0,-1 0 0,1-1 0,-1 1 1,1-1-1,-1 0 0,0 0 0,1 0 0,-1 0 1,-3 0-1,-5-5 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56 230 18204,'-7'-26'2442,"6"26"-2402,1 0 0,0-1-1,0 1 1,0 0 0,0 0 0,-1-1-1,1 1 1,0 0 0,0 0 0,-1-1 0,1 1-1,0 0 1,0 0 0,-1 0 0,1 0-1,0-1 1,-1 1 0,1 0 0,0 0 0,0 0-1,-1 0 1,1 0 0,0 0 0,-1 0-1,1 0 1,-1 0 0,0 0 7,1 0-1,-1 1 1,0-1 0,1 1 0,-1-1-1,1 1 1,-1-1 0,0 1-1,1 0 1,-1-1 0,1 1 0,0 0-1,-1-1 1,1 1 0,-1 0-1,1 1 1,-6 12 66,0 1 0,1-1 0,1 1 0,-3 22 0,5-28-102,1 0-1,1 0 0,-1 0 0,1 0 1,1 0-1,0 0 0,0-1 1,1 1-1,2 9 0,-3-16 2,0 1 0,1-1-1,-1 0 1,0 0-1,1 0 1,-1 0 0,1-1-1,0 1 1,-1 0 0,1-1-1,0 1 1,0-1 0,0 1-1,0-1 1,0 0 0,1 0-1,-1 0 1,0 0-1,1 0 1,-1-1 0,0 1-1,1-1 1,-1 1 0,1-1-1,-1 0 1,0 0 0,1 0-1,-1 0 1,1-1 0,4 0-1,2-1 60,1 0 0,0-1-1,-1 0 1,0 0 0,0-1 0,11-6-1,-5 1 62,0-1-1,-1 0 0,0-1 0,0-1 0,-1 0 0,-1-1 0,0 0 0,-1-1 0,0 0 0,-1-1 0,9-18 0,-17 29-87,-1-1 1,1 1-1,-1 0 1,0 0-1,0-1 1,0-4-1,-1 8-36,0 0 0,0 1 0,0-1 0,0 1 1,0-1-1,0 0 0,0 1 0,0-1 0,0 0 0,-1 1 0,1-1 0,0 0 1,0 1-1,-1-1 0,1 1 0,0-1 0,-1 1 0,1-1 0,-1 0 0,0 1-2,1 0 0,-1-1 0,0 1 1,1 0-1,-1 0 0,0 0 0,1 0 0,-1 0 0,0 0 0,1 0 0,-1 0 0,0 0 0,1 0 0,-1 0 0,0 0 0,1 1 0,-1-1 0,0 0 0,1 1 0,-1-1 0,1 0 0,-1 1 1,0-1-1,-4 4 8,0 0 1,1 0-1,0 0 1,-1 0-1,1 0 1,1 1-1,-1 0 1,1 0-1,0 0 1,-3 5-1,3-5-12,1-1 0,0 1 0,0 0 0,0 0 0,1 0 0,-1 0 0,1 0 0,0 0-1,1 0 1,-1 0 0,1 10 0,0-14-1,1 0-1,-1 0 1,0 0-1,1 0 1,-1-1 0,1 1-1,-1 0 1,1 0-1,-1 0 1,1 0-1,0-1 1,-1 1-1,1 0 1,0-1-1,-1 1 1,1-1-1,0 1 1,0 0-1,0-1 1,0 0 0,-1 1-1,1-1 1,0 0-1,0 1 1,0-1-1,0 0 1,0 0-1,0 0 1,0 1-1,0-1 1,0 0-1,0-1 1,0 1-1,2 0 1,1-1 2,1 0 0,-1 1 1,0-2-1,1 1 0,-1 0 0,6-4 1,0-1 9,0 0 0,0-1 0,-1 0 0,0 0 0,0-1 0,-1 0 0,8-10 1,-12 13 13,0-1 1,0 1-1,0-1 0,0 0 1,-1 0-1,0 0 1,0 0-1,-1-1 1,0 1-1,0-1 1,0 0-1,-1 0 1,1-8-1,-19 36 165,10-7-154,-12 29-7,17-39-31,1-1 0,1 0 0,-1 0 1,0 0-1,1 0 0,-1 1 0,1-1 0,0 0 0,0 0 0,0 1 1,2 4-1,-2-8 0,0 1 1,0 0-1,1 0 1,-1-1 0,0 1-1,1 0 1,-1-1-1,1 1 1,-1 0-1,1-1 1,-1 1-1,1-1 1,-1 1-1,1-1 1,0 1-1,-1-1 1,1 0 0,0 1-1,-1-1 1,1 1-1,0-1 1,0 0-1,-1 0 1,1 0-1,0 1 1,0-1-1,0 0 1,-1 0-1,1 0 1,0 0 0,0 0-1,-1 0 1,1 0-1,0-1 1,1 1-1,1-1 2,0 0-1,0 1 1,0-2 0,-1 1-1,1 0 1,0 0-1,5-4 1,-1-1 1,0-1-1,0 1 1,0-1 0,-1 0 0,0-1-1,0 0 1,0 0 0,-1 0 0,-1-1-1,1 1 1,-2-1 0,1 0 0,-1 0-1,0-1 1,1-10 0,-22 73-55,16-43 41,0 0 0,1 1 0,0-1 0,1 1 0,0 15 0,1-24 9,-1-1 0,0 1 0,0-1-1,1 1 1,-1-1 0,1 0 0,-1 1 0,1-1-1,-1 0 1,1 1 0,0-1 0,0 0 0,0 0 0,0 0-1,0 1 1,0-1 0,0 0 0,0 0 0,2 1-1,-1-2 1,0 1 0,-1-1 0,1 0 0,0 1-1,0-1 1,0 0 0,0 0 0,0-1 0,0 1-1,-1 0 1,1-1 0,0 1 0,0-1 0,0 1-1,-1-1 1,1 0 0,0 0 0,0 1 0,2-4-1,41-30-41,-39 29 34,0-1-1,0 1 1,1 0 0,-1 1-1,1-1 1,0 1-1,0 1 1,0-1 0,1 1-1,13-3 1,-20 6 8,0-1 0,0 1 0,1 0 0,-1 0 0,0 0 0,0 0 0,1 1 0,-1-1 0,0 0 0,0 0 0,0 1 0,1-1 0,-1 1 0,0-1 0,0 1 0,0-1 0,0 1 0,0 0 0,0 0 0,0-1 0,0 1 0,0 0 0,0 0 0,0 0 0,0 0 0,-1 0 0,2 1 0,0 3-1,0 1 0,0-1 0,0 0 0,0 1 0,0 6 0,-2-9 3,1 0-1,-1 0 1,1 1 0,0-1-1,0 0 1,0 0 0,0 0-1,1 0 1,-1 0 0,1-1-1,0 1 1,-1 0-1,4 2 1,-5-5 0,0 1 0,1-1 0,-1 0 0,0 0 0,1 0 0,-1 0 0,1 0 0,-1 0 0,0 0 0,1 0 0,-1 0 0,0 0 0,1 0 0,-1 0 0,0 0 0,1 0 0,-1 0-1,0 0 1,1 0 0,-1 0 0,0-1 0,1 1 0,-1 0 0,0 0 0,1 0 0,-1 0 0,0-1 0,0 1 0,1 0 0,-1 0 0,0-1 0,0 1 0,1 0 0,-1-1 0,0 1 0,0 0 0,0 0 0,0-1 0,1 1 0,-1 0 0,0-1 0,0 1 0,0 0 0,0-1 0,0 1 0,0-1 0,0 1-1,0-1 1,3-19 15,-3 7 23,-2 0-1,1 0 0,-2 1 0,0-1 0,0 1 0,-1 0 0,0 0 0,-1 0 1,-11-17-1,-2-11 100,18 39-139,0 1 0,0 0 1,0 0-1,-1 0 0,1 0 1,0 0-1,0-1 0,0 1 1,0 0-1,0 0 0,0 0 1,0 0-1,0-1 0,0 1 1,0 0-1,0 0 0,0 0 1,0 0-1,0-1 0,0 1 1,0 0-1,0 0 0,0 0 1,0 0-1,0-1 1,0 1-1,0 0 0,1 0 1,-1 0-1,0 0 0,0 0 1,0-1-1,0 1 0,0 0 1,0 0-1,0 0 0,1 0 1,-1 0-1,0 0 0,0 0 1,0-1-1,0 1 0,0 0 1,1 0-1,-1 0 0,0 0 1,0 0-1,0 0 0,1 0 1,12 1-334,2-1-386,-10-2 525,0 1 1,-1-1-1,1-1 1,-1 1-1,0-1 1,0 1-1,0-1 1,0 0 0,0-1-1,-1 1 1,0 0-1,1-1 1,-1 0-1,0 0 1,-1 0-1,1 0 1,3-9 0,4-18-656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17036,'-14'-3'1976,"4"5"-1192,3 3-320,7 2 1017,3 1-809,4-5-304,3-1-72,4-2-456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13 216 14131,'-2'1'204,"1"0"0,0 0 1,0 1-1,0-1 0,0 0 0,0 0 1,1 1-1,-1-1 0,0 0 0,1 1 0,-1-1 1,1 1-1,-1-1 0,1 1 0,-1 2 1,1-4-65,0 1 0,0 0 0,1 0 0,-1 0 0,0 0 0,0 0 0,0 0 0,1-1 0,-1 1 1,1 0-1,-1 0 0,0 0 0,1-1 0,-1 1 0,1 0 0,0-1 0,-1 1 0,1 0 1,1 0-1,0 1-6,0-1 0,-1-1 1,1 1-1,0 0 0,0 0 1,0-1-1,0 1 0,0-1 0,0 1 1,0-1-1,0 0 0,1 0 1,-1 0-1,0 0 0,0 0 1,0 0-1,0-1 0,0 1 1,0-1-1,0 1 0,3-3 1,6-3 27,-1 0 0,0-1 0,0 0 1,-1-1-1,1 0 0,-2-1 0,1 0 0,-1 0 1,-1-1-1,0 0 0,0 0 0,-1-1 1,0 1-1,-1-2 0,0 1 0,4-15 1,-9 24-149,1 1 1,-1-1 0,0 0-1,1 0 1,-1 0 0,0 0-1,0 0 1,0 0 0,-1 0 0,1 0-1,-1-2 1,1 4-10,0-1 0,-1 1 0,1-1 0,0 1 0,0 0 0,-1-1 0,1 1 0,0-1 1,-1 1-1,1 0 0,0-1 0,-1 1 0,1 0 0,0 0 0,-1-1 0,1 1 0,-1 0 0,1 0 0,-1 0 0,1 0 0,-1-1 0,1 1 0,0 0 0,-1 0 1,1 0-1,-1 0 0,1 0 0,-1 0 0,-2 1 7,1-1 0,-1 1-1,1 0 1,-1 0 0,1 0 0,0 1 0,-1-1 0,1 0 0,0 1-1,0-1 1,0 1 0,0 0 0,-2 3 0,-3 2-2,1 1-1,0 0 1,1 0 0,0 0 0,0 1-1,1 0 1,0-1 0,1 2-1,0-1 1,0 0 0,1 1 0,0-1-1,-1 18 1,3-26-11,0 0 0,0 0 0,0 1 0,0-1 0,0 0 0,0 1 0,0-1 0,0 0 0,0 1 1,1-1-1,-1 0 0,0 0 0,1 1 0,-1-1 0,1 0 0,0 0 0,-1 0 0,1 0 0,0 0 0,0 0 0,0 0 0,-1 0 0,1 0 0,0 0 0,0 0 0,1 0 0,-1-1 0,0 1 1,0 0-1,0-1 0,0 1 0,0-1 0,1 0 0,-1 1 0,0-1 0,1 0 0,-1 1 0,0-1 0,0 0 0,1 0 0,-1 0 0,0 0 0,1-1 0,1 1 0,6-2-8,0 0 0,0 0-1,0-1 1,15-7 0,-23 10 9,33-16 0,-14 7-18,-1 0-1,2 1 1,-1 1 0,27-6 0,-43 12 7,1 0 0,-1 1 0,1-1 0,-1 1 1,0 0-1,1 0 0,-1 1 0,1-1 0,-1 1 1,0 0-1,1 0 0,-1 0 0,0 1 0,0-1 1,0 1-1,0 0 0,0 0 0,0 1 0,-1-1 1,1 1-1,-1 0 0,0-1 0,1 2 0,-1-1 0,-1 0 1,5 6-1,-1 1-31,-1 1-1,-1-1 1,1 1 0,2 11 0,2 7 38,-5-37 365,-2-10-178,-2-9-30,-2 0 0,0 0-1,-2 0 1,-1 0 0,-16-51-1,22 80-167,0 0 0,0-1 0,1 1 0,-1-1 0,1 1 0,-1-1 0,1 1 0,-1-1 0,1 0 0,0 0 0,0 0 0,0 0 0,-1 0 0,1 0 0,0 0 0,0-1 0,0 1 0,0-1 0,0 1 0,3-1 0,44 5-280,-7-6-106,20 0-182,-56 1 491,0 1 0,0 0 0,-1 0 0,1 0 1,0 1-1,-1-1 0,10 6 0,-13-6 71,-1-1 1,0 1-1,1 0 1,-1 0-1,0 0 0,0 0 1,0 0-1,0 0 1,0 0-1,0 0 1,0 1-1,0-1 1,0 0-1,0 1 1,-1-1-1,1 0 1,-1 1-1,1-1 1,-1 1-1,1-1 0,-1 1 1,0-1-1,0 1 1,0-1-1,0 1 1,0 0-1,0 2 1,-1 3 11,-1 0 1,0 0-1,-1 1 1,-5 11-1,5-15 29,1 0 0,1 0 0,-1 1 0,0-1 0,1 0 0,0 1 0,0 0 0,0-1 0,0 7 0,1-11-17,0 1 0,1-1 0,-1 0 0,0 1 0,0-1 0,0 0 0,0 1 0,0-1 0,0 0 0,0 0 0,1 1 0,-1-1 1,0 0-1,0 1 0,0-1 0,0 0 0,1 0 0,-1 0 0,0 1 0,0-1 0,1 0 0,-1 0 0,0 0 0,1 1 0,-1-1 0,0 0 0,0 0 0,1 0 0,-1 0 0,0 0 0,1 0 0,-1 0 0,0 0 0,1 0 0,14-4 67,9-13-2,5-11-18,35-46-1,-9 10 7,-55 64-56,0 0 0,0 1 0,0-1 0,0 0 0,0 0 0,0 1 0,0-1 0,0 0 0,0 0 0,0 0 0,0 1 0,0-1 0,0 0 0,0 0 0,0 1-1,0-1 1,0 0 0,0 0 0,0 0 0,0 1 0,0-1 0,1 0 0,-1 0 0,0 0 0,0 1 0,0-1 0,0 0 0,1 0 0,-1 0 0,0 0 0,0 0 0,0 1 0,1-1 0,-1 0 0,0 0 0,0 0 0,0 0 0,1 0 0,-1 0 0,0 0 0,0 0 0,1 0 0,-1 0 0,0 0 0,0 0-1,0 0 1,1 0 0,-1 0 0,0 0 0,0 0 0,1 0 0,-1 0 0,0 0 0,0 0 0,0 0 0,1-1 0,-1 1 0,0 0 0,0 0 0,0 0 0,1 0 0,-1 0 0,0-1 0,0 1 0,-1 24 0,0-20 2,1-1-2,-2 12 2,1 1 0,1-1 1,3 26-1,-3-38-1,0 0 0,1 0 1,-1 0-1,1-1 0,0 1 0,-1 0 0,1 0 0,1-1 1,-1 1-1,0-1 0,1 1 0,-1-1 0,1 0 0,0 1 0,-1-1 1,1 0-1,0 0 0,1 0 0,-1 0 0,0-1 0,0 1 0,1 0 1,-1-1-1,1 0 0,-1 0 0,1 1 0,4 0 0,-4-2 2,0 1 0,-1-1 0,1 0 0,-1 0 0,1 0-1,-1 0 1,1-1 0,-1 1 0,1-1 0,-1 0 0,1 1 0,-1-1-1,1 0 1,-1 0 0,4-3 0,-2 1 3,0 0-1,0 0 1,-1 0 0,1-1-1,-1 0 1,0 1-1,5-9 1,-1 0 36,-1 0 0,-1 0 0,0-1 0,0 0 0,3-15 0,-7 23 15,0-1 0,0 1-1,0-1 1,-1 0 0,0 0 0,0 1 0,0-1-1,-1 0 1,0 1 0,0-1 0,-3-8 0,3 11-18,0 1-1,0-1 1,-1 1 0,1 0 0,0 0 0,-1 0 0,0 0 0,1 0-1,-1 0 1,0 0 0,0 0 0,0 1 0,0-1 0,-1 1 0,1 0-1,0-1 1,0 1 0,-1 0 0,1 0 0,-1 1 0,1-1 0,-1 0-1,1 1 1,-1-1 0,0 1 0,1 0 0,-4 0 0,5 0-31,0 0-1,0 0 1,0 0 0,0 0 0,0 0 0,0 0-1,0 0 1,0 0 0,-1 0 0,1 0-1,0 1 1,0-1 0,0 0 0,0 1 0,1-1-1,-1 1 1,0-1 0,0 1 0,0 0 0,0-1-1,0 1 1,1 0 0,-1-1 0,0 1-1,1 0 1,-1 0 0,0 0 0,1 0 0,-1 0-1,1 0 1,-1-1 0,1 1 0,0 0 0,-1 0-1,1 1 1,0-1 0,0 1 0,0 0-68,0-1-1,0 1 1,1-1 0,-1 1 0,1 0 0,-1-1 0,1 0 0,0 1 0,0-1 0,0 1-1,-1-1 1,1 0 0,0 1 0,1-1 0,-1 0 0,0 0 0,0 0 0,0 0 0,1 0-1,-1 0 1,0 0 0,1-1 0,-1 1 0,3 0 0,2 1-60,-1-1 0,0 0 0,1 0 0,-1-1 0,1 1 0,-1-1 0,1-1 0,-1 1 0,1-1 1,-1 0-1,1 0 0,-1 0 0,7-3 0,21-13-523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111 316 9290,'1'-2'630,"-1"0"1,0 0-1,1 0 1,-1 0-1,0 0 1,0 0-1,0 0 0,-1 0 1,1 1-1,0-1 1,-1 0-1,0-2 1,1 3-465,-1 0 1,1 0 0,-1 0 0,0 0 0,1 0 0,-1 1 0,0-1-1,0 0 1,1 0 0,-1 1 0,0-1 0,0 1 0,0-1-1,0 0 1,0 1 0,0 0 0,0-1 0,0 1 0,0 0-1,0-1 1,0 1 0,0 0 0,0 0 0,0 0 0,0 0-1,0 0 1,0 0 0,-1 0 0,1 0 0,0 0 0,0 1-1,0-1 1,0 0 0,0 1 0,-2 0 0,0 0-38,0 1 1,0 0 0,0 0-1,0 0 1,0 0 0,0 0-1,1 0 1,-1 1 0,1-1-1,-1 1 1,1 0 0,0-1-1,0 1 1,0 0-1,1 0 1,-3 6 0,-2 3 12,1 1 1,-5 24-1,1 14-17,9-49-124,-1 0-1,1 1 0,0-1 0,0 0 0,0 0 0,0 0 0,1 1 0,-1-1 1,1 0-1,-1 0 0,1 0 0,0 0 0,-1 0 0,1 0 0,0 0 0,1 0 1,-1 0-1,0 0 0,3 3 0,-2-4 0,-1-1 0,0 1 0,1-1-1,-1 1 1,0-1 0,1 1 0,-1-1 0,1 0 0,-1 0 0,1 1 0,-1-1-1,1 0 1,-1-1 0,1 1 0,-1 0 0,1 0 0,-1 0 0,0-1 0,1 1-1,-1-1 1,1 1 0,1-2 0,28-19-4,-13 5 1,0-2 0,-2 0 0,0 0 0,-1-2-1,-1 0 1,0-1 0,19-43 0,-27 49-26,-6 15 27,0 0 0,0 0 0,0 0 1,0 0-1,0 0 0,0 0 0,0 0 0,0 0 1,0 0-1,0 0 0,0 0 0,0 0 1,0 0-1,0 0 0,-1 0 0,1 0 1,0 0-1,0 0 0,0 0 0,0 0 0,0 0 1,0 0-1,0 0 0,0 0 0,0 0 1,0 0-1,0 0 0,0 0 0,0 0 1,0 0-1,0 0 0,0 0 0,0 0 0,0 0 1,-12 24-89,6-6 65,0 0 1,1 1 0,1 0 0,1 0 0,0 0-1,1 20 1,1-38 24,1 1 0,0-1-1,0 0 1,0 0 0,1 0 0,-1 0-1,0 0 1,0 0 0,1 0 0,-1 0-1,0 0 1,1 0 0,-1 0 0,1 0-1,-1 0 1,1 0 0,0 0 0,-1 0-1,1-1 1,0 1 0,0 0 0,-1 0-1,1-1 1,0 1 0,0-1-1,1 2 1,0-2 0,0 1-1,0-1 0,1 0 0,-1 0 1,0 0-1,0 0 0,0 0 1,0 0-1,0 0 0,0-1 1,0 1-1,4-2 0,4-2-2,1-1-1,-1 0 0,19-12 1,-1-5-39,-23 17 5,1 0 0,-1 0 0,1 1 0,0 0 0,0 0 0,1 1 0,-1-1 0,1 1 0,13-3-1,-19 6 19,0 0 0,1 0-1,-1 0 1,0 0-1,0 1 1,0-1-1,0 0 1,1 1 0,-1-1-1,0 1 1,0-1-1,0 1 1,0 0-1,0-1 1,0 1 0,0 0-1,-1 0 1,1 0-1,0-1 1,0 1-1,0 0 1,0 2 0,-1-2 10,1-1 0,-1 1 1,0-1-1,1 1 1,-1 0-1,0-1 1,1 1-1,-1-1 0,0 1 1,1-1-1,-1 1 1,1-1-1,-1 1 1,1-1-1,0 0 0,-1 1 1,1-1-1,-1 0 1,1 1-1,0-1 0,-1 0 1,1 0-1,0 1 1,-1-1-1,1 0 1,0 0-1,-1 0 0,1 0 1,0 0-1,-1 0 1,1 0-1,0 0 0,-1 0 1,1-1-1,0 1 1,-1 0-1,1 0 1,0 0-1,-1-1 0,1 1 1,-1 0-1,1-1 1,-1 1-1,1-1 1,0 1-1,-1 0 0,0-1 1,1 1-1,-1-1 1,1 0-1,-1 1 0,1-1 1,9-14-460,-1 1 0,-1-1 0,0 0 0,0-1 0,-2 0 1,8-29-1,-8 26-118,1 0-375,-1-1 0,0 0 0,-2 0 1,-1 0-1,0 0 0,-2-1 0,0-25 0,-1 45 933,0-1-1,0 1 0,-1-1 1,1 1-1,0-1 1,-1 1-1,1 0 1,-1-1-1,1 1 1,-1-1-1,0 1 0,0 0 1,1 0-1,-1-1 1,0 1-1,0 0 1,0 0-1,0 0 1,0 0-1,-3-2 0,3 3 80,0 0 0,0 0 0,0 0 0,0 0 0,0 0 0,0 0 0,0 0 0,0 0 0,0 0 0,1 0 0,-1 0 0,0 1 0,0-1 0,0 0 0,0 1 0,0-1 0,0 1 0,1-1 0,-1 1 0,0-1 0,0 1 0,1 0 0,-1-1 0,0 1 0,1 0 0,-1 0 0,1-1 0,-1 1 0,1 0 0,-1 0-1,1 0 1,-1 0 0,1-1 0,-1 3 0,-2 5 280,0 1-1,0-1 1,1 1-1,0 0 1,0 0 0,1 0-1,0 0 1,1 0-1,-1 0 1,2 0-1,0 0 1,3 16-1,2 1-68,1 0 0,1 0-1,12 26 1,-17-44-218,15 31 42,-17-37-82,0-1-1,0 1 1,0 0-1,0-1 1,0 1-1,1-1 0,-1 1 1,0-1-1,1 0 1,-1 1-1,1-1 1,-1 0-1,1 0 0,0 0 1,-1 0-1,1 0 1,3 0-1,-5-1 15,1 0-1,-1 0 1,0-1-1,1 1 0,-1 0 1,0 0-1,1-1 1,-1 1-1,0 0 1,1-1-1,-1 1 1,0-1-1,0 1 1,0 0-1,1-1 0,-1 1 1,0-1-1,0 1 1,0-1-1,0 1 1,0 0-1,0-1 1,0 1-1,0-1 0,0 1 1,0-1-1,0 1 1,0-1-1,0 1 1,0 0-1,0-1 1,-1 0-1,-1-16 454,0 9-190,0 1 0,0 0 0,-1 0 0,0 1-1,0-1 1,-1 0 0,0 1 0,0 0 0,0 0 0,-1 0 0,0 1-1,0-1 1,0 1 0,-9-6 0,14 10-267,0 1 0,0 0 0,0 0 1,-1 0-1,1-1 0,0 1 0,0 0 0,0 0 0,0 0 0,0 0 1,0 0-1,-1-1 0,1 1 0,0 0 0,0 0 0,0 0 0,0 0 1,-1 0-1,1 0 0,0 0 0,0 0 0,0 0 0,-1 0 1,1 0-1,0 0 0,0 0 0,0 0 0,-1 0 0,1 0 0,0 0 1,0 0-1,0 0 0,-1 0 0,1 0 0,0 0 0,0 0 0,0 0 1,-1 0-1,1 0 0,0 0 0,0 0 0,0 0 0,0 1 0,0-1 1,-1 0-1,1 0 0,0 0 0,0 0 0,0 0 0,0 1 0,0-1 1,0 0-1,-1 0 0,1 0 0,0 1 0,7 8 188,-3-7-204,0 0 1,0-1 0,0 0 0,0 0 0,0 0 0,0 0 0,0-1 0,0 0 0,0 0 0,0 0 0,0 0 0,0 0-1,1-1 1,-1 0 0,0 0 0,6-2 0,6-3-51,0 0 0,23-14 1,-34 17 35,8-3-46,0-1-1,0-1 1,-1 0-1,0 0 1,16-17-1,-42 41 15,2 1-1,-14 20 0,22-31 59,1 0 0,-1 0 0,1 1 0,1-1 0,-1 1 0,1 0 0,0-1 0,0 1 0,1 0 0,0 0 0,0 10 0,1-16-8,0-1 0,0 1 1,0 0-1,0 0 1,0 0-1,0 0 0,1-1 1,-1 1-1,0 0 0,0 0 1,1-1-1,-1 1 0,0 0 1,1 0-1,-1-1 1,1 1-1,-1 0 0,1-1 1,-1 1-1,1-1 0,0 1 1,-1-1-1,1 1 0,0-1 1,-1 1-1,1-1 1,0 1-1,0-1 0,-1 0 1,1 0-1,0 1 0,0-1 1,0 0-1,-1 0 0,1 0 1,0 0-1,0 0 0,0 0 1,0 0-1,-1 0 1,1 0-1,0 0 0,0 0 1,0-1-1,-1 1 0,3-1 1,2-1 11,1 0 0,0-1 0,-1 1 0,0-1 0,7-5-1,47-37 53,-37 28-89,0 0-1,1 1 1,29-14-1,-49 28 16,-1 1-1,1 0 0,0 0 0,-1 0 0,1 0 0,0 0 0,0 1 0,0-1 0,-1 1 1,1 0-1,0 0 0,0 0 0,0 0 0,3 1 0,-4 0 1,0 0 0,0 0 0,0-1 0,-1 2 0,1-1 1,0 0-1,-1 0 0,1 1 0,-1-1 0,1 0 0,-1 1 0,0 0 0,0-1 0,0 1 0,0 0 0,0-1 0,0 1 0,0 0 0,0 0 0,0 3 0,8 38-66,-8-34 86,1-1 0,0 1 0,4 12 0,-6-20-9,0-1-1,0 1 1,0-1 0,1 1 0,-1 0 0,0-1-1,1 1 1,-1-1 0,1 1 0,-1-1 0,0 1 0,1-1-1,-1 1 1,1-1 0,-1 0 0,1 1 0,-1-1-1,1 0 1,0 1 0,-1-1 0,1 0 0,-1 0-1,1 1 1,0-1 0,-1 0 0,1 0 0,0 0 0,-1 0-1,2 0 1,0 0 3,0-1 0,0 1-1,0-1 1,0 0-1,-1 1 1,1-1 0,0 0-1,0 0 1,-1 0 0,3-2-1,3-3-23,1-1-1,12-15 0,-4 1-223,-11 14-67,0 0 0,0 1 1,0 0-1,1 0 0,10-9 0,-16 15 300,1 0 0,-1 0 0,0-1 0,0 1-1,0 0 1,0 0 0,0 0 0,1 0 0,-1 0 0,0 0-1,0 0 1,0 0 0,0 0 0,1 0 0,-1 0-1,0 0 1,0 0 0,0 0 0,0 0 0,1 0 0,-1 0-1,0 0 1,0 0 0,0 0 0,0 0 0,1 0 0,-1 0-1,0 0 1,0 0 0,0 0 0,0 0 0,0 1-1,1-1 1,-1 0 0,0 0 0,0 0 0,0 0 0,0 0-1,0 0 1,0 1 0,0-1 0,1 0 0,-1 0-1,0 0 1,0 0 0,0 1 0,0-1 0,0 0 0,0 0-1,0 0 1,0 0 0,0 1 0,0-1 0,0 0 0,0 0-1,0 13 109,0-10-456,0 1 140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17796,'2'1'167,"-1"1"1,0-1 0,0 1-1,0-1 1,0 1-1,0-1 1,0 1-1,0 0 1,0 0 0,-1-1-1,1 1 1,-1 0-1,1 0 1,-1 0-1,0 0 1,1 0 0,-1 0-1,0-1 1,0 1-1,-1 3 1,-5 42 1504,6-45-1506,-4 19 122,0 0 0,-2 0-1,0 0 1,-2-1 0,0 0 0,-1-1 0,-1 0 0,0 0 0,-2-1-1,0 0 1,-29 31 0,38-46-252,0 0 0,-1 0 0,1-1 0,-1 1 0,1-1 0,-1 1 0,0-1 0,0 0-1,0-1 1,0 1 0,0-1 0,-6 2 0,7-3-32,1 0-1,0 0 1,-1 0-1,1 0 1,0 0-1,-1-1 1,1 1-1,0-1 1,-1 1-1,1-1 1,0 0-1,0 0 1,0 0-1,0 0 0,0 0 1,0-1-1,0 1 1,0-1-1,0 1 1,0-1-1,1 0 1,-1 1-1,-2-5 1,-1-1-63,1-1 1,0 0 0,0-1-1,0 1 1,1-1 0,1 1-1,-1-1 1,1 0 0,-1-12-1,2 4-125,0-1 1,0 0-1,5-32 0,-4 47 153,1-1-1,-1 1 1,1-1 0,0 1 0,0 0-1,0-1 1,1 1 0,-1 0-1,1 0 1,0 0 0,0 0 0,0 0-1,0 0 1,0 0 0,0 1 0,5-4-1,-5 4 22,1 1 0,-1 0 0,1-1 0,0 1-1,-1 0 1,1 0 0,0 1 0,0-1 0,0 1-1,-1-1 1,1 1 0,0 0 0,0 0 0,0 0 0,0 0-1,0 1 1,0-1 0,-1 1 0,1 0 0,4 1-1,24 11 132,-1 2 0,-1 1-1,0 1 1,39 32 0,-20-15-35,-38-26-218,19 12 631,-28-19-481,0 0 0,-1-1-1,1 1 1,0-1 0,0 1-1,0-1 1,0 1 0,0-1-1,0 1 1,0-1 0,0 0-1,1 0 1,-1 1 0,0-1-1,0 0 1,0 0 0,0 0-1,0 0 1,0-1 0,0 1-1,2 0 1,3-7 81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 15715,'-9'-2'892,"0"0"0,0 1 0,0 0-1,0 0 1,-18 1 0,21 3 1473,13 0-957,15 3-301,80 9 369,-63-11-1534,-1 2 1,73 20 0,-109-25 32,0-1 0,-1 1 0,1-1 0,-1 1 0,1 0 0,0-1 0,-1 1 0,1 0 0,-1 0 0,0 0 0,1 0 0,-1 0 0,0 1 0,0-1 0,1 0 0,-1 1 0,0-1 0,0 1-1,1 1 1,-2-1 9,0 0-1,0-1 1,0 1-1,-1-1 1,1 1-1,0-1 1,-1 1-1,1-1 1,-1 1-1,1-1 1,-1 1-1,1-1 1,-1 1-1,0-1 1,0 0-1,0 0 1,0 1-1,0-1 1,0 0-1,0 0 1,0 0-1,-2 1 1,-52 46 50,-114 77 0,168-124-165,-1 0 0,0 0 0,1 0 1,-1 0-1,0-1 0,0 1 0,1-1 0,-1 1 1,0-1-1,-2 1 0,1-4-670,11-7 664,15-5-383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15499,'-6'14'1505,"6"-4"-889,9-1-192,14-3 888,7 1-376,15-3-304,6 0-119,6 1-153,2-1-64,-3-3-400,-4-1-288,-12 0-409,-7-1 657,-15-5-128,-6-2-128</inkml:trace>
  <inkml:trace contextRef="#ctx0" brushRef="#br0" timeOffset="1">42 171 15299,'12'13'1433,"10"-7"-897,10 3-224,11-4 488,4 1-72,8-2-728,1-2 40,1-2 8,-3-7-80,-8-12-176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3 419 14115,'0'2'687,"-3"14"658,5-11-150,5-9 1433,17-20-1708,-1-1 0,-1-1 0,-1-2 0,-2 1 0,24-45 0,-24 34-421,-1 0 0,-2-2 1,20-80-1,-63 224-681,-15 65-717,40-163 831,-4 32-945,6-36 1003,0 1 0,0-1 1,0 1-1,0 0 0,0-1 0,0 1 1,1-1-1,-1 1 0,1-1 1,0 0-1,2 5 0,-2-6 2,-1 0 0,1-1 0,0 1 0,0-1-1,0 1 1,-1-1 0,1 1 0,0-1 0,0 0 0,0 1 0,0-1 0,0 0 0,0 0-1,0 0 1,0 0 0,0 1 0,0-1 0,0-1 0,0 1 0,0 0 0,0 0-1,0 0 1,-1 0 0,1-1 0,0 1 0,0 0 0,0-1 0,0 1 0,0-1-1,0 1 1,-1-1 0,1 1 0,1-2 0,20-12-279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16420,'-5'4'286,"1"1"1,0-1 0,0 1-1,0-1 1,1 1 0,-1 0-1,1 0 1,0 1 0,1-1-1,-1 1 1,-1 7 0,-2 8 505,-6 36 1,9-44-702,1 1 1,0-1 0,1 0-1,1 1 1,0-1 0,0 1-1,2-1 1,0 0-1,0 0 1,5 15 0,-6-26-73,-1-1-1,1 1 1,-1 0 0,1-1-1,0 1 1,0 0 0,0-1 0,0 1-1,0-1 1,0 1 0,0-1-1,0 1 1,0-1 0,1 0 0,-1 0-1,1 0 1,-1 0 0,1 0-1,-1 0 1,1 0 0,-1 0 0,1 0-1,0-1 1,0 1 0,-1-1-1,1 1 1,0-1 0,0 0 0,0 0-1,-1 1 1,1-1 0,0-1-1,0 1 1,0 0 0,-1 0 0,1-1-1,0 1 1,0-1 0,2 0-1,2-2 84,-1 0 0,0 0 0,0 0 0,0-1 0,0 0 0,-1 0 0,0 0 0,1 0 0,-1-1 0,6-9 0,-4 3 89,0 0 1,0 0-1,-1 0 1,-1-1-1,0 0 1,-1 0-1,0 0 1,-1 0 0,2-21-1,-3 24-123,-1 0 1,0 0-1,-1 0 0,0 0 0,0 0 1,-1 1-1,0-1 0,-1 0 0,1 1 1,-2 0-1,1-1 0,-1 1 0,0 1 1,-7-10-1,9 15-102,1 0 0,-1 0 0,-1-1 0,1 1 1,0 0-1,0 1 0,-1-1 0,1 0 0,-1 1 0,0-1 0,1 1 1,-1 0-1,0 0 0,0 0 0,0 0 0,0 1 0,0-1 0,1 1 1,-1-1-1,0 1 0,0 0 0,0 0 0,0 1 0,0-1 0,0 0 1,0 1-1,0 0 0,0 0 0,0 0 0,0 0 0,1 0 0,-1 1 0,0-1 1,1 1-1,-1-1 0,-1 3 0,-1-1-124,1 0 1,0 1-1,1-1 0,-1 1 0,1-1 1,-1 1-1,1 0 0,0 0 1,1 1-1,-1-1 0,1 0 0,0 1 1,0 0-1,0-1 0,0 1 0,1 0 1,0 0-1,0 0 0,0 0 1,1 8-1,6 5-622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276 122 16243,'5'12'1969,"-4"4"-1273,-7 9-208,-2 7 1465,-5 11-1025,-3 4-192,0 6-152,-2 0-120,3-3-120,1-4-48,2-10-248,4-6-160,6-17-496,2-6-240,8-14-256,2-10 816,1-13-296,1-7-185</inkml:trace>
  <inkml:trace contextRef="#ctx0" brushRef="#br0" timeOffset="1">195 18 16059,'-3'1'156,"1"0"0,-1 0-1,1 1 1,0-1-1,0 1 1,0 0-1,0 0 1,0-1-1,0 1 1,1 1-1,-1-1 1,0 0 0,1 0-1,0 0 1,-1 1-1,0 4 1,-2 2 204,1 0-1,0 0 1,-3 12 0,5-11-207,0 0 0,0-1 0,1 1 1,1 0-1,-1-1 0,3 10 0,-3-16-115,1-1 0,-1 0 0,1 0 0,0 0 0,-1 0-1,1 0 1,0 0 0,0 0 0,1 0 0,-1 0 0,0 0 0,1-1 0,2 4-1,-3-4-3,0-1 0,1 1-1,-1-1 1,0 1-1,0-1 1,1 1-1,-1-1 1,0 0-1,1 0 1,-1 0-1,1 0 1,-1 0-1,0 0 1,1 0-1,-1 0 1,0 0-1,1 0 1,-1-1-1,0 1 1,1-1-1,-1 1 1,0-1-1,0 1 1,3-2-1,0-2 72,1 1-1,0-1 1,-1 0-1,0 0 1,1 0-1,-2 0 1,1-1-1,0 1 1,-1-1-1,0 0 1,0 0-1,-1-1 1,3-5-1,-2 5-17,-1-1 1,0 1-1,0-1 0,0 0 0,-1 0 0,0 1 0,0-1 0,-1 0 0,0 0 0,-1-13 0,0 18-70,1-1 0,-1 0 0,0 1 1,0-1-1,0 1 0,0-1 0,0 1 0,0-1 0,-1 1 0,1 0 0,-1 0 1,0-1-1,1 1 0,-1 0 0,0 1 0,0-1 0,-1 0 0,1 1 0,0-1 1,0 1-1,-1-1 0,1 1 0,-1 0 0,1 0 0,-1 0 0,1 1 1,-1-1-1,0 0 0,1 1 0,-1 0 0,-4 0 0,0 0-6,0 0 0,0 1 0,0 0 1,1 0-1,-1 1 0,0 0 0,1 0 0,-1 1 0,1 0 0,0 0 0,-8 5 0,4-1-47,0 0 0,1 1 0,0 0 0,0 0-1,1 1 1,0 1 0,-7 11 0,10-14-10,1 0 0,0 0 1,0 1-1,0-1 0,1 1 1,1 0-1,-1 0 0,1 0 1,1 0-1,0 0 1,-1 12-1,2-18 76,0-1-33,0 0-1,-1-1 0,1 1 0,0 0 1,0-1-1,0 1 0,0 0 0,0 0 1,0-1-1,0 1 0,0 0 1,0-1-1,1 1 0,-1 0 0,0 0 1,0-1-1,1 1 0,-1 0 0,0-1 1,1 1-1,-1-1 0,0 1 1,1 0-1,-1-1 0,1 1 0,-1-1 1,1 1-1,0-1 0,-1 0 1,1 1-1,-1-1 0,1 1 0,0-1 1,-1 0-1,1 0 0,0 1 0,-1-1 1,1 0-1,1 0 0,16 1-192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69 13283,'0'10'1104,"0"-1"-1,0 1 1,-4 14 0,3-19-796,0 1 1,0-1-1,0 1 1,1-1-1,0 0 1,0 1-1,0-1 1,1 1-1,-1-1 0,1 0 1,1 1-1,-1-1 1,1 0-1,2 7 1,-3-11-262,0 0 1,0 0-1,0 0 1,0 0-1,0 0 0,1 0 1,-1 0-1,0 0 1,0 0-1,1 0 1,-1 0-1,0-1 0,1 1 1,-1-1-1,1 1 1,-1-1-1,1 1 1,-1-1-1,1 0 0,-1 0 1,1 0-1,-1 0 1,1 0-1,-1 0 1,1 0-1,0 0 0,-1-1 1,1 1-1,-1 0 1,0-1-1,1 0 1,-1 1-1,1-1 0,-1 0 1,0 1-1,1-1 1,1-2-1,3-1 124,1-1 0,-1 0 0,0 0 0,-1-1 0,10-11 0,-10 12-48,-1-1-1,0 0 0,-1 0 0,0 0 0,0 0 1,0-1-1,0 1 0,-1-1 0,0 0 1,-1 0-1,1 0 0,0-12 0,-2 16-100,-1 0-1,1 0 0,0 0 0,-1-1 1,0 1-1,0 0 0,0 0 0,0 0 1,0 0-1,-1 0 0,1 0 1,-1 1-1,0-1 0,0 0 0,0 1 1,0-1-1,0 1 0,0 0 0,-1 0 1,1 0-1,-1 0 0,0 0 1,1 0-1,-1 1 0,0-1 0,0 1 1,0 0-1,0 0 0,-4-1 1,1 0-77,0 1 1,0 0-1,0 0 1,0 1-1,0-1 1,0 1 0,0 1-1,0-1 1,0 1-1,0 0 1,0 0 0,0 1-1,1 0 1,-1 0-1,-5 2 1,7-2 24,0 0 1,0 1-1,1-1 0,-1 1 0,1-1 1,-1 1-1,1 0 0,0 0 0,0 0 1,0 1-1,1-1 0,-1 1 1,1 0-1,0 0 0,0-1 0,0 1 1,0 0-1,1 1 0,0-1 1,0 0-1,-1 5 0,1 14-221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15843,'0'1'64,"0"-1"-1,0 1 0,0-1 1,0 1-1,0-1 0,0 1 1,0-1-1,0 1 0,0-1 1,0 1-1,0-1 0,0 1 0,0-1 1,0 1-1,0-1 0,1 1 1,-1-1-1,0 1 0,0-1 1,0 0-1,1 1 0,-1-1 1,0 1-1,1-1 0,-1 0 1,0 1-1,1-1 0,-1 0 0,1 1 1,-1-1-1,0 0 0,1 1 1,0-1-1,0 0 33,0 0 0,1-1-1,-1 1 1,0-1 0,0 1 0,0-1 0,0 1-1,0-1 1,0 0 0,0 1 0,0-1 0,-1 0-1,3-1 1,26-35 1438,-28 36-1490,31-49 808,-2-1 0,-3-1 0,-1-2 0,19-59 0,-42 103-747,10-29 240,-13 37-325,1 1 1,-1-1-1,0 0 0,1 0 1,-1 1-1,0-1 0,0 0 1,0 0-1,0 0 0,-1 1 1,1-1-1,0 0 0,-1 0 1,1 1-1,-1-1 0,1 0 1,-2-1-1,1 2-16,1 1 1,-1 0 0,1-1-1,-1 1 1,1-1 0,-1 1-1,0 0 1,1-1-1,-1 1 1,0 0 0,1 0-1,-1-1 1,0 1-1,1 0 1,-1 0 0,0 0-1,0 0 1,1 0-1,-1 0 1,0 0 0,1 0-1,-1 0 1,0 1-1,1-1 1,-1 0 0,0 0-1,1 1 1,-1-1-1,0 0 1,1 1 0,-1-1-1,0 1 1,-19 15 62,13-6-64,1-1 0,-1 1 0,2 0 0,0 0 0,0 1 0,1-1 0,0 1 0,0 0 0,-1 15 0,0-2-3,2 1-1,1 0 0,1 32 1,2-43-1,0 0 0,1 0 0,0 0 0,1-1 1,1 1-1,10 24 0,-13-34 1,1 0 0,-1 0 0,1-1 1,0 1-1,1-1 0,-1 1 0,1-1 0,-1 0 0,1 0 1,0 0-1,0 0 0,0-1 0,1 1 0,-1-1 0,1 1 0,-1-1 1,1-1-1,0 1 0,0 0 0,0-1 0,0 0 0,0 0 1,0 0-1,0 0 0,0-1 0,0 1 0,7-1 0,-7-1 3,0 0 0,0 1 0,0-2 0,0 1-1,0 0 1,0-1 0,0 0 0,0 0 0,-1 0 0,1 0-1,-1 0 1,0-1 0,1 0 0,-1 0 0,0 1 0,-1-2-1,1 1 1,0 0 0,-1-1 0,0 1 0,0-1-1,2-4 1,-2 3-20,0 1-1,0 0 1,-1-1 0,0 1-1,0-1 1,0 0-1,0 1 1,-1-1-1,0 0 1,0 1-1,0-1 1,0 0-1,-1 1 1,0-1 0,0 1-1,0-1 1,0 1-1,-1-1 1,0 1-1,-2-5 1,-5-3-760,1 1 1,-15-16-1,-5-5-2018,26 29 1917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2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17084,'4'-4'343,"1"1"1,-1 0 0,1 0 0,0 0-1,-1 0 1,1 1 0,0 0-1,1 0 1,-1 0 0,0 1 0,0-1-1,1 1 1,-1 1 0,1-1-1,6 1 1,-10 0-297,1 0-1,0 0 0,0 0 1,0 0-1,0 1 1,0-1-1,0 1 1,0 0-1,-1 0 1,1 0-1,0 0 1,-1 0-1,1 1 1,-1-1-1,1 1 1,-1 0-1,1-1 1,-1 1-1,0 0 0,0 0 1,0 1-1,0-1 1,-1 0-1,1 1 1,0-1-1,-1 1 1,0 0-1,0-1 1,2 5-1,-2 0-32,0 0 0,0 0 0,-1 0 1,1-1-1,-2 1 0,1 0 0,-1 0 0,-2 11 0,-19 52 68,18-59-48,29-44 226,56-121 12,-80 152-271,1-1 1,-1 0 0,1 0 0,0 0 0,-1 0 0,1 1 0,1-1 0,3-3 0,-6 6-1,0 0-1,0 0 0,1 0 0,-1 0 1,0 0-1,0 0 0,1 0 0,-1 0 1,0 0-1,0 0 0,1 0 1,-1 0-1,0 0 0,0 0 0,1 1 1,-1-1-1,0 0 0,0 0 0,0 0 1,1 1-1,-1-1 0,0 0 1,0 0-1,0 0 0,0 1 0,0-1 1,1 0-1,-1 0 0,0 0 0,0 1 1,0-1-1,0 0 0,0 0 1,0 1-1,0-1 0,0 0 0,0 1 1,0-1-1,0 0 0,0 0 0,0 1 1,0-1-1,0 0 0,0 0 1,0 1-1,0-1 0,-1 0 0,3 21-4,-2-19 3,0 14-10,0 1 11,1 0 1,0 0-1,1 0 0,1 0 1,6 20-1,-9-36 4,0 0 1,0 0-1,1-1 1,-1 1-1,0 0 1,1 0-1,-1 0 0,1 0 1,-1 0-1,1 0 1,-1-1-1,1 1 1,0 0-1,-1 0 0,1-1 1,0 1-1,0-1 1,-1 1-1,1 0 1,0-1-1,0 0 0,0 1 1,0-1-1,1 1 1,-1-1 3,0 0 1,0-1-1,1 1 0,-1 0 1,0 0-1,0-1 1,0 1-1,0-1 1,0 1-1,0-1 0,0 0 1,0 1-1,-1-1 1,1 0-1,0 0 1,0 1-1,1-3 1,3-4 41,0 0 1,0-1 0,0 0 0,3-9 0,18-48 235,-26 65-285,0 1-1,0-1 1,0 0 0,0 0 0,0 0-1,0 1 1,0-1 0,1 0 0,-1 0-1,0 0 1,0 0 0,0 1 0,0-1-1,0 0 1,0 0 0,1 0 0,-1 0-1,0 0 1,0 0 0,0 1 0,0-1-1,1 0 1,-1 0 0,0 0 0,0 0-1,0 0 1,1 0 0,-1 0 0,0 0 0,0 0-1,0 0 1,0 0 0,1 0 0,-1 0-1,0 0 1,0 0 0,0 0 0,1 0-1,-1 0 1,0 0 0,0 0 0,0 0-1,1 0 1,-1-1 0,0 1 0,0 0-1,0 0 1,0 0 0,1 0 0,-1 0-1,0 0 1,0-1 0,0 1 0,0 0-1,0 0 1,0 0 0,0 0 0,1-1-1,2 25-14,-3-19 13,2 13-3,-1-7-2,0 0 1,0 1 0,1-1 0,1 0 0,0 0 0,0 0 0,1 0 0,10 19-1,-14-29 7,1 0 0,0 0 0,0 0-1,0 0 1,0 0 0,-1 0 0,2 0-1,-1 0 1,0-1 0,0 1-1,0 0 1,0-1 0,0 1 0,1 0-1,-1-1 1,0 0 0,0 1-1,1-1 1,-1 0 0,0 1 0,1-1-1,1 0 1,0 0 11,-1-1-1,0 0 1,1 1-1,-1-1 1,0 0-1,0 0 1,0 0-1,0 0 1,0 0-1,0-1 1,4-2-1,1-2 65,-1 0-1,0-1 1,0 0-1,-1 0 1,10-16 0,-11 15 25,1-1 1,-1 1-1,-1-1 1,0 0-1,0 0 1,-1 0-1,0-1 1,0 1-1,0-13 1,-2 18-72,0 0 1,-1 1-1,1-1 1,-1 1-1,0-1 1,1 1-1,-2-1 1,1 1-1,0-1 1,-1 1-1,1 0 1,-1 0-1,0 0 1,0 0 0,0 0-1,-1 0 1,1 0-1,-1 1 1,1-1-1,-1 1 1,0 0-1,0 0 1,0 0-1,0 0 1,0 0-1,-1 1 1,-3-2-1,-29-7 17,35 9-68,0 1 0,-1 0-1,1 0 1,-1-1-1,1 1 1,0 0 0,-1 0-1,1 0 1,-1 1-1,1-1 1,0 0-1,-1 0 1,1 1 0,0-1-1,-1 1 1,1-1-1,0 1 1,0 0 0,-1-1-1,1 1 1,0 0-1,0 0 1,0 0 0,-1 1-1,2-2-18,-1 1-1,1-1 0,0 0 1,0 0-1,0 1 0,-1-1 1,1 0-1,0 1 1,0-1-1,0 0 0,0 0 1,0 1-1,0-1 0,0 0 1,0 1-1,0-1 0,0 0 1,0 1-1,0-1 1,0 0-1,0 1 0,0-1 1,0 0-1,0 1 0,0-1 1,0 0-1,0 1 1,1-1-1,-1 0 0,0 0 1,0 1-1,0-1 0,1 1 1,11 2-1513,-9-2 1384,-1-1 0,1 0-1,-1 0 1,1-1 0,-1 1 0,1-1 0,-1 1-1,1-1 1,2-1 0,8-8-723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18044,'2'-25'3923,"-2"19"-1487,0 18-819,7 128-998,-4-126-605,3-12-11,10-19-13,-1 0-5,-14 16 4,0 0 0,1 0 0,-1 0 0,0-1 0,1 2 0,-1-1 0,1 0-1,0 0 1,-1 0 0,1 1 0,-1-1 0,1 1 0,0-1 0,0 1 0,-1 0 0,1 0 0,0-1 0,0 1 0,-1 0 0,1 1-1,0-1 1,0 0 0,-1 0 0,1 1 0,0-1 0,-1 1 0,1 0 0,0-1 0,-1 1 0,1 0 0,-1 0 0,1 0 0,-1 0 0,0 0-1,1 0 1,-1 0 0,0 1 0,0-1 0,0 0 0,0 1 0,0-1 0,0 1 0,0-1 0,0 1 0,0 2 0,4 5-17,-1 0 1,0 0 0,-1 1 0,0-1 0,0 1 0,-1 0 0,1 10-1,-3-14 76,1 0 0,-1 0 0,0 0 0,0 0 0,-1 0 0,1 0 0,-2 0 0,1 0 0,0 0 0,-1 0 0,0 0 0,-5 8 0,6-12-18,0-1 0,1 0 0,-1 1-1,0-1 1,0 0 0,0 0-1,0 0 1,0 0 0,-1 0 0,1 0-1,0 0 1,0 0 0,-1 0 0,1 0-1,0-1 1,-1 1 0,1-1 0,-1 1-1,1-1 1,-1 1 0,-2-1 0,2 0-33,0 0 0,-1-1 0,1 1 1,0-1-1,0 1 0,0-1 0,0 0 1,0 0-1,0 0 0,0 0 1,0 0-1,0 0 0,-2-2 0,-2-3-274,0 0 0,0 0 0,1 0 0,-1-1 0,1 1 0,-6-13 0,3 3-206,-10-33 0,5 12-167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17532,'7'-1'2488,"0"-2"-1447,-1-1-369,3-1 1528,5 0-824,0-4-271,6 0-585,0 1-336,2-2-728,1 0-433,0 1-239,0 0 912,-6 1-304,2-1-256</inkml:trace>
  <inkml:trace contextRef="#ctx0" brushRef="#br0" timeOffset="1">333 1 12227,'6'14'1792,"-3"4"-744,-1 3-400,-2 4 1849,0 1-1305,1 3-328,-1-1-136,1-3-319,-1-2-185,2-6-384,-1-1-216,-1-9-425,-4-16 369,1-8 40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16115,'-4'1'362,"0"1"-1,0-1 0,1 1 0,-1 0 0,1 1 0,0-1 1,-1 0-1,1 1 0,0 0 0,0 0 0,1 0 1,-1 0-1,1 0 0,-1 0 0,1 1 0,0-1 0,0 1 1,-1 4-1,1-5-231,1 1 1,0-1-1,0 0 1,0 1-1,1-1 1,-1 0 0,1 1-1,0-1 1,0 1-1,0-1 1,0 1-1,1-1 1,1 6-1,-2-8-127,0-1 1,0 1-1,0-1 0,0 1 0,0 0 0,0-1 0,0 1 0,1-1 1,-1 1-1,0-1 0,0 1 0,1-1 0,-1 1 0,0-1 0,1 1 0,-1-1 1,1 1-1,-1-1 0,1 1 0,-1-1 0,0 0 0,1 1 0,0-1 1,-1 0-1,1 1 0,-1-1 0,1 0 0,-1 0 0,2 1 0,-1-2 5,0 1 0,-1-1-1,1 1 1,0 0-1,0-1 1,0 0 0,0 1-1,-1-1 1,1 1-1,0-1 1,-1 0 0,1 0-1,0 1 1,-1-1-1,1 0 1,0-1 0,2-4 66,0 0 1,0 0 0,4-13 0,-6 14 6,0 0 1,-1-1-1,1 1 0,-1 0 1,0 0-1,-1 0 0,-1-9 1,2 14-62,0-1 0,0 0 0,0 0 0,0 1 1,-1-1-1,1 0 0,0 0 0,-1 1 0,1-1 0,0 0 1,-1 1-1,1-1 0,-1 1 0,1-1 0,-1 1 1,1-1-1,-1 1 0,0-1 0,1 1 0,-1-1 1,1 1-1,-2-1 0,0 1-1,1 0 0,0 0-1,0 0 1,0 1 0,0-1-1,-1 0 1,1 1 0,0-1 0,0 1-1,0-1 1,0 1 0,0 0 0,0-1-1,0 1 1,0 0 0,0-1-1,1 1 1,-1 0 0,0 0 0,-1 1-1,-3 5-8,0-1 0,1 1-1,0 0 1,0 1-1,0-1 1,1 1 0,0-1-1,0 1 1,-2 10-1,4-12-178,-1 1-1,1-1 0,1 0 1,-1 0-1,1 1 0,0-1 1,0 1-1,1-1 0,-1 0 1,2 0-1,-1 1 0,4 8 1,-5-13 65,1-1 0,0 0 1,-1 0-1,1 1 1,0-1-1,0 0 0,0 0 1,0 0-1,0 0 1,0 0-1,0 0 0,0 0 1,0-1-1,0 1 0,1 0 1,-1 0-1,0-1 1,1 1-1,-1-1 0,0 0 1,1 1-1,-1-1 1,0 0-1,1 1 0,1-1 1,0-1-26,0 1 1,0 0-1,0-1 0,0 0 1,0 0-1,0 0 1,0 0-1,0 0 0,0 0 1,-1-1-1,4-1 1,19-14-862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 12195,'5'42'2467,"-4"-34"-1908,-1-1-1,1 1 0,0-1 1,1 0-1,-1 0 0,1 0 1,1 0-1,-1 0 0,6 9 1,-8-16-498,0 1 0,1 0 0,-1-1-1,1 1 1,-1-1 0,0 1 0,1-1 0,-1 1 0,1-1 0,0 1 0,-1-1 0,1 1 0,-1-1 0,1 0 0,-1 1 0,1-1 0,0 0 0,-1 1 0,1-1 0,0 0 0,-1 0 0,1 0-1,0 0 1,0 0 0,-1 1 0,1-1 0,1-1 0,-1 1 18,-1-1 0,1 1 1,0-1-1,0 1 0,0-1 0,0 0 0,0 1 0,-1-1 0,1 0 1,0 0-1,-1 0 0,1 0 0,0 0 0,-1 1 0,1-3 0,1-2 172,0 0-1,0 0 1,0 0-1,-1-1 1,0 1 0,1-6-1,-2 7-118,0 0 0,0 0-1,-1 0 1,1 0 0,-1 0 0,0 0-1,0 0 1,0 0 0,0 1 0,-1-1-1,0 0 1,1 1 0,-1-1 0,-1 1-1,1 0 1,-3-4 0,2 5-118,1-1 0,-1 1 0,1 0 0,-1 1 0,0-1 0,1 0-1,-1 1 1,0-1 0,0 1 0,0 0 0,0 0 0,0 0 0,-1 1 0,1-1 0,0 1 0,0-1 0,0 1 0,-1 0 0,1 1 0,-5 0 0,5-1-180,-1 1 0,1 0 1,0 0-1,0 1 0,0-1 1,-1 0-1,1 1 1,0 0-1,1 0 0,-1 0 1,-3 3-1,-16 10-1598,21-15 984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13107,'9'-10'2476,"-4"6"-2262,1 1 1,-1 0-1,1 1 0,0-1 0,0 1 0,0 0 0,0 1 1,0-1-1,0 1 0,1 1 0,-1-1 0,0 1 0,0 0 0,8 1 1,13 2-153,-1 2 1,29 8-1,-1 0 216,38 2-281,1-4 0,0-4 0,0-4 0,1-4 0,-1-5 0,0-3 0,111-26 0,-213 36-280,-1 1 0,1-2-1,-11 1 1,-9-1 39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13395,'0'-5'1270,"0"2"-617,0 1 1,0 0-1,0 0 1,0-1-1,0 1 1,1 0-1,-1 0 1,1 0-1,0-3 0,0 5-548,-1-1 0,1 0 0,-1 1 0,1-1 0,0 1 0,-1-1 0,1 1 0,0 0 0,-1-1 0,1 1 0,0 0 0,-1-1 0,1 1 0,0 0 0,0 0 0,0 0 0,-1-1-1,1 1 1,0 0 0,0 0 0,-1 0 0,1 0 0,0 1 0,0-1 0,0 0 0,-1 0 0,1 0 0,0 0 0,0 1 0,-1-1 0,1 0 0,1 2 0,2 0-46,0 0 1,0 0-1,-1 0 0,1 1 1,-1-1-1,1 1 1,-1 0-1,0 0 1,0 0-1,0 1 1,-1-1-1,1 1 1,-1 0-1,0-1 0,0 1 1,0 0-1,0 0 1,1 7-1,1 3-47,0 1 0,-1-1-1,-1 1 1,1 18 0,-2-5 90,-2 0 0,-1 0 1,-2 0-1,0 0 0,-14 42 0,16-54 192,2-16-289,0 0-1,0 0 1,0 0 0,0 0 0,0 1-1,0-1 1,1 0 0,-1 0 0,0 0-1,0 0 1,0 0 0,0 0 0,0 1 0,0-1-1,0 0 1,0 0 0,0 0 0,0 0-1,1 0 1,-1 0 0,0 0 0,0 0-1,0 0 1,0 0 0,0 0 0,0 1-1,0-1 1,1 0 0,-1 0 0,0 0-1,0 0 1,0 0 0,0 0 0,0 0-1,1 0 1,-1 0 0,0 0 0,0 0-1,0 0 1,0 0 0,0 0 0,0-1-1,1 1 1,-1 0 0,20-15 217,-10 6-197,18-11-913,1 2-1,1 1 1,48-19-1,-75 35 302,-1 0 383,0 0 0,0 1 0,0-1 0,-1 0 0,1 0 0,0 0 0,0 0 1,-1 0-1,1 0 0,0 0 0,-1-1 0,0 1 0,1-1 0,-1 1 0,0-1 1,1 0-1,-1 1 0,0-1 0,1-2 0,-3-4-1176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17844,'-8'3'1760,"6"-3"-1072,4 0-256,5 0 905,3-1-265,7-1-424,5-1-176,3 2-384,3-1-136,2-1-712,-3 1-1464,0-8 1887,-2-5-263,-7-2-256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19212,'0'0'101,"-1"1"0,1-1 0,0 1 0,0-1 0,-1 0 0,1 1 1,0-1-1,0 1 0,0-1 0,0 1 0,0-1 0,0 0 0,-1 1 0,1-1 0,0 1 0,0-1 0,0 1 0,1-1 0,-1 1 0,0-1 0,0 1 0,0-1 1,0 0-1,0 1 0,0-1 0,1 1 0,-1-1 0,0 0 0,0 1 0,1-1 0,-1 1 0,1 0 0,17 6 1719,30-3-387,-43-4-1195,45 0 396,-24-1-599,1 1 0,0 2 1,-1 0-1,1 2 0,28 8 0,-53-12-52,0 1 0,0 0 1,0 0-1,0 0 0,0 0 0,0 0 0,0 0 0,-1 0 0,1 1 1,0-1-1,1 2 0,-2-2 7,-1 0-1,1 0 1,-1 0 0,1 0 0,-1 0-1,1 0 1,-1 0 0,0 0 0,0 0-1,1 0 1,-1 0 0,0 0 0,0 0-1,0 0 1,0 0 0,0 0-1,0 1 1,-1 2 12,-1 1-1,0-1 1,0 0-1,0 0 1,0 0-1,0 0 1,-1 0-1,-5 6 1,-9 13 171,0 1 0,2 0 1,0 2-1,-13 34 1,12-21 3,16-39-186,-1 0 0,1 0 0,0 1 0,0-1 0,0 0 0,0 0 0,0 0 0,0 0 0,0 0 0,0 0 0,0 0 0,0 0 0,0 0 0,0 0 0,0 0 0,0 0 0,0 1 0,0-1 0,0 0 0,0 0 0,0 0 0,0 0 0,0 0 0,0 0 0,0 0 0,1 0 0,-1 0 0,0 0 0,0 0 0,0 0 0,0 0 0,0 0 0,0 0 0,0 1 0,0-1 0,0 0 0,0 0 0,0 0 0,0 0 0,0 0 0,0 0 0,0 0 0,0 0 0,1 0 0,-1 0 0,0 0 0,0 0 0,0 0 0,0 0 0,0 0 0,0 0 0,0 0 0,0 0 0,0 0 0,0 0 0,0 0 0,0 0 0,1 0 0,-1 0 0,0 0 0,0 0 0,0 0 0,0-1 0,7-3-899,4-7-1162,23-30 493,-13 12 623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8 386 18500,'-5'18'2268,"2"-11"-1298,4-10 990,49-134 1222,-27 61-2528,20-119-1,-29 342-439,-9-93-261,1 9-384,16 76 1,-22-135 241,1 0 1,1 0 0,-1-1 0,0 1 0,1 0 0,0-1 0,0 1 0,0-1 0,4 5 0,-6-7 147,1-1 0,-1 1-1,1-1 1,-1 0 0,1 1 0,-1-1 0,1 0 0,-1 1 0,1-1 0,0 0 0,-1 0 0,1 1 0,-1-1 0,1 0 0,0 0 0,-1 0 0,1 0 0,-1 0 0,1 0 0,0 0 0,-1 0 0,1 0 0,1 0 0,-1-1 6,0 0 1,1 0-1,-1 1 1,0-1 0,0 0-1,1 0 1,-1 0-1,0-1 1,0 1-1,0 0 1,0 0 0,-1-1-1,1 1 1,1-2-1,14-32-734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19604,'-4'36'1681,"-2"-5"-1249,4 2-208,2-4 744,0-5-432,7-5-784,0-6-264,4-12-584,-2-1-1841,2-12 2377,-2-9-432,1-9-409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 15955,'-3'-2'300,"1"0"-1,0 0 1,-1 0-1,0 1 0,1-1 1,-1 1-1,0-1 1,0 1-1,1 0 0,-1 0 1,0 1-1,0-1 1,0 0-1,0 1 0,0 0 1,-6 0-1,8 0-206,-1 1 1,0-1-1,0 0 0,1 1 0,-1 0 1,0-1-1,1 1 0,-1 0 0,1 0 1,-1 0-1,1 0 0,-1 0 0,1 0 1,0 1-1,-1-1 0,1 0 0,0 1 1,0-1-1,0 1 0,0-1 0,0 1 1,0-1-1,1 1 0,-1 0 0,1-1 1,-1 1-1,1 0 0,-1 0 0,1 0 1,0 1-1,-1 3-57,1-1-1,0 1 1,0 0 0,1-1 0,0 1 0,0-1 0,0 1 0,0-1-1,1 0 1,0 1 0,3 6 0,-4-11-30,0 1-1,-1-1 1,1 0 0,0 1-1,0-1 1,0 0 0,-1 0-1,1 1 1,1-1 0,-1 0-1,0 0 1,0 0 0,0 0-1,0-1 1,1 1 0,-1 0-1,0 0 1,1-1 0,-1 1-1,1-1 1,-1 1 0,1-1-1,-1 0 1,1 1 0,-1-1-1,1 0 1,-1 0 0,1 0 0,-1 0-1,1 0 1,-1-1 0,1 1-1,-1 0 1,1-1 0,-1 1-1,1-1 1,-1 1 0,0-1-1,1 0 1,-1 1 0,0-1-1,1 0 1,-1 0 0,2-2-1,6-5 33,-1-1 1,0 0-1,0 0 0,-1-1 0,0 0 0,-1 0 0,7-14 0,-7 12-21,-2 10-101,-2 8 39,0 13 1,-2-17 31,2 19-7,0-1 0,1 0 1,2 0-1,0 0 0,11 29 0,-12-39 49,0-1 0,1 0 0,0 0 0,1 0 0,0 0 0,0-1 0,1 0 1,0 0-1,1-1 0,-1 0 0,1 0 0,15 9 0,-22-16 4,-1 0 0,1 1 0,-1-1 0,1 0 1,0 1-1,-1-1 0,1 1 0,-1-1 0,1 1 0,-1-1 0,1 1 0,-1-1 1,0 1-1,1-1 0,-1 1 0,0 0 0,1-1 0,-1 1 0,0-1 0,0 1 0,1 0 1,-1-1-1,0 1 0,0 0 0,0 0 0,0-1 0,0 1 0,0 0 0,0-1 0,0 2 1,-1 0 45,0 0 0,0 0 0,0-1 1,0 1-1,0 0 0,-1-1 0,1 1 1,0-1-1,-1 1 0,-2 2 0,-5 2 376,0 1 0,-20 9 0,12-8 233,-34 11 0,45-17-735,-1 0 0,0 0 0,0-1 0,0 0 0,0 0 0,0-1 0,0 0 0,-8-1 0,15 1 8,0 0 0,0 0 0,-1 0 0,1 0 0,0 0 0,0 0 1,0 0-1,0 0 0,0 0 0,0-1 0,-1 1 0,1 0 1,0 0-1,0 0 0,0 0 0,0 0 0,0 0 0,0 0 0,0 0 1,0 0-1,-1-1 0,1 1 0,0 0 0,0 0 0,0 0 0,0 0 1,0 0-1,0 0 0,0-1 0,0 1 0,0 0 0,0 0 1,0 0-1,0 0 0,0 0 0,0-1 0,0 1 0,0 0 0,0 0 1,0 0-1,0 0 0,0 0 0,0 0 0,0-1 0,5-7-1190,8-6 59,1 2 398,5-9-159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0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43 17836,'-2'-3'420,"0"-1"0,0 1 0,0-1 0,-1 1 0,1 0 0,-1 0 0,0 0 0,0 0 0,0 0 1,-6-3-1,7 5-293,1 1 0,-1-1 0,1 0 1,-1 1-1,0-1 0,1 1 1,-1 0-1,0 0 0,0-1 0,1 1 1,-1 0-1,0 0 0,1 1 0,-1-1 1,0 0-1,1 0 0,-1 1 1,0-1-1,1 1 0,-1 0 0,0-1 1,1 1-1,-1 0 0,1 0 1,0 0-1,-1 0 0,1 0 0,0 0 1,-2 2-1,-2 3-30,0 0 0,0 0 0,0 0 1,1 1-1,0 0 0,0 0 0,1 0 0,0 1 0,0-1 1,1 1-1,0-1 0,0 1 0,1 0 0,0 0 0,-1 8 0,2 2-72,0 0 0,1 0 0,0-1 0,1 1 0,9 29 0,-9-39-20,0-2 1,1 1-1,-1 0 0,2 0 0,-1-1 0,1 0 0,0 1 0,0-1 0,1-1 0,-1 1 1,1-1-1,12 10 0,-14-13-2,1 1 1,-1-1-1,1 0 1,0 0-1,0-1 1,0 1-1,0-1 1,1 1-1,-1-1 1,0-1-1,1 1 1,-1-1-1,0 1 1,1-1-1,-1 0 1,0-1-1,1 1 1,-1-1-1,0 0 1,0 0-1,1 0 1,-1 0 0,4-3-1,1 0 27,0-1 0,0-1 0,-1 1 0,1-1 0,-1-1 0,7-7 0,-11 11 10,0-1 0,-1 1 0,0-1 0,0 0 0,0 0 0,0 0 0,-1 0 0,0-1 0,0 1 0,0-1 0,0 1 0,0-1 0,-1 0 0,1-7 0,-2 10-21,0 0 1,0 1 0,0-1 0,0 0 0,0 0 0,-1 1 0,1-1 0,-1 0 0,1 1 0,-1-1 0,0 1 0,1-1 0,-1 0-1,0 1 1,0-1 0,0 1 0,0 0 0,-1-1 0,1 1 0,0 0 0,0 0 0,-1 0 0,1 0 0,-1 0 0,1 0 0,-1 0 0,1 0-1,-1 1 1,0-1 0,1 0 0,-1 1 0,0 0 0,1-1 0,-1 1 0,0 0 0,0 0 0,1 0 0,-1 0 0,-2 0 0,-3 0-3,1 1 1,0 0 0,-1 0 0,1 0-1,0 0 1,0 1 0,0 0 0,0 1 0,-10 4-1,12-4-158,0-1 0,1 1 0,-1 0 0,1 0 0,-1 0-1,1 0 1,0 0 0,0 1 0,1 0 0,-1-1-1,1 1 1,-1 0 0,1 0 0,0 0 0,1 1 0,-1-1-1,1 0 1,0 1 0,0-1 0,-1 7 0,2-9-443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11723,'1'7'3138,"8"21"-3003,-5-16 71,2 20 144,-1 0 0,-1 0 0,-2 0 1,-1 0-1,-5 39 0,3-37-67,-4 76 523,-1 74 113,10-169-983,-4-15 50,0 0 0,1 1 1,-1-1-1,0 0 0,1 0 0,-1 0 0,0 1 0,1-1 0,-1 0 1,0 0-1,1 0 0,-1 0 0,0 0 0,1 0 0,-1 0 0,1 0 1,-1 0-1,0 0 0,1 0 0,-1 0 0,0 0 0,1 0 0,-1 0 1,0 0-1,1-1 0,23-15-674,-19 12 705,6-5-277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3 756 13827,'0'0'31,"0"0"0,0 0-1,-1 0 1,1 0 0,0 0 0,0 1 0,0-1-1,0 0 1,0 0 0,0 0 0,0 0 0,-1 0 0,1 0-1,0 0 1,0 0 0,0 1 0,0-1 0,0 0-1,0 0 1,0 0 0,0 0 0,0 0 0,0 1 0,0-1-1,0 0 1,0 0 0,0 0 0,0 0 0,0 0-1,0 1 1,0-1 0,0 0 0,0 0 0,0 0-1,0 0 1,0 0 0,0 0 0,0 1 0,0-1 0,0 0-1,0 0 1,1 0 0,-1 0 0,0 0 0,0 0-1,0 0 1,0 1 0,0-1 0,0 0 0,0 0-1,0 0 1,1 0 0,-1 0 0,0 0 0,0 0 0,0 0-1,0 0 1,0 0 0,0 0 0,1 0 0,-1 0-1,0 0 1,0 0 0,18 4 815,20-2-155,240-20 1678,3 1-1332,131 29-720,-42 0-237,383-21-31,-520-6 6,282-54 0,-310 23-29,-21 4 84,-181 42-35,-1 0 1,0-1-1,1 1 1,-1-1-1,0 1 1,0-1-1,1 0 1,-1 0-1,0 0 1,0-1-1,0 1 1,0 0-1,-1-1 0,1 1 1,0-1-1,0 1 1,2-5-1,-2 2 98,0 0 0,-1-1-1,0 1 1,0-1 0,0 0-1,0 1 1,0-8-1,0 2-245,-1 8 84,6-53 505,-1-71 1,-6 108-374,0-1-1,-2 0 1,0 1-1,-1 0 1,0 0-1,-2 0 1,-13-30-1,-6 1 55,12 25-129,-12-33-1,25 54-94,-1 1-1,1-1 0,0 1 0,0-1 0,0 1 0,-1-1 0,1 1 1,0-1-1,0 0 0,-1 1 0,1 0 0,0-1 0,-1 1 0,1-1 1,-1 1-1,1-1 0,-1 1 0,1 0 0,-1-1 0,1 1 0,-1 0 1,1 0-1,-1-1 0,1 1 0,-2 0 0,-2-2-137,-5-2-21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11005 0 13171,'6'3'86,"0"0"1,0 0 0,-1 1-1,1 0 1,-1 0 0,0 0-1,0 0 1,0 1 0,0 0-1,-1 0 1,0 0 0,0 1-1,0-1 1,-1 1 0,1 0-1,-1 0 1,-1 0-1,1 0 1,-1 1 0,-1-1-1,1 1 1,-1-1 0,0 1-1,0 0 1,-1-1 0,0 1-1,0 0 1,0-1 0,-1 1-1,0 0 1,-1-1-1,1 1 1,-4 8 0,-5 11-34,-1 1 1,-2-1-1,-29 46 1,-60 66 63,-11 18-35,11 35-35,75-135-8,-2 0 0,-2-2-1,-47 60 1,-32 11 45,59-71-50,-64 91 0,78-90-17,-2-2 0,-3-1 1,-2-2-1,-2-2 0,-100 81 1,-14-17-18,-112 87 58,218-156-5,-3-2-1,-1-2 1,-1-4-1,-93 42 1,-689 338 70,762-374-113,-2-4 0,-1-3 0,-2-4 0,-1-4 0,-1-3 0,-95 12-1,-536 22 75,602-53-85,-349 8 27,-2-23 5,121-13-25,-633-21-36,663 55-14,-613 103 0,819-91 52,1 4 0,-203 79 0,180-49-15,-208 125-1,263-134 4,2 4 0,2 3 0,-67 67 0,-126 146 10,18 16-36,-84 224 2,261-389 27,-116 205-2,28 13-5,-154 456-36,196-465 35,85-223-10,-19 129 1,-5 172-14,-6 751 0,66-885 8,61 425 1,-51-617 9,4 0-1,54 143 1,-23-106-12,73 123 0,85 145 17,-76-135 21,129 190-8,-74-131-19,-133-215 10,172 275-3,-139-245 13,103 153 20,-131-182-16,48 104-1,55 209 10,-34 11 10,-78-213 84,-43-160-92,-1 1 0,0 77 1,-7-98 8,-1-1 1,-1 1-1,-1 0 1,-1-1-1,-1 0 1,-12 31 0,11-38 24,-2 0 1,1-1 0,-2 0 0,0-1 0,-1 0 0,0 0 0,-1-1 0,-1-1 0,-22 19 0,12-13 117,-1-2 0,-1 0 1,0-1-1,-1-2 1,-35 14-1,44-21-32,0-2-1,0 0 1,-1-1 0,1 0 0,-1-2-1,0 0 1,0-1 0,0-1-1,0 0 1,-18-4 0,-108-25-1465,123 24 976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1124 224 11963,'-16'-27'495,"-1"1"1,-1 1-1,-39-40 1,48 56-443,1 1 0,-2 1 0,1 0 0,-1 0 0,0 1 0,0 0 0,-1 1 0,0 0 0,0 0 0,0 1 0,0 1 0,-1 0 0,-11-1 0,7 3-24,-1 0-1,1 2 1,0 0-1,0 0 0,0 2 1,0 0-1,0 1 1,0 0-1,1 1 1,0 1-1,0 1 1,-22 12-1,-8 9 21,1 2 0,-60 53 1,63-48-42,2 1 0,2 2 0,1 1 0,2 2 1,2 1-1,-46 80 0,52-72 12,2 1 0,3 1 1,-21 76-1,33-94-8,2 1-1,1-1 1,2 1 0,2 0-1,0 0 1,7 57 0,-4-80-15,1 1 1,1-1-1,0 1 1,0-1 0,1 0-1,1 0 1,0 0-1,0-1 1,1 0-1,1 0 1,0 0 0,0-1-1,1 0 1,1-1-1,-1 1 1,2-2 0,-1 1-1,1-1 1,0-1-1,1 1 1,0-2-1,0 0 1,0 0 0,1-1-1,0 0 1,0-1-1,0 0 1,0-1 0,1-1-1,-1 0 1,18 1-1,0-4 11,0 0-1,0-2 1,0-1-1,0-1 1,39-13-1,146-61 83,-127 39-60,-1-5 1,-3-3-1,-2-4 0,-2-3 1,-2-4-1,-4-3 0,129-138 1,-177 170-40,-1 0 1,-2-1-1,36-65 1,-53 84-2,0 0 0,-1 0 0,0 0 0,-1-1 0,-1 0 0,1 0 0,-2 0 0,0 0 0,-1 0 0,0 0 0,-1 0 0,0 0 0,-1-1 0,-4-19 0,3 26 2,-1-1 1,1 1-1,-2-1 1,1 1-1,-1 0 1,0 1-1,0-1 1,-1 0-1,0 1 1,0 0-1,-10-9 1,5 7 0,0 1 0,0 0 0,0 1 1,-1 0-1,0 0 0,-22-7 0,6 5-21,-1 1-1,0 1 0,0 2 0,0 1 0,-49 1 0,59 2 16,0 1 0,0 1 0,-29 8 0,16 0-10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59 165 14211,'6'-16'591,"1"0"0,1 0 0,0 1 0,1 0 0,1 0 0,0 1 0,0 0 0,16-14 0,-24 26-530,0 0 1,0 1 0,0-1-1,0 1 1,0-1 0,0 1-1,0 0 1,1 0 0,2-1-1,-5 2-53,1 0 0,-1 0 0,1 0 0,-1 0 0,1 0 0,0 0 0,-1 0 0,1 0 0,-1 0 0,1 0 0,-1 0 0,1 1 0,-1-1 0,1 0 0,-1 0 0,1 1 0,-1-1 0,1 0 0,-1 1 0,0-1 0,1 0 0,-1 1 0,0-1 0,1 1 0,-1-1 0,0 1 0,1-1 0,-1 1 0,0-1 0,0 1 0,1-1 0,-1 1 0,0-1 0,0 1 0,0-1 0,0 1 0,0-1 0,0 1 0,0 0 0,0-1 0,0 1 0,0-1 0,0 1 0,0-1 0,-1 2 0,1 8 30,0 1 0,-2-1 0,1 1 0,-1-1 0,-1 0 0,-7 20 0,-31 60 173,29-67-168,-23 44 72,19-38-68,1 0 0,1 2 0,1-1 0,-8 35 1,20-61-49,0 1 1,0-1 0,0 1 0,1 0 0,0-1 0,0 1-1,0-1 1,0 1 0,1 0 0,0-1 0,0 1 0,0-1 0,0 1-1,4 5 1,-3-6-4,0 0-1,1-1 0,-1 0 1,1 0-1,0 0 0,0 0 1,0 0-1,0-1 0,1 1 1,-1-1-1,1 0 0,0 0 1,-1 0-1,1 0 1,0-1-1,6 2 0,30 7-42,1-2 0,73 6 0,-76-11-463,-1 1-1,1 2 1,62 19-1,-57-6-242,-30-16 350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18444,'-4'4'1912,"7"-2"-1384,16 0-255,9-3 1287,17-2-968,3 2-184,8-2-248,2 3-40,-1 0-112,-3 3-72,-12 4-384,-9 0-272,-12 3-392,-3 0 864,-15 0-209,-2-1-199</inkml:trace>
  <inkml:trace contextRef="#ctx0" brushRef="#br0" timeOffset="1">69 260 15667,'0'29'1545,"8"-10"-809,7-9-208,11-8 1016,2-2-495,14-5-345,2-4-72,2-2-192,1-4-184,-4 1-648,-4 3-320,-9 1 584,-1 1-152,-9-4-112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14931,'0'-2'165,"1"0"0,-1 0 0,0-1 0,1 1 0,-1 0 0,0 0 0,-1 0 0,1 0-1,0 0 1,-1-1 0,1 1 0,-1 0 0,1 0 0,-1 0 0,0 0 0,0 0 0,0 0 0,0 1 0,0-1 0,-1 0-1,1 0 1,0 1 0,-1-1 0,1 1 0,-1-1 0,0 1 0,1 0 0,-1 0 0,0-1 0,0 1 0,0 0 0,0 1 0,0-1-1,0 0 1,0 0 0,-3 0 0,-1 0 13,1 0 0,0 1 0,0-1 0,0 1-1,0 0 1,0 0 0,-1 1 0,1-1 0,0 1 0,0 0 0,0 1-1,0-1 1,0 1 0,-7 4 0,4-1-148,1 0 0,1 1 0,-1 0-1,1 0 1,0 0 0,0 1 0,1 0 0,0 0-1,0 1 1,1-1 0,-1 1 0,2 0 0,-1 0 0,-3 16-1,3-10-32,1-1 0,0 0 0,1 1 0,1-1 0,0 1 0,1 0 0,0-1 0,5 27 0,-4-36 10,0 0-1,0 0 1,0 0-1,1 0 1,-1 0 0,1 0-1,0 0 1,0-1-1,1 1 1,-1-1 0,1 1-1,0-1 1,0 0-1,0 0 1,6 5-1,-7-7 18,0 0 0,0 0-1,0 0 1,0-1-1,0 1 1,0-1-1,0 1 1,0-1-1,0 0 1,0 1 0,0-1-1,0 0 1,0 0-1,1-1 1,-1 1-1,0 0 1,0-1 0,0 1-1,0-1 1,0 0-1,0 0 1,0 1-1,0-1 1,0-1-1,-1 1 1,1 0 0,0 0-1,-1-1 1,1 1-1,-1-1 1,1 1-1,1-3 1,2-3 91,0 0-1,0 0 1,-1-1-1,0 1 1,0-1 0,-1 0-1,0 0 1,0 0 0,-1 0-1,0 0 1,0-1-1,-1 1 1,0 0 0,-1-1-1,0 1 1,0-1 0,-1 1-1,-1-10 1,1 16-97,1 0 1,0 0-1,-1 1 1,0-1-1,1 0 0,-1 1 1,0-1-1,0 1 1,0-1-1,-2-2 1,3 4-60,0-1 1,-1 1 0,1 0 0,-1-1-1,1 1 1,-1 0 0,1 0-1,0-1 1,-1 1 0,1 0-1,-1 0 1,1 0 0,-1-1 0,1 1-1,-1 0 1,1 0 0,-1 0-1,0 0 1,1 0 0,-1 0-1,1 0 1,-1 0 0,0 1 0,0-1-52,-1 1 0,1 0 0,0 0 0,0 0 1,0 0-1,0 0 0,0 0 0,0 0 0,0 0 1,0 0-1,0 0 0,1 1 0,-1-1 0,0 0 1,1 1-1,-1-1 0,1 0 0,0 1 0,-1-1 1,1 0-1,0 1 0,0-1 0,0 3 1,0 13-452,2 0-164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17140,'1'39'1872,"-4"1"-1120,-4-2-344,6 3 1401,-2-2-841,7-2-440,-1-4-104,6-7-496,2-5-304,3-9-448,1-5-200,-2-8 752,-1-8-185,0-10-271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10 441 16075,'-9'32'2529,"9"-28"-1704,1-5-9,9-17 621,46-100 1238,70-216 0,-123 329-2503,-3 19-93,-4 40-64,2-25 2,0 8-269,1-1 0,2 0 0,2 0 0,1 0 0,2 0 0,18 63 0,-21-94-78,-1-8-71,-2-11-86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2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55 16556,'0'-1'99,"0"1"1,1-1 0,-1 0 0,0 1 0,0-1-1,0 0 1,0 1 0,0-1 0,0 1-1,0-1 1,0 0 0,0 1 0,-1-1 0,1 0-1,0 1 1,0-1 0,-1 1 0,1-1 0,0 0-1,-1 1 1,1-1 0,0 1 0,-1-1 0,1 1-1,-1-1 1,1 1 0,-1-1 0,1 1 0,-1 0-1,1-1 1,-1 1 0,1 0 0,-1-1 0,1 1-1,-1 0 1,0 0 0,1 0 0,-1-1-1,1 1 1,-1 0 0,0 0 0,1 0 0,-1 0-1,0 0 1,1 0 0,-1 0 0,0 0 0,1 0-1,-1 1 1,0-1 0,1 0 0,-1 1 0,-3 0 100,1 0 0,0 1 1,0 0-1,0 0 0,0 0 1,0 0-1,1 0 0,-4 4 1,-6 8-100,1 1 0,0 1 1,1-1-1,1 1 0,1 1 0,0 0 1,1 0-1,-7 29 0,9-26-46,0 2 0,2-1 1,0 0-1,2 1 0,0 0 0,1-1 0,4 24 0,-3-38-37,0 1 1,0-1-1,1 0 0,1 0 1,-1 0-1,1 0 0,0 0 1,0-1-1,9 13 0,-10-17-5,-1 0 0,1-1-1,0 1 1,0 0-1,-1-1 1,1 1-1,0-1 1,1 0 0,-1 0-1,0 0 1,0 0-1,0 0 1,1 0-1,-1 0 1,0-1 0,1 1-1,-1-1 1,1 0-1,-1 0 1,0 0-1,1 0 1,-1 0 0,1 0-1,-1 0 1,0-1-1,1 1 1,-1-1-1,0 0 1,1 0 0,-1 0-1,0 0 1,0 0-1,3-2 1,5-4 52,-1 1-1,0-2 1,0 1 0,-1-1 0,1 0-1,-2-1 1,1 0 0,10-18 0,-2 1 105,-1-1 1,12-32 0,-19 37-65,0 0 0,-1 0 0,6-36 1,-12 45-42,1 1 0,-1 0 0,-1 0 0,0-1 0,-1 1 0,0 0 0,-1-1 0,-5-17 1,6 27-48,0-1 1,0 1 0,-1-1 0,0 1-1,1 0 1,-1 0 0,0 0 0,0 0 0,-1 0-1,1 0 1,-1 0 0,1 1 0,-1-1-1,0 1 1,0 0 0,0 0 0,0 0 0,0 0-1,-1 0 1,1 1 0,0 0 0,-1-1-1,1 1 1,-1 0 0,0 1 0,1-1 0,-1 1-1,1-1 1,-1 1 0,0 0 0,-5 1-1,1 0-12,-1 1 0,1 0-1,0 0 1,0 1 0,0-1 0,1 2-1,-1-1 1,0 1 0,1 0-1,0 1 1,0 0 0,-11 10-1,11-8-195,1 0 0,0 1 0,-11 15 0,15-20-14,0 1 0,0-1 0,0 1 0,1 0 0,-1 0 0,1 0 0,0 0 0,0 0 0,1 0 0,-1 0 0,1 7 0,3-5-332,3-3-194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688 146 13579,'-20'-18'699,"-1"0"1,0 2-1,-2 0 1,0 2-1,0 0 1,-37-14-1,49 23-573,-1 1-1,1 1 1,-1 0-1,1 1 1,-1 0-1,0 0 1,0 1 0,0 1-1,0 0 1,0 1-1,0 0 1,0 1-1,0 0 1,1 1 0,-1 0-1,-20 9 1,14-3-103,0 0 0,1 0 0,0 2 0,1 0 0,0 1 0,1 0 0,1 2 0,-1 0 1,2 0-1,0 1 0,1 1 0,1 0 0,0 0 0,1 1 0,1 1 0,0-1 0,2 2 0,-9 27 0,10-22-10,1 1 0,1 1 0,2-1 0,0 0 0,1 1 0,2-1 0,1 1 0,1-1 0,0 0 0,2 0 0,2 0 0,12 34 0,-16-52 31,1 1 1,0 0-1,0-1 1,1 0 0,0 0-1,0 0 1,1-1 0,0 1-1,0-2 1,0 1-1,1 0 1,9 5 0,-7-6 63,1 0 1,-1-1 0,1 0-1,0-1 1,0 0 0,0 0 0,0-1-1,0 0 1,21 0 0,3-2 223,1-2 1,-1-1-1,0-2 1,66-17 0,-40 3 103,106-48 0,-133 51-383,-1-1 1,-1-2 0,-1-1 0,0-2-1,44-41 1,-58 47-29,-1 0 1,0-2-1,-2 0 1,1 0-1,-2-1 1,-1-1 0,0 0-1,-2 0 1,0-1-1,7-27 1,-13 39-6,-1 0 0,-1 0 0,0 0 1,0 0-1,0 0 0,-1 0 1,-1 0-1,-1-11 0,1 15-9,0-1 0,-1 1 0,0-1 0,0 1 0,0 0 0,-1 0 0,1 0 0,-1 0 1,0 0-1,-1 1 0,1-1 0,-1 1 0,0 0 0,-6-5 0,0 2 3,-1-1 1,0 2-1,0 0 0,-1 0 1,0 1-1,0 0 1,0 1-1,-16-3 1,-104-14 11,126 21-28,-82-9-1037,-161 7-1,243 2 704,-22 3-701,27-3 993,0 0-1,0 0 1,0 0-1,1 1 0,-1-1 1,0 0-1,0 1 0,0-1 1,1 0-1,-1 1 0,0-1 1,1 1-1,-1-1 1,0 1-1,1 0 0,-1-1 1,1 1-1,-1 0 0,1-1 1,-1 1-1,1 0 0,-1-1 1,1 1-1,0 0 1,-1 0-1,1 0 0,0-1 1,0 2-1,2 9-825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11819,'-31'-5'12648,"50"3"-11147,125-9 322,55-1-3815,-198 12 1983,-1 0 1,0 0-1,0 0 0,1 0 1,-1 0-1,0 0 1,1 0-1,-1-1 0,0 1 1,0 0-1,1 0 1,-1 0-1,0 1 0,1-1 1,-1 0-1,0 0 0,0 0 1,1 0-1,-1 0 1,0 0-1,1 0 0,-1 0 1,0 1-1,0-1 1,1 0-1,-1 0 0,0 0 1,0 0-1,0 1 1,1-1-1,-1 0 0,0 0 1,0 1-1,1-1 0,-10 3-419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18276,'4'17'1800,"9"-7"-920,6-4-303,11-3 799,7 0-240,6-3-264,2-2-120,-1-1-431,-4-1-401,-4 0-793,-7 1-327,-6-3 912,-5-2-208,-2-5-216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16788,'3'0'482,"-1"-1"0,1 1 0,-1-1 1,1 0-1,-1 0 0,1 0 1,-1 0-1,3-2 0,19-6 1054,-6 7-1118,0 1 0,0 1 1,28 3-1,-39-2-409,1 0 0,-1 0 0,0 1-1,1 0 1,-1 1 0,0-1 0,0 1-1,-1 1 1,1-1 0,-1 1 0,7 5 0,-11-7 6,0 0 0,0 0 1,-1 0-1,1 0 1,0 0-1,-1 0 1,1 0-1,-1 1 0,0-1 1,0 1-1,0-1 1,0 1-1,0-1 1,0 1-1,-1-1 1,1 5-1,-1-3 34,0 1-1,0 0 1,-1 0-1,1 0 1,-1 0 0,-1 0-1,1-1 1,-3 7-1,-3 4 165,0 0 0,-2 0-1,0-1 1,-12 15 0,-115 138-416,115-144-2791,19-22 2299,-1-4-230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16996,'3'4'1816,"6"2"-1296,6-2-200,5-4 1008,8-1-687,2 1-137,4 0-344,2 0-208,-4 3-400,-2 1-224,-10 0 824,-3 2-296,-11-3-137,-5-3-119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72 14723,'-1'-1'92,"1"0"-1,0 1 0,0-1 1,0 1-1,0-1 1,-1 1-1,1-1 1,0 1-1,0-1 0,-1 1 1,1-1-1,-1 1 1,1-1-1,0 1 1,-1-1-1,1 1 0,-1 0 1,1-1-1,-1 1 1,1 0-1,-1-1 0,1 1 1,-1 0-1,1 0 1,-1-1-1,1 1 1,-1 0-1,0 0 0,1 0 1,-1 0-1,1 0 1,-1 0-1,1 0 1,-2 0-1,-29-3 2005,21 3-1021,7 0-959,0-1 0,0 2 0,1-1 1,-1 0-1,0 0 0,0 1 0,0 0 1,0 0-1,0-1 0,0 2 0,1-1 0,-1 0 1,0 0-1,1 1 0,-1 0 0,1-1 1,0 1-1,-1 0 0,1 0 0,0 0 0,0 1 1,0-1-1,0 0 0,1 1 0,-1-1 0,1 1 1,-2 2-1,0 1-67,1 0 0,0 0 0,0 1 0,0-1 0,1 0 0,-1 1 0,2-1 0,-1 1 0,1-1 0,0 1 0,1 10 0,-1-15-37,1 0 1,-1 0-1,0 0 0,1 0 0,-1 0 1,1 0-1,-1 0 0,1 0 0,0-1 1,0 1-1,0 0 0,0 0 0,0-1 1,1 1-1,-1-1 0,0 1 0,1-1 1,-1 0-1,1 1 0,-1-1 0,1 0 1,0 0-1,-1 0 0,1 0 0,0 0 1,0 0-1,0-1 0,-1 1 0,1-1 1,0 1-1,0-1 0,0 0 0,0 0 1,0 0-1,0 0 0,0 0 0,0 0 1,0 0-1,0 0 0,0-1 0,4-1 1,1 0 69,0 0 0,1-1 0,-1 0 0,0-1 0,0 1 0,-1-1 0,1-1 0,-1 1 0,9-9 0,-7 5 101,-1-1 0,1 0 0,-2 0 1,1 0-1,-1-1 0,8-18 0,-13 25-133,0 1 0,1-1 0,-1 0 0,0 0 0,-1 0 1,1 0-1,0 0 0,-1 0 0,0 0 0,1 0 0,-1 0 0,-1 0 0,1 0 0,0 0 0,-1-1 0,1 1 0,-1 0 1,0 1-1,0-1 0,0 0 0,-1 0 0,1 0 0,0 1 0,-1-1 0,0 0 0,0 1 0,0 0 0,0-1 0,-4-2 1,4 3-92,0 1 1,-1-1-1,1 1 1,0 0-1,-1 0 1,1 0-1,-1 0 1,0 0-1,1 1 1,-1-1-1,1 1 1,-1-1-1,0 1 1,0 0-1,1 0 1,-1 1-1,0-1 1,1 0-1,-1 1 1,1 0-1,-1-1 1,0 1-1,1 0 1,-1 0-1,1 1 1,0-1-1,-1 0 1,-1 3-1,0-1-195,0-1 1,0 1-1,1 1 0,0-1 0,0 0 0,0 1 0,0 0 1,0 0-1,1 0 0,-1 0 0,1 0 0,0 0 0,0 1 1,1-1-1,-2 8 0,0 10-659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19548,'0'-3'2321,"5"4"-1537,-4 8-376,-1 2 1976,-1 8-1535,-1 4-257,1 8-360,1 1-112,1 5-40,-1-1-16,0-4-160,3-2-128,0-9-328,1-4-321,2-11 1562,-5-7-841,8-17-88,1-3-89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 16788,'-3'13'1583,"2"-9"-1291,0-1-1,0 1 0,0 0 0,0-1 0,1 1 0,0 0 0,0 0 0,0 0 0,0-1 1,0 1-1,1 0 0,-1 0 0,1-1 0,2 6 0,-2-8-205,0 0-1,0 0 0,0-1 1,0 1-1,0 0 1,1-1-1,-1 1 1,0-1-1,0 1 0,0-1 1,1 0-1,-1 0 1,0 1-1,0-1 1,1 0-1,-1 0 0,0 0 1,0 0-1,1 0 1,-1-1-1,0 1 1,0 0-1,1 0 0,-1-1 1,0 1-1,0-1 1,0 1-1,0-1 1,1 0-1,-1 1 0,0-1 1,1-1-1,37-28 807,-38 29-847,37-33 601,-2-3 1,38-48 0,-60 71-584,-13 14-62,-1 0 0,0 0-1,0 0 1,0 0 0,1 0-1,-1 0 1,0 0 0,0 0 0,0 0-1,0 0 1,1 1 0,-1-1-1,0 0 1,0 0 0,0 0 0,0 0-1,1 0 1,-1 0 0,0 1 0,0-1-1,0 0 1,0 0 0,0 0-1,1 0 1,-1 0 0,0 1 0,0-1-1,0 0 1,0 0 0,0 0 0,0 1-1,0-1 1,0 0 0,0 0-1,0 0 1,0 1 0,0-1 0,0 0-1,0 0 1,0 0 0,0 1-1,0-1 1,0 0 0,-5 34-16,-7 12-65,5-18-146,0 1-1,1 0 1,-2 50 0,8-77 182,0-2 45,0 0 1,0 1 0,0-1-1,0 0 1,0 1 0,0-1 0,0 0-1,0 1 1,0-1 0,0 0-1,0 1 1,0-1 0,0 0-1,0 1 1,0-1 0,0 0-1,0 1 1,0-1 0,0 0 0,0 1-1,1-1 1,-1 0 0,0 1-1,0-1 1,0 0 0,1 0-1,-1 1 1,0-1 0,0 0 0,1 0-1,-1 1 1,0-1 0,0 0-1,1 0 1,-1 0 0,0 0-1,1 0 1,-1 1 0,1-1 0,4-2-197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19052,'-1'1'191,"1"-1"0,-1 1 0,1-1-1,-1 1 1,1-1 0,0 1 0,-1 0 0,1-1 0,0 1 0,-1 0-1,1-1 1,0 1 0,0 0 0,0-1 0,0 1 0,0 0 0,-1 0-1,1-1 1,0 1 0,1 0 0,-1-1 0,0 1 0,0 0 0,0 0-1,0-1 1,1 2 0,17-5 2908,-7 0-3265,141-25 860,-131 25-940,-7 2-815,0 0 0,25 1 0,-39 0 1033,0 0 0,1 0 0,-1 0 1,0 0-1,0 0 0,1 0 1,-1 0-1,0 0 0,1 0 0,-1 0 1,0 0-1,1 0 0,-1 0 1,0 0-1,0 0 0,1 0 0,-1 1 1,0-1-1,1 0 0,-1 0 1,0 0-1,0 0 0,1 1 0,-1-1 1,0 0-1,0 0 0,0 0 1,1 1-1,-1-1 0,0 0 0,0 0 1,0 1-1,0-1 0,1 0 1,-1 0-1,0 1 0,0-1 0,0 0 1,0 1-1,0-1 0,0 0 1,0 1-1,0-1 0,0 0 1,0 0-1,0 1 0,0-1 0,0 0 1,0 1-1,-5 9-856</inkml:trace>
  <inkml:trace contextRef="#ctx0" brushRef="#br0" timeOffset="1">17 190 15795,'0'7'2433,"5"1"-1249,7-4-352,4-3 2513,9-1-1913,6 2-239,5-2-337,0-3-128,2 0-368,1-1-280,-7 1-928,-4 3 1400,-9 0-640,-12 0-96,-7 1-24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15571,'0'0'213,"0"0"-1,-1 0 1,1 0 0,0 0-1,-1 0 1,1 0-1,0 0 1,0 0 0,-1 0-1,1 0 1,0 0-1,-1 0 1,1 0-1,0 0 1,-1-1 0,1 1-1,0 0 1,-1 0-1,1 0 1,-2-2 1275,2 2-1276,0 0 1,0-1 0,4-6 2572,16-6-1179,-14 12-1551,1 0-1,0 0 0,0 1 1,0-1-1,0 1 0,0 1 1,-1 0-1,1 0 0,0 0 1,0 0-1,-1 1 0,1 0 1,-1 1-1,8 3 0,-12-5-41,0 0 0,0 0 0,0 1 0,0-1-1,1 0 1,-2 1 0,1 0 0,0-1 0,0 1 0,0 0-1,-1 0 1,1 0 0,-1 0 0,0 0 0,0 1-1,1-1 1,-1 0 0,-1 1 0,1-1 0,0 0-1,0 1 1,-1-1 0,0 1 0,1-1 0,-1 1-1,0-1 1,0 1 0,0-1 0,-1 1 0,1-1 0,-1 1-1,1-1 1,-1 1 0,0-1 0,0 0 0,0 1-1,0-1 1,0 0 0,0 0 0,-4 4 0,-15 24 37,-38 40 0,35-44 20,-33 49 1,54-71-56,0-1 0,0 0-1,1 1 1,-1-1 0,1 1 0,-1 0-1,1-1 1,0 1 0,0 6 0,1-9-11,0 0 0,0 0 0,0 0 0,1 0 0,-1 0 0,0 0 0,0 0 0,1 0 0,-1 0 0,1 0 1,-1 0-1,1 0 0,0 0 0,-1 0 0,1-1 0,0 1 0,-1 0 0,1 0 0,0-1 0,0 1 0,0-1 0,-1 1 0,1-1 0,0 1 1,0-1-1,0 1 0,0-1 0,0 0 0,0 1 0,0-1 0,0 0 0,0 0 0,0 0 0,0 0 0,0 0 0,0 0 0,0 0 1,0 0-1,2-1 0,15 1 26,-1-2 0,1 0 1,-1-2-1,26-7 0,65-27-1595,-108 38 1548,8-3-450,-2 1 230,-1 0-1,1 0 1,-1-1-1,0 0 1,0 0 0,7-5-1,-10 2-470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18340,'-3'-1'3185,"9"-4"-2617,6 2 1448,5-1-896,4 1-207,7-1-377,3 0-104,1 2-392,3-1-320,-2 3-768,-1-1-1177,-5 2 1873,2 1-368,-5 1-248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22421,'-2'2'2320,"1"0"-1512,0 4 2993,5-4-3609,-1-2-360,0-2-536,-1 1 584,3-1-504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13403,'2'-13'2984,"2"17"-530,5 21-1008,49 225 53,-38-153-431,56 169-1,-72-256-906,-3-5-56,0 0-1,1-1 1,0 1 0,0-1-1,0 1 1,0-1 0,1 0-1,0 0 1,0 0 0,3 4-1,-5-9-80,-1 1-1,1 0 0,-1 0 1,0 0-1,1 0 0,-1 0 0,0-1 1,1 1-1,-1 0 0,0 0 0,1-1 1,-1 1-1,0 0 0,0-1 1,1 1-1,-1 0 0,0 0 0,0-1 1,1 1-1,-1-1 0,0 1 1,0 0-1,0-1 0,0 1 0,0 0 1,1-1-1,-1 1 0,0-1 1,0 1-1,0 0 0,0-1 0,0 1 1,0-1-1,3-18 264,-3 17-235,5-80 355,-2-1-1,-16-144 1,9 181-404,1 13-25,-19-165-120,21 197 140,1-1-1,0 1 1,0-1 0,0 0-1,1 1 1,-1-1 0,0 0-1,0 1 1,1-1-1,-1 1 1,1-1 0,0 1-1,-1-1 1,1 1-1,0-1 1,0 1 0,0 0-1,0-1 1,0 1 0,0 0-1,0 0 1,0 0-1,1 0 1,-1 0 0,0 0-1,1 0 1,-1 0 0,1 0-1,1 0 1,2-1-4,0 0 0,0 0 0,0 0-1,0 1 1,0-1 0,1 1 0,7 0 0,47 5-767,-47-2 310,0-1 1,0 0-1,1-1 1,12-2-1,-12-1-69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20 109 12787,'-15'-6'2992,"10"6"-875,11 4-578,4 2-1204,0-1-1,0-1 1,0 0 0,1 0 0,-1-1-1,15 3 1,67 6 136,-85-11-390,55 3 225,106-6 0,62-21-205,-193 19-79,154-20 18,178-16-63,30 22-99,177-13 23,-575 31 100,11-1 35,0 0 1,1-1 0,-1-1-1,15-4 1,-27 7-30,0 0 0,0 0 1,1 0-1,-1 0 0,0 0 0,0 0 1,0 0-1,0 0 0,0 0 0,0 0 0,0 0 1,1 0-1,-1 0 0,0 0 0,0 0 1,0 0-1,0 1 0,0-1 0,0 0 1,0 0-1,0 0 0,0 0 0,1 0 0,-1 0 1,0 0-1,0 0 0,0 0 0,0 0 1,0 1-1,0-1 0,0 0 0,0 0 1,0 0-1,0 0 0,0 0 0,0 0 1,0 0-1,0 0 0,0 1 0,0-1 0,0 0 1,0 0-1,0 0 0,0 0 0,0 0 1,0 0-1,0 0 0,0 1 0,0-1 1,0 0-1,0 0 0,0 0 0,-3 13 235,-5 10 110,-4 8 21,4-13-257,0-1 0,2 1 1,0 0-1,1 1 0,1-1 1,1 1-1,-2 34 0,5-50-271,0 0-1,0 0 0,1 0 1,-1 0-1,1 0 0,0 0 1,1 2-1,-2-4 128,1 0 0,-1-1 0,0 1 0,1-1 0,-1 1-1,0-1 1,1 1 0,-1-1 0,1 1 0,-1-1 0,1 0 0,-1 1 0,1-1 0,-1 1-1,1-1 1,-1 0 0,1 0 0,-1 1 0,1-1 0,-1 0 0,1 0 0,0 0-1,-1 1 1,1-1 0,0 0 0,-1 0 0,1 0 0,-1 0 0,1 0 0,0 0 0,-1-1-1,1 1 1,-1 0 0,1 0 0,0 0 0,-1 0 0,1-1 0,0 0 0,12-8-511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62 14971,'0'-3'162,"0"1"-1,0-1 0,-1 0 1,1 0-1,-1 1 0,0-1 1,0 1-1,0-1 0,0 1 1,0-1-1,0 1 0,-1-1 1,1 1-1,-1 0 0,0 0 1,0 0-1,0 0 0,0 0 1,0 0-1,0 1 0,0-1 1,0 1-1,-1-1 0,1 1 1,-1 0-1,1 0 0,-1 0 1,1 0-1,-1 0 0,0 0 1,1 1-1,-1 0 0,0-1 1,1 1-1,-1 0 0,0 0 1,0 0-1,1 1 0,-1-1 1,0 1-1,1 0 0,-4 0 1,-1 2-27,0 1 1,0-1-1,1 1 0,-1 0 1,1 1-1,0 0 1,0 0-1,1 0 0,-1 0 1,-7 12-1,2-3 0,1 1 0,1-1 0,-13 28 0,17-31-63,1 1 0,0 0-1,-4 20 1,7-28-45,0 1 0,1-1 0,0 0 0,0 1 0,0-1 0,0 1 0,0-1 0,1 0 0,0 1 0,0-1 0,0 0 0,0 1 0,4 5 0,-4-8-14,-1-1 1,1 0 0,0 0 0,0 0 0,0 0 0,0 0 0,0 0 0,0 0-1,0 0 1,0 0 0,0 0 0,0 0 0,1-1 0,-1 1 0,0 0 0,1-1-1,-1 1 1,0-1 0,1 0 0,-1 1 0,1-1 0,0 0 0,2 0 12,-1 0 1,0 0-1,1-1 1,-1 0-1,0 1 1,0-1-1,0 0 1,0 0-1,4-3 1,4-2 65,-1 0-1,1-1 1,-2 0 0,13-11-1,-11 6 63,0 1-1,0-2 0,13-19 0,-19 26-86,-1-1 1,-1 0-1,1 0 1,-1 0-1,0 0 1,-1 0-1,0 0 1,0-1-1,1-11 0,-2 19-60,-1-1 0,0 0 0,0 0 0,0 0 0,0 0 0,0 1-1,0-1 1,0 0 0,0 0 0,0 0 0,0 1 0,0-1 0,-1 0 0,1 0-1,0 0 1,0 1 0,-1-1 0,1 0 0,-1 0 0,1 1 0,-1-1-1,1 0 1,-1 1 0,1-1 0,-1 1 0,1-1 0,-1 1 0,-1-2-1,1 2-22,0 0 0,-1 0 0,1 0 0,0 0 0,0 1 0,-1-1 0,1 0 0,0 0 0,0 1 0,0-1 0,-1 1-1,1-1 1,0 1 0,0 0 0,0-1 0,0 1 0,0 0 0,0 0 0,-1 1 0,-4 4-303,0 1 0,0 0 0,0 0 0,1 1 1,0-1-1,1 1 0,0 0 0,0 0 0,0 1 0,1-1 0,-2 11 1,1-3-453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14411,'20'20'1312,"4"-11"-848,4-1-183,3-3 455,1-3-168,1-2-544,0-2 224,-6-9-160,-6-4-72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17516,'2'20'1696,"-4"2"-1080,-2 0-272,1 1 793,0-1-201,3-5-600,0-3-352,6-6-648,0-6-233,1-4 673,-1-8-176,4-8-216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18116,'-1'-9'1482,"1"-5"1326,1 14-2739,-1 0 0,0-1 0,1 1 0,-1 0 0,0 0 0,1 0 0,-1-1 0,1 1 0,-1 0 0,0 0 0,1 0 0,-1 0 0,1 0 0,-1 0 0,1 0 0,-1 0 0,1 0 0,-1 0 0,0 0 0,1 0 0,-1 0 0,1 0 0,-1 0 0,1 0 0,-1 1 0,0-1 0,1 0 0,-1 0 0,1 0 0,-1 1 0,0-1 0,1 1 0,43 12 146,-35-11-317,0 0 0,-1 0 0,13 6-1,-21-7 95,1-1 0,0 1 0,0 0 0,-1-1 0,1 1 0,-1 0 0,1 0-1,-1 0 1,1 0 0,-1 0 0,1-1 0,-1 1 0,0 0 0,1 0 0,-1 0 0,0 0 0,0 0-1,0 0 1,0 0 0,0 0 0,0 1 0,-2 25-20,2-21 10,-34 231-939,31-239 697,1-8 9</inkml:trace>
  <inkml:trace contextRef="#ctx0" brushRef="#br0" timeOffset="1">35 158 17188,'2'1'1840,"1"2"-1320,4 6-232,3-3 977,3-1-745,3 1-392,3-4-792,1-2 936,0-8-368,3-4-96,-5-11-105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16195,'-13'28'1810,"8"-20"-1453,1 0 0,1 0 0,-1 0 0,1 0 0,0 1 0,1 0 0,0-1 0,-1 15 0,3-23-344,0 1 0,0-1 0,0 1 1,0 0-1,1-1 0,-1 1 0,0-1 1,0 1-1,0-1 0,1 1 0,-1-1 0,0 1 1,1-1-1,-1 1 0,1-1 0,-1 0 0,0 1 1,1-1-1,-1 0 0,1 1 0,-1-1 0,1 0 1,-1 1-1,1-1 0,-1 0 0,1 0 0,-1 0 1,1 1-1,0-1 0,-1 0 0,1 0 1,24 2-26,-11-1-7,-10 0-5,-1 0-1,1 0 1,-1 1-1,0 0 1,0-1-1,1 1 1,-1 1-1,0-1 1,-1 0 0,1 1-1,0-1 1,-1 1-1,1 0 1,-1 0-1,0 0 1,0 0-1,0 0 1,0 0 0,-1 1-1,1-1 1,-1 1-1,1 3 1,0-1 68,0 0 0,-1 0 0,0 0 0,0 0 0,-1 0 0,1 0 0,-1 0-1,0 0 1,-1 0 0,0 0 0,0 0 0,-3 10 0,3-12 52,-1-1 0,1 1 0,-1-1 0,0 0 0,-1 0 0,1 0 0,0 0 0,-1 0 0,0 0 0,-5 4 0,7-7-105,0 1 0,0 0 1,0-1-1,0 1 0,0-1 0,0 1 0,0-1 1,0 1-1,0-1 0,0 0 0,-1 1 0,1-1 1,0 0-1,0 0 0,0 0 0,0 0 0,-1 0 1,1 0-1,0 0 0,0 0 0,0-1 0,-1 1 1,1 0-1,0-1 0,0 1 0,0-1 0,0 1 1,0-1-1,0 0 0,0 1 0,0-1 1,0 0-1,0 0 0,0 1 0,1-1 0,-1 0 1,-1-2-1,-3-5 111,1 0 1,0-1 0,0 1 0,0-1-1,2 1 1,-1-1 0,-2-13 0,5 22-102,-6-38-136</inkml:trace>
  <inkml:trace contextRef="#ctx0" brushRef="#br0" timeOffset="1">19 15 16388,'10'0'1824,"3"2"-1040,3 0-352,5-1 976,6 1-375,5-2-649,-1 0-528,1-3 208,-2-4-112,-3-2-192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19516,'-17'22'3886,"1"12"-3713,2 2-1,2 0 0,1 0 0,1 1 0,3 0 0,0 0 1,3 1-1,0 58 0,4-88-256,1 1 0,0-1 0,0 0 0,1 0 0,0 0 1,4 13-1,-5-20 62,-1 1 0,1-1 0,-1 0 0,1 1 0,0-1 0,0 0 0,-1 0 0,1 0 0,0 1 1,0-1-1,0 0 0,0 0 0,0 0 0,0 0 0,1-1 0,-1 1 0,0 0 0,0 0 0,1-1 1,-1 1-1,0 0 0,1-1 0,-1 0 0,0 1 0,1-1 0,-1 0 0,1 0 0,-1 1 0,1-1 0,-1 0 1,1-1-1,-1 1 0,1 0 0,-1 0 0,0-1 0,1 1 0,-1 0 0,0-1 0,1 0 0,-1 1 0,0-1 1,1 0-1,-1 1 0,0-1 0,1-1 0,17-12-298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4 204 19020,'-4'16'1738,"4"-16"-1706,0 0 0,0 0 0,0 0 0,0 0 0,0 0 0,0-1 0,0 1 1,0 0-1,0 0 0,0 0 0,0 0 0,0 0 0,1 0 0,-1 0 0,0 0 1,0 0-1,0 0 0,0 0 0,0 0 0,0 0 0,0 0 0,0 0 0,0 0 1,0 0-1,0 0 0,0 0 0,0 0 0,0 0 0,0 0 0,0 0 0,0 0 0,1 0 1,-1 0-1,0 0 0,0 0 0,0 0 0,0 0 0,0 0 0,0 0 0,0 0 1,0 0-1,0 0 0,0 0 0,0 0 0,0 0 0,0 0 0,0 0 0,0 0 1,1 0-1,-1 0 0,0 0 0,14-27 2191,-6 12-2175,6-11 260,7-14 223,49-70 1,-70 110-531,0 0 1,0 0-1,0 0 1,0 1 0,0-1-1,0 0 1,0 0-1,0 0 1,0 0 0,0 1-1,0-1 1,0 0-1,0 0 1,0 0 0,0 1-1,0-1 1,0 0-1,0 0 1,0 0 0,0 0-1,1 0 1,-1 1-1,0-1 1,0 0 0,0 0-1,0 0 1,0 0-1,0 0 1,1 0 0,-1 1-1,0-1 1,0 0-1,0 0 1,0 0 0,0 0-1,1 0 1,-1 0 0,0 0-1,0 0 1,0 0-1,0 0 1,1 0 0,-1 0-1,0 0 1,0 0-1,0 0 1,0 0 0,1 0-1,-1 0 1,0 0-1,0 0 1,0 0 0,0 0-1,1 0 1,-1 0-1,0 0 1,0 0 0,0-1-1,0 1 1,0 0-1,1 0 1,-1 0 0,0 0-1,0 0 1,0 0-1,0 0 1,0-1 0,0 1-1,1 0 1,-1 14 16,-15 103 17,8-78-208,2 1-1,0 59 1,7-85-416,-2-13 580,0-1 1,0 0-1,0 0 1,0 1-1,0-1 0,0 0 1,0 0-1,0 0 1,1 1-1,-1-1 1,0 0-1,0 0 0,0 0 1,0 1-1,0-1 1,0 0-1,0 0 1,0 0-1,1 0 0,-1 1 1,0-1-1,0 0 1,0 0-1,0 0 1,0 0-1,1 0 1,-1 0-1,0 1 0,0-1 1,0 0-1,1 0 1,-1 0-1,0 0 1,0 0-1,0 0 0,1 0 1,-1 0-1,0 0 1,0 0-1,1 0 1,-1 0-1,0 0 0,0 0 1,0 0-1,1 0 1,-1 0-1,0 0 1,0 0-1,0 0 1,1-1-1,-1 1 0,0 0 1,0 0-1,0 0 1,0 0-1,1 0 1,-1 0-1,0-1 0,0 1 1,0 0-1,0 0 1,0 0-1,0 0 1,1-1-1,-1 1 1,0 0-1,8-16-322</inkml:trace>
  <inkml:trace contextRef="#ctx0" brushRef="#br0" timeOffset="1">276 159 20076,'2'15'2297,"-2"-8"-1601,4-4-312,3-3 1840,2-2-1607,2-3-353,4-1-672,0 0-305,1 5 1418,-4-1-809,-8-3-112,-4 3-81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52 15931,'1'-5'494,"-1"1"-1,0 0 0,0-1 0,0 1 0,-1-1 1,1 1-1,-2-5 0,2 8-390,-1 1 0,1-1 0,0 0 0,0 1 0,-1-1 0,1 1 0,0-1 0,-1 0 0,1 1 0,-1-1 0,1 1 0,-1-1 0,1 1 0,-1 0 0,1-1 0,-1 1 0,1-1 0,-1 1 0,1 0 0,-1-1 0,-1 1 0,1 0 4,0 0 0,0 0 1,0 0-1,0 0 0,-1 0 0,1 1 1,0-1-1,0 0 0,0 1 0,0-1 0,0 1 1,0-1-1,0 1 0,0-1 0,0 1 1,0 0-1,-1 0 0,-7 6 57,1 0-1,1 1 1,-1 0-1,1 0 1,1 0-1,-1 1 1,1 0-1,1 0 1,-6 14-1,4-9-156,2 0-1,0 1 1,1 0-1,0 0 0,-3 29 1,7-42-6,0 0 0,0 1 0,0-1-1,0 0 1,0 0 0,0 0 0,1 0 0,-1 1 0,1-1 0,-1 0 0,2 2 0,-1-3 1,-1 0 1,0-1-1,1 1 0,-1 0 1,1-1-1,0 1 1,-1-1-1,1 1 0,-1 0 1,1-1-1,0 0 0,-1 1 1,1-1-1,0 1 1,0-1-1,-1 0 0,1 1 1,0-1-1,0 0 1,1 0-1,1 0 3,-1 0 1,0 0-1,1-1 1,-1 0-1,1 1 1,-1-1-1,0 0 1,1 0-1,-1 0 1,0 0-1,0 0 1,0-1-1,0 1 1,0-1-1,0 1 1,0-1-1,2-2 1,7-8 21,-1 0-1,0-1 1,0 0 0,-1 0-1,-1-1 1,0 0 0,-1 0-1,0-1 1,-1 0 0,4-20-1,-9 34-24,-1 0 0,0 0 0,0 0-1,1 0 1,-1 0 0,0 0 0,0 0-1,0 0 1,0 0 0,0 0 0,0 0-1,-1 0 1,1 0 0,0 0 0,-1-2-1,0 3-5,1 0 0,0 0 0,-1 0-1,1 0 1,0 0 0,-1 0 0,1 0 0,0 0-1,-1 0 1,1 0 0,0 0 0,-1 0 0,1 1-1,0-1 1,-1 0 0,1 0 0,0 0 0,-1 1-1,1-1 1,0 0 0,0 0 0,-1 1 0,1-1-1,0 0 1,0 0 0,-1 1 0,1 0 0,-20 32-674,13-19 206,1 1-1,1 0 1,1 1-1,0-1 1,-4 31-1,9-28-200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14371,'-6'37'1584,"0"-4"-1103,1-3-185,2-3 944,1-4-1152,2-6-216,2-11 184,2-6-56,3-11-184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18020,'29'16'4337,"-23"-15"-4257,1 0-1,-1 0 1,0-1 0,1 0-1,-1 0 1,0 0 0,1-1 0,-1 1-1,0-2 1,0 1 0,0-1 0,0 0-1,9-4 1,-14 7-55,-1 0 1,0-1-1,0 1 0,1 0 0,-1 0 1,0 0-1,0-1 0,0 1 0,0 0 1,0 0-1,0 0 0,0-1 1,0 1-1,0 0 0,-1 0 0,1 0 1,0-1-1,-1 2 0,-86 315 713,88-334-2549,-1-3 1216</inkml:trace>
  <inkml:trace contextRef="#ctx0" brushRef="#br0" timeOffset="1">22 207 18076,'3'11'1752,"4"-5"-1136,1-2-248,8-4 561,0-8-617,4-5-32,0-6-32,3-7-264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18100,'-13'25'2145,"10"-21"-1838,0 1 0,0 0 0,1 0 0,-4 10 0,6-14-321,0 1 0,-1-1 0,1 1 0,0 0 0,0-1 0,0 1 0,0-1-1,0 1 1,0-1 0,1 1 0,-1 0 0,1-1 0,-1 1 0,1-1 0,-1 0 0,1 1-1,0-1 1,0 1 0,-1-1 0,1 0 0,2 2 0,34 33-1263,-27-28 1021,-1 1-1,14 16 1,-20-21 256,0 0 0,-1 0 0,1 0-1,-1 0 1,0 0 0,0 1 0,-1-1-1,1 1 1,-1-1 0,0 1 0,0 5-1,-1-1 151,0 0-1,0 0 1,-1 0-1,0 0 0,0 0 1,-1 0-1,-6 15 1,6-18 10,0 0 0,-1-1 1,1 1-1,-1-1 0,-1 1 1,1-1-1,-1 0 0,0 0 1,0-1-1,0 1 0,-10 7 1,12-11-175,1 0 0,-1 0 0,1 0 0,-1 0 1,1 0-1,-1-1 0,1 1 0,-1-1 0,0 1 0,1-1 0,-1 0 1,0 1-1,0-1 0,1 0 0,-1 0 0,0 0 0,1 0 0,-1-1 0,0 1 1,0 0-1,1-1 0,-1 1 0,1-1 0,-1 0 0,0 1 0,1-1 1,-1 0-1,1 0 0,0 0 0,-3-2 0,-1-2-63,1 1 0,0-1 0,0 0 0,1 0 0,0 0 0,-1-1 0,-2-7 0,-10-26-341</inkml:trace>
  <inkml:trace contextRef="#ctx0" brushRef="#br0" timeOffset="1">20 57 18732,'15'0'1896,"-1"1"-1263,3 1-281,3-1 888,3 0-640,-1-1 328,1 0-656,1-4-232,-4 0-40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15403,'35'31'4503,"-26"-24"-4046,-1 0 0,1 0 1,-2 1-1,1 1 1,8 11-1,-8-6-327,-1-1 1,-1 1-1,0 0 0,-1 0 1,-1 1-1,0 0 0,0-1 0,-2 1 1,2 26-1,-4-23-164,0 0 0,0 0-1,-2 0 1,0 0 0,-2 0 0,0 0 0,-11 30 0,13-41-41,-1 0 0,-1 0 1,1-1-1,-1 1 0,0-1 1,-1 0-1,1 0 0,-1 0 1,0-1-1,-1 0 0,1 0 1,-1 0-1,-11 7 0,-20 3-210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16628,'1'-3'254,"-1"0"1,1 0 0,-1 0 0,0 1 0,0-1-1,0 0 1,-1 0 0,1 0 0,-1 1 0,1-1-1,-1 0 1,0 1 0,-2-4 0,3 5-177,-1 0-1,0 0 1,0 0 0,1 0-1,-1 0 1,0 0 0,0 0-1,0 1 1,0-1 0,0 0-1,0 1 1,0-1 0,0 1 0,-1-1-1,1 1 1,0-1 0,0 1-1,0 0 1,0-1 0,-1 1-1,1 0 1,0 0 0,0 0 0,-1 0-1,1 0 1,0 0 0,0 1-1,0-1 1,-1 0 0,1 1-1,0-1 1,0 1 0,0-1 0,-1 1-1,-4 2-9,1 0-1,0 1 1,0-1-1,0 1 1,0 0-1,0 0 0,1 1 1,0-1-1,0 1 1,-3 5-1,4-7-72,1 1-1,-1-1 0,1 1 0,0-1 0,0 1 1,1 0-1,-1 0 0,1 0 0,0 0 0,0 0 1,0 0-1,0 0 0,1 0 0,-1 0 1,2 8-1,-1-11 2,0 0 0,0 0 1,0-1-1,1 1 1,-1 0-1,0 0 0,1-1 1,-1 1-1,0 0 1,1-1-1,-1 1 0,1 0 1,-1-1-1,1 1 1,0-1-1,-1 1 0,1-1 1,-1 1-1,1-1 0,0 0 1,-1 1-1,1-1 1,0 0-1,0 1 0,1-1 1,0 1-1,0-1-1,0 0 1,0 0 0,1 0-1,-1 0 1,0-1 0,0 1 0,0 0-1,3-2 1,4-1 1,0 0 0,-1-1-1,11-6 1,4-4 62,33-29 1,-32 24 51,-24 19-109,0 0 0,0 0 1,0 0-1,0-1 0,0 1 1,0 0-1,1 0 0,-1 0 0,0 0 1,0 0-1,0 0 0,0 0 1,0-1-1,0 1 0,0 0 1,1 0-1,-1 0 0,0 0 1,0 0-1,0 0 0,0 0 0,0 0 1,1 0-1,-1 0 0,0 0 1,0 0-1,0 0 0,0 0 1,0 0-1,1 0 0,-1 0 1,0 0-1,0 0 0,0 0 1,0 0-1,0 0 0,1 0 0,-1 0 1,0 0-1,0 0 0,0 0 1,0 0-1,0 1 0,1-1 1,-1 0-1,0 0 0,0 0 1,0 0-1,0 0 0,0 0 0,0 1 1,-1 11 65,-10 23-22,8-26-39,-2 4-47,-19 70 213,22-73-330,0 1 1,0-1-1,1 1 0,1-1 1,0 20-1,0-30 98,0 1 0,0 0 0,0-1 0,0 1 0,0-1 0,0 1 0,0-1 0,0 1-1,0-1 1,1 1 0,-1-1 0,0 1 0,0-1 0,0 1 0,1-1 0,-1 1 0,0-1 0,1 1 0,-1-1-1,0 1 1,1-1 0,-1 1 0,0-1 0,1 0 0,-1 1 0,1-1 0,-1 0 0,1 0 0,-1 1 0,1-1-1,-1 0 1,1 0 0,-1 0 0,1 1 0,-1-1 0,1 0 0,-1 0 0,1 0 0,-1 0 0,2 0 0,-1-1-35,1 1 1,-1-1 0,0 1-1,0-1 1,1 0 0,-1 1 0,0-1-1,0 0 1,0 0 0,0 0-1,0 0 1,0 0 0,0 0-1,1-2 1,7-13-823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52 134 12027,'-4'-2'371,"0"1"0,0-1 1,1 0-1,0 0 1,-1-1-1,1 1 0,0-1 1,0 1-1,0-1 1,0 0-1,1 0 1,-1 0-1,1-1 0,-1 1 1,-2-7-1,6 10-312,-1 0-1,0 0 0,0-1 1,0 1-1,0 0 1,1-1-1,-1 1 1,0 0-1,0 0 0,1-1 1,-1 1-1,0 0 1,1 0-1,-1-1 1,0 1-1,1 0 0,-1 0 1,0 0-1,1 0 1,-1 0-1,0 0 1,1 0-1,-1-1 0,0 1 1,1 0-1,-1 0 1,0 0-1,1 0 1,-1 0-1,0 0 0,1 1 1,-1-1-1,1 0 1,13 1 381,87 16 708,57 8-793,306-7 227,5-30-407,-220 3-154,186-15 134,-300 9 519,157-38 0,-168 24-263,-102 31-385,-17 2-281,-13 3-545,-22 0-298,12-5 804,-3 3-151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34 245 14187,'-13'18'1807,"-5"6"-497,16-20 236,7-9 1245,87-113 580,-58 73-2844,53-57 0,-86 100-531,1 0 0,0 0 1,0 0-1,0 0 1,1 1-1,-1-1 1,0 1-1,1 0 1,-1-1-1,1 1 1,-1 0-1,5-1 1,-6 2-1,0 0 0,0 1 1,0-1-1,-1 0 1,1 0-1,0 1 1,0-1-1,0 0 1,0 1-1,0-1 1,0 1-1,0-1 1,-1 1-1,1 0 1,0-1-1,0 1 1,-1 0-1,1-1 1,0 1-1,-1 0 1,1 0-1,-1 0 0,1-1 1,-1 1-1,0 0 1,1 0-1,-1 0 1,0 0-1,1 0 1,-1 0-1,0 0 1,0 0-1,0 0 1,0 1-1,3 25-30,-1 0-1,-1-1 0,-1 1 1,-2 0-1,-5 28 1,1 10-19,5-61 140,1 32-1093,0-35 979,0-1 0,0 0 0,0 1-1,1-1 1,-1 1 0,0-1 0,0 0 0,0 1-1,0-1 1,0 0 0,0 0 0,1 1 0,-1-1 0,0 0-1,0 1 1,1-1 0,-1 0 0,0 0 0,0 1-1,1-1 1,-1 0 0,0 0 0,0 0 0,1 1-1,-1-1 1,0 0 0,1 0 0,-1 0 0,1 0 0,0 0 4,0 0 1,0-1-1,0 1 1,0-1-1,0 1 1,0-1-1,0 1 1,0-1-1,0 0 1,0 0 0,0 1-1,0-1 1,-1 0-1,1 0 1,1-1-1,10-17-350,1-8-111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18532,'0'0'65,"1"0"-1,-1 0 1,0 0 0,0 0-1,1-1 1,-1 1 0,0 0-1,0 0 1,1 0 0,-1 0-1,0 0 1,1 0 0,-1 0-1,0 0 1,0 0 0,1 0-1,-1 0 1,0 0 0,1 0-1,-1 0 1,0 0 0,1 0-1,-1 0 1,0 0 0,0 0-1,1 0 1,-1 0 0,0 1-1,0-1 1,1 0 0,-1 0-1,0 0 1,0 0 0,1 1-1,-1-1 1,0 0 0,0 0-1,0 1 1,0-1 0,1 0-1,-1 0 1,0 1 0,0-1-1,0 0 1,0 0 0,0 1-1,0-1 1,0 0 0,0 1-1,0-1 1,0 0 0,0 0-1,0 1 1,0-1 0,0 0-1,0 1 1,0-1 0,0 0-1,0 1 1,0-1 0,-5 28 1311,2-13-829,-13 78 454,7-49-800,-4 73 0,12-115-195,1-1 0,0 1-1,0 0 1,0-1 0,0 1 0,0-1 0,0 1-1,1-1 1,-1 1 0,1 0 0,-1-1 0,1 1 0,-1-1-1,1 0 1,0 1 0,-1-1 0,1 1 0,0-1 0,2 2-1,-2-2-36,1-1 0,-1 1-1,1-1 1,-1 1-1,1-1 1,-1 0 0,1 1-1,-1-1 1,1 0-1,-1 0 1,1 0 0,-1 0-1,1-1 1,-1 1-1,1 0 1,-1-1 0,1 1-1,-1-1 1,0 1-1,2-1 1,3-2-284,0 0-1,0 1 0,0-2 1,-1 1-1,1-1 1,-1 0-1,0 0 1,0 0-1,-1-1 1,1 1-1,-1-1 0,7-11 1,5-10-559</inkml:trace>
  <inkml:trace contextRef="#ctx0" brushRef="#br0" timeOffset="1">140 173 15555,'-4'32'1529,"0"0"-905,0 4-256,1-1 896,0-1-440,4-5-272,2-2-151,1-7-482,2-4-311,1-8 360,3 0-80,3-8-104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17780,'4'3'6050,"-4"-3"-5948,-1 15 2570,-9 29-2406,5-21 301,-2 10-437,-8 53 71,13-76-173,2-1 0,-1 1 1,1-1-1,1 1 0,0-1 1,3 16-1,-4-23-25,1-1 0,-1 0 1,1 0-1,-1 1 0,1-1 0,-1 0 0,1 0 1,-1 0-1,1 0 0,0 0 0,0 0 1,0 0-1,0 0 0,-1 0 0,1 0 0,0 0 1,1 0-1,-1-1 0,0 1 0,0 0 0,0-1 1,0 1-1,0-1 0,1 1 0,-1-1 0,0 0 1,1 1-1,-1-1 0,0 0 0,0 0 1,1 0-1,-1 0 0,0 0 0,1 0 0,-1-1 1,0 1-1,2 0 0,4-3-119,0 1 0,1-1 0,-1 0 0,13-8 0,-12 7-141,2-1 70,-1-2 0,1 1 0,-1-1 0,0 0 0,-1-1 0,1 0 0,9-13 0,4-7-299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16363,'-9'30'1713,"1"3"-1025,5 3-304,-3-3 960,2-2-359,4 1-585,1 0-376,4-5 48,0-1-48,-5-6-128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16051,'-8'2'1363,"6"-2"-1134,0 0 0,1 0 0,-1 0 0,0 1 0,0-1 0,1 1 0,-1-1 0,0 1 0,1-1 0,-1 1 0,-2 2 0,6-2-10,0 0 1,0 0 0,0-1-1,0 1 1,0 0 0,1-1-1,-1 1 1,0-1 0,3 1-1,2 0 117,38 8-40,0-2 0,60 2 0,-8-2-234,-88-5-164,-3 2-59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15859,'0'4'1657,"3"2"-889,4-5-256,9-1 1104,8-3-575,9-1-465,1-3-208,4 1-608,-1 0-352,-4 1 512,-3 0-184,-4 4-105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16099,'1'1'139,"0"0"-1,0 0 1,0 0-1,0 0 1,0 0-1,0 0 1,0 0-1,0 0 1,1-1-1,-1 1 1,0 0-1,1-1 0,-1 1 1,0-1-1,3 1 1,30 7 1063,-5-1-596,-24-5-561,0 0 0,-1 0 1,1 0-1,0 1 0,-1 0 0,1 0 1,-1 0-1,0 1 0,0-1 0,0 1 0,-1 0 1,1 0-1,-1 0 0,0 1 0,0-1 1,0 1-1,-1 0 0,1 0 0,-1 0 0,-1 0 1,1 0-1,-1 0 0,1 0 0,-1 0 1,-1 1-1,1-1 0,-1 0 0,0 1 0,0-1 1,-1 0-1,1 1 0,-4 9 0,0-1 105,0-1-1,-1 1 0,-1-1 0,0 0 0,-1 0 1,0-1-1,-10 12 0,-7 8-538,-35 35-1,42-51-114,16-15 175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 14259,'0'-1'157,"0"0"-1,0 0 1,0 0 0,0 0-1,0 0 1,0 0 0,0 0-1,1 0 1,-1 0 0,0 0-1,1 0 1,-1 1 0,1-1-1,-1 0 1,1 0 0,0 0-1,-1 0 1,1 0 0,0 1-1,-1-1 1,1 0 0,0 1-1,0-1 1,0 0 0,-1 1-1,1-1 1,0 1 0,0 0-1,0-1 1,0 1 0,0 0-1,0-1 1,0 1 0,0 0-1,0 0 1,0 0 0,0 0-1,0 0 1,2 0 0,0 0 10,-1 0 1,1 1 0,0-1-1,0 1 1,-1 0 0,1 0-1,0 0 1,-1 0 0,1 0-1,-1 0 1,0 1 0,1-1-1,3 4 1,-2-1-113,-1 1 1,1-1 0,-1 1-1,0 0 1,0 0-1,0 0 1,-1 1 0,0-1-1,0 0 1,0 1-1,-1 0 1,0-1 0,0 1-1,0 0 1,0-1-1,-1 1 1,0 0 0,-1 0-1,1 0 1,-1-1-1,0 1 1,-2 7 0,-1 1 119,-1-2 0,0 1 0,0-1 0,-1 1 0,-1-1 0,0-1 0,0 1 0,-14 14 0,1-7 240,-8 9 106,26-26-478,1-1 0,-1 1 0,1 0 0,0 0 0,-1 0 0,1 0 0,0 0 0,0 1 0,0-1 0,1 0 0,-2 4 0,2-5-37,0 0 0,0 0 0,0-1-1,0 1 1,0 0 0,0-1 0,0 1-1,1 0 1,-1-1 0,0 1 0,0 0 0,1-1-1,-1 1 1,0-1 0,1 1 0,-1 0 0,0-1-1,1 1 1,-1-1 0,1 1 0,-1-1 0,1 1-1,-1-1 1,1 0 0,0 1 0,0 0-1,22 3 45,-15-4-75,0 0 0,0-1 1,0 0-1,7-2 1,-1-1-365,-1-1 0,0 0 0,0-1 0,-1 0 0,0-1 0,0 0-1,0-1 1,-1 0 0,0-1 0,18-19 0,-18 13-420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16412,'-3'3'1760,"3"1"-1040,5-1-248,2 0 1144,3-3-543,5 1-409,3 1-128,3 1-192,-1-3-200,3 0-528,-1 0-368,-4-2 632,1 2-128,-3 0-88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6337,'-2'0'1088,"-21"1"6104,15-1-6650,1 1 0,-1 0 0,1 0 0,-1 1 0,1 0 0,0 0 0,-8 4 0,5-1-5,0 1 0,0 0-1,1 0 1,-16 15 0,21-18-450,1 0 0,0 0-1,0 1 1,0-1 0,1 1 0,-1-1 0,1 1 0,0 0 0,0 0 0,0 0 0,0 0 0,1 0 0,0 1 0,-1-1 0,1 6 0,1-8-81,0-1-1,0 1 1,0 0 0,1 0 0,-1 0 0,1-1 0,-1 1 0,1 0 0,0 0 0,0-1 0,0 1 0,0-1 0,0 1 0,0-1 0,0 1-1,0-1 1,0 0 0,1 1 0,-1-1 0,1 0 0,-1 0 0,1 0 0,-1 0 0,1 0 0,0 0 0,-1-1 0,1 1 0,0 0-1,-1-1 1,1 1 0,3-1 0,5 2 11,0 0 0,-1-1 0,1-1-1,14 0 1,-14-1 22,1 0-1,0 0 1,-1-1 0,1 0-1,-1-1 1,0-1 0,0 1-1,0-1 1,-1-1 0,1 0-1,-1 0 1,0-1 0,13-11-1,-20 16-17,-1 0-1,1-1 1,-1 1-1,0-1 1,1 1-1,-1-1 0,0 0 1,0 1-1,0-1 1,0 0-1,0 0 1,0 0-1,0 0 0,-1 0 1,1 0-1,-1 0 1,1 0-1,-1 0 1,0 0-1,0 0 1,0 0-1,0 0 0,0 0 1,-1 0-1,1 0 1,0 0-1,-1 0 1,0 0-1,1 0 0,-1 0 1,0 0-1,0 0 1,0 1-1,0-1 1,0 0-1,0 1 0,-1-1 1,1 1-1,-1-1 1,1 1-1,-3-2 1,-1-2-42,-1 1 0,0 0 1,0 0-1,0 0 1,-1 1-1,1 0 1,-1 0-1,0 1 1,1 0-1,-14-3 1,15 5-191,1 0 1,-1-1-1,1 1 1,-1 1-1,1-1 1,-8 2-1,11-2 109,0 1 0,0-1 0,-1 0 0,1 1 0,0-1 0,0 1-1,0-1 1,0 1 0,0 0 0,0 0 0,0-1 0,0 1 0,0 0-1,0 0 1,0 0 0,0 0 0,1 0 0,-1 0 0,0 0 0,1 0 0,-1 0-1,0 0 1,1 0 0,0 1 0,-1-1 0,1 0 0,-1 3 0,3 4-641,7 1-132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16924,'-3'11'1904,"1"1"-1256,5-9-232,9-1 1761,9-2-1473,5-2-160,8-3-264,2-1-104,3-1-176,0 2-176,-6-1-384,-3 4-272,-10 2-280,-4 6-145,-14-2 753,1 6-264,-6 5-24</inkml:trace>
  <inkml:trace contextRef="#ctx0" brushRef="#br0" timeOffset="1">52 149 16131,'10'5'1721,"4"-2"-953,4-2-264,7-1 952,4 0-423,4-1-545,1-2-352,2-2 240,-7 1-248,1 4-144,-3 0-112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27 13211,'0'0'191,"1"-1"0,-1 0-1,0 1 1,1-1 0,-1 0 0,0 1 0,1-1 0,-1 0 0,0 1-1,0-1 1,0 0 0,0 1 0,0-1 0,0 0 0,0 0 0,0 1-1,0-1 1,0 0 0,0 1 0,0-1 0,-1 0 0,1 0 0,0 1-1,0-1 1,-1 0 0,0 0 0,0 0-10,0 0 0,0 0 0,0 1 0,0-1 0,0 1 0,0-1 0,0 1 0,0-1 0,-1 1 0,1-1 0,0 1-1,0 0 1,0 0 0,-2 0 0,-2-1 3,0 1 1,0 0-1,1 1 0,-1-1 0,0 1 0,0 0 0,-6 3 0,5-2-176,1 1-1,0 0 0,0 0 1,0 0-1,0 1 0,1-1 0,-1 1 1,1 0-1,0 1 0,0-1 0,1 1 1,-1 0-1,1 0 0,0 0 0,0 0 1,1 0-1,-1 1 0,1-1 0,0 1 1,1 0-1,-1-1 0,1 1 0,1 0 1,-1 0-1,1 0 0,0 0 0,0-1 1,0 1-1,1 0 0,0 0 0,2 8 1,-2-12-7,0 1 1,0-1-1,0 0 1,0 0 0,0 0-1,0 0 1,1 0-1,-1 0 1,1 0-1,-1 0 1,1 0 0,0-1-1,0 1 1,-1-1-1,1 1 1,0-1 0,0 0-1,1 1 1,2 0-1,-2-1 9,0-1 0,0 1-1,0-1 1,1 1 0,-1-1-1,0 0 1,1 0 0,-1-1-1,0 1 1,0-1 0,1 1-1,4-3 1,0 0 113,1-1 0,-1 0-1,1-1 1,-1 1 0,0-2 0,-1 1 0,0-1 0,13-13-1,-15 15 101,-1-1-1,0 0 1,0 0-1,-1-1 1,0 1-1,5-11 0,-8 15-163,1-1 0,-1 1 0,1 0 0,-1-1 0,0 1 0,0-1 0,1 1 0,-1-1 0,0 1 0,-1 0 0,1-1 0,0 1 0,0-1 0,0 1 0,-1 0 0,1-1 0,-1 1 0,1 0 0,-1-1 0,0 1 0,1 0 0,-1 0 0,0-1 0,0 1 0,0 0 0,0 0 0,0 0 0,0 0 0,0 0 0,0 0 0,0 1 0,-1-1 0,1 0 0,0 0 0,-2 0 0,-4-2 9,0 0 0,-1 1-1,1 0 1,0 0 0,-1 1-1,1-1 1,-16 1 0,19 1-310,-1 0 1,1 0 0,-1 1 0,1-1 0,-1 1 0,1 0 0,-1 0 0,1 1 0,0-1 0,0 1 0,0 0 0,-1 0 0,2 0 0,-7 5 0,9-7 182,1 1-1,-1-1 1,1 1-1,-1-1 1,1 1-1,-1 0 1,1-1 0,-1 1-1,1-1 1,-1 1-1,1 0 1,0 0-1,0-1 1,-1 1-1,1 0 1,0-1-1,0 1 1,0 0-1,0 0 1,0 0-1,0 0 1,1 5-753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18740,'6'8'1736,"-2"3"-1176,-4 3-279,3 5 967,1 4-432,-2 3-392,-2 2-216,0 0-288,0-1-184,0-6-440,0-1-240,1-10 736,-2-22-777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15755,'-1'1'132,"1"-1"-1,-1 1 1,1 0-1,-1 0 1,1-1-1,0 1 0,-1 0 1,1 0-1,0 0 1,0 0-1,-1 0 1,1-1-1,0 1 1,0 0-1,0 0 0,0 0 1,0 0-1,0 0 1,0 0-1,0 0 1,1-1-1,-1 1 1,0 0-1,0 0 0,1 0 1,-1 0-1,1 0 1,0 0-38,0-1 0,-1 1 0,1-1 0,0 1 1,0-1-1,-1 0 0,1 1 0,0-1 0,0 0 1,0 0-1,-1 0 0,1 0 0,0 1 0,0-1 0,0 0 1,0 0-1,0-1 0,-1 1 0,1 0 0,0 0 0,0 0 1,0 0-1,0-1 0,-1 1 0,1 0 0,0-1 1,1 0-1,5-3 150,0 0 1,0-1-1,-1 0 0,0 0 1,1 0-1,9-12 0,29-42 747,-34 44-677,-3 1-91,-6 11-151,0 0 1,0 0-1,0 0 0,0 0 1,0 0-1,4-3 1,-6 6-71,0 0 1,0 0 0,0 0 0,0-1-1,0 1 1,0 0 0,0 0 0,1 0 0,-1 0-1,0 0 1,0 0 0,0 0 0,0 0-1,0 0 1,0 0 0,0 0 0,0 0-1,0 0 1,1 0 0,-1 0 0,0-1 0,0 1-1,0 0 1,0 0 0,0 0 0,0 0-1,0 0 1,0 0 0,1 0 0,-1 0 0,0 1-1,0-1 1,0 0 0,0 0 0,0 0-1,0 0 1,0 0 0,0 0 0,1 0 0,-1 0-1,0 0 1,0 0 0,0 0 0,0 0-1,0 0 1,0 0 0,0 0 0,0 1 0,0-1-1,0 0 1,0 0 0,0 0 0,0 0-1,1 0 1,-1 0 0,0 0 0,0 0-1,0 1 1,0-1 0,-1 11 57,-5 19-46,6-26-1,-26 117-321,18-69-2882,8-52 3038,-1 1 109,1-1 0,0 0 0,0 0 0,0 1 0,0-1 0,0 0 0,0 0 0,0 1 0,0-1 0,0 0 0,0 1 0,0-1 0,0 0 0,0 1 0,0-1 0,0 0 0,0 0 0,0 1 0,0-1 0,0 0 0,1 1 0,-1-1 0,0 0 0,0 0 0,0 1 0,0-1 0,1 0 0,-1 0 0,0 1 0,5-2-828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14347,'-2'4'451,"-3"19"1320,5-22-1686,1 0 1,-1 0-1,0 0 1,1 0 0,-1 0-1,1 0 1,-1 0-1,1 0 1,-1 0-1,1 0 1,0 0-1,-1 0 1,1 0-1,0-1 1,0 1-1,0 0 1,0-1-1,0 1 1,0 0 0,0-1-1,1 1 1,8 4 285,0-1 0,1 0 0,-1-1 0,1 0 0,0-1 0,-1 0 0,18 1 0,82-3 1093,-78-1-1065,343-22 1083,-114 3-1317,-151 11 159,-1-5 0,164-42 1,-150 26-64,1 6 0,0 6 0,217-5 0,-326 25-186,-14-2-90,-1 0 0,0 0 0,0 0 0,0 0 0,0 0 0,0 0 0,0 0 0,0 0 0,0 0 0,0 0 0,0 0-1,0 0 1,0 0 0,0 0 0,1 0 0,-1 0 0,0 0 0,0 0 0,0 0 0,0 0 0,0 0 0,0 0 0,0 0 0,0 0 0,0 0 0,0 1 0,0-1 0,0 0 0,0 0 0,0 0 0,0 0-1,0 0 1,0 0 0,0 0 0,0 0 0,0 0 0,0 0 0,0 0 0,0 0 0,0 1 0,0-1 0,0 0 0,0 0 0,0 0 0,0 0 0,0 0 0,0 0 0,0 0 0,0 0 0,0 0 0,0 0-1,0 0 1,0 0 0,0 0 0,0 1 0,0-1 0,0 0 0,-1 0 0,1 0 0,0 0 0,0 0 0,0 0 0,0 0 0,0 0 0,0 0 0,0 0 0,-2 1-128,0-1 0,0 1 0,0-1 0,0 1 0,0-1 1,-1 0-1,1 0 0,0 0 0,0 0 0,-4-1 0,-18-4-257,-5-1-140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64 326 13571,'-2'-1'154,"-1"-2"271,0 0 0,-1 0-1,1 0 1,-1 1 0,0-1 0,-5-1 0,9 4-347,-1-1 0,0 1 0,0 0 0,1 0 0,-1 0 0,0 0 0,0 0 0,0 0 0,1 0 0,-1 0 0,0 0 0,0 0 0,1 0 0,-1 1 0,0-1 0,0 0 0,1 0 0,-1 1 0,0-1 0,0 0 0,1 1 0,-1-1 0,1 1 0,-1-1 0,0 1 0,1 0 0,-1-1 0,1 1 0,-1-1 0,1 1 0,-1 0 0,1-1 0,0 1 0,-1 0 0,1 0 0,0-1 0,0 1 0,-1 0 1,1 0-1,0-1 0,0 1 0,0 1 0,-2 10 232,0-1 1,0 1 0,1-1-1,1 1 1,1 18-1,11 59 353,-11-81-577,39 173 1351,-33-158-1182,1-1 1,0 0 0,2 0-1,1-1 1,24 36-1,-33-53-199,1-1 0,0 1 0,1 0 0,-1-1 1,1 0-1,-1 0 0,1 0 0,0 0 0,6 2 0,-9-4-32,1 0-1,0-1 1,-1 1-1,1-1 1,0 0-1,-1 1 1,1-1 0,0 0-1,-1 0 1,1 0-1,0 0 1,-1 0 0,1-1-1,0 1 1,-1 0-1,1-1 1,0 1-1,-1-1 1,1 0 0,-1 1-1,1-1 1,-1 0-1,1 0 1,-1 0 0,0 0-1,1 0 1,-1 0-1,0-1 1,1 0-1,4-5 48,-1 0-1,-1-1 0,1 1 1,-1-1-1,0 0 0,-1 0 0,0-1 1,0 1-1,2-17 0,8-81 293,-12 96-328,4-163 204,-6 142-216,-2 0 1,-1 1 0,-12-48-1,8 57-9,7 20-15,1 0 1,-1 0 0,1 0 0,-1 0 0,1 0 0,0 0 0,-1 0-1,1 0 1,0 0 0,0 0 0,0 0 0,0 0 0,0 0-1,0 0 1,0-1 0,1 1-2,0 0-1,0 1 1,0-1 0,0 1-1,0-1 1,0 1-1,0 0 1,0-1-1,0 1 1,0 0 0,0 0-1,1 0 1,-1 0-1,0 0 1,0 0 0,0 0-1,0 0 1,2 1-1,253-11-104,-125 1 74,15 3-48,234-14-584,-273 8 401,162-36-1,-142 16 29,240-55-192,-351 84 407,18-4-22,-1 0 0,1-3 0,46-18 0,-72 25 241,-6 5-15,-7 10 57,1-6-224,-9 26 23,1 1-1,1 0 1,2 1-1,1-1 1,-4 42-1,10-65-218,1-7 51,1 1 1,-1-1-1,1 1 0,-1 0 1,1-1-1,0 1 0,0 0 0,0-1 1,1 1-1,0-1 0,1 6 1,3-4-258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 13787,'-5'-1'436,"0"0"0,0 0 0,-1 0 0,1 1 0,0 0 1,0 0-1,0 0 0,0 1 0,0 0 0,0 0 0,0 0 0,0 1 0,-8 3 0,7-3-253,1 1 1,0 0-1,0 0 0,0 0 0,0 0 0,1 1 0,0 0 0,-1 0 0,1 0 1,0 0-1,1 1 0,-1 0 0,1 0 0,0 0 0,0 0 0,1 0 0,-1 0 1,-2 11-1,5-15-162,-1 0 0,1 0 0,0 0 0,0 0 0,0 0 0,0 0 0,-1-1 1,1 1-1,1 0 0,-1 0 0,0 0 0,0 0 0,0 0 0,0 0 0,1 0 0,-1 0 0,0-1 1,1 1-1,0 1 0,-1-1-4,1-1-1,-1 0 1,1 1 0,-1-1 0,1 0 0,0 1-1,-1-1 1,1 0 0,-1 0 0,1 0 0,0 1-1,-1-1 1,1 0 0,-1 0 0,1 0-1,0 0 1,-1 0 0,1 0 0,0 0 0,-1-1-1,2 1 1,1-1 31,-1 0 1,1 0-1,0 0 0,0 0 0,0-1 0,-1 1 1,1-1-1,0 0 0,3-4 0,1 0 103,-2-1-1,1 0 1,-1 0 0,0 0-1,0-1 1,-1 1-1,0-1 1,0 0 0,-1 0-1,0-1 1,2-10-1,-5 19-133,0-1 0,1 1 0,-1-1 1,0 1-1,0-1 0,0 1 0,0-1 0,0 1 0,0-1 0,0 1 0,0-1 0,0 1 0,0 0 0,-1-1 0,1 1 0,0-1 0,0 1 0,0-1 0,0 1 0,-1 0 0,1-1 1,0 1-1,0-1 0,-1 1 0,-8 2 160,-8 15-277,11-9-196,1 0 0,1 1 0,-6 12 0,9-17 257,-1 0 0,1-1 1,0 1-1,0 0 1,1 0-1,-1 0 0,1 0 1,0 0-1,0 0 0,0 0 1,1 4-1,3-1-240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14923,'0'32'1585,"-3"1"-897,-1-2-312,0-3 1008,-1-3-496,4-10-600,1-12-168,1-2-496,4-14-272,-2-10 464,1-5-128,-1-8-176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13891,'1'-1'436,"0"-1"-1,0 0 1,0 0 0,0 1-1,0-1 1,0 1 0,1-1-1,-1 1 1,0 0-1,1-1 1,-1 1 0,1 0-1,0 0 1,-1 0 0,1 0-1,3-1 1,-3 1-327,0 1-1,0 0 1,-1-1 0,1 1 0,0 0-1,0 0 1,0 0 0,0 0-1,0 1 1,0-1 0,0 0 0,0 1-1,-1-1 1,4 2 0,-2 0-132,-1-1 0,1 1 0,0-1 0,-1 1 0,0 0 0,1 0 0,-1 0 0,0 0 0,0 0 0,0 0 0,0 1 0,0-1 0,-1 1 0,1 0 0,-1-1 0,0 1 0,0 0 0,0 0 0,0-1 0,0 1 0,0 4 0,5 109-1351,-6-116 1328,0 0-1,0 0 1,0 0-1,0 0 0,0 0 1,0 0-1,0 0 0,0 0 1,0 0-1,0-1 0,0 1 1,0 0-1,0 0 0,0 0 1,0 0-1,0 0 0,0 0-139,-1 0 139,1 0 0,0 0 1,0 0-1,0 0 0,0 0 1,0 0-1,0 0 0,0 0 1,0 0-1,0 0 0,0 0 1,0 0-1,0 0 0,0 0 1,-1 0-1,1 0 0,0 0 1,0 0-1,0 0 0,0 0 1,0 0-1,0 0 0,0 0 1,0 0-1,0 0 0,0 0 1,0 0-1,0 0 0,-1 0 1,1 0-1,0 0 0,0 0-139,0 0 139,0 0 0,0 0 1,0 0-1,0 1 0,0-1 1,-4-7-321,-2-5-507</inkml:trace>
  <inkml:trace contextRef="#ctx0" brushRef="#br0" timeOffset="1">54 77 16492,'4'5'1744,"3"0"-1264,2-1-224,4-1 808,3-2-816,4-1-336,3-3 1657,-2-2-1465,2-5-24,-3-2 32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14731,'-8'18'1542,"6"-15"-1328,0 0-1,1 1 1,-1-1 0,1 1 0,0-1 0,0 1 0,0 0 0,0-1 0,0 1-1,1 7 1,0-11-194,0 1-1,0-1 1,1 0-1,-1 1 1,0-1 0,0 0-1,0 0 1,1 0-1,-1 1 1,0-1-1,0 0 1,1 0-1,-1 0 1,0 1-1,1-1 1,-1 0 0,0 0-1,1 0 1,-1 0-1,0 0 1,0 0-1,1 0 1,-1 0-1,0 0 1,1 0-1,-1 0 1,0 0-1,1 0 1,-1 0 0,0 0-1,1 0 1,-1 0-1,0 0 1,1-1-1,17-3-18,-9 1 52,-8 3-49,0 0 0,1-1 0,-1 1 0,1 0 0,-1 0 0,1 0 0,-1 0 0,1 0 0,-1 1 0,1-1 0,-1 0 0,0 1 0,1-1 0,-1 1 0,1 0 0,-1-1 0,0 1 0,0 0 0,1 0 0,-1-1 0,0 1 0,0 0 0,0 0 0,0 0 0,0 1 0,0-1 0,0 0 0,-1 0 0,1 0 0,0 1 0,0-1 0,-1 0 0,1 1 0,-1-1 0,0 1 0,1-1 0,-1 1 0,0-1 0,0 0 0,0 1 0,0-1 0,0 1 0,0 1 0,0 4 143,0 0 1,-1 0-1,0 0 0,0 0 0,-1 0 0,0 0 0,-5 12 0,7-18-128,-3 5 179,0 0 1,0-1-1,0 1 1,0-1-1,-6 7 1,8-11-195,0 0 0,1-1 0,-1 1 0,0 0 0,0-1-1,0 1 1,0 0 0,0-1 0,0 1 0,0-1 0,0 1 0,0-1 0,0 0 0,0 1 0,0-1 0,0 0 0,0 0 0,0 0 0,0 0 0,0 0 0,0 0-1,0 0 1,0 0 0,0 0 0,0 0 0,0-1 0,-1 1 0,1 0 0,0-1 0,0 1 0,1-1 0,-1 1 0,0-1 0,0 1 0,0-1 0,0 0 0,0 1-1,1-1 1,-2-1 0,-14-16-24,0-5-126</inkml:trace>
  <inkml:trace contextRef="#ctx0" brushRef="#br0" timeOffset="1">0 13 19716,'6'3'1641,"4"-3"-1225,-1 0-200,8 0 584,-1-3-520,2 0-800,1 2-320,-2-2 640,-2 0-200,-1 0-169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17364,'12'0'2088,"-2"0"-1352,3 3-344,2 3 1473,11 2-1121,6 4-360,6-1-848,5-4-472,6-4 776,1-3-216,2-5-144</inkml:trace>
  <inkml:trace contextRef="#ctx0" brushRef="#br0" timeOffset="1">717 72 14587,'-3'28'1841,"-13"2"-905,-4-1-360,-4 3 1104,-2-2-480,0 1-295,-1-1-209,7-4-480,1 0-296,6-9-688,0-2-249,3-10 777,2-2-176,2-4-152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 15531,'-2'0'154,"1"-1"-1,-1 1 1,0-1-1,1 1 1,-1-1 0,0 1-1,1 0 1,-1 0-1,0 0 1,1 0-1,-1 0 1,0 0-1,0 1 1,1-1-1,-1 0 1,1 1 0,-1 0-1,0-1 1,-2 2-1,-32 18 887,30-16-826,-7 3-44,1 1-1,0 0 1,0 1 0,1 0-1,0 1 1,1 0 0,0 1-1,0 0 1,1 1-1,-10 18 1,18-29-154,0 0 0,0 0 0,1 0 0,-1 1 0,1-1-1,-1 0 1,1 1 0,0-1 0,-1 0 0,1 1 0,0-1 0,0 0 0,0 1 0,0-1 0,0 1-1,0-1 1,0 0 0,1 1 0,-1-1 0,0 0 0,1 1 0,-1-1 0,2 2 0,-1-2-3,0 0 0,0 0-1,0 0 1,1 0 0,-1 0 0,1 0 0,-1 0 0,0-1 0,1 1 0,-1 0 0,1-1 0,0 0 0,-1 1 0,1-1-1,-1 0 1,4 1 0,2-1 37,0 0 1,1-1-1,-1 1 0,0-1 0,0-1 0,1 1 1,10-5-1,-12 3 60,0 0 0,0 0 0,-1 0 0,0 0 0,1-1 0,-1 0 0,0 0-1,-1-1 1,8-8 0,-10 12-83,-1-1 0,0 0 0,0 1 0,0-1 1,0 0-1,-1 0 0,1 1 0,0-1 0,-1 0 0,1 0 0,-1 0 0,0 0 0,0 0 0,1 0 0,-1 0 0,-1 0 0,1 0 0,0 0 0,0 0 0,-1 0 0,1 0 0,-1 1 0,1-1 0,-1 0 0,0 0 0,0 0 0,0 1 0,0-1 0,0 0 0,0 1 0,0-1 0,-1 1 0,1-1 0,0 1 0,-3-2 0,0 0-264,0 0-1,0 0 0,0 0 0,-1 1 0,-5-3 1,10 4 176,-1 1 1,0-1-1,0 1 1,1 0 0,-1-1-1,0 1 1,0 0-1,0-1 1,1 1-1,-1 0 1,0 0 0,0 0-1,0 0 1,0 0-1,0 0 1,0 0 0,1 0-1,-1 0 1,0 0-1,0 0 1,0 0-1,0 1 1,0-1 0,1 0-1,-1 1 1,0-1-1,0 1 1,1-1 0,-1 1-1,0-1 1,1 1-1,-1-1 1,0 1-1,1 0 1,-1-1 0,0 2-1,-2 9-630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18076,'-4'24'4176,"-11"19"-3393,1-6-705,12-30-78,-20 82 295,20-79-323,0-1-1,1 1 1,1-1 0,-1 1-1,2 0 1,-1-1-1,3 13 1,-3-21-11,0 0 0,0 0 0,1 0 0,-1 1 0,0-1 0,0 0 0,1 0 0,-1 0 0,1 0 1,-1 0-1,1 0 0,-1 0 0,1 0 0,-1-1 0,1 1 0,0 0 0,0 0 0,-1 0 0,1-1 0,0 1 0,0 0 0,0-1 0,0 1 0,0 0 0,0-1 0,0 0 1,0 1-1,0-1 0,0 0 0,0 1 0,0-1 0,0 0 0,0 0 0,1 0 0,-1 0 0,0 0 0,0 0 0,0 0 0,0 0 0,0 0 0,0-1 0,0 1 0,0 0 1,0-1-1,0 1 0,0-1 0,0 1 0,0-1 0,0 1 0,0-1 0,0 0 0,0 1 0,0-1 0,0-1 0,15-14-476</inkml:trace>
  <inkml:trace contextRef="#ctx0" brushRef="#br0" timeOffset="1">152 148 12147,'3'3'3105,"-3"-3"-2866,0 1-1,1-1 1,-1 0 0,0 0 0,1 0 0,-1 0 0,0 0 0,1 0-1,-1 0 1,0 0 0,0 0 0,1 0 0,-1 0 0,0 0 0,1 0-1,0 0 1,9-7 2947,8-16-1850,-15 19-825,27-41 137,-27 45-650,-2 5-3,-2 7-4,-3 8-15,1 0-1,1 1 0,1 33 1,1-53-17,1 0 1,-1-1-1,0 1 1,0 0-1,0 0 1,1-1-1,-1 1 1,0 0-1,1-1 0,-1 1 1,1 0-1,-1-1 1,1 1-1,-1-1 1,1 1-1,-1-1 1,1 1-1,-1-1 1,1 1-1,0-1 1,-1 0-1,1 1 1,-1-1-1,1 0 1,0 1-1,0-1 1,-1 0-1,1 0 1,1 0-1,-1 1-102,0-1 0,1 0 1,-1 0-1,1 0 0,-1 0 0,1 0 0,-1 0 0,1-1 1,-1 1-1,0 0 0,1-1 0,-1 1 0,1-1 0,0 0 1,3-3-511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19116,'-6'6'2081,"3"1"-1281,2-3-368,4-2 1528,5-2-792,4 0-759,2-3-281,3-2-497,3 1-327,-2 0-528,-1-2 968,-3 2-272,-1 1-160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 16580,'-1'-1'158,"1"0"0,0 0 1,0 0-1,0 0 1,-1 0-1,1 0 0,-1 0 1,1 0-1,-1 0 1,1 0-1,-1 0 1,1 0-1,-1 0 0,0 0 1,0 0-1,1 1 1,-1-1-1,0 0 1,0 1-1,0-1 0,0 0 1,0 1-1,0-1 1,0 1-1,0-1 0,0 1 1,0 0-1,0-1 1,0 1-1,0 0 1,0 0-1,0 0 0,0 0 1,-1 0-1,1 0 1,0 0-1,0 0 1,-1 1-1,-3-1 129,0 0 0,1 1 1,-1 0-1,1 0 0,-1 0 0,1 0 1,-8 4-1,4 0-196,0 0 1,0 1-1,1 0 0,0 0 0,0 0 1,1 1-1,0 0 0,0 0 0,-9 15 1,12-16-96,0 0 1,0-1-1,1 1 1,-1 0-1,1 1 1,1-1-1,-1 0 0,1 0 1,0 1-1,1-1 1,-1 1-1,1-1 1,1 0-1,-1 1 1,2 6-1,-2-12 7,0 1 0,0-1 0,1 0 0,-1 0 0,0 0 0,0 1 0,1-1 0,-1 0 0,1 0 0,-1 0 0,1 0 0,0 1 0,-1-1-1,1 0 1,0 0 0,0-1 0,0 1 0,0 0 0,0 0 0,0 0 0,0 0 0,0-1 0,0 1 0,0 0 0,0-1 0,0 1 0,0-1 0,0 0 0,1 1 0,-1-1 0,0 0 0,0 0 0,1 1-1,-1-1 1,0 0 0,0 0 0,1 0 0,-1-1 0,0 1 0,0 0 0,1 0 0,-1-1 0,0 1 0,0-1 0,0 1 0,2-1 0,2-2 22,1 0 0,-1-1 0,1 1 1,-1-1-1,-1 0 0,1 0 0,0 0 0,4-6 1,0-2 5,0 0 0,-1 0 1,0-1-1,-1 0 0,0 0 1,-1-1-1,-1 0 0,0 0 1,3-17-1,-8 20-486,-6 15-256,-6 16-714,-6 29-2123,18-47 2828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13 176 15499,'0'21'1921,"-1"4"-1041,-2 1-400,-1 1 1776,1-1-1079,1 2-673,2-3-376,0-5-560,3-5-336,0-10 600,-2-5-120,5-15-161</inkml:trace>
  <inkml:trace contextRef="#ctx0" brushRef="#br0" timeOffset="1">88 34 17516,'5'-6'6179,"12"-2"-4908,21-6-1824,-35 13 517,1 0-1,-1 0 0,0 0 1,0 0-1,1 1 0,-1-1 1,4 1-1,-6 0 32,-1 1 1,1-1-1,0 0 1,-1 0-1,1 1 0,0-1 1,-1 0-1,1 1 1,0-1-1,-1 0 1,1 1-1,-1-1 1,1 1-1,-1-1 0,1 1 1,-1-1-1,1 1 1,-1 0-1,0-1 1,1 1-1,-1-1 0,0 1 1,1 0-1,-1-1 1,0 1-1,0 0 1,0 0-1,0-1 1,0 1-1,0 0 0,0-1 1,0 1-1,0 0 1,0 0-1,0-1 1,0 1-1,0 0 0,-3 18 29,0-1-1,-1 1 1,-1-1-1,-14 33 1,4-12 96,-7 21-2127,25-89 1124,-2 10 249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8 167 15075,'-4'1'1825,"2"4"-889,1-1-360,1 2 1336,4-2-543,5-2-521,2-2-312,3-6-760,4-3-408,-1-7 568,3-2-128,-2-7-208</inkml:trace>
  <inkml:trace contextRef="#ctx0" brushRef="#br0" timeOffset="1">197 1 15443,'-1'6'699,"-1"0"0,1 1-1,-1-1 1,-4 7 0,4-8-360,0 0 1,0 0-1,0 0 1,1 0-1,0 0 1,0 1-1,0 6 1,1-12-351,0 1 0,0 0 1,0-1-1,1 1 1,-1 0-1,0-1 0,1 1 1,-1 0-1,1-1 1,-1 1-1,1-1 1,-1 1-1,1-1 0,-1 1 1,1-1-1,-1 1 1,1-1-1,0 1 0,-1-1 1,1 0-1,-1 1 1,2-1-1,22 9-412,-2 0-220,-19-6 555,1 0-1,0 0 1,-1 0-1,0 1 1,0-1-1,0 1 1,0 0-1,-1 0 1,1 0-1,-1 0 1,0 0 0,0 0-1,-1 1 1,1-1-1,-1 1 1,1 7-1,-1-8 166,-1 0 0,0 0 0,-1-1 0,1 1-1,-1 0 1,1 0 0,-1-1 0,0 1 0,-1 0-1,1-1 1,-1 1 0,1-1 0,-1 1 0,0-1-1,0 0 1,0 0 0,-1 0 0,1 0 0,-1 0 0,-5 4-1,6-6-66,0 1-1,1-1 1,-1 0-1,0 0 1,0 0-1,0 0 0,0 0 1,0 0-1,0-1 1,0 1-1,-1 0 1,1-1-1,0 0 0,0 0 1,0 1-1,-1-1 1,1-1-1,0 1 1,0 0-1,0 0 0,0-1 1,-1 1-1,1-1 1,0 0-1,0 0 1,0 0-1,0 0 0,0 0 1,1 0-1,-1 0 1,0 0-1,0-1 1,1 1-1,-1-1 0,1 1 1,-1-1-1,1 0 1,0 0-1,-1 0 1,1 1-1,-1-4 0,-11-21-221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17756,'11'3'1960,"5"1"-1192,0-1-336,4 0 1097,0-2-569,3-1-960,-2 2 1424,2-1-1288,-1-1-40,-6-1-48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3977,'-2'0'928,"0"2"-128,-1 0-288,0 1 361,0 2-649,-3-1 232,-2 0 96,6 0-208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13515,'0'0'104,"0"-1"1,0 1-1,0 0 1,0 0-1,0-1 1,0 1-1,-1 0 1,1 0-1,0 0 1,0-1-1,0 1 0,0 0 1,0 0-1,1-1 1,-1 1-1,0 0 1,0 0-1,0-1 1,0 1-1,0 0 1,0 0-1,0 0 1,0-1-1,0 1 0,1 0 1,-1 0-1,0 0 1,0 0-1,0-1 1,0 1-1,1 0 1,-1 0-1,0 0 1,0 0-1,0 0 1,1-1-1,-1 1 0,0 0 1,0 0-1,0 0 1,1 0-1,-1 0 1,0 0-1,0 0 1,1 0-1,-1 0 1,0 0-1,0 0 1,0 0-1,1 0 0,-1 0 1,0 0-1,0 0 1,1 0-1,-1 0 1,0 0-1,0 1 1,0-1-1,1 0 1,-1 0-1,0 0 1,0 0-1,0 0 0,1 1 1,-1-1-1,0 0 1,0 0-1,17 9 1176,-9-1-1188,0 0 0,-1 0 0,0 0-1,-1 1 1,1 0 0,-2 0 0,1 1 0,5 13 0,-5-8-89,0 0 0,-1 0 0,-1 1 1,5 32-1,-8-40-65,0 1 1,-1-1-1,0 1 1,-1 0-1,0-1 1,0 1-1,-1-1 1,-3 12-1,4-16 7,-1-1-1,0 1 0,0 0 1,0-1-1,0 1 1,0-1-1,-1 0 1,1 0-1,-1 0 1,0 0-1,0 0 0,0-1 1,0 1-1,0-1 1,-1 0-1,1 0 1,-1 0-1,1 0 1,-1-1-1,-5 2 0,-19 3-264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11290,'1'1'180,"-1"-1"-1,0 1 0,1-1 0,-1 1 0,1-1 0,0 0 0,-1 1 0,1-1 0,-1 1 1,1-1-1,0 0 0,-1 0 0,1 1 0,-1-1 0,1 0 0,0 0 0,-1 0 1,1 0-1,0 0 0,0 0 0,-1 0 0,1 0 0,0 0 0,-1 0 0,2 0 0,24-4 1813,-18 2-1651,56-3 524,0 2 1,95 8 0,-24 1-699,114-21-159,-1-22-50,117-10 30,-307 43 32,189-16-60,-182 11 168,113-29 1,-53-7 346,9-2 325,-113 45-746,-21 1-58,0 1 0,1 0 0,-1 0 0,0 0 0,1 0 0,-1 0 0,0 0 0,0 0 0,1 0 0,-1 0 0,0 0 0,1 0 0,-1 1 0,0-1 0,1 0 0,-1 0 0,0 0 0,0 0 0,1 0 0,-1 0 0,0 1-1,0-1 1,1 0 0,-1 0 0,0 0 0,0 1 0,0-1 0,1 0 0,-1 0 0,0 1 0,0-1 0,0 0 0,0 1 0,0-1 0,1 0 0,-1 0 0,0 1 0,0-1 0,0 0 0,0 1 0,0-1 0,0 0 0,0 1 0,0-1 0,0 0 0,0 0 0,0 1 0,0-1 0,0 0 0,-1 1-1,1-1 1,0 0 0,0 0 0,0 1 0,0-1 0,0 0 0,-1 1 0,1-1 0,0 0 0,-1 1 0,1-1-28,0 0 0,-1 1 0,1-1 0,-1 0 0,1 1 0,-1-1-1,1 0 1,-1 1 0,1-1 0,-1 0 0,1 0 0,-1 0 0,0 0 0,1 1 0,-1-1 0,1 0 0,-1 0-1,1 0 1,-1 0 0,0 0 0,1 0 0,-1-1 0,1 1 0,-1 0 0,1 0 0,-1 0 0,1 0 0,-1-1 0,0 1-1,-17-9-199,4 0-7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17164,'0'0'59,"0"0"0,0 1 1,0-1-1,0 0 0,1 0 0,-1 1 1,0-1-1,0 0 0,0 1 1,0-1-1,0 0 0,1 0 0,-1 0 1,0 1-1,0-1 0,0 0 1,1 0-1,-1 0 0,0 1 0,0-1 1,1 0-1,-1 0 0,0 0 1,0 0-1,1 0 0,-1 0 0,0 0 1,1 1-1,-1-1 0,0 0 1,0 0-1,1 0 0,-1 0 0,0 0 1,1 0-1,-1 0 0,0 0 1,0-1-1,1 1 0,-1 0 0,0 0 1,0 0-1,1 0 0,-1 0 1,0 0-1,0 0 0,1-1 0,-1 1 1,0 0-1,0 0 0,1-1 1,15-12 606,-13 11-260,109-107 2490,-41 38-2431,-51 50-382,-15 15-74,-1 0-1,1 1 0,0 0 1,0 0-1,1 1 0,-1-1 1,1 1-1,0 0 0,8-3 1,-13 7-10,0 0 1,-1 0 0,1 0-1,-1 0 1,1 0 0,0 0-1,-1 0 1,1 0 0,-1 0-1,1 1 1,-1-1 0,1 0-1,-1 0 1,1 1 0,-1-1-1,1 0 1,-1 1 0,1-1-1,-1 1 1,1-1 0,-1 1-1,0-1 1,1 1 0,-1-1-1,0 1 1,1-1 0,-1 1-1,0-1 1,0 1 0,1-1-1,-1 1 1,0-1 0,0 1-1,0 0 1,0-1 0,0 1-1,0-1 1,0 1 0,0 0 0,0-1-1,0 1 1,0 34-38,0-28 39,-6 72 97,2-44 61,3 57 0,1-91-178,0 1-1,0-1 1,0 0-1,0 0 0,0 0 1,0 0-1,0 1 1,1-1-1,-1 0 1,1 0-1,-1 0 1,1 0-1,-1 0 1,1 0-1,-1 0 1,2 2-1,-1-3 17,-1 0-1,1 0 0,-1 0 0,0 0 0,1 0 1,-1 0-1,1 0 0,-1 0 0,1 0 1,-1 0-1,1 0 0,-1 0 0,0 0 1,1 0-1,-1 0 0,1 0 0,-1 0 0,0-1 1,1 1-1,-1 0 0,1 0 0,-1-1 1,0 1-1,1 0 0,-1 0 0,0-1 1,1 1-1,-1-1 0,3-2 40,0-1 0,0 0 0,0 1 1,-1-1-1,0 0 0,0 0 0,2-6 0,6-23-132,-1-1-47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15819,'-50'7'2001,"-60"17"0,88-18-1707,1 1-1,0 1 1,0 2 0,1-1 0,-21 15-1,37-21-246,0 0 0,0 0 0,0 0 0,1 0 0,-7 7-1,10-9-41,-1 0 0,1 0-1,-1-1 1,1 1 0,-1 0-1,1 0 1,-1 0 0,1-1-1,0 1 1,-1 0 0,1 0-1,0 0 1,0 0 0,0 0-1,0 0 1,0 0 0,0 0-1,0-1 1,0 1 0,0 0-1,0 0 1,0 0 0,1 0-1,-1 0 1,0 0 0,1 0-1,-1-1 1,0 1-1,1 0 1,-1 0 0,1-1-1,0 1 1,-1 0 0,1 0-1,-1-1 1,1 1 0,0-1-1,0 2 1,4 1-3,0-1-1,0 1 1,1 0-1,-1-1 1,1 0 0,-1-1-1,1 1 1,-1-1-1,1 0 1,0 0-1,9 0 1,2-1-15,1-1-1,28-4 1,-32 3 50,1-1 0,-1-1 1,0-1-1,20-9 1,-30 13 3,0-1 0,0 0 1,0 0-1,-1 0 1,1 0-1,-1-1 0,1 0 1,-1 1-1,0-1 1,0-1-1,0 1 0,-1 0 1,1-1-1,-1 1 1,0-1-1,0 1 0,0-1 1,0 0-1,-1 0 1,2-5-1,-3 6-11,0 0 0,0 0 0,-1 0 0,1 0 0,-1 0 0,0 1 0,0-1 0,0 0 0,0 0 0,0 1 0,-1-1 0,1 0 0,-1 1 0,0-1 0,0 1 0,0 0 0,0 0 0,0 0 0,0 0 0,0 0 0,-1 0 0,1 0 0,-1 1 0,-4-3 0,3 1-211,-1 1 1,1 0-1,-1 0 1,1 0-1,-1 0 1,0 1-1,1 0 1,-1 0-1,0 0 1,0 1-1,0-1 1,0 1-1,0 0 1,-8 2-1,13-2 129,-1 0-1,0 0 0,1 0 1,-1 0-1,1 1 1,-1-1-1,0 0 0,1 0 1,-1 1-1,1-1 0,-1 0 1,1 1-1,-1-1 1,1 0-1,-1 1 0,1-1 1,0 1-1,-1-1 1,1 1-1,-1-1 0,1 1 1,0-1-1,0 1 1,-1 0-1,1-1 0,0 1 1,0-1-1,0 1 1,0 0-1,-1-1 0,1 1 1,0-1-1,0 1 1,0 0-1,0-1 0,1 1 1,-1 0-1,0-1 0,0 1 1,0-1-1,0 1 1,1 0-1,-1-1 0,0 1 1,0-1-1,1 1 1,7 10-787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17452,'-4'44'4883,"3"-38"-4776,0 1 0,0 0 0,0 0 0,1 0 0,0 0 0,1 0 0,-1 0-1,1 0 1,1 0 0,-1 0 0,1-1 0,4 10 0,-6-15-147,1 0 0,0 0-1,-1 0 1,1 1 0,0-1 0,0 0 0,0 0-1,0 0 1,0-1 0,0 1 0,0 0 0,0 0-1,1-1 1,-1 1 0,0 0 0,0-1 0,1 1-1,-1-1 1,0 0 0,3 1 0,-1-1 24,-1 0-1,1 0 1,0 0 0,-1-1 0,1 1 0,-1-1-1,1 1 1,-1-1 0,1 0 0,3-2 0,1-1 27,1 0 0,-1-1 0,0 0 0,0-1 0,11-11 0,0-5-199</inkml:trace>
  <inkml:trace contextRef="#ctx0" brushRef="#br0" timeOffset="1">171 65 17068,'-8'28'1496,"-1"4"-1024,2 0-224,3 2 608,2-3-216,2-3-576,3-8-288,6-12-432,-1-6 72,4-12 336,-1-9-144,1-7-192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18116,'-8'18'2192,"1"-7"-1513,2 1-1,0-1 1,0 1-1,-4 16 1,4-7-422,2-8-51,0 0 0,-3 21 1,6-31-195,0 0 0,0-1 1,0 1-1,0 0 0,0-1 1,0 1-1,1 0 0,-1-1 1,1 1-1,0 0 0,0-1 0,0 1 1,0-1-1,0 1 0,1-1 1,-1 0-1,1 1 0,2 2 1,-2-4-80,0 0 1,0 0 0,0 0-1,0 0 1,0 0 0,0 0-1,0-1 1,0 1 0,0 0-1,0-1 1,0 0 0,0 0-1,0 0 1,0 0 0,1 0-1,-1 0 1,0 0 0,0-1-1,0 1 1,0-1 0,0 1-1,0-1 1,0 0 0,0 0-1,3-2 1,4-1-623,0-1 0,0-1 0,14-12 0,-15 11 137,0 0 1,-1 0 0,0-1-1,12-16 1,-9 6-226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12707,'-4'13'1856,"-2"1"-1024,4 4-248,0 0 1641,1 5-1297,1 2-120,0 0-296,1 3-88,5-3-223,1-3-234,0-6-535,0-5 528,6-12-96,0-9-56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 19628,'-1'0'59,"0"0"0,1 0-1,-1 0 1,1 0 0,-1-1 0,1 1 0,-1 0-1,1 0 1,-1 0 0,1-1 0,0 1-1,-1 0 1,1-1 0,-1 1 0,1 0-1,0-1 1,-1 1 0,1-1 0,0 1-1,-1 0 1,1-1 0,0 1 0,0-1-1,-1 1 1,1-1 0,0 1 0,0-1 0,0 1-1,0-1 1,-1 1 0,1-1 0,0 0-1,0 1 1,0-1 0,0 1 0,0-1-1,1 1 1,-1-1 0,0 1 0,0-1-1,0 1 1,0-1 0,1 1 0,-1-1-1,0 1 1,0-1 0,1 1 0,-1-1 0,0 1-1,1 0 1,-1-1 0,0 1 0,1-1-1,2-3 141,0 1-1,0 0 1,0-1-1,0 1 0,6-4 1,4-2-69,1 1 1,1 0-1,-1 1 0,30-10 1,-35 14-146,-1 1 1,1 0-1,-1 0 0,1 1 1,0 0-1,-1 0 0,1 1 1,0 0-1,0 1 0,15 3 1,-17-2 7,-1 1 0,1 1 1,-1-1-1,0 1 1,1 0-1,4 5 1,-3-3-23,-1-1 1,1 0 0,11 5 0,-17-9-75,1 0 1,-1 0-1,1 0 1,-1-1 0,1 1-1,-1-1 1,1 1-1,0-1 1,-1 0-1,1 0 1,0 0 0,-1-1-1,1 1 1,-1-1-1,6-1 1,-8 2 46,0 0 0,1 0 1,-1 0-1,0 0 0,1 0 0,-1 0 1,0 0-1,1 0 0,-1 0 0,0 0 0,1 0 1,-1 0-1,0-1 0,1 1 0,-1 0 1,0 0-1,1 0 0,-1 0 0,0-1 1,0 1-1,1 0 0,-1 0 0,0-1 1,0 1-1,0 0 0,1-1 0,-1 1 1,0 0-1,0 0 0,0-1 0,0 1 1,0 0-1,1-1 0,-1 1 0,0 0 0,0-1 1,0 1-1,0 0 0,0-1 0,0 1 1,0-1-1,0 1 0,0 0 0,0-1 1,-1 1-1,1 0 0,0-1 0,0 1 1,0 0-1,0 0 0,0-1 0,-1 1 1,1 0-1,0-1 0,0 1 0,0 0 1,-1-1-1,-1 0-89,1 0 0,0 0-1,-1 0 1,0 0 0,1 0 0,-1 0 0,0 1 0,1-1 0,-4 0 0,-13-1-643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11490,'-5'8'679,"2"-6"-400,2 1 1,-1 0 0,0-1 0,0 1-1,1 0 1,0 0 0,-1 0 0,1 0-1,0 0 1,-1 4 0,7-10 2876,15-11-1632,-11 8-1151,0 0 0,1 1 0,-1 0 0,1 1 0,0 0 0,14-3 0,-21 6-342,-1 1 0,1-1 0,0 1 0,0-1 0,0 1 0,0 0 1,0 0-1,0 1 0,-1-1 0,1 0 0,0 1 0,0 0 0,0 0 1,-1 0-1,1 0 0,0 0 0,-1 0 0,1 1 0,-1-1 0,1 1 1,-1-1-1,0 1 0,0 0 0,0 0 0,0 0 0,0 1 0,0-1 1,2 3-1,9 22 16,-10-21-48,0 0 0,0 0 0,0-1 0,1 1 0,-1-1 0,9 9 0,-11-13 3,1 0 0,-1 0 0,0 0 0,1 0 0,-1 0 0,1-1 0,0 1 0,-1 0 0,1-1 0,0 1 0,-1-1 1,1 0-1,0 0 0,0 1 0,-1-1 0,1 0 0,0-1 0,-1 1 0,1 0 0,0 0 0,0-1 0,-1 1 0,1-1 0,-1 1 0,1-1 0,0 0 0,-1 0 1,1 1-1,-1-1 0,3-2 0,3-1 1,-1-1 0,1 0 0,-1 0 0,0 0 0,0-1 0,0 1 0,-1-2 0,0 1 0,7-12 0,-12 17 9,1 0-1,-1 0 0,0-1 0,1 1 0,-1 0 1,0-1-1,0 1 0,0 0 0,0-1 1,0 1-1,0 0 0,-1-1 0,1 1 0,0 0 1,-1 0-1,0-3 0,-7-10-27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16267,'-1'0'91,"0"0"-1,0-1 1,1 1-1,-1 0 0,0-1 1,0 1-1,1 0 0,-1-1 1,0 1-1,1-1 0,-1 1 1,1-1-1,-1 0 1,0 1-1,1-1 0,-1 0 1,1 1-1,0-1 0,-1 0 1,1 1-1,-1-1 0,1 0 1,0 0-1,0 0 1,-1 1-1,1-1 0,0 0 1,0 0-1,0-1 0,1 0 47,-1 1 0,1-1 0,-1 0-1,1 1 1,0-1 0,0 1 0,0-1 0,0 1-1,0-1 1,0 1 0,0-1 0,1 1-1,1-1 1,2-3 176,1 0-1,0 1 0,0 0 1,1 0-1,13-5 1,-17 8-286,0-1 1,-1 2 0,1-1 0,0 0 0,0 0 0,1 1 0,-1 0 0,0 0 0,0 0 0,0 0 0,0 0 0,0 0 0,0 1 0,0-1-1,0 1 1,0 0 0,0 0 0,0 0 0,0 1 0,-1-1 0,1 1 0,0-1 0,-1 1 0,1 0 0,-1 0 0,0 0 0,1 0-1,-1 0 1,0 1 0,0-1 0,-1 1 0,1-1 0,0 1 0,-1 0 0,0-1 0,1 1 0,-1 0 0,0 0 0,0 0 0,-1 0 0,1 0-1,-1 0 1,0 0 0,1 0 0,-1 0 0,0 1 0,-1-1 0,1 0 0,-1 3 0,-2 6 5,0-1 0,-1 1 0,-1-1 1,1 0-1,-2 0 0,1-1 0,-2 0 1,1 0-1,-1 0 0,-9 9 0,3-2 137,-20 33 0,30-43-136,0 0-1,0 0 0,0 0 0,1 0 0,0 1 0,0-1 1,1 1-1,-2 14 0,4-15-25,-1 0 0,1-1 0,0 1 0,0 0-1,1 0 1,0-1 0,0 1 0,0-1 0,1 1 0,0-1 0,0 0 0,1 0-1,0 0 1,0-1 0,0 1 0,1-1 0,-1 0 0,10 7 0,-10-8-51,1-1 0,-1 0 0,1 0 0,0 0 0,0-1 0,0 1 0,0-1 0,1 0 0,-1-1 0,0 1 0,1-1 0,-1 0 0,1-1 0,-1 1 0,1-1 0,-1 0 0,1-1 0,0 1 0,-1-1 0,1 0 0,-1 0 0,0-1 0,8-2 1,-5 0 11,0-1 0,0 0 0,-1 0 0,0 0 0,0-1 0,0 0 0,0 0 0,-1-1 0,0 0 0,-1 0 0,1 0 0,5-11 0,11-24-256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16396,'7'3'1968,"-6"4"-1144,-1 5-360,-2 6 1673,-1 7-985,-3 9-616,0 3-184,0 8-232,2 1-48,1-3-24,-2-2-80,3-6-264,1-7-152,1-10-416,3-7-136,1-15 728,3-8-233,-1-16-191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18212,'-12'-1'2277,"12"-3"-434,16-7 152,-11 8-1919,7-4 140,0 1 1,1 1-1,0 0 1,0 1 0,0 0-1,16-2 1,-22 4-272,1 1 1,-1 0-1,0 1 0,1 0 1,-1 0-1,0 0 1,1 1-1,-1 0 1,0 1-1,0 0 0,0 0 1,0 0-1,7 4 1,-10-4-2,-1 1-1,0-1 1,1 1 0,-1 0 0,0 0 0,-1 0 0,1 1-1,-1-1 1,1 1 0,-1-1 0,0 1 0,0 0-1,-1-1 1,1 1 0,-1 0 0,0 0 0,0 0 0,1 6-1,0 8 147,0 1 0,-2 34 0,-1-26 17,-10 280-139,10-302-875,-1-7 666,-2-10 79,-1-13-267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18020,'-2'8'1912,"8"-1"-1072,1-1-351,6-2 1247,3-1-552,4-3-464,2-3-184,-1-3-424,3-1-200,-1-3-648,-1 0-312,-4-2 800,0 2-168,-4 6-240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3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17852,'16'-5'6303,"9"2"-4780,25 4-1665,-21 0-5,-4 0-224,0 1-1,1 1 1,43 12 0,-67-14 352,0 0-1,0 0 1,0 0 0,0 1 0,0-1 0,0 0 0,0 1-1,0 0 1,-1-1 0,1 1 0,-1 0 0,1 0 0,-1 0-1,0 0 1,1 0 0,-1 0 0,0 0 0,-1 0-1,1 1 1,0-1 0,0 0 0,-1 0 0,1 3 0,0 8 74,1-1 1,-2 1 0,0 15 0,-1-9 11,-1 21 364,-2-1-1,-10 48 1,-4 33-720,15-111-10,0-19 578,1 0-504,-5-11-30</inkml:trace>
  <inkml:trace contextRef="#ctx0" brushRef="#br0" timeOffset="1">53 241 13067,'3'0'2072,"6"4"-1008,7-1-207,7 0 1743,5-2-1095,2 0-97,8-1-264,2-1-128,1-2-360,-1-1-199,-4 0-537,-3-1-369,-4 2 377,-2 1-112,-7 2-120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 15827,'6'-15'1655,"-15"18"-551,-17 18-217,17-12-794,0 1-1,0-1 1,-8 14-1,15-20-83,1-1-1,-1 0 1,0 1-1,1-1 1,0 1 0,0 0-1,0-1 1,0 1-1,0 0 1,0 0-1,1-1 1,-1 1-1,1 0 1,0 0 0,0 0-1,0 0 1,0 0-1,0-1 1,1 1-1,1 5 1,-1-5 30,1-1-1,0 0 1,-1 0-1,1 0 1,0 0 0,0 0-1,1-1 1,-1 1 0,0-1-1,0 1 1,1-1 0,-1 0-1,1 0 1,-1 0-1,1 0 1,0 0 0,-1-1-1,1 1 1,0-1 0,-1 0-1,1 1 1,3-1-1,3 0 195,0 0 0,1-1-1,-1 0 1,0 0 0,11-4-1,-15 4-52,0-1 0,0 0 0,0 0 0,0-1 0,0 1-1,0-1 1,-1 0 0,0-1 0,1 1 0,-1-1-1,0 1 1,4-8 0,-6 10-149,-1-1 0,0 1 1,0-1-1,-1 0 0,1 1 0,0-1 1,0 0-1,-1 0 0,1 0 0,-1 0 1,0 0-1,0 1 0,1-1 0,-1 0 0,0 0 1,-1 0-1,1 0 0,0 0 0,0 0 1,-1 0-1,1 0 0,-1 1 0,0-1 0,0 0 1,1 0-1,-1 1 0,0-1 0,0 0 1,-1 1-1,1-1 0,0 1 0,0 0 1,-1-1-1,1 1 0,-1 0 0,1 0 0,-1 0 1,-1-1-1,-4-3-176,0 1 0,0 0 0,-1 0-1,1 1 1,-1 0 0,0 0 0,0 1 0,0 0 0,0 1 0,0-1 0,0 1-1,0 1 1,0 0 0,-1 0 0,-11 2 0,-19 6-351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1698 137 9314,'-25'-8'914,"-44"-20"1,43 16-62,-38-11 0,-24 2 917,-1 4-1,-96-5 0,118 18-1463,-1 2 0,1 4 0,0 2 0,-95 19 0,77-5-242,1 4 1,-159 65-1,217-76-64,2 1 0,0 1 0,1 0-1,0 2 1,-28 24 0,39-28-8,1 0-1,-1 1 1,2 1-1,0 0 1,0 0 0,2 1-1,-1 0 1,2 1 0,0 0-1,-6 18 1,5-7-14,2 1 0,1 0 0,0 1 0,2-1 0,2 1 0,0 0 1,2 0-1,6 39 0,-1-30 0,1 1 0,2-2 0,2 1 0,2-2 0,27 57-1,-29-72 16,1 0 0,1-1-1,1 0 1,0-1-1,1-1 1,1 0 0,1-1-1,1-1 1,0-1-1,1 0 1,0-1 0,1-1-1,27 12 1,-14-11-13,-1 0-1,2-2 1,0-2 0,0-1-1,0-2 1,1-1-1,0-2 1,39-1 0,29-5-40,102-19 1,99-32-44,-232 39 62,-2-3 0,0-4 0,-1-2-1,-1-4 1,80-44 0,-110 49 32,-1-2-1,0-1 1,60-58-1,-72 59 16,-2-1-1,-1-1 0,-2-1 0,0 0 1,25-51-1,-38 62 23,0 0 0,-1-1 0,-1 1 0,0-1 0,-2 0 0,0 0 0,-1 0 0,-1-1 0,0 1 0,-2 0 0,0-1 0,-1 1 0,-7-30 0,2 21 47,-2 0 0,0 0 0,-2 1-1,0 0 1,-2 1 0,-1 0 0,-1 1 0,-21-26 0,28 41-39,0 0 0,0 0 1,-1 1-1,0 0 1,0 0-1,-20-11 1,23 16-49,0-1 0,-1 1 0,0 1 0,1 0 0,-1-1 0,0 2 0,0-1 0,0 1 0,-1 1 0,1-1 0,0 1 1,-14 1-1,-30 8-461,-20 2 269,20-9 23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4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19 19508,'93'16'640,"-56"-14"-395,-1-1 0,0-2-1,1-2 1,-1-1 0,63-15 0,-97 18-240,8-2 2,-1 1 0,1 0 0,12 0 0,-20 1-3,-1 1 0,1 0 0,0 0 0,-1 0 0,1 0 0,0 0 0,-1 0 0,1 1 0,-1-1 0,1 0 0,0 1 0,-1 0 0,1-1 0,-1 1-1,1 0 1,-1-1 0,0 1 0,1 0 0,-1 0 0,0 0 0,1 0 0,-1 1 0,0-1 0,0 0 0,0 0 0,0 1 0,0-1 0,1 3 0,-2-4 7,0 0 1,-1 0-1,1 1 1,0-1-1,0 0 0,0 0 1,0 0-1,-1 1 1,1-1-1,0 0 1,0 0-1,0 0 1,0 0-1,-1 1 1,1-1-1,0 0 1,0 0-1,-1 0 1,1 0-1,0 0 0,0 0 1,-1 0-1,1 0 1,0 0-1,0 0 1,-1 0-1,1 0 1,0 0-1,0 0 1,-1 0-1,1 0 1,0 0-1,0 0 1,0 0-1,-1 0 1,1 0-1,0 0 0,0 0 1,-1-1-1,-11-1 288,-3-2-74,0 0 0,0 1-1,0 1 1,-1 1 0,1 0 0,-30 2 0,2 4-170,-47 13 0,-15 1-136,91-17-5,22-3-60,21-1-39,53 4-138,-30-1-31,0-1 0,68-10 0,-120 10 352,0 0 0,0 0-1,0 0 1,0 0-1,0 0 1,0 0-1,0 0 1,-1 0-1,1-1 1,0 1-1,0 0 1,0 0 0,0 0-1,0 0 1,0 0-1,0 0 1,0-1-1,0 1 1,0 0-1,0 0 1,0 0-1,0 0 1,0 0 0,0-1-1,0 1 1,0 0-1,0 0 1,0 0-1,0 0 1,0 0-1,0-1 1,0 1-1,0 0 1,0 0 0,0 0-1,0 0 1,0 0-1,0-1 1,0 1-1,0 0 1,0 0-1,0 0 1,0 0 0,1 0-1,-1 0 1,0 0-1,0 0 1,0-1-1,0 1 1,0 0-1,0 0 1,1 0-1,-1 0 1,0 0 0,0 0-1,0 0 1,0 0-1,0 0 1,1 0-1,-14-6 62,-51-2 234,-1 3 0,1 3-1,-81 6 1,88-1-586,55-3 252,1 0 11,0 0 0,0 0-1,0 1 1,0-1 0,0 0 0,0 0 0,1 0-1,-1-1 1,0 1 0,0 0 0,0 0 0,0 0 0,0-1-1,0 1 1,0 0 0,0-1 0,0 1 0,0-1-1,1 1 1,-1-1 0,0 0 0,0 1 0,0-2-1,-2-5-191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51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14 155 14523,'0'-1'200,"1"0"0,-1 0 0,0 0 0,1-1 0,-1 1 1,1 0-1,-1 0 0,1 0 0,-1 0 0,1 0 0,0 0 0,0 0 0,-1 0 0,1 0 0,0 0 0,0 0 0,0 0 0,0 1 1,0-1-1,0 0 0,0 1 0,0-1 0,0 1 0,1-1 0,-1 1 0,0-1 0,0 1 0,0 0 0,1 0 0,-1-1 0,2 1 0,7-1-3,-1 0-1,20 1 0,-19 0 85,153-4 271,-128 1-521,0-1 0,56-15-1,14-9 24,-94 29-41,-11 6 22,-1-5-26,0-1-1,1 0 1,-1 1-1,0-1 0,0 0 1,0 0-1,0 0 1,0 0-1,-1 0 0,1 0 1,-3 2-1,-31 9 201,-1-1 0,0-2 1,-1-2-1,-41 4 0,25-4-97,-153 20 28,199-26-179,5-1 5,-1 0-1,1 0 0,-1 0 0,1 0 1,0 1-1,-1-1 0,1 1 0,0-1 0,-1 1 1,1 0-1,0 0 0,0 0 0,0 0 0,-3 2 1,7 0-400,8-3 193,11-3 17,162-44-183,8-2-234,-112 34-477,-79 15 1117,0 0 0,0 0 0,-1 0-1,1 0 1,0 0 0,0 0 0,0 0 0,0 0-1,0 0 1,0 0 0,0 0 0,-1 0 0,1-1 0,0 1-1,0 0 1,0 0 0,0 0 0,0 0 0,0 0 0,0 0-1,0 0 1,0-1 0,0 1 0,0 0 0,0 0 0,0 0-1,0 0 1,0 0 0,0 0 0,0-1 0,0 1 0,0 0-1,0 0 1,0 0 0,0 0 0,0 0 0,0-1 0,0 1-1,0 0 1,0 0 0,0 0 0,0 0 0,0 0 0,0 0-1,0 0 1,0-1 0,0 1 0,0 0 0,1 0 0,-1 0-1,0 0 1,0 0 0,0 0 0,0 0 0,0 0 0,0 0-1,1-1 1,-14-4 268,-43-6 129,-1 2-1,1 3 1,-2 2 0,-66 5 0,112 0-639,-14-2 294,25 0-51,0 1 1,0 0 0,0-1-1,1 1 1,-1-1-1,0 0 1,0 1 0,1-1-1,-1 1 1,0-1 0,1 0-1,-1 0 1,1 1-1,-1-1 1,1 0 0,-1 0-1,1 0 1,-1 0-1,1 0 1,0 0 0,-1 1-1,1-1 1,0 0 0,0 0-1,0-2 1,-1-13-97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6:5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196 358 12875,'1'2'206,"0"0"1,1 0-1,-1-1 1,1 1-1,0-1 1,-1 0-1,1 1 1,0-1-1,0 0 1,0 0-1,0 0 0,0 0 1,0 0-1,0-1 1,4 2-1,37 6 1249,-32-6-1095,46 5 719,93-1 0,59-14-639,-186 7-372,40-1 83,-42 3-93,0-2 0,-1 0 0,1-1 0,0-1 0,-1-1 0,36-12 1,-51 14-32,13-5 96,0 0 1,-1-1 0,-1 0 0,0-2-1,23-16 1,-38 24-106,1 0-1,-1 0 1,0 1 0,0-1-1,1 0 1,-1 0 0,-1-1-1,1 1 1,0 0 0,0 0-1,-1 0 1,0-1 0,1 1-1,-1 0 1,0 0 0,0-1-1,0 1 1,0 0 0,0 0-1,-1-1 1,1 1 0,-1 0-1,1 0 1,-1 0 0,0-1-1,-2-2 1,0-3 45,-1 1-1,0-1 1,0 1 0,-1 0 0,0 1-1,-6-8 1,4 8-40,1 1-1,-1-1 1,0 1 0,0 1-1,0-1 1,-1 1 0,1 0-1,-1 1 1,0 0-1,-16-4 1,-6 1-8,-54-5 0,53 8 73,-37-8 0,-35-17 163,60 14-217,-1 3-1,-63-9 1,33 11-23,27 3 26,0 1 0,0 3 0,-66 4 0,107-1-38,1 0-1,-1 0 1,1 0 0,-1 1 0,1-1 0,0 2-1,-1-1 1,1 0 0,0 1 0,1 0 0,-1 0 0,0 1-1,1-1 1,0 1 0,0 0 0,0 0 0,0 0-1,0 1 1,-2 5 0,1-2-5,1 0 0,0 1-1,0 0 1,1 0 0,1 0 0,-1 0 0,1 0-1,1 1 1,0-1 0,0 18 0,1-11 0,1 0 1,1 0 0,0 0-1,1 0 1,1 0 0,0 0-1,1-1 1,1 0 0,13 26-1,-13-32-1,-1 0-1,1-1 1,0 0 0,1 0-1,0 0 1,0-1-1,1 0 1,0 0-1,0-1 1,0 0-1,1 0 1,0-1 0,0 0-1,0-1 1,1 0-1,13 4 1,8-2-204,1-1 1,-1-1 0,1-2 0,-1-2 0,1 0-1,-1-2 1,1-2 0,-1-1 0,0-1-1,37-13 1,-45 12-66,-1-2-1,22-13 1,-8 2-302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4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15675,'0'0'98,"-1"0"0,1 1-1,-1-1 1,1 1 0,0-1-1,-1 1 1,1-1 0,0 1-1,-1-1 1,1 1 0,0-1-1,0 1 1,0-1 0,-1 1-1,1-1 1,0 1 0,0 0-1,0-1 1,0 1 0,0-1-1,0 1 1,0 0 0,0-1 0,0 1-1,0-1 1,0 1 0,1-1-1,-1 1 1,0 0 0,0-1-1,0 1 1,1 0 0,19 5 2207,-9-4-2199,28 4 66,0-1-1,0-2 1,43-3 0,-54 0-914,-27 0 583,16 1-492,-17-1 627,1 0 1,-1 0-1,1 0 1,-1 0-1,0 0 0,1 0 1,-1 0-1,0 0 1,1 0-1,-1 0 0,1 0 1,-1 1-1,0-1 1,1 0-1,-1 0 0,0 0 1,1 1-1,-1-1 1,0 0-1,0 1 1,1-1-1,-1 0 0,0 0 1,0 1-1,1-1 1,-1 0-1,0 1 0,0-1 1,0 1-1,0-1 1,1 0-1,-1 1 0,0 0 1,-3 5-536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5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17796,'3'3'1528,"4"-3"-968,4-1-176,7-2 585,3 0-217,5 0-216,4 2-64,-1 1-296,-1 1-232,0 3-768,-6 2-993,-6 3 1521,-7 1-304,-8-3-192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9 330 15035,'-7'18'1404,"6"-12"-580,6-10 538,86-115 1270,-21 24-2003,-44 61-445,-15 17-69,2 1-1,0 0 1,1 1 0,26-22 0,-40 37-111,1 0 1,-1 0 0,0 0 0,0 0 0,1-1 0,-1 1 0,0 0-1,1 0 1,-1 0 0,0 0 0,1 0 0,-1 0 0,0 0 0,1 0 0,-1 0-1,0 0 1,0 0 0,1 1 0,-1-1 0,0 0 0,1 0 0,-1 0 0,0 0-1,0 0 1,1 1 0,-1-1 0,0 0 0,0 0 0,1 0 0,-1 1 0,0-1-1,0 0 1,0 0 0,1 1 0,-1-1 0,0 0 0,0 0 0,0 1 0,0-1-1,0 0 1,1 1 0,-1-1 0,0 0 0,0 1 0,0-1 0,0 0 0,0 0-1,0 1 1,4 21 84,-3-16-79,6 25-89,2 0-1,1-1 1,14 30 0,-20-50 16,-4-7-21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18 14627,'0'-1'135,"0"1"0,1 0-1,-1-1 1,0 1 0,1-1 0,-1 1-1,0 0 1,0-1 0,0 1 0,1-1-1,-1 1 1,0-1 0,0 1 0,0-1-1,0 1 1,0-1 0,0 1 0,0-1 0,0 1-1,0 0 1,0-1 0,0 1 0,0-1-1,0 1 1,0-1 0,-1 1 0,1-1-1,0 1 1,0-1 0,0 1 0,-1 0-1,1-1 1,0 1 0,-1-1 0,1 1-1,0 0 1,-1-1 0,1 1 0,-1 0-37,0-1 0,0 1 0,0 0 0,0 0 1,0 0-1,0 1 0,0-1 0,0 0 0,0 0 1,0 0-1,0 1 0,0-1 0,1 0 0,-1 1 1,0-1-1,0 1 0,0-1 0,1 1 0,-1 0 0,-1 0 1,-7 7 27,0 1 0,1 0 0,0 1 0,0 0 0,1 0 0,1 1 0,-1 0 0,-4 11-1,3-2-25,0 0-1,1 0 0,-8 40 1,14-53-65,0 0 1,0 0 0,1 1-1,0-1 1,0 0 0,2 12-1,-2-18-29,0 0-1,0 0 0,1 0 0,-1 0 0,0 0 0,1 0 0,-1-1 0,1 1 0,-1 0 0,1 0 1,0 0-1,-1 0 0,1 0 0,0-1 0,-1 1 0,1 0 0,0-1 0,0 1 0,0-1 0,0 1 1,1 0-1,-1-1-1,1 1 1,0-1-1,0 0 0,-1 0 1,1-1-1,0 1 1,0 0-1,-1 0 0,1-1 1,0 1-1,-1-1 1,1 1-1,-1-1 0,1 0 1,-1 0-1,1 0 1,2-1-1,4-4 40,0-1 0,0 0 0,0 0 0,-1 0 0,0-1 0,-1 0 0,0 0 0,6-10-1,-3 2 107,0 0-1,-1-1 0,10-28 0,-18 43-133,10-37 296,-9 37-292,-1 0-1,1 0 1,-1 0-1,0 0 1,0 0-1,0 0 0,0 0 1,0 0-1,0 0 1,0 0-1,-1 0 1,1 0-1,-1 0 1,0 0-1,1 0 1,-3-2-1,3 4-47,-1-1 1,1 1-1,-1 0 0,0-1 0,1 1 1,-1 0-1,0 0 0,1-1 1,-1 1-1,0 0 0,0 0 0,1 0 1,-1 0-1,0 0 0,1 0 0,-1 0 1,0 0-1,0 0 0,1 0 1,-1 1-1,0-1 0,1 0 0,-1 0 1,0 1-1,1-1 0,-1 0 0,0 1 1,1-1-1,-1 1 0,1-1 1,-1 1-1,1-1 0,-1 1 0,1-1 1,-1 1-1,1-1 0,-1 2 0,-18 23-1253,10-6 868,2 3-138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18748,'-2'20'1376,"-5"0"-1104,3 2-112,0-2 264,5-3-335,1-3-458,2-2-271,-1-5 1200,-2-4-688,1-5-104,-2-2-136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1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61 10386,'0'-2'560,"0"-1"0,0 0 0,-1 1-1,1-1 1,-1 0 0,1 1 0,-1-1 0,0 0 0,0 1-1,0-1 1,0 1 0,-1-1 0,-2-3 0,3 5-257,-1-1 1,0 0-1,0 1 0,1-1 1,-1 1-1,0-1 1,0 1-1,0 0 1,-1 0-1,1 0 1,0 0-1,0 0 1,-3-1-1,1 2-195,0-1 1,1 1-1,-1 0 0,1 0 0,-1 0 0,0 0 0,1 1 1,-1-1-1,1 1 0,-1 0 0,1 0 0,0 0 1,-1 0-1,1 1 0,0-1 0,0 1 0,0 0 0,0 0 1,0 0-1,-3 3 0,2 0-101,-1-1-1,2 0 1,-1 1 0,1 0 0,-1 0-1,1 0 1,1 0 0,-1 0 0,1 0-1,0 1 1,0-1 0,0 1 0,1 0-1,0 0 1,0-1 0,0 1 0,1 0-1,0 7 1,0-12-13,1 0 0,-1 0 0,0 0 0,0 0 0,1 0 0,-1 0 0,1 0 0,-1 0 0,1 0 0,-1 0 0,1 0 0,0 0 0,-1 0 0,1 0 0,0 0 0,0 0 0,0-1 0,0 1 0,0 0 0,-1 0 0,1-1 0,0 1 0,1-1 0,-1 1 0,0-1 0,0 0 0,0 1 0,0-1 0,0 0 0,0 0 0,0 0 0,1 1 0,-1-1 0,0 0 0,0-1 0,0 1 0,0 0 0,0 0 0,1 0 0,1-1 0,1-1-16,0 1 0,0-1-1,-1 0 1,1 0 0,0 0 0,-1 0-1,1 0 1,-1-1 0,0 0-1,3-3 1,4-6-181,-1 0-1,11-20 1,-15 23 14,-5 8 179,0 1 0,1 0-1,-1 0 1,0 0 0,0 0-1,0 0 1,0-1-1,0 1 1,0 0 0,0 0-1,0 0 1,0 0 0,0 0-1,0 0 1,0-1-1,1 1 1,-1 0 0,0 0-1,0 0 1,0 0 0,0 0-1,0 0 1,0 0-1,1 0 1,-1 0 0,0 0-1,0 0 1,0 0 0,0 0-1,0 0 1,1 0 0,-1 0-1,0 0 1,0 0-1,0 0 1,0 0 0,0 0-1,1 0 1,-1 0 0,0 0-1,0 0 1,0 0-1,0 0 1,0 0 0,0 0-1,1 0 1,-1 0 0,0 0-1,4 10-229,1 18 87,-5-25 114,6 28 39,0 0 0,2-1 0,1 0 0,2 0 0,1-1 0,1 0 0,27 42 0,-34-55 241,-6-16-219,0 0-1,0 0 1,0 0 0,0 1-1,0-1 1,0 0 0,0 0-1,0 0 1,0 1 0,0-1-1,0 0 1,0 0 0,0 1-1,0-1 1,0 0 0,0 0-1,0 0 1,-1 0 0,1 1 0,0-1-1,0 0 1,0 0 0,0 0-1,0 0 1,-1 1 0,1-1-1,0 0 1,0 0 0,0 0-1,-1 0 1,1 0 0,0 0-1,-1 0 1,-1 0 130,-1 0 0,0 0-1,0 0 1,0-1 0,0 1 0,1-1 0,-5-1-1,5 1-148,-22-6 572,17 5-442,0-1 0,0 1 0,0 0 0,-1 0 1,1 1-1,-1 0 0,0 0 0,1 1 0,-1 0 0,0 0 1,-7 2-1,13-1-107,0 0 0,1 0 0,-1 0 0,1 0 0,0 0 0,-1 0 0,1 1 0,0-1 0,-1 0 0,1 1-1,-1 2 1,1-4-58,1 0-1,0 1 0,-1-1 0,1 1 0,0-1 0,-1 1 0,1-1 0,0 0 0,0 1 1,0-1-1,-1 1 0,1-1 0,0 1 0,0-1 0,0 1 0,0-1 0,0 1 0,0-1 1,0 1-1,0 0 0,0-1 0,0 1 0,0-1 0,0 1 0,0-1 0,1 1 0,-1-1 1,0 0-1,0 1 0,1-1 0,-1 1 0,0-1 0,0 1 0,1-1 0,-1 0 0,0 1 1,1-1-1,-1 0 0,1 1 0,-1-1 0,0 0 0,1 1 0,-1-1 0,1 0 1,0 1-77,0-1 1,1 0-1,-1 0 1,0 0-1,0 0 1,0 0 0,0 0-1,0-1 1,0 1-1,0 0 1,0 0-1,0-1 1,0 1 0,2-2-1,4 0-250,5-2-300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13035,'2'2'193,"1"0"0,-1 0 1,1 0-1,0 0 0,0 0 1,0 0-1,0-1 1,0 0-1,0 0 0,0 1 1,0-2-1,0 1 0,1 0 1,-1-1-1,6 1 0,8-1 433,32-2-1,-23 0-57,311-29 2309,-180 14-2279,56-2-151,251-31-629,-373 34-1673,-90 16 1836,-1 1 0,0-1 0,0 0 0,1 0 1,-1 0-1,0 0 0,1 0 0,-1 0 0,0 0 0,0 0 0,1-1 0,-1 1 0,0 0 0,0 0 0,1 0 0,-1 0 0,0 0 0,0 0 0,1 0 0,-1-1 0,0 1 0,0 0 1,1 0-1,-1 0 0,0-1 0,0 1 0,0 0 0,0 0 0,1-1 0,-1 1 0,0 0 0,0 0 0,0-1 0,0 1 0,0 0 0,0 0 0,0-1 0,0 1 0,0 0 1,0-1-1,1 1 0,-2 0 0,1-1 0,-6-2-464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20 18172,'0'-2'235,"-1"1"-1,0 0 1,0 1-1,1-1 1,-1 0 0,0 0-1,0 0 1,0 0 0,0 1-1,0-1 1,0 0 0,0 1-1,0-1 1,0 1 0,0-1-1,-1 1 1,1-1 0,0 1-1,0 0 1,-2-1 0,0 2-170,1 0 0,0 0 1,0 0-1,0 0 0,0 0 1,-1 0-1,1 0 0,1 1 1,-1-1-1,0 1 0,0-1 1,0 1-1,1 0 0,-3 2 1,-19 29 161,21-30-214,0 0 1,1 1-1,-1-1 1,1 0-1,-1 1 1,1-1-1,0 1 1,-1 7-1,2-11-14,0 1-1,0-1 1,0 1-1,0 0 1,0-1-1,0 1 1,0-1-1,1 1 1,-1-1-1,0 1 1,0 0-1,0-1 1,1 1-1,-1-1 1,0 1-1,1-1 1,-1 1-1,0-1 1,1 1-1,-1-1 1,1 0-1,0 1 1,0 0-7,0-1 1,0 1-1,0-1 1,0 0-1,1 0 1,-1 0-1,0 1 1,0-1-1,0 0 1,1 0-1,-1-1 1,0 1-1,0 0 1,0 0-1,0-1 1,2 1 0,3-2-21,-1 0 1,1-1-1,-1 1 1,1-1 0,-1 0-1,0-1 1,0 1-1,0-1 1,-1 0 0,6-5-1,3-6-51,19-29 0,-25 34 66,-7 10 10,0 0 0,0 0 0,0 0-1,1-1 1,-1 1 0,0 0 0,0 0-1,0 0 1,0 0 0,0 0 0,0-1-1,1 1 1,-1 0 0,0 0 0,0 0-1,0 0 1,0 0 0,1 0 0,-1 0-1,0 0 1,0-1 0,0 1 0,0 0-1,1 0 1,-1 0 0,0 0 0,0 0-1,0 0 1,1 0 0,-1 0-1,0 0 1,0 0 0,0 0 0,1 0-1,-1 0 1,0 1 0,0-1 0,0 0-1,0 0 1,1 0 0,-1 0 0,6 10-76,2 20 9,-7-24 49,5 12 22,0-1 0,1 0 0,1-1 1,12 19-1,13 28 23,-32-61 13,1 1-1,-1-1 0,0 1 0,0 0 0,-1-1 1,1 1-1,0 0 0,-1 0 0,0 0 1,1 0-1,-1 0 0,0-1 0,-1 1 0,1 0 1,0 0-1,-1 0 0,0 0 0,0-1 1,1 1-1,-2 0 0,1-1 0,0 1 0,0 0 1,-1-1-1,0 0 0,1 1 0,-1-1 1,0 0-1,0 0 0,-4 4 0,1-3 165,-1 1 1,0-1-1,1 0 0,-1-1 0,0 1 0,0-1 0,0 0 1,-1-1-1,1 0 0,0 0 0,-1 0 0,-10 0 0,-1-2 410,-31-5 0,61 19-1452,1-10 443,0 0 1,0-1-1,0 0 1,1-1-1,16 0 1,-26-1 242,23 0-313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2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14579,'19'-3'5245,"16"1"-3641,-18 1-1076,1 0 0,22-5 0,-33 4-477,-1 0-1,1 0 1,-1-1-1,1 1 1,-1-2-1,0 1 1,0 0-1,-1-1 1,9-7-1,-13 10-34,0 0-1,-1 0 1,1 0 0,1 0-1,-1 0 1,0 0 0,0 0-1,0 0 1,0 1 0,1-1-1,-1 0 1,0 1 0,3-2-1,-9 19 244,-2 1-241,-20 54 401,4 0 0,-24 137-1,47-189-190,1-18-188,3-12-462,-4 7 219,0 1 0,0-1 0,1 1 0,-2-1 0,1 1 0,0-1 0,0 1 0,-1-1 0,0 1 1,1-1-1,-1 1 0,-2-3 0,-1-3-413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3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16716,'0'1'1816,"2"2"-992,1-4-272,4-4 1089,1 0-393,7-5-400,1 1-152,2-1-296,4-3-64,-2 3-184,-2 3-152,2 3-440,-2 2-296,-3 2-432,-3 2 904,-8 2-176,-2 0-216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2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42 16668,'4'-5'823,"1"0"0,-1 0 0,0 0 0,1 1 0,0-1 0,6-2 0,-11 6-785,1 0-1,0 1 1,0-1-1,0 1 1,0-1 0,-1 1-1,1 0 1,0-1-1,0 1 1,0 0-1,0 0 1,0-1 0,0 1-1,0 0 1,0 0-1,0 0 1,0 0-1,0 0 1,0 0 0,0 1-1,0-1 1,0 0-1,0 0 1,0 1-1,-1-1 1,1 1 0,0-1-1,0 1 1,0-1-1,0 1 1,-1-1 0,1 1-1,0 0 1,0-1-1,-1 1 1,1 0-1,-1-1 1,1 1 0,-1 0-1,1 0 1,-1 0-1,1 0 1,-1 0-1,0 0 1,1-1 0,-1 1-1,0 0 1,0 0-1,1 2 1,0 5-17,1 1 0,-1-1 0,0 1 1,-1 0-1,0-1 0,0 1 0,-1 0 0,0-1 1,-5 17-1,-2 2 48,-19 46 1,14-44 37,-1-1 1,-2 0 0,-21 29-1,28-44-32,-1-1 0,0 0-1,-1-1 1,0 0 0,-1 0-1,0-1 1,-1-1 0,-18 11-1,28-19-54,0 1-1,0-1 0,0 0 1,0 0-1,0 0 0,-1-1 1,1 1-1,0-1 0,0 0 0,0 0 1,-1 0-1,-5-1 0,8 1-20,0 0-1,0 0 1,0-1-1,0 1 0,0-1 1,0 1-1,0-1 1,0 1-1,0-1 1,0 1-1,1-1 0,-1 0 1,0 0-1,0 1 1,1-1-1,-1 0 1,0 0-1,1 0 1,-1 0-1,1 0 0,-1 0 1,1 0-1,-1 0 1,1 0-1,0 0 1,0 0-1,-1 0 0,1 0 1,0 0-1,0 0 1,0 0-1,0 0 1,0 0-1,0 0 1,0 0-1,1 0 0,-1 0 1,0 0-1,1 0 1,0-1-1,-1-1-9,1 1-1,0 0 0,0-1 1,-1 1-1,2 0 0,-1 0 1,0 0-1,0 0 0,1 0 1,-1 0-1,1 0 0,0 0 1,-1 1-1,1-1 0,0 1 1,0-1-1,0 1 0,0 0 1,0 0-1,0-1 0,1 2 1,-1-1-1,0 0 1,1 0-1,-1 1 0,0-1 1,1 1-1,-1 0 0,5-1 1,-2 2-6,1-1 0,0 0 1,0 1-1,-1 0 0,1 1 1,-1-1-1,1 1 0,-1 0 1,1 1-1,-1-1 0,7 5 1,23 21-56,-26-20 60,0-1 1,1 0-1,0 0 0,20 10 0,-28-16 29,1 0-1,0 0 0,-1 0 1,1-1-1,0 1 1,0-1-1,0 1 1,0-1-1,0 0 0,0 0 1,0 0-1,-1-1 1,1 1-1,0-1 1,0 1-1,0-1 0,0 0 1,-1 0-1,1 0 1,0-1-1,-1 1 1,1-1-1,-1 1 0,4-4 1,-2 1 37,0 1 0,1-1 1,-2-1-1,1 1 0,0 0 1,-1-1-1,0 0 0,0 1 0,-1-1 1,1 0-1,-1-1 0,0 1 1,0 0-1,-1-1 0,1 1 0,0-7 1,-2 12-59,0 0 0,0 0 0,0 0 0,0-1 0,0 1 0,0 0 0,0 0 0,0 0 0,0 0 0,0-1 0,-1 1-1,1 0 1,0 0 0,0 0 0,0 0 0,0 0 0,0-1 0,0 1 0,0 0 0,0 0 0,0 0 0,-1 0 0,1 0 0,0 0 0,0-1 0,0 1 0,0 0 0,0 0 0,0 0 0,-1 0 0,1 0 0,0 0 0,0 0 0,0 0 0,0 0 0,-1 0 0,1 0 0,0 0 0,0 0 0,0 0 0,0 0 0,-1 0 0,1 0 0,-10 4-1026,9-3 890,0 0 0,-1 0 0,1 0 0,0 0 0,0 0 0,0 0 0,0 0 0,0 0 0,0 0 0,0 1 0,0-1 1,0 0-1,0 3 0,1 2-475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17148,'41'2'4943,"20"7"-2924,20 1-1430,-74-9-655,46 0 541,-49-1-771,0 0 0,0-1 0,-1 1 1,1-1-1,0 0 0,0 0 0,0 0 0,-1 0 1,1-1-1,5-2 0,-10 2-253,-5 0-184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16964,'0'0'134,"0"1"-1,-1 0 1,1-1 0,0 1 0,0 0 0,0-1 0,0 1 0,0 0-1,0-1 1,0 1 0,0 0 0,1-1 0,-1 1 0,0 0 0,0-1 0,0 1-1,1 0 1,-1-1 0,0 1 0,1-1 0,-1 1 0,0 0 0,1-1 0,-1 1-1,2 0 1,19 10 1703,26 0-272,-45-10-1473,53 5 878,79-1 0,-96-10-3108,-29 5 1667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17132,'3'7'365,"1"-1"1,0 0 0,0 0-1,0-1 1,1 1 0,0-1-1,0 0 1,1 0 0,-1 0-1,1-1 1,0 0 0,0 0-1,1-1 1,-1 1 0,1-1-1,0-1 1,-1 1-1,9 1 1,11 1-242,0-1 1,1-1-1,42 0 0,-16-1 404,-52-3-525,0 1 1,0 0-1,0 0 1,0 0-1,0 0 1,0 1-1,0-1 0,0 0 1,0 0-1,0 0 1,0 1-1,-1-1 0,1 1 1,0-1-1,0 0 1,0 1-1,0 0 1,0-1-1,-1 1 0,1-1 1,0 1-1,0 0 1,-1 0-1,1-1 0,-1 1 1,1 0-1,-1 0 1,1 0-1,-1 0 1,1 0-1,-1 0 0,0-1 1,1 1-1,-1 0 1,0 0-1,0 0 0,0 0 1,0 0-1,0 0 1,0 0-1,0 0 1,0 0-1,0 0 0,0 0 1,0 0-1,-1 0 1,1 0-1,0 0 0,-1 0 1,0 1-1,-2 5 12,0-1 1,-1 1-1,1-1 0,-1 0 0,-8 9 0,-23 20 141,0-2-1,-2-2 1,-2-1-1,-50 30 1,72-49-69,11-7-73,4-3-18,1-1 0,0 1-1,0 0 1,0 0 0,-1-1 0,1 1 0,0 0 0,0 0 0,0 0 0,0 0-1,0 1 1,1-1 0,-1 0 0,0 0 0,0 1 0,0 1 0,28-14-1755,-4 1 1428,-13 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4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17 16123,'9'-9'1410,"0"2"1631,-12 22-623,-6 9-1990,-1-1 0,-1 0 1,-1 0-1,-1-1 0,-1 0 1,-1-1-1,0-1 0,-2-1 1,-1 0-1,-20 17 0,34-32-401,-1 0 0,0 0 0,0-1 0,0 0 0,0 0 0,-1 0 0,-8 3 0,13-6-25,-1 0 0,1 1 0,0-1 0,0 0 0,-1 0 1,1 0-1,0 0 0,0 0 0,-1 0 0,1 0 0,0 0 0,0-1 1,0 1-1,-1 0 0,1-1 0,0 1 0,-2-2 0,2 1-3,0 0 0,-1 0 0,1-1 0,0 1 0,0 0 0,0-1 0,1 1 0,-1-1 0,0 1 0,0-1 0,1 1 0,-1-1 0,1 1 0,0-1 0,-1 1 0,1-1 0,0-2 0,-2-10-31,0-1 0,2 0-1,-1 0 1,2 1 0,0-1 0,1 0-1,0 1 1,1 0 0,1-1-1,0 1 1,1 0 0,1 1 0,12-23-1,-18 35 28,1 0 0,0 0 0,-1 0 0,1 1 0,0-1 0,-1 0 0,1 0 0,0 1 0,0-1 0,0 1 0,0-1 0,0 0 0,0 1 0,0 0-1,0-1 1,0 1 0,0 0 0,0-1 0,0 1 0,0 0 0,0 0 0,0 0 0,0 0 0,1 0 0,1 0-4,-1 1 0,1-1 0,-1 1 0,1 0 0,-1 0 0,1 0 0,-1 0 0,0 1 0,4 2 0,3 2-2,-2 1 0,1 0 0,-1 1 0,8 10 0,-1-3 100,0 0-1,1-1 0,1-1 0,0 0 1,1-1-1,18 10 0,39 29-1658,-70-47 905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11939,'-5'10'2227,"1"6"5687,5-16-7769,-1 0-1,1 1 1,-1-1-1,1 1 0,0-1 1,-1 0-1,1 1 0,-1-1 1,1 0-1,0 0 1,-1 1-1,1-1 0,0 0 1,-1 0-1,1 0 0,0 0 1,-1 0-1,1 0 1,0 0-1,-1 0 0,1 0 1,0 0-1,0 0 0,-1-1 1,1 1-1,-1 0 1,2-1-1,21-1 1062,45 0-1,-18 1-1041,-38 1-409,14-2 116,-9-4-3407,-17 5 3522,0 1 0,0 0-1,0 0 1,1 0 0,-1 0 0,0 0 0,0 0 0,0-1-1,0 1 1,0 0 0,0 0 0,0 0 0,0 0-1,0 0 1,0-1 0,0 1 0,0 0 0,0 0-1,0 0 1,0 0 0,0 0 0,0-1 0,0 1 0,0 0-1,0 0 1,0 0 0,-1 0 0,1 0 0,0 0-1,0-1 1,0 1 0,0 0 0,0 0 0,0 0 0,0 0-1,0 0 1,-1 0 0,1 0 0,0 0 0,0-1-1,0 1 1,0 0 0,0 0 0,0 0 0,-1 0 0,1 0-1,0 0 1,0 0 0,0 0 0,0 0 0,-1 0-1,-3 0-478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 15947,'-3'6'1729,"3"-2"-857,4-2-272,9-1 1064,5-1-167,2 0-297,4-3-112,2-2-296,1-1-135,3 0-177,-1 0-152,-5 2-368,1 1-280,-4 2-777,-2 1 1802,-6 0-841,-5 3-40,-6 2-121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16604,'3'-4'216,"0"0"1,0 1-1,0 0 1,0 0 0,1 0-1,-1 0 1,1 0 0,0 1-1,0-1 1,0 1 0,0 0-1,0 0 1,0 1 0,0-1-1,1 1 1,-1 0-1,1 0 1,4 0 0,-2 0-74,0 0 0,0 1 0,1-1 0,-1 2 0,0-1 0,0 1 0,1 0 0,-1 1 0,0-1 0,10 5 0,-16-6-133,1 1-1,0 0 1,0 0 0,0-1 0,-1 1 0,1 0 0,0 1-1,-1-1 1,1 0 0,-1 0 0,0 1 0,1-1 0,-1 1-1,0-1 1,0 1 0,0 0 0,0-1 0,0 1 0,0 0-1,0 0 1,0-1 0,-1 1 0,1 0 0,-1 0 0,0 0-1,1 0 1,-1 0 0,0 0 0,0 0 0,0 0-1,0 0 1,-1 0 0,0 3 0,0 0-12,-1-1 0,0 0 0,0 0-1,0 0 1,-1 0 0,0 0 0,1 0 0,-1-1 0,0 1-1,-1-1 1,1 0 0,0 0 0,-6 3 0,-15 9-10,18-12 14,-1 1 0,0 0 1,1 0-1,0 1 0,0 0 1,-6 7-1,12-12-3,-1 0 0,1 1 1,0-1-1,0 0 0,0 0 1,0 0-1,0 0 0,0 1 1,-1-1-1,1 0 0,0 0 0,0 0 1,0 1-1,0-1 0,0 0 1,0 0-1,0 0 0,0 1 1,0-1-1,0 0 0,0 0 1,0 0-1,0 1 0,0-1 0,0 0 1,0 0-1,0 1 0,0-1 1,0 0-1,0 0 0,1 0 1,-1 0-1,0 1 0,0-1 0,0 0 1,0 0-1,0 0 0,0 0 1,1 1-1,-1-1 0,0 0 1,0 0-1,0 0 0,0 0 1,1 0-1,-1 0 0,0 1 0,16 2-74,19-3-371,-9-3 66,0-1 1,46-14-1,-25 5 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4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62 15475,'3'-5'517,"0"0"0,1 0-1,0 0 1,0 1 0,0-1-1,1 1 1,-1 0 0,1 0-1,0 1 1,10-6 0,-12 7-365,0 1 0,0 0 0,0 0 0,0 0 0,0 0 1,0 0-1,0 1 0,0 0 0,0-1 0,0 1 0,0 0 1,1 0-1,-1 1 0,0-1 0,0 1 0,0-1 0,0 1 1,0 0-1,0 0 0,0 1 0,0-1 0,-1 0 0,5 3 1,-6-2-116,1-1 1,0 1 0,0-1 0,0 1 0,-1 0 0,1 0 0,-1 0 0,0 0-1,1 0 1,-1 0 0,0 0 0,0 0 0,0 0 0,0 0 0,0 5-1,0-2 17,0 0-1,-1 0 0,0 0 0,0 0 1,0 0-1,-1 0 0,-1 7 0,0-2 56,-1 0-1,-1 0 1,0 0-1,0 0 1,-1-1-1,-11 18 1,-52 53 767,3-6-24,64-73-849,1 0 1,-1-1-1,0 1 1,1-1-1,-1 1 1,1 0-1,-1 0 0,1-1 1,0 1-1,-1 0 1,1 0-1,0-1 1,-1 1-1,1 0 0,0 0 1,0 0-1,0-1 1,0 1-1,0 0 0,-1 0 1,2 0-1,-1 0 1,0-1-1,0 1 1,0 0-1,0 0 0,1 0 1,-1 0-1,0-1 1,0 1-1,1 0 0,-1 0 1,1-1-1,-1 1 1,1 0-1,-1-1 1,1 1-1,-1 0 0,1-1 1,0 1-1,-1-1 1,1 1-1,0-1 1,-1 1-1,1-1 0,0 0 1,0 1-1,0-1 1,-1 0-1,1 0 0,0 1 1,1-1-1,4 1-79,-1 0 0,0 0 0,1 0 0,0 0 0,-1-1 0,10-1 0,12-3-447,-1-2-1,27-8 1,-6 0 149,-12 7-8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17948,'-1'0'163,"0"0"0,0 0 0,0 1 0,0-1 1,0 0-1,0 1 0,0-1 0,0 1 0,0-1 0,0 1 0,1 0 0,-1-1 1,0 1-1,0 0 0,1-1 0,-1 1 0,0 0 0,1 0 0,-1 0 1,1 0-1,-1 0 0,1 0 0,-1-1 0,1 3 0,-10 29 711,8-22-626,-8 24 210,1 1 1,2 1 0,2 0 0,1 0-1,1 0 1,5 65 0,-1-95-520,0 1 0,0-1-1,1 0 1,0 0 0,0 0 0,0 0 0,1 0-1,3 6 1,-4-10-27,-1 0 0,1 0 0,-1 0 0,1 0 0,0 0 0,-1 0 0,1 0 0,0-1-1,0 1 1,0-1 0,1 0 0,-1 1 0,0-1 0,0 0 0,1 0 0,-1 0 0,0-1 0,1 1 0,-1 0 0,1-1 0,-1 0-1,6 1 1,10-3-473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18268,'0'0'46,"0"0"0,0 0-1,0 1 1,0-1 0,0 0 0,0 0 0,0 0 0,0 0 0,0 0-1,0 0 1,0 0 0,0 0 0,0 1 0,0-1 0,0 0 0,0 0-1,0 0 1,0 0 0,0 0 0,0 0 0,0 0 0,0 0 0,0 1-1,0-1 1,0 0 0,0 0 0,0 0 0,0 0 0,1 0 0,-1 0-1,0 0 1,0 0 0,0 0 0,0 0 0,0 0 0,0 0 0,0 1-1,0-1 1,0 0 0,1 0 0,-1 0 0,0 0 0,0 0 0,0 0-1,0 0 1,0 0 0,0 0 0,0 0 0,0 0 0,1 0 0,-1 0-1,0 0 1,0 0 0,7-6 928,4-8 113,70-98 2212,-78 107-3223,-2 3-48,0 0 0,0 0 0,1 0 0,-1 0 0,0 0 0,1 0 0,0 1 0,-1-1 0,1 1 0,0-1 0,0 1 0,0-1 0,0 1 0,0 0 0,0 0 0,3-1 0,-5 2-22,1 0-1,-1 0 1,0 0-1,1 0 1,-1 1-1,0-1 1,1 0-1,-1 0 1,0 0-1,1 1 1,-1-1-1,0 0 1,0 0-1,1 1 1,-1-1 0,0 0-1,0 1 1,0-1-1,1 0 1,-1 1-1,0-1 1,0 0-1,0 1 1,0-1-1,0 0 1,0 1-1,0-1 1,0 0-1,0 1 1,0-1-1,0 1 1,0-1-1,0 1 1,-1 18 75,1-12-38,-7 57 73,4-41-132,0 0-1,2 0 0,1 1 0,3 32 0,-3-56-14,0 1 0,0-1 0,-1 0 0,1 1 0,0-1-1,0 0 1,0 1 0,0-1 0,0 1 0,0-1 0,1 0-1,-1 1 1,0-1 0,0 1 0,0-1 0,0 0 0,0 1 0,1-1-1,-1 0 1,0 1 0,0-1 0,0 0 0,1 0 0,-1 1-1,0-1 1,0 0 0,1 1 0,-1-1 0,0 0 0,1 0-1,-1 0 1,0 1 0,1-1 0,-1 0 0,0 0 0,1 0-1,-1 0 1,1 0 0,-1 0 0,0 0 0,1 0 0,-1 0-1,0 0 1,1 0 0,-1 0 0,1 0 0,-1 0 0,0 0 0,1 0-1,-1 0 1,0 0 0,1 0 0,-1 0 0,1-1 0,-1 1-1,17-17-1194,-15 14 1254,8-9-592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17012,'8'0'1704,"-1"0"-904,3 0-248,6 0 897,-1 0-257,2 2-328,2-1-136,-3 2-336,0 0-208,-3 3-640,1-2-416,-7-1 696,2 6-168,1-5-168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47 13419,'1'-2'339,"-1"1"-1,1-1 1,-1 0-1,1 0 1,-1 0 0,0 0-1,0 0 1,0 1 0,0-1-1,0 0 1,0 0-1,0 0 1,-1 0 0,1 0-1,-1 0 1,1 1 0,-1-1-1,-2-3 1,3 4-229,-1 0-1,0 1 1,0-1-1,0 0 1,1 1 0,-1-1-1,0 1 1,0-1 0,0 1-1,0-1 1,0 1 0,0 0-1,0 0 1,0-1 0,0 1-1,0 0 1,0 0-1,0 0 1,0 0 0,-1 0-1,1 0 1,0 0 0,0 1-1,0-1 1,0 0 0,0 0-1,0 1 1,0-1 0,0 1-1,0-1 1,1 1-1,-1-1 1,0 1 0,-1 1-1,-3 2 15,0-1 0,1 2 0,0-1-1,0 0 1,0 1 0,0 0-1,1 0 1,0 0 0,-5 11 0,-1 3 36,-9 29 0,14-37-111,1 0-1,0 1 1,1 0-1,0-1 1,1 1-1,0 0 1,0 0-1,2 0 1,2 17 0,-3-27-42,0-1 0,1 1 0,-1-1 0,1 1 0,-1 0 0,1-1 0,0 1 0,0-1 0,0 1 0,0-1 0,0 0 0,0 1 0,0-1 0,0 0 0,0 0 0,1 0 0,-1 0 0,0 0 0,1 0 0,-1 0 1,3 1-1,-1-1 2,0-1 1,-1 1 0,1-1 0,-1 0-1,1 1 1,0-1 0,0-1 0,-1 1-1,1 0 1,0-1 0,-1 1 0,5-2 0,1-1 35,0 0 0,-1-1 0,1 0 1,-1 0-1,1-1 0,-1 0 0,10-9 1,-4 1 126,-1 0 0,0-1 0,-1-1 0,16-26 0,-24 36-117,0-1 0,0 1 0,-1-1 0,0 1 0,0-1 0,0 0 0,0 0 0,-1 0 0,0 0 0,-1 0 0,1 0 0,-1 0 0,0 0 0,0 0-1,-1-1 1,0 1 0,-3-10 0,4 15-55,-1 0-1,1 0 1,0 0-1,-1 0 1,0 0-1,1 0 1,-1 0-1,1 0 1,-1 0-1,0 0 0,0 0 1,0 0-1,1 1 1,-1-1-1,0 0 1,0 1-1,0-1 1,0 1-1,0-1 1,0 1-1,0-1 0,-1 1 1,0-1-1,0 1-63,0 0 0,0 0-1,0 0 1,0 0 0,0 1-1,0-1 1,1 0 0,-1 1-1,0 0 1,0-1-1,0 1 1,-2 1 0,-1 1-43,0 0 1,0 1 0,0-1-1,1 1 1,0 0-1,-1 0 1,1 0 0,-4 7-1,-9 25-357,10-19 81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19564,'0'2'1689,"0"6"-1209,2 1-272,-3 3 944,-3 2-432,1 3-488,3 3-88,1 0-128,1-1-72,-2-5-200,0-1-96,0-4-376,0-8-232,0 5 704,1-9-192,2-4-161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59 14179,'0'-4'507,"0"-1"-1,0 0 1,-1 0 0,1 0-1,-1 0 1,-1 1 0,1-1-1,-3-6 1,4 11-407,-1-1 0,1 1 0,0-1 0,-1 0 0,1 1 0,-1-1 0,1 1 0,-1-1 0,1 1 0,-1-1 0,1 1 0,-1-1 0,1 1 0,-1 0 0,0-1 0,1 1 0,-1 0 0,1 0 0,-1-1 0,0 1 0,1 0 0,-1 0 0,0 0 0,0 0 0,-1 0 18,1 0-1,-1 1 1,1-1 0,-1 1 0,1 0 0,0-1 0,-1 1 0,1 0 0,0 0 0,0 0-1,-1 0 1,1 0 0,0 0 0,0 0 0,-2 3 0,-1 1 54,0 1 0,0 0 0,1 0 0,-1 1 0,1-1 0,1 1-1,-1-1 1,1 1 0,0 0 0,1 0 0,0 0 0,-1 14 0,2-20-167,0-1-1,0 1 1,0 0 0,0 0-1,0-1 1,0 1 0,0 0-1,0 0 1,0-1-1,0 1 1,0 0 0,1-1-1,-1 1 1,0 0 0,1-1-1,-1 1 1,0 0 0,1-1-1,-1 1 1,1-1-1,-1 1 1,1-1 0,-1 1-1,1-1 1,-1 1 0,1-1-1,0 1 1,-1-1 0,1 0-1,0 1 1,-1-1-1,1 0 1,0 1 0,-1-1-1,1 0 1,0 0 0,0 0-1,-1 0 1,1 0 0,0 0-1,0 0 1,-1 0-1,2 0 1,1 0-29,-1-1-1,1 1 1,-1-1-1,0 0 1,1 1-1,-1-1 0,0 0 1,1 0-1,-1 0 1,0-1-1,0 1 1,2-2-1,44-55-581,-44 105 518,-4-33 92,1 5 9,0 0-1,5 30 1,-5-45 10,0 0-1,0 0 1,0 0-1,1 0 1,-1 0-1,1 0 1,0 0-1,0 0 1,0-1-1,1 1 1,-1-1-1,1 0 1,0 1 0,0-1-1,0 0 1,0-1-1,6 5 1,-2-2 687,-15-5 385,-6 0-693,-16 2 400,22-2-769,0 0-1,0 1 0,0 0 1,-13 4-1,15-5-2085,11-4 1135,2-1 204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43 16323,'1'-2'469,"0"-1"0,0 0-1,0 0 1,-1-1-1,1 1 1,-1 0 0,0 0-1,0 0 1,-1-5-1,1 7-373,0 1 0,0 0 0,0-1 0,0 1 0,0-1 0,-1 1 0,1 0 0,0-1 0,0 1 0,0 0 0,0 0 0,-1-1 0,1 1 0,0 0 0,0-1-1,-1 1 1,1 0 0,0 0 0,-1 0 0,1-1 0,0 1 0,-1 0 0,1 0 0,0 0 0,-1 0 0,1 0 0,0-1 0,-1 1 0,0 0 0,0 1 8,0-1 0,-1 0 0,1 1 1,0-1-1,-1 0 0,1 1 0,0 0 0,0-1 1,0 1-1,-1 0 0,1 0 0,0-1 1,-1 2-1,-7 8 19,-1 0 0,2 0 0,-1 1 1,1 0-1,1 0 0,0 1 0,-5 13 0,10-23-120,2 0 0,-1 0-1,0 1 1,0-1-1,1 0 1,-1 1 0,1-1-1,-1 1 1,1-1 0,0 1-1,0-1 1,0 0 0,1 6-1,0-8-5,-1 1-1,0-1 1,0 1-1,1 0 0,-1-1 1,1 1-1,-1-1 1,0 1-1,1-1 0,-1 1 1,1-1-1,-1 1 1,1-1-1,-1 0 1,1 1-1,-1-1 0,1 0 1,0 1-1,-1-1 1,2 0-1,-1 1-11,1-1 1,-1 0-1,1 0 0,0 0 1,-1 0-1,1 0 0,-1 0 1,1-1-1,0 1 0,-1 0 1,3-2-1,2-1-64,0 0 1,0 0-1,0-1 1,0 1-1,-1-1 1,7-7-1,17-11-317,-26 20 358,-1 1-1,1-1 0,-1 0 1,0-1-1,0 1 0,0 0 1,2-3-1,1-2-52,0 7-2,-2 7 46,-1 8 6,-2-9 33,0 0-1,0 0 1,1 1 0,0-1-1,1 0 1,-1 0 0,1 0-1,0 0 1,1-1 0,3 9 0,1-4 48,0 0 0,1 0 1,0 0-1,11 9 1,-14-15-1,-1 1 1,0 0 0,0 1 0,6 7 0,-9-11 9,0 0-1,0 1 1,0-1 0,-1 0 0,1 0 0,0 0 0,-1 0-1,1 1 1,-1-1 0,0 0 0,0 0 0,0 1 0,0-1 0,0 0-1,0 0 1,-1 4 0,0-5 11,0 1 0,0-1 0,0 0 0,0 0 0,0 0 0,0 0 0,0 0 0,-1 0-1,1 0 1,0 0 0,0-1 0,-1 1 0,1 0 0,-1-1 0,1 1 0,0-1 0,-1 1 0,1-1 0,-1 0 0,1 1 0,-1-1-1,1 0 1,-1 0 0,1 0 0,-4-1 0,-40-3 995,44 3-1013,-26-3-276,0-2-1,-47-17 0,72 22-112,-3 1-143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89 16476,'-1'-1'187,"1"0"1,-1 0 0,1 0 0,-1 0-1,1 0 1,-1-1 0,1 1 0,0 0-1,0 0 1,0 0 0,-1-1 0,1 1-1,0 0 1,1 0 0,-1 0 0,0-1-1,0 1 1,0 0 0,1 0 0,-1 0-1,0 0 1,1 0 0,-1-1 0,1 1 0,0 0-1,-1 0 1,1 0 0,0 0 0,0 0-1,-1 1 1,1-1 0,2-1 0,0-2 174,1 0 0,-1 1 0,1-1 0,0 1 0,0 0 1,7-4-1,0 2-77,0 1 0,1 0 0,18-4 0,-26 7-325,0 0 0,1 1 0,-1-1 1,1 1-1,-1 0 0,0 0 0,1 1 0,-1-1 1,0 1-1,1 0 0,-1 0 0,7 3 1,-8-3-14,-1 0 1,0 0 0,0 1 0,0-1 0,0 0 0,0 1 0,0-1 0,0 1 0,-1-1 0,1 1 0,0 0 0,-1 0 0,1 0 0,0 3 0,-1-2 55,0 0-1,-1 0 1,0 0-1,1 0 1,-1 0-1,0 0 1,-1 1 0,1-1-1,0 0 1,-1 0-1,-1 3 1,-23 155 673,18-102-765,6-34-4255,-2-36 2478,-1 0 701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19516,'5'3'1985,"7"-3"-1201,-1 2-344,7-2 960,2 0-304,0-2-600,0-2-471,1-2 535,-1-2-488,-2-2-104,-1-3-16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105 103 16564,'-7'2'282,"1"1"0,-1 0 0,1 0 0,0 1 0,0-1 0,0 1 0,0 1 0,1-1 0,0 1 0,0 0 0,0 0 0,0 1 0,1-1 0,0 1 0,0 0 0,-5 11 0,8-15-283,1-1 1,0 0 0,0 0-1,0 0 1,0 0 0,0 1-1,0-1 1,0 0-1,0 0 1,0 0 0,0 1-1,1-1 1,-1 0-1,0 0 1,1 0 0,-1 0-1,1 0 1,-1 0-1,1 0 1,0 0 0,-1 0-1,1 0 1,0 0-1,0 0 1,0 0 0,0 0-1,0-1 1,-1 1-1,1 0 1,1-1 0,-1 1-1,0-1 1,0 1-1,0-1 1,0 1 0,0-1-1,2 1 1,6 1-198,0 1 1,1-1-1,15 1 0,-18-2 89,40 2-613,-35-3 512,0 1 1,0 0-1,0 0 1,0 1 0,0 1-1,19 6 1,-31-9 218,1 1 1,-1-1-1,0 0 1,1 0-1,-1 0 1,1 0 0,-1 1-1,0-1 1,1 0-1,-1 0 1,0 1-1,1-1 1,-1 0 0,0 1-1,0-1 1,1 0-1,-1 1 1,0-1 0,0 0-1,0 1 1,1-1-1,-1 0 1,0 1-1,0-1 1,0 1 0,0-1-1,0 0 1,0 1-1,0-1 1,0 1-1,0-1 1,0 0 0,0 1-1,0 0 1,-11 13 446,-20 6 360,15-11-488,2-1-101,-1 1 0,0-2-1,0 0 1,-1-1 0,0 0 0,-31 6 0,45-12-261,1 0 0,-1 1 0,0-1 0,0 0 0,0 0 0,1 0 0,-1-1 0,0 1 1,0 0-1,1-1 0,-1 1 0,0-1 0,0 1 0,1-1 0,-1 0 0,1 0 0,-1 1 0,0-1 0,1-1 0,0 1 0,-1 0 0,1 0 0,0 0 0,-1-1 1,1 1-1,0-1 0,0 1 0,-1-3 0,-4-17-276</inkml:trace>
  <inkml:trace contextRef="#ctx0" brushRef="#br0" timeOffset="1">52 58 14939,'17'-4'2065,"6"1"-1001,4 2-432,5-2 1769,4-1-1049,1 1-872,4 1-488,0-5 184,-1-3-160,0-10-184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7:59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27 178 16283,'2'-5'423,"0"1"0,0 0-1,0-1 1,1 1-1,0 0 1,-1 0-1,1 0 1,1 1-1,-1-1 1,0 1 0,1 0-1,0 0 1,6-4-1,-9 6-307,0 0 0,1 0 0,-1 1 0,1-1 0,0 1 0,-1-1 1,1 1-1,-1-1 0,1 1 0,0 0 0,-1 0 0,1-1 0,0 1 0,-1 0 0,1 1 0,0-1 0,1 1 0,-1-1-77,-1 1 0,1 0 0,-1 0 0,1 0 0,-1 0 0,0 0 0,1 0 0,-1 1 0,0-1 0,0 0 0,0 1 0,0-1 0,0 0 0,0 1 0,-1-1 0,1 1 0,0 0 0,-1-1 0,1 1 0,0 2 0,1 6 49,-1 0 1,1 1-1,-2-1 1,0 0-1,0 0 1,0 1-1,-2-1 1,1 0-1,-1 0 1,-1 0-1,1 0 1,-7 14-1,-1-1 274,-1 0 0,-1-1 0,-28 41 0,34-54-187,-2 0 0,1-1 1,-11 10-1,20-19-208,1 1-1,-1-1 0,1 1 1,-1 0-1,1 0 1,-1 0-1,1 0 1,-1 0-1,1 0 0,-1 1 1,1-1-1,2 2 1,35 12-822,-20-6 41,-15-7 562,-1 1 0,1-1 0,0 1 0,0-1 0,0-1 0,0 1 0,0-1 0,0 0 0,0 0 0,0 0 0,0-1 0,0 0 0,0 0 0,0 0 0,0 0 0,0-1 0,-1 0 0,1 0 0,5-3 0,6-7-645</inkml:trace>
  <inkml:trace contextRef="#ctx0" brushRef="#br0" timeOffset="1">202 0 15427,'0'1'330,"0"1"-1,0-1 0,0 1 1,0-1-1,0 0 0,0 1 1,0-1-1,1 0 0,-1 1 1,0-1-1,1 0 0,-1 1 1,1-1-1,0 0 1,-1 0-1,2 2 0,17 23 1841,-9-12-1389,6 11-334,-1 2 0,-1 0 1,-2 0-1,0 1 0,10 41 0,-17-49-474,-1-1 0,-1 1-1,0 0 1,-2 0 0,0 0 0,-1 0 0,-1 0 0,-1 0-1,-5 22 1,5-35-49,1-1 0,-1 1 0,-1-1 0,1 0 0,-1 1 0,0-1 0,-1 0-1,1-1 1,-1 1 0,0 0 0,-1-1 0,1 0 0,-1 0 0,-9 7 0,-16 3-270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19892,'9'3'1921,"4"0"-1417,2-2-280,4-1 1160,2 3-920,1 2-176,-1-1-368,-1 3-176,-2 2-400,-3-2-248,-5 3-512,-4-3 1023,-6-1-207,-1 0-248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1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14347,'2'9'2137,"9"1"-929,5-3-464,7-3 2401,1-1-1753,2-3-824,1-1-360,-2-4 32,-5 4-72,-6 1-232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21 15707,'0'-1'147,"0"1"-1,0-1 0,0 0 0,0 0 0,0 1 0,0-1 0,0 0 1,0 0-1,0 1 0,0-1 0,-1 0 0,1 1 0,0-1 0,-1 0 1,1 1-1,0-1 0,-1 0 0,1 1 0,-1-1 0,1 1 1,-1-1-1,1 0 0,-1 1 0,1-1 0,-1 1 0,1 0 0,-1-1 1,0 1-1,1-1 0,-1 1 0,0 0 0,1 0 0,-1-1 0,0 1 1,1 0-1,-1 0 0,0 0 0,0 0 0,-1 0-33,1 0-1,-1 0 1,1 1-1,0-1 1,-1 0-1,1 1 1,0-1-1,0 1 1,-1 0 0,1-1-1,0 1 1,0 0-1,0 0 1,0 0-1,0-1 1,0 1-1,0 0 1,0 1-1,0-1 1,-1 1-1,-3 8-9,0 0-1,0 1 0,1 0 1,0 0-1,1 0 0,0 0 1,1 0-1,0 1 0,1-1 1,0 1-1,1-1 0,0 1 1,1-1-1,0 1 0,1-1 1,0 0-1,1 1 0,7 19 1,-9-28-94,0 0 0,1-1 0,-1 1 0,1 0 0,-1 0-1,1-1 1,0 1 0,0-1 0,0 0 0,0 1 0,1-1 0,-1 0 0,1 0 0,-1-1 0,1 1 0,0 0 0,0-1 0,-1 0 0,1 1 0,0-1 0,0 0 0,0-1-1,5 2 1,-4-2 29,0 0-1,0-1 1,0 1-1,-1-1 1,1 1-1,0-1 1,-1 0-1,1-1 1,-1 1-1,1-1 1,-1 1-1,1-1 1,-1 0-1,0-1 1,0 1-1,0 0 1,0-1-1,4-5 1,0 1 101,-1-1 0,-1-1 0,1 1 0,-2-1 0,1 1 1,-1-1-1,0-1 0,-1 1 0,0 0 0,0-1 0,-1 0 0,-1 0 1,1 1-1,-2-1 0,1 0 0,-1 0 0,-3-20 0,3 29-126,-1-1 0,1 1 0,0-1 0,-1 1-1,1 0 1,-1-1 0,1 1 0,-1 0 0,0-1 0,0 1-1,1 0 1,-1 0 0,0-1 0,0 1 0,0 0 0,-1 0-1,1 0 1,0 0 0,0 1 0,0-1 0,-1 0 0,1 0-1,0 1 1,-1-1 0,1 1 0,0-1 0,-1 1 0,1-1 0,-1 1-1,1 0 1,-1 0 0,1 0 0,-1 0 0,1 0 0,-1 0-1,1 0 1,-1 0 0,1 1 0,-1-1 0,1 1 0,0-1-1,-2 1 1,-2 1-53,0 0-1,0 0 1,0 1-1,0 0 1,1-1-1,-1 2 1,1-1-1,0 0 1,0 1-1,-6 7 1,-3 4-261,-21 32-959,31-42 855,0-1 0,1 1 1,-1 0-1,1 0 0,0 0 0,1 0 1,-1 1-1,0 6 0,2-11 345,0 0 0,0 0 0,0 0 0,0-1 0,0 1 0,0 0 0,0 0 0,0 0 0,0 0 0,0-1 1,0 1-1,1 0 0,-1 0 0,0 0 0,0-1 0,1 1 0,-1 0 0,1 0 0,-1-1 0,1 1 0,-1 0 0,1-1 0,-1 1 0,1-1 0,0 1 0,-1-1 0,2 2 0,13-3-913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0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16211,'6'15'1969,"-2"0"-1025,1 4-352,-3 2 1057,3 2-281,-1 2-448,2-2-208,-2 0-448,0-5-240,1-3-584,-1-5-288,0-7 1800,2-5-1064,-3-11-56,1-3-64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0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24 18540,'0'0'112,"-1"0"0,1 1 0,-1-1 0,1 0 0,0 1 0,-1-1 0,1 0 0,-1 1 1,1-1-1,0 1 0,-1-1 0,1 1 0,0-1 0,0 1 0,-1-1 0,1 1 0,0-1 0,0 1 0,0-1 0,0 1 0,0-1 0,0 1 0,-1 0 0,2 0 1,-3 18 401,2-17-115,-1 5-132,-2 30 394,2 1 0,4 38 0,-3-75-651,0 0 1,0 0-1,0 0 0,0 0 0,0-1 0,0 1 0,0 0 1,1 0-1,-1 0 0,0 0 0,1 0 0,-1 0 1,1 0-1,-1-1 0,1 1 0,0 0 0,-1 0 0,1-1 1,-1 1-1,1 0 0,0-1 0,0 1 0,0-1 0,-1 1 1,1-1-1,0 1 0,0-1 0,0 1 0,0-1 0,0 0 1,0 0-1,0 1 0,-1-1 0,1 0 0,0 0 0,0 0 1,0 0-1,0 0 0,1 0 0,5-2 14,0 1-1,-1-1 1,1 0 0,11-6-1,8-1 8,-21 8-31,0 0-1,0 0 1,0 1-1,0-1 0,0 1 1,0 1-1,0-1 1,0 1-1,0 0 0,0 0 1,0 0-1,0 1 1,0-1-1,0 1 1,-1 0-1,1 1 0,-1-1 1,0 1-1,1 0 1,-1 0-1,0 0 0,3 5 1,-4-5 34,0 0 0,-1 1 0,1-1 0,-1 1 0,0 0-1,0-1 1,0 1 0,0 0 0,-1 0 0,1 0 0,-1 1 0,0-1 0,-1 0 0,1 0 0,-1 1 0,0-1 0,0 0 0,0 1 0,0-1 0,-1 0 0,1 1 0,-1-1-1,-1 0 1,1 0 0,0 0 0,-4 7 0,2-6 59,-1 1-1,0-1 0,0 0 0,0 0 1,0 0-1,-1-1 0,1 1 1,-1-1-1,-1 0 0,1 0 0,0-1 1,-1 0-1,0 0 0,-10 4 1,12-5-183,0-1 1,0 1-1,0-1 1,0 0-1,-1-1 1,1 1-1,0-1 1,0 1-1,0-1 1,-1 0-1,1-1 1,0 1 0,0-1-1,0 0 1,0 0-1,0 0 1,0-1-1,0 1 1,0-1-1,0 0 1,0 0-1,1 0 1,-6-5-1,4 2-39,0-1-1,0 1 1,1-1-1,0 0 1,0-1-1,0 1 1,-3-10-1,-6-24-614</inkml:trace>
  <inkml:trace contextRef="#ctx0" brushRef="#br0" timeOffset="1">6 35 18652,'6'-3'2064,"-1"2"-1183,1 1-409,3 0 1144,1 0-360,4 0-528,0 0-295,5 0-697,1-2-417,3 0-87,-1-4 584,2-4-216,-1 0-120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15547,'1'1'208,"-1"0"1,1 0-1,0 0 0,-1 0 0,1 1 0,-1-1 0,1 0 0,-1 0 0,0 0 1,0 1-1,1-1 0,-1 0 0,0 1 0,0-1 0,0 0 0,0 0 0,-1 3 0,1 51 1056,1 0 0,4 0 0,11 57 0,-12-89-771,12 36 0,-13-52-412,-1-1 0,1 0 0,0 0 0,0 1 0,1-2 0,-1 1-1,1 0 1,1-1 0,8 10 0,-11-14-60,0 1-1,0-1 0,0 1 1,0-1-1,0 0 0,0 0 1,1 0-1,-1 0 0,0 0 1,1-1-1,-1 1 0,0 0 1,1-1-1,-1 0 0,1 0 0,-1 0 1,1 0-1,-1 0 0,1 0 1,-1 0-1,3-1 0,-1-1 17,0 1 0,0-1 0,-1 0 0,1 0-1,-1 0 1,1 0 0,-1-1 0,0 1 0,0-1 0,0 0-1,5-6 1,-3 3 28,-2 1 0,1-1 1,0 0-1,-1 0 0,0 0 0,-1 0 0,3-8 0,-4 10-12,0 0 0,0 1 0,0-1 0,-1 0-1,0 1 1,0-1 0,0 0 0,0 0 0,0 1-1,-1-1 1,1 0 0,-3-5 0,3 8-33,-1 0 0,1-1 0,-1 1 1,0 0-1,0-1 0,1 1 0,-1 0 1,0 0-1,0 0 0,0 0 0,-1 0 1,1 0-1,0 0 0,0 0 0,0 1 1,-1-1-1,1 0 0,0 1 0,-1-1 0,1 1 1,-2-1-1,-1 0 3,1 1-1,0 0 1,-1 0 0,1 0 0,0 0 0,-1 0-1,1 1 1,0-1 0,-5 2 0,1 1-57,0-1 0,1 1 0,-1 0 0,1 0 0,-1 1 0,1 0 0,0 0-1,-8 8 1,9-7-318,2-1 0,-1 1-1,0 0 1,1 0-1,0 1 1,-5 9-1,9-15 331,-1 0 1,0 0-1,0 0 0,0 0 0,0 0 0,0 0 0,0 0 0,0 0 0,1 0 1,-1 0-1,0-1 0,0 1 0,0 0 0,0 0 0,0 0 0,1 0 0,-1 0 1,0 0-1,0 0 0,0 0 0,0 0 0,0 0 0,1 0 0,-1 0 0,0 0 1,0 0-1,0 0 0,0 0 0,0 0 0,0 1 0,1-1 0,-1 0 1,0 0-1,0 0 0,0 0 0,0 0 0,0 0 0,0 0 0,1 0 0,-1 0 1,0 1-1,0-1 0,0 0 0,0 0 0,0 0 0,0 0 0,0 0 0,0 0 1,0 1-1,0-1 0,0 0 0,0 0 0,0 0 0,0 0 0,0 0 1,0 1-1,0-1 0,0 0 0,0 0 0,0 0 0,0 0 0,0 0 0,0 1 1,13-10-534,5-8-202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17460,'3'1'4292,"-2"-1"-4204,-5 18 1723,-12 31-948,15-44-640,-30 88 211,-51 111 0,77-200-1614,3-7 797,2-10 215,1-10-185,-1-10-107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34 16227,'-1'0'156,"-1"0"0,1 0-1,-1 0 1,1 0-1,-1 1 1,1-1 0,-1 1-1,1-1 1,-1 1-1,1 0 1,-1-1 0,1 1-1,0 0 1,-1 0-1,1 0 1,0 0 0,0 0-1,0 0 1,0 0-1,-1 0 1,0 2 0,1 0-17,-1 1 1,0-1-1,1 0 0,0 0 1,0 1-1,0-1 1,0 0-1,0 1 1,0 5-1,1-4-65,0 0 0,0-1 0,0 1-1,0 0 1,1 0 0,0-1 0,0 1 0,0 0-1,0-1 1,1 1 0,0-1 0,0 0 0,0 1-1,0-1 1,4 4 0,-5-7-44,0 0 0,0 0 0,0 0 1,0 0-1,0-1 0,0 1 0,0 0 0,0-1 0,1 1 0,-1-1 1,0 1-1,0-1 0,1 0 0,-1 1 0,0-1 0,0 0 0,1 0 0,-1 0 1,0 0-1,1 0 0,0-1 0,1 1 25,0-1-1,0 0 1,-1 0-1,1 0 1,0-1-1,-1 1 1,1 0-1,-1-1 1,3-2 0,1-1 97,-1 0 0,1-1 0,-2 1 0,1-1 0,0 0 0,6-13 0,-8 13 18,0 0 0,-1 0 0,0-1 0,0 1 1,0-1-1,-1 0 0,1-12 0,-2 17-135,0 1 0,0-1-1,0 0 1,0 0 0,0 0-1,-1 1 1,1-1 0,-1 0-1,1 1 1,-1-1 0,0 0-1,1 1 1,-1-1 0,0 1-1,0-1 1,0 1 0,0-1-1,-1 1 1,1 0 0,0-1-1,0 1 1,-1 0 0,1 0-1,-1 0 1,1 0 0,-1 0-1,0 1 1,1-1 0,-1 0-1,0 1 1,1-1 0,-1 1-1,0-1 1,-2 1 0,-1 0-54,-1-1 0,0 1 0,1 1 0,-1-1 1,0 1-1,1 0 0,-1 1 0,1-1 0,-1 1 0,1 0 1,0 0-1,0 1 0,0-1 0,0 1 0,0 0 0,1 1 1,-1-1-1,1 1 0,0 0 0,-5 5 0,4-4-168,1 0 1,1-1-1,-1 1 0,1 1 0,-1-1 0,2 0 1,-1 1-1,0-1 0,1 1 0,0 0 0,1 0 1,-1 0-1,1 0 0,0 0 0,0 0 0,1 0 1,0 1-1,1 9 0,7 3-400,4-5-150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1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15355,'6'13'1272,"-2"0"1,0 1-1,0-1 0,2 17 0,9 30 1705,-15-60-2954,0 0 0,0 0-1,0 1 1,0-1 0,1 0-1,-1 0 1,0 0 0,0 0-1,0 0 1,0 0 0,1 0-1,-1 0 1,0 0 0,0 0-1,0 0 1,0 0-1,1 0 1,-1 0 0,0 0-1,0 0 1,0 0 0,1 0-1,-1 0 1,0 0 0,0 0-1,0 0 1,0 0 0,1 0-1,-1 0 1,0-1 0,0 1-1,0 0 1,0 0 0,1 0-1,-1 0 1,0 0 0,0 0-1,0-1 1,0 1 0,0 0-1,0 0 1,0 0 0,0 0-1,0-1 1,1 1 0,-1 0-1,0 0 1,0 0 0,0 0-1,0-1 1,0 1 0,0 0-1,6-11 343,0-10 120,0 4-264,-1 1-1,0-1 1,-1 0 0,-1 0 0,-1 0 0,0-1-1,-2-18 1,1 35-214,-1 0 1,-1 0-1,1 0 0,0 1 0,0-1 0,0 0 1,0 0-1,0 0 0,-1 1 0,1-1 0,0 0 1,-1 0-1,1 1 0,-1-1 0,1 0 0,-1 1 1,1-1-1,-1 0 0,1 1 0,-1-1 0,0 0 1,0 1-1,0 0 1,1 0-1,-1 0 0,1 0 1,-1 0-1,0 0 1,1 0-1,-1 0 1,0 0-1,1 0 1,-1 0-1,1 0 1,-1 1-1,0-1 1,1 0-1,-1 0 0,1 1 1,-1-1-1,1 0 1,-2 2-1,-2 1 24,1 0-1,-1 1 1,1 0 0,-1 0-1,-3 6 1,3-3-146,0 0-1,0 1 1,0 0 0,1 0 0,0 0-1,1 0 1,0 0 0,0 1 0,0-1-1,1 1 1,1 15 0,-1-23 68,1-1 1,0 1-1,0 0 0,0-1 0,0 1 1,0 0-1,1-1 0,-1 1 1,0-1-1,0 1 0,0 0 1,0-1-1,1 1 0,-1-1 1,0 1-1,0-1 0,1 1 1,-1-1-1,1 1 0,-1-1 0,0 1 1,1-1-1,-1 1 0,1-1 1,-1 0-1,1 1 0,-1-1 1,1 0-1,0 1 0,0-1 17,0 0 0,0 0 0,0 0-1,0 0 1,1 0 0,-1-1 0,0 1-1,0 0 1,0-1 0,0 1 0,-1-1-1,1 1 1,0-1 0,0 1 0,1-2-1,17-15-577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15187,'-6'3'1609,"6"0"-977,8-3-232,6 0 872,6 0-304,7 0-336,8 1-103,2 1-537,3 1-257,-1-2-479,-1-1-1568,-10-1 1952,-10-4-344,-12 1-249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8:38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4148 97 11987,'-556'-29'2466,"286"19"-1901,151 5-608,0 5 1,0 5 0,0 6-1,-128 28 1,110-5 39,-138 55 1,-124 72 3,257-96-4,4 6 0,2 6-1,5 6 1,3 5 0,-128 116 0,112-78 118,-155 174 0,226-216-21,-113 172 0,163-219-86,2 0-1,2 2 0,2 1 1,1 0-1,2 1 1,2 0-1,-13 80 1,21-82-15,1 1 1,2 0 0,2-1 0,9 58 0,-7-74-2,2 0 0,1-1 0,1 0 1,1 0-1,0-1 0,2 0 1,0 0-1,2-1 0,14 20 1,1-6-13,2-2 1,1-1 0,1-1 0,2-1 0,46 30 0,-18-20-7,1-1 1,91 38 0,289 100-32,-7-4 26,-277-105 15,238 64 0,-265-98 22,1-5 0,184 13 1,-136-32 35,236-19 0,174-58 8,118-13-35,-597 71-14,6-4 4,217-53 1,-258 45-3,-1-3 0,-1-4 0,123-67 0,-161 74-3,-2-2 0,-1-1 1,-1-2-1,-1 0 0,52-64 0,-26 19-19,77-127 0,-104 148 5,-2-1 1,-2-2 0,-3 0 0,33-112 0,-49 134 34,-1 1 0,-1-1 1,-2 0-1,-1 0 1,-1 0-1,-2 0 0,-1 0 1,-2 0-1,-1 0 1,-16-56-1,5 44 71,-3 0 1,-1 2-1,-2 0 1,-40-56-1,9 25 112,-88-93-1,44 68-181,-4 5-1,-4 5 0,-4 3 1,-233-134-1,-8 31-196,-666-253 1,803 368-27,-228-48 0,200 73 53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1649 106 10834,'-76'-29'2976,"-59"-20"-712,109 42-1854,0 0-1,0 2 1,-39-3 0,18 7-123,-1 2 0,0 2-1,1 2 1,-54 13 0,19 2-268,-119 46-1,173-55 29,0 1-1,1 2 1,0 0 0,2 2-1,-1 0 1,2 2 0,0 1 0,2 1-1,0 1 1,1 0 0,1 2-1,1 0 1,-25 42 0,-22 54 177,37-64-106,-67 97 0,77-126-56,2 0 0,0 2 0,2 0 1,-18 49-1,10-12 77,-14 72 0,33-122-68,1 1 0,1-1-1,0 1 1,1 0 0,2 27-1,0-35-18,0 0 0,1 0-1,0 0 1,0 0-1,1 0 1,0 0-1,0-1 1,1 1 0,0-1-1,0 0 1,1 0-1,9 11 1,201 195 516,-178-183-385,76 49-1,-49-37-140,-37-25-32,1-1 0,1-1 0,1-2 0,0 0 1,1-2-1,0-2 0,0-1 0,1-1 0,44 4 0,33 0 56,-100-11-63,0-1 0,0 0 0,0 0 0,0-1 0,0 0 0,10-3 0,3-1 36,1 0 83,-1-1-1,0-1 1,-1-1 0,1 0 0,34-23 0,-28 13 76,-1-1 1,-1-2-1,33-34 0,116-145 547,-154 172-694,-1-1 0,-1 0 0,-2-2 1,-1 0-1,17-50 0,-9-6-48,-4-1 0,-3-1-1,5-112 1,-22 201-3,2-23 15,-1-39 0,-2 56-15,1 0 0,-2 0 1,1 0-1,-1 0 0,0 0 0,0 0 0,0 0 0,-1 0 1,-1 1-1,-3-7 0,-16-19-312,13 19 1,0-1 0,0 0 0,2-1 0,0 0 0,0 0 0,1-1 1,-8-30-1,11 18-200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10722,'-7'1'613,"0"-1"0,0 1 0,0 0 0,1 0 1,-1 1-1,1 0 0,-1 0 0,1 0 0,-1 1 0,1 0 0,0 0 0,0 1 0,1-1 0,-1 1 0,-9 10 0,11-10-387,0 0 0,1 1 1,-1-1-1,1 1 0,0 0 0,0 0 0,1 0 1,-1 1-1,1-1 0,1 0 0,-1 1 0,-1 8 1,-48 541 1865,48-516-1765,3 0-1,1 0 1,11 66-1,-9-90-242,0 1-1,2-1 1,0 1-1,1-1 1,0-1-1,1 1 1,1-1-1,0 0 1,1-1 0,0 0-1,20 21 1,-26-32-72,0 1 1,0-1 0,0 0 0,0 0 0,0 0-1,0 0 1,6 2 0,-9-4-8,1 1-1,0-1 0,0 0 1,0 1-1,0-1 1,0 0-1,0 0 1,0 0-1,0 0 1,-1 0-1,1 0 1,0 0-1,0 0 1,0 0-1,0 0 1,0 0-1,0-1 1,0 1-1,0 0 1,0-1-1,-1 1 1,1 0-1,0-1 1,0 1-1,0-1 1,-1 0-1,1 1 1,0-1-1,-1 0 1,1 1-1,0-1 1,-1 0-1,1 0 1,-1 1-1,1-2 1,1-2-160,0-1 0,0 1 1,-1-1-1,0 0 0,0 1 1,0-1-1,0 0 1,-1 1-1,1-1 0,-1 0 1,-1 0-1,0-4 0,0-1-99,-1 1 0,-1 0 0,0 0 0,0 1-1,-6-12 1,-9-11-438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16740,'-23'-2'1431,"15"1"-631,14-1 833,77-1 168,90 8-1,-98-1-1489,531 9 446,-244-5-743,-106-4 0,432 26 76,-538-29 2,-153 1-216,0-1 0,0 1 0,0 0 0,1 0 0,-1 0 0,0 1 0,1-1 0,-1 0 0,-2 5 0,-15 12-1293,16-16 948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24 16235,'0'-1'185,"0"0"0,0 0 0,-1 0 0,1 0 0,0 0-1,-1 0 1,1 0 0,-1 1 0,1-1 0,-1 0-1,0 0 1,1 0 0,-1 1 0,0-1 0,0 0 0,1 1-1,-1-1 1,0 0 0,0 1 0,0-1 0,0 1 0,0 0-1,0-1 1,1 1 0,-1 0 0,0-1 0,0 1-1,-2 0 1,1 0-32,-1 1-1,1-1 0,-1 1 1,1-1-1,0 1 0,-1 0 1,1 0-1,0 0 0,0 0 1,0 0-1,-4 3 0,-1 2-41,0 0-1,0 0 1,0 1-1,1 0 1,-10 12-1,14-16-79,0 1 0,0-1 0,1 0 0,-1 0 0,1 1 0,0-1 0,0 1 0,0-1 0,0 1 0,0 5-1,1-7-24,0-1-1,0 0 0,1 1 0,-1-1 0,0 1 0,1-1 1,-1 0-1,1 1 0,-1-1 0,1 0 0,0 0 0,-1 1 1,1-1-1,0 0 0,0 0 0,0 0 0,0 0 0,0 0 1,0 0-1,0 0 0,0 0 0,0-1 0,1 1 0,-1 0 0,0-1 1,0 1-1,1 0 0,-1-1 0,3 1 0,21 6-10,-5-2 5,0 1 0,0 1 0,-1 1 0,26 14 0,-41-20 1,-1 0 1,1 0-1,-1 0 0,1 1 1,-1 0-1,0-1 1,0 1-1,0 1 1,-1-1-1,1 0 0,-1 1 1,0-1-1,0 1 1,0 0-1,0-1 1,0 1-1,-1 0 1,0 0-1,0 0 0,0 0 1,0 0-1,0 1 1,-1-1-1,0 0 1,0 0-1,0 0 0,-1 1 1,0 3-1,0-3 28,-1 0 0,0-1 0,0 1-1,-1-1 1,1 0 0,-1 1 0,0-1-1,0 0 1,0-1 0,0 1 0,-1 0 0,1-1-1,-1 0 1,0 0 0,0 0 0,0 0-1,-1-1 1,1 0 0,-1 0 0,1 0 0,-1 0-1,0-1 1,0 1 0,-9 0 0,8 0 19,0-1 1,0 0-1,0-1 1,0 1-1,0-1 1,0-1 0,0 1-1,0-1 1,0 0-1,0 0 1,1 0-1,-1-1 1,0 0-1,0 0 1,1-1 0,0 0-1,-1 0 1,1 0-1,0 0 1,-5-5-1,9 7-48,0-1 0,-1 0 0,1 1 0,0-1-1,0 0 1,0 1 0,0-1 0,0 0 0,1 0-1,-1 0 1,1 0 0,-1 0 0,1 0 0,-1 0-1,1 0 1,0 0 0,0 0 0,0 0 0,0 0-1,1 0 1,-1 1 0,0-1 0,1 0 0,-1 0-1,1 0 1,0 0 0,0 0 0,-1 0 0,1 1-1,0-1 1,1 0 0,-1 1 0,0-1 0,0 1-1,3-3 1,5-5-21,1 0 1,0 0-1,0 1 0,15-8 0,-15 9 27,12-8-14,63-46 18,-78 55 47,-1-1 0,1 1 0,-1-1 0,0 0 0,0 0 0,-1-1 0,0 1 0,7-16 0,-11 21-27,0 0 0,0 0 1,-1 0-1,1 0 0,0 0 1,-1-1-1,0 1 0,1 0 1,-1 0-1,0 0 0,0 0 1,0 0-1,0-1 0,-1 1 1,1 0-1,-1 0 0,1 0 1,-1 0-1,1 0 0,-1 0 1,0 0-1,0 0 1,0 0-1,0 1 0,-1-1 1,1 0-1,0 0 0,-1 1 1,1-1-1,-1 1 0,0 0 1,1-1-1,-1 1 0,0 0 1,0 0-1,0 0 0,0 0 1,0 0-1,0 0 0,-2 0 1,0 0-68,1 0 0,-1 0 0,1 1 1,-1-1-1,0 1 0,1 0 0,-1 0 1,0 0-1,1 1 0,-1-1 0,0 1 1,1 0-1,-1 0 0,1 0 0,-1 0 1,1 1-1,0-1 0,-1 1 0,1 0 1,0 0-1,0 0 0,-5 5 0,4-2-411,0-1-1,1 1 0,0 0 1,0 0-1,-3 7 0,5-10 292,0 1 1,0-1-1,0 1 0,0-1 0,1 1 0,-1-1 0,1 1 0,0 0 1,0-1-1,0 1 0,0-1 0,0 1 0,0 0 0,1 2 0,8 13-733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14651,'0'-15'1380,"-1"13"-1161,1-1 0,0 0 0,0 0 0,1 0 0,-1 0 0,0 0-1,1 1 1,1-5 0,5 44 2034,35 171-566,-30-161-1311,3-1-1,28 60 1,-42-102-327,1-1-1,0 1 1,0-1 0,0 0 0,1 0 0,-1 1 0,1-2 0,0 1 0,0 0 0,0 0 0,5 3 0,-7-6-23,1 1 0,-1-1 0,0 1 0,1-1 0,-1 0 0,0 1 0,1-1 0,-1 0 0,0 0 0,1 0 0,-1 0 0,1 0 0,-1 0 0,0 0 0,1-1 0,-1 1 0,0 0 0,1-1 0,-1 1 0,0-1 0,0 0 0,1 1 0,-1-1 0,0 0 0,0 0 0,0 1 0,0-1 0,0 0 0,0 0 0,0 0 0,0 0 0,0-1 0,-1 1 0,1 0 0,0 0 0,0-3 0,12-18 110,-2-1-1,0 0 0,-2-1 0,0 0 1,-2 0-1,0-1 0,-2 0 1,-1 0-1,1-26 0,-3 19-129,-2 0 1,-1 0-1,-2 0 0,0 1 0,-3-1 0,-16-56 1,19 78-10,0 1 0,-1 0 0,0 0 0,0 0 0,-1 1 0,0-1 0,-1 1 0,0 0 0,-8-8 0,14 15 4,-1 0-1,1 1 1,0-1-1,0 1 1,0-1 0,-1 0-1,1 1 1,0-1-1,0 0 1,0 1-1,0-1 1,0 0 0,0 1-1,0-1 1,0 1-1,1-1 1,-1 0-1,0 1 1,0-1 0,1 0-1,-1 1 1,0-1-1,0 1 1,1-1-1,-1 1 1,1-1 0,-1 1-1,0-1 1,1 1-1,-1-1 1,1 1-1,-1 0 1,1-1 0,0 0-1,19-14 16,2 3-6,0 1 0,1 0 0,0 2 0,0 1 0,1 1-1,49-9 1,151-1 25,-123 12-25,391-57-327,-6-37-126,-369 74 449,141-18 18,-117 21 0,-124 19-15,-1 1-2,-1-1 0,21-6-1,-35 8-1,1 0-1,-1 1 1,1-1-1,-1 1 1,1 0-1,-1-1 1,1 1-1,-1 0 1,1 0-1,0 0 0,-1 0 1,1 0-1,-1 0 1,3 1-1,-3 0 5,0-1 1,-1 0-1,1 1 0,-1-1 0,1 1 0,-1-1 0,1 1 1,-1-1-1,1 1 0,-1-1 0,0 1 0,1-1 0,-1 1 1,0 0-1,1-1 0,-1 1 0,0 0 0,0-1 0,0 1 1,1 0-1,-1-1 0,0 1 0,0 1 0,-1 4 77,1 1 0,-1 0 0,-1-1 0,1 1 0,-5 9 0,1 0 8,-10 39 283,-16 70 330,27-106-659,1 0 0,1 1 0,1 0 0,2 27 0,-1-45-108,0 0 1,0-1 0,0 1-1,1-1 1,-1 1-1,0 0 1,1-1-1,-1 1 1,1-1-1,0 1 1,-1-1-1,1 0 1,0 1-1,1 1 1,6-4-640,1-11 492,0-7-180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6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3147 526 10834,'-6'-4'122,"-1"0"1,1 0-1,-1 1 0,0 0 0,0 0 0,0 1 0,0 0 0,-11-2 0,-64-4 275,43 5 2,-62-4 555,52 5-566,0-3 0,-78-16 0,38-9-208,67 21-154,-1 1 0,0 1 0,0 1 1,-28-4-1,-6 8-20,-107 8 0,72 0 26,55-4 0,-261 16 819,230-12-798,0 4 1,1 3-1,0 2 1,1 4 0,-82 34-1,89-29-30,-2-3 0,0-2 0,-89 15 0,103-24-41,0 1 0,2 3-1,-87 38 1,62-16-53,-107 71-1,142-83 58,1 2-1,1 1 1,2 2-1,0 1 0,3 1 1,0 2-1,-40 63 1,49-64 3,2 0 1,1 1-1,2 0 0,1 1 1,2 1-1,1 0 0,1 0 1,3 1-1,-4 52 0,7-15 3,13 140 0,-4-167 5,2 0 0,2 0 0,2-1 0,20 49-1,-20-66 2,1-1-1,2-1 1,0 0-1,1-1 0,2 0 1,1-2-1,29 30 1,-20-28-6,1 0 0,1-1 0,2-2 0,0-2 0,42 21 0,-21-16-10,2-3 1,102 28-1,-71-31 0,104 11 0,-83-21-102,172-8 0,109-31-99,-234 16 153,530-59-150,-507 40 192,-1-7 0,325-119 1,-371 114 19,199-40 1,142 6 3,290-48-2,-327 33-10,-342 72 12,377-89 21,-367 86-30,170-66 1,-228 72-2,-1-1 0,0-3-1,-2-1 1,-1-2 0,-1-2 0,40-37 0,-56 41-9,-1-2 0,0 0 0,-2-1 0,-2-1 0,0-1 0,-2 0 0,-1-1 1,-1-1-1,-2 0 0,13-49 0,-23 70 34,0-1 1,-1 1-1,1-1 0,-2 1 1,0-1-1,0 1 1,-1-1-1,0 1 0,-1-1 1,0 1-1,0 0 0,-8-19 1,-1-6 17,2-1 1,-9-65-1,5-75-23,0-3-39,9 144 25,-3 1 0,0 0 0,-14-37 0,18 63 3,0-1 0,-1 1-1,0 0 1,0 0 0,0 0-1,-1 1 1,-1 0 0,1 0-1,-1 0 1,0 0 0,-1 1-1,1 0 1,-1 0 0,0 1-1,-1 0 1,1 0 0,-1 1-1,0 0 1,-1 0 0,1 1-1,0 0 1,-11-3 0,-10 1-3,0 0 1,0 2 0,-35 0-1,-92 9 60,29-1 70,-262-34 262,273 14-412,-201 1 0,199 23-37,1 5 0,-182 46 1,-222 93 106,334-94 62,-592 150 568,33-53 1575,631-130-1915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4 280 11378,'0'1'44,"-1"-1"-1,1 0 0,0 0 1,0 1-1,-1-1 0,1 0 1,0 0-1,0 1 0,0-1 1,-1 0-1,1 0 0,0 1 1,0-1-1,0 0 0,0 1 1,0-1-1,0 0 1,-1 1-1,1-1 0,0 0 1,0 0-1,0 1 0,0-1 1,0 0-1,0 1 0,1-1 1,-1 0-1,0 1 0,0-1 1,0 0-1,0 1 0,0-1 1,0 0-1,1 1 0,12 4 777,35-4-106,-29-2-337,1020-54 2727,-7-93-2955,-1001 143-138,310-71 192,-320 69-115,-22 7-86,1 0 0,0 0 0,0 0 0,0 0 0,0 0 0,0-1-1,0 1 1,0 0 0,0 0 0,0 0 0,0 0 0,0 0 0,0 0 0,0 0 0,0 0-1,0 0 1,0 0 0,0 0 0,0-1 0,0 1 0,0 0 0,0 0 0,0 0 0,0 0-1,0 0 1,0 0 0,0 0 0,0 0 0,0 0 0,0 0 0,0 0 0,0 0 0,0-1-1,0 1 1,0 0 0,0 0 0,0 0 0,0 0 0,0 0 0,0 0 0,1 0 0,-1 0-1,0 0 1,0 0 0,0 0 0,0 0 0,0 0 0,0 0 0,0 0 0,0 0 0,0 0-1,0 0 1,0 0 0,0 0 0,1 0 0,-1 0 0,0 0 0,0 0 0,0 0 0,0 0-1,0 0 1,0 0 0,-6-1 35,-9 3-154,0 1 0,-1 1 0,1 1 0,1 0 0,-15 7 0,-20 6-278,37-14 147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14779,'0'-5'137,"1"0"1,1 1-1,-1-1 0,1 1 1,0 0-1,0-1 0,0 1 1,0 0-1,1 0 0,-1 0 1,1 0-1,0 1 0,1-1 1,-1 1-1,0 0 0,1 0 1,5-4-1,3-1 94,1 0 0,-1 1 0,1 0 1,19-6-1,-11 5-13,0 1 0,0 2 0,1 0 1,27-3-1,-40 7-176,0 1-1,0 0 1,0 0 0,0 1 0,0 0 0,0 0-1,0 1 1,-1 0 0,1 0 0,0 1 0,-1 1-1,0-1 1,9 6 0,-13-7-35,-1 1-1,1 0 1,-1 0 0,0 0 0,0 0-1,0 0 1,0 1 0,-1-1 0,1 1-1,-1 0 1,0 0 0,0-1-1,2 8 1,-2-4 6,0 0 1,-1 1-1,0-1 0,0 0 0,0 1 0,-1-1 0,-1 11 1,-3 3 57,0 0 1,-1 0 0,0 0 0,-16 32 0,-94 169 979,47-101-254,62-110-696,1 0-1,0 1 0,0-1 1,1 1-1,0 0 0,-2 20 1,5-29-86,1 0 1,0 0 0,0 0-1,0 0 1,0 0 0,1 0-1,-1 0 1,1 0 0,-1 0-1,1 0 1,0 0 0,0-1-1,1 1 1,-1 0 0,1-1-1,-1 1 1,1-1 0,0 1-1,0-1 1,0 0 0,0 0-1,0 1 1,0-2-1,0 1 1,1 0 0,-1 0-1,1-1 1,0 1 0,-1-1-1,1 0 1,0 0 0,0 0-1,6 1 1,3 0-3,2 0-1,-1 0 1,0-2-1,0 0 1,0 0-1,0-1 1,1-1-1,-1 0 1,0-1-1,15-5 1,4-2 43,-1-2 1,57-30-1,-62 27 63,42-30 0,-61 39-65,1 0 0,-1-1 0,0 0 0,-1 0 0,1 0 0,-1-1 0,-1 0 0,0 0-1,6-12 1,-10 18-28,0-1 0,0 1 0,0 0 0,-1-1 0,1 1 0,-1-1-1,1 1 1,-1 0 0,0-1 0,0 1 0,0-1 0,-1 1 0,1-1 0,0 1 0,-1-1-1,0 1 1,1 0 0,-3-4 0,1 3 10,0-1-1,0 1 1,-1 0-1,1 0 1,-1 0 0,0 0-1,0 1 1,0-1-1,0 1 1,-5-4 0,-7-1 53,0-1 1,-1 2 0,1 0 0,-23-4 0,16 5 24,-31-3 0,-8-1-1457,62 9 1276,-1-1 0,0 0 0,0 1 0,0-1 0,0 0 0,1 1 0,-1-1 0,0 1 0,1-1 0,-1 0 0,0 1 0,1-1 0,-1 1 0,1-1 0,-1 1 0,1-1 0,-1 1 0,1 0 0,-1-1 0,1 1 0,0-1 0,1 0-57,21-22-329,7-5-150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22 759 15107,'-16'13'1831,"11"-11"-844,9-11 84,104-126 2348,-27 37-2662,19-34 11,117-206 1,-198 294-669,-11 27 60,-7 44-86,-1 3-53,1 0 1,1 0 0,1-1 0,10 40 0,-9-51-29,1 0 0,1 0 1,1-1-1,1 0 0,0 0 1,1-1-1,1 0 1,12 16-1,-16-26-40,-1 0 1,1 0-1,-1-1 1,1 0-1,1 0 0,-1 0 1,1-1-1,12 6 0,-14-8 73,-1 0 0,1-1 0,0 1 0,-1-1-1,1 0 1,0-1 0,0 1 0,0-1 0,0 0 0,-1 0-1,1 0 1,0-1 0,0 0 0,0 0 0,6-2-1,10-7-33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12539,'-7'18'1648,"8"-8"-760,6-2-304,12-5 1825,3 3-1497,11-3-256,4 0-168,6-2-672,-2 0-312,4-5 456,-2-5-176,-3-5-88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13 233 14995,'-2'-3'169,"1"1"1,0 0-1,-1-1 0,1 1 0,0-1 0,0 0 1,0 1-1,1-1 0,-1 0 0,1 1 0,-1-1 0,1 0 1,0 0-1,0 1 0,0-1 0,1-5 0,0 3 54,1 0-1,0 0 0,0 0 0,0 0 0,0 0 0,1 1 0,-1-1 1,6-5-1,3-4 219,1 1 1,1 0-1,1 1 1,16-11-1,-18 14-208,1 0 0,0 1 0,25-11 1,-32 16-172,1 1 0,-1 0 0,0 0 0,1 1 0,-1-1 0,1 1 0,0 1 0,-1-1 0,1 1 1,0 0-1,7 2 0,-12-2-52,1 0 1,-1 1-1,0 0 1,0-1 0,0 1-1,0 0 1,0 0-1,0 0 1,0 0 0,0 1-1,0-1 1,0 1-1,0-1 1,-1 1-1,1-1 1,-1 1 0,1 0-1,1 3 1,-1-2-4,-1 0 0,0 1 0,0-1 0,0 0 0,-1 0 0,1 0 0,-1 1 0,0-1 0,1 0 0,-2 0 0,0 7 1,-1 1 13,0 0 1,-1 0 0,-1 0 0,0-1 0,0 1 0,-9 13 0,-61 85 351,50-77-155,2 1 0,-21 40-1,41-69-191,0 0-1,0 0 0,0 0 0,1 1 0,0-1 0,-1 1 1,2-1-1,-1 1 0,0-1 0,1 1 0,0-1 1,0 1-1,1 5 0,0-8-25,-1 0 1,1 0-1,0 0 1,1 1-1,-1-1 1,0 0-1,1-1 1,-1 1-1,1 0 1,-1 0-1,1-1 1,0 1-1,0-1 1,0 1-1,-1-1 1,2 0-1,-1 1 1,0-1-1,0 0 0,0-1 1,0 1-1,1 0 1,-1-1-1,0 1 1,1-1-1,3 1 1,11 1-186,1-1 1,-1-1 0,1 0-1,-1-2 1,29-4 0,86-30-332,-57 10 164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18452,'-10'22'1768,"4"-4"-1200,5 2-223,5-11 1015,12-9-512,8-1-320,5-4-80,6 0-232,3-3-40,-2-3-80,-1 1-104,-6 3-424,-3 2-192,-10 7-488,-5 2 1128,-8 5-288,-6-4-200,-10 6-88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18252,'-4'12'1800,"4"-5"-1056,6-1-199,7-2 879,2-1-248,5 0-360,3-2-176,6 2-255,1 1-193,2 2-769,-1 0 1434,-5 1-849,-6 1-32,2-2-16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55 359 14707,'-9'14'1215,"3"-5"-527,-1 0 0,2 0 0,0 0 1,0 1-1,0 0 0,1 0 0,-3 15 0,6-24-621,1-1-1,0 1 1,0-1-1,0 1 1,0-1 0,0 1-1,0-1 1,0 1-1,0-1 1,0 1-1,0-1 1,0 1-1,0-1 1,1 1 0,-1-1-1,0 1 1,0-1-1,0 1 1,1-1-1,-1 0 1,0 1-1,1-1 1,-1 1 0,0-1-1,1 0 1,-1 1-1,0-1 1,1 1-1,15 0 1013,-11-3-902,0 1-1,0-1 1,0 0 0,8-4 0,7-8 84,-1 0 0,0-2 0,-1 0 0,18-20 0,59-79 215,-79 94-386,77-112 122,-31 40-177,-61 92-35,-1 1 0,0 0 0,0-1 0,0 1 0,0 0 0,0 0 0,0-1 0,0 1 0,1 0 0,-1-1 0,0 1 0,0 0 0,0 0 0,1-1 0,-1 1 0,0 0 0,0 0 0,1-1 0,-1 1 0,0 0 0,0 0 0,1 0 0,-1 0 0,0-1 0,1 1 0,-1 0 0,0 0 0,1 0 0,-1 0 0,0 0 0,1 0 0,-1 0 0,0 0 0,1 0 0,-1 0 0,0 0 0,1 0 0,-1 0 0,1 0 0,1 15 0,-8 25 0,-14 59 14,-25 140-9,44-235-101,-2 27-81,3-30 80,0 0-1,0 0 0,0 0 0,-1 0 0,2 0 0,-1 0 0,0 0 0,0 0 0,0 0 0,0 1 1,1-1-1,-1 0 0,1 0 0,-1 0 0,0 0 0,1 0 0,0 0 0,-1-1 0,1 1 1,0 0-1,0 1 0,0-2-25,0 0 0,0 0 1,-1 0-1,1 0 0,0 0 1,0 0-1,0 0 0,-1 0 1,1 0-1,0 0 0,0-1 1,0 1-1,-1 0 0,1-1 1,0 1-1,0 0 0,-1-1 1,1 1-1,0-1 0,-1 1 1,1-1-1,-1 1 0,2-2 1,13-15-506,-15 16 468,16-21-1015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17196,'-3'1'285,"0"-1"1,0 1-1,0 0 1,0 0 0,0 1-1,0-1 1,0 0-1,0 1 1,1 0-1,-1 0 1,0 0 0,1 0-1,0 0 1,-1 0-1,1 0 1,0 1 0,0-1-1,0 1 1,1 0-1,-1-1 1,-2 7-1,-3 6 188,0 0-1,-9 29 0,14-35-412,0-1-1,0 1 1,0 0 0,1 0 0,0 0 0,1-1 0,0 1 0,2 11-1,-2-15-52,1 0-1,0-1 1,1 1-1,-1-1 1,1 0-1,0 1 1,0-1-1,0 0 0,1 0 1,-1 0-1,1 0 1,0-1-1,0 1 1,1-1-1,-1 0 1,1 0-1,5 4 0,6 2 0,1 0 0,0-2 0,27 10 0,-29-13-3,0 1 0,-1 1 1,0 0-1,0 1 0,0 1 1,13 10-1,-23-17 4,-1 1-1,0 0 1,0 0-1,0 0 0,0 0 1,0 0-1,0 0 1,-1 0-1,1 1 1,-1-1-1,0 0 1,1 1-1,-1 0 1,0-1-1,0 1 1,-1 0-1,1-1 1,0 1-1,-1 0 0,0 0 1,0-1-1,0 1 1,0 0-1,0 0 1,0 0-1,-1-1 1,1 1-1,-1 0 1,0-1-1,0 1 1,0 0-1,0-1 1,0 1-1,-1-1 0,1 0 1,-1 1-1,1-1 1,-1 0-1,-3 4 1,-2 0 83,0 1 1,0-1 0,-1 0 0,0 0-1,0-1 1,-1 0 0,1 0-1,-1-1 1,0 0 0,-14 4-1,13-6 5,1 0 0,0-1 0,-1 0-1,1-1 1,-1 0 0,1 0-1,-1-1 1,1 0 0,-14-4 0,20 5-84,0-1 0,1 1 1,-1-1-1,1 0 1,-1 0-1,1 0 0,-1-1 1,1 1-1,0-1 1,0 1-1,0-1 0,0 0 1,0 1-1,0-1 1,0 0-1,0 0 0,1-1 1,-1 1-1,1 0 1,-1 0-1,1-1 0,0 1 1,0-1-1,0 1 1,0-1-1,1 0 0,-1 1 1,1-1-1,-1 0 1,1 1-1,0-1 0,0 0 1,0 1-1,1-1 1,-1 0-1,0 1 0,2-6 1,2-4-14,1 0-1,0-1 1,0 2 0,1-1 0,1 1 0,0 0 0,0 0 0,1 1 0,13-14 0,13-10-23,48-36 0,-33 29 14,-15 13 13,-15 13 21,-1 0 0,-1-2 0,20-23 0,-36 39 2,1-1 0,-1 0 1,0 0-1,0 1 0,0-1 1,0 0-1,0 0 1,0-1-1,0 1 0,-1 0 1,1 0-1,0-3 0,-2 4-7,1 0 0,0 0 0,0 0 0,-1 0 0,1 0 0,0 0 0,-1 0 0,1 0 1,-1 0-1,1 1 0,-1-1 0,1 0 0,-1 0 0,0 0 0,1 1 0,-1-1 0,0 0 0,0 1 0,0-1 0,1 1 0,-1-1 0,0 1 0,0-1 0,0 1 0,0 0 0,0-1 0,0 1 0,-2-1 0,-7-1 105,0 0 0,0 0 1,0 1-1,-1 0 0,1 1 1,-18 2-1,-61 11-390,74-8-464,12 1-1084,4-5 1702,0 0 0,-1 0 0,1 0 1,0 0-1,0-1 0,0 1 0,0 0 0,0-1 0,0 1 0,0-1 1,0 1-1,0-1 0,0 0 0,0 1 0,0-1 0,0 0 0,0 0 1,2 0-1,19 4-853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21133,'9'-5'698,"0"0"1,0 0 0,1 1 0,0 0-1,-1 1 1,21-5 0,-26 8-635,1-1-1,-1 1 1,1 0 0,-1 0 0,1 0-1,-1 1 1,1-1 0,-1 1 0,1 0-1,-1 1 1,0-1 0,1 1 0,-1-1-1,0 1 1,0 1 0,0-1 0,0 1-1,4 3 1,-5-3-50,0 0 0,-1 0 0,1 0 0,-1 1 0,1-1 0,-1 1 0,0-1 0,0 1 0,-1 0-1,1 0 1,-1 0 0,0 0 0,0 0 0,0 0 0,0 0 0,-1 1 0,0-1 0,0 0 0,0 0 0,0 0 0,-1 0 0,0 5 0,-2 5 49,-1 0 1,0 0 0,0 0-1,-14 25 1,-21 34 367,-3-1 0,-3-3 0,-70 84 0,104-139-334,11-14-96,0 0 0,0 0 0,0 0 0,0 0 0,1 0 1,-1 0-1,0 0 0,0 0 0,0 0 0,0 0 0,0 0 0,0 0 0,0 0 0,0 0 0,0 0 0,0 0 0,0 0 0,0 0 0,0 0 0,1 0 1,-1 0-1,0 0 0,0 0 0,0 0 0,0 1 0,0-1 0,0 0 0,0 0 0,0 0 0,0 0 0,0 0 0,0 0 0,0 0 0,0 0 0,0 0 0,0 0 1,0 0-1,0 0 0,0 0 0,0 0 0,0 1 0,0-1 0,0 0 0,0 0 0,0 0 0,0 0 0,0 0 0,0 0 0,0 0 0,0 0 0,0 0 1,0 0-1,0 0 0,0 0 0,0 0 0,0 1 0,0-1 0,0 0 0,0 0 0,0 0 0,0 0 0,0 0 0,0 0 0,0 0 0,0 0 0,-1 0 0,1 0 1,23-13 29,-20 11-38,19-11-62,2 0 0,-1 2 0,31-11 0,79-19-1839,-17 6 574,-72 18 689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21925,'-2'5'2104,"-1"10"-1576,-2 8-272,0 5 1145,2 8-793,0 4-224,3 12-232,1-6-48,5-2-64,0-1-40,1-7-56,0-3-96,-1-12-352,0-3-232,-5-16-921,-7-19 1153,-2-4-176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3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20060,'-5'-6'2033,"11"4"-1217,7 1-312,11 0 1032,8-4-335,14 1-513,7 1-216,7-3-328,2 1-208,-4 2-792,-2 3-401,-10 1 1009,-4 6-232,-19 5-176</inkml:trace>
  <inkml:trace contextRef="#ctx0" brushRef="#br0" timeOffset="1">6 583 20892,'19'1'2393,"9"-1"-1577,15-10-392,6-4 1241,7-1-769,1 0-128,-2-1-632,-1 1-576,-5 8 408,-8 0-136,-12-4-40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20500,'2'-8'395,"2"-1"-1,-1 1 1,1 0-1,0 0 1,0 1-1,1-1 1,0 1-1,1 0 1,-1 0-1,1 0 0,8-6 1,-10 10-309,0 0-1,0 0 1,0 1-1,0-1 1,0 1 0,0 0-1,1 0 1,-1 0 0,1 0-1,0 1 1,0 0-1,-1 0 1,1 0 0,0 1-1,0-1 1,0 1 0,0 0-1,0 1 1,-1-1 0,1 1-1,8 2 1,-10-2-76,-1 0 1,1 0-1,-1 0 0,1 0 1,-1 0-1,1 1 0,-1-1 1,1 1-1,-1 0 0,0 0 1,0 0-1,0 0 0,0 0 1,0 0-1,-1 0 1,1 1-1,-1-1 0,3 5 1,-3-3 8,1 1 0,-1 0 0,0 0 0,0 0 1,-1 0-1,1 0 0,-1 0 0,0 0 0,-2 9 1,-1 3 43,-1 0 0,-1-1 0,0 1 1,-1-1-1,-9 17 0,-52 86 412,46-85-267,1 0 0,2 1 1,1 1-1,-20 63 0,36-92-174,-1-1 0,1 1-1,0 0 1,1-1 0,0 1-1,1 13 1,-1-18-38,0 0-1,1 0 1,-1 1 0,1-1 0,0 0-1,-1 0 1,1 0 0,0 0 0,0 0-1,1 0 1,-1 0 0,0 0 0,1-1-1,-1 1 1,1 0 0,-1-1 0,1 1-1,0-1 1,0 0 0,0 1-1,-1-1 1,1 0 0,4 1 0,4 1-311,-1-1 0,0-1 0,1 1 0,-1-2 0,1 1 0,-1-1 1,1-1-1,15-2 0,1-2-1649,50-15 0,-29 0 837,1-7-332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78 100 15939,'-3'-1'223,"0"1"0,0 0-1,-1-1 1,1 2 0,0-1 0,0 0-1,0 1 1,0-1 0,0 1-1,0 0 1,0 0 0,0 0-1,0 0 1,0 1 0,-4 2-1,5-2-80,0 0-1,0 0 1,0 1-1,0-1 1,0 1-1,1 0 1,-1-1-1,1 1 1,0 0-1,0 0 1,0 0-1,0 0 0,0 0 1,0 0-1,1 0 1,-1 3-1,0 3 104,1 0 0,-1 0 0,1 0 0,1 0 0,0-1 0,0 1 0,0 0 0,1 0 0,1-1 0,5 14-1,-7-18-192,1-1-1,0 1 0,0-1 0,0 0 0,1 0 0,-1 0 0,1 0 0,-1 0 0,1-1 1,0 1-1,0-1 0,1 1 0,-1-1 0,0 0 0,1 0 0,-1-1 0,1 1 1,-1-1-1,1 0 0,0 0 0,0 0 0,0 0 0,-1-1 0,1 1 0,0-1 0,4 0 1,3-1-18,-1 0 1,1-1 0,-1 0 0,0-1 0,0 0 0,0-1 0,-1 0 0,1 0 0,-1-1 0,15-10 0,-12 7 70,-1-1 1,0 0 0,0 0 0,-1-2 0,0 1 0,0-1 0,9-15-1,-17 22-55,1 1-1,-1-1 0,1 0 0,-1 0 0,0-1 0,-1 1 0,1 0 1,-1-1-1,0 1 0,0-1 0,0 1 0,-1-1 0,1 1 0,-1-1 0,0 1 1,0-1-1,-1 1 0,0-1 0,1 1 0,-1-1 0,-1 1 0,1-1 1,-1 1-1,0 0 0,0 0 0,0 0 0,0 0 0,-1 0 0,1 0 0,-1 1 1,0-1-1,0 1 0,-1 0 0,1 0 0,0 0 0,-1 0 0,-4-2 1,0 0-10,0 1 0,0 0 0,0 0 0,-1 1 0,1 0 0,-1 1 0,0 0 0,1 0 0,-1 1 0,0 0 0,0 1 0,-13 0 0,17 0-94,0 0 0,0 1-1,0 0 1,1 0 0,-1 0 0,0 0 0,0 1-1,0 0 1,1 0 0,-1 0 0,1 0 0,0 1-1,0 0 1,-1 0 0,2 0 0,-1 0 0,0 1 0,1-1-1,-1 1 1,1 0 0,0 0 0,1 0 0,-5 7-1,6-9-70,1 0-1,-1-1 0,0 1 1,1-1-1,-1 1 0,1 0 1,0 0-1,-1-1 1,1 1-1,0 0 0,0 0 1,0-1-1,0 1 0,0 0 1,1-1-1,-1 1 0,0 0 1,1 0-1,-1-1 0,1 1 1,0-1-1,0 1 0,-1 0 1,1-1-1,0 0 0,0 1 1,1-1-1,-1 1 0,0-1 1,0 0-1,3 2 1,10 4-765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 16572,'-2'-1'186,"-1"-1"0,1 1 0,0 0 0,0 0 0,-1-1 0,1 2 0,-1-1 0,1 0 0,-1 0 0,1 1 0,-1-1 0,0 1 0,1 0 1,-1 0-1,1 0 0,-1 0 0,0 0 0,1 1 0,-1-1 0,1 1 0,-1 0 0,-4 1 0,-3 2 101,-1 0 0,1 1-1,0 0 1,-10 8 0,7-5-218,1 2 0,0 0 0,0 1 1,1 0-1,0 0 0,1 1 0,1 1 0,0 0 1,-12 22-1,16-25-57,0 1 1,1-1 0,0 1-1,0 0 1,1 0 0,1 0-1,0 1 1,1-1-1,0 0 1,0 1 0,1-1-1,1 1 1,0-1 0,3 12-1,-3-19-8,0 1-1,0-1 1,0 0-1,1 0 0,-1 0 1,1 0-1,0-1 1,1 1-1,-1 0 1,0-1-1,1 1 0,0-1 1,0 0-1,0 0 1,0 0-1,1-1 1,-1 1-1,1-1 1,-1 1-1,8 2 0,-6-4 7,-1 1 0,1-1-1,0 0 1,0-1 0,0 1-1,0-1 1,0 0-1,-1 0 1,1 0 0,0-1-1,0 0 1,0 0 0,0 0-1,-1 0 1,1-1-1,0 0 1,7-5 0,-5 3 39,0 0-1,-1-1 1,0 1 0,0-2 0,0 1 0,-1-1 0,0 0 0,0 0 0,0 0-1,-1 0 1,0-1 0,0 0 0,5-13 0,-7 17-25,-1 0 0,0 0 0,0-1 0,-1 1 0,1 0-1,-1 0 1,1-1 0,-1 1 0,0 0 0,0-1 0,0 1 0,-1 0 0,1 0 0,-1-1 0,0 1 0,0 0 0,0 0 0,0 0 0,-1 0-1,1 0 1,-1 0 0,0 0 0,1 1 0,-1-1 0,-1 0 0,1 1 0,0 0 0,0-1 0,-1 1 0,0 0 0,1 0 0,-1 0 0,0 1-1,0-1 1,-3-1 0,0 1-82,1 0 0,-1 1-1,0-1 1,0 1-1,0 0 1,0 0-1,0 1 1,-1 0 0,1 0-1,0 0 1,-11 3-1,14-3-71,0 1-1,0-1 0,0 1 1,0 0-1,0 0 0,1 0 0,-1 0 1,0 0-1,1 1 0,-1-1 1,1 1-1,0 0 0,-1 0 0,1 0 1,0 0-1,0 0 0,0 0 1,0 0-1,0 1 0,1-1 0,-1 1 1,1-1-1,0 1 0,0 0 1,-1-1-1,0 6 0,3 4-560,5-2-141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22701,'-3'0'1960,"3"7"-1384,-2 3-232,0 12 1049,1 5-529,-5 7-536,3 8-72,-1 1-96,0 4-64,2-3-48,-1 2-88,3-8-224,0-10-216,6-12-560,1-12-393,0-15 1081,2-13-256,5-17-224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19500,'11'-20'2249,"-1"1"-710,-8 18-330,-4 11 618,-20 68-611,8-34-767,3 1 0,1 0 1,-7 85-1,17-125-421,0-1 0,0 0-1,1 1 1,-1-1 0,1 1 0,0-1 0,0 0-1,2 6 1,-2-8-23,0 0-1,0 0 0,0-1 1,1 1-1,-1-1 0,0 1 1,1-1-1,-1 1 0,1-1 0,-1 0 1,1 0-1,-1 0 0,1 0 1,0 0-1,0 0 0,-1 0 1,1-1-1,0 1 0,0 0 1,0-1-1,2 1 0,4-1-76,0 1-1,-1-1 1,1 0-1,0-1 1,-1 0-1,1 0 1,0-1-1,13-4 1,61-29-1730,-71 31 1408,3-3-78,0-1 0,0 0 1,0-1-1,-1 0 0,17-16 1,-9 2-472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3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20556,'-3'26'2001,"-1"7"-1249,-3 1-296,4 8 1040,1 7-375,2-1-473,0-2-152,2-1-376,1-2-304,0-7 840,1-3-632,-4-21 8,0-10-32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81 13891,'-21'-14'734,"0"1"0,-1 2-1,-26-12 1,38 19-480,-1 1 0,1-1 1,-1 2-1,0-1 0,1 2 0,-1-1 1,0 1-1,0 1 0,-17 1 0,21 1-155,0 0 0,0 0 0,0 1 0,1-1-1,0 1 1,-1 1 0,1-1 0,0 1 0,0 0 0,1 1 0,0-1-1,-1 1 1,1 0 0,1 1 0,-1-1 0,1 1 0,-6 9 0,1 0 26,1 0 0,0 1 0,1 0 0,1 0 0,1 0 0,-4 19 0,3-8-24,2 1 0,1-1-1,2 1 1,0 0 0,2 0-1,1 0 1,1-1 0,1 1 0,12 39-1,-11-50-119,1 0 1,1 0-1,0-1 0,1 0 0,1 0 1,0-1-1,1 0 0,1-1 0,0 0 1,1 0-1,0-2 0,1 1 0,1-1 1,0-1-1,27 16 0,-33-22-12,0-1 0,0 0 0,1-1 0,0 0-1,0 0 1,0-1 0,0 0 0,0-1 0,0 0 0,0 0-1,1-1 1,-1 0 0,15-2 0,-12-1 38,-1 0 0,1 0 1,-1-1-1,0 0 0,-1-1 0,1 0 0,-1-1 1,0 0-1,17-14 0,-11 6 83,-1-1 0,0 0 0,-1-2 0,0 1 0,-2-2 0,0 1 0,-1-2 0,0 0 0,-2 0 0,0-1 0,8-29 0,-12 29-9,-1 1 0,-1-1-1,-1 0 1,-1 0 0,-1 0-1,0 0 1,-2 0 0,0 0-1,-1 0 1,-1 0 0,-1 1-1,-9-24 1,10 32-99,-1-1-1,-1 1 1,0 0-1,-1 1 1,0 0-1,0 0 1,-1 0-1,0 1 1,-12-10-1,13 13-94,-1 0 1,1 1-1,-2 0 0,1 0 0,0 1 0,-1 0 0,0 1 0,0-1 1,0 2-1,0-1 0,-1 2 0,1-1 0,-10 0 0,9 2-245,-1 0 0,1 1 0,0 0 0,0 1 0,0 0-1,1 0 1,-1 1 0,0 0 0,1 1 0,-12 6 0,-7 4-637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3423 55 12491,'-9'-6'231,"0"-1"-1,0 2 1,-1-1 0,0 1 0,0 0 0,-1 1 0,1 0-1,-1 1 1,0 0 0,-12-1 0,11 3-65,0 0-1,0 1 1,0 0 0,0 1-1,0 0 1,0 1 0,0 1-1,-13 3 1,-91 40 647,92-36-739,-10 6-38,2 1 0,0 1 0,1 2 0,1 1 0,-53 48 0,31-17-2,-88 116 0,53-57-18,-84 120-18,106-126 6,5 3 0,-64 159-1,-150 498 31,200-518 54,-47 294 0,16 330 358,50 6-275,34-495-180,-53 368 45,42-558-35,-107 350 0,75-355 17,-8-4-1,-8-3 0,-8-3 1,-124 185-1,128-234 64,-173 199 1,187-251 9,-164 171 795,228-241-827,2-2-109,0-1 0,0 1 1,0 0-1,1 0 1,0 0-1,0 0 0,0 1 1,-3 7-1,5-12 45,1 0-1,0 0 1,0 0 0,0 1-1,0-1 1,0 0 0,0 0-1,0 0 1,0 0 0,0 1-1,0-1 1,-1 0-1,1 0 1,0 1 0,0-1-1,0 0 1,0 0 0,0 0-1,0 1 1,1-1 0,-1 0-1,0 0 1,0 0-1,0 1 1,0-1 0,0 0-1,0 0 1,0 0 0,0 0-1,0 1 1,0-1 0,1 0-1,-1 0 1,0 0 0,0 0-1,0 1 1,0-1-1,0 0 1,1 0 0,-1 0-1,0 0 1,0 0 0,0 0-1,1 0 1,-1 0 0,0 0-1,0 1 1,1-1-1,8-1-187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219 116 14515,'-3'-23'968,"1"15"-761,1 0 0,-1 0 0,2 0 1,-1-1-1,2 1 0,-1 0 0,1-1 0,0 1 0,3-11 0,-4 19-196,0 0-1,0 0 0,0 0 0,0 1 0,0-1 1,0 0-1,0 0 0,0 0 0,0 0 0,0 0 1,0 0-1,0 0 0,0 0 0,0 0 0,0 0 1,0 1-1,0-1 0,0 0 0,0 0 0,0 0 0,0 0 1,0 0-1,0 0 0,0 0 0,0 0 0,0 0 1,0 0-1,0 0 0,0 0 0,1 1 0,-1-1 1,0 0-1,0 0 0,0 0 0,0 0 0,0 0 1,0 0-1,0 0 0,0 0 0,0 0 0,0 0 1,0 0-1,1 0 0,-1 0 0,0 0 0,0 0 0,0 0 1,0 0-1,0 0 0,0 0 0,0 0 0,0 0 1,0 0-1,0 0 0,1 0 0,-1 0 0,0 0 1,0 0-1,0 0 0,0 0 0,0-1 0,0 1 1,0 0-1,0 0 0,0 0 0,0 0 0,2 11 208,-2 9-42,-1 1 1,-1-1 0,-8 37 0,-23 61-19,19-72-66,-39 119 261,-11 40 296,50-151-195,-13 99 1,25-140-360,1 0-1,1 0 1,0 0-1,3 24 1,-2-34-83,0 0-1,-1 0 1,1 0 0,0 0 0,0-1 0,0 1 0,1 0-1,-1 0 1,1-1 0,-1 1 0,1-1 0,0 1 0,0-1-1,0 0 1,1 1 0,-1-1 0,0 0 0,1-1 0,-1 1-1,1 0 1,0-1 0,-1 1 0,1-1 0,0 0 0,5 2-1,3-2-10,0 1 0,0-1-1,0-1 1,1 0-1,-1-1 1,0 0 0,14-3-1,82-24-80,-72 18 107,21-6 397,0-3-1,57-27 0,-50 12-199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47 322 16388,'-3'-1'128,"0"1"1,0-1 0,0 0 0,0 0 0,0 0 0,0 0 0,0-1 0,1 1 0,-1-1 0,-2-2 0,4 3-99,-1 0 0,1-1-1,0 1 1,0-1-1,0 1 1,0-1 0,0 0-1,1 1 1,-1-1 0,0 0-1,1 1 1,-1-1-1,1 0 1,-1 0 0,1 0-1,0 0 1,0 1-1,0-1 1,1-4 0,0-4 145,1-1 1,1 0 0,0 1 0,1 0 0,0 0-1,0 0 1,1 0 0,0 0 0,11-14 0,5-5 214,41-42 1,-56 65-339,-1 0 0,2 0 1,-1 1-1,0 0 0,1 0 0,0 1 1,0 0-1,13-6 0,-18 10-40,0-1 0,-1 1 0,1-1-1,0 1 1,0 0 0,0 0 0,0-1 0,0 1-1,-1 1 1,1-1 0,0 0 0,0 0 0,0 1-1,0-1 1,-1 1 0,1-1 0,2 2-1,-1 0-5,-1 0-1,0-1 1,0 1-1,-1 0 1,1 0-1,0 0 0,-1 1 1,1-1-1,-1 0 1,0 0-1,0 1 1,0-1-1,0 1 0,0-1 1,0 1-1,0 2 1,6 34 20,-2-1 0,-2 1 1,-2 0-1,-4 47 0,2-20 65,0-26-20,6 155 248,-3-174-273,1 0 1,1-1-1,1 1 1,0-1-1,2 0 1,0 0-1,11 21 1,-15-36-41,0-1 0,0 1 0,0 0-1,0-1 1,1 0 0,-1 1 0,1-1 0,0-1 0,0 1 0,1-1 0,-1 1 0,1-1 0,0 0-1,-1-1 1,1 1 0,1-1 0,-1 0 0,0-1 0,0 1 0,1-1 0,-1 0 0,1 0 0,-1 0-1,1-1 1,10 0 0,0-3-59,0 0 0,-1 0 0,1-1 0,-1-1 0,0-1 0,0 0 0,-1-1 0,1-1 0,18-13 0,-6 2-196,0-2 1,-2 0-1,37-41 1,-13 3-4,-10 2-66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 16708,'-3'0'96,"1"1"0,-1 0 0,0 0 0,0 0 0,1 0 0,-1 0 0,1 0 0,-1 1 0,1-1 0,-1 1 0,1 0 0,0-1 1,0 1-1,-1 0 0,2 1 0,-1-1 0,0 0 0,-2 3 0,-5 9 109,-15 27 0,21-35-49,-205 435 2195,32 10-1020,170-433-1315,-28 72-17,-36 152 1,70-226-710,8-24-287,10-27 155,-3-2 326,2-13-171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15411,'-1'-21'668,"1"-1"0,2 0-1,0 0 1,1 1 0,1-1-1,1 1 1,12-34 0,-10 39-387,0-1 0,1 1 0,0 1 1,2 0-1,0 0 0,0 1 0,2 0 1,-1 1-1,25-21 0,-32 30-237,1 1 0,-1 0 0,1 0 0,0 0 0,1 1 0,-1-1 0,0 1 0,1 0 0,5-1 0,-9 3-37,0-1-1,-1 1 1,1 0-1,0 0 1,0 0 0,0 0-1,0 0 1,-1 0 0,1 0-1,0 1 1,0-1 0,-1 1-1,1-1 1,0 1-1,0 0 1,-1-1 0,1 1-1,-1 0 1,1 0 0,-1 0-1,1 0 1,-1 1-1,1-1 1,-1 0 0,0 0-1,0 1 1,0-1 0,0 1-1,0-1 1,0 1 0,0 0-1,1 2 1,0 5-1,1 0-1,-2 0 1,1 1 0,-1-1-1,0 1 1,-1-1 0,0 1-1,-1-1 1,0 0 0,-4 17-1,-4 15 7,-17 41 0,26-81-11,-78 205 136,5-16 72,70-180-186,-1 0-1,1 1 1,1 0-1,0 0 0,0 0 1,0 13-1,2-22-37,0 0-1,0 1 1,1-1-1,-1 0 1,1 0-1,-1 1 0,1-1 1,0 0-1,0 0 1,0 0-1,0 0 1,0 0-1,0 0 0,0 0 1,1 0-1,-1-1 1,1 1-1,-1 0 1,1-1-1,0 1 1,-1-1-1,1 0 0,0 1 1,0-1-1,0 0 1,0 0-1,0 0 1,1-1-1,-1 1 0,0 0 1,0-1-1,0 1 1,1-1-1,-1 0 1,0 0-1,4 0 1,12-1-186,-1 0 0,1-1 1,-1-1-1,0-1 0,25-8 1,-16 4 55,40-9-236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16612,'-7'12'1864,"3"-4"-1272,4-4-184,7-1 904,10-7-287,5-3-65,11-6-240,4-3-120,3-1-176,2-2 24,-1 2-240,-4 0-336,-4 6-888,-7 0 904,-13 10-152,-4 1-104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21 17940,'-3'-2'118,"0"0"0,0 0 0,0 0 0,-1 1 0,1 0 0,0-1 0,-1 1 0,1 0 0,-1 1 1,1-1-1,-1 1 0,1-1 0,-1 1 0,0 0 0,1 0 0,-1 1 0,1-1 0,-1 1 0,1 0 0,-5 1 0,0 0-14,0 1 0,1 0-1,-1 1 1,1-1 0,-1 1-1,1 1 1,-11 8 0,11-6-73,1-1 0,0 1 0,0 0 0,1 1 0,0 0 0,0-1 0,1 2 0,0-1 1,0 0-1,1 1 0,0-1 0,-3 17 0,5-22-12,0 1-1,1 0 1,-1 0-1,1 0 1,0 0-1,0 0 1,0-1-1,1 1 1,-1 0-1,1 0 1,0 0-1,0-1 1,0 1 0,1 0-1,-1-1 1,1 1-1,0-1 1,0 0-1,0 1 1,0-1-1,0 0 1,1 0-1,0 0 1,-1-1-1,1 1 1,0-1 0,0 1-1,1-1 1,-1 0-1,0 0 1,1-1-1,3 2 1,-2-1 19,0-1 1,0 1 0,0-1-1,0-1 1,0 1-1,1-1 1,-1 0 0,0 0-1,0 0 1,1-1-1,-1 1 1,0-1 0,0-1-1,8-2 1,-5 1 46,0-1 1,-1 0 0,1 0-1,-1-1 1,0 0 0,0 0-1,0-1 1,10-10 0,-11 9 1,-1 1 1,0-1-1,0 0 0,0 0 1,-1-1-1,0 0 1,0 1-1,4-16 1,-7 18-46,0 0 0,0 0 0,0 0 0,-1 0-1,1 0 1,-1 0 0,0 0 0,-1-1 0,1 1 0,-1 0 0,0 0 0,0 0 0,-1 0 0,-3-8 0,3 9-70,-1 0 0,1 1 0,-1-1 0,0 1 0,0 0 0,-1-1 0,1 1 0,-1 1 0,1-1 0,-1 0 0,0 1 0,0 0 0,0 0 0,0 0 0,-5-1 0,6 2-175,1 0 1,-1 0-1,0 0 0,1 1 0,-1-1 0,0 1 0,1 0 0,-1 0 0,0 0 0,1 0 0,-1 0 0,0 0 0,1 1 0,-1-1 0,0 1 0,1 0 0,-1 0 0,1 0 0,-1 0 0,1 0 0,0 1 0,-1-1 0,1 1 0,0-1 0,0 1 0,-3 3 0,4-4 134,1-1 0,-1 1 1,1-1-1,-1 1 0,1 0 1,0-1-1,-1 1 0,1 0 0,0-1 1,-1 1-1,1 0 0,0 0 1,0-1-1,0 1 0,0 0 1,0 0-1,0-1 0,0 1 0,0 0 1,0 0-1,0-1 0,0 1 1,0 0-1,0 0 0,1-1 0,-1 1 1,0 0-1,0-1 0,1 1 1,0 1-1,11 11-1133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17052,'0'-8'3109,"2"17"-1158,2 36-354,-2-14-1242,10 51-220,3-2 1,4 0-1,35 96 0,-50-167-121,-3-4 10,1 1 0,-1 0 0,2-1 0,-1 0 0,0 1 0,1-1 0,0 0 0,0 0 1,1-1-1,-1 1 0,1-1 0,6 6 0,-9-10-7,-1 1 0,1-1 0,0 0 0,0 0 0,0 0 0,-1 0 0,1 1 0,0-1 0,0 0 0,0 0 0,0 0 0,-1-1 0,1 1 0,0 0 0,0 0 0,0 0 0,-1-1 0,1 1 0,0 0 0,0-1 0,-1 1 0,1 0 0,0-1 0,-1 1 0,1-1 0,0 1 0,-1-1 0,1 0 0,-1 1 0,1-1 0,-1 1 0,1-1 0,-1 0 0,1 0 0,-1 1 0,1-2 0,14-32 410,-4-7-47,-2 1 1,5-52-1,1-87 306,-15 177-682,4-226-62,-4 212-598,-1 24-650,1 25 10,2-13 630</inkml:trace>
  <inkml:trace contextRef="#ctx0" brushRef="#br0" timeOffset="1">580 494 18756,'11'-26'542,"0"0"1,-1-1-1,-2 0 1,-1 0-1,5-38 0,-6 35-41,-3 14-326,0 7-76,-1-1 1,0 1-1,-1-1 1,0 1-1,-1-1 1,0 1-1,0-1 1,-3-15-1,3 24-93,0 1 0,0-1 0,-1 0 0,1 1 0,0-1 0,0 1 0,0-1 0,0 0 1,-1 1-1,1-1 0,0 1 0,0-1 0,-1 1 0,1-1 0,0 1 0,-1-1 0,1 1 0,-1-1 0,1 1 0,-1 0 0,1-1 0,-1 1 0,1-1 0,-1 1 0,1 0 1,-1 0-1,1-1 0,-1 1 0,0 0 0,1 0 0,-1 0 0,0-1 0,-1 2 2,1-1 0,-1 1 1,1-1-1,0 1 0,-1 0 0,1 0 1,0-1-1,0 1 0,-1 0 0,1 0 1,0 0-1,0 0 0,-1 2 1,-5 6 36,0 0 0,-10 17 0,6-6-31,1 1-1,1 0 1,1 0 0,1 1 0,0-1-1,2 2 1,0-1 0,-1 28 0,6-48-17,0 1 0,0 0 0,0-1 0,0 1 1,0 0-1,0-1 0,1 1 0,-1 0 0,1-1 0,0 1 0,0-1 1,0 1-1,0-1 0,0 1 0,1-1 0,-1 0 0,1 0 0,-1 1 1,1-1-1,0 0 0,2 1 0,-1-1 0,-1 0-1,1-1 1,0 0 0,0 0-1,1 0 1,-1 0-1,0 0 1,0-1 0,0 1-1,0-1 1,1 0 0,-1 0-1,0 0 1,0-1 0,1 1-1,5-2 1,19-5-24,46-19 1,13-3 20,-76 27 17,-1-1 0,1 2-1,0-1 1,0 2 0,0-1 0,13 2 0,-51-65 2015,5 4-1563,-28-122-1,49 179-568,1 0 0,-1 0 0,1 0-1,-1 0 1,1 0 0,0 0 0,0 0-1,0 0 1,0 0 0,1 0-1,0 0 1,-1 0 0,1 0 0,0 1-1,0-1 1,0 0 0,1 0 0,-1 1-1,1-1 1,-1 1 0,1-1-1,0 1 1,0 0 0,0-1 0,0 1-1,0 0 1,1 0 0,-1 1 0,1-1-1,-1 0 1,4-1 0,14-10-605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18524,'-5'21'457,"1"0"1,1 0-1,1 1 1,1 22-1,2-33-328,0 0 0,1 0 0,0 0 0,1 0 0,0 0 0,0-1 0,2 0 0,-1 1 0,10 15 0,5 1 39,2-1 0,0 0 0,2-1 0,38 31 1,28 32-87,-76-74-78,-1 1 0,0 1 0,-2 0 0,14 26 0,-23-41-1,0 1 0,0-1 0,-1 0 0,1 1 0,-1 0 0,1-1 0,-1 1 0,0-1 0,1 1 0,-1-1 0,0 3 0,-4-4 33,-4-11-18,-14-26 276,-2 1 0,-2 1 0,0 1 0,-40-37 0,66 71-280,0 0-1,1 0 1,-1 0-1,0 0 1,0 0-1,0 0 1,0 0 0,1 0-1,-1 0 1,0 0-1,0 0 1,0 0 0,0 0-1,0-1 1,1 1-1,-1 0 1,0 0-1,0 0 1,0 0 0,0 0-1,0 0 1,0 0-1,1-1 1,-1 1 0,0 0-1,0 0 1,0 0-1,0 0 1,0 0-1,0 0 1,0-1 0,0 1-1,0 0 1,0 0-1,0 0 1,0 0 0,0-1-1,0 1 1,0 0-1,0 0 1,0 0 0,0 0-1,0-1 1,0 1-1,0 0 1,0 0-1,0 0 1,0 0 0,0 0-1,0-1 1,0 1-1,0 0 1,-1 0 0,20 3 61,-17-2-40,9 1-50,-1 0-1,0-1 1,1-1-1,-1 1 1,1-2-1,-1 1 0,1-2 1,-1 1-1,0-1 1,13-5-1,-18 6 9,0-1 0,0-1-1,-1 1 1,1 0-1,-1-1 1,0 0-1,0 0 1,0 0 0,0-1-1,0 1 1,-1-1-1,1 0 1,-1 0-1,0 0 1,0-1 0,-1 1-1,1 0 1,-1-1-1,0 0 1,0 0 0,-1 1-1,2-11 1,-1 10 22,-1-1 0,-1 0 1,1 1-1,-1-1 1,0 0-1,0 1 0,0-1 1,-1 0-1,0 1 1,0-1-1,-1 1 0,1-1 1,-1 1-1,-4-8 0,6 12-11,-1 1 0,1 0 0,0-1 0,0 1 0,-1 0 0,1-1 0,0 1 0,-1-1 0,1 1-1,0 0 1,-1 0 0,1-1 0,0 1 0,-1 0 0,1 0 0,-1-1 0,1 1 0,0 0 0,-1 0 0,1 0-1,-1 0 1,1 0 0,-1-1 0,1 1 0,-1 0 0,1 0 0,0 0 0,-1 0 0,1 0 0,-1 1 0,-8 10 82,2 22 16,7-19-84,0-1 0,0 1 0,1 0 0,1 0 0,0-1 0,1 1 0,8 20 0,-10-30-15,1 1-1,1 0 1,-1-1 0,0 0 0,1 0 0,0 0-1,0 0 1,0 0 0,1 0 0,6 5 0,-7-7-1,0-1 0,-1 1 0,1-1 0,0 1 0,0-1 0,0 0 0,0 0 0,0-1 0,0 1 0,0-1 0,1 1 0,-1-1 0,0 0 0,0 0 0,0 0 0,0-1 0,0 1 0,5-2 0,1-1 8,-1 0 0,1-1-1,-1 0 1,0 0 0,0-1-1,-1 0 1,1 0 0,-1-1-1,0 0 1,0-1-1,-1 1 1,0-1 0,0 0-1,-1-1 1,9-14 0,-1-2 11,-1 0-1,0-1 1,-2 0 0,7-27 0,-15 33-45,-4 31-13,1-1 36,1 0 0,0 0 0,1-1 0,0 1 0,1 0 0,0-1 0,0 1 0,1-1 0,8 19 0,-9-25 3,0-1 0,1 1 0,-1 0 0,0-1 0,1 1 0,0-1 0,0 0-1,0 0 1,0 0 0,1 0 0,-1 0 0,1-1 0,-1 0 0,1 0 0,0 0 0,0 0 0,0 0 0,0-1-1,0 0 1,0 1 0,1-2 0,-1 1 0,0 0 0,1-1 0,-1 0 0,0 0 0,7-1 0,-7 1-69,0-1 0,0 0 1,1 1-1,-1-2 0,0 1 1,0 0-1,0-1 0,0 0 0,0 0 1,0 0-1,-1-1 0,1 1 1,-1-1-1,0 0 0,1 0 1,-1 0-1,0 0 0,-1 0 1,1-1-1,0 1 0,-1-1 1,0 0-1,0 0 0,2-4 1,-2 0-57,1 0 1,-1-1 0,0 1-1,-1 0 1,0 0-1,0-1 1,-1 1 0,0-1-1,0 1 1,-1-1 0,-4-15-1,1 9-69,-2 0-1,-6-15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19748,'0'-1'1881,"7"2"-1313,0 2-224,3-2 800,3 1-320,0 2-1072,-4-2 480,-4 3-232,0 1-152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12019,'-13'-73'4802,"12"68"-1781,0 10-1622,3 13-403,39 138 485,89 220 0,-116-339-1397,2 0 0,41 69 0,-54-102-76,0 0 0,0 0 1,0-1-1,0 1 0,0-1 1,1 0-1,-1 0 0,1 0 0,0 0 1,0-1-1,7 4 0,-10-6-4,1 1-1,-1-1 0,1 0 0,0 1 0,-1-1 0,1 0 0,-1 0 0,1 0 1,0 0-1,-1 0 0,1-1 0,0 1 0,-1 0 0,1-1 0,-1 1 1,1-1-1,0 1 0,-1-1 0,1 0 0,-1 0 0,0 0 0,1 0 1,-1 0-1,0 0 0,0 0 0,1 0 0,-1 0 0,0-1 0,0 1 0,0 0 1,0-1-1,-1 1 0,1-1 0,1-1 0,2-6 20,0-1-1,-1 1 1,0-1 0,0 0-1,-1 0 1,-1 0 0,1-1-1,-1-17 1,-2-7 70,-5-42 1,3 51-50,-1 0 1,-1 1 0,-1 0-1,-1 0 1,-2 0-1,-11-24 1,11 38-2,8 11-42,1 0-1,0 0 1,0 0 0,0 0-1,-1 0 1,1 0 0,0 0-1,0 0 1,0 0 0,0 0 0,-1 0-1,1 0 1,0 0 0,0 0-1,0 0 1,0 0 0,-1 1-1,1-1 1,0 0 0,0 0-1,0 0 1,0 0 0,0 0 0,0 0-1,0 1 1,-1-1 0,1 0-1,0 0 1,0 0 0,0 0-1,0 1 1,0-1 0,0 0-1,0 0 1,0 0 0,0 1-1,0-1 1,0 24 13,4-4-14,1-1 0,0 0 0,2 0 0,0 0 1,1-1-1,17 28 0,-20-38 1,0-1 0,0 0 0,0 0-1,0 0 1,1-1 0,0 0 0,1 0 0,0 0-1,-1-1 1,2 0 0,-1 0 0,0-1 0,1 0-1,0 0 1,0-1 0,0 0 0,16 3 0,-18-5 0,-1-1 0,1 1 0,0-1 1,0-1-1,0 0 0,0 1 0,0-2 0,0 1 1,0-1-1,-1 0 0,9-3 0,-5 0 4,0-1 0,0 1 0,0-1 0,-1-1 0,0 1 0,8-9 0,-1-2 12,-1 0-1,-1 0 1,-1-2 0,0 1-1,14-33 1,29-89 75,-52 140-84,-1 8-10,0 8-8,-1-3 1,-1-3 2,1-1 1,0 1-1,1-1 1,0 1-1,0-1 1,1 0-1,7 18 1,-10-26 5,1-1 1,-1 1-1,1 0 0,0 0 1,-1 0-1,1 0 1,0 0-1,-1-1 0,1 1 1,0 0-1,0-1 1,0 1-1,0 0 1,0-1-1,0 1 0,0-1 1,0 0-1,0 1 1,0-1-1,0 0 0,0 1 1,0-1-1,1 0 1,0 0-2,0 0 1,0-1-1,0 1 1,0-1-1,0 1 1,0-1-1,-1 0 1,1 0-1,0 0 1,0 0-1,-1 0 1,2-1-1,6-6-25,0 0 0,-1 0-1,12-15 1,-14 15-17,39-55-260,-36 48 127,1 1 0,1-1-1,0 2 1,0-1-1,17-13 1,-27 26 159,-1 1 0,1-1-1,0 1 1,-1-1 0,1 1 0,0-1 0,0 1 0,-1-1 0,1 1 0,0-1 0,0 1 0,0 0 0,0 0 0,0-1 0,-1 1 0,1 0 0,0 0 0,0 0 0,0 0-1,0 0 1,0 0 0,0 0 0,0 0 0,0 1 0,-1-1 0,1 0 0,0 1 0,0-1 0,0 0 0,0 1 0,-1-1 0,1 1 0,0-1 0,0 1 0,-1-1-1,1 1 1,0 0 0,-1-1 0,1 1 0,-1 0 0,1-1 0,-1 1 0,1 0 0,-1 0 0,1 1 0,3 5-41,-1 1 1,0 0 0,-1 0-1,3 10 1,-1-2 43,10 24 77,1-1 0,2-1 0,26 46 1,77 101 244,-112-173-295,-2-4-7,52 83-6,-51-79-5,-1 0 1,-1 1-1,1 0 0,-2 0 0,5 22 1,-8-32 21,-1 0 1,1 0 0,-1-1 0,0 1 0,0 0-1,0 0 1,0 0 0,0-1 0,-1 1 0,1 0-1,-1 0 1,0-1 0,0 1 0,0 0 0,0-1-1,0 1 1,0-1 0,-1 0 0,1 1 0,-1-1-1,0 0 1,0 0 0,-3 3 0,2-3 21,1 0 0,-1-1 0,0 1 0,0-1 0,0 0 0,-1 0 0,1 0 0,0-1 0,0 1 0,-1-1 0,1 1 0,0-1 0,-1 0 0,1 0 0,0-1 0,0 1 0,-1-1 0,1 1 0,-6-3-1,-6-2 31,1-1-1,0 0 1,0-1-1,1 0 1,0-1-1,0-1 1,1 0-1,0-1 1,0 0-1,1 0 1,0-1-1,1-1 1,1 0-1,0 0 1,-11-20-1,14 21-57,1 0 0,-1 0 0,2-1 0,0 0 1,0 0-1,1 0 0,1-1 0,0 1 0,0-1 0,2 1 0,-1-1 0,1 1 0,1-1 0,1 1 1,-1-1-1,2 1 0,0 0 0,0 0 0,7-14 0,-1 6-288,1 1 0,0 1-1,2 0 1,23-29 0,-6 15-564,44-38 1,-34 34 281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20292,'7'12'1969,"0"1"-1265,-1 4-280,14 7 1000,4 6-399,9 5-473,4 6-152,2 5-464,0 0-432,-2 4-169,-4-4 521,-3 1-104,-3-2-152</inkml:trace>
  <inkml:trace contextRef="#ctx0" brushRef="#br0" timeOffset="1">445 979 21261,'0'12'2232,"0"1"-1592,0-6 1201,0-10-1481,1-6-656,-1 1 296,0-1-176,0-1-121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18300,'-4'-4'329,"-1"0"1,0 0-1,0 1 1,0-1-1,0 1 0,-1 1 1,1-1-1,-1 1 0,0 0 1,1 0-1,-1 0 1,0 1-1,0 0 0,0 0 1,-9 1-1,10 0-260,1 0 0,-1 1-1,1 0 1,0 0 0,-1 0 0,1 1-1,0-1 1,0 1 0,0 0-1,0 0 1,0 0 0,1 1 0,-1 0-1,1-1 1,-1 1 0,1 0-1,0 1 1,0-1 0,1 0 0,-1 1-1,1 0 1,-3 4 0,-2 4-42,2 1 0,0-1 0,0 1 0,1 0 0,1 1 0,0-1 0,0 0 1,2 1-1,-1 15 0,2-19-20,0 1-1,1 0 1,0-1 0,1 1 0,0-1 0,0 1 0,1-1 0,1 0-1,0 0 1,0 0 0,1 0 0,6 10 0,-8-17-6,-1 1 0,1-1 0,0 0 0,0 0 1,0 0-1,0 0 0,0 0 0,1-1 0,0 1 1,-1-1-1,1 0 0,0 0 0,0 0 0,0-1 0,0 1 1,0-1-1,0 0 0,0 0 0,7 0 0,-6-1 4,0 0-1,1-1 0,-1 0 1,1 0-1,-1 0 1,0 0-1,0-1 0,1 0 1,-1 0-1,0 0 0,-1-1 1,1 0-1,0 0 0,-1 0 1,5-4-1,4-5 83,-1 0 1,0-1-1,0 0 0,-2-1 1,1 0-1,14-30 0,-19 33 32,-1 0-1,0 0 0,-1 0 0,0-1 0,-1 0 0,0 0 1,-1 0-1,0 0 0,-1 0 0,-1-22 0,0 31-117,-1-1 0,1 1 0,-1 0 0,1-1 0,-1 1 0,0 0 0,-1 0 0,1 0 0,0 0 0,-1 0 0,0 0 0,0 0 0,0 1 0,0-1 0,0 0 0,0 1 0,-1 0 0,1 0 0,-1-1 0,1 1 0,-1 1 0,0-1 0,0 0 0,0 1 0,0-1 0,0 1 0,0 0 0,0 0 0,-1 0 0,1 1 0,0-1 0,0 1 0,-6-1 0,2 1-217,1 1-1,0-1 0,-1 1 1,1 0-1,0 0 1,0 1-1,-1-1 1,1 1-1,0 1 1,1-1-1,-1 1 1,0 0-1,1 1 0,-1-1 1,1 1-1,-8 7 1,3 0-471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15827,'3'6'2145,"3"1"-1201,5-2-272,-1 3 1545,10-1-937,6 3-160,4-2-296,2 1-128,1 1-279,0-1-169,-6-2-336,-1-1-392,-9-1-617,-4 0 905,-12-5-168,5 0-152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58 17468,'-1'-1'213,"0"1"0,0-1 0,0 1 1,0-1-1,0 1 0,0-1 0,0 1 0,0 0 1,0-1-1,0 1 0,0 0 0,0 0 0,-1 0 1,1 0-1,-2 0 0,-5 1 36,1 0 0,0 1 1,-1 0-1,1 0 0,0 1 0,0 0 0,0 0 0,0 1 0,1-1 1,-1 2-1,1-1 0,0 1 0,0-1 0,-7 9 0,7-7-192,-1 1 0,1 1-1,0-1 1,1 1 0,0 0-1,0 0 1,1 0 0,0 1-1,0 0 1,1-1-1,-3 12 1,5-18-43,1-1 1,0 1-1,0 0 0,0-1 0,-1 1 1,1 0-1,1-1 0,-1 1 0,0 0 1,0-1-1,1 1 0,-1 0 1,1-1-1,0 3 0,0-3-4,-1 0 0,1 0 0,0-1 0,-1 1 0,1 0 0,0-1 1,-1 1-1,1-1 0,0 1 0,0 0 0,0-1 0,0 0 0,-1 1 0,1-1 0,0 0 0,0 1 0,0-1 0,2 0 0,0 1 3,1-1 0,-1-1-1,1 1 1,-1 0 0,1-1 0,-1 0-1,0 0 1,1 0 0,-1 0 0,0 0-1,0-1 1,5-3 0,11-9 16,-1-1 1,-1-1 0,0 0-1,-1-1 1,22-32-1,-36 48-26,7-10 29,1-1 0,-2 0 0,0-1 1,0 1-1,-1-1 0,9-23 0,-43 99 159,12-24-171,9-26-40,1 0 0,0 0 1,1 0-1,1 0 0,0 1 0,-2 24 0,5-37-8,0-1-1,0 1 0,0-1 0,0 0 1,-1 1-1,1-1 0,0 1 0,0-1 1,0 0-1,0 1 0,0-1 0,0 1 1,1-1-1,-1 1 0,0-1 0,0 0 1,0 1-1,0-1 0,0 1 0,1-1 1,-1 0-1,0 1 0,0-1 0,0 0 1,1 1-1,-1-1 0,0 0 0,1 1 1,-1-1-1,0 0 0,1 0 0,-1 1 1,0-1-1,1 0 0,-1 0 0,0 0 0,1 0 1,-1 1-1,1-1 0,-1 0 0,1 0 1,-1 0-1,0 0 0,1 0 0,-1 0 1,1 0-1,-1 0 0,1 0 0,1-1-19,-1 0-1,0 1 0,1-1 1,-1 0-1,0 0 0,0 0 0,1 0 1,-1 0-1,0 0 0,0 0 0,0 0 1,0-1-1,1-1 0,11-19-383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16315,'0'0'2209,"-3"9"-1161,-4 5-392,-3 10 2425,-1 5-1689,-1 11-680,-1 5-167,5 2-217,-1 0-80,2-2-72,3-4-88,2-6-216,2-5-144,3-13-593,3-6-279,1-11 904,0-7-216,4-11-176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82 19284,'1'0'79,"-1"1"1,0-1-1,0 0 0,1 0 1,-1 1-1,0-1 1,0 0-1,0 1 0,1-1 1,-1 0-1,0 1 0,0-1 1,0 0-1,0 1 0,0-1 1,0 0-1,1 1 0,-1-1 1,0 0-1,0 1 0,0-1 1,0 1-1,0-1 0,-1 0 1,1 1-1,0-1 0,0 0 1,0 1-1,0-1 0,0 0 1,-1 1-1,-3 16 162,3-15-36,-12 39 1328,-2 5-831,1 1-1,-8 57 1,24-84-654,-2-19-50,0-1 0,0 0 0,0 1 0,0-1 0,1 0 0,-1 0 0,0 1 1,0-1-1,1 0 0,-1 1 0,0-1 0,0 0 0,1 0 0,-1 0 0,0 1 0,1-1 0,-1 0 0,0 0 0,1 0 0,-1 0 0,1 0 0,-1 0 0,0 0 0,1 1 1,-1-1-1,0 0 0,1 0 0,3-1-29,-1 0 1,1-1-1,-1 1 0,0 0 1,0-1-1,0 0 1,5-2-1,-6 2 10,16-9-126,-4 2 5,-1 1 0,1 0 0,17-6-1,-28 13 119,0 0 0,0-1-1,1 2 1,-1-1 0,1 0 0,-1 1-1,0-1 1,1 1 0,-1 0-1,1 0 1,-1 1 0,1-1-1,-1 1 1,1-1 0,-1 1-1,0 0 1,1 0 0,-1 1 0,5 2-1,-6-3 29,-1 0 0,1 0-1,-1 0 1,0 0 0,0 0-1,1 1 1,-1-1 0,0 0-1,0 1 1,0-1 0,0 1-1,-1-1 1,1 1 0,0-1 0,-1 1-1,1 0 1,-1-1 0,1 1-1,-1 3 1,0-2 41,0 1 0,0-1 0,0 1 0,-1-1 0,0 1 0,0-1 0,0 1 0,0-1 0,-2 4 0,-1 2 143,-1-1 0,0 1 0,0-1 0,-1-1 0,0 1 1,-9 8-1,9-11-1,0 0 0,-1 0 1,1 0-1,-1-1 1,0 0-1,-1 0 1,1-1-1,-10 4 0,14-6-180,1 0-1,-1-1 1,0 1 0,1-1-1,-1 1 1,1-1-1,-1 0 1,0 0-1,1 0 1,-1 0-1,0 0 1,1-1-1,-1 0 1,1 1-1,-1-1 1,1 0 0,-1 0-1,1 0 1,0 0-1,-1 0 1,1-1-1,0 1 1,0-1-1,0 0 1,0 1-1,0-1 1,0 0-1,-2-3 1,1 1-243,1-1 0,-1 1 0,1-1 0,0 0 0,0 0 0,0 0 0,0 0 0,1 0 0,0 0 0,0 0 0,1 0 0,-1-1 0,1 1 0,0 0 0,1 0 0,-1-1 0,1 1 0,2-7 0,4-12-657</inkml:trace>
  <inkml:trace contextRef="#ctx0" brushRef="#br0" timeOffset="1">566 12 20404,'-4'0'2409,"4"1"-1561,6 1-368,4-2 1721,10 0-1193,4 0-272,6-3-328,7-1-272,2 2-352,0-1-208,-2 0-680,-5 3-369,-11 0 1089,-7 0-264,-12 2-288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17908,'-5'4'293,"1"-1"1,-1 1-1,1 0 1,0 0-1,0 0 1,1 1-1,-1-1 1,1 1-1,0 0 1,0 0-1,0 0 1,1 0-1,-4 10 1,3-6-145,1 0 0,0 0 0,0 0 0,1 1 1,0-1-1,0 0 0,2 15 0,-1-20-140,1 0-1,0-1 0,-1 1 0,1-1 1,0 1-1,1-1 0,-1 0 0,1 1 1,-1-1-1,1 0 0,0 0 0,0 0 0,1 0 1,-1 0-1,0 0 0,1-1 0,0 1 1,-1-1-1,1 0 0,0 0 0,0 0 1,1 0-1,-1 0 0,0-1 0,1 1 1,-1-1-1,0 0 0,1 0 0,6 1 1,-4-2-22,-1 1 1,1-1 0,0 0 0,0 0 0,0 0 0,0-1-1,0 0 1,0 0 0,-1-1 0,1 1 0,0-1-1,-1 0 1,0-1 0,1 0 0,-1 1 0,0-2-1,7-5 1,-7 5-3,0-1-1,0-1 1,-1 1-1,1 0 1,-2-1-1,5-8 1,-7 13 13,0 0 0,0-1 0,0 1 0,-1 0 0,1-1 0,-1 1 0,1-1 0,-1 1 0,1-1 0,-1 1 0,0-1 0,0 1 0,0-1 0,0 1 0,0-1 0,0 1 0,0-1 0,0 1 0,-1-1 0,1 1 0,0-1 0,-1 1 0,0-1 0,1 1 0,-1-1 0,0 1 0,1 0 0,-1-1 0,0 1 0,0 0 0,0 0 0,0 0 0,-3-2 0,2 2-15,0 0 0,0 0-1,0 1 1,0-1 0,0 1 0,-1-1-1,1 1 1,0 0 0,0 0-1,-1 0 1,1 0 0,0 0 0,0 0-1,0 1 1,-1-1 0,1 1 0,0 0-1,0-1 1,0 1 0,0 0-1,0 0 1,0 0 0,0 1 0,0-1-1,1 0 1,-4 3 0,-2 2-227,0 0 0,0 1 0,0 0 0,-10 14 1,12-14 67,1 0 1,-1 1-1,1-1 1,0 1-1,1-1 1,0 1-1,0 1 1,1-1-1,-3 15 1,5 9-395</inkml:trace>
  <inkml:trace contextRef="#ctx0" brushRef="#br0" timeOffset="1">444 490 16844,'-31'29'2390,"25"-24"-2032,-1 0 0,1 1-1,0 0 1,1 0-1,0 0 1,0 1 0,-7 10-1,12-16-316,-1 0-1,1 0 0,0-1 0,-1 1 0,1 0 0,0 0 1,-1 0-1,1-1 0,0 1 0,0 0 0,0 0 0,0 0 0,0 0 1,0-1-1,0 1 0,0 0 0,0 0 0,0 0 0,0 0 1,0 0-1,1-1 0,-1 1 0,0 0 0,1 0 0,-1 0 1,0-1-1,1 1 0,0 0 0,0 0-16,1 0 1,-1 0-1,0 0 1,1-1-1,-1 1 0,1-1 1,-1 1-1,1-1 0,-1 0 1,1 1-1,-1-1 1,1 0-1,-1 0 0,3 0 1,3-1-2,1 1 1,0-1-1,-1-1 1,1 1-1,8-5 0,-5 2 68,-1-1 1,-1 0-1,1 0 0,14-12 0,-21 14-46,0 1 1,0-1 0,0 0-1,-1 0 1,1 0 0,-1-1-1,3-3 1,-5 5-20,1 1 0,0-1 0,-1 1-1,1-1 1,-1 1 0,1-1 0,-1 0 0,0 1 0,0-1-1,0 0 1,0 1 0,0-1 0,0 0 0,0 1 0,0-1-1,-1 1 1,0-4 0,0 3-25,0 0-1,0 1 1,0-1 0,-1 0 0,1 1-1,-1-1 1,1 1 0,-1-1-1,1 1 1,-1 0 0,0-1 0,0 1-1,1 0 1,-1 0 0,0 0-1,0 1 1,0-1 0,0 0 0,0 1-1,0-1 1,-1 1 0,-2-1-1,1 1-136,0 0 0,0-1 0,0 1 0,0 1 0,0-1 0,0 0 0,0 1 0,0 0 0,0 0 0,-7 3 0,2 4-208,10 2-127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32 16852,'-7'-2'260,"1"0"0,-1 1 0,0 0 0,1 1 0,-1-1 0,0 1 0,0 1 0,1-1 0,-1 1 0,-10 2 0,0 2 255,0 0 0,-28 12 0,32-11-393,1 1 0,0 0 1,0 0-1,1 1 1,0 1-1,-16 16 1,22-21-94,1 1 1,0 0-1,-1 1 1,2-1 0,-1 0-1,1 1 1,0 0 0,0 0-1,0 0 1,1 0-1,0 0 1,0 1 0,1-1-1,0 1 1,-1 12-1,2-17-20,0 0-1,0 0 1,0 0-1,0 1 0,0-1 1,1 0-1,-1 0 0,1 0 1,-1 0-1,1 0 0,0 0 1,0 0-1,0-1 0,0 1 1,0 0-1,0 0 1,0-1-1,1 1 0,-1 0 1,1-1-1,-1 0 0,1 1 1,0-1-1,-1 0 0,1 0 1,0 0-1,0 0 0,0 0 1,0 0-1,0 0 1,0-1-1,0 1 0,0-1 1,0 1-1,0-1 0,0 0 1,0 0-1,0 0 0,0 0 1,0 0-1,1-1 0,1 1 1,6-2 26,1 0 0,-1-1 0,0 0 0,0 0 0,0-1 0,-1-1 1,11-5-1,-3-1 89,0 0 0,-1-1 0,26-25 0,-34 29-62,0-1 0,-1 1 1,0-1-1,-1 0 1,0-1-1,0 0 0,-1 0 1,5-14-1,-9 22-41,0-1 0,0 0-1,0 0 1,-1 0-1,1 0 1,-1 0 0,0 0-1,0 0 1,0 0 0,0 0-1,0 0 1,-1 0 0,1 0-1,-1 0 1,-1-3 0,1 4-16,0 0 1,-1 0 0,1 0 0,0 1-1,-1-1 1,0 0 0,1 0 0,-1 1-1,0-1 1,0 1 0,0 0-1,0 0 1,0-1 0,0 1 0,0 1-1,0-1 1,0 0 0,0 0-1,-1 1 1,-1-1 0,-5-1-123,0 1 1,0 0-1,1 0 0,-1 1 0,-15 2 1,19-2-62,1 1 0,0 0 0,0 0 0,-1 0 1,1 1-1,0-1 0,0 1 0,0 0 0,0 0 0,1 0 0,-1 1 1,0-1-1,-3 5 0,6-6 139,0-1 0,1 1 0,-1-1 0,1 1 0,-1 0 0,0 0 0,1-1 0,0 1 0,-1 0 0,1 0 0,-1 0 0,1-1 0,0 1 0,0 0 0,-1 0 0,1 0 0,0 0 0,0 0 0,0 0 0,0-1 0,0 1 0,0 0 0,0 0 0,0 0 0,0 0 0,1 0 0,-1 0 0,0 0 0,1 0 0,10 10-669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16339,'-5'12'2113,"3"-2"-1217,8-6-288,7-3 1161,7-1-593,1 0-160,7-1-304,0 1-80,-2-1-704,-1 1-456,-7 0 504,-6 0-128,-11 0-64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18948,'0'-2'136,"1"-1"0,0 1 0,-1 0 0,1 0 0,0 0 0,0 0 0,0 0 0,0 0 0,1 1 0,-1-1 0,0 0 0,1 1 0,-1-1 0,1 0 0,0 1 0,-1 0-1,1-1 1,0 1 0,0 0 0,0 0 0,3-1 0,9-5 493,29-9-1,-32 12-123,-2 0-321,0 2 0,0-1 0,0 1 0,0 0 0,1 1 0,-1 0 0,11 1 0,-18 0-165,0 0-1,0 0 1,0 0 0,0 1-1,0-1 1,0 1 0,0-1 0,0 1-1,0 0 1,0 0 0,0 0-1,-1 0 1,1 0 0,0 0 0,-1 0-1,1 0 1,0 1 0,-1-1-1,0 1 1,1-1 0,-1 1 0,0-1-1,0 1 1,0 0 0,0 0 0,0 0-1,0-1 1,0 1 0,-1 0-1,1 0 1,-1 0 0,1 0 0,-1 0-1,0 0 1,0 0 0,0 0-1,0 1 1,0 2 0,-1 4 1,-1-1 1,0 1-1,0-1 1,0 0-1,-1 0 0,-1 0 1,1 0-1,-7 10 1,-43 61 140,40-63-94,-17 24 73,15-23 21,1 2 1,-21 38-1,34-57-161,1 1 1,-1 0-1,1 0 1,-1-1-1,1 1 0,-1 0 1,1 0-1,0 0 0,0 0 1,-1-1-1,1 1 0,0 0 1,0 0-1,0 0 0,0 0 1,0 0-1,0 0 1,0 0-1,0 0 0,0-1 1,0 1-1,1 0 0,-1 0 1,0 0-1,1 0 0,-1-1 1,1 1-1,-1 0 0,1 0 1,-1 0-1,1-1 1,-1 1-1,1 0 0,-1-1 1,1 1-1,0-1 0,0 1 1,-1-1-1,1 1 0,0-1 1,0 1-1,0-1 0,-1 0 1,1 1-1,0-1 1,0 0-1,0 0 0,0 0 1,0 1-1,1-1 0,6 0-278,0 1-1,0-1 1,0 0-1,11-2 0,-16 2 159,17-4-221,29-8-1,-47 11 310,39-10-412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15043,'11'2'4564,"9"-3"-1900,-6-5-1647,1 0 0,-1-1-1,15-10 1,1-4-427,38-33 0,-40 30-459,-2-1-1,35-41 1,-76 95-113,0 2 0,2-1-1,1 2 1,2-1 0,1 2 0,1-1 0,-4 52 0,13-59-638,4-12-57,-5-13 663,0 0 1,0 0 0,0 0-1,0 0 1,0 1 0,1-1-1,-1 0 1,0 0 0,0 0-1,0 0 1,0 0 0,1 0-1,-1 1 1,0-1 0,0 0-1,0 0 1,1 0 0,-1 0 0,0 0-1,0 0 1,1 0 0,-1 0-1,0 0 1,0 0 0,0 0-1,1 0 1,-1 0 0,0 0-1,0 0 1,0 0 0,1 0-1,-1 0 1,0-1 0,0 1 0,0 0-1,1 0 1,-1 0 0,0 0-1,0 0 1,1-1 0,4-5-343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39 15499,'17'-36'7193,"-16"34"-5161,-4 9-803,1 1-1054,-17 40 29,-1 0 0,-41 67 0,44-84-52,15-27-133,-2 2 43,1 0 0,0 1 0,-4 12 0,7-19-50,-1 1-1,1-1 0,0 1 0,0-1 1,0 1-1,0 0 0,-1-1 1,1 1-1,0 0 0,0-1 1,0 1-1,0-1 0,0 1 1,1 0-1,-1-1 0,0 1 0,0 0 1,0-1-1,0 1 0,1-1 1,-1 1-1,0-1 0,1 1 1,-1-1-1,0 1 0,1-1 1,-1 1-1,0-1 0,1 1 1,-1-1-1,1 1 0,-1-1 0,1 0 1,-1 1-1,1-1 0,0 0 1,-1 1-1,1-1 0,-1 0 1,1 0-1,-1 0 0,1 1 1,0-1-1,-1 0 0,1 0 0,0 0 1,-1 0-1,1 0 0,-1 0 1,1 0-1,0-1 0,-1 1 1,2 0-1,28-5 248,-1-1 0,1-2 1,44-17-1,15-5-1252,-83 29 649,-4 0 148,0 1 0,1 0 1,-1-1-1,0 1 0,0-1 0,0 0 0,0 0 0,0 0 0,0 0 0,0 0 0,-1 0 0,1-1 1,0 1-1,0 0 0,2-4 0,-4 2-687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19100,'-3'1'1720,"2"9"-1183,-4 3-177,-2 7 824,3 5-280,-2 2-344,-3 4-160,5 5-128,1 0-56,-4-7-32,6-1-80,1-5-240,0-3-208,0-10-528,1-8-296,6-1 896,-4-12-216,7-4-200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 16011,'3'-24'2843,"-3"23"-2787,0 1 0,0 0 0,0 0 0,-1 0 0,1-1 0,0 1 1,0 0-1,0 0 0,0-1 0,0 1 0,0 0 0,0 0 0,0 0 0,0 0 0,0-1 1,-1 1-1,1 0 0,0 0 0,0 0 0,0 0 0,0-1 0,-1 1 0,1 0 0,0 0 1,0 0-1,0 0 0,-1 0 0,1 0 0,0 0 0,0 0 0,0-1 0,-1 1 0,1 0 0,-13 9 1141,3 4-748,0 1 0,0 0 0,2 0 0,0 1 0,-12 30 1,14-30-192,-3 7 164,1 0 1,-10 46-1,15-58-334,1 1-1,1 0 1,0 0-1,1 0 1,0 0-1,1 0 1,0 0-1,4 16 1,-5-24-81,1-1 0,0 0 1,0 1-1,0-1 0,0 0 1,0 1-1,0-1 0,1 0 1,-1 0-1,1 0 0,-1 0 0,1-1 1,0 1-1,0 0 0,0-1 1,0 1-1,0-1 0,0 0 1,0 1-1,0-1 0,0 0 1,1 0-1,-1 0 0,1-1 1,-1 1-1,0-1 0,1 1 0,-1-1 1,1 0-1,-1 0 0,1 0 1,-1 0-1,1 0 0,-1-1 1,4 0-1,5-1 15,0-1-1,1-1 1,-1 0 0,0-1-1,-1 0 1,13-7 0,-5 1 77,-1 0 0,0 0 0,0-2 0,-1 0 0,-1-1 1,0 0-1,-1-2 0,-1 1 0,0-2 0,12-20 0,-23 34-83,0-1 1,-1 1-1,1-1 0,0 1 0,-1-1 0,0 0 0,0 1 0,0-1 0,-1 0 0,1 0 0,-1 0 0,0 0 0,0 0 0,0 0 0,0 1 0,-1-1 0,1 0 0,-1 0 1,0 0-1,-1 1 0,1-1 0,0 0 0,-1 1 0,0-1 0,0 1 0,0 0 0,0-1 0,-1 1 0,1 0 0,-1 1 0,0-1 0,0 0 0,0 1 0,0-1 0,0 1 1,0 0-1,-1 0 0,1 0 0,-1 1 0,1-1 0,-1 1 0,0 0 0,0 0 0,1 0 0,-1 0 0,0 1 0,-6-1 0,1 1-171,-1 0 0,1 0 0,-1 1 0,1 0 0,-1 1 0,1 0-1,0 0 1,-1 1 0,1 0 0,-10 5 0,13-5 49,-1 1-1,2-1 1,-1 1-1,0 0 1,1 0 0,0 1-1,0 0 1,0 0-1,1 0 1,-1 0 0,1 1-1,0-1 1,1 1-1,0 0 1,-4 8 0,0 9-355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14987,'86'-12'3320,"139"-22"-450,496-59-1652,-452 65-944,-161 14 175,0-4-1,-2-5 1,128-45 0,-229 67-424,37-14 131,56-13 0,-85 26-130,0 0 0,0 0 0,0 1 0,0 1 0,0 0 0,0 1 0,0 0 0,25 6 0,-38-7-26,1 0 0,-1 1 1,0-1-1,0 0 1,0 0-1,0 0 0,1 0 1,-1 0-1,0 1 0,0-1 1,0 0-1,0 0 0,0 0 1,0 1-1,1-1 1,-1 0-1,0 0 0,0 0 1,0 1-1,0-1 0,0 0 1,0 0-1,0 0 0,0 1 1,0-1-1,0 0 1,0 0-1,0 1 0,0-1 1,0 0-1,0 0 0,0 0 1,-1 1-1,1-1 1,0 0-1,0 0 0,0 0 1,0 1-1,0-1 0,0 0 1,0 0-1,-1 0 0,1 0 1,0 0-1,0 1 1,-9 9-88,9-9 54,-3 1-58,0 3-74,0-1 0,-1 0 0,1 0 0,-1 0 0,0 0 0,-1-1 0,1 1 0,-1-1 0,1 0 0,-1 0 0,0-1 0,-10 4 0,-4-3-286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2 348 16452,'-2'9'2395,"9"-17"-1095,9-18 438,85-122 2183,-65 99-3355,56-71 351,-87 115-835,-3 6-29,-4 15-7,-8 22-17,0-6-34,2 0 0,1 1 0,2 0 0,1 0 0,2 0 0,3 66 1,0-92-134,0-1 0,0 0-1,0 0 1,5 9 0,-6-14 111,0 0-1,0-1 1,0 1-1,0-1 0,0 1 1,1 0-1,-1-1 0,0 1 1,0-1-1,1 1 0,-1-1 1,0 1-1,1-1 0,-1 1 1,1-1-1,-1 1 0,0-1 1,1 0-1,-1 1 0,1-1 1,-1 0-1,1 1 0,-1-1 1,1 0-1,0 1 1,-1-1-1,1 0 0,-1 0 1,1 0-1,0 0 0,-1 0 1,1 1-1,-1-1 0,1 0 1,0 0-1,-1-1 0,1 1 1,-1 0-1,1 0 0,0 0 1,-1 0-1,1 0 0,-1-1 1,1 1-1,-1 0 1,1 0-1,0-1 0,-1 1 1,0 0-1,1-1 0,-1 1 1,1-1-1,-1 1 0,1-1 1,-1 1-1,0-1 0,1 0 1,10-19-345,-1-3-118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17460,'2'-3'298,"-1"-1"1,1 1 0,0 0-1,0 0 1,0 0-1,1 0 1,-1 0 0,1 1-1,0-1 1,-1 1 0,1 0-1,0-1 1,0 1 0,1 1-1,-1-1 1,0 0-1,1 1 1,-1-1 0,0 1-1,1 0 1,4 0 0,-7 0-254,1 1 0,0-1 0,-1 1 1,1 0-1,0 0 0,0 0 0,-1 0 1,1 0-1,0 0 0,0 0 1,-1 0-1,1 1 0,0-1 0,0 1 1,-1-1-1,1 1 0,-1 0 0,1 0 1,0-1-1,-1 1 0,1 0 1,-1 0-1,0 1 0,1-1 0,-1 0 1,0 0-1,0 1 0,0-1 1,0 0-1,0 1 0,0 0 0,0-1 1,0 1-1,-1-1 0,1 1 0,-1 0 1,1-1-1,-1 1 0,1 0 1,-1 0-1,0-1 0,0 1 0,0 0 1,0 0-1,-1 3 0,1 2 12,-1 0-1,-1 1 1,1-1-1,-1 0 0,0 0 1,-1 0-1,-5 10 1,-29 48 450,19-36-271,-16 20 159,-6 9 32,37-52-393,1-1-1,-1 1 0,1 0 1,-1 0-1,2 0 1,-1 0-1,1 1 1,-1 10-1,2-16-53,0 1 0,0 0 0,0-1 0,0 1 0,0-1 0,1 1 0,-1 0 0,0-1 0,1 1 0,0-1 0,-1 1-1,1-1 1,0 1 0,0-1 0,0 1 0,0-1 0,0 0 0,0 1 0,0-1 0,0 0 0,0 0 0,1 0 0,-1 0 0,0 0 0,1 0 0,-1-1 0,1 1 0,-1 0 0,1-1 0,-1 1 0,1-1-1,-1 1 1,1-1 0,0 0 0,-1 1 0,1-1 0,1 0 0,4 0-248,0 0-1,0 0 0,-1-1 1,1 0-1,-1 0 1,1 0-1,-1-1 0,8-3 1,0-1-41,1-1 0,-1-1 1,18-13-1,8-9-502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20612,'-8'2'278,"0"-1"0,0 2 0,0-1 0,0 1 0,0 0 0,1 1 0,-1 0 0,1 0 0,0 1 0,0 0 0,1 0 0,-1 0 0,1 1-1,-8 10 1,11-13-209,0 0-1,0 1 0,0 0 0,0-1 0,1 1 1,0 0-1,0 1 0,0-1 0,0 0 0,1 0 1,0 1-1,0-1 0,0 1 0,0-1 0,0 1 1,1-1-1,0 1 0,0 0 0,1-1 0,-1 1 1,1-1-1,0 1 0,0-1 0,0 1 0,1-1 1,-1 0-1,4 7 0,-2-7-49,1 0 0,-1 0 1,1 0-1,0 0 0,0 0 0,0-1 0,0 0 0,1 0 1,-1 0-1,1 0 0,0-1 0,0 1 0,0-1 0,0-1 1,0 1-1,0-1 0,0 1 0,8-1 0,1 1-4,-1-1-1,1-1 1,0 0-1,-1-1 1,1-1-1,16-3 0,-13 1 36,0-1 0,0-1-1,-1-1 1,21-10-1,-31 14-8,-1 0 0,1-1 0,0 0 0,-1 0 0,0 0 0,0 0 0,0-1 0,0 0 0,-1 0 0,1 0 0,-2-1 0,1 1 0,0-1 0,3-8 0,-7 12-21,1-1-1,0 0 1,-1 1-1,1-1 0,-1 0 1,0 1-1,0-1 1,0 0-1,0 0 0,0 1 1,-1-1-1,1 0 1,-1 1-1,1-1 0,-1 0 1,0 1-1,0-1 1,-1 1-1,1 0 0,0-1 1,-1 1-1,1 0 1,-1 0-1,0 0 0,0 0 1,0 0-1,0 0 1,0 0-1,0 1 0,0-1 1,-1 1-1,1-1 1,-5-1-1,-3-1-52,0 0 0,0 0 0,0 1 0,0 0-1,-1 1 1,1 0 0,-16 0 0,8 1-317,-1 2 0,1 0-1,-1 1 1,1 0 0,0 2 0,0 0 0,0 1-1,0 1 1,-30 15 0,18-5-317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32 15291,'-4'-1'175,"0"1"0,0-1 0,0 1 0,1 0 0,-1 0 0,0 0 0,0 1 0,0-1 0,0 1 0,1 0 0,-1 0 0,0 1 0,1-1 0,-1 1 0,1 0 0,-6 3 0,0 0 90,-1 2 1,1 0-1,0 0 1,-11 11 0,16-14-176,0 2 0,-1-1 1,2 0-1,-1 1 0,0-1 1,1 1-1,0 0 1,1 0-1,-1 1 0,1-1 1,1 0-1,-1 1 0,-1 13 1,3-17-45,0 0 1,0 1-1,0-1 1,1 1-1,-1-1 1,1 0-1,0 1 1,0-1-1,0 0 1,0 0-1,0 1 1,1-1-1,0 0 1,0-1-1,-1 1 1,1 0-1,1 0 1,-1-1-1,0 1 1,1-1-1,-1 0 1,1 0-1,0 0 1,0 0-1,0 0 1,0 0-1,0-1 1,5 2-1,-1 0 60,0-2-1,0 1 1,0-1-1,0 0 0,0-1 1,1 1-1,-1-2 0,0 1 1,0-1-1,0 0 1,0 0-1,1-1 0,-2 0 1,1 0-1,0 0 0,10-7 1,-7 5 44,-1-2-1,1 1 1,-1-2 0,0 1 0,-1-1 0,0 0 0,0-1-1,0 0 1,-1 0 0,8-13 0,-12 17-89,0-1 0,-1 1 0,0-1 0,0 0 0,0 0 0,-1 0 0,1 0-1,-1 0 1,0 0 0,-1 0 0,1 0 0,-1-10 0,-1 11-58,1 1-1,-1-1 0,0 1 1,0 0-1,0-1 1,0 1-1,0 0 0,-1 0 1,0 0-1,0 0 1,1 0-1,-2 0 0,1 0 1,0 1-1,-1-1 1,1 1-1,-1-1 0,1 1 1,-1 0-1,-4-2 1,-3-1-245,1 1 0,-1 0 1,-1 0-1,1 1 1,0 0-1,-1 1 0,1 0 1,-1 1-1,0 0 0,-21 1 1,8 2-386,0 1 1,0 0-1,-43 14 1,14 0-256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15731,'10'-16'2401,"-5"8"837,-2 19-906,0 51-937,2 17-1144,14 76-448,-17-149 60,0 16-1278,-6-18 669,-6-10 340,-6-7-212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17876,'0'-2'1880,"6"1"-1016,2 0-359,12-1 1063,5 1-312,6-2-424,6 1-200,9 1-279,4-2-161,-1 3-569,-4 2-383,-10-1 632,-4 3-96,-7 2-152</inkml:trace>
  <inkml:trace contextRef="#ctx0" brushRef="#br0" timeOffset="1">25 401 14347,'9'18'2113,"7"-14"-833,4-1-464,10-3 2417,4-3-1737,8-3-520,2 0-176,3 5-456,-2-3-608,-6 5 312,-4 6-112,-4 5-152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18796,'7'-11'420,"1"1"-1,0-1 1,0 1-1,1 0 1,0 1-1,1 0 1,0 1-1,0 0 1,1 0-1,0 1 1,0 1-1,1-1 1,0 2-1,0 0 1,24-7-1,-34 11-390,0 1-1,0-1 1,1 1-1,-1 0 1,0-1-1,0 1 1,0 0-1,1 0 1,-1 1-1,0-1 1,0 0-1,0 1 1,0-1-1,1 1 1,-1 0-1,0-1 1,0 1-1,0 0 1,0 1-1,0-1 1,-1 0-1,1 0 1,0 1-1,2 1 1,-3 0-10,1-1 0,-1 1 0,0 0-1,0-1 1,0 1 0,0 0 0,0 0 0,0 0 0,-1 0 0,0 0-1,1 0 1,-1 0 0,0 0 0,0 0 0,-1 0 0,1 0-1,-2 5 1,-2 5 34,-1 0-1,-1 0 1,0-1-1,0 0 0,-2 0 1,1 0-1,-1-1 1,-13 13-1,4-2 34,-41 45 166,39-47-161,1 1 1,0 1-1,-16 27 0,32-45-78,0-1-1,0 1 1,1 0 0,-1 0-1,1 0 1,0 0-1,0 0 1,0 0-1,0 1 1,1-1 0,0 0-1,0 7 1,0-9-15,1 0 0,-1 0 0,1 0 0,-1 0 0,1 0 1,0 0-1,0 0 0,0 0 0,0 0 0,0-1 0,1 1 0,-1 0 1,1 0-1,-1-1 0,1 1 0,-1-1 0,1 0 0,0 1 0,-1-1 1,1 0-1,0 0 0,0 0 0,0 0 0,0-1 0,0 1 0,3 0 1,9 2-241,0-1 1,0-1 0,0 0 0,0-1 0,0 0 0,0-2-1,-1 1 1,1-2 0,0 0 0,-1 0 0,21-9 0,5-1-325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18980,'-4'19'2064,"0"2"-1463,-1 5-273,1 0 1296,0 3-984,1-2-176,3 0-328,-3-2-256,3-1-616,0-5-312,0-8 816,2-2-144,2-11-176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 17292,'0'-7'5030,"-5"21"-2937,-13 40-937,14-47-980,1 1 0,0-1 0,0 1 0,1 0 0,0 0-1,-2 8 1,4-14-164,0 0-1,0 0 1,0 0-1,0 0 1,0 0-1,1 0 1,-1 0-1,1 0 1,-1 0-1,1 0 1,0 0-1,-1 0 0,1 0 1,0-1-1,0 1 1,1 0-1,-1-1 1,0 1-1,0 0 1,1-1-1,-1 0 1,1 1-1,-1-1 1,1 0-1,0 0 0,-1 0 1,1 0-1,0 0 1,0 0-1,2 1 1,12 3-169,0-1 1,0 0 0,0-2-1,29 3 1,8 1-420,-51-6 562,-1 0 0,0 0 0,1 0-1,-1 0 1,0 0 0,1 1 0,-1-1 0,0 0-1,1 1 1,-1-1 0,0 1 0,0 0 0,1-1-1,-1 1 1,0 0 0,0 0 0,0 0 0,0 0-1,0 0 1,0 0 0,0 0 0,0 0 0,-1 0 0,1 0-1,0 0 1,-1 0 0,1 1 0,0 1 0,-1 0 20,0 0 1,0-1 0,-1 1 0,1 0 0,-1-1-1,0 1 1,0 0 0,0-1 0,0 1 0,0-1 0,0 1-1,-1-1 1,1 0 0,-3 3 0,-5 7 158,0-1 0,-1-1 1,0 0-1,-1 0 0,0-1 0,0-1 1,-18 11-1,20-13-49,0-1 0,-1 0-1,0-1 1,0 0 0,0-1 0,-1 0 0,1 0 0,-1-1 0,1 0-1,-17 0 1,25-2-187,-1 0 1,1 0-1,-1-1 0,1 1 0,-1-1 0,1 1 0,-1-1 1,1 0-1,-1 0 0,1 0 0,0 0 0,0 0 0,0-1 1,-1 1-1,1-1 0,0 1 0,0-1 0,1 0 0,-1 0 1,0 0-1,1 0 0,-1 0 0,1 0 0,0 0 0,-1-1 0,1 1 1,0 0-1,0-3 0,-2-6-299,0 0 0,2 0 1,-1 0-1,1 0 0,1-12 0,0 21 374,0-36-881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18308,'7'-6'2248,"8"-1"-1471,-4-2-297,-1 2 1184,10 0-600,6 4-208,4-6-760,6 7-472,-2-3 360,-1 0-56,3 2-144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96 102 16932,'-17'33'2336,"6"-14"-1489,1 0 1,2 1-1,-8 21 0,14-35-809,1 0 1,0 0-1,0 0 0,0 0 0,1 0 0,-1 0 0,1 0 0,1 0 1,-1 0-1,1 0 0,0 0 0,1 0 0,-1-1 0,1 1 0,5 9 1,-5-10-31,1 0 1,1 0 0,-1-1-1,1 1 1,-1-1 0,1 0-1,1 0 1,-1 0 0,0-1-1,1 0 1,6 4 0,5 2 3,1-2 1,21 7-1,24 12-8,-57-23-4,1 0 0,-1 0 0,0 1 1,0-1-1,0 1 0,-1 1 0,0-1 0,7 8 0,-9-9 0,-1 0 0,1 0-1,0 0 1,-1 1 0,0-1-1,1 0 1,-1 1 0,-1-1-1,1 1 1,0-1 0,-1 1 0,0-1-1,0 1 1,0-1 0,0 1-1,-1 0 1,1-1 0,-1 1-1,0-1 1,0 0 0,0 1-1,0-1 1,-1 0 0,1 1-1,-1-1 1,-3 4 0,-3 4 56,0 0 0,0 0-1,-1-1 1,-1-1 0,-16 15 0,20-20 3,1 0 1,-1 0-1,0-1 0,0 1 1,0-1-1,0-1 0,-1 1 0,1-1 1,-1 0-1,1 0 0,-1-1 1,0 0-1,0 0 0,-13-1 1,16 0-27,0-1 1,0 0 0,-1 1 0,1-1 0,0-1 0,0 1 0,1 0 0,-1-1 0,0 0 0,0 0 0,1 0 0,-1 0 0,1-1 0,0 0 0,0 1 0,0-1 0,0 0 0,0 0 0,0-1 0,1 1 0,0 0 0,0-1 0,0 0 0,0 1 0,-2-7-1,2 4-29,-1-1-1,1 1 0,1-1 1,0 0-1,0 0 0,0 0 0,0 0 1,1 0-1,1 0 0,-1 0 0,1 0 1,0 0-1,0 0 0,1 0 1,0 1-1,1-1 0,-1 0 0,1 1 1,0 0-1,1 0 0,-1 0 0,7-7 1,1-1-38,1 1 1,1 1-1,0 0 0,1 1 1,0 0-1,1 1 1,26-14-1,-22 14 10,28-16-49,53-37-1,-87 54 97,0-2 1,-1 0-1,0 0 0,0-1 0,-2 0 0,1-1 0,-2 0 0,12-19 0,-19 27 12,1 0-1,-1 0 1,0 0-1,0 0 1,-1 0-1,0-1 1,0 1-1,0-1 1,0 1-1,-1 0 1,0-1-1,0 1 1,-2-11-1,2 13-19,-1 0 1,0 0-1,0 1 0,-1-1 1,1 0-1,0 1 1,-1-1-1,1 1 0,-1-1 1,0 1-1,0 0 0,0 0 1,0 0-1,0 0 1,-1 0-1,1 0 0,0 0 1,-1 1-1,0 0 0,1-1 1,-1 1-1,0 0 0,1 0 1,-1 0-1,0 0 1,-5 0-1,-10 0-221,0 0 1,1 1-1,-1 0 1,0 2-1,1 0 0,-1 1 1,1 1-1,0 0 1,0 2-1,0-1 0,-26 15 1,7-2-330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23373,'13'-3'1840,"-3"0"-1432,-9 3-199,6 3 703,4 1-328,-3 0-320,-1 1-208,0-3-456,1 1-424,-3-1 688,-3-2-112,-2 3-97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21 301 14027,'-7'7'759,"-7"7"942,15-8-806,10-3-41,13-4-152,0-1 1,-1-1-1,1-2 0,0 0 0,40-15 1,4 0 211,30 0-394,0 5 0,183-7 0,-104 3-474,-30 0-17,-41 10-38,112-5 6,122 3 76,-268 3-74,0-2 1,0-4-1,-1-3 1,102-38-1,-47 16 25,-124 38-23,0 1 0,0-1 0,0 1 0,0 0 0,0-1-1,0 1 1,1 0 0,-1 0 0,0 0 0,3 1 0,-8 0-237,1 0 0,-1 1 0,0-1 1,0 1-1,1 0 0,-1-1 0,-3 5 1,-15 9-919,12-10 556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12 291 14843,'-10'-15'2831,"8"24"-607,10 28-741,6 19-1005,2-1 0,3-1-1,2-1 1,50 92 0,-36-96-105,-32-46-317,-1-1 0,0 1 0,1-1 0,-1 1 0,1-1-1,0 0 1,0 0 0,0 0 0,0 0 0,0-1 0,0 1 0,1-1 0,-1 0-1,5 2 1,-6-3-14,0-1-1,0 1 0,1 0 0,-1 0 1,0-1-1,0 1 0,0-1 0,0 0 1,-1 1-1,1-1 0,0 0 1,0 0-1,0 0 0,-1-1 0,1 1 1,0 0-1,-1-1 0,1 1 0,-1-1 1,0 1-1,1-1 0,0-1 1,2-3 45,-1 0 1,1 0-1,-1 0 1,-1 0 0,4-11-1,3-20 111,-2 0-1,-2 0 0,1-43 1,-4 54-169,0-17-2,-2 0-1,-2 0 0,-10-63 1,4 78-46,9 28 14,0 0 0,0 0 0,0 0 0,0 0-1,0 0 1,0 0 0,0 0 0,0 0 0,0 1 0,0-1 0,0 0 0,0 0 0,0 1 0,2 0 0,0 0-13,15 3 7,0-2-1,0 0 0,0 0 0,1-2 1,22-2-1,93-17 6,-107 14-3,587-133-791,-541 114 608,-51 15 138,0 1 1,1 2 0,0 0-1,0 1 1,35-2 0,-57 7 52,0 0 1,1 0-1,-1 0 0,0 0 1,0 1-1,1-1 0,-1 0 1,0 1-1,0-1 1,1 1-1,-1-1 0,0 1 1,0-1-1,0 1 0,0 0 1,0 0-1,0-1 0,0 1 1,0 0-1,0 0 1,0 0-1,0 0 0,-1 0 1,1 0-1,0 0 0,-1 1 1,1-1-1,-1 0 1,1 0-1,-1 0 0,1 1 1,-1-1-1,0 3 0,1 4 0,0 1 0,-1 0 0,-1-1 0,-1 13 0,0 9 11,3-1 14,9 49 1,-9-63-30,-1-13-110,0 1 0,0-1 0,0 1 0,1-1 0,-1 1 0,1-1 0,0 1 0,-1-1 0,3 5 0,0-5-299,-4-6 201,-4-6-63,-2-3-116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17420,'-5'1'260,"1"0"0,-1 1 0,1 0 0,0 0-1,-1 0 1,1 1 0,0 0 0,0-1 0,0 1 0,1 1 0,-1-1 0,1 0 0,0 1 0,-1 0 0,2 0 0,-1 0 0,0 0 0,1 0 0,0 0 0,0 1 0,0-1 0,0 1-1,-1 8 1,3-12-252,0 0 0,-1-1 1,1 1-1,0 0 0,0-1 0,0 1 0,0 0 0,0-1 0,0 1 0,0-1 0,1 1 0,-1 0 0,0-1 0,0 1 0,0 0 0,1-1 0,-1 1 0,0-1 0,1 1 0,-1-1 0,0 1 1,1-1-1,-1 1 0,1-1 0,-1 1 0,1-1 0,0 1 0,0-1 0,0 1 0,0-1 1,0 0-1,0 0 0,1 1 0,-1-1 1,0 0-1,0 0 0,0 0 1,0-1-1,0 1 0,1 0 0,-1 0 1,1-1-1,3-1 16,-1 1-1,1-1 1,0-1-1,-1 1 1,0-1 0,5-2-1,-4 0 5,-1 3-13,-1-1 0,1-1 0,0 1 0,-1-1 0,0 1 0,0-1 0,0 0 0,0 0 0,4-8 0,-6 12-44,-1 1 0,1 0 1,-1-1-1,1 1 0,-1 0 1,1-1-1,-1 1 0,1-1 1,0 1-1,-1-1 0,1 1 1,0-1-1,0 0 0,-1 1 1,1-1-1,0 0 0,0 1 1,0-1-1,-1 0 0,1 0 1,0 0-1,0 0 0,0 0 1,0 0-1,-1 0 0,1 0 1,0 0-1,0 0 1,0 0-1,-1-1 0,1 1 1,0 0-1,0-1 0,0 1 1,-1 0-1,2-1 0,21-12-136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16572,'20'-39'5354,"9"-18"-4004,-12 16-652,-2 0 0,-1-1 0,9-57 0,-22 89-543,-3 12-19,-3 19-48,5-11-95,-8 119 75,8-110-138,1-1 0,1 1 0,0-1 0,10 35 0,-11-51-75,0 1 1,0-1 0,0 0 0,0 0 0,0 1 0,0-1 0,1 0-1,-1 0 1,1-1 0,-1 1 0,5 3 0,-5-4 62,-1-1 1,1 1-1,0-1 0,0 1 1,0-1-1,0 1 1,0-1-1,0 0 0,0 0 1,0 1-1,0-1 0,0 0 1,0 0-1,0 0 1,0 0-1,0 0 0,0 0 1,0 0-1,0-1 1,0 1-1,0 0 0,0 0 1,0-1-1,0 1 0,0-1 1,0 1-1,0-1 1,-1 1-1,3-2 0,5-5-772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18404,'9'-10'638,"0"1"0,0 0-1,16-11 1,-22 18-528,1 0 0,-1 0-1,1 0 1,0 0 0,0 0-1,0 1 1,0 0 0,0 0 0,0 0-1,0 0 1,0 1 0,0-1-1,0 1 1,7 0 0,-10 0-87,0 1 0,0-1 0,1 0 0,-1 0 0,0 1-1,0-1 1,0 0 0,0 1 0,1-1 0,-1 1 0,0 0 0,0-1 0,0 1 0,0 0 0,0 0 0,-1-1 0,1 1 0,0 0 0,0 0 0,0 0 0,-1 0 0,1 0 0,-1 0-1,1 0 1,0 2 0,0 0 25,0 0-1,-1 1 0,0-1 0,1 0 0,-1 0 0,0 0 0,-1 0 0,1 0 1,-2 6-1,-1 4 167,-1 0 1,-1-1-1,-10 22 1,-27 38 716,26-47-489,1 2 1,-21 51 0,35-76-444,0 0 1,0-1-1,1 1 1,-1 0 0,1 0-1,-1 0 1,1-1-1,0 1 1,-1 0 0,1 0-1,0 0 1,0 0-1,1 0 1,-1 0-1,0-1 1,1 1 0,-1 0-1,1 0 1,-1 0-1,1-1 1,0 1-1,0 0 1,0-1 0,0 1-1,0 0 1,0-1-1,0 0 1,0 1-1,1-1 1,-1 0 0,0 1-1,1-1 1,-1 0-1,1 0 1,0 0 0,-1 0-1,1 0 1,0-1-1,0 1 1,1 0-1,4 1-197,-1-1-1,1 1 0,-1-1 1,1-1-1,0 1 0,-1-1 0,1 0 1,-1-1-1,1 0 0,0 0 1,-1 0-1,9-3 0,-4 0-108,0 0-1,0 0 1,-1-1-1,0-1 1,0 1-1,12-10 1,5-8-609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13611,'-2'1'202,"1"1"0,-1 0 1,1 0-1,-1 0 0,1 0 0,0 0 1,0 0-1,-1 0 0,2 0 0,-1 0 1,0 0-1,0 1 0,1-1 0,-1 0 1,1 1-1,0-1 0,0 0 0,0 1 1,0 2-1,-2 23 578,0-6-46,1 0-1,1 0 1,1 0-1,0 0 0,8 33 1,-9-54-690,0 0 0,1 0 0,-1 0 0,0 1-1,1-1 1,-1 0 0,1-1 0,-1 1 0,1 0 0,-1 0 0,1 0 0,0 0 0,-1 0 0,1 0 0,0-1 0,0 1 0,-1 0-1,1-1 1,0 1 0,2 0 0,-2-1-6,0 1 0,0-1 0,0 0 0,0 0 0,0 0 0,0-1 0,0 1 0,0 0 0,0 0 0,-1 0 0,1-1 0,0 1 0,0-1 0,0 1 0,0 0 0,0-1 0,0 0 0,0 0-1,6-5 129,-1 0-1,0 0 1,-1 0-1,7-10 0,-8 12-117,-1-1-2,15-18 164,0 0 0,-2-2 1,-1 0-1,13-31 0,-26 51-137,0-1 0,0 1 0,-1-1 0,0 0 0,0 1 0,-1-1 0,0 0 0,0 0 0,0 1 0,0-1-1,-3-10 1,2 15-46,1-1 0,-1 0-1,1 1 1,-1-1 0,0 0-1,0 1 1,0-1 0,0 1-1,0-1 1,0 1 0,0 0-1,-1-1 1,1 1 0,0 0-1,-1 0 1,-2-2 0,2 2-21,0 1 1,-1-1 0,1 0 0,0 1 0,-1 0 0,1-1-1,0 1 1,-1 0 0,1 0 0,0 0 0,0 1 0,-1-1-1,1 0 1,0 1 0,-1 0 0,-2 1 0,0 0-66,0 1 0,0-1 0,1 1 1,-1 1-1,1-1 0,-1 1 0,1 0 1,0 0-1,1 0 0,-1 0 0,1 0 1,-1 1-1,1 0 0,1 0 0,-1 0 1,1 0-1,-4 10 0,6-5-149,4-10-41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15619,'-1'0'75,"0"0"-1,0 0 0,1 0 0,-1 0 0,0 0 0,0 0 1,1 0-1,-1-1 0,0 1 0,1 0 0,-1 0 0,0-1 1,1 1-1,-1-1 0,0 1 0,1 0 0,-1-1 1,1 1-1,-1-1 0,1 1 0,-1-1 0,1 0 0,-1 1 1,1-1-1,-1 0 0,1 1 0,0-1 0,-1 0 0,1 1 1,0-1-1,0 0 0,0 1 0,-1-1 0,1 0 1,0 0-1,0 1 0,0-1 0,0 0 0,0 0 0,0 1 1,1-1-1,-1 0 0,0 1 0,0-1 0,0 0 1,1 0-1,-1 1 0,0-1 0,1 0 0,-1 1 0,0-1 1,1 1-1,-1-1 0,1 0 0,-1 1 0,1-1 0,0 0 1,6-5 295,-1-1-1,1 1 1,12-9 0,-16 13-298,18-14 250,1 2 1,0 1 0,28-13 0,-42 22-282,1 0 0,0 1 1,-1 1-1,1-1 0,0 1 1,0 1-1,0-1 0,0 2 1,1-1-1,-1 1 0,0 1 1,13 1-1,-18-1-35,-1 0 0,1 1 0,0-1 1,-1 1-1,1 0 0,-1 0 0,1 0 0,-1 0 0,0 1 1,0-1-1,0 1 0,0 0 0,-1 0 0,1 0 0,-1 0 0,0 0 1,1 0-1,-2 1 0,1-1 0,0 1 0,-1 0 0,2 5 1,2 8 5,-1-1 0,-1 1 1,1 32-1,-3-38-2,-1-7-3,0-1 0,1 1 0,0 0 0,-1-1-1,1 1 1,1 0 0,-1-1 0,0 1 0,3 4-1,-3-7-3,0 0-1,0 0 0,0 0 1,0 0-1,0 0 0,0-1 1,0 1-1,0 0 0,0 0 1,0-1-1,0 1 0,0 0 1,0-1-1,1 1 0,-1-1 1,0 0-1,0 1 0,1-1 0,-1 0 1,0 0-1,1 0 0,-1 0 1,0 0-1,1 0 0,-1 0 1,0 0-1,0 0 0,1-1 1,-1 1-1,2-1 0,7-3 6,1-1-1,-1 0 1,0 0-1,-1-1 1,1 0-1,8-8 1,50-48-767,-20 8-544,-45 51 891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16604,'0'0'42,"0"1"1,-1-1 0,1 0 0,0 0-1,0 0 1,0 0 0,0 1 0,0-1-1,0 0 1,0 0 0,0 0-1,0 1 1,0-1 0,0 0 0,0 0-1,0 0 1,0 1 0,0-1 0,0 0-1,0 0 1,0 0 0,0 1 0,1-1-1,-1 0 1,0 0 0,0 0 0,0 0-1,0 1 1,0-1 0,0 0 0,0 0-1,1 0 1,-1 0 0,0 0 0,0 0-1,0 1 1,0-1 0,1 0 0,-1 0-1,11-1 898,18-8 101,-24 7-713,25-10 523,-9 3-355,1 1-1,0 1 0,31-5 1,-47 10-457,0 2 1,1-1 0,-1 1 0,1 0 0,-1 0 0,1 1-1,-1 0 1,0 0 0,1 1 0,-1-1 0,0 1 0,0 1-1,0-1 1,0 1 0,-1 0 0,11 7 0,9 10-26,-15-12-11,0 1 0,1-1 0,21 10 0,-28-16-1,1 0-1,-1 0 0,1-1 1,-1 0-1,1 0 0,0 0 1,-1 0-1,1-1 0,0 0 1,-1 0-1,1 0 0,0-1 1,0 1-1,7-3 1,1-1-1,-1-1 0,0 0 1,-1-1-1,1 0 0,-1-1 1,19-14-1,57-57-1374,-82 73 1159,32-33-1543,-31 34 1133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15947,'5'-5'1241,"-1"2"-945,0-1-120,-4-1 360,0 7-200,0-1-440,-1 3 1968,-3-1-1656,-2 2 72,0-5 49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11402,'8'5'623,"0"-1"0,1 0-1,-1-1 1,1 0 0,0 0-1,0 0 1,0-1-1,12 1 1,79 2 393,-63-4-577,392-7 456,-237-1-534,196 18 0,-277 5-168,-111-16-214,0 0 0,0 0 0,0-1 0,0 1 0,0 0 0,0 0 0,0 0 0,0 0 0,0 0 0,0 0 0,0 0 0,0 0 0,0 0 0,0 0 0,0 0 0,0-1 0,0 1 0,0 0 0,0 0 0,0 0 0,0 0 0,0 0 0,0 0 0,0 0 0,0 0 0,0 0 0,1 0 0,-1 0 0,0 0 0,0 0 0,0 0 0,0 0 0,0 0 0,0 0 0,0 0 0,0 0 0,0 0 0,0 0 0,0 0 0,1 0 0,-1 0 0,0 0 0,0 0 0,0 0 0,0 0 0,0 0 0,-8-6-32,7 5-51,-6-4-107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53 15499,'41'-52'6004,"-108"136"-5518,-37 41-406,84-105-59,0 0 1,-2-1-1,-41 28 0,58-44-2,0 1 0,-1-1 0,1-1 0,-1 1-1,0-1 1,-8 3 0,13-5-18,0 0 0,-1 0-1,1 0 1,0 0 0,0 1-1,0-2 1,-1 1 0,1 0-1,0 0 1,0 0 0,0 0-1,0-1 1,-1 1 0,1-1-1,0 1 1,0-1-1,0 1 1,0-1 0,0 1-1,0-1 1,0 0 0,0 0-1,0 0 1,0 1 0,1-1-1,-1 0 1,0 0 0,1 0-1,-1 0 1,0 0 0,1 0-1,-1-1 1,1 1 0,0 0-1,-1 0 1,1 0 0,0 0-1,-1-1 1,1 1 0,0 0-1,0-1 1,-1-11-20,1 1 0,0 0-1,0 0 1,2 0 0,-1 0-1,1 0 1,5-14 0,-2 9-27,0 1 0,2-1 1,0 1-1,12-20 0,-17 32 40,0 1-1,0 0 1,0-1-1,1 1 1,-1 0-1,1 0 1,0 1-1,0-1 0,0 1 1,0-1-1,0 1 1,1 0-1,-1 0 1,0 0-1,1 1 1,0-1-1,-1 1 0,7-2 1,-5 3 1,-1 0 0,0 0-1,1 1 1,-1-1 0,0 1 0,1 0 0,-1 0 0,0 0 0,0 1-1,0-1 1,0 1 0,0 0 0,0 0 0,0 1 0,-1-1-1,5 5 1,22 18 3,-1 1 0,30 37 0,35 33-254,-91-93 308,1 1 1,0-1 0,1 0-1,-1-1 1,1 1 0,-1-1 0,1 0-1,0 0 1,-1 0 0,1 0-1,0-1 1,0 0 0,1 0 0,-1 0-1,0-1 1,8 0 0,13-2 23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15363,'6'6'1737,"3"-4"-1177,4 3-232,2 5 720,11-1-424,4-2-48,6-3-432,0-1-240,3-3-560,-2 0-984,-7-8 1352,-3-7-224,-12 0-248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15163,'5'16'1329,"11"-7"-905,3 1-184,8-2 352,0 1-56,8-2-376,0-1-296,3-6 160,-1-2-72,0-2-136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13475,'8'-12'623,"-1"1"-1,2 0 1,-1 1 0,2 0 0,-1 0-1,1 1 1,1 0 0,17-11 0,-21 16-515,-1 0 1,0 1 0,1-1 0,0 1 0,0 1-1,0 0 1,0 0 0,0 0 0,0 0 0,0 1-1,1 1 1,-1-1 0,0 1 0,1 0-1,-1 1 1,0 0 0,10 2 0,-12-2-106,-1 1 0,0-1 0,0 1 0,0 0 0,-1 0 0,1 0 1,0 1-1,-1-1 0,1 1 0,-1 0 0,0 0 0,0 0 0,0 0 0,0 1 0,-1-1 1,1 1-1,-1 0 0,0 0 0,0-1 0,0 1 0,-1 1 0,1-1 0,-1 0 0,0 0 0,0 0 1,-1 1-1,1-1 0,-1 0 0,0 8 0,-1-2-9,1-1-1,-2 1 1,1-1 0,-1 1-1,-1-1 1,0 0 0,0 0-1,-1 0 1,0-1 0,0 1-1,-1-1 1,-10 13 0,-57 55-6,47-53 31,2 1 0,-31 41 0,48-58-17,1 1-1,1 0 1,-1-1 0,2 2-1,-1-1 1,1 0 0,0 1-1,0 0 1,1-1 0,1 1-1,-1 0 1,1 0 0,1 0 0,0 10-1,1-14-8,-1 0 0,1 0-1,0 0 1,1 0 0,-1 0 0,1 0-1,0 0 1,0-1 0,1 1-1,-1 0 1,1-1 0,0 0 0,0 0-1,1 0 1,-1 0 0,1 0-1,0-1 1,0 1 0,0-1 0,0 0-1,0 0 1,1-1 0,-1 1 0,1-1-1,0 0 1,0 0 0,9 1-1,-3 0 0,0-1 0,0-1 0,0 0 0,0 0 0,0-1 0,0 0 0,0-1 0,0-1 0,0 1 0,0-2 0,-1 0 0,14-5 0,-6 1 105,-1-1 1,0-2-1,23-15 0,-32 19 18,0 0 0,0 0 1,-1-1-1,0 0 0,-1-1 0,1 1 0,-1-1 1,7-13-1,-11 18-61,-1 1 0,0-1 0,0 1 0,0-1 0,0 1 0,-1-1 0,1 0 0,0 1 0,-1-1 0,0 0 0,0 0 0,0 1 0,0-1 0,0 0 0,-1 0 0,1 1 0,-1-1 0,1 0 0,-3-4 0,1 4 4,0-1 0,-1 1 0,1-1 1,-1 1-1,0 0 0,0 0 0,0 0 0,0 0 0,0 0 1,-1 1-1,-5-4 0,-4 0-2,0 0-1,0 0 1,-1 1 0,1 1 0,-1 1-1,-22-4 1,-11 4-1203,47 3 1127,0 0 0,0 0 0,0 0-1,0 0 1,0 0 0,0 0 0,-1 0-1,1 0 1,0 0 0,0 0 0,0 0 0,0 0-1,0 0 1,0 0 0,-1 0 0,1 0-1,0 0 1,0 0 0,0 0 0,0 0-1,0 0 1,0-1 0,0 1 0,-1 0 0,1 0-1,0 0 1,0 0 0,0 0 0,0 0-1,0 0 1,0 0 0,0-1 0,0 1-1,0 0 1,0 0 0,0 0 0,-1 0 0,1 0-1,0 0 1,0 0 0,0-1 0,0 1-1,0 0 1,0 0 0,0 0 0,0 0 0,0 0-1,0-1 1,0 1 0,0 0 0,1 0-1,-1 0 1,0 0 0,0 0 0,0 0-1,0 0 1,0-1 0,0 1 0,0 0 0,0 0-1,0 0 1,0 0 0,0 0 0,0 0-1,1 0 1,-1 0 0,0 0 0,0-1-1,0 1 1,7-6-224,4 1-269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11 189 12659,'-8'9'1818,"6"-5"905,9-7-1064,4-3-1179,0 0 0,-1-1 1,20-15-1,0-2-114,33-23 97,-30 22-300,53-31-1,-85 55-161,-1 1 0,1-1 0,0 1-1,-1-1 1,1 1 0,0 0 0,-1-1 0,1 1-1,0 0 1,-1 0 0,1-1 0,0 1 0,0 0 0,-1 0-1,1 0 1,0 0 0,0 0 0,-1 0 0,1 0 0,0 0-1,0 0 1,-1 0 0,1 0 0,0 1 0,0-1 0,0 1-1,-1 0-1,0-1 1,0 1 0,1 0 0,-1 0 0,0-1 0,0 1 0,0 0 0,0 0 0,0-1 0,0 1 0,0 0 0,0 0-1,0-1 1,0 1 0,0 0 0,0 0 0,-1-1 0,1 2 0,-17 38-13,5-20-68,-26 32 0,5-6-256,12-14-717,16-24 758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12979,'-1'6'388,"0"1"1,0-1 0,0 1 0,0-1-1,-1 0 1,0 0 0,-1 0 0,-5 10-1,-31 46 1278,26-42-1137,-12 20 270,9-14-295,-23 28 0,33-49-1433,6-12 485,5-17 157,-4 19 175,6-21-271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49 14043,'-3'0'159,"0"-1"1,0 1-1,0 0 1,0 0-1,0 0 0,0 0 1,0 0-1,0 0 1,0 1-1,0 0 1,1-1-1,-1 1 0,0 0 1,0 1-1,1-1 1,-1 0-1,0 1 0,1-1 1,-1 1-1,1 0 1,0 0-1,0 0 1,0 0-1,-3 3 0,-4 5 270,0 1 0,1 0 0,-13 21 0,20-32-414,-20 40 437,20-37-428,-1 0-1,1 0 0,0 0 0,0 0 1,0 0-1,1 0 0,-1 0 0,1 1 1,0-1-1,0 6 0,0-8-22,0-1 0,0 0-1,0 1 1,0-1 0,1 1 0,-1-1-1,0 0 1,0 1 0,1-1 0,-1 0 0,0 1-1,0-1 1,1 0 0,-1 1 0,0-1-1,1 0 1,-1 0 0,0 1 0,1-1 0,-1 0-1,1 0 1,-1 0 0,0 1 0,1-1-1,-1 0 1,1 0 0,-1 0 0,0 0 0,1 0-1,-1 0 1,1 0 0,-1 0 0,1 0-1,-1 0 1,0 0 0,1 0 0,-1 0 0,1 0-1,-1-1 1,1 1 0,-1 0 0,0 0-1,1 0 1,-1-1 0,1 1 0,17-11-4,0-5 14,0-1 0,-1-1-1,-1 0 1,0-1 0,13-24-1,-26 40 23,0-1-1,-1 0 0,0 0 0,0 0 1,0 0-1,0 0 0,0 0 1,-1 0-1,0-1 0,0 1 0,0 0 1,0-1-1,-1 1 0,0-9 0,0 12-21,0 1-1,0-1 0,0 0 0,0 1 0,-1-1 0,1 1 0,0-1 0,-1 1 0,1-1 0,0 1 0,-1-1 0,1 1 0,0-1 0,-1 1 0,1 0 0,-1-1 0,1 1 0,-1-1 0,1 1 0,-1 0 0,1 0 0,-1-1 0,1 1 1,-1 0-1,1 0 0,-1 0 0,0-1 0,0 1 0,-1 0 11,0 0 0,0 1 0,0-1 0,1 0 1,-1 1-1,0-1 0,0 1 0,1-1 0,-4 2 1,-31 23 263,22-13-309,0 0 0,0 1 0,1 1 0,1 0 0,1 1 0,0 0 0,0 1 1,2 0-1,0 1 0,-12 32 0,20-46-111,0 1 0,0-1-1,0 0 1,0 0 0,1 1 0,-1-1-1,1 0 1,0 1 0,0-1 0,1 4 0,-1-6 102,0 0 0,1 0 0,-1 0 0,0 0 0,1-1 0,-1 1 0,1 0 0,-1 0 0,1 0 0,-1-1 0,1 1 0,0 0 0,-1-1 0,1 1 0,0 0 0,-1-1 1,1 1-1,0-1 0,0 1 0,0-1 0,0 0 0,-1 1 0,1-1 0,0 0 0,0 1 0,0-1 0,0 0 0,0 0 0,0 0 0,0 0 0,0 0 0,0 0 0,0 0 0,-1 0 1,1 0-1,0-1 0,1 1 0,21-6-582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11026,'7'24'985,"-6"-18"-655,1-1-1,-1 0 0,1 1 0,0-1 1,1 0-1,2 5 0,-4-8-181,1-1 0,-1 1 1,0-1-1,1 0 0,-1 1 0,0-1 0,1 0 0,0 0 0,-1 0 0,1 0 0,0-1 0,-1 1 0,1 0 1,0-1-1,0 1 0,0-1 0,-1 1 0,1-1 0,0 0 0,0 0 0,0 0 0,3 0 0,0-1 189,1 1-1,0-1 1,-1-1-1,1 1 1,-1-1-1,0 0 1,7-3-1,-9 3-181,-1 1 0,1 0 0,-1-1-1,1 1 1,-1-1 0,0 0 0,0 0-1,0 0 1,0 0 0,0 0-1,0 0 1,0-1 0,-1 1 0,1 0-1,-1-1 1,2-4 0,-3 7-114,0-1 0,1 0 1,-1 0-1,0 1 0,0-1 0,0 0 1,0 0-1,0 0 0,0 1 0,0-1 0,0 0 1,0 0-1,-1 0 0,1 1 0,0-1 1,0 0-1,-1 0 0,1 1 0,0-1 1,-1 0-1,1 1 0,-1-1 0,1 0 0,-1 1 1,1-1-1,-2 0 0,1 0 13,-1 0 0,0 0-1,0 0 1,0 0 0,0 0 0,0 0-1,0 1 1,0-1 0,-4 0 0,-5 0-95,0 1 1,-22 2 0,29-2-34,-1 0-91,2 0 23,0 0 0,0 0 1,1 1-1,-1-1 0,0 1 1,0-1-1,1 1 0,-1 0 1,1 0-1,-1 0 0,-3 2 1,1 2-322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13835,'-2'-1'249,"0"1"0,1 0-1,-1 0 1,0-1 0,0 1 0,1-1 0,-1 0-1,0 1 1,1-1 0,-1 0 0,1 0 0,-2-1 0,-7-4 3103,27-4-818,-6 7-2462,-1-1 0,1 2 0,0-1 0,-1 2 0,1-1 0,0 1 0,0 1 0,0 0 0,0 1 0,0 0 0,0 0 0,14 5 0,-23-6-72,1 1 1,-1 0-1,0 0 0,-1 0 1,1 0-1,0 0 1,0 0-1,0 0 1,-1 1-1,1-1 0,0 1 1,-1-1-1,1 1 1,-1-1-1,0 1 0,0 0 1,1 0-1,0 3 1,-1-1-4,0-1 0,0 0 0,0 1 0,-1-1 0,1 1 0,-1-1 0,0 1 0,0-1 0,0 1 0,-2 5 0,-1 3-32,0 1-1,-2-1 1,1 0 0,-1-1 0,-9 16 0,-1-5-42,0 0 1,-2-2 0,-30 32 0,-13 14-39,58-64 110,0 1 0,0 0 0,1 0 1,-1 0-1,0 0 0,1 0 1,0 0-1,-1 0 0,0 6 0,2-8 2,0 0 0,0 0 0,0 0 0,0 0 0,0 0 0,0 0-1,0 0 1,1 0 0,-1 0 0,0 0 0,1 0 0,-1 0 0,1-1 0,-1 1-1,1 0 1,-1 0 0,1 0 0,-1 0 0,1-1 0,0 1 0,0 0-1,-1 0 1,1-1 0,0 1 0,0-1 0,0 1 0,0-1 0,0 1 0,0-1-1,0 1 1,0-1 0,-1 0 0,1 0 0,0 1 0,2-1 0,5 1-51,0 0 1,-1-1-1,1 0 1,0 0 0,-1 0-1,1-1 1,0 0-1,-1-1 1,1 0-1,13-5 1,-7 1-282,1 0 1,-2-1-1,1-1 1,18-12-1,-24 13-52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15131,'2'1'1441,"4"0"-1089,8 2-80,6-1 552,9 2-336,1-1-64,3 3-192,3-1-128,-1 1-384,-2-3-16,-4-2 216,-5 1-64,-5-2-96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12851,'46'-10'2975,"-43"10"-2632,-1-1 0,1 0 0,0 0-1,-1 0 1,1-1 0,0 1 0,-1-1 0,0 1 0,1-1 0,-1 0 0,0 0 0,0 0 0,0 0 0,2-2 0,-4 3-283,0 1 0,0 0 0,1-1 0,-1 1 0,0-1 0,0 1 0,0-1 0,0 1 1,0 0-1,0-1 0,0 1 0,0-1 0,0 1 0,0-1 0,0 1 0,0 0 0,0-1 0,0 1 0,-1-1 0,1 1 0,0 0 1,0-1-1,0 1 0,-1-1 0,1 1 0,0 0 0,0-1 0,-1 1 0,1 0 0,0 0 0,-1-1 0,1 1 0,0 0 0,-1 0 1,1-1-1,0 1 0,-1 0 0,1 0 0,-1 0 0,1-1 0,0 1 0,-1 0 0,1 0 0,-1 0 0,1 0 0,-1 0 0,1 0 1,0 0-1,-2 0 0,-23 0 561,17 2-602,0 1 1,0 0 0,1 0 0,-1 1-1,1 0 1,0 0 0,0 0 0,1 1 0,-1 0-1,1 1 1,-6 5 0,11-10-24,1-1 0,0 0 0,-1 0 0,1 1 1,0-1-1,-1 0 0,1 1 0,0-1 0,0 0 0,-1 1 0,1-1 0,0 0 0,0 1 0,-1-1 1,1 1-1,0-1 0,0 1 0,0-1 0,0 0 0,0 1 0,0-1 0,0 1 0,0-1 1,0 1-1,0-1 0,0 1 0,0-1 0,0 0 0,0 1 0,0-1 0,0 1 0,0-1 1,0 1-1,1-1 0,-1 0 0,0 1 0,0-1 0,1 0 0,-1 1 0,0-1 0,0 0 0,1 1 1,-1-1-1,0 0 0,1 1 0,-1-1 0,1 0 0,-1 0 0,0 1 0,1-1 0,-1 0 1,1 0-1,-1 0 0,0 0 0,1 0 0,-1 1 0,1-1 0,-1 0 0,1 0 0,-1 0 1,1 0-1,-1 0 0,0-1 0,1 1 0,0 0 0,31-1-115,-17-2 73,0 0 1,0-1 0,21-9-1,-29 10 40,0 0-1,0-1 1,0 0-1,-1 0 1,1-1-1,-1 0 1,0 0-1,8-9 1,-9 8-166,-12 20 78,6-4 75,0 1-1,0-1 0,1 1 0,0-1 1,1 0-1,0 1 0,0-1 0,1 0 1,4 12-1,6 38 20,-12-59 28,0 0 1,0 0-1,0-1 0,0 1 0,-1 0 0,1 0 1,0-1-1,-1 1 0,1 0 0,0 0 1,-1-1-1,1 1 0,-1 0 0,1-1 1,-1 1-1,0-1 0,1 1 0,-1-1 0,1 1 1,-1-1-1,0 1 0,0-1 0,1 1 1,-1-1-1,0 0 0,1 1 0,-1-1 1,0 0-1,0 0 0,0 0 0,1 0 0,-1 0 1,0 0-1,0 0 0,0 0 0,1 0 1,-2 0-1,-38-2 788,35 2-711,-9-2-75,0 1 0,0-1 0,1-1 0,-1-1 0,0 0 0,-16-8 1,30 12-96,0 0 1,-1 0-1,1 0 1,0 0-1,-1 0 1,1 0-1,0 0 0,0-1 1,-1 1-1,1 0 1,0 0-1,0 0 1,-1-1-1,1 1 1,0 0-1,0 0 1,0-1-1,-1 1 1,1 0-1,0 0 1,0-1-1,0 1 1,0 0-1,0 0 1,0-1-1,0 1 1,0 0-1,-1-1 1,1 1-1,0 0 1,0-1-1,9-5-1187,23-2 53,-24 7 883,21-5-614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 15427,'-1'-2'128,"1"1"1,-1-1-1,0 1 0,1-1 0,-1 1 0,0-1 0,0 1 0,0 0 0,0 0 0,0-1 1,-1 1-1,1 0 0,0 0 0,0 0 0,-1 0 0,1 1 0,-1-1 0,1 0 1,-1 0-1,1 1 0,-1-1 0,1 1 0,-1-1 0,1 1 0,-1 0 0,0 0 1,1 0-1,-1-1 0,0 2 0,-2-1 0,-4 0 186,-1 0 0,1 1 0,-1 0 0,-12 3-1,15-2-249,0-1 0,0 1 0,0 0-1,0 1 1,1-1 0,-1 1-1,1 1 1,0-1 0,0 1-1,0-1 1,0 1 0,0 1-1,1-1 1,0 1 0,0 0-1,0-1 1,1 2 0,-1-1-1,-3 9 1,7-13-59,-1 0-1,1-1 1,0 1 0,-1 0 0,1 0-1,0 0 1,0 0 0,0 0-1,0 0 1,0 0 0,0 0 0,0 0-1,0-1 1,0 1 0,0 0-1,0 0 1,1 0 0,-1 0-1,0 0 1,1 0 0,0 1 0,-1-2-4,1 1 1,0-1-1,-1 1 1,1-1-1,0 1 1,0-1 0,-1 0-1,1 1 1,0-1-1,0 0 1,0 0-1,-1 0 1,1 1 0,0-1-1,0 0 1,0 0-1,0 0 1,1-1-1,3 1-9,-1-1-1,1 0 1,-1 0-1,1-1 1,-1 0-1,8-3 0,8-7-46,18-11 5,-36 22 28,1-1-1,0 1 1,-1 0-1,1 0 1,0 1-1,0-1 1,0 0-1,0 1 1,-1 0 0,1 0-1,5 0 1,-7 0 9,0 1 0,0-1 0,0 1 0,0 0 0,0 0 0,1-1-1,-1 1 1,-1 0 0,1 0 0,0 0 0,0 0 0,0 0 0,0 0 0,-1 0 0,1 0 0,0 0 0,-1 1 0,1-1 0,-1 0 0,1 0 0,-1 1 0,0-1 0,0 0 0,1 0 0,-1 1 0,0 1 0,1 40-186,-1-35 176,1-5 52,-1 0-1,0-1 1,0 1 0,0 0-1,0 0 1,-1-1-1,1 1 1,0 0 0,-1 0-1,0-1 1,0 1-1,0-1 1,0 1 0,0-1-1,-1 1 1,1-1 0,-1 1-1,1-1 1,-1 0-1,0 0 1,0 0 0,0 0-1,0 0 1,0-1-1,0 1 1,-1 0 0,1-1-1,-4 2 1,-3 3 167,-1-1 0,0 0 0,0 0 0,0-1 0,-1 0 0,1-1 0,-1-1 0,0 1 0,-20 0 0,31-2-221,-1-1 0,1 0 0,0 0 0,-1 0-1,1 0 1,0 0 0,0 0 0,-1 0 0,1 0 0,0 0 0,-1 0 0,1 0-1,0 0 1,-1 0 0,1 0 0,0 0 0,-1 0 0,1 0 0,0 0-1,0 0 1,-1 0 0,1 0 0,0-1 0,-1 1 0,1 0 0,0 0-1,0 0 1,0 0 0,-1-1 0,1 1 0,0 0 0,0 0 0,-1-1 0,1 1-1,0 0 1,0 0 0,0-1 0,0 1 0,0 0 0,0-1 0,-1 1-1,1 0 1,0 0 0,0-1 0,0 1 0,0 0 0,0-1 0,0 1-1,0 0 1,0-1 0,0 1 0,0 0 0,0-1 0,1 1 0,-1 0 0,0 0-1,0-1 1,0 1 0,0 0 0,0 0 0,0-1 0,1 1 0,-1-1-1,17-14-869,0 7 319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17604,'-9'17'1600,"-1"0"-1096,2 0-232,-2 2 560,3 0-103,5-2-321,-2-2-280,5-6-480,4-3-272,0-6 1280,3-4-744,4-8-72,1-4-40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16299,'-4'5'799,"-1"0"0,1 0-1,1 0 1,-1 1 0,-3 7-1,5-11-653,1 1 0,0 0 0,0-1 0,0 1 0,0 0 0,1 0-1,-1 0 1,1 0 0,-1 0 0,1 0 0,0 0 0,0 0 0,1 3 0,-1-5-173,1 1-1,0-1 1,-1 0 0,1 0 0,0 0 0,0-1 0,0 1 0,-1 0 0,1 0 0,0 0-1,0-1 1,0 1 0,0 0 0,0-1 0,0 1 0,1-1 0,-1 1 0,0-1 0,0 1 0,0-1-1,0 0 1,1 0 0,-1 0 0,2 1 0,34 1-987,-28-2 744,-7 0 226,13 0-624,30 5 1,-41-4 628,0 0 1,-1 0-1,1 0 1,0 0-1,-1 1 1,1-1-1,-1 1 0,0 0 1,1 0-1,-1 0 1,0 1-1,0-1 0,3 5 1,-5-6 70,0 1-1,-1-1 1,1 1 0,-1-1 0,1 1 0,-1 0 0,0-1 0,1 1-1,-1 0 1,0-1 0,0 1 0,0 0 0,0 0 0,-1-1-1,1 1 1,0 0 0,-1-1 0,1 1 0,-1-1 0,0 1-1,1 0 1,-1-1 0,0 0 0,0 1 0,0-1 0,0 1 0,-1 0-1,-4 6 329,1-1-1,-1 0 0,-12 10 0,12-12-168,0 0-1,0-1 0,0 0 1,0 0-1,-1 0 0,0-1 1,1 0-1,-1 0 0,-9 2 0,14-5-230,-1 1-1,1-1 0,0 0 0,-1 0 0,1 0 0,0 0 0,-1 0 0,1 0 0,0-1 0,-1 1 0,1-1 0,0 1 0,0-1 0,0 0 0,0 0 0,-1 0 0,1 0 0,1-1 0,-1 1 0,0 0 0,0-1 0,0 1 1,1-1-1,-1 0 0,1 0 0,-1 1 0,1-1 0,0 0 0,-1 0 0,1 0 0,0-1 0,0 1 0,0-3 0,-7-17-283,3-5-135</inkml:trace>
  <inkml:trace contextRef="#ctx0" brushRef="#br0" timeOffset="1">13 12 12547,'5'-2'1912,"2"1"-1040,1-3-248,4 2 1817,4-1-1465,4 5-112,1-1-568,4 1-400,-1-2 224,0 0-64,1 0-208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13243,'17'-11'892,"-1"0"0,-1-1 0,0-1 0,0 0 0,-1-1 0,20-27 1,63-103 1149,-92 137-1946,36-67 617,42-103 0,-82 176-717,-1 0 0,0 0 0,1 0 1,-1 0-1,0 1 0,1-1 1,-1 0-1,1 0 0,-1 1 0,1-1 1,-1 0-1,1 1 0,0-1 0,-1 1 1,1-1-1,0 1 0,-1-1 1,1 1-1,0-1 0,0 1 0,1-1 1,-2 1-4,1 0 0,0 0 1,-1 1-1,1-1 1,0 0-1,-1 0 0,1 0 1,0 1-1,-1-1 0,1 0 1,0 1-1,-1-1 1,1 1-1,-1-1 0,1 0 1,0 1-1,-1-1 1,1 1-1,-1 0 0,1 0 1,3 6-60,1-1 0,-1 1 1,5 14-1,-4-11 33,5 9-24,30 62-1400,67 101 0,-105-179 1367,-1-2 54,-1 1 0,1-1 0,0 0 0,-1 0 0,1 0 0,0 0 0,0 0 0,0 0 0,0 0 0,0 0 0,0 0 0,0 0 1,0-1-1,0 1 0,0 0 0,0-1 0,1 1 0,-1-1 0,0 1 0,0-1 0,1 0 0,-1 1 0,3-1 0,10-4-531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15603,'-7'14'1153,"-4"-2"-913,-1 2-112,-1 0 280,-1 1-120,-2-1-80,2-1-144,0-2-344,2 1-112,2-5 304,0-3-56,7-2-88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 13635,'-7'-1'312,"0"0"0,1 1 0,-1 0 0,0 0 1,0 1-1,1 0 0,-1 0 0,1 0 0,-1 1 0,1 0 0,-1 0 1,1 1-1,0 0 0,0 0 0,0 0 0,0 1 0,-6 5 1,8-6-183,0 0 0,0 0 1,0 0-1,0 1 1,1-1-1,-1 1 1,1 0-1,0 0 1,0 0-1,1 0 1,-1 1-1,1-1 1,0 1-1,0-1 1,1 1-1,-1 0 1,1 0-1,0 0 0,0 0 1,0 0-1,1 0 1,0 0-1,1 7 1,-1-10-119,0 1 1,1-1-1,0 0 1,-1 0-1,1 0 1,0 0-1,0 0 1,0 0-1,0 0 1,1 0-1,-1 0 0,0 0 1,1-1-1,-1 1 1,1 0-1,0-1 1,0 1-1,-1-1 1,4 2-1,-2-2-8,0 0 0,0 0-1,0 0 1,1 0 0,-1 0-1,0-1 1,1 0 0,-1 1-1,0-1 1,1 0 0,5-2-1,-1 1 9,-1-1 0,0 0 0,1 0 0,-1 0 0,0-1 0,0 0 0,-1-1 0,1 0 0,-1 0 0,10-8 0,-14 10-45,0 1-1,-1-1 0,0 0 0,1 0 1,-1 0-1,0 0 0,0 0 1,0 0-1,0 0 0,0-1 0,-1 1 1,1 0-1,-1 0 0,1-1 1,-1 1-1,0 0 0,0-1 1,0 1-1,0 0 0,0-1 0,-1 1 1,1 0-1,-1 0 0,1-1 1,-1 1-1,0 0 0,0 0 1,0 0-1,0 0 0,0 0 0,-1 0 1,1 0-1,0 0 0,-1 1 1,1-1-1,-1 0 0,0 1 1,0-1-1,0 1 0,1 0 0,-1-1 1,0 1-1,-1 0 0,1 0 1,0 1-1,0-1 0,0 0 1,0 1-1,-1-1 0,1 1 0,0-1 1,-1 1-1,1 0 0,0 0 1,-1 0-1,1 1 0,0-1 0,-4 2 1,4-2-48,1 0 1,0 1 0,-1-1-1,1 1 1,0 0-1,0 0 1,-1-1-1,1 1 1,0 0 0,0 0-1,0 0 1,0 0-1,0 0 1,0 0-1,0 0 1,1 1 0,-1-1-1,0 0 1,1 0-1,-1 1 1,1-1-1,-1 0 1,1 1 0,-1-1-1,1 2 1,-1 12-623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21 12971,'-2'-1'440,"0"0"0,0 1 0,0-1 0,0 1 0,0-1 0,0 1 0,0 0 0,-1 0 0,1 0 0,0 0 0,0 0 0,-2 0 0,-28 11 1913,26-8-2121,0 1 1,0-1-1,1 1 1,-1 0-1,1 0 1,0 1-1,-7 7 1,11-11-200,0 0 0,0 0 1,0 0-1,1 0 0,-1 0 1,0 1-1,0-1 0,1 0 1,-1 0-1,1 1 0,-1-1 1,1 0-1,-1 1 0,1-1 1,0 1-1,0-1 0,0 0 1,0 1-1,0-1 0,0 1 1,0 1-1,1-1-20,0-1 0,0 0 0,-1-1 0,1 1 0,0 0 0,0 0 0,0 0 0,0 0 0,0-1 0,0 1 0,0 0 0,0-1 0,0 1 0,0-1-1,0 1 1,0-1 0,1 0 0,-1 1 0,2-1 0,4 1-6,1 0 1,-1-1-1,1 0 0,-1 0 0,1 0 0,12-4 0,-8 1 7,-1 0 0,0-1-1,0 0 1,13-8-1,-21 10 3,0 1 1,0-1-1,0 0 0,0 0 0,0 0 1,-1-1-1,1 1 0,0 0 0,-1-1 0,0 0 1,0 0-1,0 1 0,0-1 0,0 0 1,0-1-1,-1 1 0,0 0 0,2-5 1,-3 6-23,0 1 0,0 0 1,-1 0-1,1 0 1,0-1-1,0 1 1,-1 0-1,1 0 0,-1 0 1,1 0-1,-1 0 1,0 0-1,1 0 1,-1 0-1,0 0 0,0 0 1,0 0-1,0 0 1,0 0-1,1 0 1,-2 1-1,1-1 0,0 0 1,0 1-1,0-1 1,0 1-1,0-1 1,0 1-1,-1 0 0,1-1 1,0 1-1,0 0 1,0 0-1,-1 0 1,-1 0-1,1-1-119,-1 1 0,0 0 0,0 0 0,0 0 1,0 0-1,0 0 0,0 0 0,0 1 0,1 0 0,-1-1 0,0 1 0,0 0 1,1 0-1,-5 2 0,5 2-335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17332,'-9'1'1728,"9"2"-1024,9-5-216,10 7 1009,2-5-433,12 5-392,3-3-136,5-1-192,7 2-160,-4 0-520,1 0-280,-11-5 1592,-5 0-1032,-24-7 0,-6 2-64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1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15411,'3'9'1665,"16"-3"-905,4-3-296,7-3 696,2 0-256,0-2-224,4-2-327,-1-5-105,-5 1-112,-13 1-168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 15195,'7'-4'2710,"-4"1"-2297,1 1 1,0-1-1,-1 1 0,1 0 0,0 0 0,5-1 0,-9 3-391,1 0 0,0 0 1,0 0-1,0-1 1,-1 1-1,1 0 0,0 0 1,0 0-1,0 1 0,0-1 1,-1 0-1,1 0 0,0 0 1,0 1-1,-1-1 0,1 0 1,0 1-1,0-1 0,-1 0 1,1 1-1,0-1 1,-1 1-1,1-1 0,-1 1 1,1 0-1,0-1 0,-1 1 1,1 0-1,-1-1 0,0 1 1,1 0-1,-1-1 0,1 1 1,-1 0-1,0 0 1,0-1-1,0 1 0,1 0 1,-1 0-1,0 0 0,0-1 1,0 3-1,0 4-8,0-1-1,0 1 1,0-1-1,-1 1 1,0 0 0,0-1-1,-1 1 1,1-1 0,-6 12-1,-1 0-10,-1 0 0,-11 17 0,-75 93 261,54-77-4,39-49-237,0 1-1,0-1 1,0 0-1,1 1 1,0 0-1,-1-1 1,1 1-1,0 0 1,0 0-1,0 0 1,1 0-1,-1-1 1,1 1-1,-1 4 1,1-5-15,1-1 1,-1 1-1,1-1 1,-1 1-1,1 0 1,-1-1-1,1 1 1,0-1-1,0 1 1,0-1-1,0 0 1,0 1-1,0-1 1,0 0-1,1 0 1,-1 0-1,0 0 1,0 0-1,1 0 1,-1 0-1,1 0 1,-1 0-1,1-1 1,-1 1-1,1-1 1,3 1-1,6 2-165,0 0 1,0-2-1,1 1 0,-1-1 0,1-1 1,-1 0-1,1-1 0,-1 0 0,1 0 1,19-7-1,-2 0-141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17004,'-8'12'1648,"-2"1"-1208,0 0-216,1 4 816,0 0-576,2 0-71,4-2-473,2-3-345,2 0-335,6-6 624,2-6-128,1 0-120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60 14731,'-7'12'6145,"-23"37"-3191,27-44-2895,1 0 0,-1 0 0,1 1 0,0 0 0,0-1 0,1 1 0,0 0 0,-1 6 0,2-11-56,0 0 0,0-1 0,0 1 0,1 0 0,-1-1 0,0 1 0,0 0 0,1-1 0,-1 1 0,0 0-1,1-1 1,-1 1 0,1-1 0,-1 1 0,1-1 0,-1 1 0,1-1 0,-1 1 0,1-1 0,0 1 0,-1-1 0,1 0 0,0 1 0,-1-1-1,1 0 1,0 0 0,-1 1 0,1-1 0,0 0 0,-1 0 0,2 0 0,27 2-27,-20-3 12,-4 2 1,6-1-6,1 1-1,-1 0 0,18 4 1,-27-4 12,0-1 0,1 1 0,-1 0 0,0-1 0,0 1 0,0 0 0,1 0 0,-1 1 1,0-1-1,-1 0 0,1 1 0,0-1 0,0 1 0,-1 0 0,1 0 0,0-1 0,-1 1 0,0 0 0,1 0 0,-1 0 1,0 1-1,0-1 0,1 4 0,-2-3 4,0 0 1,0-1 0,0 1-1,-1 0 1,1 0-1,-1-1 1,0 1-1,0 0 1,1-1-1,-2 1 1,1-1 0,0 1-1,0-1 1,-1 0-1,0 1 1,1-1-1,-1 0 1,0 0 0,0 0-1,0 0 1,-3 2-1,-7 6 27,0-1 0,-19 11-1,29-19-20,-4 3-105,-1 0 1,-1 0-1,1-1 0,0 0 1,-1 0-1,1-1 1,-11 2-1,16-4 58,0 1-1,0-1 1,0 0 0,0 0-1,0 0 1,0 0 0,1 0-1,-1-1 1,0 1 0,0-1-1,0 1 1,0-1 0,1 1-1,-1-1 1,0 0 0,0 0-1,1 0 1,-1 0 0,1 0-1,-1 0 1,1-1 0,-1 1-1,1 0 1,0-1 0,0 1-1,0-1 1,0 0 0,0 1-1,0-1 1,0 0 0,0 1-1,0-1 1,1 0 0,-1 0-1,1 0 1,-1-2 0,-3-24-442</inkml:trace>
  <inkml:trace contextRef="#ctx0" brushRef="#br0" timeOffset="1">56 45 17444,'7'-3'1872,"2"1"-1304,4-1-288,4 1 1113,6-3-929,4 4-440,1-2-744,2 0-481,3-3 937,0-1-248,-3-3-192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17260,'-13'10'1013,"4"-4"-509,0 1-1,1 0 1,-1 0-1,2 1 1,-10 10-1,16-16-492,0 0 1,0 0-1,0-1 0,0 1 0,0 0 1,0 0-1,0 0 0,1 0 1,-1 0-1,1 0 0,-1 0 0,1 0 1,0 0-1,0 0 0,0 0 0,0 0 1,0 1-1,0-1 0,0 0 1,1 0-1,-1 0 0,1 0 0,0 0 1,-1 0-1,1 0 0,0-1 0,0 1 1,0 0-1,1 0 0,-1-1 1,0 1-1,1 0 0,-1-1 0,2 2 1,11 9-108,1 0 1,1-1-1,16 10 1,-12-9 42,-1 1 0,20 16 1,-35-25 45,1 0 1,-1 1-1,0-1 1,0 1-1,-1 0 1,1 0-1,-1 0 1,0 1-1,0-1 1,-1 1-1,1 0 1,1 8 0,-3-10 15,-1 0 1,0 0 0,0 0 0,0 0 0,0 0 0,-1 0 0,0 0 0,0 0 0,0 0 0,0 0 0,0 0 0,-1 0-1,1-1 1,-1 1 0,0 0 0,0-1 0,-1 0 0,1 0 0,-1 1 0,0-1 0,1-1 0,-1 1 0,-1 0 0,-4 3 0,-2 1 149,-1 0 0,0 0 1,0-1-1,-1 0 1,1-1-1,-19 5 1,25-8-59,0-1 0,0 0 1,1 0-1,-1-1 0,0 0 0,0 1 1,0-1-1,0-1 0,0 1 0,-7-3 1,11 3-77,-1 0 0,1-1 1,0 1-1,0-1 0,0 1 1,-1-1-1,1 0 0,0 0 0,0 1 1,0-1-1,0 0 0,0 0 1,1 0-1,-1 0 0,0 0 1,0 0-1,0-2 0,0 1-18,1 0-1,-1 1 0,1-1 1,0 0-1,-1 0 0,1 0 1,0 1-1,0-1 0,0 0 1,1 0-1,-1 0 0,0 1 1,1-1-1,-1 0 0,2-3 1,2-4-30,0 1 1,1 0-1,0 0 1,0 0-1,1 0 1,0 1-1,0 0 1,15-12-1,64-46-157,-65 52 159,52-37 1,55-39 392,-123 87-333,-1-1 1,0 0 0,1 0-1,-1 0 1,0-1-1,-1 1 1,1-1 0,0 1-1,-1-1 1,4-8 0,-6 11-23,0 0 1,1 0-1,-1 0 1,0-1-1,0 1 1,0 0-1,0 0 1,0 0-1,0 0 1,0-1-1,0 1 1,0 0-1,-1 0 1,1 0-1,0 0 1,-1-1-1,0 0 1,0 0-2,0 1 0,-1-1 1,1 1-1,0-1 1,-1 1-1,1 0 0,-1 0 1,0-1-1,1 1 0,-1 0 1,0 1-1,0-1 1,-3-1-1,-11-3-153,-1 1 1,0 1-1,1 1 1,-1 0-1,-18 1 1,19 1-472,0-1 0,0-1 0,-1 0 0,2-1 1,-17-5-1,21 0-278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17692,'-1'-1'1416,"11"-5"-1008,7 0-200,13-1 592,10 0-296,8-1-247,-1 0-209,-1 4-441,0 0-271,-16 2 520,-7 1-104,-21 2-112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13371,'-1'8'243,"-1"1"1,0 0-1,0 0 1,-1-1-1,0 1 1,-1-1-1,0 0 1,-9 14-1,5-7 44,-11 19 153,-2-1 0,0-1 1,-3-1-1,-1-1 0,0-1 0,-44 38 1,64-65-1232,6-8 558,6-7 72,1-2-125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14115,'0'8'1400,"12"1"-768,4-5-255,12 1 887,8-3-424,10 0-640,4-2-320,2-3 248,1-4-48,-9-2-216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13675,'37'0'2088,"59"9"0,-82-7-2008,-1 1 0,1 0 1,-1 0-1,0 2 0,-1 0 1,1 0-1,19 12 0,-29-15-79,0 0-1,-1 0 1,0-1-1,1 2 0,-1-1 1,0 0-1,0 0 1,0 1-1,0-1 1,0 1-1,-1 0 0,1-1 1,-1 1-1,0 0 1,0 0-1,0 0 1,0 0-1,0 0 0,0 4 1,-1-2-2,0 0 0,0 0 0,-1 0 0,0 0 0,0-1 0,0 1 0,-1 0 0,1-1 0,-1 1 0,0-1 0,-4 6 0,-3 5-156,-1-1 1,-1-1 0,0 0 0,-1 0-1,0-1 1,-14 11 0,17-17 80,1 0 0,-1 0 0,-1 0 0,1-2 0,-19 8 0,-9-2-212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15427,'0'11'1186,"7"-10"-441,17-16 41,46-48 1201,65-76 0,-79 79-1320,94-110 595,-26 27-676,-114 136-654,-11 14 6,-15 27-35,7-13 55,7-18 31,-1 6-10,0 0 0,0 0 0,-3 17 0,6-24 19,-1-1 1,1 0 0,0 0 0,0 1-1,0-1 1,0 0 0,0 1-1,0-1 1,0 0 0,0 1 0,0-1-1,0 0 1,1 1 0,-1-1-1,1 0 1,-1 0 0,1 0 0,-1 1-1,1-1 1,0 0 0,-1 0-1,1 0 1,0 0 0,0 0 0,0 0-1,0 0 1,0 0 0,0-1-1,0 1 1,0 0 0,0 0 0,1-1-1,-1 1 1,0-1 0,0 1-1,3 0 1,2-1-3,0 0 1,0 0-1,1 0 0,-1-1 0,0 0 0,0 0 0,0 0 1,0-1-1,0 0 0,8-4 0,9-5 14,24-15 0,-10 2 57,-2-2 1,57-52-1,-86 72-60,2 2-11,-9 13-20,-14 26-36,8-20 47,2-2-162,0 1 1,1 0-1,0 0 1,1 0 0,0 0-1,1 1 1,1 23 0,1-36 150,0-1 1,0 1 0,0-1-1,0 0 1,1 1 0,-1-1-1,0 1 1,1-1 0,0 0-1,-1 0 1,1 1 0,0-1 0,-1 0-1,1 0 1,0 0 0,0 1-1,0-1 1,0 0 0,0 0-1,0-1 1,0 1 0,3 1-1,12 2-290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14579,'15'0'504,"-1"1"1,1 0-1,-1 1 1,0 1-1,1 0 0,19 8 1,-29-9-465,-1-1-1,0 1 1,0 0 0,0 0 0,0 0 0,-1 1 0,1-1-1,-1 1 1,1 0 0,-1 0 0,0 0 0,0 0 0,0 1-1,0-1 1,-1 1 0,0 0 0,1 0 0,-1 0 0,0 0-1,-1 0 1,1 0 0,-1 0 0,0 0 0,0 1 0,0 4-1,-1-5-37,0 0 0,0 0-1,-1 0 1,0 0 0,0 0 0,0 0-1,0 0 1,-1-1 0,1 1-1,-1 0 1,0-1 0,0 1-1,0-1 1,-1 0 0,1 0-1,-1 1 1,-5 3 0,-5 5 9,0-1-1,-28 16 1,31-20 2,-64 36 65,46-28 38,1 1 0,-27 21 0,52-36-98,1 0 0,-1 0-1,1 1 1,-1-1 0,1 1 0,-1-1 0,1 1-1,0 0 1,0-1 0,0 1 0,0 0 0,0 0-1,0 0 1,-1 4 0,2-6-10,0 0 1,0 1-1,0-1 0,0 1 1,0-1-1,0 1 0,1-1 0,-1 1 1,0-1-1,0 1 0,0-1 1,0 1-1,1-1 0,-1 0 0,0 1 1,0-1-1,1 0 0,-1 1 1,0-1-1,1 0 0,-1 1 0,1-1 1,-1 1-1,19 4 142,1-5-57,0-1-1,0-1 1,-1-1-1,1 0 1,22-8 0,95-35 605,-120 39-548,-12 5-109,12-4 224,0 0 1,-1-1 0,0-1 0,20-14 0,-35 22-230,-1 0-1,1 0 1,0-1 0,-1 1-1,1 0 1,-1-1 0,1 1-1,-1-1 1,1 1 0,-1-1-1,1 1 1,-1-1 0,1 1-1,-1-1 1,0 1 0,1-1-1,-1 1 1,0-1 0,0 0-1,1 1 1,-1-1 0,0 1-1,0-1 1,0 0 0,0 1-1,1-1 1,-1 0 0,0 1-1,-1-2 1,1 1 0,-1 1-1,0-1 1,0 0-1,0 1 1,1-1 0,-1 1-1,0-1 1,0 1 0,0-1-1,0 1 1,0 0-1,0 0 1,0-1 0,0 1-1,0 0 1,-1 0 0,-44 0 470,46 0-504,-34 4 150,1 1 0,-34 11 0,1-1-2043,66-15 1881,0 0-1,0 0 1,0 0-1,0 0 1,0 0 0,0 0-1,0 0 1,0 0-1,0 0 1,0 0-1,0-1 1,0 1-1,0 0 1,0 0-1,0 0 1,0 0-1,0 0 1,0 0-1,0 0 1,0 0-1,0 0 1,0 0-1,0 0 1,0 0-1,0 0 1,0 0-1,0 0 1,0 0 0,0 0-1,0 0 1,0 0-1,0 0 1,0 0-1,0 0 1,0 0-1,0 0 1,0 0-1,0 0 1,0 0-1,0-1 1,0 1-1,0 0 1,0 0-1,0 0 1,0 0-1,-1 0 1,1 0 0,6-3-218,12-3-255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16035,'-1'2'127,"0"-1"-1,1 0 1,-1 0-1,0 1 0,1-1 1,-1 1-1,1-1 1,0 0-1,0 1 1,-1-1-1,1 1 0,0-1 1,0 0-1,1 3 1,-1-4-75,0 1 1,0-1 0,0 1 0,1-1 0,-1 1 0,0-1 0,1 0-1,-1 1 1,0-1 0,1 0 0,-1 1 0,1-1 0,-1 0 0,0 1-1,1-1 1,-1 0 0,1 0 0,-1 1 0,1-1 0,-1 0 0,1 0-1,-1 0 1,1 0 0,-1 0 0,1 1 0,0-1 0,4-1 194,0 1 1,0 0-1,0-1 1,1 0-1,-1-1 1,8-2-1,23-10 421,0-2 0,-1-1 0,41-27 1,92-74 627,-153 107-1218,66-53 344,-70 54-373,-1 0 0,1-1 0,-2 0 0,15-23 1,-22 29-80,-5 6 3,-6 8-2,2 1-62,1 0 0,0 1 0,1-1 0,0 1 0,1 1 0,1-1 0,-1 1 0,2-1 0,-1 1 0,2 0 0,0 0 0,0 0 0,1 0 0,1 15 0,0-25 70,-1 1 1,1-1-1,0 1 1,-1-1-1,1 1 1,0-1-1,1 0 1,1 4-1,16 11-224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13131,'5'-5'228,"93"-81"4225,-87 79-4012,0-1-1,0 1 1,0 1 0,1 0 0,0 1-1,0 0 1,24-6 0,-35 11-419,1-1 1,-1 1 0,1-1-1,0 1 1,-1 0-1,1 0 1,0 0 0,-1 0-1,1 0 1,-1 0-1,1 1 1,0-1-1,-1 0 1,1 1 0,-1-1-1,1 1 1,-1 0-1,1-1 1,-1 1 0,0 0-1,2 1 1,-2-1-13,0 1 0,-1-1 0,1 0 0,-1 0 0,1 1 0,-1-1 0,0 0 0,1 1 0,-1-1 0,0 0 0,0 1 0,0-1 0,0 1 0,0-1 0,0 0 0,-1 1 0,1-1 0,0 0 0,-1 1 0,1-1 0,-1 0 0,1 0 0,-1 1 0,1-1 0,-2 1 0,-12 22 97,-2-1-1,0-1 0,-1 0 0,-21 19 1,16-17 47,1 1 0,-32 48-1,48-64-159,1-1-1,0 1 1,0 0-1,0 0 0,1 0 1,1 0-1,0 1 0,0-1 1,1 1-1,0 0 0,0-1 1,1 1-1,2 16 1,0-15 127,1 0 0,0 0 0,1-1 0,0 1 1,1-1-1,0 0 0,0 0 0,8 10 0,10 12 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18900,'-5'1'896,"11"1"1049,7-5-2129,1-3 1264,7 0-752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13531,'21'-25'6946,"38"-52"-5100,210-368 844,-250 411-2558,-29 61-180,1 1-1,2-1 0,-8 58 1,14-81 41,1-1 0,0 0 0,0 1 0,0-1 0,0 1 1,1-1-1,-1 1 0,1-1 0,0 0 0,0 1 0,2 5 1,-2-8 3,0 0 1,0 0 0,0 0 0,0 0 0,0 0-1,0-1 1,1 1 0,-1 0 0,0 0-1,1-1 1,-1 1 0,0-1 0,1 1 0,-1-1-1,0 1 1,1-1 0,-1 0 0,1 0 0,-1 0-1,1 0 1,-1 0 0,1 0 0,-1 0-1,1 0 1,-1-1 0,0 1 0,1-1 0,-1 1-1,0-1 1,2 0 0,13-5-15,0 0 1,-1-1-1,0 0 1,0-2-1,16-12 1,68-57 23,-71 55 16,100-96 186,-134 121-107,-7 7-100,4 2-1,0 0 0,0 0 1,1 1-1,1 0 0,0 0 0,-6 16 0,10-22-25,1 0 1,0 0-1,0 1 0,0-1 0,0 0 0,1 1 0,0-1 0,1 1 1,-1 0-1,1-1 0,1 1 0,-1-1 0,1 1 0,0-1 0,3 9 1,-3-12-1,1 0 1,-1 0-1,1 0 1,0-1-1,0 1 1,0-1-1,0 1 1,0-1-1,1 0 1,-1 0 0,1 0-1,-1 0 1,1 0-1,0 0 1,0-1-1,0 0 1,0 1-1,0-1 1,0 0-1,0 0 1,0-1-1,0 1 1,1-1 0,-1 1-1,0-1 1,0 0-1,5-1 1,3 0 31,1 0 1,-1-1 0,1 0-1,-1-1 1,0 0 0,14-7-1,20-11-165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15019,'3'0'1745,"7"4"-1073,10-4-216,7 2 1424,14-2-1088,2 0-199,7 1-329,0-1-216,-1 0-376,-3 0-321,-14-1 497,-6-2-120,-16 3-136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15315,'26'5'1457,"19"-8"-953,8-1-200,6-5 272,2 2-392,1-3 192,-1 0-80,-6 1-296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15219,'-2'0'1417,"5"2"-905,3 2-192,4 8 728,4 2-184,3 0-320,2 6-144,4 2-144,1 1-16,-1 0-128,0-2-176,-3-4-480,-1-2-208,-5-5 592,-2-3-112,-4-1-128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15699,'3'-1'398,"1"0"0,-1-1 0,0 1 0,0-1 0,0 0 0,0 1 0,3-4 0,146-105 3110,-95 64-3249,95-101 0,-142 135-240,-4 6-7,1-1-1,-1 0 1,-1-1-1,1 1 1,-1-1-1,7-15 1,-12 21-8,-5 7-4,-7 13-3,-7 23-31,-22 68 0,35-91-2,1 0 0,2 1-1,-1-1 1,2 1-1,1 0 1,0 30 0,1-47-7,0-1 1,1 0 0,-1 1 0,0-1 0,0 1 0,1-1 0,-1 1 0,0-1 0,1 0 0,0 1 0,-1-1 0,1 0 0,0 1 0,0-1 0,-1 0 0,1 0 0,0 0 0,0 0 0,0 0 0,0 0 0,1 0 0,-1 0 0,0 0 0,0 0 0,1-1-1,-1 1 1,0 0 0,1-1 0,-1 1 0,0-1 0,1 0 0,-1 1 0,1-1 0,-1 0 0,1 0 0,-1 0 0,1 0 0,-1 0 0,0 0 0,1 0 0,-1-1 0,1 1 0,1-1 0,14-6-328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11554,'13'5'1417,"14"-2"-673,11-3-248,12-2 1200,3-1-807,10-2-113,0-3-40,0 1-536,-4 0-328,-10-1 208,-9 2-64,-13 4-120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14947,'-23'50'3489,"-3"11"-768,25-57-2660,-1 0 0,1 1-1,0-1 1,1 1 0,-1-1 0,1 1 0,0 0 0,0-1 0,0 1 0,1-1-1,1 7 1,-2-10-55,1 1 0,0-1 0,-1 1 0,1-1-1,0 0 1,0 1 0,0-1 0,0 0 0,0 1 0,0-1-1,0 0 1,1 0 0,-1 0 0,0 0 0,1 0 0,-1 0-1,1-1 1,-1 1 0,1 0 0,-1-1 0,1 1-1,-1-1 1,1 1 0,-1-1 0,1 0 0,0 0 0,-1 0-1,1 0 1,0 0 0,-1 0 0,1 0 0,0 0-1,2-1 1,6-1 11,-1 0-1,0-1 1,0 0-1,12-5 0,7-7 109,46-29 0,-8 3 122,-65 40-236,1 0 1,-1 1 0,1-1-1,0 0 1,-1 0-1,1 1 1,0-1 0,0 1-1,-1-1 1,1 1 0,0 0-1,0 0 1,2 0 0,-3 0-5,-1 0 1,1 0-1,-1 1 0,1-1 1,-1 0-1,1 1 1,-1-1-1,1 0 0,-1 1 1,0-1-1,1 0 0,-1 1 1,1-1-1,-1 1 1,0-1-1,1 1 0,-1-1 1,0 0-1,0 1 1,1 0-1,-1-1 0,0 1 1,0-1-1,0 1 1,0-1-1,1 1 0,-1 0 1,0 5 49,0 1 0,-1-1 0,0 1 0,0-1 1,-3 11-1,1-3-20,2-9-15,-2 6-145,0 1 0,2-1-1,-1 1 1,1-1 0,1 1-1,1 16 1,-1-27 114,0-1 1,1 0-1,-1 1 0,0-1 1,0 1-1,0-1 0,0 1 1,1-1-1,-1 1 0,0-1 1,0 0-1,1 1 0,-1-1 1,0 1-1,1-1 0,-1 0 1,1 1-1,-1-1 0,0 0 1,1 0-1,-1 1 0,1-1 1,-1 0-1,0 0 0,1 0 1,-1 1-1,1-1 0,-1 0 1,1 0-1,-1 0 0,1 0 1,-1 0-1,1 0 1,-1 0-1,1 0 0,-1 0 1,1 0-1,-1 0 0,1 0 1,-1-1-1,1 1 0,-1 0 1,1 0-1,-1 0 0,0-1 1,1 1-1,-1 0 0,1 0 1,-1-1-1,1 0 0,15-16-261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17780,'-1'-2'1776,"5"-3"-1112,9-3-280,13-3 889,10 1-249,12 0-432,8-3-128,5 0-264,-3 2-112,-2-1-368,-6 2-280,-14 7-568,-11-1-681,-25 3 1409,-15 1-336,-18 0-264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12531,'1'1'125,"-1"0"1,1 0 0,0-1 0,-1 1 0,1 0-1,0 0 1,0-1 0,-1 1 0,1-1 0,0 1-1,0 0 1,0-1 0,0 0 0,0 1-1,0-1 1,0 1 0,0-1 0,0 0 0,0 0-1,0 0 1,1 1 0,28 0 746,-19-1-48,19 1 235,41 3 661,-63-3-1558,-1 0 1,1 1-1,-1 0 1,1 0-1,-1 1 0,13 6 1,-19-8-140,1 0-1,-1-1 1,1 1 0,-1 0 0,1 0 0,-1 1-1,0-1 1,0 0 0,0 0 0,0 0 0,0 1-1,0-1 1,0 1 0,0-1 0,0 1 0,-1-1-1,1 1 1,0-1 0,-1 1 0,1 2 0,-1-1-6,0-1 1,0 1-1,-1-1 1,1 1 0,0-1-1,-1 1 1,0-1-1,0 0 1,1 1 0,-1-1-1,-1 0 1,-1 3-1,-4 6 1,-1-1-1,0 0 0,-1-1 1,-12 11-1,20-19-16,-50 42 116,-82 52 0,114-83-78,-14 15 46,32-26-80,0 0 0,0 0-1,0 0 1,1 0 0,-1 0 0,0 0 0,1 0 0,-1 0-1,1 1 1,-1-1 0,1 0 0,-1 0 0,1 2 0,0-3-2,0 1 0,0 0-1,0-1 1,0 1 0,1-1 0,-1 1 0,0-1 0,0 1 0,1-1 0,-1 1 0,0-1 0,1 1 0,-1-1 0,0 1 0,1-1 0,-1 0 0,1 1 0,-1-1 0,1 1 0,-1-1 0,0 0 0,1 0 0,0 1 0,-1-1 0,1 0 0,-1 0 0,1 0-1,-1 1 1,2-1 0,8 2-3,-1 0-1,1 0 0,0-1 1,0-1-1,18 0 0,54-10-414,-52 6 145,203-32-617,-155 22 576</inkml:trace>
  <inkml:trace contextRef="#ctx0" brushRef="#br0" timeOffset="1">1274 1 15667,'-25'23'1345,"-10"5"-809,-10 0-168,-9 5 872,-1 3-624,1 1-112,2 0-40,3-4-111,5-4-33,13-8-224,5-4-288,11-7-457,5-5 585,10-11-360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14523,'0'14'1865,"0"3"-865,0 1-384,6 0 1736,4 5-1215,12-1-369,3 1-136,13-1-848,5 0-520,4-8 656,0-2-160,5-4-144</inkml:trace>
  <inkml:trace contextRef="#ctx0" brushRef="#br0" timeOffset="1">561 302 15811,'-18'14'1497,"1"8"-1025,2-2-200,3-2 728,3 1-800,9-9-1544,6-4 1344,6-6-320,-1 0-184</inkml:trace>
  <inkml:trace contextRef="#ctx0" brushRef="#br0" timeOffset="2">618 1 17844,'1'23'1552,"1"-2"-1256,1-4-400,0-1 576,-2-3-424,0-10-32,-1-13-64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16988,'14'0'1648,"10"-1"-1064,8 1-256,8 0 632,3 0-271,0-3-385,3 3-328,-6-2-713,-6-1 505,-13 0 8,-20 3-120,-10 0-176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15691,'13'4'1505,"10"-1"-953,9-3-232,9-3 504,7 1-400,6-4 896,3 0-895,4 0-153,-6 2-48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2 343 15411,'0'1'69,"-1"-1"-1,1 1 1,0-1-1,0 1 1,0-1-1,0 1 1,0-1-1,0 1 1,0-1-1,0 1 1,0 0-1,0-1 1,0 1-1,0-1 1,1 1-1,-1-1 1,0 1-1,0-1 1,1 1-1,-1-1 1,0 1-1,0-1 1,1 0-1,-1 1 0,0-1 1,1 1-1,-1-1 1,1 0-1,-1 1 1,0-1-1,1 0 1,-1 1-1,1-1 1,0 0-1,19-7 1411,-14 3-1295,56-31 690,-2-4 0,-2-2-1,101-92 1,-143 118-883,0-1-1,-1-1 0,15-23 1,-24 29-84,-12 15-37,-15 20-20,9-4 125,0 2-1,2-1 0,0 1 1,1 1-1,2 0 0,0 0 1,1 0-1,2 1 0,0 0 0,0 33 1,3-51 61,1 0 0,0 0 0,1 0 0,-1 0 0,1 0 0,4 11 0,3-5 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14539,'15'-1'1448,"19"1"-727,12-2-233,20-3 888,8 0-376,17 1-232,3-2 9,8 2-409,0 0-368,-11-5-2289,-6 3 2169,-9 1-392,-6-7-184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12315,'-5'4'1664,"2"-1"-648,1-1-368,5-1 1385,4-1-657,9 0-176,6-1-143,8-1-297,1-1-120,7-1-200,0 0-104,2 0-368,-1-2-304,-4-1-648,-7-2 864,-8-1-224,-4 1-88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15795,'10'-17'1133,"2"2"0,25-28 0,1-2 132,64-104 1573,-93 139-2702,-8 10-134,-1 0 0,0 0 0,0 0 1,0 0-1,0 0 0,1 0 0,-1 0 0,0 0 0,0 0 0,0 0 0,0 0 1,1 0-1,-1 0 0,0 0 0,0 0 0,0 0 0,0 0 0,0 0 1,1 1-1,-1-1 0,0 0 0,0 0 0,0 0 0,0 0 0,0 0 0,0 0 1,0 0-1,1 1 0,-1-1 0,0 0 0,0 0 0,0 0 0,0 0 1,0 1-1,0-1 0,0 0 0,0 0 0,0 0 0,0 1 0,1 26 15,-2-16-59,-5 59-275,3-43 15,1 51-1,2-77 304,0-1-1,0 1 0,0 0 0,0-1 0,0 1 0,0 0 0,0-1 0,1 1 0,-1 0 0,0-1 0,0 1 0,1-1 0,-1 1 0,0-1 1,1 1-1,-1-1 0,0 1 0,1 0 0,3 0-120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18372,'3'-3'267,"4"-2"213,0 1 1,1-1-1,-1 1 0,1 0 1,15-5-1,-20 9-412,-1-1-1,0 1 0,1 0 0,-1 0 0,1 0 1,-1 0-1,0 0 0,1 0 0,-1 1 0,1-1 1,-1 1-1,0-1 0,1 1 0,-1 0 0,0 0 1,0 0-1,0 0 0,0 1 0,0-1 0,0 1 0,0-1 1,0 1-1,0-1 0,-1 1 0,1 0 0,1 2 1,0 1-59,0-1 1,0 1-1,0 0 1,-1 0-1,1 0 0,-1 0 1,-1 0-1,1 1 1,-1-1-1,1 1 1,-2-1-1,1 1 1,-1-1-1,1 1 1,-2-1-1,1 1 1,0-1-1,-1 1 1,0-1-1,-1 1 0,1-1 1,-1 0-1,0 1 1,0-1-1,-3 5 1,-5 8 26,-1 0 0,0-1 1,-2 0-1,0-1 0,-20 21 1,27-31-6,-19 20 145,24-25-175,1 0 0,-1 0 0,0 0 0,0 0 0,1 0 0,-1 0 0,1 0 0,-1 0 0,1 0-1,-1 0 1,1 0 0,0 1 0,-1-1 0,1 0 0,0 0 0,0 0 0,0 0 0,0 1 0,0-1 0,0 0 0,0 0 0,1 2 0,0-2-71,0 1-1,0-1 1,0 0-1,1 0 1,-1 0-1,0-1 1,1 1-1,-1 0 1,1 0-1,-1-1 1,1 1-1,-1-1 1,1 1-1,-1-1 1,1 0-1,-1 0 1,1 0-1,-1 0 1,1 0-1,0 0 1,-1 0-1,3 0 1,38-8-780,-8-2 390,4-5-146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14579,'-11'6'404,"2"1"0,-1 0-1,1 1 1,0 0 0,1 0-1,-12 16 1,16-19-327,1 0 0,0 0-1,0 1 1,0-1 0,0 1 0,1 0 0,0 0 0,1 0-1,-1 0 1,1 0 0,0 0 0,0 0 0,1 0-1,0 9 1,0-14-56,0-1-1,0 1 1,0-1-1,0 1 0,0 0 1,0-1-1,0 1 1,0-1-1,0 1 1,0 0-1,0-1 0,1 1 1,-1-1-1,0 1 1,0-1-1,1 1 1,-1-1-1,0 1 0,1-1 1,-1 1-1,1-1 1,-1 1-1,0-1 1,1 1-1,-1-1 1,1 0-1,-1 1 0,1-1 1,-1 0-1,2 1 1,-1-1 31,0 0 0,0-1 0,0 1-1,0 0 1,0-1 0,0 1 0,-1 0 0,1-1 0,0 1 0,0-1 0,0 1 0,0-1 0,0 0 0,-1 1 0,2-2 0,3-3 253,-1 1 0,0-1 0,-1 0 0,1 0-1,3-7 1,5-25 2356,-25 58-1938,9-10-719,0 0 0,1 0 1,1 0-1,0 0 0,0 0 0,1 1 1,0-1-1,1 1 0,2 19 0,-2-30-7,1 0-1,-1 0 1,0-1-1,0 1 1,0 0-1,1 0 1,-1-1-1,0 1 1,1 0-1,-1 0 1,0-1-1,1 1 1,-1 0 0,1-1-1,0 1 1,-1-1-1,1 1 1,-1-1-1,1 1 1,0-1-1,-1 1 1,1-1-1,0 1 1,0-1-1,-1 0 1,1 0-1,0 1 1,0-1-1,0 0 1,1 0-2,0 0 1,0 0-1,0-1 1,0 1-1,0-1 0,0 1 1,0-1-1,0 0 1,0 1-1,0-1 1,2-2-1,5-3 14,0-1-1,-1 0 1,11-11-1,-13 12 46,-2 0-1,1 0 1,0-1-1,-1 0 1,-1 0-1,1 0 1,-1 0 0,0 0-1,-1-1 1,3-10-1,-4 16-26,0-1 0,-1 0-1,0 1 1,1-1 0,-1 0-1,0 0 1,0 1 0,0-1-1,-1 0 1,1 0 0,-1 1-1,1-1 1,-1 0 0,0 1-1,0-1 1,0 1 0,0-1-1,-1 1 1,1-1 0,-1 1 0,1 0-1,-1 0 1,0 0 0,0 0-1,0 0 1,0 0 0,0 0-1,-1 1 1,1-1 0,0 1-1,-1-1 1,-3 0 0,3 0-27,0 1 1,0 1 0,0-1-1,0 0 1,1 1 0,-1-1-1,0 1 1,0 0 0,0 0-1,0 0 1,0 0 0,0 1-1,0-1 1,0 1-1,0 0 1,0 0 0,0 0-1,0 0 1,1 0 0,-1 1-1,0-1 1,1 1 0,-1 0-1,1-1 1,0 1 0,0 0-1,-4 5 1,1-1-138,1-1 0,0 1-1,0 0 1,1 1 0,0-1 0,0 1 0,1-1-1,-1 1 1,1 0 0,-1 13 0,-4 19-970,3-20 129,1 0 0,-1 23 0,5-41 983,-1-1 0,0 0 1,0 1-1,1-1 0,-1 0 0,0 0 0,1 1 1,-1-1-1,1 0 0,-1 0 0,0 1 1,1-1-1,-1 0 0,1 0 0,-1 0 1,0 0-1,1 0 0,-1 0 0,1 0 0,-1 0 1,1 0-1,-1 0 0,0 0 0,1 0 1,-1 0-1,1 0 0,-1 0 0,1 0 1,22-3 615,-10 1-249,-9 2-243,1 0-1,0 0 0,-1-1 1,1 0-1,0 0 0,-1 0 1,1 0-1,-1-1 0,0 0 1,1 0-1,-1 0 0,0 0 0,0-1 1,0 1-1,0-1 0,-1 0 1,1 0-1,3-6 0,5-4 207,0-1 0,15-27 0,-24 36-270,0-1 1,0 1 0,-1-1-1,1 0 1,-1 0 0,-1 0-1,1 0 1,-1-1 0,0 1-1,0 0 1,-1-9 0,0 13-61,0 1 0,-1-1 0,1 1 0,-1-1 0,1 1 0,-1-1 0,1 1 0,-1-1 0,0 1 0,0 0 0,0 0 1,1-1-1,-1 1 0,-1 0 0,1 0 0,0 0 0,0 0 0,0 0 0,0 0 0,-1 0 0,1 0 0,-1 0 0,1 1 0,0-1 0,-1 1 1,1-1-1,-1 1 0,1-1 0,-1 1 0,1 0 0,-1 0 0,0 0 0,1 0 0,-3 0 0,-6 0-301,1 1-1,-1-1 1,1 2 0,-11 2-1,19-3 254,0-1-1,0 0 1,1 1-1,-1-1 1,0 0-1,0 0 1,1 1-1,-1-1 1,0 0-1,0 0 1,0 0-1,1 0 1,-1 0-1,0 0 1,0 0-1,0-1 1,1 1-1,-1 0 1,0 0-1,0-1 1,0 1-1,1 0 1,-1-1-1,0 1 1,1-1-1,-1 1 1,0-1-1,1 1 1,-1-1-1,1 1 1,-1-1-1,1 1 1,-1-1-1,1 0 1,-1 1-1,1-1 1,-1 0-1,1 0 0,-1-1 1,-3-11-437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19108,'0'0'2433,"1"0"-1553,-1 4 2256,1-1-2551,4 0-449,0-3-2689,1 1 2393,0-1-424,-2 0-256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60 15635,'2'-3'253,"1"-1"0,0 1 0,-1 0 0,1-1 0,1 1 0,-1 1 0,0-1 0,1 0 0,-1 1 1,1 0-1,-1-1 0,1 2 0,0-1 0,0 0 0,5-1 0,4-1 268,1 1-1,-1 0 1,20-2 0,-24 4-349,1 1 0,-1 0 0,1 0 0,-1 1 0,1 0 0,-1 1 0,1 0 0,12 4 0,-20-5-158,0 0 1,1 0 0,-1 0 0,0 0-1,0 0 1,0 0 0,0 1-1,0-1 1,0 1 0,0 0-1,-1-1 1,1 1 0,0 0-1,-1 0 1,1 0 0,-1 0 0,0 0-1,0 0 1,0 1 0,0-1-1,0 0 1,0 0 0,-1 1-1,1-1 1,-1 1 0,0-1-1,1 0 1,-1 1 0,0-1 0,0 1-1,-1-1 1,1 1 0,0-1-1,-1 0 1,0 1 0,-1 3-1,-2 4-14,0-1-1,-1 1 1,0-1-1,0 0 1,-1-1-1,0 1 1,-1-1-1,0 0 1,-11 9-1,-11 9-39,-37 23-1,55-41 35,-61 37-32,45-29 2,-36 27 0,61-41 25,-1 0-1,0 1 1,1-1 0,0 0 0,0 1 0,0 0-1,0-1 1,0 1 0,-2 4 0,4-7 1,0 1 1,-1-1 0,1 1 0,0 0-1,0-1 1,0 1 0,0-1-1,0 1 1,0 0 0,0-1 0,0 1-1,0-1 1,0 1 0,0 0-1,1-1 1,-1 1 0,0-1 0,0 1-1,1-1 1,-1 2 0,1-1-21,0 0 1,0 0-1,0 0 1,1 0 0,-1-1-1,0 1 1,0 0-1,0 0 1,0-1-1,1 1 1,-1-1 0,3 1-1,14 3-357,0-1 1,0-1-1,1-1 0,-1-1 0,34-3 1,-37 2 259,32-3-388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19972,'0'9'1633,"-1"2"-1273,-3-1-136,-1 7 632,0 6-256,-1 6-344,2 1-248,-1 5-480,1-1-200,1-7-440,0 0 143,3-5 609,3-5-272,4-3-224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 13779,'0'-1'139,"0"1"-1,-1-1 1,1 0 0,-1 0-1,1 0 1,-1 0 0,1 0-1,-1 1 1,1-1 0,-1 0 0,1 0-1,-1 1 1,0-1 0,0 1-1,1-1 1,-1 0 0,0 1-1,0-1 1,0 1 0,0 0-1,1-1 1,-1 1 0,0 0 0,-2-1-1,2 1 40,-1 0-1,0 0 1,1 1 0,-1-1-1,0 0 1,1 1 0,-1-1-1,0 1 1,1 0-1,-1-1 1,1 1 0,-3 2-1,-3 2 127,1 0 0,0 1 0,0-1 0,-8 12 0,9-12-274,1 1-1,0 1 1,0-1 0,0 1-1,1-1 1,0 1-1,0 0 1,1 0 0,0 0-1,0 1 1,-1 10-1,3-13-34,0 0-1,0-1 0,0 1 1,1 0-1,-1 0 0,1 0 0,1 0 1,-1-1-1,0 1 0,1 0 1,0-1-1,0 1 0,1-1 0,-1 0 1,1 0-1,0 0 0,0 0 1,5 5-1,4 1-16,1 0 1,0 0-1,1-2 0,0 0 1,0 0-1,26 9 0,9 5 58,-48-22-33,0 1 0,0-1 0,0 0 0,0 1 1,-1-1-1,1 1 0,0 0 0,0-1 0,0 1 0,0 0 0,-1-1 0,1 1 1,0 0-1,-1 0 0,1 0 0,0-1 0,-1 1 0,1 0 0,-1 0 0,1 0 1,-1 1-1,0-1 0,0 0 1,0-1-1,0 1 1,-1 0-1,1 0 1,0-1-1,-1 1 1,1 0-1,0-1 1,-1 1-1,1 0 1,-1-1 0,1 1-1,-1-1 1,1 1-1,-1-1 1,1 1-1,-1-1 1,0 1-1,1-1 1,-2 1-1,-5 3 22,0-1 1,-1 0-1,1 0 0,-9 1 0,-10 3 227,-47 6 0,61-12-143,0 0 0,-1-1 1,1 0-1,0-1 1,0 0-1,-14-4 1,25 5-101,0 0 1,1 0-1,-1 0 1,0 0 0,1 0-1,-1 0 1,0-1 0,1 1-1,-1 0 1,1-1-1,-1 1 1,0 0 0,1-1-1,-1 1 1,1 0-1,-1-1 1,1 1 0,-1-1-1,1 1 1,0-1 0,-1 1-1,1-1 1,-1 0-1,1 1 1,0-1 0,-1 0-1,1 0-5,1 0 1,-1 0-1,0 1 0,1-1 0,-1 0 0,0 0 0,1 1 0,-1-1 0,1 0 0,-1 1 0,1-1 0,-1 0 1,1 1-1,0-1 0,-1 1 0,1-1 0,1 0 0,41-22-57,-37 20 65,32-15-17,-2-2 0,37-27 1,-62 39 61,0 0 1,0-1-1,-1-1 1,0 0-1,-1 0 1,0-1-1,0 0 1,-1 0-1,-1-1 1,7-13-1,-13 21-18,1 1-1,-1-1 1,0 0-1,0 1 1,0-1-1,-1 0 1,1 0-1,-1 0 1,0 1-1,0-1 1,0 0-1,0 0 0,-1 0 1,1 0-1,-1 1 1,0-1-1,-3-6 1,2 7-15,1 0 1,-1 1-1,0-1 1,0 1-1,0-1 1,0 1-1,0 0 0,-1 0 1,1 0-1,-1 0 1,1 0-1,-1 1 1,0-1-1,0 1 1,0 0-1,0 0 1,0 0-1,0 0 0,0 0 1,0 0-1,0 1 1,-4-1-1,2 1-129,0-1 0,0 1 0,0 0-1,0 0 1,0 1 0,0 0 0,0-1-1,1 2 1,-1-1 0,0 0 0,0 1 0,1 0-1,-1 0 1,1 0 0,0 1 0,-1 0-1,1 0 1,0 0 0,1 0 0,-5 4 0,8-7 70,-1 0 1,1 1-1,0-1 1,-1 0-1,1 1 1,0-1-1,-1 0 1,1 1-1,0-1 1,0 1-1,-1-1 1,1 0-1,0 1 1,0-1-1,0 1 1,0-1-1,-1 1 1,1-1-1,0 0 1,0 1 0,0-1-1,0 1 1,0-1-1,0 1 1,0-1-1,0 1 1,0-1-1,0 1 1,1-1-1,-1 0 1,0 1-1,0-1 1,0 1-1,0-1 1,1 1-1,-1-1 1,0 0-1,1 1 1,-1-1 0,0 0-1,0 1 1,1-1-1,-1 0 1,1 1-1,-1-1 1,0 0-1,1 0 1,-1 1-1,1-1 1,-1 0-1,0 0 1,1 0-1,-1 0 1,1 0-1,-1 1 1,1-1-1,-1 0 1,1 0-1,-1 0 1,0 0 0,1 0-1,-1 0 1,1-1-1,-1 1 1,1 0-1,0 0 1,19 0-860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17892,'-3'7'421,"0"-1"0,-1 0 0,1 0 0,-1-1 0,0 1 1,-6 5-1,-11 16 724,6-2-564,0 0 1,-12 29 0,24-45-546,0-1 1,0 1 0,0-1-1,1 1 1,0 0-1,1 0 1,0 0 0,0 0-1,1 0 1,0 0 0,2 10-1,-2-16-88,1 0 0,0-1 0,-1 1 0,1 0 0,0-1 0,0 1 0,1-1-1,-1 1 1,0-1 0,1 0 0,0 1 0,-1-1 0,1 0 0,0 0 0,0 0 0,0 0 0,0-1 0,1 1-1,-1 0 1,0-1 0,1 0 0,-1 1 0,1-1 0,-1 0 0,1 0 0,0-1 0,-1 1 0,1 0 0,0-1-1,0 0 1,-1 1 0,1-1 0,0 0 0,0-1 0,-1 1 0,1 0 0,0-1 0,0 0 0,-1 1-1,1-1 1,0 0 0,-1 0 0,1-1 0,-1 1 0,0 0 0,1-1 0,-1 0 0,0 1 0,4-5 0,17-19-380</inkml:trace>
  <inkml:trace contextRef="#ctx0" brushRef="#br0" timeOffset="1">235 207 13387,'-18'33'1912,"0"0"-1104,3-8-383,0 4 2015,11-3-2024,4-5-416,9-4 752,2-2-672,12-8-88,6-3-88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2:4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15411,'-7'9'381,"-17"18"803,-34 55 0,53-74-1073,0 1-1,0 0 1,1 0-1,0 0 0,1 0 1,0 1-1,1-1 1,0 1-1,0 0 1,1 0-1,0 15 0,0-23-97,1 0-1,0 1 1,1-1-1,-1 1 1,0-1-1,1 0 1,-1 1-1,1-1 1,0 0-1,0 0 0,0 1 1,0-1-1,0 0 1,0 0-1,1 0 1,-1 0-1,1 0 1,-1-1-1,1 1 1,0 0-1,0-1 0,-1 1 1,1-1-1,0 1 1,0-1-1,1 0 1,-1 0-1,0 0 1,0 0-1,1 0 1,-1-1-1,0 1 0,1-1 1,-1 1-1,0-1 1,1 0-1,4 0 1,-2-1 3,0 1 0,1-1 0,-1 0 0,0-1 1,1 1-1,-1-1 0,0 0 0,0 0 0,0-1 0,-1 0 1,1 1-1,-1-1 0,1-1 0,-1 1 0,0-1 0,4-4 1,-5 5 2,0-1 0,-1 0 0,1 0 1,-1 0-1,0 0 0,0 0 0,0-1 1,0 1-1,-1-1 0,0 1 0,0-1 0,0 1 1,0-1-1,-1 0 0,0 1 0,0-1 1,0 0-1,0 1 0,-1-1 0,0 0 1,0 1-1,0-1 0,0 1 0,-1-1 1,0 1-1,0 0 0,0 0 0,0 0 0,-1 0 1,1 0-1,-1 0 0,0 1 0,0-1 1,-1 1-1,1 0 0,-1 0 0,1 0 1,-1 0-1,0 0 0,0 1 0,0 0 0,-1 0 1,1 0-1,-7-1 0,-18-6 303,27 9-194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15827,'-13'1'1833,"6"-1"-945,-3-4 976,10 1-679,8 2-289,7-1-176,9 1-352,0-2-160,9 2-176,5-2-176,-1-3-336,4 2-224,-5-1-400,-1-2 1736,-14-4-848,-5-1-160,-12-5-89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14091,'-7'2'1624,"1"-1"-1096,8-1-159,5 0 791,10-3-304,8-1-128,8 1-264,4-1-104,7 1-248,5-1-208,-2 1-464,1 0-176,-10 0 536,-5 2-152,-11 1-144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15371,'-8'5'1513,"13"-4"-1049,10-1-192,6-4 832,4 1-416,8-1-624,4 1-272,2 0-440,-1 0 520,-3-3-104,-7 3-136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17572,'3'4'1464,"-2"5"-1048,1 4-136,-2 8 624,0 5-199,0 7-345,0 6-112,-2 4-88,1 1-32,1-1-200,-4-1-136,4-7-272,0-3-233,0-6 2026,0-6-1401,1-4 0,2-5-16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15635,'0'-18'2755,"0"18"-2705,0 0 0,0 0 0,0 0 0,0 0 0,-1 0 0,1 0 0,0 0 0,0 0-1,0 0 1,-1 0 0,1 0 0,0 0 0,0 0 0,0 0 0,0 0 0,-1 0 0,1 0-1,0 0 1,0 0 0,0 0 0,-1 0 0,1 0 0,0 1 0,0-1 0,0 0 0,0 0-1,0 0 1,-1 0 0,1 0 0,0 0 0,0 1 0,0-1 0,0 0 0,0 0 0,0 0 0,0 0-1,0 1 1,-1-1 0,1 0 0,0 0 0,0 1 0,-2 3 118,-1 0-1,1 0 1,0 0 0,0 0 0,-1 7 0,-1 7-159,0 0 0,2 0 1,0 0-1,1 0 1,1 1-1,1-1 1,5 32-1,4-6-123,1-1 0,17 42 0,-25-75 86,1-2-39,-1 1 1,0 0-1,-1 1 0,0-1 0,1 10 1,-3-17 55,0 0 1,0 0-1,0 0 1,0-1-1,0 1 1,0 0-1,-1 0 1,1 0-1,-1 0 1,1-1 0,-1 1-1,0 0 1,0-1-1,0 1 1,0 0-1,0-1 1,0 1-1,0-1 1,0 0-1,-1 1 1,1-1-1,0 0 1,-1 0 0,1 0-1,-1 0 1,1 0-1,-1 0 1,0 0-1,0 0 1,1-1-1,-1 1 1,-2 0-1,-4 1 27,0-1 0,0 0 0,0 0 0,0 0 0,0-1 0,-12-1 0,17 1 14,1 0 1,-1-1-1,1 1 0,0-1 1,-1 1-1,1-1 1,-1 0-1,1 1 1,0-1-1,-1-1 0,1 1 1,0 0-1,0 0 1,0-1-1,0 1 1,0-1-1,0 0 1,0 0-1,1 1 0,-1-1 1,1 0-1,-1-1 1,1 1-1,-2-4 1,2 4-5,1 0 1,0-1 0,0 1 0,0 0 0,0 0 0,0-1 0,1 1 0,-1 0 0,1 0-1,-1 0 1,1 0 0,0 0 0,0 0 0,0 0 0,0 0 0,0 0 0,0 0 0,1 0-1,-1 0 1,1 1 0,-1-1 0,1 1 0,2-3 0,6-4 46,0 0 0,20-12 0,-26 18-64,81-44 26,-49 28-56,43-28-1,-70 39 60,0 1 1,0-1-1,-1-1 0,0 0 0,0 0 0,0-1 0,-1 1 0,-1-1 0,7-12 0,-11 16 27,0 0 0,0-1-1,0 1 1,0-1-1,-1 1 1,0-1-1,0 1 1,-1-1-1,0 1 1,0-1-1,0 0 1,0 1-1,-1-1 1,0 0 0,0 1-1,-1-1 1,1 1-1,-1 0 1,0 0-1,-1-1 1,1 1-1,-1 0 1,0 1-1,0-1 1,-5-4 0,4 4-29,0 0 1,-1 0-1,1 1 1,-1-1-1,0 1 1,-1 0 0,1 1-1,-1-1 1,1 1-1,-1 0 1,0 1 0,0-1-1,-1 1 1,1 0-1,0 1 1,-1-1 0,1 1-1,-1 1 1,1-1-1,-1 1 1,-8 1 0,12 0-184,0-1-1,0 1 1,0 1 0,0-1 0,0 0 0,0 1 0,-5 3-1,7-5 97,0 1 0,0-1 0,1 0-1,-1 1 1,1-1 0,-1 1-1,0-1 1,1 1 0,-1-1-1,1 1 1,-1 0 0,1-1 0,-1 1-1,1-1 1,0 1 0,-1 0-1,1 0 1,0-1 0,-1 1-1,1 0 1,0-1 0,0 1 0,0 0-1,0 0 1,0-1 0,0 1-1,0 0 1,0 0 0,0 0-1,0-1 1,0 1 0,0 0-1,1 0 1,-1-1 0,0 1 0,0 0-1,1-1 1,0 2 0,5 4-589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27 13971,'0'0'98,"-1"0"0,1-1 0,0 1 0,0-1 0,0 1 0,0 0 0,-1-1 0,1 1 0,0-1 0,0 1 0,0 0 0,0-1 0,0 1 0,0-1 0,0 1 0,0 0 0,0-1 0,0 1 0,0-1 0,0 1 0,0-1 0,1 1 0,-1 0 0,0-1 0,0 1 1,0 0-1,0-1 0,1 1 0,-1 0 0,0-1 0,1 1 0,-1 0 0,0-1 0,0 1 0,1 0 0,-1-1 0,0 1 0,1 0 0,-1 0 0,1 0 0,-1-1 0,0 1 0,1 0 0,-1 0 0,1 0 0,-1 0 0,0 0 0,1 0 0,0 0 0,21-7 1674,-12 5-1601,-1 1-1,1 0 1,-1 0-1,1 1 1,-1 1-1,1-1 1,-1 2-1,0-1 0,1 1 1,-1 1-1,0 0 1,0 0-1,0 0 1,-1 1-1,10 6 1,-16-9-167,0 1 1,0-1-1,0 1 1,0 0-1,-1 0 1,1 0 0,-1-1-1,1 1 1,-1 1-1,1-1 1,-1 0-1,0 0 1,0 0 0,0 1-1,0-1 1,-1 0-1,1 1 1,0 3-1,-1-2 0,0 1 0,0-1 0,-1 0 0,0 0 0,1 0 0,-1 1 0,-1-1 0,1 0 0,0 0 0,-3 4 0,-5 8 9,-1-1 0,0 0-1,-25 27 1,31-38-8,-128 126 88,24-27-59,107-102-33,-17 23-2,18-23 0,-1 0 0,1-1 0,0 1-1,0 0 1,0-1 0,-1 1 0,1 0 0,0 0 0,0-1 0,0 1 0,0 0 0,0 0 0,0-1 0,0 1 0,0 0 0,1 0 0,-1-1 0,0 1 0,0 0 0,1-1 0,-1 1 0,0 0 0,1-1 0,-1 1 0,0 0 0,1-1 0,-1 1 0,1-1 0,-1 1 0,1-1 0,0 1 0,-1-1 0,1 1 0,-1-1 0,1 0 0,0 1 0,-1-1 0,1 0 0,1 1 0,12 3-16,0 0 0,0-1 0,0-1 0,0 0 0,1-1 0,15-1 0,-6 1-44,431-10-115,-399 5 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17684,'31'-14'2248,"-9"6"-1942,33-18 463,-1-3 0,-1-2 0,-2-3 0,69-57-1,-92 61-339,-34 38-380,1 1 0,1 0 1,-1 0-1,1 0 1,-3 14-1,-2 1-49,0 5-587,0 0 0,2 0 0,-4 40 0,11-68 543,0 0-1,0-1 0,-1 1 0,1 0 0,0 0 0,0 0 0,-1-1 0,1 1 0,0 0 0,-1 0 0,1-1 0,-1 1 0,1 0 1,-1-1-1,1 1 0,-1 0 0,0-1 0,-1 2 0,-5 3-541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14507,'-4'12'1568,"12"-10"-663,11-2-289,11-4 1304,9 0-696,14-5-287,7-1-97,9 2-168,1-4-104,3 6-312,-4 1-208,-7 3-608,-8-1-344,-11 3-953,-7-1 1513,-10-3-336,-3 1-224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16996,'2'5'363,"-1"0"-1,0 0 1,-1 0 0,1 0 0,-1 0 0,0 0 0,0 0 0,-1 0 0,1 0-1,-1 0 1,0 0 0,-2 5 0,-3 22 233,4 2-60,-1 29 661,3-62-1177,0-1-1,0 1 0,0 0 0,0 0 1,0 0-1,1-1 0,-1 1 0,0 0 1,0 0-1,1-1 0,-1 1 0,0 0 1,1-1-1,-1 1 0,1 0 0,-1-1 0,1 1 1,-1-1-1,1 1 0,0-1 0,-1 1 1,1-1-1,0 1 0,-1-1 0,1 0 1,0 1-1,-1-1 0,1 0 0,0 0 0,0 1 1,-1-1-1,1 0 0,0 0 0,0 0 1,-1 0-1,1 0 0,0 0 0,0 0 1,0 0-1,-1 0 0,1 0 0,0-1 1,0 1-1,-1 0 0,1 0 0,0-1 0,1 0 1,4-1 63,1-1 1,-1 0 0,1 0-1,7-6 1,34-26 286,50-47-1,-39 31-294,-59 51-75,0 0 0,1 0 0,-1-1 0,0 1 0,0 0 0,0 0 0,0 0 0,1-1 0,-1 1 0,0 0 0,0 0 0,0 0 0,1 0 0,-1 0 0,0-1 0,0 1 0,0 0 0,1 0 0,-1 0 0,0 0 0,0 0 0,1 0 0,-1 0 0,0 0 0,0 0 0,1 0 0,-1 0 0,0 0 0,0 0 0,0 0 0,1 0 0,-1 0 0,0 0 0,0 0 0,1 0 0,-1 1 0,0-1 0,0 11-1,-11 26-4,6-22 1,0 1-50,-6 30 151,10-43-159,1 0 1,-1 0-1,1 0 1,0 1 0,0-1-1,0 0 1,1 0-1,-1 0 1,1 0-1,0 1 1,1 4-1,-1-8 38,-1 1 0,0-1 0,0 0 0,0 1 0,0-1 0,1 0 0,-1 1 0,0-1 0,0 0 0,1 1-1,-1-1 1,0 0 0,1 1 0,-1-1 0,0 0 0,1 0 0,-1 1 0,0-1 0,1 0 0,-1 0 0,1 0-1,-1 0 1,0 1 0,1-1 0,-1 0 0,1 0 0,-1 0 0,0 0 0,1 0 0,-1 0 0,1 0 0,-1 0-1,1 0 1,-1 0 0,0 0 0,1-1 0,14-10-331,-2-4-15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13523,'9'5'2128,"1"-2"-1167,8-5-401,4-2 2048,5-1-1672,0 0-295,5-1-697,1-1-441,-6 0 433,2 2-144,-2 1-152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4 178 14979,'0'0'61,"0"0"-1,0 0 0,0 1 1,-1-1-1,1 0 0,0 0 1,0 0-1,0 0 1,0 0-1,-1 0 0,1 0 1,0 0-1,0 1 0,0-1 1,0 0-1,0 0 1,0 0-1,-1 0 0,1 1 1,0-1-1,0 0 0,0 0 1,0 0-1,0 0 1,0 1-1,0-1 0,0 0 1,0 0-1,0 0 0,0 1 1,0-1-1,0 0 1,0 0-1,0 0 0,0 0 1,0 1-1,0-1 0,0 0 1,0 0-1,0 0 1,0 1-1,1-1 0,-1 0 1,0 0-1,0 0 0,0 0 1,0 0-1,0 1 0,0-1 1,1 0-1,11-4 1951,16-10 141,-28 13-2140,47-26 639,-2-3 0,0-2-1,49-45 1,-101 84-702,1 1 0,0 0 0,0 0-1,1 0 1,0 1 0,1 0 0,0 0 0,0 0 0,1 1 0,0-1 0,0 1 0,1-1-1,1 1 1,-1 0 0,2 0 0,-1 0 0,3 18 0,0-18-116,1-5-73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14419,'1'1'163,"0"-1"0,0 1-1,0-1 1,0 0 0,0 0-1,0 1 1,0-1 0,0 0 0,1 0-1,-1 0 1,0 0 0,0 0 0,0 0-1,0 0 1,0-1 0,0 1-1,1 0 1,0-1 0,23-11 506,-14 6 34,363-197 3911,-370 200-4585,12-2 69,-16 5-96,1 0 0,-1 0 0,0 0 0,0 0 0,0 0 0,0 0 1,0 1-1,1-1 0,-1 0 0,0 0 0,0 0 0,0 1 0,0-1 0,0 0 0,0 0 0,0 0 0,0 0 0,0 1 0,0-1 0,0 0 0,0 0 0,0 1 0,0-1 0,0 0 0,0 0 0,0 0 0,0 1 0,0-1 0,0 0 0,0 0 0,0 0 0,0 1 0,0-1 1,0 0-1,0 0 0,0 0 0,0 0 0,-1 1 0,-17 28 34,12-20-107,0 0-1,1 0 1,0 1 0,0 0 0,1-1 0,1 1 0,0 1-1,0-1 1,1 0 0,0 1 0,0-1 0,1 1-1,1 0 1,0-1 0,0 1 0,1 0 0,1-1 0,3 16-1,-1-17-158,0-5-58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12651,'14'3'1240,"8"-3"-912,8 0-152,6 0 480,5 0-288,2 1-120,2 1-392,-1-2 224,-5 0-88,-1 0-56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16596,'9'7'1528,"17"-8"-840,11-7-256,19-6 640,13-2-167,11-1-193,5 1-96,1 3-160,-2-1-184,-9 5-456,-7 5-280,-17 7-464,-11 0-217,-14 1 809,-6 1-200,-10-8-264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14331,'-2'2'410,"1"1"1,-1-1-1,1 0 1,0 1-1,0-1 1,0 1-1,0 0 1,0 3-1,-3 4 1092,-1 3-1018,0-1 1,1 1-1,1 0 1,0 0 0,0 0-1,2 0 1,-1 0-1,2 14 1,-1-26-471,1 1 0,0-1 0,0 0 0,1 1 1,-1-1-1,0 1 0,0-1 0,1 0 0,-1 1 0,1-1 0,-1 0 1,1 0-1,-1 1 0,1-1 0,0 0 0,0 0 0,0 0 1,0 0-1,-1 0 0,1 0 0,0 0 0,1 0 0,-1 0 0,0 0 1,0-1-1,0 1 0,0 0 0,1-1 0,-1 1 0,0-1 0,1 1 1,-1-1-1,0 0 0,1 0 0,-1 1 0,0-1 0,1 0 1,-1 0-1,1 0 0,-1 0 0,2-1 0,3 0 10,0-1-1,0 1 1,0-1-1,0-1 1,0 1-1,-1-1 1,10-5 0,56-45 124,-47 34-108,42-26 0,-65 45-41,0-1 0,0 0 0,0 1 0,0-1 1,0 1-1,0 0 0,0-1 0,0 1 0,0 0 0,0-1 1,0 1-1,0 0 0,0 0 0,0 0 0,0 0 0,1 0 1,0 0-1,-1 1 1,-1-1 0,0 0-1,1 1 1,-1-1 0,1 0 0,-1 1 0,0-1 0,0 1 0,1-1 0,-1 0 0,0 1 0,0-1-1,1 1 1,-1-1 0,0 1 0,0-1 0,0 1 0,0-1 0,0 1 0,0-1 0,0 1 0,0-1-1,0 1 1,0-1 0,0 2 0,-2 5 5,1 0-1,-1 1 1,-6 12-1,5-11 5,-5 13-12,5-15 0,0-1 1,1 1-1,0 0 0,0 0 0,0 0 1,1 0-1,0 0 0,0 0 0,1 0 0,0 10 1,1-16-29,-1 0 0,0-1 0,0 1 0,0 0 1,1-1-1,-1 1 0,0 0 0,1-1 0,-1 1 0,1-1 1,-1 1-1,1-1 0,-1 1 0,1 0 0,-1-1 1,1 0-1,-1 1 0,1-1 0,0 1 0,-1-1 1,1 0-1,0 1 0,-1-1 0,1 0 0,0 0 0,-1 0 1,1 1-1,0-1 0,0 0 0,-1 0 0,1 0 1,0 0-1,0 0 0,-1 0 0,1 0 0,0-1 0,0 1 1,3-1-25,-1 0 1,0 0-1,0 0 1,0 0-1,0 0 1,6-4-1,9-10-262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14611,'1'3'2185,"-1"0"-1233,4-2-336,1-1 1688,5 2-1159,2-2-201,9 1-488,3-1-416,5-1-816,2-3 760,1-2-216,1 2-64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17156,'0'1'97,"-1"0"-1,1-1 1,0 1 0,0 0 0,0 0 0,0 0 0,0-1 0,0 1 0,1 0 0,-1 0 0,0-1-1,0 1 1,1 0 0,-1 0 0,0-1 0,1 1 0,-1 0 0,0-1 0,1 1 0,-1 0 0,1-1-1,-1 1 1,1-1 0,0 1 0,-1 0 0,1-1 0,-1 0 0,1 1 0,0-1 0,0 1-1,-1-1 1,1 0 0,0 0 0,0 1 0,-1-1 0,1 0 0,0 0 0,0 0 0,-1 0 0,1 0-1,0 0 1,0 0 0,0 0 0,-1 0 0,1 0 0,0 0 0,0 0 0,-1-1 0,2 1 0,6-3 259,0 0 1,-1 0-1,1-1 1,7-4 0,-3 1-171,252-148 260,-271 160-475,0 0 1,1 1-1,0 0 1,0 0-1,1 1 1,-8 11-1,11-14-10,-1-1 1,1 1-1,0 0 0,0 0 0,0 0 0,1 0 0,-1 0 0,1 0 1,0 1-1,0-1 0,1 0 0,-1 1 0,1-1 0,0 1 0,0-1 1,1 7-1,0-10 28,-1-1 0,0 1 0,1 0 0,-1 0 0,1-1 0,-1 1 0,1 0 0,0 0 0,-1-1 0,1 1 0,0-1 0,-1 1 0,1-1 0,0 1 0,0-1 0,0 1 0,-1-1 0,1 0 0,0 1 1,0-1-1,0 0 0,0 0 0,0 1 0,-1-1 0,1 0 0,0 0 0,0 0 0,1 0 0,-1 0-5,20 0-169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52 11106,'-20'-3'2025,"1"-1"-897,5 1-216,6 0 1945,11-1-1489,10 1-112,10-3-247,9 0-185,14 1-264,8-1-176,8 3-232,1 0-104,-5 2-344,-5-1-280,-10 2 1112,-8 2-576,-21-2-88,-9 4 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14339,'-1'0'76,"1"1"-1,-1 0 1,1 0 0,-1 0-1,1-1 1,0 1-1,-1 0 1,1 0 0,0 0-1,0 0 1,0 0 0,0 0-1,0-1 1,0 1-1,0 0 1,0 0 0,0 0-1,0 0 1,0 0 0,0 0-1,0 0 1,1-1-1,-1 1 1,0 0 0,1 0-1,-1 0 1,1 0 0,-1-1-1,1 1 1,-1 0-1,1-1 1,0 1 0,-1 0-1,1-1 1,0 1 0,-1-1-1,1 1 1,0-1 0,0 1-1,-1-1 1,1 1-1,2-1 1,6 5 289,0-1 0,1-1 1,12 4-1,1 0 74,-20-6-397,0 1 0,1-1 0,-1 1 1,0 0-1,0-1 0,0 2 0,0-1 0,0 0 1,0 0-1,0 1 0,-1 0 0,1-1 1,-1 1-1,0 0 0,0 0 0,0 0 0,0 0 1,-1 1-1,1-1 0,-1 0 0,0 1 0,0-1 1,0 1-1,0-1 0,-1 1 0,1 0 0,-1-1 1,0 1-1,0 0 0,0-1 0,-1 1 0,1-1 1,-1 1-1,0 0 0,0-1 0,-2 5 0,-2 7 30,-1 0 0,0 0-1,-1-1 1,-15 24-1,-44 51 100,33-46-121,31-41-47,1-1 0,0 1 0,0 0 0,0-1 0,0 1-1,0 0 1,0 0 0,0 0 0,0 2 0,1-3-1,0-1-1,0 1 1,0-1 0,0 0 0,0 1 0,0-1-1,0 0 1,0 1 0,0-1 0,0 1 0,0-1-1,1 0 1,-1 1 0,0-1 0,0 0-1,0 1 1,1-1 0,-1 0 0,0 0 0,0 1-1,0-1 1,1 0 0,-1 0 0,0 1 0,1-1-1,-1 0 1,0 0 0,1 0 0,-1 1 0,1-1-1,3 1 11,1-1 0,-1 1 0,1-1 0,0 0-1,-1 0 1,9-1 0,193-29-75,-138 18-397,-30 6 308,54-18-1,-32 3-45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14827,'0'0'27,"0"0"1,0 0-1,0 0 0,0 0 0,0 0 1,0 0-1,0 0 0,1 0 0,-1-1 1,0 1-1,0 0 0,0 0 0,0 0 1,0 0-1,0 0 0,0 0 0,0 0 1,0 0-1,0 0 0,0-1 0,0 1 1,0 0-1,0 0 0,0 0 0,0 0 1,0 0-1,0 0 0,0 0 0,0-1 1,0 1-1,0 0 0,0 0 0,0 0 1,0 0-1,0 0 0,0 0 0,0 0 1,0-1-1,0 1 0,0 0 0,0 0 1,0 0-1,0 0 0,-1 0 0,1 0 1,0 0-1,0 0 0,0 0 0,0 0 1,0 0-1,0-1 0,0 1 0,0 0 1,0 0-1,-1 0 0,1 0 0,0 0 1,0 0-1,0 0 0,0 0 0,0 0 1,-1 0-1,-9 5 461,-13 16 131,1 1 1,1 2 0,1 0-1,1 0 1,-16 30 0,12-16-199,1 0 0,2 2-1,1 1 1,-17 58 0,26-66-262,2 0-1,1 1 1,2-1-1,1 1 1,2 1-1,2 43 1,1-59-239,1 0 0,1-1 0,1 1 0,1 0 0,0-1 0,9 19 0,-9-27 10,0-1 0,0 1 0,1-1 0,0 0-1,0 0 1,1-1 0,0 0 0,1 0 0,0 0 0,0-1 0,1-1 0,9 7 0,32 14-226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18540,'4'3'1480,"-14"11"-1032,-4 5-192,-14 14 601,-2 5-225,-7 14-272,-3 1-80,0 0-72,3-1-56,8-8-280,4-5-232,11-16-496,8-10-105,8-19 713,4-11-192,1-19-192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15323,'0'13'1521,"6"4"-745,1 2-248,10 5 648,5 5-160,7 2-207,-1 2-345,7 0-848,-1 0-657,0-4 889,4-8-232,-2-13-216</inkml:trace>
  <inkml:trace contextRef="#ctx0" brushRef="#br0" timeOffset="1">535 281 17620,'-4'26'1720,"-2"-3"-1120,-1-5-288,2 0 969,3-1-681,2-4-696,2 0-408,4-8 416,1 1-136,-1-9-169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18004,'0'-2'2912,"0"-1"-543,3 3-2505,3-3 472,-5 3-464,1 0-144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19380,'4'11'610,"-1"1"0,0 0 0,-1 0 0,0 19 1,-1-19-235,0 0 0,1 0 1,0 0-1,7 22 0,-7-31-327,-1 1 0,1-1-1,0 1 1,0-1-1,1 0 1,-1 0 0,0 0-1,1 0 1,0-1 0,0 1-1,0-1 1,0 1-1,0-1 1,0 0 0,0 0-1,1 0 1,-1-1 0,1 1-1,-1-1 1,5 1-1,1 0 17,1 0 0,0 0-1,0-1 1,0 0 0,0-1-1,0 0 1,0 0-1,0-1 1,0 0 0,14-5-1,-9 2-91,0-2 0,0 0-1,-1 0 1,0-2-1,25-17 1,-1-5-343,-1-1 0,-2-2 1,38-47-1,-16 15 62,2 1-124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13979,'16'-10'853,"71"-38"2510,-77 43-3120,1 0-1,0 1 1,0 1-1,1 0 0,-1 0 1,16-1-1,-25 4-230,-1 0 0,1 0 0,-1 0 0,1-1 0,-1 2 0,1-1-1,0 0 1,-1 0 0,1 0 0,-1 1 0,1-1 0,-1 1 0,1-1 0,-1 1 0,1-1-1,-1 1 1,0 0 0,1 0 0,-1 0 0,0 0 0,0 0 0,1 0 0,-1 0 0,0 0-1,0 0 1,0 1 0,0-1 0,-1 0 0,2 2 0,-1 0-5,-1 0-1,1 0 1,-1-1 0,0 1 0,0 0 0,0 0-1,0-1 1,0 1 0,-1 0 0,1-1 0,-1 1-1,0 0 1,0-1 0,0 1 0,0-1 0,-2 4-1,-14 23 34,-1-2 0,-1 0 0,-40 41-1,37-45 71,1 2-1,2 0 0,0 2 1,-15 28-1,31-50-82,1 0-1,-1 1 1,1-1 0,1 0 0,-1 0-1,1 1 1,0-1 0,0 1 0,1-1 0,0 1-1,-1-1 1,2 7 0,0-9-17,0 0-1,-1 0 1,2 0 0,-1 0 0,0 0 0,0 0-1,1 0 1,0 0 0,-1-1 0,1 1 0,0-1-1,0 1 1,1-1 0,-1 0 0,0 0 0,1 0-1,-1 0 1,1 0 0,0-1 0,-1 1 0,1-1-1,5 3 1,6 0 5,-1 0 0,1-1-1,-1 0 1,1-1-1,0 0 1,0-1 0,0-1-1,0 0 1,18-3-1,-14 0 59,-1 0 0,1-1-1,-1 0 1,0-2 0,-1 0-1,32-16 1,-42 18 36,0 0 0,0 0-1,0 0 1,-1-1 0,0 0 0,0 0-1,0 0 1,8-12 0,-12 16-67,0-1-1,0 1 1,0-1 0,-1 0-1,1 0 1,0 1 0,-1-1-1,1 0 1,-1 0 0,1 1-1,-1-1 1,0 0 0,0 0-1,0 0 1,0 0 0,0 0-1,0 1 1,-1-1-1,1 0 1,-1 0 0,1 0-1,-1 1 1,1-1 0,-1 0-1,0 0 1,0 1 0,0-1-1,0 1 1,0-1 0,0 1-1,-1-1 1,1 1 0,0 0-1,-1 0 1,1 0 0,-1-1-1,-2 0 1,-8-4 18,0 0 0,-1 1 0,1 0 0,-1 1 1,1 1-1,-1 0 0,-1 0 0,1 1 0,0 1 0,0 1 0,0 0 0,-18 2 0,29-2-133,0 0 0,1 0 0,-1 0 0,1 0 0,-1 0 0,1 1 0,-1-1 0,1 1 0,0-1 0,-1 1 0,1-1 0,-1 1 0,1 0 0,0 0 0,0 0 0,-1 0-1,1 0 1,0 0 0,0 0 0,-1 1 0,2-1 33,0-1 0,0 0 0,-1 0 0,1 1 0,0-1 0,0 0-1,0 1 1,0-1 0,0 0 0,0 1 0,1-1 0,-1 0 0,0 0 0,0 1-1,0-1 1,0 0 0,0 1 0,0-1 0,0 0 0,1 0 0,-1 1 0,0-1-1,0 0 1,0 0 0,1 0 0,-1 1 0,0-1 0,0 0 0,1 0 0,-1 0 0,1 1-1,19 4-433,6-5-174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17916,'41'-16'1560,"-17"7"-718,33-9 1,-50 16-634,1 0-1,0 1 0,0 0 0,0 1 1,0 0-1,0 0 0,0 1 0,12 2 1,-19-3-187,0 0 0,1 0-1,-1 0 1,0 1 0,1-1 0,-1 1 0,0-1 0,1 1 0,-1-1 0,0 1 0,0 0 0,0 0 0,0-1 0,0 1 0,0 0 0,0 0 0,0 0 0,0 0 0,0 0 0,0 0 0,0 1 0,-1-1 0,1 0 0,0 0 0,-1 0 0,1 3 0,-1-2-9,0 0 1,0 1 0,0-1 0,0 1-1,-1-1 1,1 1 0,-1-1 0,0 0 0,0 1-1,0-1 1,0 0 0,0 0 0,-2 4 0,-7 7-15,0 0 1,0-1-1,-18 17 1,25-26 13,-40 35 18,31-30-28,2 1 1,-1 0-1,1 1 1,1 0-1,-1 1 1,2-1-1,-14 23 1,21-31-10,0-1 0,1 1 1,-1-1-1,1 0 0,-1 1 1,1-1-1,0 1 0,0-1 1,-1 1-1,1-1 0,0 1 1,0-1-1,0 1 0,1-1 1,-1 1-1,0-1 1,0 1-1,1-1 0,-1 1 1,1-1-1,0 0 0,-1 1 1,1-1-1,0 0 0,0 1 1,0-1-1,-1 0 0,1 0 1,1 0-1,-1 0 0,0 0 1,0 0-1,0 0 0,0 0 1,1 0-1,-1 0 0,3 0 1,4 3-127,0-1 1,0-1 0,1 1-1,-1-1 1,12 1 0,80 9-260,-40-4 146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14579,'14'3'6209,"6"-1"-4896,3-2-601,6 0-320,1-3 1280,10 1-888,2 1-383,4-5 663,-2-1-880,-1-2-56,-6-3-24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16347,'7'-1'1769,"19"1"-945,10-2-264,18-6 1057,11-1-505,12-2-328,8 2-120,4-1-320,-2 1-240,-14 1-704,-11-1-392,-23 6 792,-14-2-184,-25 9-112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13883,'1'1'167,"1"0"0,-1 0 0,1-1 1,0 1-1,-1 0 0,1-1 0,0 1 0,0-1 0,0 0 0,-1 0 1,1 0-1,0 1 0,0-2 0,0 1 0,2 0 0,4 0 285,2 0 124,52 4 1838,-56-3-2241,0 0-1,0 1 1,-1-1 0,1 1-1,0 0 1,-1 0-1,0 1 1,8 4 0,-12-6-149,0 0 0,0-1 0,0 1 1,0 0-1,0 0 0,0 0 0,0 1 0,0-1 1,-1 0-1,1 0 0,0 0 0,-1 1 1,1-1-1,-1 0 0,1 0 0,-1 1 1,1-1-1,-1 1 0,0-1 0,0 0 0,0 3 1,0 0-7,-1-1 1,1 0 0,-1 0-1,0 1 1,0-1 0,0 0 0,-1 0-1,1 0 1,-2 3 0,-4 4 3,0 0-1,-1 0 1,0-1 0,-11 11 0,-148 121 729,80-69-155,84-70-550,0 0 0,0 1 1,0 0-1,1-1 0,-1 1 0,1 0 0,-1 0 1,1 1-1,-2 3 0,4-7-39,0 0 1,0 1-1,0-1 0,0 0 1,0 1-1,0-1 0,0 1 1,0-1-1,0 0 0,0 1 1,0-1-1,0 0 0,0 1 1,0-1-1,0 0 0,0 1 1,0-1-1,1 0 0,-1 0 1,0 1-1,0-1 1,0 0-1,1 1 0,-1-1 1,0 0-1,0 0 0,1 1 1,-1-1-1,0 0 0,0 0 1,1 0-1,-1 0 0,1 1 1,1 0 6,1-1 1,-1 1 0,0-1 0,1 1-1,-1-1 1,1 0 0,-1 0 0,4 0-1,121-8 143,88-2-192,-170 10-681,0 2 0,79 15-1,-103-9 321,-6-2-117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14747,'-12'12'6806,"-38"33"-6107,39-36-211,-202 188-544,206-191-102,-31 25-954,37-30 1071,-1 0 0,1 0 1,0 0-1,-1 0 0,1 0 0,0-1 0,-1 1 1,1-1-1,-1 1 0,1-1 0,-1 1 1,1-1-1,-1 0 0,0 0 0,1 0 0,-1 0 1,1 0-1,-1 0 0,1 0 0,-1 0 1,0 0-1,1-1 0,-1 1 0,1-1 0,-2 0 1,-9-12-518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18212,'8'4'1536,"-6"5"-1096,4 2-144,3 7 697,5 2-257,6 4-400,5 0-8,8 2-352,1-3-336,10-4-512,-1-5 752,3-8-136,-3-6-145</inkml:trace>
  <inkml:trace contextRef="#ctx0" brushRef="#br0" timeOffset="1">578 142 16748,'0'17'1600,"-4"5"-1088,1-2-192,1 4 752,0-1-328,2 0-679,1-2-298,2-3-575,3-3 672,-4-13-152,1-2-176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21269,'2'2'2352,"-1"-2"-1768,-1 1-600,2-1 144,-1-1-208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15467,'9'-7'673,"1"1"0,0 0 0,0 1 0,0 0 0,1 1-1,0 0 1,-1 0 0,1 1 0,14-2 0,-11 3-391,0 0 0,1 1 0,-1 1 0,1 0 0,-1 1 0,25 4 0,-36-4-254,1 0 0,-1 0-1,0 0 1,1 0 0,-1 1-1,0-1 1,0 1 0,0-1-1,0 1 1,0 0-1,-1 1 1,1-1 0,0 0-1,2 4 1,-4-4-20,0 0 0,0 0-1,0 0 1,0 0 0,0 0 0,0 0 0,-1 0 0,1 0 0,-1 1-1,1-1 1,-1 0 0,0 0 0,0 1 0,0-1 0,0 0-1,0 0 1,0 1 0,-1-1 0,1 0 0,-1 0 0,0 0-1,-1 3 1,-1 3-2,-1 0 0,0-1 0,-1 0-1,1 0 1,-1 0 0,-1-1 0,-5 7 0,-48 37 14,44-38-13,1 0 1,0 1-1,-13 15 0,26-28-11,1 0 1,0 1-1,-1-1 0,1 1 0,-1-1 0,1 0 0,-1 1 1,1-1-1,0 1 0,-1-1 0,1 1 0,0-1 0,0 1 1,-1 0-1,1-1 0,0 1 0,0-1 0,0 1 0,0-1 1,0 1-1,0 0 0,0-1 0,0 1 0,0-1 0,0 1 0,0 0 1,0-1-1,0 1 0,0-1 0,0 1 0,1-1 0,-1 1 1,0 0-1,0-1 0,1 1 0,-1-1 0,0 1 0,1-1 1,-1 0-1,1 1 0,-1-1 0,1 1 0,-1-1 0,0 0 1,1 1-1,-1-1 0,1 0 0,0 1 0,-1-1 0,1 0 0,-1 0 1,1 0-1,-1 1 0,1-1 0,0 0 0,-1 0 0,1 0 1,-1 0-1,2 0 0,6 1-200,0 0 1,0-1-1,12 0 0,-11 0-114,68-2-278,-31 2 259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17812,'10'3'1736,"9"-3"-992,2-2-336,12-3 1041,6 0-513,10 0-736,-1-1-384,0-1 296,-2 1-80,-6 2-248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15635,'9'-10'487,"0"0"-1,1 2 1,-1-1-1,2 1 1,-1 0-1,1 1 1,0 1-1,1-1 1,0 2-1,0 0 1,0 0-1,0 1 1,1 0-1,-1 2 1,1-1-1,0 1 1,0 1-1,17 0 1,-28 1-464,0 0 1,1 0-1,-1 0 1,0 0-1,0 1 1,0-1-1,0 1 1,1-1 0,-1 1-1,0 0 1,0 0-1,0 0 1,-1 0-1,1 0 1,0 0-1,0 1 1,0-1-1,-1 1 1,1-1 0,-1 1-1,1-1 1,-1 1-1,0 0 1,1 0-1,-1 0 1,0-1-1,0 1 1,-1 0-1,1 1 1,0-1 0,0 4-1,-1-3-22,0 1-1,0 0 1,0-1 0,-1 1-1,1 0 1,-1-1 0,0 1-1,0-1 1,-1 1-1,1-1 1,-1 0 0,0 1-1,1-1 1,-1 0 0,-1 0-1,1 0 1,0 0 0,-5 4-1,-16 12-51,-49 33-1,51-38 6,0 1 0,0 1-1,-25 26 1,44-41 42,1 1 0,-1 0-1,0 0 1,1 0 0,0 0 0,-1 0-1,1 0 1,0 1 0,0-1 0,0 0-1,0 1 1,1-1 0,-1 0 0,0 1 0,1-1-1,0 5 1,0-6-2,0 1 0,1 0-1,0-1 1,-1 1 0,1 0 0,0-1-1,0 1 1,0-1 0,0 1 0,0-1-1,0 0 1,0 1 0,0-1 0,0 0-1,1 0 1,-1 0 0,1 0 0,-1 0-1,1 0 1,-1 0 0,1 0 0,-1-1 0,1 1-1,2 0 1,14 4-150,0 0-1,1-2 0,-1 0 1,0-1-1,1-1 1,0-1-1,19-2 1,6-3-91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12859,'9'-1'375,"0"-1"-1,-1 1 1,1-2 0,0 1 0,-1-1-1,15-7 1,46-31 847,-32 17-497,0 3-291,0-3 0,-2-1 1,-1-1-1,-1-2 0,-1-2 0,54-65 0,-86 96-432,0-1 1,0 0-1,0 0 0,0 1 0,1-1 0,-1 0 0,0 0 0,0 1 0,0-1 1,0 0-1,0 0 0,0 1 0,0-1 0,1 0 0,-1 0 0,0 1 0,0-1 0,0 0 1,0 0-1,1 0 0,-1 0 0,0 1 0,0-1 0,1 0 0,-1 0 0,0 0 1,0 0-1,1 0 0,-1 0 0,0 0 0,0 1 0,1-1 0,-1 0 0,0 0 0,0 0 1,1 0-1,-1 0 0,0 0 0,1 0 0,-1 0 0,0 0 0,0-1 0,1 1 1,-1 0-1,0 0 0,0 0 0,1 0 0,-1 0 0,0 0 0,0-1 0,0 1 0,1 0 1,-1 0-1,0 0 0,0 0 0,0-1 0,1 1 0,-1 0 0,0 0 0,0-1 1,0 1-1,0 0 0,0 0 0,0-1 0,1 1 0,0 30-52,-1-19 46,0-7 18,1 23-99,2-1 0,6 30-1,-8-49-9,1-1 0,0 1-1,0 0 1,1-1 0,-1 1-1,1-1 1,1 0 0,-1 0-1,1 0 1,0-1-1,1 1 1,-1-1 0,10 8-1,-3-6-205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17700,'0'0'51,"0"0"0,-1 0 616,1 0-616,0 0 1,0 0-1,0 0 0,0 0 0,0 1 1,0-1-1,0 0 0,0 0 1,0 0-1,0 0 0,0 0 0,0 0 1,0 0-1,0 0 0,0 0 1,0 0-1,0 0 0,0 0 0,0 1 1,0-1-1,0 0 0,0 0 0,0 1 616,0-1-616,1 0 1,-1 0-1,0 0 0,0 0 1,-11 10 1313,-21 17-625,25-22-479,-254 239-693,236-219-693,25-25 1105,-1 0 0,1 0 0,0 0 0,0 0 0,-1 0 1,1 0-1,0 0 0,0 0 0,-1 0 0,1 0 0,0 0 1,0 0-1,0 0 0,-1-1 0,1 1 0,0 0 0,0 0 1,-1 0-1,1 0 0,0 0 0,0-1 0,0 1 0,0 0 1,-1 0-1,1 0 0,0-1 0,0 1 0,0 0 1,0 0-1,0-1 0,0 1 0,0 0 0,0 0 0,-1 0 1,1-1-1,0 1 0,0 0 0,0 0 0,0-1 0,0 1 1,0 0-1,0 0 0,0-1 0,1 1 0,-1-1 0,2-19-652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17636,'5'-1'1640,"3"2"-1048,1 2-240,4 4 857,4 3-249,6 0-432,4 3-144,3 3-528,2 1-416,-2-2 528,-2-2-88,-5-3-128</inkml:trace>
  <inkml:trace contextRef="#ctx0" brushRef="#br0" timeOffset="1">510 196 18436,'-1'18'1416,"-5"0"-1112,3 2-152,1 4 352,-3-2-344,5 1-616,0-5 1977,2-9-1457,1-18-8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19012,'0'-4'1816,"1"4"-1239,-1 3-233,2 0 656,-1 0-976,5 0 168,-5-1-176,5 0-280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16 14939,'17'-6'630,"11"-3"4717,-27 9-5311,-1 0 1,0 0-1,0 0 0,0 0 0,0 0 1,0 0-1,0 0 0,0 0 0,0 0 1,0 0-1,0 0 0,0 0 0,1 0 1,-1 0-1,0 0 0,0 0 1,0 0-1,0 0 0,0 1 0,0-1 1,0 0-1,0 0 0,0 0 0,0 0 1,0 0-1,0 0 0,0 0 0,0 0 1,0 0-1,0 1 0,0-1 0,0 0 1,0 0-1,0 0 0,0 0 0,0 0 1,0 0-1,0 0 0,0 0 0,0 0 1,0 1-1,0-1 0,0 0 0,0 0 1,0 0-1,0 0 0,0 0 1,0 0-1,-1 0 0,1 0 0,0 0 1,0 0-1,0 0 0,0 0 0,0 0 1,0 0-1,0 1 0,0-1 0,0 0 1,0 0-1,0 0 0,-1 0 0,1 0 1,0 0-1,0 0 0,0 0 0,0 0 1,0 0-1,0 0 0,-19 14 949,-333 270-2467,351-283 1437,-18 13-262,19-14 291,-1 0 0,1 0-1,-1 0 1,1 0 0,-1 0-1,1 1 1,-1-1 0,1 0 0,-1 0-1,1 0 1,-1 0 0,1-1-1,-1 1 1,1 0 0,-1 0 0,1 0-1,0 0 1,-1 0 0,1-1 0,-1 1-1,1 0 1,-1 0 0,1-1-1,-1 1 1,1 0 0,0-1 0,-1 1-1,1 0 1,0-1 0,-1 1-1,1 0 1,0-1 0,0 1 0,-1-1-1,1 1 1,0-1 0,0 1-1,0-1 1,-1 1 0,1-1 0,0 1-1,0-1 1,0 0 0,-4-22-612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41 321 17204,'11'0'1704,"3"2"-992,1 6-312,9 3 841,5 2-249,4 4-432,1 2-248,8 1-680,-4 0-328,0-4 1200,-2-3-616,-8-8-96,-2 0-80</inkml:trace>
  <inkml:trace contextRef="#ctx0" brushRef="#br0" timeOffset="1">1 32 18812,'14'2'1800,"19"-4"-1071,6 0-297,11 0 784,6 2-224,2-3-360,1 3-368,-4 2-976,-7-2 760,-9-10-224,-6-6-80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17036,'0'-1'1456,"3"6"-1088,-1 4-160,-2 2 824,1 4-488,-2 5-352,-2 1-144,1 5-304,0 1-192,0-1-280,-1-2-144,0-5 624,-1-2-216,4-10-160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14043,'4'5'1728,"5"-1"-1031,13-3-169,9 1 1304,9-1-1016,1-1-88,9 0-496,-1-3-200,-2-1 1617,-1-2-1441,-10 0-48,-4 1-24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18372,'7'0'1976,"-7"8"-1400,-13 3-287,-5 3 1247,-11 8-856,-3 4-160,-5 7-352,0-2-136,-2-1-248,-2-2-208,8-3-520,1-2 1584,8-8-744,2-3-96,6-6-120</inkml:trace>
  <inkml:trace contextRef="#ctx0" brushRef="#br0" timeOffset="1">0 86 17524,'13'5'2112,"6"3"-1320,6 1-344,4-2 1673,10 5-1345,2 3-200,4 4-208,-2 0-208,-7-4-608,-3 4-336,-12-3 656,-5-2-136,-12-1-136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15563,'0'4'1753,"3"-4"-937,3-1-288,11 1 1024,5 0-319,9 1-353,2 0-184,10-1-248,4 0-120,9 0-672,2-2-424,-5-7 680,-5-3-144,-3-2-112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14027,'2'-5'364,"0"1"0,1-1 0,0 1 0,0 0 0,0 0 0,0 0 0,0 1 0,1-1 0,0 1 0,0-1 0,0 1 0,0 1 0,0-1 0,1 0 0,-1 1 0,1 0 0,-1 0 0,1 1 0,0-1 0,0 1 0,0 0 0,0 0 0,7 0 0,-3 0-208,-1 1 1,0 0-1,0 0 1,0 1-1,0 0 0,0 0 1,0 1-1,0 0 1,0 1-1,-1 0 1,1 0-1,-1 0 0,0 1 1,7 4-1,-12-6-145,0-1-1,0 0 0,0 1 0,-1-1 0,1 1 0,0-1 1,-1 1-1,1 0 0,-1 0 0,0 0 0,0 0 0,1 0 1,-1 0-1,0 0 0,-1 0 0,1 0 0,0 0 0,-1 0 1,1 1-1,0 3 0,-2-3-8,1 0 0,-1-1 0,0 1 0,1 0 0,-1-1 0,0 1 0,-1 0 0,1-1 0,0 0-1,-1 1 1,1-1 0,-1 0 0,0 1 0,-3 2 0,-5 4-8,0-1 1,-1 0-1,0 0 0,0-1 0,-22 10 0,22-12 5,6-3-8,0 0-1,0 0 0,0 1 0,1 0 0,-1 0 0,0 0 0,-4 5 0,9-7 7,-1-1 0,1 0 0,0 1 0,0-1 0,0 0 0,0 1 0,0-1 0,0 0 0,0 1 0,0-1 0,0 1 0,0-1 0,0 0 0,0 1 0,0-1 0,0 0-1,0 1 1,0-1 0,0 1 0,0-1 0,1 0 0,-1 1 0,0-1 0,0 0 0,0 1 0,1-1 0,-1 0 0,0 0 0,0 1 0,1-1 0,-1 0 0,0 0 0,1 1 0,-1-1 0,0 0-1,1 0 1,-1 0 0,0 1 0,1-1 0,-1 0 0,0 0 0,1 0 0,-1 0 0,1 0 0,-1 0 0,0 0 0,1 0 0,-1 0 0,1 0 0,22 4-201,-23-4 192,151 5-2000,-113-5 1889,24 0-278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12571,'-1'1'128,"0"0"-1,0 0 1,-1 0 0,1 1 0,0-1 0,0 0 0,0 0 0,0 1 0,1-1-1,-1 0 1,0 1 0,0-1 0,0 3 0,1-3-69,0-1 0,0 1 0,0-1 0,0 1 0,0-1 0,1 0 0,-1 1 0,0-1 0,0 1 0,0-1 0,1 0 0,-1 1 0,0-1 0,0 0 0,1 1 0,-1-1 0,0 0 0,1 1 0,-1-1 0,0 0 0,1 1 0,-1-1 0,0 0 0,1 0 0,-1 0 0,1 1 0,-1-1 0,0 0 0,1 0 0,0 0 0,5 1 321,1 0 0,-1-1 0,1 1 0,-1-2 0,12 0 1,310-52 2851,-14 3-2404,-89 28-3011,-210 18 1500,-15 4 660,0 0-1,0 0 1,-1 0 0,1-1 0,0 1-1,0 0 1,0 0 0,0 0-1,0 0 1,0 0 0,0 0-1,0 0 1,0-1 0,0 1 0,-1 0-1,1 0 1,0 0 0,0 0-1,0 0 1,0-1 0,0 1-1,0 0 1,0 0 0,0 0 0,0 0-1,0 0 1,0-1 0,0 1-1,0 0 1,0 0 0,0 0-1,0 0 1,1 0 0,-1 0 0,0-1-1,0 1 1,0 0 0,0 0-1,0 0 1,0 0 0,0 0-1,0 0 1,0 0 0,1-1 0,-1 1-1,0 0 1,0 0 0,0 0-1,0 0 1,-12-2-529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72 15827,'0'0'12,"1"-9"492,1 1 0,-2-1 0,1 0 0,-1-10-1,0 18-451,0 1-1,0-1 1,0 0 0,-1 0-1,1 0 1,0 0-1,0 1 1,-1-1-1,1 0 1,0 0-1,-1 0 1,1 1-1,-1-1 1,1 0-1,-1 1 1,1-1-1,-1 0 1,1 1-1,-1-1 1,0 1-1,1-1 1,-2 0-1,1 1 18,-1 0-1,1 0 0,0 0 0,-1 0 1,1 0-1,0 0 0,-1 0 0,1 1 1,0-1-1,-1 1 0,1-1 0,0 1 1,0-1-1,0 1 0,-1 0 0,1-1 1,0 1-1,0 0 0,-2 2 0,-9 9 54,0 1-1,1 0 1,0 1-1,1 0 1,0 1-1,-13 28 0,17-32-101,-13 24-32,2 0 1,2 2-1,1 0 1,2 1-1,-9 46 1,17-64 114,1 0 0,0 1 1,2-1-1,1 1 0,0-1 0,2 1 0,0-1 1,1 0-1,1 0 0,1 0 0,13 35 1,-14-47-69,0 0 1,1-1 0,7 11-1,19 17 168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15835,'19'0'1449,"0"10"-841,1 3-184,1 10 600,-1 3-144,-4 16-208,-7 9-79,-11 12-137,-8 10-88,-11 5-168,-8 2-48,-11 5-40,-6 3-136,-11 4-608,-6 3 1872,-19-2-1200,-3-3 32,-1-5 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32 11899,'-4'-4'121,"0"1"1,0 0 0,-1 0-1,1 0 1,-1 1 0,1 0 0,-1 0-1,0 0 1,0 0 0,0 1-1,0-1 1,0 1 0,0 0 0,0 1-1,0 0 1,-1-1 0,1 2-1,-7 0 1,-14 1 11,1 2 1,-34 9-1,53-12-106,-21 7 70,1 1 0,0 1 0,1 1 1,0 1-1,0 2 0,2 0 0,0 1 1,0 1-1,1 2 0,2 0 0,0 1 1,0 1-1,2 1 0,1 0 0,-22 36 1,20-27-29,2 2 1,1 0 0,1 1 0,2 1 0,1 0 0,2 0-1,1 1 1,2 1 0,1-1 0,2 1 0,1 55 0,4-70-63,0 1 0,2-1 0,1 1 0,1-1 0,0 0 0,2 0 0,0-1 0,1 0 0,1 0 0,18 27 0,-19-34 31,2 0 1,0-1-1,0 0 0,1 0 1,0-1-1,1 0 0,1-1 0,-1-1 1,2 0-1,-1-1 0,1 0 1,0-1-1,1 0 0,28 8 1,-21-10 135,-1-1 1,1-1 0,0-1-1,0 0 1,0-2 0,0-1-1,0-1 1,0 0 0,0-2-1,-1 0 1,1-2-1,-1 0 1,-1-1 0,1-2-1,-1 0 1,0-1 0,21-15-1,-15 8 31,-1-1-1,-1-1 1,-1-2 0,-1 0-1,0-1 1,-2-2-1,-1 0 1,0 0 0,-2-2-1,-1-1 1,22-49-1,-24 39-156,-1-1 0,-1 0 0,-3-1 0,-1 0 1,-2-1-1,-2 0 0,0-56 0,-4 69-131,-2 1 0,-1-1 0,-1 1 0,-1 0 0,-1 0 0,-1 0 0,-1 1 0,-2 0 0,0 0 0,-2 1-1,-1 1 1,-17-25 0,24 40-161,0 1 0,-1-1 0,0 1 0,0 0-1,-13-8 1,17 12 134,-1 1 0,1 0 0,-1 0-1,1 1 1,-1-1 0,1 1 0,-1-1-1,0 1 1,0 0 0,0 1 0,0-1-1,1 1 1,-1-1 0,0 1 0,0 0-1,-7 1 1,-4 5-518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48 11018,'-46'33'463,"1"3"0,2 1 0,1 2 0,2 2 0,-66 90 0,92-111-396,1 2-1,1 0 0,1 0 1,2 1-1,0 0 1,1 1-1,1 0 0,1 0 1,-4 39-1,8-42-1,1 0 0,1 1-1,0-1 1,2 0 0,0 1-1,2-1 1,0 0 0,1-1 0,2 1-1,0-1 1,13 26 0,-17-39-13,1-1 0,0 0 0,0 0 0,0 0 0,1 0 0,0-1 0,0 0 0,0 0 1,0 0-1,1-1 0,0 1 0,0-1 0,0-1 0,1 1 0,-1-1 0,1 0 0,10 2 0,-9-3 19,1-1-1,-1 0 0,1 0 0,-1-1 1,1 0-1,-1 0 0,1-1 0,-1 0 0,1-1 1,-1 0-1,0 0 0,1-1 0,-1 0 0,11-5 1,0-3 80,0-1 1,0 0-1,-1-1 1,-1-1 0,0-1-1,-1-1 1,-1 0-1,0-1 1,17-25 0,-13 13 87,-2 0 0,-1-2 0,-1 1 0,-1-2 0,14-48 0,-19 44-176,-2 0 1,-1 0-1,-2-1 1,-1 0-1,-3 0 1,0 0 0,-2 0-1,-2 0 1,-2 0-1,-1 1 1,-16-48-1,20 73-216,-1 1 0,0 1 0,-1-1 0,0 0 0,-7-10 0,11 19 110,0-1 1,-1 0 0,1 1-1,0-1 1,-1 1 0,1-1-1,-1 1 1,1-1 0,-1 1-1,0 0 1,0 0 0,0 0-1,1 0 1,-1 0 0,0 0 0,0 1-1,0-1 1,0 1 0,0-1-1,0 1 1,0 0 0,-1 0-1,1 0 1,0 0 0,0 0-1,0 0 1,0 0 0,0 1-1,0-1 1,0 1 0,0-1-1,0 1 1,-3 2 0,-13 11-441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19340,'3'-3'230,"15"-11"2840,-17 17-1554,-8 10-707,-3 6-618,1 0-1,0 0 0,1 1 0,1 0 1,-6 30-1,9-29-1149,1 1-1,-1 38 1,-3-62-40,1-7 302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18260,'-1'0'1728,"5"3"-1008,2-1-287,8 3 943,5-1-248,10 0-400,2 2-208,8-2-216,0-2-208,-1-2-800,-1-2-1864,-4 2 2208,-4 0-321,-7-3-287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16011,'-23'5'1905,"7"3"-1009,3-7 1320,24-1-1039,14-1-329,5-7-200,14 3-312,5-4-144,6 2-88,-1 1-104,-4 5-176,-8 1-208,-9 3-432,-6 5-272,-16-1 816,-6-1-200,-8-3-217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12107,'-15'5'967,"0"1"0,0 0 1,1 1-1,-25 17 1,38-24-900,1 0 0,0 0 0,-1 1 0,1-1 0,0 0 0,-1 0 0,1 0 0,0 1 0,-1-1 0,1 0 0,0 1 0,-1-1 0,1 0 0,0 1 0,0-1 0,-1 0 0,1 1 0,0-1 0,0 0 1,0 1-1,0-1 0,0 1 0,0-1 0,-1 0 0,1 1 0,0-1 0,0 1 0,0-1 0,0 0 0,0 1 0,0-1 0,1 1 0,-1-1 0,0 0 0,0 1 0,15 7 1137,28-2-296,-42-6-842,69 1 728,-47-1-605,-1 0 0,1 1 0,0 2 0,34 7-1,-55-9-177,0-1 0,-1 0-1,1 1 1,-1-1-1,1 1 1,-1-1 0,1 1-1,-1 0 1,0-1 0,1 1-1,-1 0 1,0 0-1,1 0 1,-1 0 0,0 0-1,0 0 1,0 1-1,0-1 1,0 0 0,0 1-1,0-1 1,-1 0 0,1 1-1,0-1 1,-1 1-1,1-1 1,-1 1 0,1-1-1,-1 1 1,0 0 0,0 2-1,0-1 0,-1 0-1,0 1 0,0-1 1,-1 0-1,1 0 1,-1 0-1,1 0 0,-1 0 1,0 0-1,0 0 1,0-1-1,0 1 1,-1-1-1,-2 3 0,-19 15 19,0-2 0,-2 0-1,0-2 1,-29 14 0,-46 29 71,100-58-97,0 0-1,0-1 0,0 1 0,0 0 1,0-1-1,0 1 0,0 0 0,0 0 1,1 0-1,-1 0 0,0 0 0,0 0 1,1 0-1,-1 2 0,1-3 0,0 1 0,0-1 0,0 0 1,0 1-1,0-1 0,0 1 0,0-1 0,0 0 0,0 1 0,0-1 0,0 0 0,1 1 0,-1-1 0,0 0 1,0 1-1,0-1 0,1 0 0,-1 0 0,0 1 0,1-1 0,-1 0 0,0 0 0,0 1 0,1-1 0,-1 0 0,0 0 1,1 0-1,-1 1 0,1-1 0,3 1 11,0 0 0,0 0 1,0 0-1,1 0 0,-1-1 1,8 0-1,323-18-1409,-299 15 1133,-9-3-89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31 17116,'39'-30'3319,"-38"30"-3250,-1 0-1,0 1 1,0-1-1,0 0 1,0 1 0,1-1-1,-1 0 1,0 0-1,0 1 1,0-1 0,0 0-1,0 1 1,0-1-1,0 0 1,0 1 0,0-1-1,0 0 1,0 1-1,0-1 1,0 0 0,0 0-1,0 1 1,0-1 0,0 0-1,-1 1 1,1-1-1,0 0 1,0 1 0,0-1-1,0 0 1,-1 0-1,1 1 1,0-1 0,-12 18 296,-1-1 0,0 0 0,-1-1 1,-23 20-1,14-13-266,-125 111-201,144-131-20,3-1 32,-1 0-1,0-1 1,1 1 0,-1 0-1,0-1 1,0 0 0,0 0-1,0 1 1,0-1 0,0 0-1,0 0 1,-1-1 0,1 1 0,-4 0-1,6-1 76,-1 0 0,1 0 0,-1-1 0,1 1-1,-1 0 1,1 0 0,0-1 0,-1 1 0,1 0 0,-1-1-1,1 1 1,-1 0 0,1-1 0,0 1 0,-1-1 0,1 1-1,0-1 1,0 1 0,-1-1 0,1 1 0,0-1 0,0 1-1,0-1 1,0 1 0,-1-1 0,1 1 0,0-1 0,0 1-1,0-1 1,0 1 0,0-1 0,0 0 0,0 1 0,1-2-1,-1-13-442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16195,'2'-6'1625,"-1"5"-961,2 4-208,6 5 896,2 1-135,3 1-353,6 3-232,6 1-168,3 1-48,0-2-232,1-2-304,-5-2-680,0-1-200,-5-3 768,-3-1-192,-10 0-193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15843,'1'2'132,"0"0"0,0 0-1,0 0 1,0-1 0,0 1-1,-1 0 1,1 0 0,-1 0-1,1 0 1,-1 0-1,0 0 1,0 4 0,1-2 82,3 26 38,2 0 0,1 0 0,1 0 0,2-1 0,0-1 0,17 30 1,-26-55-191,1 0 1,0 0 0,0 0 0,0 0 0,0 0 0,1 0 0,-1 0 0,1-1 0,0 1 0,0-1 0,0 0 0,0 0 0,0 0 0,4 2 0,-5-4-5,0 1 1,0-1 0,1 1 0,-1-1 0,0 0 0,0 0 0,0 0 0,0 0 0,0-1-1,1 1 1,-1 0 0,0-1 0,0 1 0,0-1 0,0 0 0,0 0 0,0 0-1,0 0 1,0 0 0,-1 0 0,1 0 0,0-1 0,-1 1 0,1-1 0,-1 1-1,2-3 1,5-5 178,-1 0 0,0 0 0,-1-1 0,0 0 0,0-1 0,5-14 0,21-71 674,-17 35-516,12-109-1,-15 82-371,-12 86-26,0 0 0,0 0-1,0 0 1,0 1-1,1-1 1,-1 0-1,0 0 1,1 1 0,0-1-1,-1 0 1,1 1-1,0-1 1,0 1-1,0-1 1,0 1 0,0-1-1,0 1 1,1 0-1,-1 0 1,0-1-1,1 1 1,1-1 0,0 1-6,0 1 0,1-1 0,-1 1 0,0 0 1,1 0-1,-1 0 0,0 1 0,1-1 0,5 3 1,-4-3 4,26 5-21,-1-2 0,1-1 1,37-3-1,88-14-1,8-1 7,-154 15 18,-2 1-6,0-1 0,1 1 0,-1 0 1,0 1-1,16 3 0,-23-3 2,1 0 1,0-1-1,0 1 1,-1 0-1,1 0 1,0 0-1,-1 0 0,1 0 1,-1 1-1,1-1 1,-1 0-1,0 1 1,1-1-1,-1 1 0,0 0 1,0-1-1,0 1 1,0 0-1,0-1 1,-1 1-1,1 0 1,0 0-1,-1 0 0,0 0 1,1 0-1,-1 0 1,0 0-1,0 0 1,0 3-1,-2 33-769,-1-1 0,-12 52 0,12-79 406,-3-2-133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17964,'-3'6'1928,"8"-5"-1096,5-4-287,13-3 895,8-1-232,11-3-272,6 5-320,14-1-968,4-3-432,-2-8 728,4 1-208,-2-1-128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15227,'1'-4'258,"0"1"0,1-1 0,-1 0 0,1 1 0,0-1 0,0 1 0,0 0 0,0 0 0,0-1 0,1 1 0,0 1 0,-1-1 0,1 0 0,0 1 0,0-1 0,0 1 0,1 0 0,4-2 0,9-5 777,1 0 1,22-7-1,-36 15-838,0-1-40,45-13 1176,-46 14-1242,1 0-1,0 1 1,0-1 0,0 1-1,-1 0 1,1 0-1,0 0 1,0 0 0,0 1-1,6 1 1,-10-2-86,0 0 1,1 0 0,-1 1-1,0-1 1,1 0 0,-1 1-1,0-1 1,1 0-1,-1 1 1,0-1 0,0 0-1,1 1 1,-1-1 0,0 1-1,0-1 1,0 0-1,0 1 1,0-1 0,1 1-1,-1-1 1,0 1 0,0-1-1,0 1 1,0-1-1,0 0 1,0 1 0,0-1-1,-1 1 1,1-1 0,0 1-1,0-1 1,0 0-1,0 1 1,0-1 0,-1 1-1,1-1 1,0 0-1,0 1 1,-1-1 0,1 0-1,0 1 1,-1 0 0,-15 19 20,13-17-11,-3 4-30,-10 11 49,1 1 0,0 1 0,-14 25 0,26-40-62,0-1 0,1 1 0,0 0 0,0 0 0,0 1 0,0-1 0,1 0 0,0 1 1,0-1-1,1 0 0,-1 1 0,1-1 0,0 1 0,0-1 0,1 1 0,0-1 0,0 0 0,0 1 0,1-1 0,3 8 0,-3-9-72,0-1 1,1 0-1,-1 0 0,1 0 0,0 0 1,0 0-1,0-1 0,0 1 1,1-1-1,-1 0 0,1 0 0,-1 0 1,1 0-1,0-1 0,-1 0 0,1 1 1,0-1-1,0-1 0,0 1 0,0 0 1,0-1-1,0 0 0,0 0 1,0 0-1,0-1 0,0 1 0,6-2 1,27-7-496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14267,'15'8'1608,"5"11"-751,0 2-225,9 9 872,-2 5-320,1 11-119,-3 1-113,-9 13-264,-6 5-104,-19 2-240,-7 2-88,-30 2-72,-5 7-96,-17 2-560,-5 6-232,-4-6 608,-8 1-160,-9-5-48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13219,'0'-1'162,"-1"0"-1,1 0 1,-1 0 0,1-1-1,-1 1 1,1 0 0,0 0 0,0 0-1,0 0 1,0-1 0,0 1-1,0 0 1,0 0 0,0 0 0,0-1-1,0 1 1,0 0 0,1 0-1,-1 0 1,1 0 0,-1 0-1,1-2 1,1 1 74,0 0-1,-1 0 1,1 0 0,0 0-1,0 1 1,0-1-1,0 0 1,0 1 0,5-3-1,0 1 109,1-1-1,-1 1 1,1 1 0,0 0-1,0 0 1,8-1-1,-3 2-93,0 1-1,0 0 1,0 0 0,0 2-1,0 0 1,14 3-1,-22-4-204,-1 1 0,0-1 0,0 1-1,0 0 1,0 0 0,0 0 0,0 1 0,0-1-1,5 6 1,-7-6-37,-1 0-1,1 0 0,-1 0 0,0 0 1,1 0-1,-1 0 0,0 0 0,0 0 1,0 0-1,-1 1 0,1-1 1,-1 0-1,1 1 0,-1-1 0,0 0 1,1 1-1,-1-1 0,0 1 1,-1 2-1,0-1-29,0 0 0,0 0 1,-1 0-1,0-1 0,1 1 0,-1-1 1,0 1-1,-1-1 0,1 0 0,-1 0 1,1 1-1,-1-2 0,0 1 0,-6 4 1,-7 6-130,-31 17 1,24-16 34,12-7 63,-59 42-206,65-45 256,-1 1-1,1 0 1,1 0-1,-1 0 1,0 0-1,1 1 1,0 0-1,1-1 1,-6 13-1,8-17 7,1 1-1,-1-1 0,0 1 0,1 0 1,-1-1-1,1 1 0,0-1 1,0 1-1,0 0 0,0 0 1,0-1-1,0 1 0,0 0 0,0-1 1,0 1-1,1-1 0,-1 1 1,1 0-1,-1-1 0,1 1 1,0-1-1,0 1 0,-1-1 0,1 1 1,0-1-1,0 0 0,1 1 1,-1-1-1,0 0 0,0 0 0,0 0 1,1 0-1,-1 0 0,1 0 1,-1 0-1,1 0 0,-1-1 1,1 1-1,-1-1 0,1 1 0,2 0 1,4 0-166,0 1-1,0-1 1,-1-1 0,1 1-1,0-1 1,0-1 0,14-1 0,-11-1-282,1-1 0,-1 1 0,1-2 0,-1 1 0,0-2 0,-1 1 0,14-10 0,6-7-436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16 16668,'6'-10'1560,"-3"7"-1064,-3 1-240,-6 4 856,-4 6-488,-6 4-215,-4 4-105,-3 6-232,-1 2-32,-5 6-16,-2 2 32,2-2-16,2 1-112,2-3-497,4-6 1962,1-9-1353,-2-7 104,9-10 32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94 258 17044,'8'2'1696,"4"3"-1296,-1 3-184,5 2 1032,3 1-840,5 2-135,2 1-369,2 2-81,-3-2-439,-1-1 1345,-7-4-777,-1-5-9,-1-2-79</inkml:trace>
  <inkml:trace contextRef="#ctx0" brushRef="#br0" timeOffset="1">1 15 17324,'14'10'1728,"5"-5"-952,5 3-296,13-1 809,5-4-321,5 2-312,2-3-304,-2-1-888,-1-1-2249,-15-11 2425,-5-8-368,-10-7-320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16035,'4'0'2057,"8"-2"-1217,6 2-240,7-1 1041,9-3-481,5-2-128,11-1-376,3-3-88,7 5-256,-4 0-136,-7-2-456,-2 2-312,-13 5-600,-9 0 2128,-22 2-1112,-12-2-96,-17 0-104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11578,'-3'2'237,"1"0"-1,0 1 0,0-1 0,0 0 0,0 0 0,1 1 0,-4 4 0,5-6-162,0-1 0,0 1 0,0 0 0,0-1 0,0 1 0,0 0 0,0-1 0,0 1 0,0 0 0,0-1 0,0 1 0,0 0 0,1-1 0,-1 1 0,0-1 0,0 1 0,1 0 0,-1-1 0,0 1 0,1-1 0,-1 1 0,0-1 0,1 1 0,-1-1 0,1 1 0,-1-1 0,1 0 0,-1 1 0,1-1 0,-1 0 0,1 1 0,0-1 0,-1 0 0,1 0 0,-1 1 0,1-1 0,0 0 0,-1 0 0,1 0 0,0 0 0,-1 0 0,2 0 0,21 6 1413,32 2 0,-40-6-1207,0 0 0,0 0 0,0 1 0,-1 1 0,0 1 0,25 11 0,-38-16-267,0 0 0,0 1-1,0 0 1,1-1 0,-1 1-1,0 0 1,0 0 0,0 0-1,0-1 1,0 1 0,0 0 0,0 0-1,0 0 1,-1 1 0,1-1-1,0 0 1,-1 0 0,1 0-1,-1 1 1,1-1 0,-1 0-1,1 0 1,-1 1 0,0-1-1,0 0 1,0 1 0,0-1 0,0 0-1,0 1 1,0-1 0,0 0-1,0 1 1,0-1 0,-1 0-1,1 1 1,-1-1 0,1 0-1,-1 0 1,1 1 0,-1-1-1,0 0 1,1 0 0,-1 0 0,0 0-1,0 0 1,-2 2 0,-5 5 9,-1 1 0,0-1 0,-1-1 0,-13 9 0,10-7 25,3-2-10,-29 24 116,37-29-119,-1 0 0,1 1-1,-1-1 1,1 1 0,0 0-1,0 0 1,0 0 0,1 0-1,-1 0 1,1 0 0,-2 4 0,3-6-21,0-1 1,1 1-1,-1 0 1,0-1-1,0 1 1,0 0-1,0-1 1,1 1 0,-1 0-1,0-1 1,1 1-1,-1 0 1,0-1-1,1 1 1,-1-1-1,1 1 1,-1-1-1,1 1 1,-1-1 0,1 1-1,0-1 1,-1 1-1,1-1 1,-1 0-1,1 1 1,0-1-1,-1 0 1,1 0 0,0 1-1,-1-1 1,1 0-1,0 0 1,0 0-1,1 0 1,31 4 191,-28-4-152,34 2-409,0-2 0,0-1-1,0-2 1,54-12 0,-53 5-34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 15011,'6'-2'1873,"-6"7"-1193,-16 5-328,-4 7 1816,-7 6-1512,-2 2-199,-7 7-329,0 1-40,2 0-32,-2-2-40,8-3-296,2-3-233,4-9 449,5-4-72,7-11-48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17348,'0'4'1544,"7"5"-1040,1 1-216,7 0 752,3 2-471,7 0-617,3 3-385,0-4 449,-3 2-128,-5 0-160</inkml:trace>
  <inkml:trace contextRef="#ctx0" brushRef="#br0" timeOffset="1">508 133 16876,'-2'3'1760,"1"7"-1120,-5 3-296,2 1 1689,0 4-1153,-1 2-912,3 1-416,-4-2 408,3-6-56,2-7-88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4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17052,'-1'20'2135,"0"-11"-1686,-4 69 823,5-70-1251,0 1 0,1-1 0,0 0 0,0 1 0,1-1 0,0 0 0,4 9 0,-5-15 14,0 0-1,0 0 1,0-1-1,0 1 0,0-1 1,0 1-1,0-1 0,1 1 1,-1-1-1,0 1 0,1-1 1,-1 0-1,1 0 0,0 0 1,-1 0-1,1 0 1,0 0-1,-1 0 0,1-1 1,0 1-1,0-1 0,0 1 1,0-1-1,0 0 0,0 0 1,0 1-1,-1-1 0,1-1 1,0 1-1,0 0 1,0 0-1,0-1 0,0 1 1,0-1-1,3-1 0,6-2 157,-1-1 1,1 0-1,-1-1 0,14-11 0,-22 16-176,23-18 373,-1-2-1,25-26 1,2-3-10,-51 51-374,0-1-1,0 0 1,0 0 0,0 0-1,0 1 1,0-1-1,-1 0 1,1 0-1,0 0 1,1 1-1,-1-1 1,0 0 0,0 0-1,0 0 1,0 0-1,0 1 1,0-1-1,0 0 1,0 0-1,0 0 1,0 1 0,0-1-1,0 0 1,1 0-1,-1 0 1,0 0-1,0 0 1,0 1-1,0-1 1,0 0 0,1 0-1,-1 0 1,0 0-1,0 0 1,0 0-1,0 0 1,1 0-1,-1 0 1,0 1 0,0-1-1,0 0 1,1 0-1,-1 0 1,0 0-1,0 0 1,0 0-1,1 0 1,-1 0 0,0-1-1,0 1 1,0 0-1,1 0 1,-1 0-1,0 0 1,0 0-1,0 0 1,0 0 0,1 0-1,-1 0 1,0 0-1,0-1 1,0 1-1,0 0 1,0 0-1,1 0 1,-1 0 0,0-1-1,-2 24 0,0-14-12,2-4-80,0 0 0,0 0-1,1 0 1,-1 0 0,1 0-1,0 0 1,0 0 0,3 6-1,-3-9 90,0 0 0,0-1 0,0 1 0,0 0 0,0-1 0,1 1 0,-1 0 0,0-1 0,1 1 0,-1-1 0,1 0 0,0 0 0,0 0 0,-1 1 0,1-1 0,0-1 0,0 1 0,0 0 0,0 0 0,0-1 0,0 1 0,0-1 0,3 1 0,19-1-172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18468,'-5'3'2176,"4"-3"-1471,-3-2 1271,5 4-1456,3 2-640,3-7 232,5-3-176,2-8-208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12403,'-4'4'233,"1"-1"1,0 1 0,0 0-1,0 0 1,0 0 0,0 0-1,1 0 1,0 0-1,0 1 1,0-1 0,0 1-1,1 0 1,0 0 0,0-1-1,0 1 1,0 0 0,1 0-1,0 0 1,1 8 0,0 6 203,0-1 0,2 0 1,9 34-1,-10-45-315,0-1-1,0 1 1,1-1-1,0 0 0,0 1 1,1-1-1,-1-1 0,6 7 1,-8-11-88,0 1-1,1-1 1,-1 0 0,0 0 0,1 0 0,-1 0-1,1 0 1,-1 0 0,1 0 0,-1-1 0,1 1-1,-1-1 1,1 1 0,0-1 0,-1 1 0,1-1-1,0 0 1,0 0 0,-1 0 0,1 0 0,0 0 0,-1 0-1,1 0 1,0 0 0,0-1 0,-1 1 0,1-1-1,-1 1 1,1-1 0,0 0 0,-1 0 0,1 0-1,-1 0 1,0 0 0,1 0 0,1-1 0,45-37 512,-25 20-388,0 0 0,45-24-1,-61 38-148,1 2 0,0-1 0,0 1 0,0 0 0,0 1 0,1 0 0,-1 0 0,1 1 0,-1 0 0,1 1 0,-1-1 0,1 2 0,16 1 0,-19 0-2,1 0 0,-1 1 0,0 0 0,0 0 0,0 0-1,0 0 1,0 1 0,-1 0 0,1 0 0,-1 1 0,0 0 0,-1-1 0,6 9 0,-1-4 4,0 0 0,14 11 1,-1-9 51,-19-10-22,-1 0 1,1 0-1,-1 0 1,0 0-1,1 1 0,-1-1 1,0 1-1,0-1 1,0 1-1,3 2 1,-9 2 338,-2 1-215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17300,'4'-2'431,"0"0"1,0 0-1,0-1 0,0 0 1,5-4-1,13-9 579,-4 7-627,-1 0 0,1 2 1,1 0-1,21-5 0,-32 10-366,0 1 0,1-1 1,-1 1-1,0 0 0,1 1 0,-1 0 0,0 0 0,1 1 0,-1 0 1,0 1-1,1 0 0,8 3 0,-10-2 30,-1 1 0,1 0 0,-1 1 0,7 5 1,-8-6 19,1 1 0,-1-2 0,1 1 0,-1 0 0,1-1 0,9 3 0,-1-3 39,0 0 0,1-1-1,-1 0 1,1-1 0,-1-1-1,1 0 1,0-2-1,-1 1 1,1-2 0,-1 1-1,0-2 1,0 0 0,0-1-1,21-10 1,-34 14-108,0 1 0,0 0 1,-1-1-1,1 1 0,0 0 0,0-1 1,0 1-1,-1-1 0,1 1 1,0-1-1,-1 0 0,1 1 0,-1-1 1,1 0-1,0 1 0,-1-1 0,1 0 1,-1 0-1,0 1 0,1-1 1,-1 0-1,0 0 0,1 0 0,-1 0 1,0 1-1,0-1 0,0 0 1,0 0-1,0 0 0,0 0 0,0 0 1,0 0-1,0 1 0,0-1 1,0 0-1,-1 0 0,1 0 0,0 0 1,-1 0-1,1 0 0,-4-4-181,1 1 1,-1-1-1,1 1 0,-1 0 0,-7-5 1,-2-4 132,-8-9-287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9 8722,'-28'2'269,"1"2"0,-1 1-1,1 2 1,0 0 0,0 2 0,1 1 0,0 1 0,1 1 0,0 1 0,1 1 0,0 1-1,-27 24 1,20-11-69,1 1 0,1 1 0,2 1-1,1 2 1,2 0 0,1 2 0,2 1-1,-22 48 1,36-66-130,0 1 1,2-1-1,0 1 0,2 0 0,0 0 1,0 0-1,2 0 0,1 1 0,0-1 1,1 0-1,1 1 0,1-1 0,9 32 1,-3-23-29,2-1 0,0-1 0,2 0 0,0 0 0,2-1 0,1-1 0,1 0 0,30 32 0,-33-41-31,1-1 1,1 0 0,1-1 0,-1 0 0,2-1-1,0-1 1,36 16 0,-29-17-8,1-2 1,0 0-1,0-2 1,1 0-1,39 2 1,-6-7 1,0-2 1,-1-3 0,1-3 0,111-27-1,-98 15 29,-1-3-1,0-4 0,96-50 0,-78 28 294,167-121 1,-228 148-111,-1-2 1,-1 0 0,-1-2-1,44-55 1,-63 70-98,0-1 0,0 0 0,-1 0-1,-1-1 1,0 1 0,-1-1 0,4-18 0,-6 21-19,-1-1 0,0 1 0,0-1 0,-1 1 1,-1-1-1,1 0 0,-2 1 0,1 0 0,-1-1 0,-7-17 0,1 7 63,-2 0 0,-1 0 0,0 1 0,-1 0 0,-1 1 0,-24-25 0,2 6 135,-71-56 0,83 75-315,-1 1-1,0 1 1,-1 1-1,-32-14 0,43 23-49,0 1 1,0 1-1,0 0 0,-1 0 0,1 2 0,-1 0 0,0 0 0,0 2 0,1-1 0,-18 3 0,-18 9-130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5190 12091,'24'-73'1656,"-4"0"0,20-144 0,-5 24-1183,-1 56 257,75-190 1,84-118 326,40 6-268,-43 88-402,-139 243-329,42-135-1,17-121 79,-46 145 50,-52 175-134,-1 0-1,10-81 1,-19 97 0,-2-1 0,0 0-1,-2 0 1,-1 1 0,-10-44 0,-3 16 85,-41-100 1,-38-46-123,48 110-19,-54-158-1,98 239 2,0 1 0,-1 0 0,0 0 0,0 0 1,-1 1-1,-1-1 0,1 1 0,-1 1 0,-1-1 0,-14-14 0,15 17-2,0 1-1,1 0 0,-1-1 0,1 1 0,1-1 0,-9-12-1,13 16 7,-1 0 0,0 0 0,0 0-1,1 0 1,-1 1 0,1-1 0,-1 0 0,1 0-1,0 0 1,0 0 0,0 0 0,0 0-1,0 0 1,1 0 0,-1 0 0,0 0 0,1 0-1,0 0 1,-1 0 0,1 0 0,0 0-1,0 0 1,0 1 0,0-1 0,0 0 0,0 1-1,3-3 1,13-12-12,0 0-1,1 1 1,1 1-1,25-15 1,-25 16 5,110-64-28,167-72 1,80-47-1683,-350 180 1281,-9 7-448,-1-1 0,20-17-1,-32 22-156,-8 5 380,-12 6-31,15-6 663,-18 7-483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10482,'18'-18'870,"-4"3"482,1 1 1,29-23-1,-38 33-1143,1 1 0,-1-1-1,0 1 1,1 0 0,0 1-1,-1-1 1,1 1 0,0 1-1,0-1 1,1 1 0,13 0-1,-11 1-61,0 1 0,0 0 0,-1 0-1,19 6 1,-23-5-125,0-1 1,0 1-1,0 0 0,-1 1 1,1-1-1,-1 1 0,1 0 1,-1 0-1,0 0 0,0 1 0,4 4 1,-7-7-18,0 1 0,0 0 0,0 0 0,0-1 0,-1 1 0,1 0 0,0 0 0,-1 0 0,1 0 0,-1 0 0,0-1 0,0 1 0,1 0 0,-1 0 0,-1 0 1,1 0-1,0 0 0,0 0 0,-1 0 0,1 0 0,-1 0 0,1 0 0,-1-1 0,0 1 0,0 0 0,-2 2 0,-2 6 17,-2-1 0,1-1 0,-14 14 1,14-15-14,-204 217 2185,182-191-1812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18836,'-10'29'554,"2"0"-1,0 1 1,2 0 0,2 1-1,0-1 1,1 38 0,3-66-523,0 0 1,0 1-1,0-1 1,0 0-1,1 1 1,-1-1-1,1 0 1,-1 0-1,1 1 1,0-1-1,0 0 1,0 0 0,2 3-1,-3-5-15,0 1 1,1-1-1,-1 0 1,0 0-1,1 1 1,-1-1-1,1 0 1,-1 0-1,0 0 0,1 1 1,-1-1-1,1 0 1,-1 0-1,1 0 1,-1 0-1,1 0 0,-1 0 1,1 0-1,-1 0 1,0 0-1,1 0 1,-1 0-1,1 0 1,-1 0-1,1-1 0,1 1 17,0-1 0,0 0 0,0 0 0,-1-1 0,1 1 0,-1 0 0,1-1 0,-1 1 0,2-2 0,22-27 507,-2-1 0,32-57-1,8-12 240,-62 100-767,-1-1-1,0 1 0,0-1 1,0 1-1,1-1 0,-1 1 1,0-1-1,1 1 0,-1-1 1,0 1-1,1 0 0,-1-1 0,0 1 1,1 0-1,-1-1 0,1 1 1,-1 0-1,1 0 0,-1-1 1,1 1-1,-1 0 0,1 0 1,-1 0-1,1-1 0,-1 1 1,1 0-1,0 0 0,2 13 123,-8 27-90,5-38-36,-8 37-119,4-23-116,0 0-1,2 0 1,0 1-1,0-1 1,2 0-1,0 1 0,2 17 1,-1-33 178,-1 0 1,0 0-1,0 0 0,1 0 1,-1 0-1,1 0 0,-1 0 1,1 0-1,-1 0 0,1 0 1,0 0-1,-1 0 0,1 0 1,0 0-1,1 1 0,5-1-447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 15043,'0'0'54,"0"0"0,0-1-1,0 1 1,0 0 0,0 0-1,0 0 1,1 0 0,-1 0 0,0 0-1,0-1 1,0 1 0,0 0-1,1 0 1,-1 0 0,0 0 0,0 0-1,0 0 1,1 0 0,-1 0-1,0 0 1,0 0 0,0 0-1,1 0 1,-1 0 0,0 0 0,0 0-1,0 0 1,1 0 0,-1 0-1,0 0 1,0 0 0,0 0-1,1 0 1,-1 0 0,0 0 0,0 1-1,0-1 1,0 0 0,1 0-1,-1 0 1,0 0 0,0 0 0,0 0-1,0 1 1,0-1 0,1 0-1,-1 0 1,0 0 0,0 1-1,0-1 1,0 0 0,0 0 0,0 0-1,0 1 1,-2 16 1410,-13 24-297,14-40-1100,-17 42 875,-42 69-1,46-91-1256,0 1 0,-2-2 0,-1 0 0,-31 29 0,48-49 297,0 0-1,-1 0 0,1 0 1,0 0-1,-1 0 1,1 0-1,0 0 0,-1 0 1,1 0-1,0 0 0,0 0 1,-1 0-1,1 0 1,0 0-1,-1 0 0,1-1 1,0 1-1,0 0 1,-1 0-1,1 0 0,0 0 1,0-1-1,0 1 1,-1 0-1,1 0 0,0-1 1,0 1-1,0 0 1,-1 0-1,1-1 0,0 1 1,0 0-1,0 0 1,0-1-1,0 1 0,0 0 1,0-1-1,0 1 1,0-1-1,0-12-500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125 219 16540,'0'-12'1856,"2"4"-1112,-2 3-312,2 7 896,7 2-175,1 6-425,2 6-208,6 3-344,2-2-48,2 4-184,-1-2-200,1-2-432,-5-3-304,-3-4 792,-2-4-185,-2-4-135</inkml:trace>
  <inkml:trace contextRef="#ctx0" brushRef="#br0" timeOffset="1">3 45 16996,'-3'-3'1848,"9"-1"-1016,4 0-256,9 0 1033,7 1-337,7 0-360,5 0-184,8 0-400,3 0-360,0 0 1081,-2-1-945,-7 1-8,-6-1-16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11995,'-29'-3'2592,"27"3"-2276,1-1 0,0 1 0,0 0 1,-1-1-1,1 1 0,0-1 0,0 1 1,-1-1-1,1 1 0,0-1 0,0 0 1,0 0-1,0 1 0,0-1 0,0 0 1,0 0-1,-1-2 0,24 1 1278,97-17-157,34-4-794,-100 23-1388,-50 1-1615,-7 1 542,-6 1 554,3-2 574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17644,'5'-4'1600,"7"-3"-1088,7 1-208,7 2 937,11-2-529,6-1-480,0 1-264,4 0-560,-5 2-265,-5 1 681,-7-1-184,-15 4-152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13467,'-3'0'4241,"3"0"-4151,-1 10 1052,2-7-1055,0 1 1,0-1-1,1 0 0,-1 1 1,1-1-1,0 0 0,0 0 0,0 0 1,1 0-1,-1 0 0,1-1 1,-1 1-1,1-1 0,0 1 1,0-1-1,0 0 0,0 0 1,1-1-1,-1 1 0,0 0 0,6 1 1,8 2 205,0 0 0,35 6 1,-49-11-256,22 4 183,10 2-37,1 0 0,-1 3 0,34 12 0,-67-20-183,0 0 1,0 0 0,0 0-1,0 0 1,0 0 0,-1 0 0,1 1-1,0-1 1,-1 1 0,1 0-1,-1-1 1,1 1 0,-1 0 0,0 0-1,1 0 1,-1-1 0,0 1-1,0 1 1,-1-1 0,1 0 0,0 0-1,-1 0 1,1 0 0,-1 0-1,0 1 1,0 3 0,0-3 3,0 1 0,0-1 0,-1 1 0,0 0 0,1-1 0,-1 1 1,-1-1-1,1 1 0,0-1 0,-1 0 0,0 1 0,0-1 0,0 0 0,-2 3 0,-10 8 33,-1 1-1,0-2 0,-29 20 1,32-25-26,1-1 0,-1-1 1,0 0-1,0 0 1,-1-2-1,-20 6 0,7-9 109,26-1-119,0 0 0,1 0 0,-1 0 0,0 0 0,0 0 0,0 0 0,0 0 0,0 0 0,0 0 0,0 0 0,0 0 0,0 0 0,0-1 0,0 1 0,0 0 0,0 0 0,0 0 0,0 0 0,0 0 0,0 0 0,0 0 0,0 0 0,0 0 0,0 0 0,0 0 0,0 0 0,0 0 0,0 0 0,0 0 0,0 0 0,0 0 0,0-1 0,0 1 0,0 0 0,0 0 0,0 0 0,0 0 0,0 0 0,0 0 0,0 0 0,0 0 0,0 0 0,0 0 0,0 0 0,-1 0 0,1 0 0,0 0 1,0 0-1,0 0 0,0 0 0,0 0 0,0 0 0,0 0 0,0 0 0,0 0 0,0 0 0,0 0 0,14-3 79,60 3 123,-52 1-498,0-1 0,31-4 1,-48 3 234,0-1 1,0 1 0,-1-1 0,1 0-1,6-4 1,6-4-171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1775 126 10642,'-46'-22'359,"0"2"-1,-1 3 0,-1 1 1,-1 3-1,0 2 0,-94-10 1,69 17-294,-1 3 0,0 2 1,-146 24-1,151-10 50,1 3-1,1 4 1,1 2-1,1 2 1,1 4-1,1 3 1,2 2 0,-58 44-1,99-62 10,1 0 1,0 2-1,2 0 0,0 1 1,1 0-1,1 2 0,1 0 1,1 0-1,1 1 1,1 1-1,1 1 0,1-1 1,-10 40-1,13-36-49,1 0 0,1 0 0,1 1 0,2-1 0,1 1 0,1 0 0,1-1 0,2 1 0,1 0 0,1-1 1,1 0-1,15 38 0,-11-43-62,1 0 1,1-1 0,0-1 0,2 0-1,1-1 1,1 0 0,0-1 0,1-1-1,1 0 1,1-2 0,34 24 0,-26-22 8,1-2-1,1 0 1,0-2 0,1-1 0,1-2 0,0-1-1,0-1 1,53 8 0,-33-12 18,1-1 1,0-3-1,-1-2 0,54-8 0,-34-3 63,0-2-1,91-31 0,-14-10 587,278-148 0,-387 183-568,13-7 245,-2-1-1,63-48 1,-99 65-264,-1 0 1,0-1-1,-1 0 1,0-1 0,-1-1-1,0 0 1,-1 0-1,-1-1 1,0-1-1,-1 1 1,-1-1-1,7-21 1,-9 16-36,0 0-1,-2-1 1,0 0 0,-1 0 0,-2 0-1,0 0 1,-1 0 0,-1 1 0,-1-1-1,-8-28 1,6 32-200,-1-1 0,0 1 1,-1 1-1,-1-1 0,-1 1 0,-1 1 1,0 0-1,-1 0 0,-1 1 0,0 0 0,-1 1 1,-15-13-1,18 19-36,1 2 0,-1-1 0,-19-8 0,10 5-245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2559 11763,'-1'1'97,"1"0"0,-1 1 0,1-1 1,0 0-1,-1 1 0,1-1 1,0 1-1,0-1 0,0 0 1,0 1-1,0-1 0,0 1 0,0-1 1,1 1-1,-1-1 0,0 0 1,1 1-1,-1-1 0,1 0 0,0 1 1,-1-1-1,2 2 0,0-2-1,0 0-1,0 0 1,-1 0 0,1 0-1,0 0 1,0-1-1,0 1 1,0-1-1,0 0 1,0 1-1,0-1 1,-1 0-1,1 0 1,0 0 0,0 0-1,4-1 1,5-1 26,0 0 1,1 0-1,-1-2 1,0 1 0,-1-1-1,1-1 1,18-11-1,-4 1 139,43-36-1,-40 26-61,-1-1 0,37-46 0,37-65 277,-93 126-439,43-68 160,-2-2 0,-5-2 0,-3-2 1,-3-2-1,35-127 0,-61 173-152,-2-1 1,-3-1 0,-1 1 0,-1-1-1,-3 0 1,-2 0 0,-5-48-1,-2 43-12,-1-1 0,-3 2 0,-2-1 0,-1 2 0,-3 0 0,-23-45 0,1 13 11,-4 1 1,-4 2-1,-2 2 0,-4 3 1,-2 2-1,-4 2 0,-110-96 1,139 139 124,-1 2-1,0 2 1,-2 0 0,-51-20 0,83 39-146,0 0 0,0-1 1,0 1-1,0 0 0,0-1 0,0 1 0,0-1 1,0 1-1,0-1 0,0 1 0,0-1 1,0 0-1,1 0 0,-1 1 0,0-1 0,0 0 1,1 0-1,-1 0 0,0 0 0,1 0 0,-1 0 1,0-1-1,2 1-7,-1 1 1,0-1 0,1 0-1,-1 0 1,1 1-1,-1-1 1,1 1-1,-1-1 1,1 0 0,0 1-1,-1-1 1,1 1-1,-1-1 1,1 1-1,0 0 1,0-1 0,-1 1-1,1-1 1,0 1-1,0 0 1,1-1-1,9-2 38,0 1 0,20-3 0,22 1-387,95 7-1,-37 0-777,-85-3 755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14467,'18'-3'1584,"4"2"-1055,8-2-257,6 3 856,5 5-592,7 1-104,-2 1-184,1 2-120,-11 5-160,-8 3-64,-15 5-64,-7-1-88,-15 4-168,-9 3-136,-8 3 272,-3-1 104,-1-3-56,4-3-72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11739,'0'9'1456,"12"-6"-672,8-3-272,11-2 1657,8-2-1353,10 1-304,5-1-40,-1 3-104,-1-2-152,-9 1-504,-7 2-64,-18-1 288,-15 1-96,-10-9-16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11811,'-1'0'102,"0"1"0,1 0 0,-1 0 0,1-1 0,-1 1 0,1 0 0,-1 0 0,1 0 0,-1 0 0,1 0 0,0 0 0,0 0 0,-1 0 0,1 1 0,0-2-44,0 1 0,0-1-1,0 0 1,1 1 0,-1-1-1,0 0 1,0 1 0,0-1-1,0 0 1,1 0 0,-1 1-1,0-1 1,0 0 0,1 1 0,-1-1-1,0 0 1,0 0 0,1 0-1,-1 1 1,0-1 0,1 0-1,-1 0 1,0 0 0,1 0-1,-1 0 1,1 1 0,32-1 2463,-18-1-1906,-2 1-354,0 1 0,0 1 1,-1 0-1,1 0 1,-1 1-1,1 1 1,23 10-1,-33-13-228,0 1 0,1 0-1,-1 0 1,0 0 0,0 0 0,-1 1-1,1-1 1,0 1 0,-1 0-1,1 0 1,-1 0 0,0 0 0,3 6-1,-4-6-21,0 0 0,0 0 0,-1 0 0,1 0-1,-1 0 1,0 0 0,0 0 0,0 0 0,0 0-1,0 0 1,-1 0 0,0 0 0,1 0 0,-1 0-1,0 0 1,0 0 0,-1 0 0,1 0 0,-2 2-1,-3 5 3,0-1-1,-1 0 0,1 0 0,-2-1 1,1 1-1,-13 9 0,-59 40 46,7-5-30,72-53-27,-1 0-1,1 0 1,0 0-1,0 0 1,-1 1-1,1-1 1,0 0-1,0 0 1,0 0-1,0 0 1,-1 0-1,1 1 0,0-1 1,0 0-1,0 0 1,0 0-1,-1 1 1,1-1-1,0 0 1,0 0-1,0 0 1,0 1-1,0-1 1,0 0-1,0 0 0,0 1 1,0-1-1,0 0 1,0 0-1,0 0 1,0 1-1,0-1 1,0 0-1,0 0 1,0 1-1,0-1 1,0 0-1,0 0 0,0 1 1,0-1-1,0 0 1,0 0-1,1 0 1,-1 1-1,0-1 1,0 0-1,16 4 16,22-5 11,-36 1-24,92-7 321,151-8-3775,-208 14 2838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30 148 19588,'2'14'1424,"-2"0"-1207,-3 2-89,0 6 424,2-1-216,-1-1-360,1 3-160,-1-7-504,2-5-217,0-9 721,-3-2-200,2-16-128</inkml:trace>
  <inkml:trace contextRef="#ctx0" brushRef="#br0" timeOffset="1">0 12 14211,'0'-8'1808,"0"6"-1023,0 0-321,3 2 1424,0 3-904,4 1-800,2 1-384,1-3 200,1 0-128,4-2-112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17036,'6'10'1544,"1"-4"-1120,3-3-176,6-2 456,4 1-400,0-2-744,1 0 152,-1-6 152,-1 0-200,-12-2-104</inkml:trace>
  <inkml:trace contextRef="#ctx0" brushRef="#br0" timeOffset="1">0 154 15571,'6'5'1329,"8"-7"-953,2-3-224,7-2 40,3-3-1481,7-3 1313,0-4-240,3 0-264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17876,'4'-5'569,"0"-1"1,0 1 0,1 0-1,0 1 1,6-6 0,-8 7-138,23-21-63,-2 0-1,0-1 1,-2-1-1,-1-1 1,31-52-1,-50 75-459,-4 7 32,-25 58-22,19-38-345,0 1-1,2 0 0,-5 38 0,11-51 171,3-10-98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15651,'20'-22'4272,"25"-19"-2237,4-3-1572,-15 9-392,49-67 0,-88 133-189,-3-4-188,-7 51 1,12-33-2718,3-45 2991,0 0 0,-1 0 1,1 1-1,0-1 0,0 0 0,0 0 1,0 0-1,0 1 0,0-1 1,0 0-1,0 0 0,1 0 0,-1 1 1,0-1-1,0 0 0,0 0 1,0 0-1,0 1 0,0-1 0,0 0 1,0 0-1,0 0 0,1 1 1,-1-1-1,0 0 0,0 0 1,0 0-1,0 0 0,1 0 0,-1 0 1,0 1-1,0-1 0,0 0 1,1 0-1,-1 0 0,0 0 0,0 0 1,0 0-1,1 0 0,-1 0 1,0 0-1,0 0 0,0 0 0,1 0 1,3-2-853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16708,'12'4'1640,"8"1"-1016,4-5-256,9 0 696,2 1-520,2 0-752,-1 2 504,-2 2-247,-5-1-146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16740,'12'-4'706,"0"1"1,0 0 0,0 0-1,22-1 1,-27 4-560,-1 0-1,1 1 1,0 0 0,-1 0-1,1 0 1,0 1 0,-1 0-1,0 0 1,1 1-1,8 4 1,-7-3-66,0 1 0,0 0-1,-1 1 1,1 0 0,-1 0 0,0 1-1,-1-1 1,8 11 0,-12-15-76,-1 0-1,0 0 1,1 0-1,-1 1 1,0-1-1,0 0 1,0 1 0,0-1-1,-1 1 1,1-1-1,-1 1 1,1-1 0,-1 1-1,0-1 1,0 1-1,0-1 1,0 1 0,-1-1-1,1 1 1,-1-1-1,1 1 1,-1-1 0,0 1-1,0-1 1,0 0-1,0 1 1,0-1-1,-1 0 1,1 0 0,-1 0-1,1 0 1,-1 0-1,0 0 1,0 0 0,-2 1-1,-5 4 9,-1 0 0,0-1-1,0 0 1,-17 7 0,17-8-5,0 0 1,0 0 0,0 1 0,1 0-1,-10 9 1,19-15-17,-1 1 0,0-1-1,1 0 1,-1 1 0,1-1 0,-1 1-1,1-1 1,-1 1 0,1 0 0,0-1-1,-1 1 1,1-1 0,0 1 0,-1 0-1,1-1 1,0 1 0,0 0 0,-1-1-1,1 1 1,0 0 0,0-1 0,0 1-1,0 0 1,0-1 0,0 1-1,0 1 1,1-2-36,-1 1 0,1 0-1,-1-1 1,1 1 0,0 0 0,-1-1-1,1 1 1,0-1 0,0 1 0,-1-1-1,1 0 1,0 1 0,0-1 0,0 0-1,-1 1 1,1-1 0,1 0 0,5 1-294,-1 0-1,1 0 1,-1-1 0,11-1 0,2-1-164,34-11 0,-9 1-194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15579,'-12'6'491,"1"1"0,0-1 0,0 2 0,-15 12-1,22-17-355,1 1-1,-1 0 0,1-1 0,-1 1 0,1 0 0,0 0 0,0 1 1,1-1-1,-1 1 0,1-1 0,0 1 0,0 0 0,1 0 0,-2 5 1,3-8-88,0 0 0,0-1 0,0 1 0,0 0 0,0 0 1,0-1-1,0 1 0,0 0 0,1-1 0,-1 1 0,1 0 0,-1-1 1,1 1-1,0-1 0,0 1 0,0-1 0,0 1 0,0-1 0,0 0 1,0 1-1,0-1 0,2 1 0,-1 0 9,1 0 0,0-1 0,0 1 0,0-1 1,0 0-1,0 0 0,0 0 0,0 0 0,0 0 0,0-1 0,4 1 0,4-1 76,0 0 0,0-1 0,-1 0 0,1 0 0,0-1 0,12-4 1,-15 3-37,0 0 1,-1-1-1,1 1 1,-1-2 0,1 1-1,-1-1 1,8-7-1,-12 10-63,-1 0 0,1 0 0,-1-1 0,0 1 0,0-1 0,0 1 0,0-1 0,-1 0 0,1 0 0,-1 0 0,1 0 0,-1 0 0,0 0 0,0 0 0,-1 0-1,1 0 1,-1 0 0,1-1 0,-1 1 0,0 0 0,-1-7 0,1 9-61,-1-1 1,1 0-1,-1 0 0,0 1 1,1-1-1,-1 1 0,0-1 0,0 0 1,0 1-1,-1 0 0,1-1 0,0 1 1,0 0-1,-1 0 0,1-1 0,-1 1 1,1 0-1,-1 0 0,1 1 1,-1-1-1,0 0 0,1 0 0,-1 1 1,0-1-1,0 1 0,-3-1 0,3 1-30,0 0 0,0-1 0,0 1 0,-1 0 0,1 0 0,0 1 0,0-1 0,-1 0-1,1 1 1,0-1 0,0 1 0,0 0 0,0 0 0,0-1 0,0 2 0,0-1 0,0 0 0,0 0-1,0 0 1,1 1 0,-4 2 0,-6 16-367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 18756,'6'-11'1648,"-5"8"-1216,-3 3-191,-8 11 743,-3 9-232,-9 2-424,-2 5-176,-3 0-120,-2 5-8,2-4 8,-2 0-56,6-5-440,3-8-240,8-3-240,1-8 719,10-4-159,-4-4-160</inkml:trace>
  <inkml:trace contextRef="#ctx0" brushRef="#br0" timeOffset="1">0 70 16420,'6'-2'1576,"10"5"-920,0 0-248,10 5 744,2 1-191,7 3-433,2 0-280,-3 0-568,2-1-353,-10-3 561,-2-1-168,-9-2-88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12811,'-12'5'1720,"12"3"-672,8 1-320,13-2 2057,8 0-1617,11 0-279,7-1-105,9 0-960,6-6 512,-8-7-232,-2-8-136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15699,'31'-14'2020,"0"2"-1,34-9 1,-53 17-1710,0 2 1,1 0 0,-1 0 0,0 1-1,1 1 1,0 0 0,-1 0 0,21 5 0,-31-5-302,-1 0 1,0 0 0,1 0-1,-1 0 1,0 1 0,1-1-1,-1 1 1,0-1 0,1 1-1,-1-1 1,0 1 0,0 0 0,0-1-1,0 1 1,1 0 0,-1 0-1,0 0 1,0 0 0,-1 0-1,1 0 1,0 0 0,0 0-1,0 0 1,-1 0 0,1 1 0,-1-1-1,1 0 1,-1 0 0,1 1-1,-1-1 1,0 0 0,1 1-1,-1-1 1,0 1 0,0-1-1,0 0 1,0 1 0,0-1-1,-1 0 1,1 1 0,0-1 0,0 0-1,-1 1 1,1-1 0,-1 0-1,0 0 1,1 1 0,-2 0-1,-2 6 3,-1 0-1,0 0 0,-1-1 1,0 0-1,-11 12 0,-3-2-7,15-13-12,0 0 1,0 0-1,0 0 1,1 0 0,-1 1-1,1 0 1,1 0-1,-1 0 1,0 0-1,1 1 1,0 0-1,-2 6 1,5-11-20,0 0-1,0 0 1,0 1 0,0-1-1,0 0 1,0 1 0,1-1 0,-1 0-1,0 0 1,1 1 0,-1-1-1,1 0 1,-1 0 0,1 0-1,0 1 1,-1-1 0,1 0 0,0 0-1,0 0 1,0 0 0,0 0-1,0-1 1,0 1 0,0 0-1,0 0 1,0-1 0,0 1-1,0 0 1,1-1 0,-1 1 0,0-1-1,0 0 1,1 1 0,-1-1-1,2 0 1,4 2 80,0-1-1,0 0 1,1 0-1,13-1 1,9-3-213,0-2 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16171,'26'0'1537,"4"-1"-993,2-5-208,9 0 568,1 2-320,2 0-408,-2-1-176,-9 4-624,-10-1-288,-9 2 632,-2 2-216,-11 2-136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15331,'16'3'1569,"7"-2"-929,4-1-256,9 0 752,2 0-304,7 0-640,-1-1 1689,-2 1-1577,-2 1 24,-4-1-32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 17772,'7'-10'1792,"-4"7"-1200,-3 1-216,-4 10 753,-4 5-201,-3 5-392,-1 4-168,-3-1-264,-1 5-64,-3-2-24,-1-1-48,3-4-280,0-5-200,1-4-448,2-4 1944,1-6-1080,0-4-80,3-5-40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18180,'4'10'1536,"2"3"-1096,4 1-168,7 3 553,5 5-209,2-4-224,2 0-144,4-4-504,-3-3-408,2-5 592,-3-1-144,-6-1-89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16932,'16'6'1840,"2"-7"-1032,2-4-304,11-2 1041,3 1-393,6 2-592,3-4-352,-3 2-792,-5-3 1784,-7 1-1200,0-4-40,-7 2-16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16275,'0'0'33,"0"0"0,0-1 0,0 1 0,0 0 0,1 0 0,-1 0 0,0-1 0,0 1 0,0 0 0,0 0 0,0 0 0,0-1-1,0 1 1,0 0 0,0 0 0,0 0 0,0-1 0,0 1 0,0 0 0,0 0 0,0 0 0,0-1 0,0 1 0,0 0 0,0 0-1,-1 0 1,1-1 0,0 1 0,0 0 0,0 0 0,0 0 0,0 0 0,0-1 0,-1 1 0,1 0 0,0 0 0,0 0 0,-11-2 339,-12 8 64,17-2-397,-1 0 1,0 1 0,1 0 0,0 0-1,0 1 1,1 0 0,0 0-1,0 0 1,0 1 0,1-1 0,-6 12-1,6-12-44,1 1-1,0-1 1,0 1-1,1 0 0,0 0 1,0 0-1,1 0 1,0 0-1,0 0 0,0 0 1,1 1-1,1 12 1,-1-18 11,1 0 0,-1 0 1,1 0-1,-1-1 1,1 1-1,0 0 0,0 0 1,0 0-1,0 0 1,0-1-1,0 1 0,0 0 1,1-1-1,-1 1 1,1-1-1,-1 0 0,1 1 1,-1-1-1,1 0 1,0 0-1,0 0 0,-1 0 1,1 0-1,0-1 1,0 1-1,0 0 0,0-1 1,0 1-1,0-1 1,0 0-1,0 0 0,0 0 1,0 0-1,0 0 1,0 0-1,0 0 0,0-1 1,2 0-1,6-1 60,0-1-1,0 0 0,-1 0 1,1-1-1,-1-1 0,10-5 1,-1-1 194,-1 0 1,-1-1-1,0 0 1,0-2 0,-1 0-1,-1 0 1,-1-1 0,23-33-1,-35 47-216,0 0-1,0-1 0,-1 1 1,1 0-1,0 0 1,0-1-1,-1 1 0,1-1 1,-1 1-1,0-1 0,1 1 1,-1-1-1,0 1 0,0 0 1,0-1-1,0-2 1,0 4-33,0 0 0,0-1 0,-1 1 0,1 0 1,0 0-1,0 0 0,0 0 0,-1 0 1,1 0-1,0 0 0,0 0 0,0 0 1,-1 0-1,1-1 0,0 1 0,0 0 0,0 0 1,-1 0-1,1 0 0,0 0 0,0 0 1,0 1-1,-1-1 0,1 0 0,0 0 1,0 0-1,0 0 0,-1 0 0,1 0 1,0 0-1,0 0 0,0 0 0,-1 1 0,-13 11 172,1 3-204,1 2-1,0-1 1,1 1 0,1 1-1,1 0 1,0 1 0,1 0-1,1 0 1,1 0 0,1 1-1,1 0 1,-4 37 0,10-21-527,-2-35 535,1 0-1,-1 0 1,0-1-1,0 1 1,1 0 0,-1 0-1,0 0 1,1 0-1,-1 0 1,1 0-1,-1-1 1,1 1 0,-1 0-1,1 0 1,0-1-1,-1 1 1,1 0-1,0-1 1,-1 1 0,1-1-1,0 1 1,0-1-1,0 1 1,0-1-1,-1 0 1,1 1 0,0-1-1,0 0 1,0 0-1,0 1 1,0-1-1,0 0 1,0 0 0,0 0-1,1 0 1,22-11-235,3-8-68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16932,'30'-4'1723,"37"1"0,-59 3-1544,1 1 0,-1 0-1,0 0 1,1 0 0,-1 1 0,0 0 0,0 0-1,0 1 1,10 5 0,-17-7-174,-1-1-1,1 0 1,0 1-1,0-1 1,-1 1-1,1-1 1,0 1-1,-1-1 1,1 1-1,-1-1 1,1 1-1,-1 0 1,1-1-1,-1 1 1,1 0-1,-1 0 1,0-1-1,1 1 1,-1 0-1,0 0 1,0-1-1,0 1 1,1 0-1,-1 0 1,0-1-1,0 1 1,0 1-1,-1-1-1,1 1 1,-1 0-1,1-1 1,-1 0-1,0 1 1,0-1-1,0 1 0,0-1 1,0 0-1,0 0 1,0 1-1,-2 1 1,-6 3-4,0 1 0,-1-1 0,-11 6 0,15-9 6,0 0-40,-2 2 61,-1 0 0,1 0 0,-1 1 0,1-1 0,-10 12 0,17-16-32,0 0-1,0 1 1,0-1 0,0 0-1,0 0 1,0 1 0,1-1-1,-1 0 1,1 1 0,-1-1 0,1 1-1,-1-1 1,1 1 0,0-1-1,0 1 1,0-1 0,0 1 0,0 1-1,0-1-30,1 0 1,0 0-1,0 0 0,0-1 1,0 1-1,0 0 0,0 0 0,0-1 1,0 1-1,1-1 0,-1 1 1,1-1-1,-1 1 0,1-1 0,-1 0 1,1 0-1,2 1 0,2 2-71,1-1 0,-1-1 0,1 1 0,-1-1 0,1 0 0,0-1 0,0 0 0,0 0 0,0 0 0,8-1 0,22 1-247</inkml:trace>
  <inkml:trace contextRef="#ctx0" brushRef="#br0" timeOffset="1">487 311 19020,'-5'18'1296,"1"1"-1144,1 4-56,2 4 296,1 3-183,-2 2-370,2-1-183,0-2-288,0-5-104,0-5 528,0-8-184,0-3-120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14555,'9'0'1536,"7"0"-919,4 0-265,8 0 1000,3 0-704,6 0-808,1-3 368,0-4-168,-7-2-112</inkml:trace>
  <inkml:trace contextRef="#ctx0" brushRef="#br0" timeOffset="1">634 0 17516,'-13'10'1368,"-4"8"-1096,-2-1-96,-8 10 744,-2 2-552,-1 8-304,0 0-160,3-2-240,1-2-152,7-8-168,2-5 464,4-8-96,3-4-168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123 252 15675,'9'18'1881,"0"2"-1193,3-5-312,6 4 1152,5 1-968,2 0-240,1-3-760,-4-1-240,1-7 528,-3-5-224,-2-4-160</inkml:trace>
  <inkml:trace contextRef="#ctx0" brushRef="#br0" timeOffset="1">0 25 17660,'3'0'1680,"8"0"-1096,7-3-232,9 0 777,3 1-241,9 0-656,2-1-376,2 0-1689,-3-2 1681,2 3-296,-6 0-200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17604,'9'-6'386,"0"0"0,1 1-1,0 1 1,-1 0 0,2 0 0,-1 1 0,0 0 0,1 1 0,12-2 0,-6 2-85,-1 1 0,1 0 0,0 1 0,0 1 0,18 4 0,-27-4-232,0 1 1,0 0-1,0 1 0,-1-1 1,10 6-1,-15-7-66,-1-1 1,0 1-1,1 0 1,-1 0-1,0 0 1,1 0-1,-1 0 1,0 0-1,0 0 1,0 0-1,0 0 1,0 0-1,0 1 0,0-1 1,0 0-1,-1 1 1,1-1-1,0 0 1,-1 1-1,1-1 1,-1 1-1,0-1 1,1 1-1,-1-1 1,0 1-1,0 0 1,0-1-1,0 1 1,0-1-1,0 1 1,-1-1-1,1 1 0,0-1 1,-2 3-1,-2 5 1,-1 0-1,-1-1 1,1 0-1,-1 0 1,-1 0-1,1-1 1,-16 13-1,14-14 4,1 1 0,0 0-1,0 0 1,1 1 0,0 0-1,0 0 1,-6 13 0,11-20-46,1 0 0,0-1 1,-1 1-1,1 0 0,0 0 1,-1 0-1,1-1 0,0 1 1,0 0-1,0 0 1,0 0-1,0 0 0,0-1 1,0 1-1,0 0 0,0 0 1,0 0-1,0 0 0,0-1 1,1 1-1,-1 0 0,0 0 1,1-1-1,-1 1 0,0 0 1,1 0-1,-1-1 0,1 1 1,-1 0-1,1-1 0,0 1 1,-1-1-1,1 1 0,-1-1 1,1 1-1,1 0 0,2 1-322,0-1 0,0 1 0,1-1-1,-1 0 1,9 0 0,-3 1 341,11 1-662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18052,'-2'19'1648,"1"-1"-1200,-2-3-192,2 3 953,1 4-705,2 1-920,3 0-313,-2-5 609,-1 4-192,0-5-88</inkml:trace>
  <inkml:trace contextRef="#ctx0" brushRef="#br0" timeOffset="1">0 100 12771,'2'5'1208,"2"-1"-528,2-4-88,5 0 745,4 0-105,6 0-16,3-3 16,2-1-119,1-2-97,-1 0-256,-1 2-232,-4-3-824,1-2-296,-9-8 552,-2 1-216,-1-5-80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20228,'0'0'1329,"7"-4"-1825,4-2 1856,6 3-920,6-2-96,3-1-144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17860,'0'3'1648,"5"-6"-1984,5-2 976,0-1-104,9 5-384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19612,'-6'8'1577,"-7"8"-1201,-3 0-144,-2 11 648,-2 2-360,0 7-264,1-1-96,5-2-256,1 2-168,4-9-432,3-3-256,2-13-33,4-9 649,-6 2-256,3-10-248</inkml:trace>
  <inkml:trace contextRef="#ctx0" brushRef="#br0" timeOffset="1">9 78 15323,'9'16'1465,"4"4"-985,2 4-184,8 4 608,3-1-384,3-3 1528,1-4-1607,-6-5-1,-4-7-8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14091,'-4'1'1688,"7"1"-855,5-2-281,11-3 1368,5 0-800,9-3-376,5 1-103,5-3-409,-2 3-264,-1-2-600,-4 1-233,-10 0 665,-5 2-192,-13 2-160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17580,'-1'-1'98,"0"1"0,0-1 1,0 1-1,0-1 0,0 1 0,1-1 1,-1 0-1,0 1 0,0-1 0,1 0 1,-1 0-1,1 0 0,-1 0 0,0 1 1,1-1-1,0 0 0,-1 0 0,1 0 1,0 0-1,-1 0 0,1 0 0,0 0 1,0-1-1,0 1-24,0 0 1,1 0-1,-1 0 1,1 0-1,-1 1 1,1-1-1,-1 0 1,1 0-1,0 1 0,-1-1 1,1 0-1,0 1 1,0-1-1,-1 1 1,1-1-1,0 1 1,0-1-1,0 1 0,1-1 1,5-1 151,0 0-1,0 0 1,0 0 0,0 1-1,9 0 1,93 1 680,-98 1-853,1 0 0,-1 1-1,0 0 1,0 1 0,-1 0 0,1 0-1,17 10 1,-27-13-45,1 1 0,-1-1 0,0 1 0,0 0 0,0-1 0,0 1 0,0 0 0,0 0 0,0 0 0,0 0 0,-1 0 0,1 0 0,0 0 0,0 0 0,-1 0 0,1 0 0,-1 1 0,1-1 0,-1 0 0,1 0 0,-1 0 0,0 3 0,0-2-1,0 0-1,0 0 1,-1 0 0,1 0 0,-1 0 0,0-1 0,0 1 0,1 0 0,-1 0 0,0-1-1,0 1 1,-1 0 0,-1 2 0,-6 5 8,-1 0-1,0-1 0,-20 13 1,19-13-6,-17 11 21,-34 27 29,55-40-50,1 0 1,-1 0-1,1 1 0,0 0 1,-9 14-1,14-20-13,0 0 0,1 0 0,-1 0 0,1 1 0,0-1 0,-1 0 0,1 0 0,0 1 0,0-1 0,0 0 0,-1 1 0,2-1 0,-1 0-1,0 1 1,0-1 0,0 0 0,0 1 0,1-1 0,-1 0 0,1 0 0,-1 0 0,1 1 0,-1-1 0,1 0 0,0 0 0,0 0 0,-1 0 0,1 0 0,0 0 0,0 0 0,0 0 0,0 0-1,0 0 1,2 0 0,2 3-150,1 0 0,-1-1 1,1 0-1,0 0 0,10 3 0,63 15-308,-32-11 193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17660,'-7'6'413,"1"1"1,0 1-1,1-1 1,0 1-1,0 0 1,0 0-1,1 0 1,-3 11-1,5-15-387,1 0-1,0 0 1,0-1-1,0 1 1,0 0-1,1 0 1,0 0-1,0 0 1,0 0-1,0 0 1,1 0-1,-1 0 1,1 0-1,0 0 1,0 0-1,0 0 1,1-1-1,-1 1 1,1 0-1,0-1 1,3 5-1,-4-6-14,1-1 1,-1 1-1,1 0 1,-1-1-1,1 1 1,-1-1-1,1 0 1,0 0-1,0 1 1,0-1-1,0 0 1,0-1-1,0 1 1,0 0-1,0 0 0,0-1 1,0 1-1,0-1 1,0 0-1,4 0 1,-3 0 21,1 0 0,-1-1 0,0 0 0,0 0 0,1 0 0,-1 0 0,0-1 0,0 1 0,0-1 0,0 0 0,-1 0 0,4-2 0,0-2 86,1 0 0,-1 0 1,-1 0-1,1-1 0,-1 0 1,0 0-1,-1 0 0,1-1 1,4-13-1,-7 15-64,-1 1 1,0-1-1,0 1 1,0-1-1,-1 0 0,1 0 1,-2 1-1,1-1 0,-2-9 1,2 14-85,-1-1 0,1 1 1,-1 0-1,1-1 0,-1 1 1,1-1-1,-1 1 0,0 0 1,0 0-1,1-1 0,-1 1 1,0 0-1,0 0 0,0 0 0,-1 0 1,1 0-1,-1-1 0,0 2-62,1-1-1,-1 1 0,0 0 0,1-1 0,-1 1 0,1 0 0,-1 0 0,0 0 0,1 0 1,-1 0-1,0 0 0,1 0 0,-1 1 0,1-1 0,-1 1 0,1-1 0,-1 1 0,1 0 1,-3 1-1,1-1 4,-1 1 1,1 0 0,-1 1-1,1-1 1,0 0 0,0 1-1,0 0 1,0 0 0,1 0-1,-1 0 1,-3 7-1,-1 6-440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16644,'8'-2'299,"-1"1"0,1 0 0,-1 0 1,1 0-1,0 1 0,0 0 0,-1 1 1,1 0-1,0 0 0,-1 0 0,1 1 1,-1 0-1,0 1 0,9 3 1,29 10-89,2-3 1,-1-2 0,2-1 0,-1-3 0,1-2 0,0-1 0,87-7 0,-73-5-207,-1-2 1,81-25-1,114-54-406,-246 85 265,2-1 0,-1 1 0,0 1 0,1 0 0,0 1 0,-1 0 0,1 1 0,0 0 0,0 1 0,0 0 0,0 1 0,0 0 0,18 5 0,16 4 6,0-1 0,0-3 0,60 1 0,170 12 1392,-229-16-655,0-1 0,82-9 1,91-29-2260,-206 34 1122,19-5-533,-15-3-2379,-18 9 3401,0 1 1,0 0-1,0 0 1,1 0-1,-1 0 1,0 0 0,0-1-1,0 1 1,1 0-1,-1 0 1,0 0 0,0-1-1,0 1 1,0 0-1,1 0 1,-1-1-1,0 1 1,0 0 0,0 0-1,0-1 1,0 1-1,0 0 1,0 0-1,0-1 1,0 1 0,0 0-1,0 0 1,0-1-1,0 1 1,0 0 0,0 0-1,0-1 1,0 1-1,0 0 1,0 0-1,-1-1 1,1 1 0,0 0-1,0 0 1,0-1-1,0 1 1,0 0 0,-1 0-1,1 0 1,0-1-1,0 1 1,0 0-1,-1 0 1,1 0 0,0 0-1,0 0 1,-1-1-1,1 1 1,0 0 0,0 0-1,-1 0 1,1 0-1,0 0 1,0 0-1,-1 0 1,1 0 0,-13-4-1139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16011,'48'-18'3340,"64"-34"-1,37-40-1112,-131 78-2095,-13 9 6,-14 19-69,2-3-27,0 0 0,1 1 0,-6 15 0,9-21-141,1-1 0,1 0 0,-1 1-1,1 0 1,0-1 0,0 1 0,1 0 0,-1-1 0,1 1-1,1 6 1,-1-11 56,1 0 0,-1 0 0,0-1 0,0 1 0,1 0 0,-1 0-1,1-1 1,-1 1 0,1 0 0,-1-1 0,1 1 0,-1-1 0,1 1 0,-1-1 0,1 1-1,-1-1 1,1 1 0,0-1 0,0 1 0,-1-1 0,1 0 0,0 1 0,-1-1 0,1 0 0,0 0-1,0 0 1,0 1 0,-1-1 0,1 0 0,0 0 0,0 0 0,-1 0 0,1 0 0,0-1-1,0 1 1,0 0 0,14 0-418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17260,'3'-2'206,"0"0"1,0 1 0,1-1-1,-1 1 1,0 0-1,1 0 1,-1 0 0,1 0-1,-1 1 1,1-1 0,0 1-1,-1 0 1,1 0-1,-1 0 1,1 0 0,0 1-1,-1 0 1,1-1 0,-1 1-1,1 1 1,-1-1 0,0 0-1,0 1 1,1 0-1,-1 0 1,0 0 0,3 2-1,-3-2-181,-1 1 0,1-1 0,-1 0 0,1 1-1,-1 0 1,0-1 0,0 1 0,0 0 0,0 0-1,-1 0 1,1 1 0,-1-1 0,0 0 0,1 0 0,-2 1-1,1-1 1,0 1 0,-1-1 0,1 0 0,-1 1 0,0-1-1,0 1 1,-1-1 0,1 1 0,-1-1 0,1 1-1,-1-1 1,-2 4 0,-1 1-18,0 0 1,-1-1-1,0 0 0,0 0 0,0 0 1,-1 0-1,-12 10 0,-18 21 52,36-38-66,0 1 0,-1-1 0,1 1 0,-1-1 0,1 1 0,-1-1 0,1 1 0,0-1 0,-1 1 0,1-1 0,0 1 0,0 0 0,0-1 0,-1 1 0,1-1 0,0 1 1,0 0-1,0-1 0,0 1 0,0 0 0,0-1 0,0 1 0,0 0 0,0-1 0,0 1 0,0-1 0,1 1 0,-1 0 0,0-1 0,0 1 0,1-1 0,-1 1 0,0 0 0,1-1 0,-1 1 0,1-1 0,-1 1 0,0-1 0,1 0 0,-1 1 0,1-1 0,-1 1 0,1-1 0,0 0 0,-1 1 0,1-1 0,-1 0 0,1 0 0,-1 1 0,1-1 0,0 0 0,-1 0 0,1 0 0,0 0 0,-1 0 0,2 0 0,4 1-236,1 0 0,0 0 1,-1-1-1,10-1 0,1-1-80,35-7-1,-8-3-110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15787,'-15'11'936,"0"0"0,0 2 0,-12 13 0,22-21-687,1 0 0,-1 1 0,1-1 0,0 1 0,0 0-1,1 1 1,0-1 0,0 1 0,0-1 0,-3 13 0,6-17-204,0-1 1,0 0-1,-1 1 1,1-1-1,0 1 1,0-1-1,0 1 1,0-1-1,1 1 1,-1-1-1,0 0 1,1 1-1,-1-1 1,1 1-1,-1-1 1,1 0-1,0 0 1,-1 1-1,1-1 1,0 0-1,0 0 1,0 0-1,1 2 1,1-1-15,-1-1 0,1 1 0,-1-1-1,1 0 1,0 0 0,0 0 0,-1 0 0,1 0 0,0 0 0,0-1 0,3 1-1,7 0-6,0-1 1,-1 0-1,1-1 0,15-3 0,-11 1 27,1-1 1,-1-1 0,28-12-1,-40 16-23,-1-1 0,0 0 0,0 0 0,1-1 1,-1 1-1,-1-1 0,1 0 0,0 0 0,-1 0 0,1-1 0,-1 1 0,0-1 0,0 0 0,-1 0 1,1 0-1,-1 0 0,0 0 0,3-8 0,-4 10-22,-1-1-1,0 1 1,0 0-1,1-1 1,-2 1 0,1 0-1,0 0 1,0-1-1,-1 1 1,1 0 0,-1 0-1,0-1 1,1 1 0,-1 0-1,0 0 1,0 0-1,-1 0 1,1 0 0,0 0-1,-1 0 1,1 1-1,-1-1 1,1 0 0,-1 1-1,0-1 1,0 1 0,0 0-1,0 0 1,0-1-1,0 1 1,0 0 0,0 1-1,0-1 1,0 0-1,-4 0 1,1 0 21,1-1-1,-2 1 1,1 0 0,0 1 0,0-1-1,0 1 1,0 0 0,0 0-1,0 1 1,0 0 0,0-1 0,-1 2-1,2-1 1,-11 4 0,-5 11-57,2 1-2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18348,'0'0'103,"1"1"-1,-1-1 1,0 0 0,1 1-1,-1-1 1,0 1 0,1-1-1,-1 1 1,0-1 0,1 0 0,-1 1-1,0-1 1,0 1 0,0-1-1,0 1 1,1-1 0,-1 1-1,0 0 1,0-1 0,0 1-1,0-1 1,0 1 0,0-1 0,0 1-1,0-1 1,-1 2 0,0 20 517,0-19-143,-4 56 525,4 76-1,1-132-981,0 0-1,1 0 1,-1 0 0,1 1-1,-1-1 1,1 0-1,0 0 1,2 3 0,-3-5-12,1 0 0,-1 0 0,1-1 1,0 1-1,-1-1 0,1 1 1,0 0-1,-1-1 0,1 1 0,0-1 1,-1 1-1,1-1 0,0 0 1,0 1-1,0-1 0,-1 0 1,1 1-1,0-1 0,0 0 0,0 0 1,0 0-1,0 0 0,-1 0 1,1 0-1,0 0 0,0 0 1,0 0-1,0 0 0,0 0 0,-1-1 1,1 1-1,0 0 0,0-1 1,1 0-1,3-1 26,1-1 0,-1 0 0,0 0 0,0-1 0,0 0 0,-1 0 0,7-6 0,31-39 152,-19 20-73,115-136 634,-138 164-742,0 1 1,0 0 0,0-1 0,0 1 0,0 0 0,1-1 0,-1 1 0,0 0 0,0 0 0,0-1 0,1 1 0,-1 0 0,0 0-1,0-1 1,1 1 0,-1 0 0,0 0 0,0 0 0,1 0 0,-1-1 0,0 1 0,1 0 0,-1 0 0,0 0 0,1 0-1,-1 0 1,0 0 0,1 0 0,-1 0 0,0 0 0,1 0 0,-1 0 0,0 0 0,1 0 0,-1 0 0,0 0 0,1 0 0,-1 0-1,1 1 1,1 14 128,-7 33-26,3-40-86,1 0-73,-3 17-204,1-1 0,1 0 0,3 50 0,-1-69 53,-1-6-102,0-10-20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16187,'7'0'2089,"-7"4"-1305,-13 6-272,-1 8 1649,-8 7-1201,-2 7-168,-3 8-360,4 3-88,-2 0-128,1 2-24,4-7-192,3-1-224,4-9-552,4-7-320,3-12 184,5-9 576,-3-6-273,4-11-239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15907,'3'6'1561,"6"4"-793,2 0-280,8 6 792,4 4-320,8 6-263,5 2-73,0 1-384,-2 0-296,-2-1-696,-6-2 216,-6-9 327,-9-9-119,-5-11-168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16972,'-2'1'1664,"6"-1"-960,6-1-272,11-3 873,8-1-289,11 0-304,7-1-256,14-1-712,-3-2 1592,7 0-1224,-2 2 56,-6-1-40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15163,'2'-5'405,"0"0"-1,0 0 0,0 0 1,0 0-1,1 1 1,0-1-1,0 1 0,0 0 1,1-1-1,4-3 0,3-3 321,0 1-1,15-11 1,-15 14-370,-1 0 1,1 1 0,0 0-1,17-6 1,-23 11-274,-1-1-1,0 1 1,1 0-1,-1 0 1,1 0 0,0 1-1,-1-1 1,1 1 0,-1 0-1,1 0 1,0 1 0,-1-1-1,1 1 1,-1 0 0,5 2-1,-7-2-62,0 0-1,0 0 1,-1 0-1,1 1 1,-1-1-1,1 0 0,-1 1 1,1-1-1,-1 1 1,0-1-1,0 1 1,0 0-1,0-1 1,0 1-1,0 0 0,0 0 1,0 0-1,-1 0 1,1 0-1,-1 0 1,1 0-1,-1 0 1,0 0-1,0 0 0,0 0 1,0 0-1,0 0 1,-1 0-1,1 0 1,-1 3-1,-1 1-1,1 0 0,-1 0-1,-1 0 1,1 0 0,-1 0 0,0-1 0,0 1-1,-6 7 1,-3 0 6,-1 0 1,-1 0-1,0-1 0,-1-1 1,0 0-1,0-1 1,-19 9-1,87-22-306,-41 1 13,5 0-73,-1 0 1,1 1-1,-1 0 1,25 3-1,-22 3-85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19260,'-1'5'305,"1"-1"0,-1 0 0,0 1 0,-1-1 0,1 0 1,-1 0-1,0 0 0,-3 6 0,-7 18 471,4 2-26,-6 39-1,12-60-676,1 0-1,0 1 0,1-1 0,0 0 1,1 1-1,0-1 0,0 0 1,5 16-1,-5-22-63,0-1 1,0 1-1,0-1 0,0 0 1,0 1-1,1-1 1,-1 0-1,1 0 0,-1 0 1,1 0-1,0 0 0,0 0 1,0-1-1,0 1 1,0 0-1,0-1 0,0 0 1,1 1-1,-1-1 0,1 0 1,-1 0-1,0-1 0,1 1 1,0 0-1,-1-1 1,1 1-1,-1-1 0,1 0 1,0 0-1,-1 0 0,1 0 1,-1-1-1,1 1 1,3-2-1,3 0 5,0-1 0,0 0 1,0-1-1,-1 0 0,0 0 0,1-1 1,-2 0-1,11-9 0,-2-1 38,0 0 0,21-29 0,9-10 202,-35 122-1962,-1-51 875,-4-12 325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33 250 16339,'-12'19'1937,"6"-5"-1289,-4-7-520,6-2 1480,10-5-1904,4-2-272,10-11 488,3-2-296,4-10-224</inkml:trace>
  <inkml:trace contextRef="#ctx0" brushRef="#br0" timeOffset="1">233 53 14051,'0'-1'56,"0"1"0,0-1 0,0 1 0,0 0 0,0-1 0,0 1 0,0 0 0,0-1 0,0 1 0,0 0 0,0-1 0,0 1 0,0 0 0,0-1 0,-1 1 0,1 0 0,0-1 0,0 1 0,0 0 0,-1-1 0,1 1 0,0 0 0,0 0 0,-1-1 0,1 1 0,0 0 0,-1 0 0,1 0 0,0-1 0,0 1 0,-1 0 0,1 0 0,-1 0 0,1 0 0,-1 0 0,-14 4 1216,11-2-962,0 0-1,0 1 1,0 0-1,0 0 1,-5 5-1,2 2-71,0-1 0,1 1 1,1 0-1,-1 1 0,2-1 0,-5 14 0,8-21-213,-1 1 1,1 0-1,0-1 0,0 1 0,1 0 1,-1 0-1,1 0 0,0-1 1,0 1-1,0 0 0,0 0 0,1 0 1,-1 0-1,1-1 0,0 1 1,0 0-1,1-1 0,-1 1 0,1-1 1,-1 1-1,5 5 0,-5-8-22,0 0 1,0 0-1,1 0 0,-1 0 0,0 0 1,0 0-1,0 0 0,1-1 0,-1 1 1,0-1-1,0 1 0,1-1 0,-1 1 1,1-1-1,-1 0 0,0 1 0,1-1 1,-1 0-1,1 0 0,-1 0 0,1 0 0,1-1 1,0 0 3,0 0-1,0 0 1,0 0 0,0 0 0,0-1 0,0 0 0,-1 1 0,1-1 0,4-4 0,1-2 45,0 0 0,0-1 1,-1 0-1,10-16 1,-12 16 21,0-1 0,-1 1 0,0-1 1,-1 0-1,0 0 0,3-20 1,-6 25-46,1 0 1,-1 0-1,0 0 1,0 0-1,-1-1 1,0 1 0,-1-6-1,2 9-22,-1 0 0,0 0-1,0 0 1,0-1 0,0 1-1,0 0 1,-1 0 0,1 1 0,0-1-1,-1 0 1,0 0 0,1 1 0,-1-1-1,0 1 1,0-1 0,-2-1 0,3 3-55,1-1 0,-1 1 0,0-1 1,1 1-1,-1 0 0,0-1 0,1 1 1,-1 0-1,0-1 0,0 1 0,1 0 1,-1 0-1,0 0 0,0 0 0,0 0 1,1 0-1,-1 0 0,0 0 0,0 0 1,1 0-1,-1 0 0,0 0 0,0 1 1,1-1-1,-1 0 0,0 0 0,0 1 1,1-1-1,-1 1 0,0-1 0,1 0 1,-1 1-1,1-1 0,-1 1 0,0 0 1,1-1-1,-1 1 0,1 0 0,-1 0-42,1 0-1,0 0 1,0 0-1,0-1 1,0 1 0,0 0-1,0 0 1,0 0-1,0 0 1,1 0-1,-1-1 1,0 1-1,0 0 1,1 0 0,-1 0-1,1-1 1,-1 1-1,0 0 1,1 0-1,-1-1 1,1 1-1,0-1 1,-1 1-1,1 0 1,0-1 0,-1 1-1,1-1 1,0 1-1,-1-1 1,1 0-1,0 1 1,0-1-1,0 0 1,-1 1 0,3-1-1,18 5-705,5-2-174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84 13771,'16'-15'1495,"-3"2"-101,1 0-1,16-11 1,-27 22-1154,0 0-1,1 0 1,-1 0 0,0 0 0,1 0-1,-1 1 1,1 0 0,-1 0 0,1 0-1,0 0 1,-1 0 0,1 1-1,0-1 1,-1 1 0,1 0 0,5 1-1,-7 0-186,1 0-1,-1 0 1,0 0-1,0 0 1,0 0-1,0 0 1,0 1-1,0-1 1,-1 1-1,1 0 1,0-1-1,-1 1 0,1 0 1,-1 0-1,0 0 1,1 0-1,-1 0 1,0 0-1,0 0 1,0 1-1,-1-1 1,1 0-1,0 3 1,2 7 8,-1-1 0,-1 1 0,1 14 1,-2-12-19,0 0 0,-1-1 0,-1 1 0,0 0 0,-1-1 0,0 0 0,-1 1 0,-1-1 1,0 0-1,-10 16 0,-6 7 147,-2-2 1,-30 36-1,32-44-110,0 1-1,2 0 0,1 2 0,-19 41 0,36-68-78,0 0-1,0 0 0,1 0 0,-1 0 1,0 0-1,1 0 0,0 0 0,-1 0 0,1 0 1,0 0-1,0 0 0,0 3 0,1-4 2,-1 0-1,1-1 1,0 1-1,-1 0 1,1 0-1,-1-1 1,1 1-1,0-1 1,0 1-1,-1 0 1,1-1 0,0 0-1,0 1 1,0-1-1,0 1 1,-1-1-1,1 0 1,0 0-1,0 1 1,0-1-1,0 0 1,0 0-1,0 0 1,0 0-1,0 0 1,0 0-1,2-1 1,101-6 281,-36 0-633,-66 7 371,0 0 0,0 0 0,-1 0 0,1 0 0,0 0 0,-1 0 1,1-1-1,0 1 0,-1 0 0,1-1 0,0 0 0,-1 1 0,1-1 0,-1 0 0,1 0 0,-1 0 0,0 0 0,1 0 1,-1 0-1,0 0 0,0 0 0,0-1 0,1 1 0,-1 0 0,0-2 0,5-9-10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29 12395,'34'-24'4367,"-28"19"-1324,-21 18-1015,-153 130 1191,139-116-3068,2 2 0,2 0 0,-37 53 0,67-94-1524,-1 0-1,0 0 0,-1-1 1,-1 1-1,3-26 1,1-92-2626,-5 129 4060,-1 1 0,0 0 0,0 0 0,0 0 0,0 0 0,0-1 0,0 1 0,0 0-1,0 0 1,1 0 0,-1 0 0,0 0 0,0 0 0,0-1 0,0 1 0,1 0 0,-1 0 0,0 0 0,0 0-1,0 0 1,0 0 0,1 0 0,-1 0 0,0 0 0,0 0 0,0 0 0,1 0 0,-1 0 0,0 0 0,0 0 0,0 0-1,0 0 1,1 0 0,-1 0 0,0 0 0,0 0 0,0 0 0,1 0 0,-1 0 0,0 1 0,0-1 0,0 0-1,0 0 1,0 0 0,1 0 0,-1 0 0,0 0 0,0 1 0,0-1 0,0 0 0,0 0 0,0 0 0,0 0 0,0 1-1,0-1 1,1 0 0,-1 0 0,10 10 1392,-10-10-1339,12 10 545,-1 0-1,2-1 1,-1 0 0,1-1-1,0-1 1,1 0 0,22 9-1,-4-6-909,1 0 1,44 7-1,-62-16-25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15019,'-1'0'2329,"6"4"-1265,8-4-336,4-4 2489,12-1-1953,4-3-232,7 1-408,3 1-127,0 0-473,-1-1-401,-6-2 289,-6 1 32,-15-2-152,-3-5-48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18596,'6'-7'568,"0"0"0,0 0 0,1 1 1,0 0-1,0 0 0,1 1 0,0-1 0,0 2 0,0-1 1,13-4-1,-11 5-321,0 0 1,1 1-1,-1 0 0,1 1 1,-1 0-1,1 1 1,-1 0-1,20 1 0,-28 0-232,0 0-1,0 0 0,0 1 0,-1-1 0,1 0 1,0 1-1,0-1 0,-1 1 0,1 0 0,0-1 0,0 1 1,-1 0-1,1 0 0,-1 0 0,1 0 0,-1 0 1,1 1-1,-1-1 0,0 0 0,0 1 0,0-1 1,1 0-1,0 3 0,-2-2-6,1 1-1,0 0 1,-1-1-1,1 1 1,-1 0 0,0-1-1,0 1 1,0 0 0,0-1-1,-1 1 1,1 0 0,-1-1-1,-1 6 1,-3 6 5,-1 0 0,-1 0 0,0-1 1,-11 16-1,-47 56 50,9-12-49,55-72-14,1 0-1,-1 0 1,0 0-1,1 0 1,-1 0-1,1 0 0,-1 0 1,1 1-1,-1-1 1,1 0-1,0 0 1,-1 0-1,1 0 1,0 1-1,0-1 1,0 0-1,0 2 0,0-2-17,1 0 0,-1-1 0,0 1-1,1-1 1,-1 1 0,1-1 0,-1 1-1,1-1 1,-1 1 0,1-1 0,-1 0-1,1 1 1,-1-1 0,1 0 0,-1 1-1,1-1 1,0 0 0,-1 0 0,1 0-1,-1 1 1,1-1 0,0 0 0,0 0-1,7 0-311,-1 0 0,1 0 0,-1-1 0,12-2 0,-10 2-120,57-13-503,-33 4 356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13939,'4'-7'1284,"8"-11"372,-8 16-116,-2 9 1218,-3 18-1592,-2 1 0,-12 47 0,-1 10-785,14-55-651,2 38-1,0-29-1430,1-34 1306,1-4-155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17140,'2'1'2064,"6"2"-1320,4-2-240,3 1 1289,8-1-873,1-1-192,8 0-288,-2 0-320,1 0 1016,-2-3-975,-5 2-25,-2 1 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16460,'0'0'51,"0"0"0,-1 0 0,1 0 0,0 0 0,0 0 1,0 0-1,0 0 0,0 0 0,0 0 0,0 1 0,1-1 1,-1 0-1,0 0 0,0 0 0,0 0 0,0 0 0,0 0 1,0 1 408,0-1-409,0 0 0,0 0 1,0 0-1,0 0 0,0 0 0,1 0 0,-1 0 0,0 0 1,0 0-1,0 0 0,0 0 0,0 0 0,0 0 0,0 0 1,0 0-1,0 0 0,0 0 0,0 0 0,0 0 0,1 0 1,-1 0-1,0 0 0,0 0 0,0 0 0,0 0 0,0 0 1,0 0-1,1 15 1617,-3 18 444,-4 26-574,5-54-1465,1 0 0,1 1 1,-1-1-1,1 0 0,0 0 0,0 0 0,0 0 1,5 10-1,-5-13-58,0-1-1,0 1 1,0-1 0,1 1 0,-1-1 0,1 0-1,-1 1 1,1-1 0,-1 0 0,1 0 0,0 0 0,0 0-1,-1-1 1,1 1 0,0 0 0,0-1 0,0 1 0,0-1-1,0 0 1,0 0 0,-1 0 0,1 0 0,0 0-1,0 0 1,0 0 0,0 0 0,0-1 0,0 1 0,0-1-1,0 1 1,2-2 0,5-1 19,0-1-1,0 0 1,0 0 0,16-12 0,71-64 123,-96 80-157,0-1 0,0 1 0,1 0 0,-1 0 0,0 0 0,0 0 0,0 0 0,0-1 0,0 1 0,1 0 0,-1 0 0,0 0 0,0 0 0,0 0 0,1 0 0,-1 0 0,0 0 0,0 0 0,0 0 0,0 0 0,1 0 0,-1 0 0,0 0 0,0 0 0,0 0 0,1 0 0,-1 0 0,0 0 0,0 0 0,0 0 0,1 0 0,-1 0 0,0 0-1,0 0 1,0 0 0,0 0 0,1 1 0,-1-1 0,0 0 0,0 0 0,0 0 0,0 0 0,0 0 0,1 1 0,-1 11 2,-6 18-8,5-27 3,-5 18-32,3-10-83,0-1 1,1 1-1,0 0 1,0 0-1,0 16 1,2-27 22,0 1 1,0-1 0,0 1-1,0 0 1,1-1 0,-1 1-1,0-1 1,0 1 0,0 0-1,0-1 1,1 1 0,-1-1-1,0 1 1,0-1-1,1 1 1,-1-1 0,1 1-1,-1-1 1,0 1 0,1-1-1,-1 1 1,1-1 0,-1 0-1,1 1 1,-1-1 0,1 0-1,-1 1 1,2-1 0,-1 0 1,0 0 0,0 0 0,0 0 0,0 0 0,0 0 0,0 0 0,0 0 0,0 0 0,0 0 1,0-1-1,0 1 0,0-1 0,0 1 0,0 0 0,0-1 0,1 0 0,10-8-882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20636,'1'4'1969,"-1"2"-1521,-3 10-192,-4 1 936,-3 3-688,-4 3-120,-6 4-248,0 1-80,-2-1-24,-1 0-32,2-8-232,1-2-112,4-7-496,1-3-272,4-7 832,0-4-176,-1-9-192</inkml:trace>
  <inkml:trace contextRef="#ctx0" brushRef="#br0" timeOffset="0.99">1 66 15355,'13'9'1713,"4"4"-825,2-2-328,6 3 1072,4 2-479,1-4-273,6 1-200,-6-3-656,-1-2-376,-5-1 344,-2-1-104,-8 1-144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18420,'0'11'2024,"3"-4"-1335,17-5-169,4-4 1056,14-2-624,3-3-160,11 3-568,4-1-272,-3-3-712,-3-1-392,-11-1 864,-3 0-216,-12-4-224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19236,'15'-7'512,"-1"1"0,1 0-1,0 1 1,1 0 0,-1 1 0,1 1-1,0 1 1,-1 0 0,1 1 0,0 1-1,0 0 1,0 1 0,0 1 0,26 6-1,-41-8-502,0 0 0,0 1 0,0-1 0,0 0-1,0 1 1,0-1 0,0 0 0,0 1-1,0-1 1,0 1 0,0-1 0,0 1-1,-1 0 1,1-1 0,0 1 0,0 0 0,-1 0-1,1 0 1,0-1 0,-1 1 0,1 0-1,-1 0 1,1 0 0,-1 0 0,1 0 0,-1 0-1,1 2 1,-2-1-4,1-1 1,0 1-1,-1 0 1,1 0-1,-1-1 0,0 1 1,1-1-1,-1 1 0,0 0 1,0-1-1,0 0 0,0 1 1,0-1-1,-3 3 1,-5 4 7,-1 1 0,0-2 0,-15 10 0,10-8-2,-33 22 13,45-28-29,-1-1 1,1 1 0,0 0 0,0 0-1,0 1 1,0-1 0,1 0 0,-1 1 0,1 0-1,-3 4 1,5-7-8,0 0-1,0 0 1,0 0-1,-1 0 1,1 0-1,0 0 1,0 0-1,0 0 1,0 0 0,1-1-1,-1 1 1,0 0-1,0 0 1,0 0-1,1 0 1,-1 0-1,0 0 1,1-1-1,-1 1 1,1 0-1,-1 0 1,1 0 0,0-1-1,-1 1 1,1 0-1,0-1 1,-1 1-1,1-1 1,0 1-1,-1-1 1,1 1-1,0-1 1,0 1-1,0-1 1,0 0 0,1 1-1,5 1-245,-1 0 0,1 0 0,12 1 0,10 0-379,-1-2 0,41-3 1,-16-2 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14651,'2'-12'1339,"-2"6"-654,1 0 1,0 0-1,1 1 0,-1-1 1,1 0-1,0 0 0,1 1 1,2-6-1,-2 11 1348,-2 6-1385,0 7-320,-2 9-34,-1 67 94,3-80-380,-1-1 0,2 0 0,-1 0 1,1 0-1,0 0 0,0-1 0,1 1 1,5 10-1,-6-16-10,-1 0 0,0-1 0,0 1 0,1 0 1,-1-1-1,1 1 0,0-1 0,-1 0 0,1 1 0,0-1 0,0 0 1,0 0-1,0 0 0,0 0 0,0-1 0,0 1 0,0 0 0,0-1 1,0 1-1,0-1 0,0 0 0,1 0 0,-1 0 0,0 0 0,0 0 0,0 0 1,0-1-1,0 1 0,1-1 0,2-1 0,4-1-34,0 0 0,-1-1 0,1 0 0,-1-1 0,13-9 0,13-13-199,-1-1-1,52-59 1,-88 94 212,-1 0 0,1 0 0,0 1 0,0 0 0,-3 14 1,5-18-39,0 1 1,0-1 0,0 0 0,1 1 0,-1-1-1,1 1 1,0-1 0,0 0 0,1 1 0,-1-1-1,1 1 1,0-1 0,0 0 0,1 0 0,3 8-1,-4-11 7,0 0 0,0 0 0,0 0 0,0 0 0,0 0 0,0 0 0,0 0 0,1-1 0,-1 1 0,0 0 0,1-1 0,-1 1 0,0-1 0,1 0 0,-1 1 0,1-1 0,-1 0 0,0 0 0,1 0 0,-1 0 0,1 0 0,-1 0 0,1 0 0,-1 0 0,0-1 0,1 1 0,-1-1 0,1 1 0,0-1 0,18-7-411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 14491,'-21'12'894,"0"1"-1,-31 25 0,46-33-779,1 0 0,0 0-1,0 0 1,0 0-1,1 1 1,0 0-1,0 0 1,0 0 0,1 0-1,0 1 1,0-1-1,1 1 1,-3 11-1,4-16-103,1-1 0,-1 1 1,1 0-1,0-1 0,0 1 0,0 0 0,0-1 0,0 1 0,0-1 0,0 1 0,0 0 0,1-1 0,-1 1 0,1 0 0,-1-1 0,1 1 0,-1-1 0,1 1 0,0-1 1,0 0-1,0 1 0,0-1 0,0 0 0,0 1 0,0-1 0,0 0 0,0 0 0,1 0 0,-1 0 0,0 0 0,1 0 0,-1-1 0,1 1 0,-1 0 0,1-1 0,-1 1 0,1-1 1,0 1-1,-1-1 0,1 0 0,0 0 0,-1 0 0,1 0 0,2 0 0,3 0-11,1-1 0,-1 1-1,0-1 1,0-1 0,0 0 0,0 0-1,0 0 1,11-6 0,-9 4 88,0-1 0,0 0 0,-1-1 0,0 0 0,0 0 1,0-1-1,-1 1 0,0-2 0,-1 1 0,1-1 0,-1 0 0,-1 0 0,1-1 1,-1 0-1,-1 0 0,0 0 0,6-18 0,-10 25-64,1 1-1,-1 0 1,0 0 0,1 0-1,-1-1 1,0 1-1,0 0 1,0-1 0,0 1-1,0 0 1,0 0-1,0-1 1,-1 1 0,1 0-1,0 0 1,-1-1 0,1 1-1,-1 0 1,1 0-1,-1 0 1,0 0 0,1 0-1,-1 0 1,0 0-1,0 0 1,0 0 0,0 0-1,1 0 1,-1 0-1,-1 1 1,1-1 0,0 0-1,0 1 1,0-1 0,0 0-1,0 1 1,0 0-1,-1-1 1,1 1 0,0 0-1,0 0 1,-1-1-1,1 1 1,-3 0 0,-1 0 2,0 0-1,0 1 1,0-1 0,0 1 0,0 0 0,0 0 0,0 0-1,0 1 1,1 0 0,-7 3 0,5-2-69,1 1 1,-1 0-1,1 0 1,0 1-1,0 0 1,1 0-1,-1 0 1,1 0-1,0 1 0,-4 7 1,7-11-11,0-1-1,0 1 1,1 0 0,-1 0 0,0-1 0,1 1 0,-1 0-1,1 0 1,0 0 0,-1 0 0,1 0 0,0-1 0,0 1-1,0 0 1,1 0 0,-1 0 0,0 0 0,1 0-1,-1 0 1,1-1 0,0 1 0,-1 0 0,1 0 0,0-1-1,0 1 1,0-1 0,0 1 0,0-1 0,1 1-1,-1-1 1,0 1 0,1-1 0,-1 0 0,1 0 0,-1 0-1,1 0 1,0 0 0,-1 0 0,1 0 0,2 0-1,22 7-403,9-7-153</inkml:trace>
  <inkml:trace contextRef="#ctx0" brushRef="#br0" timeOffset="1">481 1 11426,'-39'24'6406,"28"-16"-5811,1 1 1,1 1-1,0 0 1,-15 20 0,20-24-471,0 1 0,0-1 1,1 1-1,0-1 0,0 1 1,1 0-1,0 0 1,0 0-1,0 0 0,0 12 1,2-18-115,-1 0 1,1 1-1,0-1 1,0 1-1,0-1 1,0 0-1,0 1 1,0-1-1,0 1 0,1-1 1,-1 0-1,0 1 1,1-1-1,-1 0 1,1 1-1,0-1 1,-1 0-1,1 0 1,0 0-1,0 1 1,-1-1-1,1 0 1,0 0-1,0 0 1,0 0-1,1-1 1,-1 1-1,0 0 1,0 0-1,0-1 0,1 1 1,-1 0-1,0-1 1,0 1-1,1-1 1,-1 0-1,1 1 1,-1-1-1,0 0 1,1 0-1,-1 0 1,1 0-1,-1 0 1,0 0-1,2-1 1,3 0 43,-1 0 0,1-1 0,-1 1 0,0-1 0,0 0 0,0-1 0,0 1 0,0-1 0,-1 0 0,6-5 0,-2 2 105,-1-2 0,0 1 0,-1-1 0,0 0 0,0 0 0,7-14 0,-11 18-97,0 1 1,0-1 0,-1 0 0,1 1-1,-1-1 1,0 0 0,0 0-1,-1 0 1,1 0 0,-1 0 0,1 0-1,-1 0 1,-1 1 0,1-1 0,0 0-1,-1 0 1,0 0 0,0 0-1,-2-6 1,1 8-103,1 0-1,-1 0 0,1 0 1,-1 0-1,0 0 0,0 0 1,0 1-1,0-1 0,0 1 1,0-1-1,0 1 0,0 0 1,0 0-1,-1 0 1,1 0-1,0 0 0,-1 1 1,1-1-1,-1 1 0,1-1 1,-1 1-1,-3 0 0,-2 0-159,1 0 0,-1 1 0,1 0 0,-1 0 0,1 0-1,-10 4 1,-6 5-326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16355,'3'-1'230,"0"0"0,0 1 0,1-1 0,-1 1 0,0 0 0,0 0 0,1 0 0,-1 0 0,0 1 0,1-1 0,-1 1 0,0 0 0,0 0 0,0 0 0,0 1 0,0-1 0,0 1 0,0-1 0,0 1 0,2 2 0,7 5 112,-1-1-1,-1 2 1,14 14-1,-15-13-233,1 1-1,-2 0 0,1 1 0,-2 0 0,0 0 0,0 1 0,-1 0 0,5 17 0,-6-9-41,0 0 0,-1-1 0,-1 1-1,-1 1 1,-1 23 0,-3-11-42,-2-1 0,0 1 0,-3-1 0,0 0 0,-3-1 0,0 0 0,-17 33 0,17-43-92,-2-1-1,0 0 0,-2 0 1,0-2-1,-1 0 0,-2 0 0,0-2 1,0 0-1,-2-1 0,-28 21 0,-11-1-56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1161 14483,'0'0'102,"0"-1"1,0 1-1,-1 0 0,1-1 1,0 1-1,0-1 0,0 1 0,0 0 1,0-1-1,0 1 0,0-1 1,0 1-1,0 0 0,0-1 1,0 1-1,0-1 0,0 1 1,1 0-1,-1-1 0,0 1 0,0-1 1,0 1-1,0 0 0,1-1 1,-1 1-1,0 0 0,1-1 1,-1 1-1,10-17 1100,14-18 293,2 2 0,39-40 0,69-54-135,177-142-250,-48 49-1226,85-77-2215,-300 248 1896,-25 19-133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 16059,'3'-1'1825,"-5"3"-1609,-6 13 592,-1 8-80,-15 21-120,-6 11-120,-13 16-176,-7 11-23,-14 18-9,-3 9-96,-5 10-304,1-4-232,9-9 1288,5-7-952,22-13 16,11-9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17516,'0'-9'2256,"2"6"-1440,3 0-335,7 2 1135,5 1-512,2 1-240,11 5-424,-2-2-136,8 3-312,-3-2-208,-3-1-440,-3-1-352,-8-2 792,-5-1-144,-5-8-176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16035,'18'7'1657,"10"-3"-1017,0-4-280,8-1 752,3-5-400,5-1-720,-4 3 328,-4 4-296,-3 0-104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11 316 13531,'-10'13'5883,"9"-13"-5821,27-16 2973,324-296 1604,-362 325-4611,1 0 1,0 0-1,1 1 0,1 0 1,0 1-1,1 0 1,1 1-1,0-1 1,-8 33-1,11-32-243,1-1-1,1 0 1,0 1-1,1 24 1,2-28-530,0 0 0,1 0 0,0 0 1,0 0-1,2 0 0,5 14 0,-7-22-162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17412,'9'1'1600,"14"-2"-1032,4-5-248,13-7 648,8 3-183,10-1-249,4-3-104,3 1-192,2 1-160,-10 1-384,-1 4-240,-13 7-80,-4-2 480,-16-4-153,-7 4-95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17052,'1'0'130,"0"0"-1,-1 1 1,1-1 0,-1 0 0,1 0 0,-1 0 0,1 1 0,-1-1 0,1 0 0,0 0 0,-1 1-1,0-1 1,1 0 0,-1 1 0,1-1 0,-1 1 0,1-1 0,-1 0 0,0 1 0,1-1 0,-1 1-1,0-1 1,1 1 0,-1 0 0,0-1 0,0 1 0,0-1 0,0 1 0,1-1 0,-1 1 0,0-1-1,0 1 1,0 0 0,0-1 0,0 1 0,0 0 0,-3 28 1719,2-24-1410,-6 32 208,2-1 0,1 1 0,2 0 0,6 67 0,-4-103-633,0 0 0,0 0 0,0 0 1,0 0-1,0 0 0,0 0 1,0 1-1,1-1 0,-1 0 1,0 0-1,1 0 0,-1 0 1,1-1-1,-1 1 0,1 0 1,-1 0-1,1 0 0,0 0 1,-1 0-1,1-1 0,0 1 1,0 0-1,0-1 0,-1 1 1,1 0-1,0-1 0,0 1 1,0-1-1,0 1 0,0-1 1,0 0-1,0 1 0,0-1 1,0 0-1,0 0 0,0 0 1,0 0-1,1 0 0,-1 0 1,0 0-1,0 0 0,0 0 1,0 0-1,0-1 0,2 0 1,2-1 33,0 0 0,0-1 0,-1 0-1,1 0 1,0 0 0,-1 0 0,7-7 0,203-235 615,-214 244-665,1-1-1,0 1 1,0 0-1,0 0 1,0-1-1,1 1 1,-1 0-1,0 0 1,0 0-1,1 1 1,-1-1-1,0 0 1,1 0-1,-1 1 1,3-2-1,-3 2 2,-1 0-1,0 0 0,0 0 0,0 1 0,1-1 0,-1 0 0,0 0 0,0 0 0,0 0 0,1 0 0,-1 0 0,0 1 0,0-1 0,0 0 1,0 0-1,0 0 0,0 0 0,1 1 0,-1-1 0,0 0 0,0 0 0,0 0 0,0 1 0,0-1 0,0 0 0,0 0 0,0 1 0,0-1 0,0 0 1,0 0-1,0 0 0,0 1 0,0-1 0,-4 18-63,-6 7-49,-24 69 11,31-83-129,0 1-1,0 0 1,1 0-1,1 0 1,0 24-1,1-35 159,0 0-1,0 0 1,0 0-1,0 0 0,0 0 1,1 0-1,-1 0 0,0 0 1,0 0-1,1 0 1,-1 0-1,1 0 0,-1 0 1,1 0-1,-1 0 0,1 0 1,-1-1-1,1 1 0,0 0 1,-1 0-1,1-1 1,0 1-1,0 0 0,0-1 1,-1 1-1,1-1 0,0 1 1,2 0-1,-2-1 3,1 0 0,-1 0 0,1 0 0,-1-1 0,1 1 0,0 0 0,-1 0-1,1-1 1,-1 1 0,1-1 0,-1 0 0,0 1 0,1-1 0,-1 0 0,0 0 0,1 0 0,-1 0 0,0 0-1,1-1 1,19-20-789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18476,'3'9'2016,"8"-6"-1095,3-5-393,7 0 1136,3-3-424,3 1-624,2 0-448,-2-1-896,-3 1-376,-8 1 824,-6-1-216,-8 0-216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20604,'30'-26'2152,"46"-53"0,-35 34-992,9-7-432,117-127 161,-167 179-890,0 0 0,0 0 0,0 0 1,0 0-1,0 1 0,0-1 1,0 0-1,1 0 0,-1 0 0,0 0 1,0 0-1,0 0 0,0 0 1,0 0-1,0 0 0,0 0 1,0 0-1,0 0 0,0 0 0,0 0 1,0 0-1,0 0 0,0 0 1,0 0-1,0 0 0,0 0 0,0 0 1,0 0-1,0 0 0,1 0 1,-1 0-1,0 0 0,0 0 0,0 0 1,0 0-1,0 0 0,0 0 1,0 0-1,0 0 0,0 0 1,0 0-1,0 0 0,0 0 0,0 0 1,0 0-1,0 0 0,0 0 1,0 0-1,0 0 0,1 0 0,-1 0 1,0 0-1,0 0 0,0 0 1,0 0-1,0 0 0,0 0 0,0-1 1,0 1-1,0 0 0,-2 8-22,-3 10-9,-14 33-430,2 1 0,-14 73 0,30-116 43,-1-6 304,1 1 1,0 0-1,1 0 0,-1 0 0,1 0 1,-1 0-1,1 0 0,0 0 0,1 0 1,-1-1-1,1 1 0,0 0 0,2 7 1,5-3-496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13715,'0'1'112,"1"0"0,-1 0 1,1 1-1,-1-1 0,1 0 0,0 0 1,-1 0-1,1 0 0,0 0 0,0-1 1,0 1-1,0 0 0,0 0 0,0 0 1,0-1-1,0 1 0,0-1 0,0 1 1,0-1-1,1 1 0,-1-1 0,0 0 1,0 1-1,2-1 0,36 4 607,-30-3-229,520-11 3795,-370 1-3931,271-20-221,-297 13-282,158-38-1,-191 24-271,-97 27 1388,-9 1-769,-9 1-204,-3 1 126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16 16604,'0'-1'69,"0"1"0,1-1 1,-1 0-1,0 0 0,0 1 1,0-1-1,0 0 0,0 1 1,0-1-1,0 0 1,0 0-1,0 1 0,0-1 1,-1 0-1,1 1 0,0-1 1,0 0-1,-1 1 0,1-2 1,-1 2-38,1 0 0,0 0 1,-1 0-1,1 0 0,0 0 1,-1 0-1,1 0 0,0 0 0,-1 0 1,1 0-1,-1 0 0,1 0 1,0 0-1,-1 0 0,1 0 1,0 0-1,-1 0 0,1 0 0,0 0 1,-1 0-1,1 0 0,0 1 1,-1-1-1,1 0 0,-1 1 0,-23 20 950,-6 19-401,1 1 0,2 1 0,2 1 0,-29 69 0,-54 193 700,83-219-859,-20 119 0,39-161-357,1 0-1,2 1 0,3 0 1,8 75-1,-6-103-77,2 0-1,0 0 1,1 0 0,1-1-1,1 1 1,0-1-1,18 29 1,-21-39-76,1 0 0,0 0 0,0 0 0,0-1 0,0 0 0,1 0 0,0 0 1,0-1-1,9 6 0,-11-8-50,1 0 1,0 0-1,0-1 1,0 0-1,0 1 1,0-1-1,0-1 1,0 1-1,0-1 0,0 0 1,0 0-1,0 0 1,0-1-1,0 0 1,5-1-1,-6 1 64,-1 0-1,1 0 0,-1-1 0,0 1 0,1-1 0,3-2 1,20-20-566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16804,'-7'0'1936,"4"-2"-1296,13-2-208,8 0 857,16-2-297,7-1-128,15-2-360,5-1-176,6 2-120,0 1-8,-7-1-248,-5 3-152,-13 2-568,-11 1-320,-19 2 864,-8-1-200,-19 2-129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15843,'-1'1'62,"1"-1"-1,0 0 1,0 1-1,-1-1 1,1 0-1,0 1 1,0-1-1,0 0 1,-1 1-1,1-1 1,0 0-1,0 1 1,0-1-1,0 0 1,0 1-1,0-1 1,0 1-1,0-1 1,0 0-1,0 1 1,0-1-1,0 1 1,0-1-1,0 0 1,0 1-1,0-1 1,0 1-1,1-1 1,-1 0-1,0 1 1,0-1-1,0 0 1,1 1-1,-1-1 1,0 0-1,0 1 1,1-1-1,-1 0 1,0 0-1,1 1 1,-1-1-1,0 0 1,1 0-1,-1 0 1,0 0-1,1 1 1,-1-1-1,1 0 1,-1 0-1,0 0 1,1 0-1,-1 0 1,0 0-1,1 0 1,-1 0-1,1 0 1,-1 0-1,0 0 1,1 0-1,0 0 1,36-3 1287,-25 2-763,-4 1-344,19-2 459,37 2 1,-58 0-661,0 1 1,0 0-1,0-1 0,0 2 0,0-1 0,-1 1 0,1 0 1,-1 0-1,1 0 0,-1 1 0,0 0 0,9 6 0,-12-6-32,0-1-1,0 0 0,0 1 1,-1 0-1,1-1 1,-1 1-1,0 0 0,1 0 1,-1 0-1,0 0 0,-1 0 1,1 0-1,0 0 0,-1 0 1,0 0-1,0 0 0,0 0 1,0 0-1,0 0 0,0 0 1,-1 0-1,-1 6 0,-2 3 6,0-1-1,0 1 0,-1-1 1,-10 17-1,-5 3 13,-1-1-1,-43 49 1,-59 47 201,69-74 19,43-36-59,10-15-179,1-1 0,0 0 0,0 1 0,0-1 0,0 0 0,0 0 0,0 1 0,0-1 0,0 0 0,0 1 0,0-1 0,0 0 1,0 1-1,0-1 0,0 0 0,0 1 0,0-1 0,1 0 0,-1 1 0,0-1 0,0 0 0,0 0 0,0 1 0,1-1 0,-1 0 0,0 0 0,0 1 0,0-1 0,1 0 0,2 1 16,-1 0 0,1 0 0,0 0 0,-1-1-1,1 1 1,0-1 0,-1 0 0,1 0 0,4 0-1,417-9 196,-390 9-258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 16620,'15'-2'1344,"-15"2"-1312,0 0 1,0 1-1,0-1 0,0 0 1,1 0-1,-1 0 1,0 0-1,0 0 0,0 0 1,0 0-1,0 0 1,0 0-1,1 1 1,-1-1-1,0 0 0,0 0 1,0 0-1,0 0 1,0 0-1,0 1 0,0-1 1,0 0-1,0 0 1,0 0-1,0 0 0,0 1 1,0-1-1,1 0 1,-1 0-1,0 0 0,-1 1 1,1-1-1,0 0 1,0 0-1,0 0 1,0 0-1,0 1 0,0-1 1,-14 22 1817,10-16-1599,-152 247 3255,104-162-2974,33-56-387,14-23-214,-1-1-1,0-1 0,-1 1 0,0-1 0,0 0 0,-1 0 0,-14 13 0,21-23 25,1 0 0,0 0 0,0 0 0,0 1 0,-1-1 0,1 0 0,0 0 0,0 0 0,-1 0 0,1 0 0,0 0 0,0 0 0,0 0 0,-1 0 0,1 0 0,0 0 0,0 0 0,-1 0 0,1 0 0,0 0 0,0 0 0,-1 0 0,1 0 0,0 0 0,0 0 0,-1 0 0,1 0 0,0 0 0,0-1 0,0 1 0,-1 0 0,1 0 0,0 0 0,0 0 0,0-1 0,0 1 0,-1 0 0,1 0 0,0 0 0,0-1 0,0 1 0,0 0 0,0 0 0,0 0 0,0-1 0,0 1 0,0 0 0,-1 0 0,1-1 0,0 1 0,0 0 0,0 0 0,0-1 0,0 1 0,0 0 0,1 0 0,-1-1-1,-1-18-126,1 15-64,-1-23-447,1-9-60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15427,'7'3'1945,"1"1"-1089,3 3-240,3 6 1184,6 1-687,3 4-193,3 2-248,1 0-160,2 3-832,-3 1 1480,-6-1-1096,-4-3 8,-6 2 24</inkml:trace>
  <inkml:trace contextRef="#ctx0" brushRef="#br0" timeOffset="1">456 219 19332,'-6'10'1769,"3"6"-1241,-5-2-200,2 3 776,-3 0-400,5 2-624,1-2-400,0-3-712,3-2 872,2-6-192,2-4-208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1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20972,'0'6'2049,"0"-5"-1505,6-1-480,-3-1 808,2-1-3280,4-6 2456,1-10-552,2 0-329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2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15091,'0'-8'326,"1"-1"-1,0 1 1,1 0 0,0-1-1,0 1 1,1 0-1,0 1 1,0-1 0,1 0-1,0 1 1,0 0-1,1 0 1,-1 0 0,2 0-1,-1 1 1,1 0-1,11-10 1,-10 10-117,0 1-1,0 0 1,1 0-1,-1 0 1,1 1 0,0 1-1,0-1 1,1 1 0,-1 1-1,1-1 1,-1 1-1,1 1 1,0 0 0,0 0-1,0 0 1,16 2 0,-22 0-181,-1-1 0,1 0 1,-1 0-1,0 1 1,1 0-1,-1-1 1,0 1-1,1 0 0,-1 0 1,0 0-1,0 0 1,0 1-1,0-1 1,0 0-1,0 1 0,0-1 1,-1 1-1,1 0 1,0 0-1,-1 0 0,1 0 1,-1 0-1,0 0 1,0 0-1,0 0 1,0 0-1,0 1 0,0-1 1,0 0-1,-1 1 1,1-1-1,-1 0 1,0 1-1,0-1 0,0 1 1,0-1-1,0 1 1,0-1-1,-2 4 1,0 4 3,0 0 0,-1 0 0,0 0 0,-1-1 1,0 1-1,-1-1 0,0 0 0,-7 9 1,-11 12 52,-51 50 0,15-18-21,57-61-63,1 1-1,-1 0 1,1-1-1,0 1 0,0 0 1,-1-1-1,1 1 1,0 0-1,1 0 0,-1 0 1,0 0-1,1 0 1,-2 3-1,3-5-13,-1 1 0,0 0 1,1 0-1,-1 0 0,1-1 0,-1 1 0,1 0 0,-1 0 1,1-1-1,0 1 0,-1 0 0,1-1 0,0 1 0,0-1 0,-1 1 1,1-1-1,0 0 0,0 1 0,-1-1 0,1 1 0,0-1 0,0 0 1,0 0-1,0 0 0,0 0 0,0 1 0,0-1 0,-1 0 0,1 0 1,0-1-1,1 1 0,22 2-947,74 11-1564,-68-6 1850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14395,'0'0'2081,"0"-1"-1137,0-3-192,3 1 1064,4 3-319,0-3-137,4 4-232,2-1-184,5 0-312,0 2-103,7-2-209,-3 0-192,4-4-560,1-1-377,-1-5-2343,0-3 2752,-2-7-449,-1-3-295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13587,'87'0'7543,"4"-1"-5531,93 1-3136,-162 2-109,-17 0-219,-15-1 535,-7 0 186,-12 0-70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14115,'3'1'413,"0"0"1,0-1-1,0 1 1,0-1-1,0 0 1,0 1-1,0-1 1,3-1-1,-3 1-13,2 0-85,57 3 2126,-57-3-2304,0 1 0,1 0 1,-1 0-1,0 1 0,0 0 0,0 0 0,-1 0 0,1 0 0,7 5 0,-10-6-116,-1 0-1,0 0 0,0 0 0,0 0 0,-1 0 0,1 0 0,0 0 0,0 1 0,-1-1 0,1 0 0,0 0 0,-1 0 1,1 1-1,-1-1 0,0 0 0,1 1 0,-1-1 0,0 1 0,0 1 0,0 0 4,0 1-1,-1-1 1,1 0 0,-1 0-1,0 0 1,0 0 0,0 0-1,-3 4 1,-3 5 25,0 0-1,-2 0 1,-9 11 0,11-15-2,-53 59 195,41-47-142,0 0 0,2 1 0,0 1 0,1 1 0,-17 33 0,33-55-94,-1 1 0,0-1 0,1 0 0,-1 1 0,1 0 0,-1-1-1,1 1 1,0-1 0,-1 1 0,1-1 0,0 1 0,0 0 0,0-1-1,0 1 1,1-1 0,-1 1 0,0 0 0,1-1 0,-1 1 0,1-1-1,0 3 1,1-2-2,-1-1 0,1 1 0,-1-1 0,1 0 0,-1 1 0,1-1 0,0 0-1,-1 0 1,1 0 0,0 0 0,0 0 0,0-1 0,0 1 0,3 0 0,8 1 5,0 0 0,0-1 0,1-1 1,15-1-1,-19 1 4,30-2-449,-1-2-1,1-1 0,-1-3 1,50-15-1,-72 17 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11370,'1'18'1910,"0"0"-1,7 30 0,28 79-950,-32-116-655,0 1-184,1 7 127,1 0 0,2-1 0,0 1 0,18 30 0,-26-48-199,1 0 0,0 0 0,-1 0 0,1 1-1,0-1 1,0 0 0,-1 0 0,1-1 0,0 1-1,0 0 1,0 0 0,0 0 0,1-1 0,-1 1 0,0 0-1,0-1 1,0 1 0,0-1 0,1 1 0,-1-1 0,0 0-1,1 1 1,-1-1 0,0 0 0,0 0 0,1 0-1,-1 0 1,0 0 0,1 0 0,-1-1 0,0 1 0,0 0-1,1-1 1,-1 1 0,0 0 0,0-1 0,1 0 0,-1 1-1,0-1 1,0 0 0,0 1 0,0-1 0,0 0 0,0 0-1,0 0 1,0 0 0,-1 0 0,1 0 0,1-2-1,3-4 197,0 0-1,0-1 0,-1 0 0,0 0 0,6-15 0,-2-4 7,0-2 0,-2 1-1,-1-1 1,-1 1-1,0-35 1,-13-142 21,9 204-273,0 1 1,0 0 0,0-1 0,0 1-1,0 0 1,0-1 0,0 1 0,0 0-1,0-1 1,0 1 0,0 0 0,0-1-1,1 1 1,-1 0 0,0 0-1,0-1 1,0 1 0,0 0 0,1 0-1,-1-1 1,0 1 0,0 0 0,1 0-1,-1-1 1,0 1 0,1 0 0,-1 0-1,0 0 1,0 0 0,1 0 0,-1-1-1,0 1 1,1 0 0,-1 0-1,0 0 1,1 0 0,-1 0 0,0 0-1,1 0 1,-1 0 0,0 0 0,1 0-1,-1 0 1,0 0 0,1 0 0,-1 1-1,0-1 1,0 0 0,1 0-1,-1 0 1,1 1 0,22 8-25,-14-5 11,14 4 0,1-1 0,0-1 0,1-1 0,-1-2 0,1 0 0,0-2 1,-1 0-1,1-2 0,37-5 0,19-9 33,120-36 1,-140 33-4,-56 16-16,-1 1 1,1 0 0,-1 0-1,1 0 1,0 1 0,-1 0-1,1 0 1,0 0-1,-1 0 1,6 2 0,-8-2-4,1 1 1,-1 0-1,0 0 0,0 0 1,0 1-1,0-1 1,0 0-1,0 1 1,0-1-1,-1 1 0,1 0 1,0 0-1,-1-1 1,1 1-1,-1 0 0,0 0 1,0 0-1,0 0 1,0 1-1,0-1 1,1 3-1,2 13-248,0 0 0,-1 0 0,0 0 0,-2 1 1,0-1-1,-1 0 0,-4 23 0,3-36-2376,-2-10 1542,-1-5 67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 13363,'1'0'245,"0"0"1,0 0-1,0-1 1,0 1-1,1 0 1,-1-1-1,0 1 1,0 0-1,0-1 1,0 0-1,0 1 1,0-1 0,0 1-1,-1-1 1,1 0-1,0 0 1,0 1-1,0-1 1,-1 0-1,2-2 1,-3 3-36,0 0 1,0 0 0,0 0 0,1 0 0,-1 0-1,0 0 1,0 1 0,0-1 0,0 0 0,0 0-1,0 1 1,0-1 0,1 1 0,-1-1-1,0 0 1,-1 2 0,-17 11 422,1 1 0,0 1 0,-24 27 0,-42 58-388,49-58-48,16-19-186,5-8-113,1 1 0,1 0-1,0 1 1,-13 25 0,23-32-554,7-10 613,10-12 179,0-6-321,1-4-14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13355,'-6'10'1768,"3"0"-696,2 0-367,1 4 1703,5 4-1008,4 0-311,3 7-193,3-1-248,4 2-128,2 0-208,1-2-184,-3 0-488,-2-2-424,-6-5 648,-2-3-72,-9-2-144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17684,'0'3'1976,"0"2"-1352,-1-3-200,1 4 985,0 6-569,1-2-232,0 4-224,2 0-128,-1 2-464,-2-2-328,0 1-536,-3-4 904,-1-4-216,-4-1-80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17252,'6'-1'2112,"-4"-2"-1384,4-3-320,-2 4 1185,1-1-777,0 3-536,-2 0-56,-1 0-72,1-19-224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12843,'2'-1'4460,"1"7"-2473,1 11-1467,-2-9 120,11 39-262,-3 1 0,-1 0 0,-2 1 0,-3 0 0,-1 64 0,-4-92-421,-1 0 0,-1-1 0,-1 1 0,0-1 0,-2 0 0,0 0 0,-2 0 0,0-1 0,-1 0 0,0 0 0,-2-1 0,0-1 0,-1 0 0,-1 0 0,-16 15 0,-45 36-1395,65-61 1259,0 0 0,0-1-1,-1-1 1,1 0 0,-1 0-1,0 0 1,-11 2-1,-7-1-317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11811,'-17'22'3020,"-63"62"891,57-56-3448,2 1-1,-34 59 1,18-17-53,-39 111 1,59-131-389,1 2 1,3 0-1,-6 59 0,17-97-166,1 0-1,1 0 1,0 0-1,1 0 0,3 18 1,-3-26 73,1-1 0,-1 0 0,1 0 0,1 0 0,-1 0 0,1 0 0,0 0 0,0-1 0,1 1 0,0-1 0,0 0 0,0 0 0,0 0 0,10 7 0,18 7-329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 15411,'0'-1'152,"0"0"1,1 0-1,-1 0 0,0 0 0,1 0 0,-1 1 0,1-1 1,-1 0-1,1 0 0,-1 0 0,1 1 0,0-1 0,-1 0 1,1 1-1,0-1 0,0 0 0,-1 1 0,1-1 0,0 1 1,0-1-1,0 1 0,0 0 0,0-1 0,0 1 0,-1 0 1,1 0-1,0-1 0,0 1 0,2 0 0,30-2 1782,-31 2-1825,0 0-68,0-1 1,0 1-1,-1 0 0,1 1 0,0-1 0,0 0 0,-1 0 0,1 1 0,0-1 0,-1 1 0,1-1 0,0 1 0,-1 0 0,1 0 0,-1 0 1,1-1-1,-1 1 0,1 1 0,-1-1 0,0 0 0,1 0 0,-1 1 0,1 1 0,-1-2-31,-1 1 1,1 0-1,-1 0 0,0 0 1,0 0-1,1-1 0,-1 1 1,-1 0-1,1 0 0,0 0 1,0 0-1,-1-1 0,1 1 0,-1 0 1,1 0-1,-1 0 0,0-1 1,0 1-1,0-1 0,0 1 1,0 0-1,-1 1 0,-14 18 33,-1 0 0,-34 31 0,34-36-27,0 1 1,2 0-1,0 1 1,-16 25-1,30-41-15,0-1 0,1 0 0,-1 0 1,0 1-1,1-1 0,-1 0 0,1 1 0,-1-1 0,1 1 0,0-1 1,-1 1-1,1-1 0,0 1 0,0-1 0,0 0 0,0 1 0,0-1 1,0 1-1,1-1 0,0 4 0,0-4 3,0 0-1,-1 0 1,1 0 0,0 0 0,1 0-1,-1 0 1,0 0 0,0 0-1,0 0 1,1-1 0,-1 1-1,0 0 1,0-1 0,1 1 0,-1-1-1,1 1 1,1-1 0,8 2 2,1-1 0,-1 0 0,0-1 0,16-2 1,-17 2-42,11-1-357,-15 2 286,0-1 0,1-1 0,-1 1 0,0-1 0,0 0 0,0 0-1,0-1 1,0 0 0,6-2 0,4-5-192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6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 10226,'-2'-23'4186,"4"39"-405,9 83-3326,-5 1 0,-11 173 0,-34-25-1115,28-206 249,-1-1-1,-2-1 1,-34 71 0,24-67 244,-4 0-19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10786 5056 11755,'7'-12'532,"-1"0"1,1 0 0,-2-1 0,0 1 0,-1-1 0,0-1 0,-1 1 0,0-1 0,1-25 0,-2-7 395,-8-73 0,1 47-290,0-14 101,-2-141 751,3-59-1160,0 241-318,-3 1-1,-1 0 1,-3 0 0,-21-58-1,-93-178 3,101 235-12,-3 2 1,-1 1-1,-2 1 0,-36-37 1,-187-165 3,127 128-7,39 37-3,-3 3 0,-4 5 0,-143-83 0,-315-166-77,-183-71-290,366 200 193,-89-41 131,-121-14-103,185 83-40,-493-181 79,641 265 122,-976-283 25,934 295-71,-3 11 1,-1 14-1,-3 12 1,-474 15-1,-394 85-213,699-36 372,1-34 1567,450-1-1611,0-1 1,0-1-1,0 0 0,-12-4 0,24 6-215,-1-1 1,1 0 0,0 1 0,0-1-1,1 0 1,-1 0 0,0 0 0,0 1 0,0-1-1,0 0 1,1 0 0,-1 0 0,1 0-1,-1-1 1,0 1 0,1 0 0,0 0-1,-1 0 1,1 0 0,0 0 0,-1-1 0,1 1-1,0 0 1,0 0 0,0-1 0,0-1-1,0 2-109,0-1-1,0 1 1,1 0 0,-1 0-1,0-1 1,0 1-1,1 0 1,-1-1-1,0 1 1,1 0-1,-1 0 1,1 0 0,0-1-1,-1 1 1,1 0-1,0 0 1,0 0-1,0 0 1,0 0-1,-1 0 1,1 1-1,1-1 1,-1 0 0,1-1-1,2 1-588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13547,'-1'1'245,"-1"0"1,1 0-1,0-1 1,0 1-1,-1 0 1,1-1-1,-1 1 1,1-1-1,0 1 0,-1-1 1,1 1-1,-1-1 1,-2 0-1,3 0-104,-1 0-1,0 1 1,1-1 0,-1 0-1,0 1 1,1-1-1,-1 1 1,1-1-1,-1 1 1,1 0 0,-1 0-1,1 0 1,0 0-1,-1 0 1,1 0-1,0 0 1,-2 1 0,-93 130 492,54-82-597,-79 101 136,104-127-134,1 2-1,1 0 1,1 1-1,-14 37 1,24-54-25,1 0 1,1 0-1,-1 0 0,2 0 0,-1 0 1,1 1-1,1 15 0,1-21-11,-1-1 0,1 0-1,0 0 1,0 0 0,0 0 0,0 0 0,1 0-1,-1 0 1,1 0 0,0-1 0,1 1 0,-1 0-1,1-1 1,-1 0 0,1 0 0,0 0-1,0 0 1,0 0 0,1 0 0,-1-1 0,5 3-1,2 0 5,0-1 0,0 0 0,1 0-1,-1-2 1,1 1 0,0-1 0,0-1-1,14 1 1,93-5 67,-115 3-71,62-6 3,-1-3 1,-1-2-1,108-34 0,-83 12 19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16235,'7'-5'445,"0"1"-1,0 0 0,1 0 1,0 1-1,0 0 0,0 1 1,0 0-1,14-3 0,-19 5-349,0 0 0,0 0 0,0 0-1,0 0 1,0 0 0,0 1-1,0-1 1,0 1 0,0 0 0,0 0-1,0 0 1,3 1 0,-5-1-55,1 0-1,-1 1 1,1-1 0,-1 0 0,1 1 0,-1-1-1,0 1 1,0-1 0,0 1 0,0-1 0,0 1 0,0 0-1,0 0 1,0-1 0,-1 1 0,1 0 0,0 0 0,-1 0-1,0 0 1,1 2 0,-1 1-17,-1 0 1,1 0-1,-1-1 0,0 1 0,0 0 0,0-1 1,0 1-1,-1-1 0,0 1 0,0-1 1,0 0-1,-1 0 0,1 0 0,-1 0 0,0 0 1,-6 6-1,-2 2 14,-1-1-1,-1 0 1,-20 14 0,16-15-10,14-9-22,-1 1-1,1-1 0,0 1 0,-1 0 0,1 1 0,0-1 0,1 0 1,-1 1-1,-5 5 0,9-8-10,-1 1-1,0-1 1,0 1 0,0-1 0,1 1 0,-1-1-1,0 0 1,1 1 0,-1-1 0,0 0-1,1 1 1,-1-1 0,0 0 0,1 1-1,-1-1 1,1 0 0,-1 0 0,0 1 0,1-1-1,-1 0 1,1 0 0,-1 0 0,1 0-1,-1 0 1,1 0 0,-1 0 0,1 0 0,-1 0-1,1 0 1,-1 0 0,1 0 0,0 0-1,19 2-514,-4-3 103,0 0-1,0-1 1,0 0 0,0-1 0,18-7-1,-2 0-157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78 11779,'-15'-11'569,"0"1"1,-1 1 0,0 1 0,-1 0 0,0 1 0,-32-8 0,36 12-378,-1 0 0,0 1 0,1 1 1,-1 1-1,0 0 0,0 0 1,0 1-1,1 1 0,-22 6 0,-40 15 399,-108 50 0,167-66-478,1 1 1,1 1-1,-1 0 0,2 1 1,-1 0-1,1 1 0,1 0 1,0 2-1,-16 20 0,11-9-44,1 1-1,2 1 0,0 0 1,-16 46-1,-22 88-17,45-133-42,2 1 0,0-1 1,2 1-1,1 29 0,3-48 25,0 0 0,0 0 0,1 0-1,0-1 1,0 1 0,1-1 0,0 0-1,1 0 1,-1 0 0,2 0 0,-1 0 0,1-1-1,0 0 1,1 0 0,0 0 0,0-1-1,10 9 1,11 6 178,0-1 0,1-2-1,39 20 1,-35-21-92,36 23 55,-21-12-142,2-1-1,55 20 0,-94-43-27,0-1 0,1-1 0,-1 0 0,1 0-1,-1-1 1,1 0 0,-1-1 0,1 0 0,0-1-1,11-1 1,-7-2 24,-1 1 0,1-2 1,-1 0-1,0 0 0,0-1 0,19-13 0,-7 2 54,-1-1-1,-1-2 1,-1 0-1,0-2 1,-2 0 0,27-36-1,-39 46-51,-1 0 0,0-1-1,0 0 1,-1-1-1,-1 1 1,0-1 0,-1 0-1,-1-1 1,5-27-1,-7 30-31,-2 0-1,1 0 0,-2 0 1,1 0-1,-2 0 0,1 0 1,-2 0-1,0 0 0,0 1 0,-1-1 1,0 1-1,-11-18 0,2 7-82,-1 0 0,-1 1 0,-1 1 0,-35-34-1,-83-61-2076,126 109 1934,0-1 0,1 0 0,-1 0 0,1-1 0,1 0 0,-9-13 0,4 3-336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16044 5023 14731,'6'-38'2272,"-1"-66"0,-5 85-2138,-2-1 1,0 1-1,-1 0 1,-2 0-1,-7-24 1,-8-7 122,-47-83 1,21 44 127,31 59-239,-102-198 597,-19 9-471,40 80-246,-58-75-233,94 140-102,-101-99-1,-12 6 10,-104-94 220,194 190 73,-136-90 1,95 81 3,-276-182-265,44 41-225,-11 19 166,77 44 311,50 31 5,-6 11 0,-281-91 0,89 49-111,-42-15-4,-8 23 87,-155-9 38,54 14-8,445 108-5,-514-130 8,-8 35-515,-130 43-799,-5 37 503,471 32 851,-1244-58 101,59 98 369,636 47-255,-205 3 858,950-68-860,-117-3 445,221-1-598,1-2 0,-1-2 0,-36-10 0,-80-35 355,74 24 52,72 27-491,-1 0 1,1-1 0,-1 1 0,1 0 0,-1 0-1,1 0 1,-1 0 0,0 0 0,1-1 0,-1 1-1,1 0 1,-1 0 0,1 0 0,-1 0 0,1 1-1,-1-1 1,1 0 0,-1 0 0,1 0 0,-1 0-1,1 0 1,-1 1 0,-1 8-11,14 13-929,7-6-274,-17-15 802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177 476 12091,'-18'2'880,"0"0"1,-27-1-1,39-1-671,0 0 0,1-1 0,-1 0 0,1 0 0,-1 0-1,1-1 1,-1 0 0,1 0 0,0 0 0,0-1 0,0 1 0,-6-5 0,9 5-151,0 0 1,0 0 0,1-1 0,-1 1 0,1 0-1,-1-1 1,1 1 0,0-1 0,0 1-1,0-1 1,0 0 0,0 0 0,0 1-1,1-1 1,0 0 0,-1 0 0,1 1 0,0-1-1,0 0 1,1-5 0,1-5 126,1 0 0,8-26 1,-9 31-103,1-3-4,17-55 297,3 1-1,36-73 1,-58 135-368,1-1 0,0 1 1,0 0-1,1 0 0,-1 0 0,0 0 0,1 0 1,0 0-1,0 0 0,0 1 0,5-4 1,-6 5-16,0 0 0,1 0 0,-1 1 0,1-1 0,-1 1 0,1-1 0,-1 1 0,1 0 0,-1 0 0,1 0 0,-1 0 0,1 0 0,-1 1 0,1-1 0,-1 1 0,1-1 0,-1 1 0,0 0 0,4 2 0,9 3 36,2 3 128,1-2-1,0 0 1,0-1-1,0 0 1,0-2-1,1 0 1,26 1-1,25-8 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10 382 11979,'-7'9'1707,"4"-1"4305,58-40-4202,-2-3 0,83-69 0,-108 78-1792,0-1 1,-2-1 0,-1-2 0,-1 0-1,32-56 1,-56 86-18,0 0 0,0 0-1,0 0 1,0 0 0,0 0 0,1 0-1,-1 0 1,0 0 0,0 0 0,0 0-1,0 0 1,0 1 0,0-1 0,0 0-1,0 0 1,0 0 0,0 0 0,0 0-1,0 0 1,0 0 0,1 0 0,-1 0 0,0 0-1,0 0 1,0 0 0,0 0 0,0 0-1,0 0 1,0 0 0,0 0 0,0 0-1,0 0 1,1 0 0,-1 0 0,-4 20 8,-9 28-6,5-24-8,-47 155 43,48-153-74,2 0 0,1 0 1,2 0-1,0 1 0,2 26 0,1-46-89,-1-1 0,1 1 0,0-1 0,1 0 0,-1 1 0,1-1 0,4 8 0,-6-13 121,0-1-1,0 0 1,0 0 0,0 1-1,1-1 1,-1 0 0,0 0-1,0 1 1,0-1 0,0 0-1,0 0 1,1 0-1,-1 1 1,0-1 0,0 0-1,0 0 1,0 0 0,1 0-1,-1 1 1,0-1 0,0 0-1,1 0 1,-1 0-1,0 0 1,0 0 0,1 0-1,-1 0 1,0 0 0,0 0-1,1 1 1,-1-1 0,0 0-1,0 0 1,1-1 0,-1 1-1,0 0 1,0 0-1,1 0 1,-1 0 0,0 0-1,0 0 1,1 0 0,-1 0-1,0 0 1,0 0 0,1-1-1,-1 1 1,5-6-255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16355,'-3'3'390,"-9"15"1266,12-18-1618,0 0-1,0 1 1,0-1-1,0 0 0,0 1 1,0-1-1,0 1 1,0-1-1,0 0 1,0 1-1,0-1 0,0 0 1,0 1-1,1-1 1,-1 0-1,0 1 0,0-1 1,0 1-1,0-1 1,1 0-1,-1 0 1,0 1-1,0-1 0,1 0 1,-1 1-1,0-1 1,0 0-1,1 0 0,-1 0 1,0 1-1,1-1 1,-1 0-1,0 0 1,1 0-1,-1 0 0,0 1 1,1-1-1,-1 0 1,0 0-1,1 0 0,-1 0 1,1 0-1,-1 0 1,0 0-1,1 0 1,-1 0-1,0 0 0,1 0 1,-1-1-1,1 1 1,26 0 959,0-2 0,50-10 0,-26 4-568,97-12-47,0 6 0,1 6 0,1 8 0,151 18 0,-295-17-415,-1-1-32,0 0 1,0 1-1,0 0 0,0 0 1,0 0-1,0 1 1,0 0-1,8 4 0,-11-4 688,-2-3-642,0 0 38,0 1-46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34 320 13283,'-4'4'586,"0"0"0,0 1 0,0-1 0,1 1 0,-1 0 1,1 0-1,-5 10 0,9-15-517,-1 0 0,0 1 0,1-1 0,-1 0-1,0 0 1,1 0 0,-1 1 0,0-1 0,1 0 0,-1 0 0,0 0 0,1 0 0,-1 0 0,0 0 0,1 0 0,-1 1 0,1-1 0,-1 0 0,0 0-1,1-1 1,-1 1 0,1 0 0,-1 0 0,0 0 0,1 0 0,-1 0 0,0 0 0,1 0 0,-1-1 0,0 1 0,1 0 0,-1 0 0,1-1-1,18-6 698,18-16-356,-1-2 0,0-2 0,-2-1 0,-1-1 0,-2-2 0,-1-1 1,-1-1-1,35-55 0,-37 44-63,-27 45-344,0-1 0,0 0 1,0 0-1,0 0 1,0 0-1,0 0 0,0 0 1,0 0-1,0 0 0,0 0 1,0 0-1,0 0 1,1 0-1,-1 0 0,0 0 1,0 1-1,0-1 1,0 0-1,0 0 0,0 0 1,0 0-1,0 0 0,0 0 1,0 0-1,0 0 1,0 0-1,0 0 0,1 0 1,-1 0-1,0 0 0,0 0 1,0 0-1,0 0 1,0 0-1,0 0 0,0 0 1,0 0-1,0 0 0,0 0 1,0 0-1,1 0 1,-1 0-1,0 0 0,0 0 1,0 0-1,0 0 1,0 0-1,0-1 0,0 1 1,0 0-1,0 0 0,0 0 1,0 0-1,0 0 1,0 0-1,0 0 0,0 0 1,0 0-1,-1 13 62,-6 17-39,7-29-26,-23 80 7,9-33-46,2-1 0,2 1-1,-5 63 1,15-110-16,0 16-955,0-16 992,0-1 0,0 0 1,0 0-1,0 0 0,0 1 0,0-1 1,0 0-1,0 0 0,0 0 0,1 1 1,-1-1-1,0 0 0,0 0 0,0 0 1,0 0-1,0 1 0,0-1 0,0 0 0,1 0 1,-1 0-1,0 0 0,0 1 0,0-1 1,0 0-1,1 0 0,-1 0 0,0 0 1,0 0-1,0 0 0,1 0 0,-1 0 1,0 0-1,0 0 0,0 0 0,1 0 1,-1 0-1,0 0 0,0 0 0,0 0 1,1 0-1,-1 0 0,0 0 0,0 0 1,0 0-1,1 0 0,-1 0 0,0 0 1,0 0-1,0 0 0,1 0 0,-1 0 0,0-1 1,0 1-1,0 0 0,0 0 0,1 0 1,-1 0-1,0 0 0,0-1 0,0 1 1,0 0-1,5-6-438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13555,'7'-9'1011,"1"1"0,0 0 0,0 0 0,1 1-1,15-10 1,-21 15-816,0 0 0,0 0 0,1 0 0,-1 1 0,1-1 0,-1 1 0,1 0 1,-1 0-1,1 0 0,0 1 0,-1-1 0,1 1 0,0 0 0,0 0 0,-1 0 0,1 0 0,0 1 0,-1-1 0,1 1 0,5 2 0,-7-2-150,0 1 0,0-1 0,0 1 0,0-1 0,0 1 0,0 0 0,0 0 0,-1 0 0,1 0 0,-1 0-1,0 0 1,1 0 0,-1 0 0,0 1 0,0-1 0,-1 0 0,1 1 0,0-1 0,-1 1 0,1-1 0,-1 1 0,0-1 0,0 1 0,0-1 0,-1 5 0,1 4 66,-2 1 1,0-1-1,0 1 0,-5 11 0,-6 14 296,-3-1 0,-29 52-1,-11 24 250,54-106-633,-1 0 0,2 0 0,-1 0 0,1 0 0,-1 0 0,2 0 1,-1 0-1,1 8 0,0-13-47,0 0-1,0 1 1,0-1 0,0 0 0,1 0-1,-1 0 1,1 1 0,-1-1 0,1 0-1,-1 0 1,1 0 0,-1 0 0,1 0-1,0 0 1,0 0 0,0 0 0,-1 0 0,3 1-1,-2-1-63,1 0 0,0-1 0,-1 1 1,1-1-1,0 1 0,-1-1 0,1 0 0,0 0 0,0 0 0,-1 0 0,1 0 0,0 0 0,-1 0 0,1 0 0,0-1 0,0 1 0,2-1 0,2-1-45,-1-1-1,1 1 0,0-1 0,-1 0 0,7-5 1,10-7-405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18676,'-13'13'511,"1"1"0,1 0 0,0 1 0,0 0 0,2 1 0,0 0 1,0 0-1,2 1 0,0 0 0,1 1 0,1-1 0,-5 25 0,10-39-476,-1 1-1,1-1 1,-1 0-1,1 0 1,0 1-1,1-1 1,-1 0-1,0 0 1,1 1-1,0-1 1,0 0-1,0 0 1,0 0-1,0 0 1,3 4-1,-3-5-12,0-1-1,1 0 0,-1 1 1,1-1-1,-1 0 0,1 0 1,-1 0-1,1 0 1,0 0-1,-1 0 0,1 0 1,0 0-1,0-1 1,0 1-1,0-1 0,0 1 1,0-1-1,-1 0 1,1 0-1,0 0 0,0 0 1,0 0-1,0 0 0,0-1 1,0 1-1,3-1 1,4-2 52,1 0 1,-1-1-1,0 0 1,0 0 0,0-1-1,-1 0 1,1 0-1,-1-1 1,0 0 0,-1 0-1,0-1 1,0 0-1,0-1 1,10-14 0,-13 17-50,-1-1 0,1 0 0,-1 0 1,0 0-1,0 0 0,0-1 1,-1 0-1,0 1 0,-1-1 0,0 0 1,1 0-1,-2 1 0,1-1 0,-1 0 1,0 0-1,-1 0 0,0 0 1,0 0-1,0 0 0,-1 1 0,-4-12 1,5 16-90,0 0 0,1 0 1,-1 0-1,-1 0 0,1 0 1,0 1-1,0-1 0,-1 0 1,1 1-1,-1-1 0,1 1 1,-1-1-1,0 1 0,1 0 0,-1-1 1,0 1-1,0 0 0,0 0 1,0 1-1,0-1 0,0 0 1,0 1-1,0-1 0,0 1 1,-3-1-1,3 2-42,-1-1 0,1 0-1,-1 1 1,1-1 0,0 1 0,-1 0 0,1 0 0,0 0-1,0 0 1,-1 0 0,1 0 0,0 1 0,0-1 0,1 1-1,-1 0 1,0-1 0,0 1 0,1 0 0,-1 0 0,1 0-1,-2 3 1,-9 14-670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19628,'-3'5'1969,"9"0"-1209,3-4-328,7-1 1336,-2-1-792,5-8-495,1 2-265,-2 1-624,1 2-385,-6-2 633,-2 6-128,-1-3-128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18956,'1'1'90,"-1"-1"0,0 1 0,1 0 1,-1-1-1,0 1 0,1-1 0,-1 1 0,0-1 0,1 0 0,-1 1 1,1-1-1,-1 1 0,1-1 0,-1 0 0,1 1 0,-1-1 0,1 0 1,-1 0-1,1 1 0,0-1 0,-1 0 0,1 0 0,-1 0 0,1 0 0,0 0 1,-1 0-1,1 0 0,-1 0 0,1 0 0,0 0 0,-1 0 0,1 0 1,0 0-1,-1 0 0,1 0 0,-1-1 0,1 1 0,-1 0 0,1 0 1,-1-1-1,1 1 0,-1-1 0,1 1 0,34-20 890,-26 15-611,18-13-234,0 0 0,-2-1 1,0-2-1,-1-1 1,-1-1-1,-1 0 1,-1-2-1,25-38 0,-37 47-136,-1 2-42,-10 28 18,-72 250-588,70-249 353,1 1 0,0-1-1,2 1 1,-1 16 0,4-9-81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17292,'23'-12'3399,"3"-1"-1300,-25 12-2064,0 1-1,0 0 1,0 0-1,0-1 1,0 1-1,0 0 1,0 0-1,0 0 1,0 0-1,0 0 1,0 1-1,0-1 1,0 0-1,0 0 1,0 1-1,0-1 1,-1 0-1,1 1 1,0-1-1,0 1 1,0-1-1,0 1 1,-1 0 0,2 0-1,-1 0-26,-1 0 0,1 0 0,-1 0 1,1 0-1,-1 0 0,0 0 0,1 0 0,-1 0 0,0 0 0,0 0 0,0 1 1,0-1-1,0 0 0,0 0 0,0 0 0,0 0 0,0 0 0,0 0 1,-1 0-1,1 0 0,0 0 0,-1 2 0,-12 21 9,3-11-1,-1 0 0,-14 14-1,13-15 51,-21 27 0,32-38-63,1-1 0,-1 1 0,1 0 1,-1-1-1,1 1 0,0-1 0,-1 1 0,1 0 1,0 0-1,-1-1 0,1 1 0,0 0 0,0-1 1,0 1-1,0 0 0,0 0 0,0-1 1,0 1-1,0 0 0,0 0 0,0-1 0,0 1 1,0 0-1,0 0 0,1-1 0,-1 1 0,0 0 1,0-1-1,1 2 0,0-1-13,1 0 0,-1 0 1,0 0-1,1 0 0,-1 0 0,1 0 0,-1-1 1,1 1-1,-1 0 0,1-1 0,-1 1 0,4 0 1,4 0-273,0 0 0,0 0 0,16-1 0,-16-1-46,0 0 0,0-1 0,0 0 0,0 0 0,0-1 0,-1 0 0,0 0 0,1-1 0,9-6 1,4-5-491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1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651 128 13051,'1'-3'198,"0"0"0,-1 0 0,1 1 0,-1-1 0,0 0 0,0 0 0,0 0 0,0 0 0,-1 0 0,1 0 0,-1 0 0,1 0 0,-1 1 0,0-1 0,0 0 0,-1 1 0,-1-4 0,0 2 123,0 1-1,0-1 1,0 0 0,-1 1 0,0 0 0,0 0-1,0 0 1,0 0 0,-7-3 0,-2 0-27,-1 0 0,1 0 1,-1 2-1,0-1 0,0 2 0,-1 0 0,1 1 1,-1 0-1,1 1 0,-17 1 0,18 1-216,1 0-1,0 1 1,0 0 0,0 1-1,0 0 1,0 1-1,1 0 1,0 1-1,0 0 1,0 1 0,0 1-1,-11 8 1,6-2-33,1 0 0,1 1 0,0 0 1,1 1-1,1 0 0,0 1 0,1 1 1,-15 30-1,17-26-29,1 0 0,1 0 0,1 1 0,1 0 0,0 0 1,2 0-1,-1 36 0,20 287 46,-1-100-57,-14-178 19,-13 111 0,-69 219 390,81-396-414,-9 36 116,-7 71 0,15-94-99,0-1 1,2 1-1,-1 0 1,2 0 0,0-1-1,0 1 1,1-1-1,9 22 1,-11-31-11,1 0 0,0 0 0,1-1 0,-1 1-1,1-1 1,-1 0 0,1 0 0,0 0 0,0 0 0,0 0 0,1-1 0,-1 1 0,1-1 0,-1 0 0,1 0 0,0 0 0,0-1 0,0 1-1,0-1 1,0 0 0,0 0 0,8 1 0,7-1 50,-1-1 0,1 0 0,35-6 0,-35 4-19,49-5-301,0 2 0,87 7 0,-68 0 55,-50-5-66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48 13619,'10'-16'1783,"-8"14"-1448,-1-1-1,0 1 1,0-1 0,1 1-1,-1 0 1,1 0-1,0 0 1,0 0 0,0 0-1,0 0 1,0 0 0,0 0-1,4-2 1,-6 6-148,1-1 0,-1 1 0,0-1 0,0 1 0,0-1 0,0 1 0,0-1 0,0 1 0,0-1 0,-1 1 0,1-1 0,0 0-1,-1 1 1,0 1 0,1-3-109,-22 67 1093,-56 114 1,13-33-349,63-144-787,0 0 0,1 0-1,0 0 1,0 0 0,0 0 0,1 0 0,-1 6 0,1-9-28,0 0 1,0-1-1,0 1 1,0 0-1,1 0 1,-1 0-1,0 0 1,1 0-1,-1 0 1,1 0-1,-1 0 1,1-1-1,-1 1 1,1 0-1,-1 0 1,1 0-1,0-1 1,-1 1 0,1 0-1,0-1 1,0 1-1,0-1 1,-1 1-1,1-1 1,0 1-1,0-1 1,0 0-1,0 1 1,0-1-1,0 0 1,0 0-1,0 0 1,0 0-1,0 0 1,1 0-1,9 1-94,0-1 0,0-1 0,0 1 0,1-2 0,-1 0 0,21-6 0,-26 6-57,1-1 1,-1 1-1,1-1 1,-1-1-1,0 1 0,0-1 1,0 0-1,-1 0 0,1 0 1,-1-1-1,0 0 0,5-7 1,-1 0-389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15011,'-19'35'4313,"-22"58"-1,33-71-3930,1 0-1,2 0 1,0 0 0,-2 28-1,-8 113-2853,15-163 2452,0 1 0,0-1 0,-1 0 1,1 0-1,0 0 0,0 0 0,0 0 1,0 0-1,0 0 0,0 0 0,-1 0 0,1 0 1,0 0-1,0 0 0,0 0 0,0 0 1,0 0-1,0 0 0,-1 0 0,1 0 1,0 0-1,0 0 0,0 0 0,0 0 1,0 0-1,0 0 0,-1 0 0,1 0 1,0 0-1,0 0 0,0 0 0,0 0 1,0 0-1,0-1 0,0 1 0,0 0 1,-1 0-1,1 0 0,0 0 0,0 0 0,0 0 1,0 0-1,0-1 0,0 1 0,0 0 1,0 0-1,0 0 0,0 0 0,-1-11-654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28 17500,'0'-1'100,"0"0"1,1 0-1,-1 0 0,0 0 1,0 0-1,0 0 1,0 0-1,0 0 1,0 0-1,0 0 0,0 0 1,0 0-1,-1 0 1,1 0-1,0 0 0,-1 0 1,1 0-1,0 0 1,-1 1-1,0-1 1,1 0-1,-1 0 0,1 0 1,-1 1-1,0-1 1,1 0-1,-1 0 0,0 1 1,-1-2-1,1 2-39,-1 0-1,1 0 0,0 1 0,0-1 0,0 0 1,0 0-1,0 1 0,0-1 0,-1 0 0,1 1 1,0-1-1,0 1 0,0 0 0,0-1 1,0 1-1,1 0 0,-1-1 0,0 1 0,0 0 1,0 0-1,1 0 0,-1 0 0,0 0 0,1 0 1,-1 0-1,0 1 0,-12 19 14,1 1 0,-11 28 1,19-42-66,1 1 1,0 0 0,1 0 0,0-1-1,0 2 1,1-1 0,0 0 0,1 0-1,0 12 1,3-11 0,0 0-1,0-1 1,1 1-1,0-1 0,0 0 1,1 0-1,1-1 1,-1 1-1,10 9 1,-8-8 10,1 0 1,-2 1 0,1-1-1,8 22 1,-14-27 1,1-1-1,-1 0 1,-1 1 0,1-1-1,-1 1 1,1-1 0,-1 1-1,0-1 1,-1 1 0,1-1-1,-1 0 1,0 1 0,0-1 0,-1 0-1,1 1 1,-1-1 0,-3 7-1,-1-1 50,0-1 0,-1 1 0,1-1 0,-2-1 0,-14 15 0,17-18-23,-1-1 0,0 1 1,0-1-1,0 0 1,0 0-1,-1-1 0,1 0 1,-1 0-1,0-1 0,-7 2 1,13-3-37,-1-1 0,1 1 0,0-1 1,-1 1-1,1-1 0,0 0 0,-1 0 0,1 0 0,-1 0 1,1 0-1,0 0 0,-1 0 0,1 0 0,0-1 0,-1 1 1,1-1-1,0 1 0,-1-1 0,1 1 0,0-1 1,0 0-1,-1 1 0,1-1 0,0 0 0,0 0 0,0 0 1,0 0-1,0 0 0,0 0 0,0 0 0,1 0 1,-1 0-1,0 0 0,0-1 0,1 1 0,-1 0 0,1-1 1,-1 1-1,1 0 0,0-1 0,0 1 0,-1 0 1,1-1-1,0 1 0,0-1 0,0 1 0,0 0 0,1-3 1,0-4 9,0 1 0,0 0 0,1 0 0,0 1 0,0-1 0,1 0 0,0 1 0,5-9 0,1 1-14,1 1 0,1 0 0,0 0 0,19-15 0,56-40-3,-54 45 122,43-41 1,-61 50-38,2-1 103,0-2 0,15-20 0,-28 33-125,0 0 1,0 0-1,-1 0 1,1-1-1,-1 1 1,0 0-1,-1-1 1,1 0-1,-1 1 1,0-1-1,0 0 1,0 1-1,0-1 1,-1 0-1,0 0 1,-1-5-1,1 7-35,-1 0 0,0 1 0,0-1-1,0 0 1,-1 1 0,1-1 0,0 1-1,-1 0 1,0-1 0,1 1 0,-1 0-1,0 0 1,0 0 0,-1 0 0,1 0-1,0 1 1,0-1 0,-1 0 0,1 1-1,-1 0 1,0 0 0,1 0 0,-6-2-1,-3 0-115,-1 1 0,1 0-1,-1 0 1,-16 1 0,25 1-112,-1 0 0,1 0 0,-1 1 0,1-1 0,0 1 0,-1 0 0,1 0 0,0 0 0,-6 4 0,7-5 43,1 1 0,-1 0 0,1 0 1,0 0-1,0 0 0,-1 0 0,1 0 1,0 0-1,0 1 0,0-1 0,0 0 0,0 1 1,0-1-1,0 1 0,1-1 0,-1 1 0,0-1 1,1 1-1,-1-1 0,1 1 0,0-1 0,-1 4 1,3 4-746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15379,'-18'28'6754,"-1"17"-4896,-16 53-1745,34-93 95,-12 29 115,2 1-1,2 0 1,1 1 0,-5 69 0,13-101-286,0 0 0,0 0 0,0 0 0,0 0 0,1 0 0,0 0 0,0 0 0,0 0 0,0-1 0,1 1 0,0 0 1,-1-1-1,1 1 0,3 3 0,-2-4-20,-1-1 0,1 1 0,-1-1 0,1 0 1,0 0-1,0 0 0,0 0 0,0-1 0,0 1 1,1-1-1,-1 0 0,0 1 0,1-2 0,-1 1 0,1 0 1,5 0-1,-2-1-4,0 0 1,0 0-1,1 0 1,-1-1-1,0 0 1,0-1-1,0 1 0,0-1 1,0-1-1,0 1 1,0-1-1,-1-1 1,1 1-1,-1-1 1,0 0-1,0 0 1,0-1-1,-1 0 1,9-9-1,-13 13-3,0 0 0,0 0-1,0 0 1,0 0 0,0 0 0,-1 0 0,1-1-1,0 1 1,-1 0 0,1 0 0,-1-1 0,1 1-1,-1 0 1,0-1 0,1 1 0,-1-1-1,0 1 1,0 0 0,0-1 0,0 1 0,0-1-1,0 1 1,-1 0 0,1-1 0,0 1-1,-1-1 1,1 1 0,-1 0 0,1 0 0,-1-1-1,0 1 1,1 0 0,-1 0 0,0 0 0,0-1-1,0 1 1,0 0 0,0 0 0,0 1-1,0-1 1,0 0 0,0 0 0,-1 0 0,-1 0-1,-3-2-23,1 1 0,0 0-1,-1 0 1,0 1 0,1-1 0,-1 1-1,0 0 1,0 1 0,-9 0 0,5 0-256,0 2 1,0-1 0,0 2 0,-11 3 0,17-5 135,-1 0 0,1 1-1,0 0 1,0 0 0,0 0 0,1 1 0,-1-1 0,0 1 0,1 0-1,0 0 1,-6 5 0,4 9-470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31 16235,'1'0'86,"-1"-1"0,1 0 0,-1 0 0,0 1 0,1-1 0,-1 0 0,0 0 0,0 0 0,1 1 0,-1-1 0,0 0 0,0 0 0,0 0 0,0 0 0,0 0 0,0 1 0,0-1 0,-1 0 0,1 0 0,0 0 0,0 0 0,-1 1-1,1-1 1,0 0 0,-1 0 0,1 1 0,-1-1 0,1 0 0,-1 0 0,1 1 0,-1-1 0,1 1 0,-1-1 0,0 0 0,1 1 0,-1-1 0,0 1 0,0 0 0,1-1 0,-1 1 0,0 0 0,0-1 0,0 1 0,1 0 0,-1 0-1,0 0 1,0-1 0,0 1 0,-1 0 0,-1 0 36,0 0-1,0 1 1,0-1-1,0 0 1,0 1-1,0-1 1,0 1-1,0 0 1,0 0-1,0 1 1,1-1-1,-1 0 1,-3 3-1,-1 2-73,1 0 0,0 1-1,1 0 1,0 0 0,0 0 0,0 1 0,1 0-1,0-1 1,0 2 0,1-1 0,0 0 0,0 1-1,1-1 1,-1 10 0,0-2-23,2 0 0,-1-1 0,2 1 0,0 0 0,1 0 0,6 30 0,-3-34-13,-1 0 0,2-1 1,0 1-1,0-1 0,1 0 0,1 0 0,0-1 0,0 0 0,1 0 0,9 9 0,0 1-3,-15-17-8,1 0 1,-1 1 0,0-1 0,0 0-1,0 1 1,-1-1 0,1 1 0,-1-1-1,1 1 1,-1-1 0,-1 1 0,1 0-1,0 0 1,-1 0 0,0-1 0,0 9-1,-1-7 6,0 0-1,-1 0 0,1 0 1,-1 0-1,0 0 0,0-1 1,-1 1-1,1 0 0,-1-1 1,0 0-1,0 0 0,-5 5 1,1-2 15,0 0 1,0-1 0,-1 1-1,0-1 1,0-1-1,-1 1 1,-17 7 0,20-11 8,0 1 0,0-2 0,0 1 0,0 0 0,0-1 0,0 0 0,0-1 0,0 1 0,-1-1 0,1 0 1,0-1-1,0 0 0,-12-2 0,16 2-24,0 1 0,0-1 0,0 1 0,0-1 0,0 0 0,0 0-1,0 0 1,0 0 0,0 0 0,1 0 0,-1 0 0,1-1 0,-1 1 0,1-1 0,-1 1 0,1-1 0,0 1 0,-1-1 0,1 0 0,0 0 0,0 1 0,1-1 0,-1 0 0,0 0 0,0 0 0,1 0 0,0 0 0,-1 0-1,1 0 1,0 0 0,0-1 0,0 1 0,0 0 0,0 0 0,0 0 0,1 0 0,-1 0 0,1 0 0,-1 0 0,1 0 0,0 0 0,1-3 0,3-4 22,0 0 0,1 0 0,-1 0 0,2 0 1,-1 1-1,1 0 0,10-9 0,110-82-14,-86 70 13,57-53 0,-87 71 67,-1 0 0,0 0-1,-1-1 1,0-1 0,-1 1 0,10-22 0,-16 31-51,0-1-1,-1 0 1,0 0-1,0-1 1,0 1-1,0 0 1,-1 0-1,1 0 1,-1-1-1,0 1 1,0 0-1,-2-5 0,2 6-28,-1 0-1,-1 0 1,1 0-1,0 0 0,-1 0 1,1 1-1,-1-1 0,0 1 1,0-1-1,0 1 1,0 0-1,0-1 0,-1 1 1,1 0-1,-1 1 0,1-1 1,-1 0-1,-4-1 1,4 1-203,0 1-1,0 0 1,0 0 0,0 1 0,0-1 0,0 1 0,0-1 0,0 1 0,-5 0 0,7 0 102,0 0-1,0 0 1,1 0-1,-1 0 1,0 0 0,0 0-1,1 1 1,-1-1-1,0 0 1,0 0-1,1 1 1,-1-1 0,0 0-1,1 1 1,-1-1-1,0 1 1,1-1 0,-1 1-1,1-1 1,-1 1-1,1-1 1,-1 1 0,1-1-1,-1 1 1,1 0-1,0-1 1,-1 1 0,1 0-1,0-1 1,-1 1-1,1 0 1,0 0 0,0-1-1,0 1 1,0 0-1,-1 0 1,1-1-1,0 1 1,0 0 0,1 0-1,-1-1 1,0 1-1,0 1 1,4 7-937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2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97 16964,'1'-1'2073,"-3"2"-557,-10 6 256,-17 16-401,23-16-1332,1 0 0,0 0 0,0 1 0,0 0 1,1 0-1,0 0 0,1 0 0,-1 0 0,2 1 1,-1 0-1,1-1 0,1 1 0,-1 0 0,1 0 0,1 0 1,1 14-1,0-12-76,0 0 1,1 0-1,0 0 1,1-1-1,0 1 1,1-1-1,0 1 1,1-1-1,0-1 1,0 1-1,1-1 0,1 0 1,8 10-1,26 18-133,-32-30 137,0 0 0,-1 0-1,0 1 1,-1 0 0,10 13 0,-16-19 28,0 1-1,0 0 1,0 0 0,0 0-1,0 0 1,0 0-1,-1 0 1,1 1 0,-1-1-1,0 0 1,0 0 0,0 0-1,-1 0 1,1 0 0,-1 0-1,0 0 1,1 0-1,-1 0 1,-1 0 0,1 0-1,0 0 1,-1 0 0,1-1-1,-1 1 1,0 0 0,-3 3-1,-2 2 26,0 0 0,0-1 0,-1 1 0,1-1 0,-2-1 0,-16 11 0,17-12 30,-2-1 1,1 0-1,0-1 1,-1 1 0,0-2-1,0 1 1,1-2-1,-1 1 1,-17-1-1,24 0-38,1-1 1,-1 0-1,0-1 0,0 1 0,0 0 0,1-1 0,-1 0 1,0 1-1,1-1 0,-1 0 0,0 0 0,1-1 0,-1 1 1,1 0-1,0-1 0,0 0 0,-1 1 0,1-1 0,0 0 1,0 0-1,0 0 0,1-1 0,-1 1 0,0 0 0,1-1 1,0 1-1,-1-1 0,1 1 0,0-1 0,0 1 0,1-1 1,-1 0-1,0 0 0,1 1 0,0-1 0,0 0 0,-1 0 1,2 0-1,-1-3 0,1-1-13,0 0 1,0 1-1,1-1 1,-1 0-1,2 1 1,-1-1 0,1 1-1,0 0 1,0-1-1,1 2 1,-1-1-1,1 0 1,6-6-1,9-8-23,0 1-1,23-18 1,-23 21 20,95-78-41,-63 55 130,-3-2 1,-1-2 0,45-53-1,-85 88-1,-1 0 0,-1 0-1,1-1 1,5-13 0,-10 20-62,0 1 0,0-1 0,-1 0 0,1 1 1,-1-1-1,1 0 0,-1 1 0,1-1 0,-1 0 1,0 0-1,0 1 0,0-1 0,0 0 1,0 0-1,-1 1 0,1-1 0,0 0 0,-1 0 1,1 1-1,-1-1 0,0 0 0,1 1 0,-1-1 1,0 1-1,0-1 0,0 1 0,0-1 1,0 1-1,0 0 0,-1 0 0,1-1 0,0 1 1,-3-1-1,-2-1 24,0 0 1,-1 1-1,0-1 1,1 1-1,-1 1 1,0-1-1,0 1 1,0 1-1,0-1 0,0 1 1,-11 1-1,-3 2-504,0 0-1,-33 9 0,-50 25-2940,79-26 2470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2 418 14371,'4'6'5131,"-9"-5"-1287,8-6-487,16-19-2769,13-14-135,39-52-175,-62 76-268,0 0-1,-1 0 1,-1-1 0,-1 0 0,6-18 0,-5 9 28,-1-1 1,-1 0 0,-1 0-1,1-38 1,-6 81-119,-2 1 0,-7 29 1,2-12 47,-10 69 54,5 0-1,-1 144 0,14-248-30,0-1-1,0 0 1,1 0-1,-1 0 0,0 0 1,0 0-1,1 0 1,-1 0-1,0 0 1,0 0-1,1 0 0,-1 0 1,0 0-1,0 0 1,1 0-1,-1 0 0,0 0 1,0 0-1,1 0 1,-1 0-1,0 0 1,0 0-1,1 0 0,-1 0 1,0-1-1,0 1 1,0 0-1,1 0 0,-1 0 1,0 0-1,0-1 1,0 1-1,1 0 1,-1 0-1,0 0 0,0-1 1,0 1-1,0 0 1,0 0-1,0-1 0,1 1 1,15-16-1664,-8 8 1421,4-5-337,-7 3 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 14787,'-43'1'2875,"0"-1"3388,188-4-2827,-34-4-3185,125-27 0,-224 33-290,8-3 244,-36 4-3291,0 0 1877,8 3 440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9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15235,'7'-14'3169,"-4"24"-773,-4 27-90,-32 94 888,22-96-2720,2 1-1,1 0 1,-4 57-1,12-92-465,-1 0-1,1 0 1,0 1-1,0-1 1,0 0-1,0 0 1,0 0-1,0 1 1,0-1 0,1 0-1,-1 0 1,0 0-1,1 0 1,-1 0-1,1 0 1,-1 1 0,1-1-1,-1 0 1,1 0-1,0 0 1,0-1-1,-1 1 1,1 0-1,0 0 1,0 0 0,0 0-1,0-1 1,0 1-1,0 0 1,0-1-1,0 1 1,2 0-1,-1-1 5,1 0 0,-1 0-1,1 0 1,0 0 0,-1-1-1,1 1 1,-1-1 0,1 0-1,-1 1 1,1-1 0,-1 0-1,0 0 1,1-1-1,1-1 1,13-9-13,-1 0 1,-1-2-1,-1 0 0,0-1 1,0 0-1,12-19 0,-13 17-46,107-159-596,-114 166 576,-5 7 40,0 1 0,1-1 0,-1 1 0,1 0 1,-1 0-1,1-1 0,0 1 0,0 0 0,4-3 0,-8 29-25,-8 8 109,-30 116 312,36-127-304,1 0 0,0 1 0,2-1 0,0 0-1,3 24 1,8-11-562,-10-34 494,0 1 1,0-1-1,0 0 1,0 0 0,1 0-1,-1 0 1,0 0 0,0 1-1,0-1 1,1 0-1,-1 0 1,0 0 0,0 0-1,0 0 1,1 0 0,-1 0-1,0 0 1,0 0-1,0 0 1,1 0 0,-1 0-1,0 0 1,0 0 0,1 0-1,-1 0 1,0 0-1,0 0 1,0 0 0,1 0-1,-1 0 1,0-1 0,0 1-1,0 0 1,1 0-1,-1 0 1,0 0 0,0 0-1,0 0 1,0-1 0,1 1-1,-1 0 1,0 0-1,0 0 1,0-1 0,0 1-1,0 0 1,0 0 0,0-1-1,4-2-132,3 1-28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16764,'-3'1'214,"0"0"0,1 0 1,-1 1-1,0-1 0,1 1 1,-1-1-1,1 1 1,0 0-1,-1 0 0,1 0 1,0 0-1,0 0 0,1 1 1,-1-1-1,0 0 1,1 1-1,-1 0 0,1-1 1,0 1-1,0 0 0,-1 3 1,1-4-205,0 1 0,0 0 0,1-1 1,-1 1-1,1 0 0,0-1 0,0 1 1,0 0-1,0 0 0,0-1 0,1 1 1,-1 0-1,1-1 0,-1 1 0,1 0 1,0-1-1,0 1 0,1-1 0,-1 0 1,0 1-1,1-1 0,2 3 0,25 16-199,2 1-293,-29-21 443,-1 0-1,1 0 1,-1 1-1,1-1 1,-1 1 0,0-1-1,0 1 1,1 0-1,-1-1 1,-1 1 0,1 0-1,0 0 1,1 3-1,-2-3 43,-1 0 0,1 0-1,0 0 1,-1 0 0,1 0 0,-1 0-1,0 0 1,1-1 0,-1 1-1,0 0 1,0 0 0,0-1-1,-1 1 1,1 0 0,0-1 0,-1 1-1,1-1 1,-1 0 0,1 1-1,-1-1 1,1 0 0,-1 0 0,0 0-1,-2 1 1,-2 1 116,0 1 0,-1-1 1,1-1-1,-1 1 0,-12 2 0,18-5-170,-1 0 1,1 1-1,0-1 0,-1 0 0,1 0 1,-1 0-1,1 0 0,0 0 0,-1-1 0,1 1 1,0 0-1,-1-1 0,1 1 0,0-1 1,0 1-1,-1-1 0,1 1 0,0-1 0,0 0 1,0 0-1,-2-1 0,2 0-16,-1 0 1,1 1-1,0-1 0,0 0 1,0 0-1,0 0 0,1 0 0,-1 0 1,0-1-1,1 1 0,0 0 1,-1 0-1,1-3 0,-1-14-393</inkml:trace>
  <inkml:trace contextRef="#ctx0" brushRef="#br0" timeOffset="1">48 26 16748,'8'-1'1536,"2"1"-1056,2-2-184,5 2 376,2 2-576,-2-4 128,3 1-88,-1-14-280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67 15387,'-4'1'339,"0"0"-1,1 0 0,-1-1 0,0 1 1,0-1-1,0 0 0,0 0 0,1-1 1,-1 1-1,-4-1 0,8 1-289,0 0 0,0 0 0,0 0 0,0 0 0,-1 0 0,1 0 1,0 0-1,0 0 0,0 0 0,0 0 0,0 0 0,0 0 0,0 0 0,0-1 0,0 1 0,0 0 0,0 0 0,-1 0 0,1 0 0,0 0 0,0 0 0,0 0 1,0 0-1,0 0 0,0 0 0,0 0 0,0 0 0,0 0 0,0 0 0,0 0 0,0 0 0,0-1 0,0 1 0,0 0 0,0 0 0,0 0 0,0 0 0,0 0 1,0 0-1,0 0 0,0 0 0,0 0 0,0 0 0,0 0 0,0-1 0,0 1 0,0 0 0,0 0 0,0 0 0,0 0 0,0 0 0,0 0 0,0 0 0,0 0 1,0 0-1,0 0 0,0 0 0,0 0 0,0-1 0,0 1 0,0 0 0,8-4 1122,11-2-256,29-5 47,121-23 129,-136 29-1075,0 2 1,0 1-1,39 3 1,-67 0-19,0-1 0,-1 1 0,1-1 0,-1 1 0,1 1-1,-1-1 1,1 1 0,-1-1 0,0 1 0,1 1 0,4 3 0,-7-5 3,0 1-1,-1-1 1,1 1 0,-1 0-1,0 0 1,0 0 0,1-1-1,-1 1 1,0 0 0,-1 1-1,1-1 1,0 0 0,0 0-1,-1 0 1,0 0 0,1 1-1,-1-1 1,0 0 0,0 0 0,0 1-1,0-1 1,0 0 0,-1 0-1,1 1 1,-1-1 0,0 2-1,-12 33 125,-1-2 0,-2 0-1,-1-1 1,-33 49-1,17-27 125,21-35-228,-67 125 734,71-128-840,1 0 0,0 0 0,2 0 0,0 1 0,1 0 0,-2 29 0,5-41-1722,-1-11 676,-4-21 100,2 4 456,-5-9-293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14027,'-5'0'2304,"2"0"-1183,8 1-241,3 1 2177,15-1-1409,10 1-248,7-2-432,5-3-103,12-1-465,0-2-464,2-1 176,1 2-80,2 1-208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18308,'0'1'254,"0"0"0,0 0 1,0 0-1,0 0 0,-1 1 0,1-1 1,0 0-1,-1 0 0,1 0 0,0 0 0,-1 0 1,1 0-1,-1 0 0,0 0 0,0 1 1,-2 4 491,-12 32 301,1 1 0,2 0 0,-14 81 0,25-115-1027,0-1 0,1 1 0,-1-1 0,1 0 0,1 1 0,-1-1 0,1 6-1,0-9-17,-1 0 0,1 0 0,-1 0 0,1 1-1,0-1 1,-1 0 0,1 0 0,0 0-1,0 0 1,0 0 0,-1 0 0,1-1 0,0 1-1,0 0 1,1 0 0,-1-1 0,0 1-1,0 0 1,0-1 0,0 1 0,1-1 0,-1 0-1,0 1 1,0-1 0,1 0 0,-1 0-1,2 0 1,9 0-18,0 0 0,0-1-1,-1-1 1,1 0 0,-1-1 0,21-7 0,24-5-57,-47 13 43,1 1 0,-1 0 0,0 0 0,1 1 1,-1 0-1,1 1 0,9 1 0,-17-1 19,0-1-1,0 1 0,0 0 1,0-1-1,-1 1 1,1 0-1,0 0 0,0 0 1,-1 0-1,1 1 0,-1-1 1,1 0-1,-1 1 0,1-1 1,-1 1-1,2 1 1,-2-1 1,-1 0 1,1 0 0,0 1 0,-1-1 0,1 0-1,-1 1 1,1-1 0,-1 0 0,0 0 0,0 1-1,0-1 1,0 0 0,-1 1 0,1-1 0,-1 0-1,1 1 1,-2 2 0,-2 5 55,-1 0 1,0 0-1,0 0 0,-1 0 0,0-1 1,-1 0-1,0 0 0,0-1 0,-11 10 1,-8 5 589,-46 34 0,68-55-627,-6 5 231,0 0 0,-1-1 0,-20 10-1,29-15-241,-1 0-1,0 0 0,1-1 1,-1 1-1,0-1 1,0 1-1,0-1 0,1 0 1,-7-1-1,8 1-61,-1 0-1,1-1 1,-1 1-1,1-1 1,0 1 0,-1-1-1,1 0 1,0 0 0,0 1-1,-1-1 1,1 0 0,0 0-1,0 0 1,0 0-1,0-1 1,0 1 0,0 0-1,0 0 1,-1-3 0,-1-4-217,0-1 1,0 0-1,1 1 1,0-1 0,0 0-1,1 0 1,0 0-1,1-14 1,0 22 264,0-49-808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18148,'9'4'2104,"5"2"-919,1-2-441,9 2 1280,3-2-399,8-1-481,-1-2-160,6-3-392,0-4-296,2-1-856,-5 0-608,0-8 944,-1 1-144,-3 0-192</inkml:trace>
  <inkml:trace contextRef="#ctx0" brushRef="#br0" timeOffset="1">786 2 24013,'4'-2'1745,"-8"5"-1409,-3 6-184,-3 18 576,-2 7-272,-4 15-232,1 8-120,-3 9-80,3 6 8,0 1-64,2 0-72,6-7-168,3-7-288,4-18-456,4-6-305,5-24 953,-2-8-248,3-14-168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1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87 19948,'6'-5'512,"10"-10"475,1 1 0,22-15 1,-34 26-787,0 0 0,0 0 0,0 1 0,0 0 0,1-1 1,-1 2-1,0-1 0,1 1 0,0 0 0,-1 0 0,1 0 0,0 1 0,9 0 1,-12 1-153,0-1 1,0 1 0,0 0 0,0 0 0,-1 0 0,1 0 0,0 1 0,-1-1-1,1 1 1,-1 0 0,1-1 0,-1 1 0,0 0 0,0 0 0,0 1 0,0-1-1,0 0 1,0 1 0,-1-1 0,1 1 0,-1 0 0,1-1 0,-1 1 0,0 0-1,0 0 1,0 0 0,-1 0 0,1 5 0,1 4-3,-1-1 1,-1 1-1,0 0 0,0 0 1,-1-1-1,-3 15 0,-3 2 73,-1-1 0,-1 0 0,-1 0 0,-1-1 0,-2-1 0,0 0 0,-18 24 0,0-5 218,-2-1 1,-69 66-1,79-88-244,17-16-86,0 0 1,0 0-1,1 1 0,-8 9 0,13-14-11,0-1 0,-1 0-1,1 0 1,0 0 0,0 1 0,0-1-1,-1 0 1,1 1 0,0-1-1,0 0 1,0 1 0,0-1 0,0 0-1,0 0 1,0 1 0,0-1 0,0 0-1,0 1 1,0-1 0,0 0 0,0 1-1,0-1 1,0 0 0,0 1-1,0-1 1,0 0 0,0 1 0,0-1-1,0 0 1,1 0 0,-1 1 0,0-1-1,0 0 1,0 1 0,0-1 0,1 0-1,14 5-64,28-5-25,-34-1 46,136 11-1345,-83-4 809,-39-5 208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27 12547,'-8'-2'1167,"-1"1"1,1-1-1,-1 2 0,-16 0 1,50 9 2258,9-9-2688,0-1 0,0-1 0,44-10 0,25-2-136,-102 14-599,1-1 0,0 1 1,0 0-1,0 0 0,0 0 0,-1 0 0,1 0 1,0 0-1,0 1 0,0-1 0,-1 1 0,1-1 1,0 1-1,0 0 0,-1-1 0,1 1 0,0 0 0,-1 0 1,3 3-1,-3-3-6,0 1 1,0 0-1,-1-1 1,1 1 0,-1 0-1,1 0 1,-1-1-1,0 1 1,1 0-1,-1 0 1,0 0-1,0 0 1,0-1-1,-1 1 1,1 0-1,0 0 1,-1 0-1,1-1 1,-1 1 0,-1 2-1,-13 35 5,-1-2 1,-28 46-1,-14 32 231,52-99-224,0-4-142,1 0-1,1 0 1,-7 26 0,11-37 91,0-1 0,0 0 1,0 0-1,0 0 0,0 1 0,0-1 0,0 0 0,0 0 1,0 1-1,0-1 0,0 0 0,0 0 0,0 0 0,0 1 1,0-1-1,0 0 0,0 0 0,0 1 0,0-1 0,0 0 1,0 0-1,0 0 0,0 1 0,0-1 0,1 0 0,-1 0 0,0 0 1,0 1-1,0-1 0,0 0 0,0 0 0,1 0 0,-1 0 1,0 0-1,0 1 0,0-1 0,1 0 0,-1 0 0,0 0 1,1 0 11,-1 0 0,0 0 0,0 0 0,1-1 0,-1 1 0,0 0 0,0 0 0,1 0 0,-1-1 0,0 1 0,0 0 0,0 0 0,1 0 0,-1-1 0,0 1 0,0 0 0,0-1 0,0 1 0,0 0 0,1 0 0,-1-1 0,0 1 0,0 0 0,0-1 0,0 1 0,0 0 0,0-1 0,-1-12-518,-3-3-190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17444,'4'6'2056,"2"-3"-1280,3-2-304,4 2 1017,7-2-545,0-1-152,6-3-376,4 1-376,-2-3-768,1 2-352,-3-2 864,-2-3-232,-1 4-176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17444,'1'0'91,"-1"0"0,0 0 0,0 0 0,0 0 0,0 0 0,0 0 0,1 0 0,-1 0 0,0 0 0,0 0 0,0 0 0,0 0 0,0 0 0,1 1 0,-1-1 0,0 0 0,0 0 0,0 0 0,0 0 0,0 0 0,1 0 182,-1 0-182,0 0 0,0 1 0,0-1 0,0 0 0,0 0 0,0 0 0,0 0 0,0 0 0,0 0 0,0 1 0,0-1 0,0 0 0,0 0 1,0 0-1,0 0 0,0 0 0,0 1 0,1 11 1656,-5 17-1012,3-22-376,-3 17-76,1-7-51,-1 30 0,4-46-231,0-1 0,0 1 0,0 0 1,1-1-1,-1 1 0,0-1 0,0 1 0,1 0 1,-1-1-1,0 1 0,0-1 0,1 1 1,-1-1-1,1 1 0,-1-1 0,1 1 0,-1-1 1,1 1-1,-1-1 0,1 0 0,-1 1 1,1-1-1,-1 0 0,1 1 0,0-1 1,-1 0-1,1 0 0,-1 1 0,1-1 0,0 0 1,-1 0-1,1 0 0,0 0 0,-1 0 1,1 0-1,1 0 0,32-4-259,-16 2-49,-16 2 259,1 0 1,-1 1-1,0 0 1,1-1 0,-1 1-1,0 0 1,0 0 0,1 0-1,-1 0 1,0 1-1,0-1 1,0 0 0,-1 1-1,1 0 1,0-1 0,-1 1-1,1 0 1,0 0-1,-1 0 1,0 0 0,0 0-1,1 0 1,-1 0 0,-1 0-1,1 1 1,0-1 0,0 0-1,-1 1 1,1 2-1,0-1 49,-1-1 0,1 1 0,-1 0 0,0-1-1,0 1 1,0-1 0,0 1 0,-1 0-1,1-1 1,-1 1 0,0-1 0,0 1-1,0-1 1,-1 0 0,1 1 0,-1-1 0,0 0-1,0 0 1,-3 3 0,1-1 181,-1-1 0,0 0 0,0 0 0,0-1 0,0 0 0,-1 0 0,1 0 0,-1 0 0,0-1 0,0 0 0,-9 2 0,13-4-188,-1 1 0,1-1 1,-1 0-1,1 0 0,0 0 0,-1 0 0,1 0 1,-1-1-1,1 1 0,0-1 0,-1 1 0,1-1 1,0 0-1,-1 0 0,1 0 0,0 0 0,0 0 0,0-1 1,0 1-1,0-1 0,0 1 0,0-1 0,1 0 1,-1 1-1,1-1 0,-1 0 0,1 0 0,-1 0 1,1 0-1,0-1 0,0 1 0,-1-3 0,-1-6-53,0-1-1,1 0 0,0 1 0,0-1 0,1-24 1,1-5-299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18332,'4'-1'2224,"2"0"-1463,2 1-361,1 0 1176,5 1-616,3 0-200,4 2-712,3 0-488,0 3-648,1-3 912,-4-5-168,-2-3-144</inkml:trace>
  <inkml:trace contextRef="#ctx0" brushRef="#br0" timeOffset="1">328 1 15419,'1'23'1809,"-2"1"-905,-7 3-344,1 6 1576,3 3-911,-2 3-553,5 2-112,1-4-176,0-6-200,1-6-520,3-3-240,4-8-440,-4-5 808,3-9-176,0-5-185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2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20228,'3'0'322,"-1"0"0,1 0 0,-1 0 0,0-1 0,1 1 0,-1-1 0,0 1 0,4-2 0,6-2 601,-9 3-827,1 1 1,-1 0-1,1-1 0,-1 1 1,1 0-1,0 1 0,-1-1 1,1 1-1,-1-1 0,1 1 1,-1 0-1,0 1 0,1-1 1,-1 0-1,0 1 0,6 3 1,-7-2-86,0-1 0,0 0 0,0 1 0,0-1 0,0 1 0,0 0 0,-1 0 0,1 0 0,-1 0 0,0 0 1,0 0-1,0 0 0,0 0 0,-1 0 0,1 0 0,-1 0 0,0 1 0,0-1 0,0 4 0,-1 8 54,-1 1-1,-1-1 0,0-1 1,-1 1-1,0 0 0,-1-1 1,-7 14-1,-54 94 554,58-110-535,-8 11 49,12-19-85,1 1 0,0 0 0,-1 0 0,1 0 0,1 0 0,-4 8 0,6-12-42,1-1 1,-1 1-1,0-1 1,1 1-1,-1-1 1,0 0-1,1 1 1,-1-1-1,1 0 1,-1 1 0,1-1-1,-1 0 1,1 0-1,-1 1 1,1-1-1,-1 0 1,1 0-1,-1 0 1,1 0-1,-1 0 1,1 0 0,-1 0-1,1 0 1,-1 0-1,1 0 1,-1 0-1,1 0 1,-1 0-1,1 0 1,-1 0-1,1 0 1,-1-1-1,2 1 1,21-4 7,4-2-306,0 2 0,0 0 1,0 2-1,0 1 0,54 6 1,-58 0-53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54 14523,'-3'-5'623,"0"0"-1,0 0 1,-1 0-1,0 1 0,1 0 1,-1 0-1,-1 0 1,1 0-1,-6-3 1,9 6-506,-1 0 1,0 0-1,0 0 1,0 1-1,0-1 1,0 0-1,0 1 1,0 0-1,0-1 1,0 1-1,0 0 0,0 0 1,0 0-1,0 0 1,0 1-1,0-1 1,0 0-1,0 1 1,0-1-1,0 1 1,0 0-1,0 0 1,1 0-1,-1 0 1,0 0-1,0 0 1,1 0-1,-3 3 0,-3 3-25,0 0-1,1 0 0,0 0 1,0 1-1,1 0 0,0 0 0,1 1 1,-1-1-1,-5 19 0,6-13-88,0 1 0,0-1 0,2 1-1,0-1 1,-1 27 0,4-36-4,-1 1-1,0-1 1,1 0-1,0 0 1,0 0 0,0 0-1,1 0 1,0 0-1,3 7 1,-4-10-1,1-1 0,-1 1 0,0 0 0,1-1 0,-1 1 0,0-1 0,1 1 0,0-1 0,-1 0 0,1 1 0,0-1 0,0 0 0,0 0 0,0 0 0,0-1 0,0 1 0,0 0 0,0-1 0,0 1 0,0-1 0,0 0 0,0 0 0,0 0 0,0 0 0,0 0 0,3 0 0,3-2-11,-1 0-1,0 0 1,0-1-1,0 0 1,-1 0-1,1 0 1,0-1-1,-1 0 1,0 0-1,0-1 1,0 0-1,8-9 1,2-4-41,0 0 1,23-35-1,-29 37 14,15-31 0,-22 40 34,-1 0 1,1 1-1,-1-1 1,0 0-1,-1 0 1,0 0 0,0 0-1,0-8 1,-1 15 5,0-1 0,0 1 0,1-1 1,-1 1-1,0-1 0,0 1 0,0-1 1,0 1-1,0-1 0,0 1 0,0-1 0,0 0 1,-1 1-1,1-1 0,0 1 0,0-1 1,0 1-1,-1-1 0,1 1 0,0 0 1,0-1-1,-1 1 0,1-1 0,0 1 1,-1-1-1,1 1 0,0 0 0,-1-1 1,1 1-1,-1 0 0,1 0 0,-1-1 1,1 1-1,0 0 0,-1 0 0,1-1 1,-1 1-1,1 0 0,-1 0 0,1 0 1,-1 0-1,0 0 0,1 0 0,-1 0 0,1 0 1,-1 0-1,1 0 0,-1 0 0,1 0 1,-1 0-1,1 0 0,-1 1 0,1-1 1,-1 0-1,0 1 0,-2 0 0,1 1 0,-1 0 0,0 0 0,1 0 0,0 0 0,-1 0 0,1 0 0,-2 4 0,0-1 3,1 1 0,0 0 0,0 0 0,0 0 0,1 1 1,0-1-1,0 0 0,1 1 0,-1 0 0,1-1 0,1 1 0,-1 0 0,1-1 0,1 1 1,-1 0-1,3 9 0,-2-11-108,0-1 0,0 1 0,0-1 0,1 0 0,-1 1 0,1-1 0,1 0 0,-1 0 0,0 0 0,1 0 0,0-1 0,0 1 0,0-1 0,0 0 0,0 0 0,1 0 0,0 0 0,-1 0 0,1-1 1,0 1-1,0-1 0,0 0 0,1-1 0,6 3 0,-9-3-4,0-1 0,0 1 1,1-1-1,-1 0 0,0 1 1,1-1-1,-1 0 0,0-1 1,0 1-1,1 0 0,-1-1 1,0 1-1,0-1 0,0 0 1,0 1-1,1-1 0,-1 0 1,0 0-1,0-1 0,-1 1 1,1 0-1,0-1 0,0 1 1,-1-1-1,1 1 0,-1-1 1,1 0-1,-1 0 0,1 1 1,0-4-1,8-19-999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 17188,'5'-4'2078,"-3"5"-898,-9 10 281,-8 5-1090,1 1-1,1 0 0,0 1 0,1 1 0,2 0 1,0 0-1,0 1 0,2 1 0,-9 30 0,16-48-343,0 0 0,1 0-1,-1 0 1,0 1-1,1-1 1,0 0-1,0 0 1,0 0 0,1 5-1,-1-6-19,0-1 0,1 0 1,0 0-1,-1 0 0,1 0 0,0 0 0,-1 0 0,1 0 0,0 0 0,0-1 1,0 1-1,0 0 0,0 0 0,0-1 0,0 1 0,0 0 0,0-1 1,0 1-1,0-1 0,0 1 0,0-1 0,0 0 0,1 0 0,-1 1 1,0-1-1,0 0 0,2 0 0,4 1 18,9 0-3,-1 2-1,0-1 1,0 2-1,0 0 1,22 9-1,-34-11-21,-1-1 0,1 1-1,0-1 1,-1 1 0,1 0-1,-1 0 1,0 0 0,0 1-1,1-1 1,-1 0 0,-1 1-1,1-1 1,0 1 0,1 3-1,-2-2 2,0-1 0,0 0 0,-1 0-1,1 0 1,-1 1 0,0-1-1,0 0 1,0 0 0,0 1-1,-1-1 1,1 0 0,-1 0 0,0 0-1,0 1 1,0-1 0,-3 4-1,0 3 77,-2-2 0,1 1 0,-1-1 1,0 0-1,-1 0 0,0 0 0,0-1 0,-1 0 0,-14 10 0,6-6 156,0-1 0,-1 0 0,0-1-1,-24 8 1,36-15-209,1-1 0,0 1-1,0-1 1,-1 0 0,1-1 0,-1 1-1,1-1 1,-1 0 0,1 0-1,-1 0 1,-6-2 0,9 2-93,0-1-1,0 0 1,0 0 0,1 0 0,-1 1-1,0-2 1,1 1 0,-1 0 0,0 0 0,1 0-1,0-1 1,-1 1 0,1-1 0,0 1-1,0-1 1,-1 0 0,1 1 0,1-1 0,-1 0-1,0 0 1,0 0 0,1 0 0,-1 1-1,1-1 1,-1 0 0,1 0 0,0 0 0,0-2-1,-1-9-2,1 0-1,0 0 1,1 0-1,0 1 0,1-1 1,4-13-1,6-24-430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19564,'5'-3'2513,"0"0"-1569,0-2-400,2-3 1681,4 1-1129,1 0-216,7 1-456,-2 1-144,3 3-280,3 2-168,-1 3-288,-2 3-168,-2 0-512,1 1-377,-3-4 1057,1-1-272,2-3-168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19612,'-1'1'340,"-1"0"1,0 0-1,0 0 0,1 0 0,-1 0 0,1 1 0,-1-1 1,1 0-1,0 1 0,0-1 0,-3 4 0,-15 21 445,1 4-507,1 0 1,2 1-1,-21 59 0,18-32 22,-14 78 0,30-126-256,-10 69 242,12-72-251,-1-1 0,1 1 0,1-1 0,-1 0 0,1 1 0,0-1 0,1 1 0,-1-1 0,5 10 0,-4-14-24,-1 0 1,0 1-1,1-1 0,-1-1 0,1 1 0,0 0 0,0 0 0,-1 0 0,1-1 0,0 1 0,0-1 1,1 0-1,-1 0 0,0 0 0,0 0 0,1 0 0,-1 0 0,0 0 0,1-1 0,-1 1 0,1-1 0,-1 0 1,1 1-1,-1-1 0,1 0 0,-1-1 0,1 1 0,-1 0 0,1-1 0,-1 1 0,0-1 0,4-1 0,3-1 50,0-1 0,-1 1-1,0-1 1,0-1-1,0 1 1,0-1 0,11-10-1,-16 12-6,1-1 0,-1 1 0,0-1 0,0 0 0,0 0 0,0 0 0,-1 0-1,0 0 1,1 0 0,-2-1 0,1 1 0,0-1 0,-1 0 0,2-8 0,-3 10-28,0 1 1,0-1 0,0 0-1,-1 0 1,1 1-1,-1-1 1,1 0 0,-1 1-1,0-1 1,0 1-1,0-1 1,0 1 0,-1-1-1,1 1 1,-1 0 0,1 0-1,-1 0 1,0 0-1,0 0 1,0 0 0,0 0-1,0 0 1,0 1-1,0-1 1,-1 1 0,1-1-1,-4 0 1,2 0-85,-1 1-1,1 0 1,-1 0 0,1 0-1,-1 0 1,1 1 0,-1 0-1,1 0 1,-1 0 0,1 0-1,-1 1 1,1 0 0,-6 1 0,8-1-7,0-1 0,0 0 0,1 1 0,-1 0 0,0-1 0,1 1 0,-1 0 0,1 0 0,-1-1 1,1 1-1,-1 1 0,1-1 0,-1 0 0,1 0 0,0 0 0,0 1 0,0-1 0,-1 1 0,2-1 1,-1 1-1,0-1 0,0 1 0,0-1 0,1 1 0,-1 0 0,0-1 0,1 1 0,0 0 1,-1 0-1,1-1 0,0 1 0,0 0 0,0 0 0,0 0 0,1 1 0,4 13-566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18700,'-12'6'2176,"5"0"-1495,7-3-233,9-2 1032,17-2-520,8-2-136,15 1-432,1 1-159,4 1-394,-1-2-263,-5 4-640,-7 1-152,-15 1 888,-9 0-240,-20-2-280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15267,'-9'18'1561,"12"-7"-849,7-4-256,16-3 888,7-1-336,11-3-488,4 0-416,6-4-808,-1-6 776,2-5-248,-4-2-136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18500,'4'-5'4304,"25"-14"-2970,-4 3-764,31-24-19,65-63 1,-96 80-504,-2-1 1,-1-2-1,-1 0 1,30-49 0,-42 50-3,-8 18-19,-5 12 2,-20 46-218,1 1 1,3 0-1,3 2 0,-19 90 0,33-77-2736,-1-58 2267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14355,'0'10'1432,"20"-6"-807,10-4-185,16-3 808,10-4-392,14-3-136,5-1-40,0-2-176,-4 1-151,-8 4-546,-5-1-359,-21 3 520,-7 3-104,-14 3-112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17612,'-1'8'578,"-1"-1"-1,0 1 1,0-1 0,-1 0-1,-4 8 1,5-10-308,0-1 0,-1 1 0,2-1 0,-1 1 0,1 0 0,-1 0 0,1 0 0,0 0 0,1 0 0,-1 0 0,1 0 0,1 10 0,0-14-231,-1 0 1,1 0-1,-1 0 0,1 1 1,-1-1-1,1 0 1,0 0-1,0 0 0,-1-1 1,1 1-1,0 0 1,0 0-1,0 0 0,0-1 1,0 1-1,0 0 0,0-1 1,0 1-1,1-1 1,-1 1-1,0-1 0,0 0 1,0 1-1,1-1 1,-1 0-1,0 0 0,0 0 1,0 0-1,3 0 0,2 0 27,1-1-1,-1 1 1,0-1-1,11-3 0,16-8 9,1-1 0,33-19 1,20-9-214,-84 40 117,0 0 0,0 0-1,0 0 1,0 0 0,0 0-1,0 1 1,5-1 0,-8 1 16,1 0 0,-1 1 1,1-1-1,0 0 0,-1 0 1,1 0-1,-1 1 1,1-1-1,0 1 0,-1-1 1,1 0-1,-1 1 0,1-1 1,-1 1-1,0-1 0,1 1 1,-1-1-1,1 1 0,-1-1 1,0 1-1,1-1 0,-1 1 1,0 0-1,0-1 1,1 1-1,-1 0 0,0-1 1,0 1-1,0-1 0,0 1 1,0 0-1,0-1 0,0 1 1,0 0-1,0-1 0,0 1 1,0 0-1,-1 0 1,0 11-34,-1-1 0,-6 21 1,5-23-32,1-1 1,0 1-1,0 0 1,1-1-1,0 1 0,1 17 1,0-25 46,0 0 0,0-1 0,1 1 0,-1-1 0,0 1 0,0-1-1,1 1 1,-1-1 0,0 1 0,1-1 0,-1 1 0,0-1 0,1 1 0,-1-1 0,1 1 0,-1-1 0,1 0 0,-1 1 0,1-1 0,-1 0 0,1 1 0,-1-1 0,1 0 0,0 0 0,-1 1 0,1-1 0,-1 0 0,1 0 0,0 0 0,-1 0 0,1 0 0,-1 0 0,1 0 0,0 0 0,-1 0-1,1 0 1,0 0 0,-1-1 0,1 1 0,-1 0 0,1 0 0,-1-1 0,2 1 0,14-5-233</inkml:trace>
  <inkml:trace contextRef="#ctx0" brushRef="#br0" timeOffset="1">569 112 17468,'0'6'1976,"1"1"-1360,14-6-296,6-1 1425,9-1-1481,3-2-472,5-3 264,-4-1-104,5 3-184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18284,'0'0'89,"1"1"-1,-1-1 1,1 0-1,-1 0 1,1 0 0,-1 0-1,1 0 1,-1 0 0,1 0-1,-1 0 1,1 0 0,-1 0-1,1 0 1,-1 0 0,0 0-1,1 0 1,-1 0-1,1 0 1,-1-1 0,1 1-1,-1 0 1,1 0 0,-1 0-1,0-1 1,1 0 0,14-9 66,-11 7 111,39-28 353,-2-2 0,-2-2 0,69-77 0,-106 106-754,-9 12 73,0 6 92,0-1 1,1 1-1,0 0 0,1 1 1,0 0-1,1-1 0,1 2 1,0-1-1,1 0 0,0 0 1,0 17-1,2-28 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 16323,'6'-5'807,"14"-14"754,-19 18-1479,0 0 1,-1 1 0,1-1 0,0 0 0,-1 0 0,1 0 0,0 0 0,-1 0 0,1 1 0,-1-1 0,1 0 0,-1 0 0,0 0 0,0 0 0,1 0 0,-1 0 0,0-1 0,0 0 0,0 1-55,0 1 1,0 0-1,0 0 1,0 0-1,0 0 1,-1 0-1,1 0 0,0 0 1,0 0-1,0 0 1,0 0-1,0 0 1,0 0-1,-1 0 0,1 0 1,0 0-1,0 0 1,0 0-1,0 0 0,0 0 1,-1 0-1,1 0 1,0 0-1,0 0 1,0 0-1,0 0 0,0 0 1,0 0-1,-1 0 1,1 0-1,0 0 1,0 0-1,0 0 0,0 1 1,0-1-1,0 0 1,0 0-1,0 0 1,-1 0-1,1 0 0,0 0 1,0 0-1,0 1 1,0-1-1,0 0 1,0 0-1,0 0 0,0 0 1,0 0-1,0 1 1,-15 18 734,1 1 1,1 0-1,-20 44 1,16-30-515,-10 18-105,3 1-1,2 1 1,3 0-1,1 2 1,-14 89-1,28-113-167,1 0 1,1 0-1,2 0 1,8 59-1,-4-69-114,0 0 1,2 0-1,1-1 0,0 0 0,1 0 0,2-1 0,20 33 0,0-11-93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15779,'-4'-17'1539,"6"13"-179,11 20 358,-5-5-1572,2 1-117,-1 1 1,-1 0-1,0 1 1,-1 0-1,-1 0 1,0 0 0,-1 1-1,0-1 1,-1 2-1,-1-1 1,0 0-1,-1 0 1,-1 1-1,0-1 1,-1 1 0,-1-1-1,0 1 1,-5 20-1,-2-2-262,-1 0 1,-2-1-1,-1 0 0,-16 32 0,5-20-781,-2-1-1,-35 47 1,33-57 233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14499,'-2'-1'200,"1"0"-1,-1-1 1,0 1-1,1 0 0,-1 0 1,1-1-1,-1 1 1,1 0-1,0-1 1,-1 0-1,1 1 1,0-1-1,0 0 1,0 1-1,1-1 1,-1 0-1,0 0 1,0-3-1,1 4-79,0 0-1,0-1 0,0 1 1,0 0-1,0 0 1,0-1-1,0 1 1,1 0-1,-1 0 1,1-1-1,-1 1 1,1 0-1,-1 0 0,1 0 1,0 0-1,-1 0 1,1 0-1,0 0 1,0 0-1,0 0 1,0 0-1,0 0 0,0 0 1,0 0-1,0 1 1,0-1-1,0 1 1,0-1-1,3 0 1,12-5 370,1 0 1,-1 1 0,1 1-1,0 1 1,25-2 0,88 2-425,-98 3-241,74 2-1892,-95-4 1152,-22-1 185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14971,'-1'1'75,"-8"3"455,1 1 0,-1 0 0,1 0 0,-11 10-1,18-15-451,0 1-1,0 0 1,0 0-1,1 0 1,-1 0-1,0 0 1,1 0-1,-1 0 0,1 0 1,-1 0-1,1 0 1,-1 0-1,1 0 1,0 0-1,-1 0 1,1 1-1,0-1 0,0 0 1,0 2-1,0-2 10,1 0 0,-1 1 0,1-1 0,0 0-1,-1 0 1,1 1 0,0-1 0,0 0 0,0 0-1,0 0 1,0 0 0,0 0 0,0 0 0,0 0-1,1-1 1,-1 1 0,0 0 0,1-1 0,-1 1-1,2 0 1,42 16 883,-35-15-837,-1 1-1,1 1 1,-1-1-1,0 2 1,-1-1 0,1 1-1,-1 0 1,13 11-1,-19-14-109,-1 0-1,1 0 0,-1 0 0,0 0 1,0 1-1,0-1 0,0 0 0,0 1 1,0-1-1,0 1 0,-1-1 0,0 1 1,1-1-1,-1 1 0,0-1 0,0 1 1,0 0-1,0-1 0,-1 1 1,1-1-1,-1 1 0,0-1 0,1 0 1,-1 1-1,-2 2 0,-2 7 59,-1-1 0,-1 1 0,-12 16 1,17-26-64,-38 51 337,18-26-47,1 2-1,-21 37 0,41-64-285,0-1-1,0 1 0,0-1 0,0 1 0,1 0 1,-1-1-1,0 1 0,1 0 0,-1 0 0,1-1 0,0 1 1,0 0-1,-1 0 0,1-1 0,1 1 0,-1 0 1,0 0-1,0 0 0,1 1 0,0-2-10,0 0 0,0 0 1,1 0-1,-1 0 0,0-1 0,1 1 0,-1 0 0,0-1 0,1 1 0,-1-1 1,1 1-1,-1-1 0,1 0 0,-1 1 0,1-1 0,-1 0 0,1 0 0,-1 0 1,1 0-1,-1-1 0,1 1 0,-1 0 0,2-1 0,55-9-490,-1-2-1,98-36 1,-75 22 281,-13 6-137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19332,'-19'13'1761,"-4"4"-1345,-13 10-120,-5 2 928,-6 7-696,-2 4-48,1 1-96,0-1-56,8-1-24,4-5-80,11-6-248,5-5-208,10-8-608,9-13-376,-3-1 936,9-15-184,4-9-216</inkml:trace>
  <inkml:trace contextRef="#ctx0" brushRef="#br0" timeOffset="1">101 115 17996,'7'12'1712,"6"4"-1048,0 2-248,8 4 713,2-1-257,7 2-200,-1 0-152,5-3-792,2-1-408,-1-6 600,-1-5-144,1-3-112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42 156 18404,'-8'16'1720,"-1"1"-1128,0 3-231,2 2 743,2 2-184,3 1-560,1-3-424,2-4-736,2-7 760,3-9-192,-1-5-128</inkml:trace>
  <inkml:trace contextRef="#ctx0" brushRef="#br0" timeOffset="1">88 0 21157,'-6'6'1576,"1"1"-1272,0-1-176,5-1 88,0 0-584,5-5 376,0 0-168,3-10-120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18916,'5'-5'311,"0"-1"0,0 1 1,1 0-1,-1 0 0,1 1 0,0 0 1,1 0-1,-1 0 0,1 1 0,0 0 0,0 0 1,0 0-1,0 1 0,8-1 0,-10 2-228,0 0-1,-1 0 0,1 0 1,0 1-1,-1 0 1,1 0-1,0 0 0,0 0 1,-1 1-1,1 0 0,-1 0 1,1 0-1,-1 1 1,1-1-1,-1 1 0,1 0 1,-1 0-1,0 1 1,0-1-1,0 1 0,-1 0 1,1 0-1,3 4 0,-5-4-74,0 0-1,0 0 1,-1 0-1,1 0 0,-1 1 1,0-1-1,0 0 1,0 0-1,0 1 0,0-1 1,-1 1-1,0-1 0,1 1 1,-1-1-1,-1 1 1,1-1-1,0 0 0,-1 1 1,0-1-1,0 1 0,0-1 1,-3 6-1,-2 7-8,-2-1 1,0-1-1,-16 21 0,15-21 16,-9 11 19,11-17-16,1 0 0,0 0 0,1 1 0,0-1 0,0 1 0,1 1 0,-5 12 1,9-21-21,0 0 1,0 0-1,0 0 1,0 0-1,0 0 1,0 0-1,0 0 1,0-1-1,0 1 1,0 0-1,0 0 1,1 0-1,-1 0 1,0 0-1,0-1 1,1 1-1,-1 0 1,1 0-1,-1 0 1,1-1-1,-1 1 1,1 0-1,-1-1 1,1 1-1,1 1 1,0-1-51,0 0 0,0 0 0,0 0 0,1 0 0,-1 0 0,0-1 0,0 1 0,1-1 1,4 1-1,2 0-133,1-2 0,-1 1 0,19-4 0,11-7-58,6-6-85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5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16588,'-1'-1'1952,"9"1"-832,7-2-384,11-2 1153,4-1-385,11 1-344,5 0-159,10 1-329,0 2-288,-3-1-816,-3 1-577,-6 2 833,-3 1-144,-11-1-136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14883,'1'-4'219,"-1"0"-1,1 0 0,0 0 1,0 0-1,0 0 0,1 0 0,-1 0 1,1 0-1,0 1 0,0-1 1,1 1-1,-1-1 0,1 1 1,-1 0-1,1 0 0,0 0 1,0 0-1,0 0 0,1 1 1,-1 0-1,1-1 0,-1 1 1,5-1-1,7-4 296,-1 0-1,1 2 1,0 0 0,25-5 0,-19 6-37,0 0 0,29 0 0,-44 4-417,0 0 1,0 0-1,0 1 1,0-1-1,0 1 1,-1 0 0,1 1-1,0 0 1,-1 0-1,1 0 1,-1 0 0,0 1-1,7 4 1,-10-5-47,0 0 0,0 0 1,-1 1-1,1-1 1,0 0-1,-1 1 1,0 0-1,1-1 0,-1 1 1,0 0-1,0-1 1,-1 1-1,1 0 0,-1 0 1,1 0-1,-1 0 1,0 0-1,0 0 1,0 0-1,0-1 0,-1 1 1,1 0-1,-2 5 1,-1 4 14,-1-1 0,0 0 0,-1 0-1,-8 15 1,-26 38 224,-55 70-1,41-62-36,46-63-176,1 1 0,0 0 1,1 0-1,-6 13 1,10-21-37,0 0-1,0 0 1,1 0 0,-1-1 0,1 1 0,-1 0 0,1 0 0,0 0 0,0 0 0,-1 0 0,1 0-1,1 0 1,-1 0 0,0 0 0,0 0 0,1 0 0,-1 0 0,1-1 0,0 1 0,-1 0 0,1 0-1,0 0 1,0-1 0,0 1 0,0 0 0,0-1 0,1 1 0,-1-1 0,0 1 0,1-1 0,-1 0-1,4 2 1,1 0-99,0 0-1,1-1 1,-1 1-1,1-1 1,0-1-1,0 0 0,0 0 1,0 0-1,0 0 1,7-1-1,13-2-1046,33-5 0,-38 3 839,3 1-366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16011,'9'-9'5281,"25"-27"-3279,12-23-945,-1-2 1,70-132-1,-188 350-884,55-114-151,2 2 1,-11 50-1,26-90-83,0 0 0,0 1 0,0-1 0,1 0 0,0 1 1,0-1-1,1 11 0,-1-16 22,0 0 0,0-1-1,0 1 1,0 0 0,0 0 0,0 0 0,0 0-1,0 0 1,0 0 0,0-1 0,0 1 0,0 0-1,0 0 1,0 0 0,0 0 0,0 0 0,0 0-1,1-1 1,-1 1 0,0 0 0,0 0 0,0 0-1,0 0 1,0 0 0,0 0 0,0 0 0,0 0-1,1 0 1,-1-1 0,0 1 0,0 0 0,0 0-1,0 0 1,0 0 0,0 0 0,1 0 0,-1 0-1,0 0 1,0 0 0,0 0 0,0 0 0,0 0-1,1 0 1,-1 0 0,0 0 0,0 0 0,0 0-1,0 0 1,0 0 0,0 1 0,1-1 0,-1 0-1,0 0 1,0 0 0,0 0 0,0 0 0,0 0-1,0 0 1,0 0 0,0 0 0,1 1 0,-1-1-1,0 0 1,0 0 0,0 0 0,1-4-556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 17244,'0'0'56,"0"0"0,0 0 0,0 0 1,0 0-1,0 0 0,0 0 0,0 0 0,0 0 1,1 0-1,-1 0 0,0 0 0,0 0 1,0 0-1,0 0 0,0 0 0,0 0 0,0-1 1,0 1-1,0 0 0,0 0 0,0 0 1,0 0-1,0 0 0,0 0 0,0 0 0,1 0 1,-1 0-1,0-1 0,0 1 0,0 0 0,0 0 1,0 0-1,0 0 0,0 0 0,0 0 1,0 0-1,0 0 0,-1-1 0,1 1 0,0 0 1,0 0-1,0 0 0,0 0 0,0 0 1,0 0-1,0 0 0,0 0 0,0 0 0,0 0 1,0-1-1,0 1 0,0 0 0,0 0 1,0 0-1,-1 0 0,1 0 0,0 0 0,0 0 1,0 0-1,0 0 0,0 0 0,0 0 1,-1 0-5,1 0 0,-1 0 0,1 0 0,-1 0 0,1 0 0,0 1 0,-1-1 0,1 0 0,-1 0 0,1 0 0,0 1 0,-1-1 0,1 0 0,0 0 0,-1 1 0,1-1 0,0 0 0,-1 1 0,1-1 0,0 0 0,0 1 0,-1-1 0,1 0 0,0 1 0,0-1 0,0 1 0,-1 0 0,-6 16 185,0 0 1,1 1-1,1-1 1,1 1-1,0 0 0,-1 29 1,3-39-222,2-1 1,-1 1-1,1 0 1,0 0-1,1-1 1,0 1-1,0 0 1,0-1-1,1 1 1,1-1-1,-1 1 1,7 11-1,5 7 49,-8-16-26,-1 0 1,0 1 0,7 20 0,-11-28-34,0 0 0,-1 0 1,1 0-1,-1 0 0,0 1 1,0-1-1,0 0 1,0 0-1,0 0 0,-1 1 1,1-1-1,-1 0 0,0 0 1,0 0-1,0 0 0,-1 0 1,1 0-1,-3 3 1,-2 3 28,0-2 0,0 1 0,-1-1 0,0 0 1,-1 0-1,1-1 0,-1 0 0,-1 0 0,-9 5 1,11-8 27,0 0 0,0 0 1,0 0-1,0-1 1,0 0-1,-1 0 0,1-1 1,0 0-1,-1 0 1,1 0-1,-1-1 0,-13-2 1,20 2-54,-1 0-1,1 0 1,0-1 0,-1 1 0,1 0-1,-1-1 1,1 1 0,0-1 0,-1 1-1,1-1 1,0 0 0,0 1 0,-1-1-1,1 0 1,0 0 0,0 0-1,0 0 1,0 0 0,0 0 0,0 0-1,0-1 1,1 1 0,-1 0 0,0 0-1,1-1 1,-1 1 0,1 0 0,-1-1-1,1 1 1,-1-1 0,1 1 0,0 0-1,0-1 1,0 1 0,0-1 0,0 1-1,0-1 1,0 1 0,1-3 0,0-1-4,1 0 0,-1 0 0,1 0 1,0 1-1,1-1 0,-1 1 1,1-1-1,0 1 0,0 0 0,4-5 1,33-30 11,51-39 1,-58 52 75,-1-2-1,-1 0 1,43-53 0,-71 77-49,-1 0 1,1 1 0,-1-1 0,0 0-1,0-1 1,0 1 0,0 0 0,-1 0-1,0-1 1,0 1 0,0-1-1,0 1 1,-1-1 0,0 0 0,1 1-1,-2-8 1,0 9-17,0 0 0,0 1-1,0-1 1,0 0 0,0 0 0,-1 0-1,1 1 1,-1-1 0,1 1-1,-1-1 1,0 1 0,0 0 0,0 0-1,-1 0 1,1 0 0,0 0-1,-1 0 1,1 1 0,-1-1 0,0 1-1,1-1 1,-1 1 0,0 0 0,0 0-1,-4 0 1,3 0-118,0 0 1,1 1-1,-1-1 0,0 1 1,0 0-1,1 0 0,-1 1 1,0-1-1,0 1 0,1 0 0,-1-1 1,0 2-1,1-1 0,-1 0 1,1 1-1,-4 2 0,5-3-70,0 0-1,1 0 0,-1 1 1,0-1-1,1 0 0,-1 1 1,1-1-1,0 1 0,0 0 1,-1 0-1,1-1 0,0 1 1,0 0-1,1 0 0,-1 0 1,0 0-1,1 0 1,-1 0-1,1 0 0,-1 0 1,1 0-1,0 0 0,0 0 1,0 0-1,0 0 0,0 0 1,1 0-1,-1 0 0,2 4 1,4 5-798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27 14283,'10'-7'1797,"-6"3"-881,1 1 1,0-1 0,0 1 0,0 0 0,10 0 2404,-17 11-2518,-5 6-294,-87 145 1466,-40 72-1021,128-220-857,0 1-1,0 0 1,1 1-1,-4 16 1,9-29-89,0 1 0,-1-1 0,1 1 0,0-1 0,0 1 0,0-1 0,0 1 0,0-1 0,0 1 0,0-1 0,0 1 0,0-1-1,0 1 1,0 0 0,0-1 0,0 1 0,0-1 0,0 1 0,1-1 0,-1 1 0,0-1 0,0 0 0,1 1 0,-1-1 0,0 1 0,1-1 0,-1 1 0,0-1 0,1 0 0,-1 1 0,0-1 0,2 1 0,-1-1-10,0 1 1,1-1-1,-1 0 1,1 0-1,-1 0 0,1 0 1,-1 0-1,1 0 1,-1 0-1,0 0 0,4-1 1,38-16-757,-41 17 674,12-8-328,1 0-1,-1-1 1,0-1-1,-1 0 0,0-1 1,-1 0-1,17-19 1,-7 4-242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14179,'28'-26'3122,"-28"26"-3099,0 0 1,0 0-1,0 0 0,0 0 0,0 0 1,1 0-1,-1 0 0,0-1 0,0 1 1,0 0-1,0 0 0,0 0 1,0 0-1,0 0 0,0 0 0,0 0 1,0 0-1,0 0 0,0 0 0,0 0 1,1 0-1,-1 0 0,0 0 1,0 0-1,0 0 0,0 0 0,0 0 1,0 0-1,0 0 0,0 0 0,0 0 1,0 0-1,0 0 0,1 0 1,-1 0-1,0 0 0,0 0 0,0 0 1,0 0-1,0 0 0,0 0 0,0 1 1,0-1-1,0 0 0,0 0 1,0 0-1,0 0 0,0 0 0,0 0 1,0 0-1,1 0 0,-1 0 0,0 0 1,0 0-1,0 0 0,0 0 1,0 1-1,0-1 0,0 0 0,0 0 1,0 0-1,0 0 0,0 0 0,-1 8 749,-49 147 1997,45-137-2674,-7 26 142,1-1 1,2 2 0,-3 53 0,12-93-219,-1 0 0,1-1 0,1 1 0,-1 0 0,1 0 0,0-1 0,0 1 0,0 0 0,1-1 0,-1 1 0,1-1 0,0 0 0,0 1 0,4 3 0,-4-6-9,0 1-1,1-1 0,-1 0 0,1 0 0,0 0 0,-1-1 0,1 1 1,0-1-1,0 1 0,0-1 0,0 0 0,0 0 0,0 0 0,1-1 1,-1 1-1,0-1 0,0 1 0,1-1 0,-1 0 0,7-1 0,8-2 11,1-1 0,-1 0 0,0-2 0,0 0 0,23-11 0,-21 8-19,0 1 0,0 1-1,32-6 1,-51 13-3,0-1 0,0 1 0,0 0 0,0 0 0,0 0 0,0-1 0,0 1 0,0 0 0,0 0 0,0 1-1,0-1 1,0 0 0,0 0 0,0 0 0,0 1 0,-1-1 0,1 0 0,0 1 0,0-1 0,0 1 0,0-1 0,0 1 0,-1 0 0,1-1 0,0 1 0,0 0 0,0 1-1,-1-1 1,1 0 0,-1 0-1,0 1 1,0-1 0,0 0-1,0 1 1,0-1 0,0 0-1,0 1 1,0-1 0,0 0-1,0 1 1,-1-1 0,1 0-1,-1 2 1,-2 4 2,0-1-1,0 1 1,-1-1-1,1 0 0,-1-1 1,-6 8-1,1-6 79,0 1-1,0-1 0,0-1 0,-1 0 0,0 0 0,-1-1 1,1 0-1,-16 5 0,-2-1 242,-1-2 0,-32 5-1,51-10-240,0 0 0,0-1-1,0 0 1,0-1-1,0 0 1,0-1 0,0 0-1,0 0 1,0-1-1,-17-6 1,26 8-137,0 0-1,0-1 1,0 1-1,0-1 1,-1 0-1,1 1 1,0-1-1,0 0 1,1 1 0,-1-1-1,0 0 1,0 0-1,0 0 1,0 0-1,1 0 1,-1 0 0,0 0-1,1 0 1,-1 0-1,1 0 1,-1 0-1,1-1 1,0 1-1,-1 0 1,1 0 0,0 0-1,0-1 1,0 1-1,0 0 1,0 0-1,0 0 1,0-1 0,0 1-1,1 0 1,-1 0-1,0 0 1,1-2-1,2-3-269,0 1-1,0-1 1,1 1-1,0 0 1,7-9 0,-9 12 346,19-22-817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16604,'-14'23'2024,"-5"5"-1016,-2-3-336,-2 4 1089,3 1-345,4 0-376,1-2-184,7-8-504,1-3-311,5-3-778,2-2-359,6-10 872,3-2-208,1-8-160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175 202 17988,'-11'9'511,"-1"2"1,2 0-1,-1 0 1,1 1-1,1 0 0,0 0 1,-9 19-1,11-20-159,-11 18 139,-17 36-1,30-55-430,1 0 0,1-1-1,0 1 1,0 0 0,1 1-1,0-1 1,1 0-1,-1 14 1,2-23-47,0 1 0,0 0 1,0 0-1,1-1 0,-1 1 0,0 0 0,1 0 0,-1-1 0,1 1 0,-1-1 1,1 1-1,0 0 0,0-1 0,0 1 0,0-1 0,0 0 0,0 1 1,0-1-1,0 0 0,0 1 0,1-1 0,1 1 0,-1-1 3,0 0 1,1 0-1,-1 0 0,1-1 0,-1 1 0,1-1 1,-1 1-1,0-1 0,1 0 0,0 0 0,-1 0 1,1-1-1,3 0 0,3-1 36,-1 0 1,0-1 0,0 1-1,0-2 1,0 1-1,-1-1 1,14-10 0,-9 4 68,-1 0 0,-1 0 0,0-1 0,-1 0 0,0-1 1,0 0-1,-2 0 0,1-1 0,-1 0 0,-1 0 0,-1-1 1,0 0-1,0 0 0,-1 0 0,-1 0 0,-1-1 0,0 1 1,0-1-1,-2-28 0,-1 39-101,1 0 0,-1 0 0,0 0 1,0 0-1,-1 0 0,1 0 0,-1 0 0,1 1 0,-1-1 1,0 1-1,-1-1 0,1 1 0,-1 0 0,1 0 0,-6-5 1,6 6-86,0 1 0,0 0 0,0 0 0,0 0 0,0 0 0,0 1 0,0-1 0,0 0 1,0 1-1,0 0 0,0-1 0,0 1 0,-1 0 0,1 0 0,0 0 0,0 0 0,0 0 1,0 1-1,0-1 0,-1 1 0,1-1 0,0 1 0,0 0 0,0 0 0,0 0 0,1 0 1,-1 0-1,0 0 0,0 1 0,1-1 0,-3 2 0,0 1-49,1-1-1,-1 2 1,0-1-1,1 0 1,0 1 0,0-1-1,1 1 1,-1 0-1,-2 8 1,-2 0-481</inkml:trace>
  <inkml:trace contextRef="#ctx0" brushRef="#br0" timeOffset="1">343 1 14443,'1'1'2950,"8"8"-1699,-4-3-640,0-1-1,-1 1 1,0 0 0,0 0 0,0 0-1,-1 0 1,6 14 0,-6-9-386,1 1-1,-2 0 1,1 0 0,0 13 0,-2 3-263,-2 1-1,0-1 1,-7 34 0,3-31 14,-2 0 0,-1 0 0,-1-1 0,-2-1 0,-1 0-1,-1 0 1,-28 44 0,29-56-97,0 1-1,-1-2 1,-1 0 0,0 0-1,-1-1 1,-1-1-1,0-1 1,-1 0 0,-1-1-1,0-1 1,0-1 0,-26 11-1,-12-2-219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15523,'-48'-8'3981,"48"8"-3917,0 0 0,0 0-1,0-1 1,0 1 0,0 0 0,0 0-1,0 0 1,-1 0 0,1 0 0,0 0-1,0 0 1,0 0 0,0 0 0,0 0-1,0 0 1,-1 0 0,1 0-1,0 0 1,0 0 0,0 0 0,0 0-1,0 0 1,0 0 0,-1 0 0,1 0-1,0 0 1,0 0 0,0 0 0,0 0-1,0 0 1,0 0 0,0 1 0,-1-1-1,1 0 1,0 0 0,0 0 0,0 0-1,0 0 1,0 0 0,0 0 0,0 0-1,0 0 1,0 1 0,0-1-1,0 0 1,0 0 0,0 0 0,-1 0-1,1 0 1,0 1 0,5 6 1199,10 6-606,-4-6-567,-2 1 1,1 0-1,-1 1 1,0 0-1,-1 0 1,8 12-1,-13-17-86,-1-1-1,0 1 0,0 0 1,0 0-1,-1 0 1,0 1-1,1-1 0,-1 0 1,-1 0-1,1 1 1,-1-1-1,0 0 0,0 1 1,0-1-1,0 0 0,-1 1 1,1-1-1,-1 0 1,0 1-1,-1-1 0,-1 4 1,-5 8 3,0 0 1,-11 15 0,12-23 16,2 1 1,-1 0 0,1 0 0,1 0-1,-1 0 1,2 1 0,-1-1 0,1 1 0,-2 16-1,5-24-48,0-1 0,0 1 0,1-1 0,-1 1 0,1-1 0,-1 1 0,1-1 0,-1 1 0,1-1 0,0 0 0,0 1 0,0-1 0,0 0-1,0 0 1,0 1 0,0-1 0,0 0 0,0 0 0,0 0 0,1 0 0,-1-1 0,0 1 0,1 0 0,-1 0 0,1-1 0,-1 1-1,1-1 1,-1 1 0,1-1 0,-1 0 0,3 1 0,4 0-248,0 0 0,0 0 0,0 0 0,15-2-1,6-1-92,2-2-123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7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15875,'33'0'2666,"49"0"334,110 6-2703,-188-6-294,28 6 0,-31-6-1,0 0-1,0 1 0,0-1 0,-1 1 0,1-1 0,0 1 1,0-1-1,0 1 0,-1 0 0,1-1 0,0 1 0,-1 0 1,1 0-1,-1-1 0,1 1 0,-1 0 0,1 0 0,-1 0 1,1 0-1,-1 0 0,0 0 0,1 0 0,-1 0 0,0-1 1,0 1-1,0 0 0,0 0 0,0 0 0,0 1 0,-2 13 46,-1-1 0,0 1 0,-1-1 0,-1 0 0,-8 18 0,-4 12 179,5-4 24,1 2-1,2 0 1,2 0-1,-2 78 1,19 171 23,0-1-431,-11-265 204,-1 1 0,-1-1 0,-1 0 0,-2 0 0,0 0 0,-12 28 0,13-40 99,-1 0 0,-1 0 0,0-1 0,-1 0 0,0 0 0,0-1 0,-2 0 0,1 0 0,-1-1 0,-1-1 0,0 0 1,-18 12-1,16-13 35,0-1 0,0-1 1,-1 0-1,0-1 1,0 0-1,-1-2 0,-20 4 1,-6-2-391,-55-1-1,-17 1-2493,77 0 2024,-4 7-159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16476,'-1'7'8737,"19"-15"-6184,-9 7-2246,-1 1 0,0 0 0,1 0 0,-1 1 0,16 3 0,24 2-769,-48-7 400,0 1-1,0 0 1,0 0-1,0 0 1,0-1-1,0 1 1,0 0-1,0 0 1,0-1-1,0 1 1,0 0-1,0 0 1,0 0-1,0-1 1,0 1-1,0 0 1,0 0-1,0-1 1,0 1-1,0 0 1,0 0-1,0-1 1,0 1-1,0 0 1,0 0-1,-1 0 1,1-1-1,0 1 1,0 0-1,0 0 1,0 0-1,-1 0 1,1-1-1,0 1 1,0 0-1,0 0 1,-1 0-1,1 0 1,0 0-1,-1 0 1,-9-11-50,10 11-6,-15-16-503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44 336 14387,'-44'51'7683,"106"-124"-2214,37-48-4949,-70 82-374,-13 20-57,0-1 0,-2-1 0,-1 0 0,0-1 0,11-28 0,-64 128 48,26-42-125,1 0 0,3 2 1,0-1-1,3 1 0,1 0 1,2 1-1,1 40 0,4-66-1051,-1-33-458,0 9 985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0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52 573 11234,'-31'29'4382,"12"-9"2050,18-20-6034,202-180 6077,49-49-6176,-207 183-223,106-121 134,-221 234-999,71-65 650,0-1 0,0 0 1,0 0-1,0 0 0,0 0 1,0 0-1,0 0 0,-1 0 1,1 0-1,0 0 0,-1 0 0,1-1 1,0 1-1,-1-1 0,1 1 1,-1-1-1,1 1 0,-1-1 1,1 0-1,-1 0 0,0 0 0,1 0 1,-1 0-1,1 0 0,-1 0 1,1 0-1,-1-1 0,1 1 1,-1 0-1,-1-1 0,-7-8-649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1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12763,'0'0'76,"0"0"0,1 0 0,-1 0 0,0 0 1,0 0-1,0 1 0,0-1 0,1 0 0,-1 0 0,0 0 1,0 0-1,0 0 0,0 0 0,1 0 0,-1 0 0,0 0 1,0 0-1,0 0 0,1 0 0,-1 0 0,0 0 1,0 0-1,0 0 0,0 0 0,1 0 0,-1 0 0,0 0 1,0-1-1,0 1 0,0 0 0,1 0 0,-1 0 0,0 0 1,0 0-1,0 0 0,0 0 0,0-1 0,1 1 0,-1 0 1,0 0-1,0 0 0,0 0 0,0-1 0,0 1 0,0 0 1,0 0-1,0 0 0,0 0 0,0-1 0,0 1 1,0 0-1,0 0 0,0-1 0,8-14 1991,-7 12-1472,81-173 6518,37-72-4864,-104 221-2031,-7 11 46,1 1 0,15-21 0,-36 113-74,3-27-218,-11 80 27,18-113 0,1 1-1,1 0 1,1-1-1,1 1 1,4 22-1,-6-40-9,0 1-1,0 0 0,0-1 0,0 1 1,1-1-1,-1 1 0,0-1 0,0 1 0,0-1 1,1 1-1,-1-1 0,0 1 0,1-1 1,-1 1-1,0-1 0,1 1 0,-1-1 0,1 1 1,-1-1-1,0 0 0,2 1 0,6-6-1051,5-22-1365,-1-28 983,-6 26 527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0:1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17916,'12'-20'1915,"1"1"1,0 0-1,1 0 0,21-19 1,-34 36-1862,0 1 0,0 1 0,0-1 0,0 0 0,0 0 0,0 0 0,0 0 0,0 1 0,0-1 0,0 0 0,0 1 0,1-1 0,-1 1 0,0 0 0,0-1 0,1 1 0,-1 0 0,0 0 0,1-1 0,-1 1 0,2 1 0,-2-1-36,0 1-1,-1-1 1,1 1 0,-1 0-1,1-1 1,0 1 0,-1 0-1,1 0 1,-1-1 0,1 1-1,-1 0 1,0 0 0,1 0 0,-1 0-1,0-1 1,0 1 0,1 0-1,-1 0 1,0 0 0,0 0-1,0 0 1,0 1 0,-1 8 9,1-1 1,-1 1-1,-1-1 0,-3 15 1,-14 32 255,-33 70 1,25-66 20,25-55-261,0 0-1,0 0 1,1 1 0,-1-1 0,1 0 0,1 1 0,-1-1 0,1 6-1,0-10-37,0 0-1,0 0 0,0 0 1,0 0-1,0-1 0,0 1 1,1 0-1,-1 0 0,0-1 1,1 1-1,-1 0 0,0 0 1,1-1-1,-1 1 0,1 0 1,-1-1-1,1 1 1,0-1-1,-1 1 0,1 0 1,-1-1-1,1 1 0,1-1 1,-1 1-23,1-1 1,-1 0-1,1 0 0,0 0 1,-1 1-1,1-2 1,-1 1-1,1 0 1,0 0-1,-1-1 1,1 1-1,-1 0 1,1-1-1,-1 0 1,1 1-1,2-3 1,5-2-438,0 0 0,-1-1 0,1 0 0,-1-1 1,0 0-1,-1 0 0,10-13 0,-4 4-1687,0-2 1,17-31-1,-22 33 757,-1-1 0,0 0-1,7-28 1,-11 33 2012,-1 0 1,0-1-1,-1-16 1,-2 25 2411,-3 11-1690,-3 9-81,3-4-765,0 1 1,1-1-1,0 1 0,1 0 1,0 0-1,1-1 0,0 1 1,2 19-1,-1-31-470,1 1 1,-1-1-1,0 0 0,0 1 0,1-1 1,-1 0-1,1 1 0,-1-1 0,1 0 1,0 0-1,-1 0 0,1 0 0,0 1 1,0-1-1,0 0 0,0 0 1,0-1-1,0 1 0,0 0 0,0 0 1,0 0-1,0-1 0,3 2 0,-2-1 8,1-1-1,-1 1 1,1-1-1,-1 0 0,1 0 1,0 0-1,-1 0 1,1 0-1,-1-1 1,1 1-1,4-2 0,2-1 68,1-1 0,-1 0 0,0-1 0,-1 0 0,15-10 0,-15 9-18,-1 0 0,0-1 1,0 0-1,0-1 0,-1 1 0,0-1 0,-1-1 0,0 1 0,6-13 0,-9 18-79,-1 1 0,0-1 1,-1 0-1,1 1 0,0-1 0,-1 0 0,1 0 0,-1 1 0,0-1 0,0 0 1,0 0-1,0 1 0,0-1 0,-1 0 0,1 0 0,-1 1 0,0-1 1,0 0-1,0 1 0,0-1 0,0 1 0,0-1 0,-1 1 0,1 0 0,-1 0 1,0-1-1,0 1 0,0 0 0,0 1 0,0-1 0,0 0 0,0 0 0,0 1 1,-1-1-1,1 1 0,-1 0 0,1 0 0,-4-1 0,-1-1-249,-1 0 0,1 0 0,-15-2-1,20 5 157,-1-1 0,1 1 0,-1 0 0,1 0 0,-1 0 0,1 0 0,-1 0 0,1 0 1,-1 1-1,1-1 0,0 1 0,-1 0 0,1-1 0,0 1 0,-5 3 0,0 4-389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16179,'11'-6'2129,"8"-1"-1225,4-5-328,8-1 1425,4-4-985,6 3-176,2-5-240,-1 6-144,-5 6-408,-5-1-272,-8 9-480,-5 0-264,-8 9-336,-8-2 944,-7 3-297,-6 1-223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17948,'3'-3'1496,"-1"8"-1064,-1 6-168,5 9 665,1 7-89,6 11-496,1 6-136,-1 12-24,0 8-24,-9 8-40,-4 4-40,-11 4-48,-9 5-80,-16 7-416,-10 1-288,-18-3 624,-10-4-104,0-6-112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13571,'4'10'2024,"6"-4"-1023,12-2-353,2-2 1920,13 1-1536,2-2-111,5 2-529,-1-2-472,-1-1-1281,-5-1 1265,-5-2-288,-4-1-184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18548,'6'-1'517,"0"1"-1,-1-1 1,1 0-1,8-4 1,13-1 238,-13 3-637,1 2 0,-1 0 0,0 1-1,1 0 1,-1 1 0,0 0 0,0 2 0,0-1 0,0 2 0,0 0 0,0 0-1,22 12 1,-33-14-120,0-1 0,0 1 0,-1 0 0,1 0 0,-1 0 0,0 0 0,1 0 0,-1 1 0,0-1 0,0 1 0,0-1 0,-1 1 0,1 0 0,-1-1 0,1 1 0,-1 0 0,0 0 0,0 0 0,0 0 0,-1 0 0,1 1 0,-1-1 0,1 0 0,-1 3 0,-1 2-2,0-1 0,-1 0 0,0 0 0,0 0 0,0-1 0,-1 1 0,0 0 0,0-1 0,-7 10 0,-30 44 53,25-40-288,1 1 1,0 1-1,-18 41 0,29-50 70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19212,'8'-6'345,"1"0"0,0 1 0,1 0-1,-1 1 1,1 0 0,0 1 0,0 0 0,0 0 0,0 1-1,0 0 1,1 1 0,-1 0 0,1 1 0,-1 0-1,15 2 1,-23-2-337,0 0 0,0 0 0,0 1-1,0-1 1,-1 1 0,1 0 0,0-1-1,0 1 1,0 0 0,0 0 0,-1 0-1,1 0 1,0 0 0,-1 1 0,1-1 0,-1 0-1,0 1 1,1-1 0,-1 1 0,0 0-1,0-1 1,2 4 0,-3-2-7,1-1 0,-1 1 0,1 0 0,-1 0 0,0-1 0,0 1 1,0 0-1,-1 0 0,1 0 0,-1-1 0,1 1 0,-1 0 0,0-1 0,0 1 0,0-1 1,-3 5-1,-60 102 105,-3 5 73,55-92-127,1 1 0,1 0 1,1 1-1,1 0 0,2 0 0,-5 26 0,11-47-43,0 0-1,-1 0 0,1 1 0,0-1 0,0 0 0,1 0 0,-1 0 0,1 0 0,-1 0 0,1 0 0,0 0 1,0 0-1,1 0 0,-1 0 0,2 3 0,-1-5-3,0 1 0,0 0 0,0-1 0,0 1 1,0-1-1,0 1 0,0-1 0,0 0 0,0 0 0,1 0 0,-1 0 0,0 0 1,1-1-1,-1 1 0,1-1 0,-1 1 0,1-1 0,-1 0 0,4 0 1,13-1 19,0-1 0,1 0 0,-1-1 0,0-2 0,0 1 0,-1-2 1,0-1-1,0 0 0,0-1 0,-1-1 0,0-1 0,0 0 0,23-21 1,-38 30-2,0-1 0,1-1 0,-1 1 1,0 0-1,-1 0 0,1-1 0,0 1 0,-1-1 1,1 0-1,-1 1 0,0-1 0,1-4 1,-2 6-10,1-1 1,-1 1 0,0 0 0,0-1 0,0 1 0,-1 0 0,1 0 0,0-1 0,0 1 0,-1 0 0,1 0 0,-1-1 0,1 1 0,-1 0 0,1 0 0,-1 0 0,0 0 0,0 0 0,1 0 0,-1 0 0,0 0-1,0 0 1,0 0 0,0 0 0,0 1 0,0-1 0,0 0 0,0 1 0,-1-1 0,-1 0 0,-5-2 49,0 0 0,-1 1 0,1 0-1,-1 0 1,1 1 0,-1 0 0,-17 0 0,-3 2-49,-31 6 1,53-6-114,0 0 0,0 0 0,0 1 0,0 0 0,0 0 0,1 1-1,-1 0 1,1 0 0,-1 1 0,-6 5 0,23-18-128,7-3-47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12 514 17724,'-9'10'1312,"7"-7"-464,4-5 409,111-113 3794,66-78-3192,-175 187-1831,43-53 385,47-80 0,-94 138-414,1 1 1,-1-1-1,0 0 0,1 0 1,-1 1-1,1-1 0,-1 0 1,1 1-1,-1-1 0,1 0 1,-1 1-1,1-1 1,0 1-1,-1-1 0,1 1 1,0-1-1,-1 1 0,1 0 1,1-1-1,-1 1 0,-1 0 0,1 0 0,-1 1 0,0-1 0,1 0 0,-1 0 0,0 1 0,1-1 0,-1 0 0,0 1 0,1-1 0,-1 1 0,0-1 0,1 0 0,-1 1 0,0-1 0,0 1 0,0-1-1,1 0 1,-1 1 0,0-1 0,0 1 0,0-1 0,0 1 0,4 40-59,-4-34 47,2 9-82,1 0 1,0 0 0,1-1 0,0 1-1,1-1 1,1 0 0,0-1-1,2 1 1,-1-1 0,2 0-1,0-1 1,0 0 0,1-1-1,1 0 1,0 0 0,0-1-1,1 0 1,1-1 0,0-1-1,0 0 1,16 8 0,-2-4-266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17564,'3'2'1904,"7"-2"-1024,10-1-336,7-6 1001,6 1-361,10-2-408,0-3-192,3-1-376,-2 2-280,-4 0-560,-7 1-248,-8 3-272,-8 2 816,-16 2-248,5-2-257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19148,'9'13'1945,"11"-10"-1193,7-2-288,9-7 848,0 1-256,4-7-544,0-5-392,-7-3-1488,0 3 1296,-7-6-264,-7-3-192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64 16804,'-1'-5'523,"0"1"1,0 0 0,0-1 0,-1 1 0,0 0 0,0 0 0,0 0-1,-4-5 1,6 8-427,-1 0 1,0 1-1,1-1 0,-1 0 0,0 0 1,0 1-1,0-1 0,0 1 0,1-1 0,-1 1 1,0-1-1,0 1 0,0-1 0,0 1 0,0 0 1,0 0-1,0 0 0,0-1 0,0 1 1,-1 0-1,1 0 0,0 0 0,0 0 0,0 1 1,0-1-1,0 0 0,0 0 0,0 1 1,0-1-1,0 0 0,0 1 0,0-1 0,1 1 1,-1-1-1,0 1 0,0 0 0,0-1 0,0 1 1,1 0-1,-2 1 0,-3 3-31,0 0-1,1 0 1,0 0 0,0 1-1,0-1 1,0 1 0,1 0-1,0 0 1,1 1 0,-1-1-1,1 1 1,0-1-1,1 1 1,-1 0 0,1-1-1,1 1 1,-1 12 0,2-16-69,0 0 1,-1 0 0,1-1-1,0 1 1,1 0 0,-1-1-1,0 1 1,1 0 0,0-1-1,-1 0 1,5 5 0,27 23-32,-13-12 14,-13-11 16,-1 1 0,1 1 0,-1-1 0,-1 1 0,1 0 0,-1 0 0,-1 1 0,0-1 0,0 1 0,-1 0 0,0 0 0,-1 1 0,0-1 0,-1 0 0,1 16 0,-2-14 0,-1 0 0,0 0 0,0 0 0,-1 0 1,-1 0-1,0 0 0,0-1 0,-1 1 0,-1-1 0,0 0 0,-1 0 0,0-1 1,-8 12-1,11-18 11,-1 0 0,1-1 1,-1 1-1,1-1 1,-1 0-1,0 0 0,0 0 1,0-1-1,-1 1 0,1-1 1,-1 0-1,1 0 1,-1-1-1,-6 2 0,9-2-3,0-1-1,0 0 0,0 0 1,0 0-1,0 0 0,0 0 1,0 0-1,0-1 0,0 1 1,0-1-1,0 1 0,0-1 1,1 0-1,-1 1 0,0-1 1,0 0-1,0 0 0,1-1 1,-1 1-1,1 0 0,-1 0 1,1-1-1,-1 1 0,1-1 1,0 1-1,0-1 0,0 0 1,0 1-1,0-1 0,0 0 1,0 0-1,0 0 0,1 0 1,-1 0-1,1 0 0,-1 0 1,1-2-1,-1-3 0,0 0 0,1-1 0,0 1 0,0 0 0,1 0 0,0-1 0,0 1 0,1 0 0,0 0-1,0 0 1,1 0 0,-1 1 0,2-1 0,-1 1 0,6-8 0,7-11-16,2 0 0,26-27 0,-38 46 14,35-38-1,-23 25 75,0 0 1,-1-1 0,-1 0-1,-1-1 1,22-41 0,-35 58-30,-1-1 0,1 0 0,-1 1 0,0-1 1,0 0-1,0 0 0,-1 0 0,1 0 0,-1 0 1,0 1-1,-1-1 0,1 0 0,-1 0 0,0 0 0,-1 0 1,-2-7-1,3 9-27,-1 0 0,1 1 0,-1-1 0,0 1 0,0-1 0,0 1 0,0 0 0,0-1 0,0 1 0,-1 0 0,1 1 0,-1-1 0,1 0 0,-1 1 0,0-1 0,0 1 0,0 0 0,1 0 0,-1 0 0,0 0 0,0 1 0,0-1 0,-1 1 0,1 0 0,0-1 0,0 1 0,-5 1 0,5 0-114,0-1 0,-1 1 0,1 0-1,0 0 1,-1 1 0,1-1-1,0 0 1,0 1 0,0 0 0,0 0-1,0 0 1,-4 4 0,6-5-48,0 0 0,-1 0 1,1 1-1,0-1 0,-1 1 0,1 0 1,0-1-1,0 1 0,0 0 1,0-1-1,1 1 0,-1 0 0,0 0 1,1 0-1,-1 0 0,1-1 1,0 1-1,0 0 0,-1 0 1,1 0-1,1 0 0,-1 0 0,0 0 1,1 3-1,5 7-709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51 16484,'0'-3'273,"0"0"0,0 1 1,0-1-1,0 0 1,0 1-1,0-1 0,-1 1 1,0-1-1,1 0 1,-1 1-1,0-1 1,-2-3-1,2 5-166,0 0 0,0 0 0,0 0 0,0 0 0,0 0 0,0 0 1,0 0-1,0 1 0,0-1 0,0 0 0,0 1 0,0-1 0,-1 1 0,1-1 0,0 1 0,0 0 0,-1 0 0,1-1 0,0 1 1,-1 0-1,1 0 0,0 0 0,0 0 0,-1 0 0,1 1 0,0-1 0,-1 0 0,1 1 0,-1 0 0,-5 1 119,0 1-1,1 0 1,-1 0-1,1 0 1,0 1-1,0 0 1,0 1-1,0-1 1,-6 8-1,-45 53 411,53-60-589,-22 28 91,1 1 0,3 1-1,0 2 1,-18 43 0,30-56-100,1 0 1,1 1-1,1 0 1,1 1-1,1-1 1,1 1-1,0 49 0,4-67-34,1 0-1,0 0 0,0 0 0,1 0 0,0-1 0,0 1 0,1-1 0,0 1 0,0-1 0,1 0 0,6 9 0,-8-12-3,1-1-1,-1 0 1,1 0-1,0 0 1,0 0-1,0 0 1,1 0-1,-1-1 1,1 0-1,-1 0 1,1 0-1,0 0 1,0 0 0,0-1-1,0 0 1,0 0-1,0 0 1,0 0-1,0 0 1,0-1-1,1 0 1,-1 0-1,4 0 1,0-2 9,-1 0 1,0 0 0,0 0-1,0-1 1,0 1 0,-1-2-1,1 1 1,-1-1 0,0 0-1,0 0 1,0-1 0,-1 0-1,1 0 1,8-11 0,-6 7 56,0-1 0,-1 0 0,0-1-1,-1 0 1,0 0 0,-1 0 0,8-24 0,-12 31-33,0 0 1,0 0-1,0 0 0,-1 0 1,1-1-1,-1 1 0,0 0 0,0 0 1,-1-1-1,1 1 0,-1 0 1,0 0-1,0 0 0,0 0 1,-1 0-1,1 0 0,-1 0 1,-3-4-1,3 5-52,0 1 1,0 0-1,0 0 1,-1-1-1,1 2 1,-1-1-1,0 0 1,1 0-1,-1 1 0,0 0 1,0-1-1,0 1 1,0 0-1,0 1 1,0-1-1,0 0 1,0 1-1,0 0 1,0-1-1,-1 1 1,1 1-1,0-1 0,0 0 1,-5 2-1,4-1-245,0 0 0,0 0-1,1 1 1,-1-1-1,1 1 1,-1 0-1,-5 5 1,8-7 205,0 0 0,0 1 0,1-1 0,-1 1 0,0-1 0,1 1 0,-1 0-1,0-1 1,1 1 0,-1 0 0,1-1 0,-1 1 0,1 0 0,-1 0 0,1 0 0,-1-1 0,1 1 0,0 0 0,0 0 0,-1 0 0,1 0 0,0-1 0,0 1-1,0 0 1,0 0 0,0 0 0,0 0 0,0 0 0,0 0 0,0 0 0,1-1 0,-1 1 0,0 0 0,1 0 0,-1 0 0,0 0 0,1-1 0,-1 1-1,1 0 1,0 1 0,12 7-850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19836,'3'22'2145,"-3"5"-1497,-1 4-304,-2 4 1064,3 3-704,0-3-312,3-5-952,2-3-464,3-14 832,-1-9-208,-1-17-168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17732,'-8'4'2764,"-2"9"-2077,0 1-1,0 0 1,1 0-1,-12 29 0,9-19-387,1-4-111,-56 120 644,58-118-706,0 1 0,2 0 0,1 0 0,-5 33 1,11-52-110,-1-1 0,1 1 1,0-1-1,0 1 0,0 0 1,0-1-1,1 1 0,0-1 1,-1 0-1,1 1 0,0-1 1,1 1-1,-1-1 0,1 0 1,-1 0-1,1 0 0,0 0 1,0 0-1,0 0 0,1-1 1,-1 1-1,0-1 0,1 1 1,5 3-1,-4-4-11,0 0 1,0-1-1,-1 1 0,1-1 0,0 0 1,0 0-1,0 0 0,0-1 1,0 0-1,1 1 0,-1-1 0,0-1 1,0 1-1,0 0 0,0-1 1,0 0-1,0 0 0,0 0 0,0-1 1,7-3-1,-7 3 11,1-1 1,-1 1-1,0-1 1,0 0-1,0-1 0,0 1 1,-1-1-1,1 0 0,-1 1 1,0-1-1,0-1 1,-1 1-1,1 0 0,-1-1 1,0 1-1,2-6 1,-3 7-22,0 1 0,-1 0 0,0-1 0,1 1 0,-1-1 0,0 1 0,0-1 0,0 1 0,0-1 0,-1 1 1,1 0-1,-1-1 0,1 1 0,-1 0 0,0-1 0,0 1 0,0 0 0,0 0 0,0-1 0,0 1 0,-1 0 1,1 0-1,-1 1 0,0-1 0,1 0 0,-1 0 0,0 1 0,0-1 0,0 1 0,0 0 0,0-1 0,0 1 0,-1 0 1,-3-1-1,-11-4-697,14 5 579,0 0 0,-1 0-1,1 0 1,0 0 0,0-1-1,-1 1 1,1-1 0,1 0 0,-1 0-1,-3-3 1,4-1-389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18604,'9'1'5318,"35"7"-3761,-37-6-1474,101 29-220,-92-25-257,0 0 0,0 1 0,-1 1 0,22 15 1,-34-21 268,0 0 1,0 0 0,-1 1-1,1-1 1,-1 1-1,1-1 1,-1 1 0,0 0-1,0 0 1,2 5 0,-3-6 94,-1-1 0,1 1 0,-1-1 0,0 1 0,0-1 0,1 1 0,-1-1 1,0 1-1,0-1 0,-1 1 0,1-1 0,0 1 0,0-1 0,-1 1 1,1-1-1,-1 0 0,1 1 0,-1-1 0,0 0 0,1 1 0,-1-1 0,0 0 1,0 0-1,0 1 0,0-1 0,0 0 0,-2 1 0,-26 24 495,-51 32 0,53-39 14,0 0 0,-47 47 0,71-63-888,10-12 301,1-1-5,7-10-118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2091 340 10930,'3'-6'156,"-1"0"-1,1 1 1,-1-1-1,0 0 0,-1-1 1,1 1-1,-1 0 0,-1 0 1,1-1-1,-1 1 1,0 0-1,0-1 0,-1 1 1,0 0-1,0-1 1,-1 1-1,1 0 0,-1 0 1,-1 0-1,1 0 1,-1 0-1,0 1 0,0-1 1,-1 1-1,1 0 0,-1 0 1,0 0-1,-8-6 1,-1-1-28,-1 0 1,0 2-1,0-1 1,-1 2-1,-1 0 0,0 1 1,0 1-1,0 0 1,-1 1-1,-25-6 1,-14 0-304,-110-8 0,80 14-62,-1 4 0,1 4 1,-136 19-1,159-9 193,0 2 0,1 3 1,1 2-1,1 3 0,-87 46 0,67-24 103,2 3 0,3 4 0,2 3 0,2 4-1,-109 112 1,162-150-28,0 1 0,2 0 0,0 1 0,2 1 0,0 0 0,-18 44-1,28-55-19,-1 0-1,2 1 1,0-1-1,1 1 1,0 0-1,0 0 1,2 0-1,-1 0 1,2 0-1,0 0 1,0 0-1,1 0 1,1-1-1,0 1 1,10 24-1,-7-25-10,0 1-1,1-1 0,1 0 0,0 0 0,0-1 0,1 0 0,1-1 0,20 18 1,-13-15-3,1 0 0,0-1 1,1-1-1,0-1 1,25 9-1,0-4 2,1-1 1,0-3-1,1-2 0,80 6 1,-24-9 51,0-6 0,0-3 0,0-5 0,-1-5 0,125-31 0,-104 11 16,-1-6 0,-3-4 0,210-110 1,-262 116 40,-1-2 0,110-90 0,-148 106-6,-2-1 0,0 0 0,-2-2-1,0-1 1,-2-1 0,-1-1-1,-2 0 1,23-47 0,-37 66-47,0 0-1,-1-1 1,0 1 0,-1-1 0,1 0-1,-2 0 1,0 1 0,0-1-1,-1 0 1,-1 0 0,1 0 0,-5-20-1,1 19-12,0 1 0,0-1 0,-1 1 0,0 0 0,-1 0-1,0 1 1,-1 0 0,0 0 0,-1 0 0,0 1 0,-9-8-1,-4-2-95,-1 1 0,0 1 0,-2 2 0,1 0 0,-2 1 0,0 2 0,-38-15 0,24 14-140,0 2 0,-1 1 0,0 2 0,-65-4-1,10 10-131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4:4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96 17092,'-4'2'1066,"3"-1"-879,0 0 0,-1-1 0,1 1 0,0 0 0,0-1 0,0 1 0,0 0 0,0 0 0,0 0 0,1 0 0,-1 0 0,0 0 0,0 0 0,1 0 0,-2 2 0,3-2-34,0-1 0,0 1 0,0-1-1,0 1 1,-1-1 0,1 0 0,0 0 0,0 1 0,0-1 0,0 0 0,0 0 0,0 0 0,0 0 0,0 0-1,0 0 1,0 0 0,0 0 0,1-1 0,0 1 117,26-3 329,0-1 0,54-15 0,53-26-416,-88 28-18,-23 8-131,-14 5-27,0 0-1,0 1 1,1 0-1,16-2 0,-27 5-5,1 0 0,-1 0 0,1 0-1,-1 0 1,1 0 0,-1 0 0,1 0 0,-1 0-1,1 0 1,-1 0 0,1 0 0,-1 0-1,1 0 1,-1 1 0,1-1 0,-1 0 0,1 0-1,-1 1 1,0-1 0,1 0 0,-1 1-1,1-1 1,-1 0 0,0 1 0,1-1 0,-1 1-1,0-1 1,0 0 0,1 1 0,0 18 6,-14 25-11,10-37 5,-42 117 79,-43 144 418,85-258-851,1 0 0,0 0 0,0 1 0,2-1 1,-1 1-1,2 15 0,-1-26 334,0 0 1,0 0-1,0 0 0,0 0 1,0 1-1,0-1 0,0 0 1,0 0-1,-1 0 0,1 0 1,0 0-1,0 0 0,0 0 1,0 0-1,0 1 0,0-1 1,0 0-1,0 0 0,0 0 1,-1 0-1,1 0 0,0 0 1,0 0-1,0 0 1,0 0-1,0 0 0,0 0 1,-1 0-1,1 0 0,0 0 1,0 0-1,0 0 0,0 0 1,0 0-1,0 0 0,0 0 1,-1 0-1,1 0 0,0 0 1,0 0-1,0 0 0,0 0 1,0 0-1,0 0 0,0 0 1,-1 0-1,1-1 0,-1 1-103,-10-3-591</inkml:trace>
  <inkml:trace contextRef="#ctx0" brushRef="#br0" timeOffset="1">71 391 18772,'19'2'2417,"4"-1"-1489,10-1-352,8 0 1256,11-4-752,1-5-143,0-2-537,0-4-720,-7 1 320,-6-6-80,-7-10-152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 12891,'31'-12'1423,"34"-13"743,-59 23-1857,1 0 0,-1 1 0,1 0-1,-1 0 1,1 0 0,-1 1 0,1 0 0,7 2 0,-12-2-254,0 0 0,0 1 0,-1-1-1,1 1 1,0-1 0,0 1 0,-1 0 0,1 0-1,0 0 1,-1 0 0,1 0 0,-1 0 0,1 0-1,-1 1 1,0-1 0,1 0 0,-1 1 0,0-1-1,0 1 1,0 0 0,0-1 0,0 1 0,0 0-1,-1-1 1,1 1 0,0 0 0,-1 0 0,0 0 0,1-1-1,-1 1 1,0 0 0,0 0 0,0 0 0,0 0-1,0 0 1,-1 2 0,0 4 9,0 0 0,-1 0 1,0-1-1,-1 1 0,1-1 0,-2 1 1,-4 9-1,-3 1 33,-1-1 0,0 1 0,-2-2 0,-28 29 0,-69 47 255,56-49-261,52-41-87,-4 3 11,1 1-1,-1 0 0,1 0 0,0 0 0,-8 12 1,13-17-13,0 1 0,1-1 0,-1 0 0,0 1 1,1-1-1,-1 1 0,1-1 0,-1 1 0,1 0 1,0-1-1,-1 1 0,1-1 0,0 1 0,0 0 1,0-1-1,1 1 0,-1 0 0,0-1 0,1 1 1,-1-1-1,1 1 0,-1-1 0,1 1 0,0-1 1,-1 1-1,1-1 0,0 0 0,0 1 0,0-1 1,0 0-1,0 0 0,0 1 0,1-1 0,-1 0 1,0 0-1,2 1 0,4 2 6,0 0 0,-1 0 0,1-1 1,1 0-1,-1 0 0,0-1 0,1 0 0,-1 0 1,15 1-1,5 0 12,39-2-1,-45-2 51,1 0 0,30-7-1,-45 7 7,0-1-1,0 0 1,0 0-1,0-1 1,0 1-1,-1-2 0,1 1 1,-1-1-1,0 0 1,11-9-1,-16 13-47,-1-1 0,1 0 1,0 1-1,0-1 0,-1 0 0,1 0 0,-1 0 0,1 0 1,-1 1-1,1-1 0,-1 0 0,1 0 0,-1 0 0,0 0 1,1 0-1,-1 0 0,0 0 0,0 0 0,0 0 0,0 0 0,0 0 1,0 0-1,0 0 0,0 0 0,-1-1 0,1 0 3,-1 0-1,0 1 0,0-1 1,0 1-1,0-1 0,-1 1 1,1 0-1,0-1 1,0 1-1,-1 0 0,1 0 1,-1 0-1,-1-1 0,-7-4-10,-1 1 0,1 1 0,-19-5 0,23 7-86,6 2 88,-24-9-989,15 3-21,9 6 969,0 0-1,0-1 1,0 1 0,0 0 0,0 0 0,0 0 0,0 0 0,0-1 0,0 1 0,0 0-1,0 0 1,0 0 0,0 0 0,0 0 0,0-1 0,0 1 0,0 0 0,0 0 0,0 0-1,0 0 1,0-1 0,1 1 0,-1 0 0,0 0 0,0 0 0,0 0 0,0 0 0,0 0-1,0-1 1,0 1 0,0 0 0,1 0 0,-1 0 0,0 0 0,0 0 0,0 0 0,0 0-1,0 0 1,1 0 0,-1 0 0,0 0 0,0 0 0,0 0 0,0 0 0,0 0-1,1 0 1,-1 0 0,0 0 0,12-3-578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12067,'0'0'58,"0"1"0,0-1 0,0 0 0,0 0 0,0 1 0,0-1 0,0 0 1,0 0-1,0 1 0,0-1 0,0 0 0,0 0 0,0 1 0,0-1 0,0 0 1,0 0-1,0 1 0,0-1 0,0 0 0,0 0 0,0 0 0,0 1 0,0-1 1,0 0-1,1 0 0,-1 1 0,0-1 0,0 0 0,0 0 0,0 0 0,1 0 0,-1 1 1,0-1-1,0 0 0,0 0 0,1 0 0,-1 0 0,0 0 0,0 0 0,1 1 1,-1-1-1,0 0 0,0 0 0,1 0 0,-1 0 0,0 0 0,0 0 0,1 0 1,-1 0-1,0 0 0,0 0 0,0 0 0,1 0 0,-1 0 0,0-1 0,0 1 1,1 0-1,-1 0 0,0 0 0,1 0 0,16-9 1398,-15 8-1056,176-107 3403,-99 54-3208,87-78 0,-88 52-380,-78 80-215,1 0 1,-1-1 0,0 1-1,0 0 1,0 0 0,0 0 0,1 0-1,-1-1 1,0 1 0,0 0-1,0 0 1,0 0 0,1 0 0,-1 0-1,0 0 1,0 0 0,1-1 0,-1 1-1,0 0 1,0 0 0,0 0-1,1 0 1,-1 0 0,0 0 0,0 0-1,1 0 1,-1 0 0,0 0 0,0 0-1,1 1 1,-1-1 0,0 0-1,0 0 1,0 0 0,1 0 0,-1 0-1,0 0 1,0 0 0,0 1-1,1-1 1,-1 0 0,0 0 0,0 0-1,0 0 1,0 1 0,0-1 0,1 0-1,-1 0 1,0 0 0,0 1-1,0-1 1,0 0 0,0 0 0,0 0-1,0 1 1,0-1 0,0 0 0,0 0-1,0 1 1,0-1 0,0 1-1,4 20-6,-3-13 10,3 11-299,1 0 0,1 0 1,0-1-1,1 0 0,1 0 0,1-1 0,0 0 0,15 18 0,-22-32-189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14771,'6'-1'2310,"28"-8"-931,0 2 1,0 1-1,52-2 0,-85 8-1360,-1 0 1,1 0-1,0 0 0,0 0 1,0 0-1,0 0 0,0 0 0,-1 0 1,1 1-1,0-1 0,0 0 1,0 0-1,0 1 0,-1-1 0,1 0 1,0 1-1,0-1 0,-1 1 1,1-1-1,0 1 0,-1-1 0,1 1 1,0 0-1,-1 0-9,0 0 1,1 0-1,-1 0 1,0-1-1,0 1 1,0 0-1,0 0 0,0 0 1,0-1-1,-1 1 1,1 0-1,0 0 1,0 0-1,0-1 0,-1 1 1,1 0-1,0-1 1,-1 1-1,0 1 1,-2 3 11,0-1 0,-1 1 1,0-1-1,0 0 0,-6 6 1,-23 15 60,12-10-16,-32 32 0,52-47-76,0 1 0,1-1 0,-1 1 0,0 0 0,0-1 0,1 1 0,-1 0-1,0 0 1,1 0 0,-1-1 0,1 1 0,-1 0 0,1 0 0,-1 0 0,1 0 0,0 0 0,-1 0 0,1 0 0,0 0 0,0 0 0,0 0-1,0 0 1,0 0 0,0 0 0,0 0 0,0 0 0,0 0 0,1 0 0,-1 0 0,0 0 0,1 0 0,-1 0 0,0 0 0,1 0 0,-1 0-1,1 0 1,0 0 0,-1-1 0,1 1 0,0 0 0,-1 0 0,1-1 0,0 1 0,0 0 0,-1-1 0,1 1 0,0-1 0,0 1 0,0-1-1,0 1 1,2-1 0,7 4-282,0 0 0,0-1-1,0 0 1,13 1-1,-12-2 151,21 5-200,3-3-129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17324,'6'7'1816,"9"-1"-1312,6-2-216,5 1 824,8-3-815,3 0-241,5 1-577,0-3-215,-8 0 520,-4-3-184,-11 1-192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13051,'4'6'1856,"8"1"-1072,8-6-312,4 4 1305,13-4-1457,3-1-264,9 2 200,6 2-72,3 0-344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16884,'6'0'299,"1"-1"0,-1 0 0,1 0 0,-1 0 0,0-1 0,1 0 0,-1 0 0,6-4 1,47-28 584,-23 12-83,5 0-277,201-123 552,-246 148-1076,1 1 1,-1-1-1,1 1 1,0 0-1,0 0 1,1 0-1,-1 1 1,-2 5-1,-16 41-19,20-48 19,-5 13-127,1 1 1,1 1-1,1-1 0,0 1 0,1-1 0,1 1 0,1 0 0,2 27 1,3-27-562,-5-18 664,0 1 0,0-1 0,0 1 0,0-1 0,0 1 0,0-1 0,0 1 0,0-1 0,0 1 0,1-1 0,-1 0 0,0 1 0,0-1 0,1 1 0,-1-1 0,0 1 0,0-1 0,1 0 0,-1 1 0,0-1 0,1 0 0,-1 1 0,0-1 0,1 0 1,-1 0-1,1 1 0,-1-1 0,1 0 0,-1 0 0,0 0 0,1 0 0,0 1 0,4-9-446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16468,'1'1'101,"-1"1"0,1-1 0,-1 0 0,1 0 0,0 0 0,0 0 0,-1 0 0,1 0 0,0 0 0,0-1 0,0 1 0,0 0 0,0 0 0,0-1 0,0 1 0,0 0 0,0-1 1,0 1-1,0-1 0,0 1 0,0-1 0,1 0 0,-1 0 0,0 1 0,0-1 0,1 0 0,0 0 0,41-2 508,-30 1-88,278-24 2144,-172 17-2293,185-2-1341,-240 14 207,-35-1-91,0-1 0,1-2-1,51-5 1,-58-2 129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11330,'0'0'113,"0"1"0,0-1-1,0 1 1,0-1-1,0 1 1,0-1-1,0 1 1,0-1-1,1 1 1,-1-1 0,0 1-1,0-1 1,1 1-1,-1-1 1,0 1-1,0-1 1,1 0-1,-1 1 1,1-1 0,-1 1-1,0-1 1,1 0-1,-1 1 1,1-1-1,-1 0 1,1 0-1,-1 1 1,0-1 0,1 0-1,-1 0 1,1 0-1,0 0 1,-1 0-1,1 0 1,-1 1-1,1-1 1,-1 0 0,1 0-1,-1-1 1,1 1-1,-1 0 1,1 0-1,-1 0 1,1 0-1,-1 0 1,1 0 0,-1-1-1,1 1 1,-1 0-1,1 0 1,-1-1-1,0 1 1,1 0-1,-1-1 1,1 0 0,26-23 3362,-25 22-3326,51-54 2888,-6 5-1957,61-50 0,-106 99-1093,0 0-9,-1 1-1,1-1 1,0 0-1,0 1 0,0 0 1,0-1-1,0 1 0,0 0 1,0 0-1,0 0 0,1 0 1,-1 1-1,5-2 1,-8 5-11,1-1 0,-1 1 1,0-1-1,0 1 0,0-1 1,0 0-1,0 1 1,0-1-1,0 0 0,-4 3 1,5-3 20,0-1 121,5-4-27,17-11 17,31-20-12,-61 41-79,0 1-1,1 0 1,0 1-1,-9 13 1,-24 41 94,2 2 0,4 1 1,-28 74-1,57-125-89,10-18-3,17-27-1,-10 14-14,28-35-24,2 2 0,2 3 1,63-52-1,-106 97 28,33-22-26,-33 22 20,1 0 0,0 0 0,0 0 1,-1 0-1,1 1 0,0-1 0,0 0 0,0 1 1,0 0-1,0-1 0,0 1 0,0 0 0,0 0 0,0 0 1,0 0-1,3 1 0,-4 0 1,0-1 0,-1 1 0,1-1 0,-1 0 0,1 1 0,-1 0 0,1-1 0,-1 1 0,1-1 0,-1 1 0,0-1 0,1 1 0,-1 0 0,0-1 0,0 1 0,1 0 0,-1-1 0,0 1 0,0 0 0,0 0 0,0-1 0,0 1 0,0 0 0,0-1 0,0 1 0,0 0-1,0 0 1,0 0 0,-6 24-84,-5 4 65,-2 0 0,-31 53 0,-8 18-465,41-66-1007,11-34 1460,0 0 1,0 1-1,0-1 0,0 0 1,1 0-1,-1 0 1,0 0-1,0 1 0,0-1 1,0 0-1,0 0 1,0 0-1,0 0 0,0 0 1,0 1-1,0-1 1,0 0-1,1 0 0,-1 0 1,0 0-1,0 0 1,0 0-1,0 0 0,0 1 1,1-1-1,-1 0 1,0 0-1,0 0 0,0 0 1,0 0-1,1 0 1,-1 0-1,0 0 0,0 0 1,0 0-1,0 0 1,1 0-1,-1 0 0,0 0 1,0 0-1,0 0 1,0 0-1,1 0 0,-1 0 1,0 0-1,0 0 1,0 0-1,0 0 0,0-1 1,1 1-1,-1 0 1,0 0-1,0 0 0,0 0 1,0 0-1,0 0 1,0 0-1,1-1 0,-1 1 1,0 0-1,0 0 1,0 0-1,0 0 0,0 0 1,0-1-1,0 1 1,0 0-1,0 0 1,0-1-1,31-43-1605,-7 10 686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3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16011,'-2'13'2201,"4"-4"-1217,6-6-408,4-2 1617,8-1-1057,1 0-272,5 0-848,4-1-488,-1-6 488,2-1-192,-6 0-128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52 14403,'2'-3'271,"0"1"0,-1-1 0,1 1 0,0-1 0,-1 0 0,0 0 0,1 0 0,-1 1-1,1-5 1,-2 7-204,0-1 1,0 0-1,0 0 0,0 1 0,0-1 0,0 0 0,0 1 0,0-1 0,0 0 0,0 0 0,0 1 0,0-1 1,-1 0-1,1 1 0,0-1 0,-1 0 0,1 1 0,0-1 0,-1 0 0,1 1 0,-1-1 0,1 1 1,-1-1-1,1 1 0,-1-1 0,1 1 0,-1-1 0,1 1 0,-1-1 0,0 1 0,1 0 0,-1-1 0,0 1 1,1 0-1,-1 0 0,0 0 0,1-1 0,-1 1 0,0 0 0,0 0 0,1 0 0,-1 0 0,0 0 0,1 0 1,-1 0-1,-1 1 0,-6 0 78,0 0 1,0 0 0,0 1 0,0 0 0,1 0 0,-1 1-1,1 0 1,0 0 0,-1 1 0,1 0 0,1 0 0,-1 1-1,1-1 1,0 2 0,0-1 0,-8 10 0,1-1-147,1 1 0,1 0 0,0 1 0,1 0 0,-15 34 1,17-30 0,1 1 0,1 0 0,0-1 0,-3 35 0,8-43-6,0 0-1,0 1 1,1-1 0,1 0-1,0 0 1,1 0 0,0 0 0,1-1-1,7 20 1,-9-27 0,1 0 1,0 0-1,0 0 1,1-1 0,-1 1-1,1-1 1,0 1-1,0-1 1,0 0-1,0 0 1,0 0-1,1-1 1,0 1-1,-1-1 1,1 0-1,0 0 1,7 3 0,-5-3 18,0-1 0,0 0 0,0 0 1,-1-1-1,1 1 0,0-1 0,0 0 1,0-1-1,0 0 0,0 0 0,0 0 1,6-2-1,-4 0 73,0 1 0,-1-2 0,1 1 0,-1-1 0,1 0 0,-1 0-1,0-1 1,0 0 0,-1-1 0,0 1 0,0-1 0,0 0 0,0-1 0,-1 1 0,0-1 0,-1 0 0,0 0 0,7-14 0,-10 17-31,0 1 0,0 0 0,-1 0 0,1-1-1,-1 1 1,1 0 0,-1-1 0,0 1 0,-1-1 0,1 1 0,0 0 0,-1-1 0,0 1 0,0 0 0,0-1 0,0 1-1,0 0 1,-3-5 0,1 5-10,0-1-1,1 1 0,-2 0 1,1 0-1,0 0 0,0 0 0,-1 0 1,0 1-1,1-1 0,-1 1 1,0 0-1,-8-3 0,5 3-174,0 0-1,0 0 1,0 1-1,0-1 0,0 2 1,-1-1-1,1 1 1,0 0-1,0 0 1,-1 1-1,1 0 0,0 0 1,0 1-1,0 0 1,0 0-1,0 1 1,-8 3-1,14-4-41,-1-1-1,0 0 1,0 1 0,1-1-1,-1 1 1,1-1 0,0 1-1,-1 0 1,1 0 0,0-1-1,0 1 1,0 0 0,-1 3-1,2-4 109,-1 0 0,1-1 1,0 1-1,0 0 0,0 0 0,0 0 0,0 0 0,0 0 0,0 0 0,0 0 0,0 0 0,0 0 0,0 0 0,0 0 0,1 0 1,-1 0-1,0 0 0,1 0 0,-1 0 0,1-1 0,-1 1 0,1 0 0,0 0 0,-1-1 0,1 1 0,0 0 0,-1 0 1,1-1-1,0 1 0,1 0 0,12 5-895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15387,'0'0'107,"1"1"0,-1-1 0,1 1 0,-1-1 0,1 1 0,-1-1 0,1 1 0,-1-1 0,1 0-1,-1 1 1,1-1 0,-1 0 0,1 1 0,0-1 0,-1 0 0,1 0 0,0 0 0,-1 1 0,1-1 0,0 0-1,-1 0 1,1 0 0,0 0 0,-1 0 0,1 0 0,0 0 0,-1-1 0,1 1 0,0 0 0,-1 0 0,1 0 0,-1-1-1,1 1 1,0 0 0,-1-1 0,1 1 0,0-1 0,29-19 1479,-20 12-797,113-91 1517,-11 7-2258,-110 92-173,-3 5 85,-3 6 0,-14 16-125,-29 51 222,43-70-195,1-1 0,0 1 0,0 0 0,1 0 0,0 0 0,0 0 1,1 0-1,-1 11 0,2-18 128,0-1 0,0 1 0,0-1 0,0 1 0,0 0 0,0-1 0,0 1 0,0-1 0,0 1 0,0 0 0,0-1 0,0 1 0,1-1 0,-1 1 0,0-1 0,0 1 0,1-1 0,-1 1 0,0-1 0,1 1 0,-1-1 0,1 1 0,-1-1 0,1 0 0,-1 1 1,0-1-1,1 1 0,-1-1 0,1 0 0,0 0 0,-1 1 0,1-1 0,-1 0 0,1 0 0,-1 0 0,1 0 0,0 0 0,-1 1 0,1-1 0,-1 0 0,1 0 0,0 0 0,-1-1 0,1 1 0,0 0 0,19-8-287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12875,'-10'7'2000,"5"-4"-223,20-7 1055,8-2-1640,15-1-295,10 0-161,9 1-344,3 0-120,3 6-200,-1 0-200,-10 6-392,-8 0-240,-17 2 1952,-11 1-1272,-16-5 0,-9-1-88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14195,'-4'3'207,"1"0"-1,1 0 1,-1 0 0,0 1-1,1-1 1,-1 1 0,-1 4-1,3-7-161,1 0 0,-1 0-1,1 0 1,0 0-1,0 0 1,-1 0 0,1 0-1,0 0 1,0 0-1,0 0 1,0 0 0,0 0-1,0 0 1,1 0-1,-1 0 1,0 0-1,0 0 1,1 0 0,-1 0-1,1-1 1,-1 1-1,0 0 1,1 0 0,0 0-1,-1 0 1,1-1-1,-1 1 1,1 0 0,0 0-1,0-1 1,-1 1-1,1-1 1,0 1 0,0-1-1,0 1 1,1 0-1,10 4 278,1-1-1,-1 0 1,1 0-1,0-2 0,0 1 1,20 0-1,7 2 89,-34-5-345,10 3 91,0-1 0,0 2 1,0 0-1,22 10 0,-35-13-128,0 0-1,0 1 1,-1 0-1,1-1 1,-1 1-1,1 0 1,-1 0-1,1 0 1,-1 1 0,0-1-1,0 1 1,3 4-1,-4-5-10,0 1 1,-1-1-1,1 0 1,-1 0-1,1 0 1,-1 1-1,0-1 1,0 0-1,0 1 1,0-1-1,0 0 1,-1 0-1,1 1 0,-1-1 1,1 0-1,-1 0 1,0 0-1,0 0 1,0 0-1,-1 3 1,-4 5 49,-1 0-1,1 0 1,-2-1 0,1 0 0,-2 0 0,1-1 0,-1 0 0,-15 11 0,-11 4 220,-39 20 0,57-33-180,-17 7 93,22-12-83,0 1 0,1 0 0,0 1 0,-14 11 0,25-17-112,-1-1 0,1 0 0,0 0 0,0 0 0,0 0 0,0 0 0,0 0 0,0 0-1,0 0 1,0 1 0,-1-1 0,1 0 0,0 0 0,0 0 0,0 0 0,0 0 0,0 0 0,0 1 0,0-1 0,0 0 0,0 0-1,0 0 1,0 0 0,0 1 0,0-1 0,0 0 0,0 0 0,0 0 0,0 0 0,0 0 0,0 1 0,0-1 0,0 0 0,0 0 0,0 0-1,1 0 1,-1 0 0,0 0 0,0 1 0,0-1 0,0 0 0,0 0 0,0 0 0,0 0 0,0 0 0,1 0 0,-1 0 0,0 0 0,0 0-1,0 0 1,0 1 0,0-1 0,0 0 0,1 0 0,-1 0 0,0 0 0,0 0 0,0 0 0,1 0 0,16 2 91,19-2-125,80-12-1099,15-1 115,-78 12 607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 15843,'0'0'59,"0"-1"0,0 1 0,-1-1-1,1 1 1,0-1 0,-1 1-1,1-1 1,0 1 0,-1 0 0,1-1-1,-1 1 1,1 0 0,0-1 0,-1 1-1,1 0 1,-1 0 0,1-1-1,-1 1 1,1 0 0,-1 0 0,0 0-1,1 0 1,-1 0 0,1-1-1,-1 1 1,1 0 0,-1 0 0,1 1-1,-1-1 1,1 0 0,-1 0 0,1 0-1,-1 0 1,0 0 0,1 0-1,-1 1 1,1-1 0,-1 0 0,0 1-1,-23 11 882,9-2-710,0 1-1,1 0 1,0 1 0,0 1-1,2 0 1,-1 1 0,2 0 0,-12 19-1,5-4 7,1 0 0,2 1-1,-18 50 1,25-57-122,1 0 1,1 0-1,1 0 0,1 1 0,1 0 0,0 28 1,3-43-132,1-1 1,0 1 0,0-1-1,1 0 1,0 1 0,0-1-1,1 0 1,0 0 0,5 8-1,-5-11-48,0 0-1,1-1 1,-1 1-1,1-1 1,0 0-1,0 0 1,1 0-1,-1 0 1,1-1-1,0 0 0,0 0 1,0 0-1,0-1 1,10 4-1,31 5-182,8-6-86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16291,'-10'8'1625,"-1"7"-897,-4 0-272,-5 11 888,-1 4-319,-11 10-273,-1 2-144,-4 4-200,-2 0-104,5-2-136,2-1-56,4-10-264,5-4-288,6-15-520,2-1-152,5-13 807,3-7-175,3-15-256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12947,'12'13'1904,"2"7"-832,0 0-463,9 7 2103,5 0-1600,4 5-351,1-2-265,2-3-888,-1-1-329,-4-9 577,2 0-128,-1-5-160</inkml:trace>
  <inkml:trace contextRef="#ctx0" brushRef="#br0" timeOffset="1">490 270 16492,'-7'17'1880,"0"1"-1328,3-4-232,1 0 1136,3-1-1224,1 0-368,4-4 457,0-4-321,4-5-161,0-1-39</inkml:trace>
  <inkml:trace contextRef="#ctx0" brushRef="#br0" timeOffset="2">549 1 17068,'0'5'1680,"-3"4"-1112,2-2-240,1 0 856,1-2-1048,1-5 65,1-6-97,-1-4-288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19228,'7'2'1792,"6"-2"-1175,8-2-297,9-4 1016,5 2-560,12-1-928,2 1-456,1 0-1953,-1-5 2249,-9-2-432,-4-2-256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17684,'0'0'1592,"-3"9"-1040,-4 1-256,-10 9 1105,-6 8-705,-6 9-320,-1 0-80,-6 5-96,3 2-48,-1 0-48,2-4-40,5-8-240,4-5-264,3-12 1584,2-4-1112,2-10 16,-1-5 56</inkml:trace>
  <inkml:trace contextRef="#ctx0" brushRef="#br0" timeOffset="1">0 69 16452,'23'22'1568,"1"1"-984,4-2-264,9 8 640,3 2-304,2-2-432,-4-2-480,-3-2 280,-5 0-112,-1 0-168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14603,'11'-2'2025,"-1"1"-1137,10-3-320,4-2 1840,12 2-1431,4-1-169,6 4-336,1-2-312,2 3-848,-2 0 704,-4 4-168,-1 1-112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12315,'5'2'311,"0"0"0,-1 1 0,1-1 0,-1 1 0,1 0 0,-1 1 0,0-1 0,0 1 0,0 0 0,-1 0 0,0 0-1,1 0 1,2 6 0,3 3 178,-1 1 0,-1 0 0,7 17 0,-7-12-339,-1 0-1,-1 0 1,-1 1-1,-1 0 1,0-1-1,-2 1 1,0 0 0,-1 0-1,-1 0 1,-7 39-1,5-44-61,-1 1-1,-1 0 0,-1-1 1,0 0-1,0 0 1,-2-1-1,0 1 0,0-2 1,-2 1-1,1-1 0,-2-1 1,0 0-1,-23 20 1,18-19-45,-1-1 1,0-1 0,-1-1 0,-25 12-1,32-18-159,0 0-1,0 0 0,0-1 0,-1 0 1,0-1-1,1 0 0,-1-1 0,-21-1 0,19-2-195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16147,'1'-2'240,"0"0"-1,-1 0 0,1 1 0,-1-1 1,0 0-1,0 0 0,0 0 0,0 0 1,0 0-1,0 1 0,0-1 1,0 0-1,-1-2 0,1 3-191,-1 1 0,1 0 1,0-1-1,0 1 0,0 0 0,-1 0 0,1-1 1,0 1-1,0 0 0,-1 0 0,1 0 0,0-1 1,0 1-1,-1 0 0,1 0 0,0 0 0,-1 0 1,1 0-1,0 0 0,-1-1 0,1 1 0,0 0 1,-1 0-1,1 0 0,0 0 0,-1 0 0,1 0 1,-17 8 1201,11-3-1095,0 1 0,1-1 0,-1 1 0,1 0-1,1 0 1,-1 1 0,1 0 0,0-1 0,-6 16 0,0 3-135,-10 39-1,16-46-14,0-1 0,2 1 0,-2 31 0,3-44 0,1 1 0,0 0-1,1-1 1,-1 1 0,1-1 0,0 1-1,1-1 1,-1 0 0,1 1-1,0-1 1,1 0 0,-1 0-1,1 0 1,0 0 0,0-1-1,4 5 1,-5-7 18,0 0-1,0-1 0,0 1 1,0-1-1,0 0 1,1 0-1,-1 0 1,0 0-1,1 0 0,-1 0 1,1 0-1,-1-1 1,1 0-1,-1 1 1,1-1-1,-1 0 0,1 0 1,-1 0-1,1 0 1,-1-1-1,1 1 1,-1-1-1,1 1 1,-1-1-1,0 0 0,1 0 1,-1 0-1,0 0 1,0-1-1,4-2 1,4-2 121,-1-2 1,0 1-1,-1-1 1,1 0-1,9-13 1,-8 8 58,-1 0 0,0 0 0,-1-1 0,-1 0 0,0-1 0,6-19 0,-10 26-142,-1 1-1,0-1 1,0 0 0,-1 0-1,0 0 1,-1 0 0,1-1-1,-1 1 1,-1 0 0,0 0-1,0 0 1,0 0 0,-1 0 0,-3-8-1,3 13-126,1-1-1,-1 1 1,0 0-1,0 0 1,-1 0-1,1 0 1,-1 1-1,1-1 1,-1 1-1,0-1 1,0 1-1,0 0 1,0 0-1,0 0 1,0 0-1,-1 1 1,1-1-1,-1 1 0,1 0 1,-1 0-1,1 0 1,-6 0-1,6 1-81,0 0-1,0-1 0,0 2 0,1-1 1,-1 0-1,0 1 0,0-1 1,1 1-1,-1 0 0,0-1 0,1 1 1,-1 1-1,1-1 0,-1 0 0,1 1 1,0-1-1,-1 1 0,1 0 0,0 0 1,0-1-1,0 2 0,0-1 0,1 0 1,-1 0-1,0 0 0,1 1 1,0-1-1,0 1 0,-2 4 0,0 10-758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17548,'4'-5'342,"0"0"-1,1 1 1,-1-1 0,1 1 0,0 0 0,0 0 0,1 1-1,-1-1 1,1 1 0,11-4 0,-13 6-176,1 0 0,-1 0 0,1 0 1,0 1-1,0-1 0,-1 1 0,1 1 0,0-1 0,-1 1 1,1-1-1,0 1 0,-1 1 0,1-1 0,-1 1 0,7 3 0,-3-2-116,-1 1 0,0 0-1,0 0 1,0 1-1,0 0 1,-1 0-1,1 0 1,-2 1 0,1 0-1,0 0 1,-1 1-1,0 0 1,-1-1-1,0 2 1,0-1 0,0 0-1,-1 1 1,0 0-1,0-1 1,-1 1-1,0 0 1,-1 1 0,1-1-1,-2 0 1,1 0-1,-1 0 1,0 1-1,-1-1 1,0 0 0,0 0-1,-1 0 1,0 0-1,0 0 1,-7 14-1,0-5-41,0 0-1,-18 22 1,16-23-222,0-1 1,-9 22 0,19-36 147,0 0 0,1 0 0,-1 0 0,1 0 0,0 0 0,-1 0 1,1 0-1,0 0 0,0 0 0,0 0 0,0 0 0,0 1 0,0-1 0,0 0 0,0 0 0,0 0 0,0 0 0,0 0 1,1 0-1,-1 0 0,0 1 0,1-1 0,-1 0 0,1 0 0,0 0 0,-1-1 0,1 1 0,0 0 0,-1 0 0,1 0 0,0 0 1,0-1-1,0 1 0,0 0 0,0 0 0,0-1 0,0 1 0,1 0 0,5 2-335,0-1-1,0 0 1,0 0 0,15 2 0,-9-1 205,19 2-511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18100,'8'8'1808,"6"0"-1344,15-8-152,9-5 753,11-2-577,3 0-32,1 1-312,1-1-240,-4-2-512,-7 2-296,-13 4 671,-11-4-151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13739,'-3'17'1600,"13"-10"-720,9 0-311,15-3 1103,8 2-576,8 0-240,3-2-135,5 1-810,-3-4-1311,3 3 1288,-5-4-200,-12-14-232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14851,'-4'13'1641,"5"-3"-801,4-1-312,16-8 1496,11-4-992,11-1-343,7 0-73,7-1-416,-1 1-336,-1 3-608,-10 1 704,-10 1-240,-11-1-89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16596,'8'11'1504,"13"-8"-904,5 0-232,17-3 576,3-1-160,7-4-656,0 1-360,1-2 368,-1-1-112,-8 6-240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7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10058,'4'-5'3717,"-4"4"-3701,0 1 0,1-1 0,-1 1 0,1 0 0,-1 0 0,0-1 0,1 1 0,-1 0 0,1 0 0,-1-1 0,1 1 0,-1 0 0,1 0 0,-1 0 0,1 0 0,-1 0 0,1 0 0,0 0 0,-1 0 0,1 0 0,-1 0 0,1 0 0,-1 0 0,1 0-1,-1 1 1,1-1 0,-1 0 0,1 0 0,-1 0 0,1 1 0,-1-1 0,0 0 0,1 1 0,-1-1 0,1 0 0,-1 1 0,0-1 0,1 0 0,-1 1 0,0-1 0,1 1 0,-1 0 0,6 11 0,0 0 0,-1 0 0,0 0 0,-1 0 0,-1 1 0,0 0 0,-1 0 0,0 0 0,0 21 0,-1-19 3,0 1 0,2 0 1,-1-1-1,2 1 0,0-1 0,10 24 0,-8-29-8,0 0 0,0 0 0,1-1 0,1 0 0,0 0 0,0 0 0,0-1 0,1 0 0,0-1 0,16 10-1,9 2 34,68 28-1,-6-3-1,-43-18-32,1-3 0,1-2 0,1-3 0,0-2 1,96 15-1,12 0 38,-135-24-38,-1 2 0,0 1 1,44 22-1,-37-13-8,28 15 19,84 32 1,-125-58-18,1-1 1,0-1-1,0 0 1,0-2 0,0-1-1,1-1 1,44-2 0,51-14 2,-81 8-6,1 1 0,-1 2 0,1 2 1,53 5-1,-38 5 7,72 24 0,-60-14 1,-50-16-9,1 0 0,28 0 0,-24-2 1,29 5 0,-45-5-1,0 0 0,0 0 0,1 1 0,-1 0 0,0 0 0,0 0 0,-1 1 0,1 0 0,0-1 0,4 5 0,-6-3 1,0-1 1,0 1-1,-1 0 1,1 0-1,-1 0 1,0 0-1,0 0 1,0 1-1,0-1 1,-1 0-1,0 1 1,0-1-1,0 1 1,-1 0-1,1-1 1,-1 1-1,0-1 1,0 1-1,-2 6 1,0 10 11,-2-1 1,-11 36-1,-31 71 31,2-6-30,18-41-12,-25 94 15,45-148-15,2 0 0,0 0 1,2 1-1,1 44 0,4-46 2,1-1 1,2 0-1,9 29 0,5 20 3,5 117-15,-21-139 3,2 0 0,23 88 1,-22-121 2,0 0 1,2 0-1,0-1 1,0 0-1,2-1 1,0 0-1,1-1 1,1 0-1,24 22 1,13 6-8,80 54 1,-75-58 10,2-3 0,1-2 0,1-3 1,2-2-1,87 27 0,356 49-47,-418-90 45,361 52 22,308 60-28,-544-87 7,2-10 1,371 5 0,-513-36-2,-1-4 0,78-14 1,136-41 2,-156 30 0,207-21-1,162 45-30,-363 8 24,182 18 4,-46-1 0,-201-18 1,133-15 0,289-73-3,-190 30 4,536-130 12,-203 19-18,-457 133 3,297-19 0,-38 39 14,-1 28 2,53 6-44,-286-15 44,71 24-10,-14 0-26,39-28 38,-122-3-10,-136 3-7,313-5 5,-252-1-4,148-29 1,-234 32-2,10-2-11,29-9 0,-49 12 4,1 0 0,-1 0 0,1-1 1,-1 1-1,0-1 0,0 0 0,0-1 0,0 1 0,-1-1 0,9-8 0,-13 11 18,1 0 1,-1 0 0,1 0-1,-1 0 1,1 0-1,-1 0 1,0 0 0,1-1-1,-1 1 1,0 0 0,0 0-1,0 0 1,0 0-1,0 0 1,0 0 0,-1-2-1,1-9-3,3 3 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7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29 121 9394,'-27'-4'1877,"25"3"-1274,5 1-93,14 2-63,-3-1-271,0 0 1,0-1 0,0-1-1,0 0 1,0-1 0,0 0 0,25-9-1,92-42 200,-87 34-353,-24 9-8,-16 7-10,0 0-1,1 1 1,0 0-1,0 0 1,-1 0-1,1 1 0,0-1 1,0 1-1,1 0 1,8 0-1,-13 2-2,1-1-1,-1 1 0,0 0 1,0-1-1,0 1 1,0 0-1,0 0 1,0 0-1,0 0 1,0 0-1,0 0 1,0 1-1,0-1 0,-1 0 1,1 0-1,0 0 1,-1 1-1,1-1 1,-1 0-1,0 1 1,1-1-1,-1 0 0,0 1 1,0-1-1,0 3 1,2 37 57,-7 19 171,-16 77-1,-3 14-66,21-129-155,2-17-2,0 0 1,0 0-1,0 1 0,1-1 0,0 0 0,0 0 1,0 1-1,2 9 0,-2-15-6,0 1-1,1-1 1,-1 0 0,0 0-1,0 0 1,0 0 0,0 1 0,0-1-1,1 0 1,-1 0 0,0 0-1,0 0 1,0 0 0,0 1-1,1-1 1,-1 0 0,0 0-1,0 0 1,0 0 0,1 0 0,-1 0-1,0 0 1,0 0 0,0 0-1,1 0 1,-1 0 0,0 0-1,0 0 1,1 0 0,-1 0 0,0 0-1,0 0 1,0 0 0,1 0-1,-1 0 1,0 0 0,0 0-1,0-1 1,1 1 0,-1 0-1,0 0 1,0 0 0,0 0 0,0 0-1,1 0 1,-1-1 0,0 1-1,0 0 1,0 0 0,0 0-1,0-1 1,0 1 0,8-10-12,0-8 15,0-12-9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2502 482 13651,'-26'-32'833,"0"2"0,-2 1 0,-2 1 0,-36-27-1,12 15 8,-100-54 0,99 66-615,-1 3 0,-2 3 0,0 1 0,-1 4 1,-88-15-1,49 18-54,0 4 1,-164 5 0,189 9-118,0 3 1,0 4-1,1 2 1,0 4-1,1 2 1,1 4-1,2 3 1,0 3 0,2 3-1,-80 51 1,113-61-47,2 1 0,0 2 0,1 1 0,2 2 0,-44 54 0,54-57-3,1 0 0,1 1 1,2 1-1,0 0 0,2 1 0,1 0 0,1 1 0,-6 31 0,8-21-8,2 0 0,2 0 0,1 0 1,2 1-1,2-1 0,1 1 0,3-1 0,0 0 0,3 0 0,1-1 0,2 0 0,2-1 0,1 0 0,2-1 0,1 0 0,2-2 0,36 51 0,-27-51-4,1 0 0,2-1 0,2-2 0,0-2 0,2-1 0,2-1 0,0-2 0,1-2 0,1-2 0,1-1 0,79 27 0,-37-22 19,2-4 0,0-3 0,1-4 0,0-3 0,1-5 0,0-3 0,90-8 0,-23-10 112,-1-6-1,-1-7 1,158-50 0,-197 43-32,-2-5 1,-3-5-1,-1-5 1,-2-3-1,182-129 1,-240 148-78,-2-3 1,-2-1-1,-1-2 1,47-60-1,-66 70 0,-1 0-1,-1-2 1,-1 0 0,-2-1-1,-1-1 1,-2 0 0,16-60-1,-27 77-3,0 0-1,0-1 0,-2 1 0,0-1 0,-1 0 1,-1 1-1,-1-1 0,0 0 0,-1 1 0,-1 0 1,-1 0-1,0 0 0,-1 0 0,-1 1 0,0 0 1,-2 0-1,1 1 0,-2 0 0,0 1 0,-1 0 1,0 0-1,-1 1 0,-1 1 0,0 0 0,-27-19 1,10 12 14,-1 1 0,0 1 1,-1 2-1,-35-11 0,-138-36 81,109 38-471,0 5-1,-2 3 1,1 5 0,-195 2 0,180 19 16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7481 13 9082,'121'-13'4921,"-526"58"-2510,277-28-2115,-506 69 631,-846 94-1,190-95-220,926-64-555,-96 2-31,-364 26-90,5 53-14,710-81 39,2 5 0,-127 48 0,161-45 30,2 3-1,1 3 1,-127 86 0,22 16 169,142-107-159,1 2-1,-53 67 1,84-98-128,0 0 0,0 0 0,0 1-1,0-1 1,0 1 0,0-1-1,1 1 1,-1-1 0,0 1 0,1-1-1,-1 1 1,1-1 0,0 1-1,-1 0 1,1-1 0,0 1 0,0 0-1,0-1 1,0 1 0,1 3 0,-1-4 15,1-1 0,0 1 1,0 0-1,0 0 1,0 0-1,0 0 0,0-1 1,0 1-1,0-1 1,0 1-1,0-1 1,0 1-1,0-1 0,0 1 1,0-1-1,1 0 1,-1 0-1,0 1 1,0-1-1,0 0 0,1 0 1,-1 0-1,0 0 1,0-1-1,0 1 1,0 0-1,2-1 0,25-6-231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19884,'-13'63'2594,"-21"225"-1496,-1-1-379,34-278-787,-1 0 1,0 0-1,-7 17 1,2-18-707,2-12 82,-1-16-320,5 18 920,-62-199-5256,-17 5 3779,25 86 3988,55 110-2359,-1 0-1,1-1 1,0 1 0,0 0-1,-1-1 1,1 1 0,0-1-1,0 1 1,0-1 0,0 1-1,0 0 1,0-1 0,0 1-1,0-1 1,0 1 0,0-1-1,0 1 1,0-1 0,0 1-1,0-1 1,0 1 0,0 0-1,0-1 1,0 1 0,1-1-1,-1 1 1,0-1 0,12 2 1312,15 14 60,-25-14-1409,21 14 388,150 88 1361,-150-91-1881,1-1 1,0-1-1,0-2 1,1 0-1,42 7 0,-60-15 58,0 1-1,-1 0 0,1-1 1,0-1-1,-1 1 0,10-2 1,0-6-193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29 17004,'-1'-2'248,"0"0"0,-1 0 1,1 0-1,-1 0 0,0 0 1,1 0-1,-1 1 0,0-1 1,0 1-1,0-1 0,0 1 1,0 0-1,-1 0 0,1 0 1,0 0-1,0 0 0,-1 0 1,1 1-1,-5-1 0,4 1-71,-1 0 0,1 0 0,-1 1 0,1-1 0,-1 1 0,1 0 0,-1 0 0,1 0 0,0 1 0,-1-1-1,1 1 1,-4 2 0,-1 3-86,-1-1-1,1 1 1,1 0 0,-1 1-1,1-1 1,0 2-1,1-1 1,-7 13-1,6-8-78,0 1 0,1 1-1,1-1 1,0 1 0,1 0 0,1 0-1,-3 25 1,5-33-13,1-1 1,-1 0-1,1 1 1,1-1-1,-1 0 1,1 0-1,0 1 1,1-1-1,-1 0 1,1 0-1,1 0 1,-1 0 0,1-1-1,0 1 1,0 0-1,0-1 1,1 0-1,0 0 1,0 0-1,0 0 1,7 4-1,-8-7 4,-1 0 1,1 0-1,0-1 0,0 1 1,0-1-1,0 0 1,0 0-1,0 0 0,1 0 1,-1-1-1,0 1 0,0-1 1,1 0-1,-1 0 0,0 0 1,0 0-1,1-1 0,-1 1 1,0-1-1,0 0 1,0 0-1,0 0 0,0 0 1,0-1-1,0 1 0,0-1 1,0 0-1,0 1 0,3-5 1,2-1 38,1 0 0,-1-1 1,-1 0-1,0 0 0,0-1 0,0 0 1,7-15-1,-6 10 52,-1-1 0,-1 0 0,-1 0 1,5-20-1,-8 25-57,0 0 0,-1 1 1,0-1-1,0 0 0,-1 0 1,-1 0-1,1 1 0,-4-13 1,4 20-74,0 0-1,-1 0 1,1 0 0,-1 0 0,0 0 0,0 0 0,0 0 0,0 0 0,0 0 0,0 0 0,0 1-1,-1-1 1,1 0 0,-1 1 0,1-1 0,-1 1 0,0-1 0,1 1 0,-1 0 0,0 0-1,0 0 1,0 0 0,0 0 0,0 0 0,-4-1 0,4 2-93,0 0 1,0 0-1,0 1 1,0-1-1,0 0 1,0 1-1,0-1 1,0 1-1,0-1 1,1 1-1,-1 0 1,0 0-1,0 0 1,0 0-1,1 0 1,-1 0-1,1 1 0,-1-1 1,1 1-1,-1-1 1,1 1-1,0-1 1,0 1-1,0 0 1,0-1-1,-2 5 1,1-3-13,1 0 0,-1 0 0,1 0 1,0 1-1,0-1 0,0 0 0,1 1 1,-1-1-1,1 1 0,0 4 0,4 12-791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22 231 18788,'-11'15'1688,"5"-4"-1168,2 0-183,12-6 671,11-5-56,15-12-280,9-6-160,13-7-208,3-3-32,0-7-104,1 4-112,-7-2-520,-7 1-504,-13 9 800,-12 2-128,-12 6-128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 16892,'-10'10'1832,"6"-3"-1000,-2-6-312,9-4 865,3-7-201,12-4-272,7-5-168,4-4-320,3-1-88,6-6-224,0 0-88,0 7-496,-5 3-376,-12 10-288,-5 1 872,-12 9-224,-4 4-216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16876,'1'13'1896,"8"-4"-1152,7-12-216,2-6 865,12-9-497,8 0-96,-1-5-480,3-1-320,-1 3-688,-5-1 656,-11-2-240,-6-1-136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15795,'5'-41'1968,"28"-220"2807,-29 200-4127,-2 0-1,-8-92 1,4 138-456,0 1-1,-1-1 0,-5-14 1,1 19 1,4 16-79,1 17-33,5 15-76,2-1 0,1 1 0,2-1 0,2-1 0,24 63 0,-28-85-162,0-2-1,14 24 0,-18-33 49,-1 0 0,1 0-1,0-1 1,0 1-1,1-1 1,-1 1 0,0-1-1,1 0 1,0 0 0,-1 0-1,1 0 1,0-1-1,0 1 1,0-1 0,0 1-1,0-1 1,0 0 0,4 1-1,-5-2 74,-1 0-1,1-1 0,-1 1 1,1 0-1,-1 0 0,1-1 1,-1 1-1,1-1 0,-1 1 1,1-1-1,-1 1 0,0-1 1,1 0-1,-1 0 1,0 0-1,0 0 0,0 0 1,1 0-1,-1 0 0,0 0 1,0 0-1,0 0 0,-1-1 1,1 1-1,0 0 0,1-3 1,11-21-660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17772,'-1'1'49,"-5"26"618,0 1 0,2-1 0,0 1 1,2 47-1,2-68-586,1 1 1,0-1-1,1 0 0,-1 0 1,1 0-1,1 0 1,-1 0-1,1-1 0,1 1 1,3 5-1,-4-7-41,1-1 1,0 1-1,0-1 0,0-1 1,0 1-1,1 0 0,-1-1 1,1 0-1,0 0 0,0 0 1,0-1-1,0 0 0,1 0 1,8 2-1,7 0-39,0-1 0,0 0 1,40-2-1,-30-1 1,33 4 0,-55-3 5,-1 0-1,1 1 1,-1 1-1,0-1 1,0 1-1,0 0 1,0 1-1,11 6 1,-16-8 5,0 1 1,1-1-1,-1 0 1,0 1 0,0 0-1,-1 0 1,1 0-1,-1 0 1,1 0-1,-1 0 1,0 1-1,0-1 1,0 1-1,-1 0 1,1-1-1,-1 1 1,0 0-1,0 0 1,0 0 0,-1 0-1,1 0 1,-1 0-1,0 0 1,0 0-1,0-1 1,-1 1-1,1 0 1,-1 0-1,0 0 1,0 0-1,0 0 1,-1-1 0,1 1-1,-3 3 1,-1 2 71,1-1 0,-2 0 1,1 0-1,-1-1 1,0 1-1,-1-1 0,0-1 1,0 1-1,0-1 1,-1-1-1,1 1 0,-2-1 1,-10 5-1,10-6 5,-1 0 1,0-1-1,-1 0 0,1-1 1,0 0-1,-1-1 0,1 0 0,-1-1 1,1 0-1,-1 0 0,1-1 0,-12-2 1,17 2-76,0-1 0,0 1 0,0-1 0,1 0 0,-1 0 0,0 0 0,1 0 0,-1-1 0,1 0 0,0 0 0,0 0 0,0-1 0,0 1 0,0-1 0,1 0 0,0 0 0,0 0 0,0 0 0,0-1 0,1 1 0,-1-1 0,1 0 0,0 0 0,1 0 0,-1 0 0,0-7 0,0 1-17,2 0 0,-1 0 0,2-1 0,-1 1 0,2 0 0,-1 0 0,1 0-1,1 0 1,0 0 0,7-15 0,7-13 11,31-51-1,-42 79 0,34-55 50,-18 33 131,25-55-1,-46 85-162,0 0 0,1 1 0,-1-1 0,-1 0 0,1 0 0,0 0 0,-1 0 0,1 0 0,-1 0 0,0 0 0,0 0 0,0 0 0,0 0 0,-1-5 0,0 6-8,0 0 1,0 1-1,0-1 0,-1 0 0,1 1 0,0-1 0,-1 1 1,1-1-1,-1 1 0,1-1 0,-1 1 0,0 0 0,1 0 0,-1 0 1,0 0-1,0 0 0,0 0 0,0 1 0,0-1 0,0 1 0,0-1 1,-2 1-1,-8-3 39,0 2 0,0 0-1,0 0 1,0 1 0,0 0 0,-12 2 0,16-1-206,0 1-1,1-1 1,-1 1 0,1 0-1,0 1 1,0 0-1,0 0 1,0 1 0,0-1-1,-8 8 1,13-10 55,1 0 0,-1 0 0,1 0 0,0 0 1,-1 1-1,1-1 0,0 0 0,0 1 0,0-1 0,0 1 0,0-1 1,0 1-1,1-1 0,-1 1 0,0 0 0,1 0 0,-1-1 1,1 1-1,0 0 0,0 0 0,-1-1 0,1 1 0,1 3 0,3 4-658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16051,'-1'-6'306,"1"0"-1,0-1 0,0 1 0,1 0 1,-1-1-1,1 1 0,1 0 0,-1 0 1,1 0-1,0 0 0,0 0 0,1 0 1,0 1-1,0-1 0,0 1 0,1-1 1,0 1-1,0 0 0,0 1 0,0-1 1,1 1-1,0 0 0,-1 0 0,2 0 1,-1 1-1,6-4 0,-2 2-167,0 1-1,0 0 0,0 0 1,0 0-1,1 1 0,0 1 1,-1 0-1,1 0 0,0 1 1,0 0-1,15 1 1,-20 0-118,0 1 1,0 0 0,0 0-1,0 0 1,0 1 0,0 0-1,-1-1 1,1 2 0,-1-1 0,1 0-1,-1 1 1,0 0 0,0 0-1,0 0 1,0 1 0,-1-1-1,0 1 1,1 0 0,-1 0 0,0 0-1,-1 0 1,1 0 0,-1 1-1,3 7 1,-1-1-6,-1 0 0,0 0 0,-1 0 0,0 1-1,0-1 1,-2 0 0,1 1 0,-1-1 0,-1 1 0,0-1 0,-5 20 0,-5 10 92,-31 75 0,1-2 68,40-112-169,1 1 0,-1-1 0,0 0 0,1 0 0,0 1 0,-1-1 0,1 0-1,0 1 1,0-1 0,0 0 0,1 1 0,-1-1 0,0 0 0,2 4 0,-2-5-5,1-1 0,-1 1 0,1-1 0,-1 1 0,1-1 1,-1 1-1,1-1 0,-1 0 0,1 1 0,-1-1 0,1 0 0,-1 1 0,1-1 0,0 0 1,-1 0-1,1 1 0,-1-1 0,1 0 0,1 0 0,20-3-59,9-10-475,0-1 0,-1-2 0,-1-1-1,31-22 1,-35 22 470,23-17-443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19724,'0'1'1577,"5"-4"-1097,9-5-152,19-9 504,7-3-104,9-5-224,4-1-320,1-1-680,-1 3-320,-10 4 704,-8 10-200,-18 10-128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15723,'27'4'1641,"2"-5"-1185,2-14-360,6 0 784,3-8-704,3 0 48,0-2-88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19340,'1'-7'317,"1"0"0,0 0 0,0 0 0,0 0 0,1 0 0,0 0 0,0 0 0,1 1 0,6-8 0,-5 5 125,10-18-84,2 0 0,1 2 0,1 0 0,28-28 1,-46 52-357,0-1-1,1 1 1,0 0 0,-1-1 0,1 1 0,0 0 0,0 0 0,-1 0 0,1 0 0,0 1-1,0-1 1,0 0 0,0 1 0,3-1 0,-4 1-2,0 0 0,0 1-1,0-1 1,0 0 0,0 1 0,-1-1 0,1 1 0,0-1-1,0 1 1,0-1 0,0 1 0,-1-1 0,1 1-1,0 0 1,0 0 0,-1-1 0,1 1 0,-1 0-1,1 0 1,-1 0 0,1 0 0,-1 0 0,1-1 0,-1 1-1,0 0 1,1 0 0,-1 0 0,0 0 0,0 0-1,0 2 1,9 44 10,2 63 0,0 2 30,12 5 78,1 4-2751,-24-121 2612,0 1-1,0-1 1,0 0-1,1 1 1,-1-1-1,0 0 0,0 1 1,0-1-1,0 1 1,0-1-1,0 0 1,0 1-1,0-1 1,0 0-1,0 1 1,0-1-1,0 1 1,0-1-1,0 0 1,0 1-1,0-1 1,0 0-1,-1 1 1,1-1-1,0 0 1,0 1-1,0-1 1,-1 0-1,1 1 1,0-1-1,0 0 1,-1 1-1,1-1 1,0 0-1,-1 0 1,1 0-1,0 1 1,-1-1-1,1 0 1,0 0-1,-1 0 0,1 0 1,0 1-1,-1-1 1,-10-4-645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9 155 16796,'-7'-8'1904,"5"0"-1112,2 4-256,7-3 1113,5 3-433,8-6-368,6-3-344,8-3-704,3-1-376,5-3 560,-3-3-168,-11-2-96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16972,'6'20'1760,"-6"-6"-1152,0-1-224,0-3 568,1-2-776,5-6 185,1-5-137,0-13-336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18420,'2'12'928,"1"1"0,0 19 1,2 17 352,-1-29-984,1-1 0,1 0 0,1 0-1,0 0 1,15 25 0,-18-38-266,0 0-1,0 0 1,0 0 0,1-1-1,0 0 1,0 0 0,1 0-1,6 4 1,-8-7-33,0 1-1,0-1 1,1 0-1,-1-1 1,0 1-1,1-1 1,-1 0 0,1 0-1,-1 0 1,1 0-1,0-1 1,-1 0 0,9-1-1,-5 0-101,0-1 0,0 0 0,0 0 0,0-1 0,-1 0-1,1 0 1,-1-1 0,12-7 0,12-6-614,-30 16 693,-1 1 0,1-1-1,-1 1 1,1 0-1,0-1 1,-1 1 0,1 0-1,0 0 1,0-1 0,-1 1-1,1 0 1,0 0 0,-1 0-1,1 0 1,0 0-1,0 0 1,-1 0 0,1 0-1,0 0 1,0 0 0,-1 1-1,1-1 1,0 0 0,-1 0-1,1 1 1,0-1-1,-1 0 1,1 1 0,0-1-1,0 2 1,0-1 8,0 1-1,0-1 1,-1 1 0,1-1-1,0 1 1,-1 0 0,1-1-1,-1 1 1,0 0-1,1 0 1,-1-1 0,0 4-1,-1 6 102,1 0-1,-2 0 0,-2 12 0,1-8 159,-1-1-1,-1 0 0,0 0 0,-1 0 0,-11 17 0,15-26-183,0-1 0,-1 0 0,0 0 0,0 0 0,0 0-1,0 0 1,-1-1 0,1 0 0,-1 1 0,0-1 0,0-1 0,0 1-1,0-1 1,-1 1 0,1-1 0,-1 0 0,1-1 0,-1 1 0,0-1-1,-5 1 1,6-2-154,0-1 0,-1 1 0,1-1 0,0 0-1,0 0 1,0-1 0,0 1 0,0-1 0,0 0-1,1 0 1,-1 0 0,1 0 0,-1-1 0,1 0-1,0 1 1,0-1 0,0 0 0,0-1 0,0 1-1,1 0 1,-4-7 0,-5-8-520,0-1 0,-14-36-1,23 52 609,-19-54-756,3-3-156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13979,'14'-10'1944,"4"2"-983,-1-4-313,4 1 1200,2-2-688,-1 1-159,1-1-457,-2 0-440,-5-1 1384,-5 0-1336,-5-5-24,-7-4 16</inkml:trace>
  <inkml:trace contextRef="#ctx0" brushRef="#br0" timeOffset="1">270 91 17092,'5'45'2136,"4"0"-1320,-5-6-328,5 2 1345,1-2-913,3-1-120,1-3-408,0-4-208,5 0-624,-2-4-256,-2-3-512,-4-2 1080,-2-7-224,-4-6-192,-3-9-121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19340,'2'-3'174,"-1"-1"0,0 1 1,1 0-1,0 0 0,-1 0 0,1 0 0,0 1 0,0-1 0,1 0 0,-1 1 1,1 0-1,-1-1 0,1 1 0,0 0 0,0 0 0,0 1 0,0-1 0,0 1 1,0-1-1,0 1 0,0 0 0,1 0 0,-1 0 0,0 1 0,1-1 0,4 0 1,-3 1-114,1 0 1,-1 1 0,1-1 0,-1 1-1,0 0 1,1 0 0,-1 1 0,0-1 0,0 1-1,0 0 1,0 1 0,0-1 0,-1 1 0,1 0-1,-1 0 1,6 5 0,-3 0-44,0 0 0,-1 1 0,1-1 0,-2 2 0,1-1 0,-2 0 0,1 1 0,-1 0 0,0 0 0,-1 1 0,0-1 0,-1 0 0,0 1 0,-1 0 0,0 17 0,-1 4 117,-1 0 0,-2-1 0,-1 1 0,-9 32 0,-4-4 186,10-38-101,1 1 1,-5 30 0,11-52-218,0-1 0,0 1 0,0 0 0,0 0 0,0 0 0,0 0 0,0-1 0,0 1 0,0 0 0,0 0 0,1 0 0,-1-1 0,0 1 0,0 0 0,1 0 0,-1-1 0,1 1 0,-1 0 0,0 0 0,1-1 0,-1 1 0,1-1 0,0 1 0,-1 0 0,2 0 0,-1 0-43,1-1-1,-1 1 1,1-1 0,-1 1 0,1-1 0,-1 0-1,1 0 1,0 0 0,-1 0 0,1 0-1,-1 0 1,4 0 0,3-2-394,1 0 0,0-1 0,15-6 0,47-23-535,-28 14 366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62 15411,'-14'-8'250,"-1"1"0,0 1 0,0 0 0,-1 1 0,1 0 0,-1 2 1,0 0-1,-1 1 0,1 0 0,0 1 0,-1 1 0,1 1 0,0 0 0,-29 6 0,16-1-28,1 2 0,0 0 0,1 2 0,0 1 1,0 2-1,1 0 0,-34 24 0,30-14-63,1 0-1,0 2 1,3 2 0,0 0-1,1 2 1,2 0-1,1 2 1,1 0 0,2 2-1,1 0 1,2 1-1,1 0 1,-15 54 0,22-58-100,2 0 0,0 1 1,2-1-1,2 1 0,0 0 1,2 0-1,6 41 1,-3-48-51,2 1 1,1-1 0,1 0 0,1 0 0,1-1 0,1 0 0,1-1-1,1 0 1,25 34 0,-20-33-16,2-2 0,1 0 1,1-1-1,0-1 0,2-1 0,0-1 0,0-1 1,2-1-1,42 19 0,-46-24 0,1-2-1,0 0 1,0-2-1,1 0 1,0-1 0,0-2-1,1 0 1,-1-2-1,1 0 1,-1-2 0,0 0-1,29-6 1,-34 2 5,0-1 1,0 0-1,0-1 1,-1-1-1,0-1 1,-1-1 0,0 0-1,0-1 1,-1 0-1,0-1 1,-1-1-1,-1 0 1,0-1-1,17-24 1,-6 3 55,-2 0 0,-1-2 0,-1 0 1,-3-2-1,21-62 0,-22 48 43,-2-1 1,-3-1-1,-2 0 1,-2-1 0,-1-62-1,-7 78-142,-1 0 0,-1 1 0,-3-1 0,-1 1 1,-2 0-1,-1 0 0,-30-70 0,31 90-109,-1 0 1,0 1 0,-18-23-1,24 35 113,-1 0-1,0 1 1,0 0-1,0 0 1,-1 1-1,1-1 1,-1 1-1,0 0 1,-1 1-1,1-1 1,0 1 0,-1 1-1,-9-4 1,10 5-28,-1 0 0,1 1 0,-1 0 0,1 0 1,-8 0-1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8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24 14579,'-33'-7'132,"0"1"-1,0 1 1,-1 2-1,1 1 1,-1 2 0,0 1-1,1 2 1,0 1-1,-1 2 1,2 1 0,-1 1-1,1 2 1,0 2-1,1 0 1,0 2-1,2 2 1,-30 19 0,4 5 88,3 2 0,1 3 1,2 1-1,2 3 0,3 2 1,2 2-1,2 1 0,-42 77 1,55-84-108,3 1 0,1 2-1,3 0 1,2 1 0,2 1 0,-13 78 0,25-102-64,2 0 0,1 1 0,1-1 1,1 0-1,10 54 0,-5-60-24,0 0 0,1-1 0,1 1 1,0-2-1,2 1 0,1-1 0,0-1 1,18 23-1,-14-24-53,0-1-1,2 0 1,0-1 0,0-1-1,2 0 1,0-2 0,0 0-1,1-1 1,1-1 0,0-1-1,0-1 1,1-1 0,29 7-1,-23-8-77,0-2 1,0-1-1,1-1 0,-1-1 0,1-2 0,0-1 0,-1-1 0,1-1 0,-1-2 0,43-12 0,-32 4-21,-1-2 1,0-2-1,-1-1 0,-1-1 0,-1-2 0,-1-2 0,-1-1 0,0-2 0,-3-1 0,48-52 0,-43 36 221,-1-2-1,-2-1 0,-2-1 0,-3-2 0,-1-1 0,-3-1 0,23-73 1,-32 81 51,-3-1 0,-2 0 0,-2 0 0,-1 0 1,-3-1-1,-1 0 0,-7-68 0,2 87-163,-1-1 0,-1 0 0,-1 1 0,-1 0 0,-2 0 0,0 1 0,-2 0 0,-1 1 0,-1 0 0,-1 1 0,0 0 0,-2 1 0,-31-33 0,35 44-54,0 0-1,0 1 1,-1 1 0,0 0-1,0 0 1,-1 2-1,-1-1 1,1 2 0,-1 0-1,0 1 1,0 0 0,0 1-1,-1 1 1,0 1 0,1 0-1,-1 0 1,0 2-1,-17 1 1,4 3-149,-51 14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7431,'0'0'7949,"-10"-7"-7458,14 12-368,1-1 0,-1 0 0,1 0 0,0 0 1,0-1-1,0 1 0,0-1 0,1-1 0,-1 1 0,1-1 0,0 0 0,0 0 0,10 2 1,8 1 86,0-2 0,30 2 0,616-10 822,-231-6-1039,1083 18 7,-1379-13 375,-4-1-4866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887 168 5926,'0'0'3592,"7"-10"-1883,19-28-193,-25 36-1386,0 1 0,0-1 0,0 0 0,0 0 0,0 0 0,-1 1 0,1-1 0,-1 0 0,1 0 0,-1 0 0,0 0 0,1 0 1,-1 0-1,0 0 0,0 0 0,0 0 0,-1 0 0,1 0 0,-1 0 0,1 0 0,-1 0 0,1 0 0,-1 1 0,0-1 0,0 0 0,0 0 0,0 1 0,0-1 1,0 0-1,0 1 0,-1 0 0,1-1 0,-1 1 0,1-1 0,-1 1 0,1 0 0,-1 0 0,0 0 0,0 0 0,1 0 0,-1 1 0,0-1 0,0 0 0,-3 0 1,-9-3 25,0-1 0,0 2 0,-1 0 1,-19-1-1,30 4-80,-44-4-34,-1 3-1,1 1 0,-1 3 1,-90 16-1,102-11-48,1 2-1,-1 1 1,2 2-1,0 1 1,1 2-1,-60 37 1,81-44-5,0 0 0,1 1-1,0 1 1,1 0 0,0 0 0,1 1 0,0 1-1,0 0 1,2 0 0,0 0 0,-12 27 0,17-31 7,0 1 1,0-1-1,1 1 1,0 0-1,1-1 1,0 1 0,0 0-1,1 0 1,0 0-1,1 0 1,0 0-1,1-1 1,0 1 0,0 0-1,1-1 1,0 0-1,1 1 1,0-1-1,10 15 1,1-1 11,1 0 1,0-2-1,2 0 1,0-1-1,2-1 0,0-1 1,41 30-1,-42-37-1,-1 0 1,1-1-1,1-1 0,0-1 1,0 0-1,0-2 0,1 0 0,0-1 1,1-2-1,30 3 0,-22-6 70,0-1-1,0-1 1,0-1-1,-1-2 1,1-1-1,-1-1 1,-1-2 0,1-1-1,-1-1 1,-1-1-1,0-1 1,34-24-1,-16 9 374,-1-2-1,-2-2 0,-1-2 0,69-73 0,-97 92-359,0 0 1,-1-1-1,-1 0 0,0-1 0,-1 0 1,-1-1-1,-1 0 0,0-1 1,-2 1-1,0-1 0,-1 0 0,-1-1 1,0 1-1,-2-1 0,0 0 0,-1-23 1,-2 38-79,0-1 0,1 1 0,-1 0 0,-1-1 0,1 1 0,-1 0 0,0 0 0,0 0 0,-1 0 0,1 1 0,-1-1 0,0 0 0,0 1 0,-1 0 0,-7-8 0,4 7-47,0 0 0,0 0 0,-1 0 0,1 1-1,-1 0 1,0 0 0,0 1 0,-1 0 0,-8-2 0,-8 0-529,1 2-1,-1 0 1,0 1 0,0 2-1,-50 5 1,47 0-1317,1 1 0,-29 10 0,39-11 337,-44 13-5651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17844,'8'0'984,"0"0"-1472,-2-6 488,-6 5 624,-4 1-816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4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10074,'42'-17'2496,"49"-14"1,-79 27-2078,1 1 1,0 1-1,1 0 0,-1 1 1,0 0-1,0 1 1,0 0-1,20 4 0,-31-4-394,0 0 0,0 0-1,-1 1 1,1-1 0,0 1-1,-1-1 1,1 1 0,-1-1 0,1 1-1,-1 0 1,1 0 0,-1 0-1,1 0 1,-1 0 0,0 0-1,1 0 1,-1 0 0,0 1-1,0-1 1,0 0 0,0 1 0,0-1-1,0 1 1,-1-1 0,1 1-1,0-1 1,-1 1 0,1 0-1,-1-1 1,1 1 0,-1 0-1,0-1 1,0 1 0,0 0 0,0-1-1,0 1 1,0 0 0,0 0-1,-1-1 1,0 4 0,-2 6 4,-1-1 1,0 0-1,-1 0 1,0 0 0,-8 10-1,10-16-22,-146 203 179,95-137-141,-65 107 0,115-170-44,0 0 1,0 1 0,1-1 0,0 1 0,0 0-1,1 0 1,0 0 0,-1 13 0,3-18-1,0-1 0,0 1 0,0-1 0,1 1 0,-1-1 0,1 1 0,0-1 0,-1 1 0,1-1 0,0 0 0,0 1 0,1-1 0,-1 0 0,0 0 0,1 0 0,-1 0 0,1 0 0,0 0 0,-1-1 0,1 1 0,0 0 0,0-1 0,0 1 0,1-1 0,-1 0 0,0 0 0,0 0 0,1 0 0,-1 0 0,0 0 0,1-1 0,3 1 0,9 2 2,0-1 0,-1 0 0,1-1 0,0-1 1,0-1-1,0 0 0,-1 0 0,1-2 0,16-4 0,-9 1 15,0-1 0,0-2 0,0 0 0,-1-1 0,21-14 0,-30 17 38,-1-1 0,0-1 1,-1 1-1,10-12 1,-16 16-5,0 0 0,-1 0 0,1-1 0,-1 1 0,0-1 1,-1 0-1,1 0 0,-1 0 0,0 0 0,0-1 1,-1 1-1,2-8 0,-3 11-23,1 1-1,-1-1 1,0 0-1,0 0 1,0 0 0,-1 1-1,1-1 1,0 0-1,-1 1 1,1-1 0,-1 0-1,1 1 1,-1-1 0,0 0-1,0 1 1,0-1-1,0 1 1,0-1 0,0 1-1,-2-2 1,1 1 13,-1 0 0,1 0 0,-1 1 0,0-1 0,1 1 0,-1 0 0,0 0-1,0 0 1,0 0 0,0 0 0,-3 0 0,-5 0 13,1 1-1,0 0 0,0 0 0,-1 1 1,1 0-1,-12 4 0,13-3-408,1 0 0,0 0 0,-1 1-1,1 0 1,0 1 0,1 0 0,-1 0 0,1 0-1,-9 8 1,16-12 338,0 0 0,0 0 1,0 0-1,0 0 0,0 0 0,0 0 0,1 0 0,-1 0 0,0 0 1,0 0-1,0 0 0,0 0 0,0 0 0,0 0 0,0 0 1,0 0-1,0 0 0,1 0 0,-1 0 0,0 0 0,0 0 0,0 0 1,0 0-1,0 0 0,0 0 0,0 0 0,0 0 0,0 0 0,0 0 1,0 1-1,1-1 0,-1 0 0,0 0 0,0 0 0,0 0 1,0 0-1,0 0 0,0 0 0,0 0 0,0 0 0,0 0 0,0 1 1,0-1-1,0 0 0,0 0 0,0 0 0,0 0 0,0 0 0,0 0 1,0 0-1,0 0 0,0 0 0,0 1 0,0-1 0,0 0 0,0 0 1,0 0-1,0 0 0,0 0 0,0 0 0,0 0 0,-1 0 1,13-2-481,16-7-458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18 373 16612,'-18'6'2478,"27"-14"-772,28-15-356,38-16-739,-2-4 0,-2-3-1,129-110 1,-191 147-550,0 0 0,-1 0 0,0-1 0,9-16-1,-21 35-24,0 1-1,0 0 1,1 0-1,0 0 1,1 1-1,-2 19 1,2-11-109,0 1-1,2 0 1,3 23 0,-2-33-125,1 0 0,0 0 0,1 0 0,6 13 0,-7-18 163,0 0-1,0-1 1,1 1 0,0 0 0,0-1 0,0 0-1,1 0 1,-1 0 0,1 0 0,6 4 0,4 1-256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 16147,'-1'-1'117,"-1"0"-1,0-1 0,0 1 0,0 0 1,0 0-1,0 0 0,0 0 0,0 0 1,0 0-1,0 1 0,0-1 0,0 0 1,0 1-1,0 0 0,-1 0 0,1 0 1,0 0-1,0 0 0,0 0 0,-1 0 1,1 1-1,0-1 0,0 1 0,0-1 1,0 1-1,0 0 0,0 0 0,-3 1 1,-1 2 38,0 0 0,-1 0 1,1 0-1,1 1 1,-1 0-1,1 0 0,-7 7 1,5-2-69,1 0 0,-1 0 0,2 0-1,-1 1 1,1-1 0,1 1 0,0 0 0,0 1 0,-3 20 0,6-26-35,0 1 0,0-1 0,1 1 0,0-1 0,0 0 0,0 1 0,1-1 0,0 0 0,0 1 0,1-1 0,0 0 0,0 0-1,0 0 1,0 0 0,1 0 0,0-1 0,1 1 0,-1-1 0,8 8 0,-9-11-21,0 1 0,0-1 0,0-1 0,1 1 0,-1 0 0,1-1 0,-1 1 0,1-1 0,0 0 0,0 1 0,-1-1 0,1-1 0,0 1 0,0 0 0,0-1 0,0 1 0,6-1 0,-5-1 8,1 1-1,-1-1 1,0 0-1,0-1 1,0 1-1,0-1 1,0 1-1,0-1 1,0-1-1,0 1 1,4-4-1,-1 0 44,1-1 1,-1 0-1,0 0 0,0-1 1,-1 0-1,0 0 0,0 0 1,-1-1-1,7-16 0,-9 16-15,0 1 0,-1-1 1,0 0-1,0 0 0,-1 1 0,-1-1 0,1 0 0,-2-17 0,0 22-60,1 1 0,-1 0 1,1-1-1,-1 1 0,0 0 0,0 0 0,0-1 1,-1 1-1,1 0 0,-1 0 0,0 0 0,0 1 0,0-1 1,0 0-1,0 1 0,-1-1 0,1 1 0,-1 0 0,1-1 1,-1 1-1,0 1 0,0-1 0,0 0 0,0 1 0,0-1 1,-4 0-1,0 0-66,1 1 1,-1 0 0,0 1-1,1-1 1,-1 1 0,0 1-1,1-1 1,-12 3 0,15-2-58,1-1 0,-1 1 0,0 0 0,1 0 1,-1 0-1,1 0 0,-1 0 0,1 0 0,-1 1 1,1-1-1,0 1 0,0-1 0,0 1 0,0 0 0,0 0 1,0 0-1,0 0 0,1 0 0,-1 1 0,1-1 1,-1 0-1,1 1 0,-2 4 0,3-6 57,0 0 1,0 0-1,0 0 0,0 0 1,0 0-1,0 0 1,0 0-1,0 0 0,0 0 1,0 0-1,1 0 0,-1 0 1,0 0-1,1 0 0,-1 0 1,1 0-1,-1 0 0,1 0 1,-1 0-1,1 0 0,0-1 1,-1 1-1,1 0 1,0-1-1,-1 1 0,1 0 1,0-1-1,0 1 0,0-1 1,0 1-1,0-1 0,0 1 1,0-1-1,0 0 0,0 1 1,0-1-1,0 0 0,0 0 1,2 0-1,21 1-733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16179,'3'-12'389,"1"2"-1,0-1 0,1 0 0,0 1 0,8-13 0,-11 21-332,-1 0-1,0 0 1,0 1 0,1-1 0,-1 0 0,1 1 0,0-1-1,-1 1 1,1-1 0,0 1 0,0 0 0,0-1-1,0 1 1,0 0 0,0 1 0,0-1 0,0 0 0,0 1-1,1-1 1,-1 1 0,0-1 0,0 1 0,0 0 0,1 0-1,-1 0 1,0 0 0,0 0 0,1 1 0,-1-1-1,0 1 1,0 0 0,0-1 0,4 3 0,-1 0-18,0 1-1,0-1 1,-1 1 0,1 0 0,-1 0 0,0 0-1,0 1 1,-1-1 0,1 1 0,-1 0 0,0 0 0,0 1-1,-1-1 1,1 0 0,-1 1 0,0-1 0,-1 1 0,0 0-1,0 0 1,1 8 0,-1-3-28,0 0 0,-1 0 0,0 0 0,-1 0 0,0 0 0,0 0 0,-2 0 0,1 0 0,-9 20 1,5-20 99,0 0 1,-1 0 0,0 0 0,-1-1 0,0 0-1,-1-1 1,0 0 0,0 0 0,-1-1 0,0 0-1,-12 6 1,22-14-98,0 0 0,0 0 0,0 0 0,0 0 0,-1 0 0,1 0 1,0 0-1,0 0 0,0 0 0,0 0 0,-1 1 0,1-1 0,0 0 0,0 0 0,0 0 0,0 0 0,0 0 0,-1 0 0,1 0 0,0 1 0,0-1 0,0 0 0,0 0 0,0 0 0,0 0 0,0 1 0,0-1 1,0 0-1,0 0 0,-1 0 0,1 0 0,0 1 0,0-1 0,0 0 0,0 0 0,0 0 0,0 0 0,0 1 0,0-1 0,0 0 0,1 0 0,-1 0 0,0 0 0,0 1 0,0-1 0,0 0 0,0 0 0,0 1 1,13 2 233,27-3-423,-30 0 51,171 3-2464,-127 0 2022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15467,'-3'-12'1584,"-2"16"-299,-5 23-33,7-14-1059,1 1 0,0 0 0,1 21 0,1-29-263,0 1 1,1-1 0,0 1 0,0-1 0,0 1 0,1-1 0,0 0-1,0 0 1,6 10 0,-7-14 11,0 0-1,0 0 1,0-1-1,1 1 1,-1 0-1,1-1 1,-1 1-1,1-1 1,0 0-1,-1 1 1,1-1 0,0 0-1,0 0 1,0 0-1,0 0 1,0-1-1,0 1 1,0 0-1,4 0 1,-2-1-50,-1 0 1,1 0 0,-1-1-1,1 1 1,-1-1 0,0 1 0,1-1-1,-1 0 1,0-1 0,1 1-1,3-3 1,2-1-141,-1-1 0,1 0 0,-1 0 0,0-1 0,0 0 0,-1 0 0,9-12 0,18-33-306,-32 49 596,0-1 1,0 0-1,0 0 1,0 1-1,-1-1 1,0 0 0,0-1-1,0 1 1,0 0-1,-1 0 1,1 0-1,-1-5 1,0 9-25,0-1 1,0 1-1,0 0 0,0 0 1,0-1-1,0 1 0,-1 0 1,1-1-1,0 1 0,0 0 1,0 0-1,0-1 1,0 1-1,0 0 0,-1 0 1,1-1-1,0 1 0,0 0 1,0 0-1,-1 0 0,1-1 1,0 1-1,0 0 0,0 0 1,-1 0-1,1 0 0,0 0 1,-1-1-1,1 1 1,0 0-1,0 0 0,-1 0 1,1 0-1,0 0 0,0 0 1,-1 0-1,1 0 0,0 0 1,-1 0-1,1 0 0,0 0 1,0 0-1,-1 0 0,1 0 1,0 1-1,-1-1 1,1 0-1,0 0 0,0 0 1,-1 0-1,1 0 0,0 1 1,0-1-1,0 0 0,-1 0 1,1 0-1,0 1 0,0-1 1,0 0-1,-1 0 0,1 1 1,0-1-1,0 0 1,-14 18 688,7-6-423,1 1 1,0 0-1,-7 21 0,12-29-293,-1 0 0,1 0 0,0 0 0,1-1 1,-1 1-1,1 0 0,0 0 0,0 0 0,0 0 0,1 0 0,0 0 0,0 0 0,0 0 0,2 4 0,-3-8 6,1 1 0,0-1 0,-1 0 1,1 0-1,0 0 0,-1 0 0,1 0 1,0 0-1,0-1 0,0 1 0,0 0 1,0 0-1,0-1 0,0 1 0,0 0 1,1 0-1,0-1-10,-1 0 0,1 1 0,0-1-1,0 0 1,-1 0 0,1 0 0,0 0 0,0-1 0,2 0 0,-3 1 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12419,'36'-20'1318,"-17"10"-633,1-1 0,35-12 0,-49 21-567,-1 1-1,1 0 0,-1-1 1,1 2-1,-1-1 1,1 1-1,-1-1 0,1 2 1,0-1-1,-1 1 0,1-1 1,-1 2-1,1-1 1,-1 0-1,9 5 0,-11-5-78,0 0-1,-1 1 0,1-1 0,-1 1 1,1 0-1,-1 0 0,0 0 0,0 0 1,0 0-1,0 0 0,0 1 0,0-1 1,-1 1-1,1-1 0,-1 1 0,0 0 1,2 3-1,-2-1 7,0-1-1,0 1 1,-1 0-1,1-1 1,-1 1-1,0 0 1,-1 0-1,1-1 1,-1 1 0,-1 4-1,-3 8 86,-1-1-1,0 0 1,-1-1 0,-1 0-1,-9 15 1,-6 2 128,17-25-200,1 1-1,-1-1 0,1 1 0,1 0 1,-1 0-1,1 1 0,1-1 0,-4 13 0,7-20-54,0 0-1,0-1 0,-1 1 0,1 0 0,0 0 0,1 0 1,-1-1-1,0 1 0,0 0 0,0 0 0,0-1 0,1 1 1,-1 0-1,0 0 0,0-1 0,1 1 0,-1 0 1,1-1-1,-1 1 0,1 0 0,-1-1 0,1 1 0,-1-1 1,2 1-1,-1 1 2,1-1 1,0-1-1,0 1 1,0 0 0,0 0-1,0-1 1,0 1-1,0-1 1,3 1 0,5 0 15,0-1 1,19-2-1,-27 2-18,23-2 55,38-10 0,-53 9 59,-1 0 0,0 0 1,0 0-1,0-1 1,0-1-1,0 1 0,7-7 1,-15 11-84,-1 0 0,1-1 0,-1 1 0,1 0 0,0-1 0,-1 1 1,1-1-1,-1 1 0,1-1 0,-1 1 0,1 0 0,-1-1 0,0 0 0,1 1 1,-1-1-1,0 1 0,1-1 0,-1 1 0,0-1 0,0 0 0,1 1 0,-1-1 1,0 0-1,0 1 0,0-1 0,0 0 0,0 1 0,0-1 0,0 0 0,0 0 1,-1 0 20,0 0 0,0 1 0,0-1 0,1 0 0,-1 0 0,0 1 0,0-1 0,0 1 0,0-1 0,0 1 0,0 0 0,0-1 0,0 1 0,-1 0 0,0-1 0,-8 0 207,1 0 0,0 0 0,-10 1 0,6 2-448,0 0 0,1 1 0,-16 5 0,1-1-905,24-6 730,3 2-119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5 372 14131,'-1'2'126,"1"0"1,-1 0-1,0 0 0,1 0 1,-1 0-1,1 0 1,0 1-1,0-1 0,0 0 1,0 0-1,0 0 0,0 0 1,0 0-1,1 1 0,0 2 1,0-4-61,0 0 1,0 0-1,0 0 1,0 0 0,0 0-1,1 0 1,-1 0-1,0 0 1,1 0-1,-1-1 1,0 1 0,1 0-1,-1-1 1,1 1-1,-1-1 1,1 0-1,-1 0 1,1 1 0,-1-1-1,1 0 1,0 0-1,2-1 1,12 1 240,-1-2 1,1 0 0,-1-1-1,1 0 1,-1-1-1,0-1 1,28-13-1,-3-2 267,57-37-1,-66 35-225,0 0-1,51-49 1,-71 60-235,0-1-1,-1 0 1,0-1 0,-1 0-1,0 0 1,-1-1 0,0-1 0,-1 1-1,7-22 1,-14 32-65,1 0-1,0 1 1,-1-1-1,0 0 1,0 0 0,0-4-1,0 8-39,0-1 1,0 1-1,0-1 0,-1 1 0,1-1 1,0 1-1,0 0 0,0-1 1,0 1-1,0-1 0,-1 1 0,1 0 1,0-1-1,0 1 0,-1-1 0,1 1 1,0 0-1,0 0 0,-1-1 0,1 1 1,0 0-1,-1-1 0,0 1-2,0 0 0,1 0-1,-1 0 1,0 0 0,1 1 0,-1-1-1,1 0 1,-1 0 0,1 1 0,-1-1-1,0 0 1,1 1 0,-1-1 0,1 0-1,-1 1 1,1-1 0,0 1 0,-1-1-1,1 1 1,-1-1 0,0 2-1,-2 2-43,0 0-1,1 1 0,-1 0 0,1 0 0,0 0 1,0 0-1,0 0 0,1 0 0,-1 0 0,2 0 0,-1 1 1,0-1-1,1 1 0,0-1 0,0 0 0,2 9 0,-2-8-90,1-1 0,0 1 0,0 0 0,1-1 0,0 0 0,0 1 0,0-1 0,0 0-1,1 0 1,0 0 0,0 0 0,1 0 0,-1-1 0,1 1 0,5 4 0,14 4-326,1-11-167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16500,'15'-5'376,"1"0"0,-1 0 0,1 1 0,0 1 0,0 1 0,0 0 0,0 1 0,0 1 0,0 1 0,0 0 0,27 5 0,-39-5-337,1 0-1,-1 1 0,1-1 0,-1 1 1,0 0-1,0 0 0,0 0 0,6 5 1,-8-6-32,-1 0 0,0 0 0,0 1 0,1-1 0,-1 0 0,0 1 0,0-1 1,-1 1-1,1-1 0,0 1 0,0-1 0,-1 1 0,1 0 0,-1-1 1,1 1-1,-1 0 0,0 0 0,0-1 0,1 1 0,-1 0 0,0-1 0,-1 1 1,1 0-1,0 0 0,-1 2 0,-3 7 7,-1 0 1,0 0-1,-1 0 0,0 0 1,0-1-1,-16 18 0,-15 27-541,36-54 465,0 1 1,0-1-1,1 1 0,-1-1 0,1 1 0,-1-1 1,1 1-1,0-1 0,-1 1 0,1-1 0,0 1 1,0-1-1,0 1 0,0 0 0,0-1 1,0 1-1,1-1 0,0 3 0,-1-3 38,1 0-1,-1-1 1,1 1-1,0 0 1,-1-1-1,1 1 1,0 0-1,-1-1 1,1 1-1,0-1 1,0 1-1,0-1 1,0 0-1,0 1 1,-1-1-1,1 0 1,0 1-1,0-1 1,0 0-1,0 0 1,0 0-1,0 0 1,0 0-1,0 0 1,0 0-1,0 0 1,0 0-1,0-1 1,0 1-1,-1 0 1,3-1-1,21-9-480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14851,'7'-21'3285,"-12"42"-752,-5 21-1951,7-28-668,1-7-63,1 0 0,-1 0-1,1 1 1,0-1 0,1 1-1,0-1 1,0 1 0,1-1 0,2 14-1,-2-20 104,-1 0 1,1 0-1,-1-1 0,1 1 0,0 0 0,0 0 0,-1-1 1,1 1-1,0 0 0,0-1 0,0 1 0,0-1 0,0 1 1,-1-1-1,1 1 0,0-1 0,0 0 0,0 1 0,0-1 1,0 0-1,0 0 0,1 0 0,-1 0 0,0 0 0,0 0 1,0 0-1,0 0 0,0 0 0,0 0 0,0-1 1,0 1-1,0 0 0,0-1 0,0 1 0,0-1 0,-1 1 1,2-1-1,5-3-203,0 1 0,-1-1 0,11-8 1,1-2 147,0-2 1,-1 0-1,-1-1 0,28-38 1,-38 45 488,-9 11 217,-11 18 24,-5 12-686,-26 64 0,44-90-72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14947,'3'-4'116,"1"0"-1,-1 1 1,1 0-1,-1-1 0,1 1 1,0 1-1,0-1 1,1 0-1,-1 1 1,0 0-1,1 0 1,0 1-1,-1-1 0,1 1 1,0 0-1,-1 0 1,1 0-1,0 1 1,0-1-1,0 1 1,0 1-1,0-1 1,0 1-1,-1 0 0,1 0 1,0 0-1,0 0 1,-1 1-1,1 0 1,-1 0-1,1 0 1,-1 1-1,0-1 0,0 1 1,0 0-1,3 3 1,-3-2-100,0 0 0,0-1 0,-1 1 0,1 1 0,-1-1 1,0 0-1,0 1 0,-1-1 0,1 1 0,-1 0 0,0 0 0,0 0 1,-1 0-1,0 0 0,0 1 0,0-1 0,0 0 0,-1 0 0,0 1 0,0-1 1,0 0-1,-1 1 0,1-1 0,-1 0 0,-1 0 0,1 0 0,-4 9 1,-5 7 0,0 1-1,-2-2 1,0 1 0,-28 33 0,32-43 16,3-5-23,1 0 0,-1 1-1,1 0 1,1 0 0,-5 12 0,7-18-10,1 1 1,-1-1 0,1 1-1,-1-1 1,1 0-1,0 1 1,0 0 0,0-1-1,0 1 1,0-1-1,0 1 1,0-1 0,0 1-1,0-1 1,1 1-1,-1-1 1,1 1 0,-1-1-1,1 0 1,0 1-1,-1-1 1,1 0 0,0 1-1,0-1 1,0 0-1,0 0 1,0 0 0,0 1-1,0-1 1,0-1-1,0 1 1,1 0 0,-1 0-1,0 0 1,1-1-1,-1 1 1,2 0 0,7 2 1,0-1 1,0 0 0,1 0-1,-1-1 1,0 0 0,1-1 0,-1 0-1,0-1 1,1 0 0,13-4-1,5-1 142,-1-2-1,39-16 1,-57 20-32,27-12 286,-36 15-351,1 0 1,0 0 0,-1-1-1,1 1 1,0 0 0,-1 0 0,1-1-1,-1 1 1,0-1 0,1 1 0,-1-1-1,0 0 1,0 0 0,0 1 0,1-4-1,-2 4-22,0 0 0,0 0 0,0 1 0,0-1 0,0 0-1,0 0 1,-1 0 0,1 0 0,0 1 0,0-1 0,-1 0 0,1 0-1,0 0 1,-1 1 0,1-1 0,-1 0 0,1 1 0,-1-1 0,1 0 0,-1 1-1,0-1 1,1 1 0,-1-1 0,0 1 0,1-1 0,-1 1 0,0-1-1,0 1 1,1 0 0,-2-1 0,-30-10 390,27 10-322,-27-6-94,1 1 0,-1 1 0,0 2 0,-59 1 0,89 2 3,-1 0 0,1 0 0,-1 0 0,0 1 0,1-1 0,-1 1 0,1-1 0,0 1 0,-5 2 0,1 2-126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14843,'3'0'178,"0"0"-1,0 0 0,0 0 1,0-1-1,0 1 0,0-1 1,0 0-1,0 0 0,0 0 1,0 0-1,-1-1 1,6-2-1,33-27 402,-27 19-116,11-6 10,162-132 2169,-131 100-1963,59-65 0,-107 107-632,-7 7-40,1 0 0,-1 0 0,0 0 0,1-1 1,-1 1-1,0-1 0,0 1 0,0-1 0,0 1 0,0-1 1,0 0-1,-1 1 0,1-1 0,1-3 0,-8 8 6,-2 7-24,0 6-18,1 1 0,1 0 0,0 0 0,1 0 0,-6 35 0,8-25-117,0-1 1,2 0 0,4 39 0,-2-51-64,1-1 1,0 1 0,1-1-1,6 16 1,-7-25 156,-1 0 0,1 0 0,0 0 0,0 0 0,0-1 0,0 1-1,1-1 1,-1 1 0,1-1 0,0 0 0,0 0 0,0 0 0,0-1 0,1 1 0,-1-1 0,1 0 0,6 3 0,21 2-414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14235,'28'-12'2074,"56"-16"0,-73 26-1828,-1-1 0,0 2 0,1-1 0,-1 2 0,1-1 0,-1 1 0,1 1 0,-1 0 0,13 3 0,-21-4-223,0 0 0,0 1 0,0 0 0,-1-1 0,1 1 0,0 0 0,0 0 0,0 0 1,0 0-1,-1 0 0,1 1 0,0-1 0,-1 0 0,1 1 0,-1-1 0,0 1 0,0 0 0,1-1 0,-1 1 0,0 0 0,0 0 0,1 3 0,-1-1-7,-1-1 0,1 1 0,-1 0 0,0-1 0,0 1 0,-1-1 0,1 1 0,0 0 1,-1-1-1,0 1 0,-3 6 0,-3 7 4,-1 0 0,-1-1 0,-21 29 0,30-45-17,-56 71 50,38-50-111,1 0 0,2 1 0,0 0 0,-18 36 1,32-57 18,0 1 1,1-1 0,-1 1 0,0 0 0,1-1 0,-1 1 0,1 0 0,-1 0 0,1-1-1,0 1 1,0 0 0,0 0 0,0 0 0,0-1 0,0 1 0,0 0 0,1 0-1,-1 0 1,1-1 0,-1 1 0,2 2 0,0-2 0,0-1 0,-1 1 0,1-1 0,0 1 0,0-1 0,0 0 0,0 0 0,0 0 0,0 0 0,0-1 0,0 1 0,0 0 0,1-1 0,-1 0 0,4 1 0,19 2-300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17572,'-3'-4'1848,"2"-2"-1280,18 6-216,10-6 913,15-2-521,9-1-128,11 5-576,1-5-280,-3 4-648,-5 2 2088,-14 3-1248,-13 5-96,-27 7-40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 17828,'-2'1'1309,"-8"3"-1099,0-1 0,0 2-1,1-1 1,0 1-1,0 1 1,0 0-1,1 0 1,0 0-1,0 1 1,0 0 0,1 1-1,0 0 1,-11 16-1,13-16-155,0 1-1,0-1 1,1 1-1,0 0 0,0 0 1,1 0-1,0 0 1,1 0-1,0 1 1,0 0-1,1-1 0,0 1 1,1 0-1,0-1 1,2 14-1,-2-20-34,1 1 0,-1-1 0,1 1 0,0-1 1,0 0-1,1 0 0,-1 0 0,1 0 0,-1 0 0,1 0 0,0 0 0,0 0 0,0 0 0,1-1 0,-1 0 0,1 1 0,-1-1 0,5 3 0,-3-3 3,0 0 0,0-1 1,1 1-1,-1-1 0,0 0 0,0 0 0,1 0 0,-1-1 0,0 0 0,1 0 0,-1 0 0,8-1 0,2-2 56,0 0 0,0-1 0,0 0 0,0-1 0,-1-1 0,0 0 0,19-13 0,-18 10 57,0-1 1,-2 0 0,1-1 0,-1-1-1,14-17 1,-20 23-50,-1-2-1,0 1 1,0 0-1,-1-1 1,0 0 0,-1 0-1,1 0 1,-2-1-1,1 1 1,-1-1 0,2-13-1,-4 18-47,0 1-1,0-1 1,0 0-1,0 1 0,-1-1 1,1 1-1,-1-1 1,0 1-1,0-1 1,0 1-1,-1-1 1,1 1-1,-1 0 1,0 0-1,0 0 0,0 0 1,-3-3-1,1 2-6,0 0 1,0 0-1,-1 1 0,1 0 0,-1 0 0,0 0 0,0 0 1,0 1-1,0 0 0,-7-2 0,1 1-46,0 0 0,0 1 0,0 1 1,0 0-1,0 0 0,0 1 0,0 1 0,0 0 0,0 0 1,-19 5-1,26-5-97,0 1 1,0-1-1,0 1 1,1 0-1,-1 0 1,0 0-1,1 1 1,-1-1-1,1 1 1,0 0-1,0 0 1,0 0-1,-4 6 1,7-8 27,-1 1 0,0-1 0,0 1 0,1-1 1,-1 1-1,1-1 0,0 1 0,-1 0 0,1-1 0,0 1 1,0 0-1,0-1 0,0 1 0,0 0 0,1 0 1,-1-1-1,0 1 0,1-1 0,-1 1 0,1 0 0,0-1 1,-1 1-1,1-1 0,0 1 0,0-1 0,0 0 1,0 1-1,0-1 0,0 0 0,0 0 0,1 0 0,-1 1 1,0-1-1,1-1 0,-1 1 0,2 1 0,19 9-617,5-3-145</inkml:trace>
  <inkml:trace contextRef="#ctx0" brushRef="#br0" timeOffset="1">702 20 17388,'-1'-1'98,"0"0"0,0 0 0,0 0 0,0 0 0,0 0 0,0 0 1,0 0-1,0 0 0,0 0 0,0 1 0,-1-1 0,1 0 0,0 1 0,0-1 0,-1 1 1,1 0-1,0-1 0,-1 1 0,1 0 0,0 0 0,-1 0 0,1-1 0,-1 2 1,1-1-1,0 0 0,-1 0 0,1 0 0,0 1 0,-3 0 0,-1 0 98,-1 0-1,1 1 1,0 0-1,-1 0 0,1 0 1,-6 5-1,2 0-96,0 0-1,1 1 0,0 1 0,0-1 0,1 1 1,0 1-1,0-1 0,1 1 0,1 0 0,-1 0 1,2 1-1,-1 0 0,2 0 0,-1 0 0,1 0 1,1 0-1,0 1 0,1-1 0,0 1 0,1 0 1,1 19-1,0-27-80,-1 0 1,1 1-1,0-1 1,0 0-1,1 0 1,-1 0-1,1 0 1,0 0-1,0-1 1,0 1 0,0 0-1,1-1 1,-1 0-1,1 1 1,0-1-1,0 0 1,0-1-1,0 1 1,1 0-1,-1-1 1,1 0-1,-1 0 1,1 0-1,0 0 1,0 0-1,7 1 1,-4-1 6,0-1 1,0-1-1,1 1 0,-1-1 1,0 0-1,0-1 0,0 0 1,0 0-1,0 0 0,0-1 1,0 0-1,0 0 0,0-1 1,-1 0-1,9-4 0,-5 0 88,0 0-1,-1 0 0,0-1 1,0 0-1,0-1 1,-1 0-1,0 0 0,-1-1 1,0 0-1,-1 0 1,0-1-1,9-21 0,-13 26-51,0 0-1,0 0 1,-1 0-1,0 0 1,0 0-1,-1 0 0,1 0 1,-1 0-1,0 0 1,-1 0-1,0 0 1,-1-6-1,0 7-58,1 1 0,-1-1 0,0 1 0,-1 0 0,1-1 0,-1 1 0,0 0 1,0 0-1,0 1 0,0-1 0,-1 1 0,1-1 0,-1 1 0,0 0 0,0 0 0,-7-3 0,3 2-107,0 0 0,0 0 0,0 1-1,0 0 1,0 1 0,-1 0 0,1 0 0,-1 0 0,1 1-1,-1 1 1,0-1 0,0 2 0,1-1 0,-11 2-1,4 4-230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15595,'0'4'1345,"3"1"-1081,19-5-152,8 0 672,20-3-808,7 0 1912,16-3-1720,7 1 120,4-5 112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16083,'92'8'3935,"299"-9"-2200,-391 1-1735,4 0-1,0-1 1,0 1-1,0 0 1,0 1 0,-1-1-1,1 1 1,5 1-1,-9-2 1,1 0 0,-1 0 0,1 1 0,-1-1 0,0 0 0,1 0 0,-1 1 0,1-1 0,-1 0 0,0 1 0,1-1 0,-1 1 0,0-1 0,0 0 0,1 1 0,-1-1 0,0 1 0,0-1-1,0 1 1,1-1 0,-1 1 0,0-1 0,0 1 0,0 1 0,0-1 1,0 1-1,-1-1 0,1 1 0,0 0 0,-1-1 0,1 1 1,-1-1-1,1 1 0,-2 1 0,-101 167 237,35-62-18,39-59-73,-57 99 84,85-146-133,1-1-93,0-1-1,0 1 0,0-1 0,-1 0 0,1 1 0,0-1 1,0 0-1,-1 1 0,1-1 0,0 0 0,0 1 0,-1-1 1,1 0-1,0 0 0,-1 1 0,1-1 0,0 0 0,-1 0 1,1 0-1,0 0 0,-1 1 0,1-1 0,-1 0 0,1 0 1,0 0-1,-1 0 0,-11 2 5</inkml:trace>
  <inkml:trace contextRef="#ctx0" brushRef="#br0" timeOffset="1">76 381 16852,'21'5'1528,"7"-7"-1016,6-3-208,13 1 456,2-3-336,6-2-712,-4 3 552,-1-5-240,-5-2-144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16412,'-5'2'3997,"5"-2"-3849,0 0 0,0 1 0,0-1 0,0 0 0,0 0 0,0 0 0,0 1 0,0-1 0,0 0 0,0 0 0,0 0 0,0 1 0,0-1 0,-6 18 1676,-1 22-1288,6-35-530,1 0-1,0 0 1,0 0 0,0 0-1,1 0 1,-1 0-1,1 0 1,0 0-1,1 0 1,-1 0 0,4 7-1,-3-8-45,1-1 0,-1 1-1,1-1 1,0 0 0,-1 0-1,1 0 1,1-1 0,-1 1 0,0-1-1,1 1 1,-1-1 0,1 0-1,0 0 1,6 2 0,24 8-410,-20-8 210,0 1 0,0 0 0,0 1 0,-1 1 0,14 9 0,-23-13 200,-1 0 1,0-1 0,0 1 0,0 0 0,0 1 0,0-1 0,-1 0-1,1 1 1,-1 0 0,0-1 0,0 1 0,-1 0 0,1 0-1,-1 0 1,0 0 0,0 0 0,0 0 0,0 1 0,-1-1 0,1 0-1,-1 0 1,-1 1 0,1 3 0,-1-3 65,0 0 0,0 0 1,-1-1-1,0 1 0,0-1 1,0 1-1,0-1 0,0 0 0,-1 1 1,0-1-1,0-1 0,0 1 1,0 0-1,-1-1 0,1 1 0,-1-1 1,0 0-1,0 0 0,0-1 1,0 1-1,-1-1 0,-6 3 0,-5 2 159,-1-2 0,1 0 0,-1 0 0,0-2 0,-20 3 0,26-5-236,1 0 0,-1 0 1,0-1-1,1-1 0,-15-2 1,23 3 21,-1 0 1,1-1 0,0 0 0,0 1 0,-1-1 0,1 0 0,0 0 0,0 0-1,0 0 1,0-1 0,0 1 0,0-1 0,0 1 0,1-1 0,-1 1-1,0-1 1,1 0 0,-1 0 0,1 0 0,0 0 0,0 0 0,0 0 0,0 0-1,0-1 1,0 1 0,0 0 0,1 0 0,-1-1 0,1 1 0,-1 0-1,1-4 1,3-35-278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16436,'3'3'2072,"5"-3"-1248,10-3-336,3-4 1713,8-2-1337,7 0-328,8 2-1000,6 0-120,3 0 528,2 1-200,3 0-184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5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19884,'1'-1'142,"-1"0"-1,1 0 1,-1 0-1,1 0 0,0 0 1,-1 0-1,1 0 1,0 1-1,0-1 1,0 0-1,0 1 0,0-1 1,1 0-1,3-3 44,80-74 1178,134-161 0,-187 198-1345,43-73 1,-98 156-60,1 0 1,3 2-1,-17 52 0,28-67-154,-8 48-1,15-68 136,0-1 0,1 1 1,-1 0-1,2 0 0,-1 0 1,1 0-1,0 0 0,1 0 0,0-1 1,4 10-1,0-8-119,1-9-38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19732,'21'-5'1034,"0"0"0,31-3 0,-45 7-924,-1 1 0,1-1 0,0 2 0,0-1 1,0 1-1,-1 0 0,1 0 0,-1 1 0,1-1 0,-1 2 1,12 4-1,-16-5-101,1-1 1,-1 1-1,0-1 1,-1 1-1,1 0 1,0 0-1,0 0 0,-1 0 1,1 0-1,-1 0 1,1 0-1,-1 0 1,0 1-1,0-1 1,0 0-1,0 1 0,-1-1 1,1 1-1,-1-1 1,1 1-1,-1-1 1,0 1-1,0 0 1,0-1-1,0 1 0,-1-1 1,1 1-1,-1-1 1,0 4-1,-2 3 0,0 1 0,-1-1 0,0 0 0,0 0 0,-1-1-1,-7 11 1,-20 22 166,-1-2 0,-61 56 0,-22 24 411,114-117-571,0 1 1,0-1-1,1 0 0,-1 1 0,0-1 1,1 1-1,-1 0 0,1 0 0,0-1 0,0 1 1,0 0-1,0 0 0,1 0 0,-1 5 1,1-7-15,1 1 0,-1 0 0,0-1 1,1 1-1,0-1 0,-1 1 0,1-1 1,0 1-1,0-1 0,0 0 1,0 1-1,0-1 0,0 0 0,0 0 1,0 1-1,0-1 0,1 0 0,-1 0 1,0 0-1,1-1 0,-1 1 1,1 0-1,-1 0 0,1-1 0,-1 1 1,1-1-1,1 1 0,20 5-263,0-2 0,-1 0-1,2-2 1,39 0 0,-20 0-383,82 2-133,-54-4 305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17268,'1'0'63,"-1"0"1,0-1-1,0 1 1,1 0 0,-1 0-1,0-1 1,0 1-1,1 0 1,-1 0 0,0 0-1,0-1 1,1 1-1,-1 0 1,0 0-1,1 0 1,-1 0 0,0 0-1,1 0 1,-1 0-1,0-1 1,1 1 0,-1 0-1,0 0 1,1 0-1,-1 1 1,0-1-1,1 0 1,-1 0 0,1 0-1,-1 0 1,0 0-1,0 0 1,1 0 0,-1 0-1,0 1 1,1-1-1,-1 0 1,0 0-1,0 1 1,1-1 0,-1 0-1,0 0 1,0 1-1,1-1 1,-1 0 0,0 0-1,0 1 1,0-1-1,0 0 1,1 1-1,-1-1 1,0 0 0,0 1-1,0-1 1,0 0-1,0 1 1,0-1 0,0 0-1,0 1 1,0-1-1,0 0 1,0 1-1,0-1 1,0 0 0,0 1-1,0-1 1,-1 0-1,1 1 1,-3 32 1394,2-27-1238,-14 75 694,7-43-812,-5 75 0,13-110-98,0 1 1,0-1 0,0 1 0,1-1 0,-1 1 0,1-1 0,0 1 0,0-1 0,1 0-1,1 6 1,-2-8-2,0 0 0,0 0-1,-1 0 1,1 0 0,0 0 0,0 0-1,0-1 1,0 1 0,0 0-1,0 0 1,0-1 0,0 1-1,0-1 1,1 1 0,-1-1-1,0 1 1,0-1 0,0 0 0,1 1-1,-1-1 1,0 0 0,0 0-1,1 0 1,-1 0 0,0 0-1,0 0 1,1 0 0,-1-1 0,0 1-1,0 0 1,3-2 0,3-1 15,0 0 0,0-1 0,0 0 0,0 0 0,-1 0 1,0-1-1,10-9 0,38-45 98,-40 42-87,50-69 101,-43 57-42,33-39 0,-53 67-86,-1 1 0,0 0-1,0-1 1,1 1 0,-1-1 0,0 1 0,1 0 0,-1-1 0,0 1 0,1 0 0,-1 0 0,1-1 0,-1 1-1,1 0 1,-1 0 0,0 0 0,1-1 0,-1 1 0,1 0 0,-1 0 0,1 0 0,-1 0 0,1 0 0,-1 0-1,1 0 1,0 0 0,3 11 18,-6 25-7,1-32-4,-6 45-3,3-20-55,1-1 0,1 0-1,2 30 1,4-43-644,-4-15 687,0 0-1,0 0 1,0 0-1,0-1 1,0 1-1,0 0 1,0 0-1,0 0 1,0-1 0,0 1-1,0 0 1,0 0-1,0 0 1,0 0-1,0-1 1,1 1-1,-1 0 1,0 0-1,0 0 1,0 0-1,0 0 1,0-1-1,0 1 1,1 0 0,-1 0-1,0 0 1,0 0-1,0 0 1,0 0-1,1 0 1,-1 0-1,0 0 1,0 0-1,0 0 1,1 0-1,-1 0 1,0 0-1,0 0 1,0 0-1,0 0 1,1 0 0,-1 0-1,0 0 1,0 0-1,0 0 1,1 0-1,-1 0 1,0 0-1,0 0 1,0 0-1,0 0 1,1 0-1,-1 1 1,0-1-1,0 0 1,0 0 0,0 0-1,0 0 1,0 0-1,1 1 1,-1-1-1,0 0 1,0 0-1,0 0 1,4-15-245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19396,'7'0'2017,"11"-6"-1417,12-3-224,5-1 888,17 3-560,4 3-240,1 1-472,2 3-344,-7 4-624,-8 3-240,-14-1 848,-11-3-216,-28-3-313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13747,'3'13'2008,"14"-4"-815,6-6-489,10-2 1984,7-1-1431,6 0-569,3 0-384,1 0 8,2-3-128,-5-6-296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14939,'0'6'861,"1"1"883,8-11-720,17-15 260,0 0-1,24-26 1,-11 10-579,119-111 801,-125 112-1269,-2-1 1,41-60 0,-65 82-144,-7 9-18,-2 5-71,1 0 0,0 0 0,0 0 0,0 0-1,0 0 1,0 0 0,0 0 0,0 1 0,0-1 0,0 0 0,-1 3 0,-9 15-119,1 1-1,0 1 0,2 0 1,0 0-1,1 0 1,2 1-1,0 0 1,1 1-1,1-1 0,1 0 1,2 36-1,0-55 68,0-1 1,1 1-1,-1 0 0,0-1 0,1 1 0,0-1 1,0 1-1,0-1 0,0 1 0,0-1 1,0 0-1,3 5 0,5-7-361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19292,'3'8'1769,"6"1"-1057,2-5-208,14-1 848,5 0-232,13-2-296,2-1-87,8-1-217,-1-3-96,-5-2-400,-4-1-312,-13-1-664,-5-2 832,-12-4-169,-5-2-159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18220,'18'-7'810,"0"1"0,0 1 0,27-5 1,-39 9-640,0 0 1,-1 0-1,1 1 0,0 0 1,0 0-1,-1 1 1,1 0-1,0 0 1,-1 0-1,1 0 1,-1 1-1,1 0 0,-1 0 1,0 1-1,10 5 1,-14-7-154,1 0-1,-1 1 1,0-1 0,1 0 0,-1 1-1,0-1 1,0 1 0,0-1 0,0 1-1,0-1 1,0 1 0,0 0-1,0-1 1,-1 1 0,1 0 0,-1 0-1,1-1 1,-1 4 0,0-2-5,0 1-1,0-1 1,-1 0 0,1 1 0,-1-1-1,0 0 1,0 1 0,0-1-1,-2 5 1,-4 5-1,-1 0-1,0-1 0,-17 20 1,17-23 18,-32 39 7,19-25-29,2 1 0,0 0 0,-26 48 0,43-69-20,1 0-1,-1 1 1,1-1-1,0 0 1,0 1-1,0 0 1,0-1 0,1 1-1,-1-1 1,1 1-1,0 0 1,0-1-1,0 1 1,1 0-1,-1-1 1,1 1-1,1 4 1,0-6-51,-1 1-1,0-1 1,1 0 0,0 1 0,0-1 0,-1 0-1,1 0 1,0 0 0,1 0 0,-1-1-1,0 1 1,0-1 0,1 1 0,-1-1 0,1 0-1,-1 0 1,1 0 0,0 0 0,-1 0-1,1-1 1,0 1 0,0-1 0,4 1 0,5-1-150,1 0 0,-1 0 0,0-1 0,1-1 0,-1 0 0,22-7 0,-4-1-176,44-22 0,-9-3-274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77 15595,'-17'-17'7749,"13"13"-6799,4 3-893,-1 0 0,0 0 0,0 0 0,1 0 0,-1 0 0,0 0 0,0 0 0,0 0 1,0 0-1,0 1 0,0-1 0,0 0 0,-1 1 0,1-1 0,0 1 0,0-1 0,0 1 0,-1-1 0,1 1 0,0 0 0,0 0 0,-1 0 0,1 0 1,0 0-1,-1 0 0,1 0 0,0 0 0,0 0 0,-1 0 0,1 1 0,0-1 0,0 1 0,0-1 0,-1 1 0,-1 0 0,-7 6-53,0 1 0,1-1 0,-1 1 0,2 1-1,-1 0 1,-13 18 0,11-10-8,-1 0 0,2 1 0,-11 25 0,18-36 2,1 0 1,0 1-1,0-1 0,0 1 1,1-1-1,0 1 0,0 0 1,1 0-1,0-1 0,0 1 0,1 0 1,2 9-1,-2-13 0,0-1 0,0 1-1,0-1 1,0 0 0,1 1-1,-1-1 1,1 0 0,0 0 0,0 0-1,0 0 1,1 0 0,-1-1 0,1 1-1,-1-1 1,1 0 0,0 1 0,0-1-1,0 0 1,0-1 0,0 1-1,0 0 1,1-1 0,-1 0 0,1 0-1,-1 0 1,0 0 0,8 0 0,-1 0 6,0-1 0,0-1 0,0 0 0,0-1 0,0 1 0,0-2 0,0 0 0,-1 0 0,1 0 0,-1-1 0,0-1 0,0 1 1,-1-2-1,1 1 0,7-8 0,2-1 56,-1-1 1,-1-1 0,0 0 0,-1-2-1,20-29 1,-30 40-32,0-1 0,-1 0 0,0 0 0,0 0 0,-1 0 0,0-1 0,0 0 1,-1 1-1,0-1 0,0-12 0,-2 17-72,0 0 0,0 0 1,0 0-1,-1 0 0,1 0 0,-1 1 1,0-1-1,0 0 0,-1 0 1,1 0-1,-1 1 0,0-1 0,0 1 1,0-1-1,0 1 0,-1 0 1,1 0-1,-1 0 0,0 0 0,0 1 1,0-1-1,0 1 0,0-1 1,-8-3-1,5 3-159,0 1-1,0-1 1,0 1 0,0 0-1,-1 0 1,1 1 0,-1 0-1,1 0 1,-1 0-1,0 1 1,1 0 0,-1 0-1,1 1 1,-1 0 0,1 0-1,-1 0 1,-7 3 0,-9 5-658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17252,'0'0'27,"0"-1"0,0 1 0,0 0 0,0 0 0,0 0 1,0 0-1,0 0 0,0 0 0,0 0 0,0 0 0,0-1 0,0 1 1,0 0-1,0 0 0,0 0 0,0 0 0,1 0 0,-1 0 0,0 0 0,0 0 1,0 0-1,0 0 0,0 0 0,0-1 0,0 1 0,0 0 0,1 0 1,-1 0-1,0 0 0,0 0 0,0 0 0,0 0 0,0 0 0,0 0 1,0 0-1,1 0 0,-1 0 0,0 0 0,0 0 0,0 0 0,0 0 1,0 0-1,0 0 0,0 1 0,1-1 0,-1 0 0,0 0 0,0 0 1,0 0-1,0 0 0,0 0 0,0 0 0,0 0 0,0 0 0,0 0 1,0 0-1,1 1 0,-1-1 0,0 0 0,0 0 0,-4 10 664,-10 13 19,-12 18-41,-2-1-1,-59 62 1,65-80-529,-2 0 1,0-1 0,-1-2 0,-2 0 0,-34 18-1,51-32-99,-1 0 0,0 0 0,1-1 0,-2 0-1,-17 3 1,27-7-36,-1 1 1,1-1-1,-1 0 0,1 1 1,-1-1-1,0 0 0,1-1 1,-1 1-1,1 0 0,-1-1 1,1 1-1,-1-1 0,1 0 0,0 0 1,-1 0-1,1 0 0,0 0 1,0-1-1,-1 1 0,1-1 1,0 1-1,0-1 0,1 0 1,-1 1-1,0-1 0,1 0 0,-1 0 1,1-1-1,-1 1 0,1 0 1,-1-3-1,0-2-6,0 0 0,0-1 0,1 1 0,0-1 0,0 1 0,1-1 0,0 1 0,0-1 0,1 1 0,0-1 0,0 1 0,1-1 0,4-13 0,1 3-34,0 1-1,1-1 1,1 2 0,15-23-1,-20 33 20,0 1-1,0 0 1,0 0-1,1 1 1,-1-1-1,1 1 1,0 0-1,0 1 1,0-1-1,9-4 1,-10 7 12,0-1-1,0 1 1,0 0-1,0 0 1,0 0-1,0 1 1,0-1-1,0 1 1,0 0 0,0 0-1,0 1 1,0-1-1,0 1 1,0 0-1,0 0 1,0 0-1,6 3 1,12 7 12,0 0-1,0 2 1,25 19-1,56 52 100,-92-75-97,54 54-1396,-65-62 1365,0 0 0,1-1-1,-1 1 1,1 0 0,0-1 0,-1 1-1,1-1 1,-1 1 0,1-1 0,0 1-1,-1-1 1,1 0 0,0 1 0,-1-1-1,1 0 1,0 1 0,0-1 0,0 0 0,-1 0-1,1 0 1,0 0 0,0 0 0,-1 0-1,1 0 1,1 0 0,7-5-329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17172,'-1'6'1656,"9"1"-1000,7-1-280,11 0 664,5 1-279,8-2-281,1 1-240,3-2-672,0-1-376,-10-3 607,-6-1-143,-15-2-160</inkml:trace>
  <inkml:trace contextRef="#ctx0" brushRef="#br0" timeOffset="1">0 174 16716,'16'11'1584,"10"-9"-1072,6-2-224,9-2 440,5-2-352,6-1 176,2-2-272,-8-1-288,-2-1-56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2 269 15267,'0'0'30,"0"0"-1,0 0 1,0 0 0,0 0-1,0 0 1,0 0-1,0 0 1,0 0-1,0 0 1,0 0-1,-1 0 1,1 1 0,0-1-1,0 0 1,0 0-1,0 0 1,0 0-1,0 0 1,0 0 0,0 0-1,0 0 1,0 0-1,0 1 1,0-1-1,0 0 1,0 0 0,0 0-1,0 0 1,0 0-1,0 0 1,0 0-1,0 0 1,0 1-1,0-1 1,0 0 0,0 0-1,0 0 1,0 0-1,0 0 1,0 0-1,0 0 1,0 0 0,0 1-1,0-1 1,1 0-1,-1 0 1,0 0-1,0 0 1,0 0-1,0 0 1,0 0 0,0 0-1,0 0 1,0 0-1,0 0 1,0 0-1,1 0 1,-1 0 0,0 0-1,0 0 1,0 0-1,0 0 1,0 0-1,0 0 1,0 0-1,1 0 1,-1 0 0,0 0-1,0 0 1,12-6 871,17-14 73,-26 18-703,69-52 711,-2-3 1,74-76-1,-156 148-1051,1 1 0,0 1-1,2 0 1,0 0 0,0 1 0,-10 36 0,5-10-310,2 1-1,-6 52 1,16-56-59,4-40 136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16339,'-3'33'1545,"-7"-4"-1017,0-6-248,6 2 648,0 0-328,4-1-592,0-1-344,0-6 312,-2 2-144,-2-3-136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16932,'-1'3'343,"-1"1"0,1 0 1,-1 0-1,-1-1 1,1 1-1,0-1 0,-3 3 1,-58 69 644,-94 87 0,27-30-882,113-116-87,13-12-8,-1 0 0,1 1 0,0-1 0,0 1 0,1-1 1,-1 1-1,1 0 0,0 0 0,-2 7 0,6-11-64,5-3-49,3-5-180,8-10-485,-2 0 0,0-1-1,14-22 1,-6 5 90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40 12547,'-1'-2'232,"0"0"0,-1 1 0,1-1 1,0 0-1,0 0 0,-1 1 0,1-1 0,-1 1 1,0-1-1,1 1 0,-1-1 0,0 1 0,0 0 1,0 0-1,0 0 0,0 0 0,0 1 0,0-1 1,-4-1-1,3 2-71,0 0-1,-1 0 1,1 0 0,0 1 0,0-1-1,0 1 1,-1 0 0,1 0 0,0 0-1,0 0 1,0 0 0,-3 2 0,-5 4 69,1 0 1,0 1-1,0 0 1,0 0 0,-14 17-1,20-21-148,0 1-1,1 0 0,-1 0 0,1 0 1,0 0-1,0 0 0,-3 11 0,6-15-61,-1 0 0,1 0 0,0 0 0,0 1 0,0-1 0,0 0 0,0 0 0,0 1 0,0-1-1,0 0 1,0 0 0,0 0 0,1 1 0,-1-1 0,0 0 0,1 0 0,1 2 0,-1-2 0,0 1 0,0-1 0,0 0 0,1 0 0,-1 0 1,0 0-1,1-1 0,-1 1 0,1 0 0,-1-1 0,1 1 0,-1-1 1,1 1-1,-1-1 0,1 1 0,0-1 0,2 0 0,2 0 37,0 0-1,0 0 0,0-1 0,0 1 1,0-1-1,0-1 0,0 1 0,0-1 1,0 0-1,-1-1 0,1 1 1,-1-1-1,1 0 0,-1 0 0,0-1 1,7-6-1,-7 6-16,0-1 1,-1 1-1,1-1 1,-1 0-1,0-1 1,0 1-1,-1-1 1,0 1 0,0-1-1,0 0 1,0 0-1,-1-1 1,0 1-1,2-13 1,-4 18-44,0-1 0,1 1 1,-1 0-1,0 0 1,0-1-1,0 1 0,0 0 1,0 0-1,0-1 0,0 1 1,0 0-1,-1-1 1,1 1-1,0 0 0,-1 0 1,1 0-1,-1-1 0,0 1 1,1 0-1,-1 0 1,0 0-1,0 0 0,1 0 1,-1 0-1,0 0 0,0 0 1,0 1-1,0-1 0,0 0 1,0 1-1,0-1 1,-1 0-1,1 1 0,0-1 1,0 1-1,0 0 0,-1-1 1,1 1-1,0 0 1,0 0-1,-1 0 0,1-1 1,0 2-1,-1-1 0,1 0 1,-2 0-1,-2 1-80,0 0 0,1 0 0,-1 0 0,0 1 0,1 0 0,-1 0 0,1 0 0,0 0 0,-1 1 0,1-1 0,-4 5-1,3-3-53,1 1-1,0-1 0,0 1 0,0-1 0,1 1 0,-1 1 0,1-1 1,1 0-1,-1 1 0,1-1 0,0 1 0,0 0 0,0 0 0,1-1 1,-1 12-1,7 3-356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10418,'-43'60'1816,"-27"44"714,64-93-2326,0 0 0,1 0 1,1 0-1,0 0 0,0 1 0,1 0 1,0 0-1,0 12 0,2-21-154,1-1-1,0 1 1,0-1 0,0 1-1,0-1 1,0 1-1,0 0 1,1-1 0,-1 1-1,1-1 1,0 1-1,0-1 1,0 0 0,0 1-1,0-1 1,0 0-1,0 1 1,1-1-1,0 0 1,-1 0 0,1 0-1,0-1 1,0 1-1,0 0 1,0 0 0,0-1-1,0 0 1,0 1-1,0-1 1,1 0 0,-1 0-1,1 0 1,-1 0-1,1-1 1,-1 1 0,1-1-1,-1 1 1,1-1-1,3 0 1,3 0 65,0 0-1,0-1 1,0 0 0,0 0 0,-1-1-1,1-1 1,-1 1 0,1-1 0,-1-1-1,11-5 1,-11 4 15,-1 0 0,0 0-1,0 0 1,-1-1 0,0 0-1,0 0 1,0-1 0,-1 0-1,0 0 1,0 0 0,-1 0-1,5-11 1,-7 15-85,-1-1 0,0 1 0,1-1 0,-1 1 1,-1-1-1,1 0 0,0 1 0,-1-1 0,0 0 0,0 0 0,0 0 0,0 1 1,-1-1-1,1 0 0,-1 0 0,0 1 0,0-1 0,0 1 0,-1-1 0,1 1 0,-1-1 1,0 1-1,0 0 0,0 0 0,0 0 0,0 0 0,-1 0 0,0 0 0,-5-4 1,3 4-139,0 0 1,0 1-1,0-1 1,0 1-1,0 0 1,-1 0 0,1 1-1,-1 0 1,1 0-1,-1 0 1,1 1 0,-1-1-1,0 1 1,1 1-1,-1-1 1,-7 2 0,-8 6-317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62 354 11923,'-7'-8'496,"0"0"1,1-1-1,0 1 1,0-1 0,1 0-1,0-1 1,-7-17-1,10 22-251,1 0-1,0-1 0,-1 1 1,2-1-1,-1 0 1,1 1-1,-1-1 0,1 0 1,1 1-1,-1-1 0,1 1 1,0-1-1,1 1 1,-1-1-1,1 1 0,3-7 1,3-1-8,0 0 1,0 1 0,1-1 0,1 2 0,0 0 0,1 0-1,0 0 1,1 2 0,0-1 0,0 2 0,1-1 0,0 2-1,0 0 1,23-9 0,-34 15-229,-1 1 0,1-1 0,0 0 0,0 1 0,0-1-1,0 1 1,0 0 0,0-1 0,-1 1 0,1 0 0,0 0 0,0 0 0,0 1 0,0-1 0,0 0 0,0 1-1,0-1 1,0 1 0,-1-1 0,1 1 0,0 0 0,0 0 0,-1 0 0,1 0 0,-1 0 0,1 0-1,-1 1 1,1-1 0,-1 0 0,0 1 0,1-1 0,-1 1 0,0 0 0,0-1 0,0 1 0,0 0-1,-1-1 1,1 1 0,0 0 0,-1 0 0,1 3 0,2 8-21,-1-1 1,0 2-1,-1-1 0,-1 24 1,0-32 10,-3 46-52,-15 73 1,0 12 15,17-133 40,1 1-1,0-1 0,0 1 0,0-1 1,0 1-1,1-1 0,-1 1 0,1-1 1,0 1-1,0-1 0,0 0 0,1 1 1,-1-1-1,1 0 0,3 5 0,-2-5-16,-1-1 0,1 0 0,-1 0 0,1 0 0,0 0 0,0 0 0,0-1 0,0 1 0,0-1 0,0 0 0,0 0 0,1 0 0,-1 0 0,0-1 0,1 1 0,4-1 0,4 1-277,-1-1 0,1-1 0,-1 0 1,1-1-1,21-5 0,54-25-729,-48 15 473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12923,'14'-10'400,"0"2"1,0 0-1,1 0 1,1 2-1,26-9 1,83-15 359,-118 28-695,39-6 206,-1 2-1,91 0 0,91 25 113,-141-9-378,1-4 1,0-4-1,0-4 0,98-14 1,-33-7-6,-41 6 9,143-5 0,-217 23 2,1 3-1,60 12 0,-58-8 11,-1-2 1,44 1-1,99-18 96,-48 0 752,-124 11-592,0 0 0,0 0 0,0 1 1,-1 1-1,1 0 0,-1 0 0,11 4 0,-15-5-263,-1 0 0,1 0 0,-1-1 0,1 1 0,0-1 0,-1 0 0,1 0 0,-1-1 0,1 1 0,0-1 0,-1 0 0,0-1 0,1 1 0,-1-1 0,0 0 0,1 0 0,-1 0 0,0 0 0,-1-1 0,1 1 0,0-1 0,-1 0 1,1 0-1,-1-1 0,0 1 0,0-1 0,0 1 0,-1-1 0,1 0 0,-1 0 0,3-6 0,6-23-227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 14739,'-12'4'454,"0"1"0,0 0 0,1 1 0,0 0 0,0 1-1,0 1 1,1-1 0,-17 18 0,-271 273 1506,198-194-1317,57-60-360,-71 94 0,110-131-402,-1 0 1,1 0 0,0 1 0,1-1-1,-5 15 1,8-23 113,0 1 1,0 0-1,1 0 0,-1-1 1,0 1-1,1 0 0,-1 0 0,0 0 1,0-1-1,1 1 0,-1 0 0,0 0 1,1 0-1,-1 0 0,1 0 0,-1 0 1,0 0-1,1 0 0,-1 0 0,0 0 1,1 0-1,-1 0 0,0 0 1,1 0-1,-1 0 0,0 0 0,1 0 1,-1 0-1,0 0 0,1 0 0,-1 1 1,0-1-1,1 0 0,-1 0 0,0 0 1,1 1-1,-1-1 0,0 0 1,0 0-1,1 1 0,-1-1 0,0 0 1,0 0-1,0 1 0,0-1 0,1 0 1,-1 1-1,0-1 0,0 0 0,0 1 1,0-1-1,0 0 0,0 1 0,0-1 1,0 1-1,0-1 0,0 0 1,0 1-1,0-1 0,0 0 0,0 1 1,0-1-1,0 0 0,0 1 0,0-1 1,0 0-1,-1 1 0,1 0 0,22-17-227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53 16123,'2'-2'380,"0"0"-1,1-1 0,-1 1 0,-1-1 0,1 1 0,0-1 0,-1 0 0,1 0 0,-1 0 0,0 0 0,1-3 0,-2 5-295,0 1 0,0-1 0,0 1 0,0-1 0,0 0 0,0 1 0,0-1 0,0 1 0,0-1 1,0 1-1,0-1 0,0 0 0,-1 1 0,1-1 0,0 1 0,0-1 0,-1 1 0,1-1 0,0 1 0,-1-1 0,1 1 0,0 0 0,-2-2 0,1 2-35,0-1 1,-1 0-1,1 1 1,-1-1-1,1 1 1,0 0-1,-1 0 1,1-1 0,-1 1-1,1 0 1,-1 0-1,1 0 1,-1 0-1,-1 1 1,-8 0-45,0 1-1,0 1 1,0 0 0,0 0 0,1 1 0,-1 0 0,1 1-1,0 0 1,0 1 0,1 0 0,0 1 0,0-1 0,0 2-1,1-1 1,-11 14 0,18-20-7,0 0-1,0 0 1,0 1-1,0-1 1,0 0 0,0 0-1,1 1 1,-1-1 0,1 1-1,-1-1 1,1 0-1,-1 1 1,1-1 0,0 1-1,-1-1 1,1 1-1,0-1 1,0 1 0,1 1-1,-1-2 0,1 0 0,-1 0-1,1 0 1,-1 0 0,1-1 0,-1 1-1,1 0 1,0 0 0,0-1 0,-1 1-1,1 0 1,0-1 0,0 1-1,0-1 1,0 1 0,0-1 0,0 1-1,-1-1 1,1 0 0,0 0 0,2 1-1,2 0-27,1 0 0,0-1 0,0 0 0,0 0 0,-1 0-1,1-1 1,0 1 0,8-3 0,0-1-85,-1-1 1,1 0-1,-1-1 1,0 0-1,0-1 1,-1 0-1,0-1 1,0-1-1,-1 0 1,18-18-1,-24 21-78,-6 3-35,-8 11 45,2 3 144,0 2 0,0-1 0,2 1 1,-1 0-1,2 0 0,0 0 0,0 1 0,1-1 0,-1 17 0,2-14 60,1 0-1,1 0 1,1 0-1,0 0 1,1 0-1,0-1 1,8 28-1,-9-42-7,-1-1 0,0 0 0,0 0-1,0 1 1,0-1 0,0 0-1,0 1 1,0-1 0,0 0-1,0 1 1,0-1 0,0 0 0,0 1-1,0-1 1,-1 0 0,1 0-1,0 1 1,0-1 0,0 0-1,0 0 1,0 1 0,-1-1 0,1 0-1,0 0 1,0 1 0,0-1-1,-1 0 1,1 0 0,0 1-1,0-1 1,-1 0 0,1 0 0,-1 0-1,-15 4 433,-21-4 359,33 0-683,-9 0 160,-43-4 684,52 3-927,-1 0-1,1 0 1,-1 0-1,1-1 1,-1 1-1,1-1 1,0 0-1,0-1 1,-6-3 0,9 5-108,0 1 0,1-1 0,-1 0 0,1 0 0,-1 1 0,1-1 1,0 0-1,-1 0 0,1 0 0,0 0 0,-1 1 0,1-1 1,0 0-1,0 0 0,0 0 0,0 0 0,0 0 0,0 0 1,0 0-1,0 1 0,0-1 0,0 0 0,0 0 0,1 0 0,-1 0 1,0 0-1,1 0 0,-1 1 0,1-1 0,-1 0 0,1 0 1,-1 1-1,1-1 0,0-1 0,25-26-1009,-24 26 1043,19-18-669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 16299,'20'-18'2856,"-20"18"-2811,0 0 0,0 0 1,1 0-1,-1 0 1,0 0-1,0 0 1,0-1-1,0 1 1,0 0-1,0 0 0,0 0 1,0 0-1,0-1 1,0 1-1,1 0 1,-1 0-1,0 0 1,0 0-1,0-1 0,0 1 1,0 0-1,0 0 1,0 0-1,0 0 1,0-1-1,-1 1 1,1 0-1,0 0 0,0 0 1,0 0-1,0-1 1,0 1-1,0 0 1,0 0-1,0 0 1,0 0-1,0 0 0,-1-1 1,1 1-1,0 0 1,0 0-1,-16 1 1716,9 1-1699,0 0 1,0 1-1,0 0 1,1 0 0,-1 0-1,1 1 1,0 0-1,0 0 1,0 1 0,1 0-1,-1 0 1,1 0-1,0 0 1,1 1 0,-1 0-1,1 0 1,-3 7-1,6-12-62,1-1 0,0 1 0,0-1 0,0 1 0,-1-1 0,1 1 0,0 0 0,0-1 0,0 1 0,0-1 0,0 1 0,0 0 0,0-1 0,0 1 0,0-1 0,0 1 0,0-1 0,0 1 0,1 0 0,-1-1 0,0 1 0,0-1 0,1 1 0,-1-1 0,0 1 0,1-1 0,-1 1 0,0-1 0,1 1 0,-1-1 0,2 1 0,-1 0-5,1 0-1,0-1 1,-1 1 0,1 0 0,0-1 0,0 0-1,0 1 1,-1-1 0,1 0 0,3 0 0,4-1-56,0 1 0,0-2 1,13-3-1,7-4-490,0-2-1,-1-1 1,-1-2-1,39-24 0,-79 50 533,2 0-1,-1 1 0,2 1 0,-1 0 1,-10 20-1,16-25 94,1 0 1,-1 0-1,2 1 0,-1-1 0,1 1 1,1 0-1,0 0 0,0 0 1,1 0-1,0 15 0,3-11-8,-1-3 333,-2-10-375,0-1-1,0 1 1,0-1-1,1 1 1,-1 0-1,0-1 1,0 1-1,0-1 1,0 0-1,0 1 1,0-1-1,0 0 1,0 0-1,-1 1 1,-33 9 297,23-7-400,0 1 0,0-1 0,0-1 0,-16 2 0,28-5 57,0 1-1,0 0 1,-1 0-1,1 0 1,0 0-1,0 0 1,0-1-1,-1 1 1,1 0-1,0 0 1,0 0-1,0 0 1,-1-1-1,1 1 1,0 0-1,0 0 1,0-1-1,0 1 1,0 0-1,0 0 1,0-1-1,-1 1 1,1 0-1,0 0 1,0-1-1,0 1 0,0 0 1,0-1-1,0 1 1,0 0-1,0 0 1,0-1-1,0 1 1,1 0-1,-1 0 1,0-1-1,0 1 1,0 0-1,0 0 1,0-1-1,0 1 1,0 0-1,1 0 1,-1-1-1,0 1 1,0 0-1,0 0 1,1 0-1,-1 0 1,0-1-1,0 1 1,1 0-1,-1-1-42,8-11-328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15931,'2'20'1465,"-2"3"-953,-3 5-248,-3 2 512,2 3-128,-2-2-152,2-4-152,0-2-512,-1-5-328,5-10 408,2-10-40,6-13-104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 17740,'-2'6'489,"-1"0"1,0-1-1,0 1 1,-1-1-1,0 0 1,-7 8-1,8-10-398,0 1 0,0-1 0,0 1-1,1 0 1,-1-1 0,1 1 0,0 0-1,0 1 1,0-1 0,0 0 0,1 0-1,-1 1 1,1-1 0,0 9-1,1-12-120,0 0 0,0 0 0,0 0-1,0-1 1,1 1 0,-1 0 0,0 0-1,1 0 1,-1 0 0,0-1 0,1 1-1,-1 0 1,1 0 0,-1-1 0,1 1-1,0 0 1,-1-1 0,1 1-1,0-1 1,0 1 0,-1-1 0,1 1-1,0-1 1,0 1 0,-1-1 0,1 0-1,0 1 1,0-1 0,0 0 0,0 0-1,0 0 1,0 1 0,-1-1-1,2 0 1,36-1-1105,-32 0 941,18-2-421,37-2-387,-57 4 961,0 1 0,1 1 0,-1-1 0,0 1 0,0-1 0,1 1 0,-1 0 0,0 1 0,0-1 0,7 4 0,-10-4 57,1 0 1,-1 0 0,0 0 0,0 0-1,0 0 1,0 0 0,0 0 0,0 0 0,0 0-1,0 1 1,0-1 0,0 0 0,0 1-1,-1-1 1,1 0 0,-1 1 0,1-1 0,-1 1-1,1-1 1,-1 4 0,0-3 30,0 1-1,-1-1 1,1 1 0,-1 0 0,1-1 0,-1 1-1,0-1 1,0 0 0,0 1 0,0-1 0,-2 3-1,-4 5 219,0-1-1,-1-1 1,1 1-1,-14 10 1,12-12-78,-1 3 137,-1-1 0,0 0 0,-16 8 0,25-15-327,-1-1 1,0 1-1,0-1 0,1 0 1,-1 0-1,0 0 0,0 0 1,0 0-1,0-1 0,0 0 1,0 1-1,0-1 0,0 0 1,0 0-1,0-1 0,0 1 1,-1-1-1,2 1 0,-1-1 1,0 0-1,-3-2 0,4 2-44,0 0 1,0 0-1,0-1 0,1 1 0,-1-1 0,1 1 1,-1-1-1,1 1 0,0-1 0,-1 0 0,1 0 0,0 0 1,0 0-1,0 0 0,0-2 0,-8-34-269,9 37 301,-3-34-408</inkml:trace>
  <inkml:trace contextRef="#ctx0" brushRef="#br0" timeOffset="1">69 4 15731,'13'-2'1977,"3"0"-1257,3 2-304,4 0 1200,7 0-935,4 2-585,8-2 120,6 1-112,3 0-200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250 121 16363,'-13'14'1865,"-4"6"-1305,-5-1-248,1 4 1016,1 4-744,-2 0-63,6 5-265,1-2-144,3-4-224,1-2-96,4-5-296,2-4-217,1-13-2391,5-21 2336,5-5-209</inkml:trace>
  <inkml:trace contextRef="#ctx0" brushRef="#br0" timeOffset="1">162 12 14603,'-2'-2'197,"-1"1"0,1-1 0,-1 1-1,0 0 1,0 0 0,0 0 0,1 0-1,-1 1 1,0-1 0,0 1 0,0 0 0,0 0-1,0 0 1,0 0 0,0 0 0,0 0 0,0 1-1,0 0 1,0-1 0,0 1 0,0 0 0,1 1-1,-1-1 1,0 0 0,-4 4 0,-2 0 75,1 1 0,-1 0 0,1 0 0,1 1 0,-1 0 0,-9 11 1,15-15-211,0 0 1,0 0 0,0 0 0,0 0 0,0 0-1,1 0 1,0 0 0,-1 1 0,0 3 0,2-6-51,0-1 1,0 1 0,0 0 0,0 0 0,0 0 0,0 0 0,1-1 0,-1 1 0,0 0 0,0 0 0,1 0 0,-1-1 0,0 1 0,1 0-1,-1 0 1,1-1 0,-1 1 0,1 0 0,-1-1 0,1 1 0,0-1 0,-1 1 0,1-1 0,0 1 0,-1-1 0,1 1 0,0-1 0,0 0-1,-1 1 1,1-1 0,0 0 0,0 1 0,0-1 0,0 0 0,-1 0 0,1 0 0,0 0 0,0 0 0,0 0 0,0 0 0,1 0 0,7 0 22,0-1 0,0 0 0,0 0 1,0 0-1,0-1 0,0 0 1,0-1-1,8-4 0,-11 5-16,-1 0 0,0-1 0,0 1 0,0-1 0,0 0 0,-1-1 1,1 1-1,-1-1 0,0 0 0,0 0 0,0 0 0,0 0 0,5-10 0,-8 13-18,-1 1 0,0-1 0,1 0 0,-1 0 0,1 1 0,-1-1 1,0 0-1,1 0 0,-1 0 0,0 0 0,0 0 0,0 0 0,0 0 0,0 1 1,0-1-1,0 0 0,0 0 0,0 0 0,0 0 0,0 0 0,-1 0 1,1 0-1,0 1 0,-1-1 0,1 0 0,-1-1 0,0 1-1,0 1-1,0-1 1,-1 0-1,1 1 1,0-1-1,0 1 1,0-1 0,-1 1-1,1 0 1,0-1-1,0 1 1,-1 0-1,1 0 1,0 0-1,0 0 1,-2 0-1,-4 1-40,0 0 0,0 0-1,0 0 1,0 1 0,-10 4-1,10-2-288,-1 0 0,1 0-1,-1 1 1,-10 9 0,16-12 214,0-1-1,0 1 1,-1 0 0,2 0 0,-1 0 0,0 1-1,0-1 1,1 0 0,-1 1 0,1-1-1,0 1 1,0 0 0,-1-1 0,2 1 0,-1 0-1,0 0 1,0 3 0,3 10-571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6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 15299,'-9'13'778,"-1"0"-1,-14 13 0,17-20-496,1 0 1,0 1-1,0 0 0,1 0 1,0 0-1,0 0 0,1 1 1,0 0-1,0 0 0,1 0 1,-5 14-1,8-21-265,0 0 0,0 0 0,0-1 0,0 1 0,0 0 0,0 0 0,0 0 0,0 0 0,0 0 0,0-1 0,1 1 0,-1 0 0,0 0 0,0 0-1,1 0 1,-1-1 0,1 1 0,-1 0 0,1-1 0,-1 1 0,1 0 0,-1-1 0,1 1 0,-1 0 0,1-1 0,0 1 0,-1-1 0,1 1 0,0-1 0,0 1 0,-1-1 0,1 0 0,0 1 0,0-1 0,0 0 0,0 0-1,-1 0 1,1 0 0,0 1 0,0-1 0,0 0 0,0 0 0,0 0 0,-1-1 0,1 1 0,0 0 0,1 0 0,4-1 19,-1 0 1,1 0-1,0-1 1,-1 1 0,11-6-1,-8 3-7,1-1 0,-1 0 0,-1-1 0,1 0 0,-1 0 0,0-1 0,-1 0 0,1 0-1,-1 0 1,-1-1 0,1 0 0,-1 0 0,-1 0 0,1-1 0,-2 1 0,1-1 0,-1 0 0,4-17 0,-7 24-22,0 0 0,0 0 0,1 0 0,-1 0 0,0 0 0,-1 0 0,1 0 0,0 0-1,-1 0 1,1 0 0,-1 0 0,1 0 0,-1 0 0,0 0 0,0 0 0,-2-3 0,2 4 0,0 0 0,0 1 0,0-1 0,0 0 0,0 0 0,0 1 0,0-1 0,-1 0 0,1 1 0,0-1 0,0 1 0,-1 0 1,1-1-1,0 1 0,-1 0 0,1 0 0,0 0 0,-1 0 0,-1 0 0,-1 0-19,1 1 1,-1 0 0,1 0-1,-1 0 1,1 0 0,-1 1-1,1 0 1,0-1 0,0 1-1,0 0 1,0 0 0,0 1-1,0-1 1,0 1 0,1-1-1,-1 1 1,-2 4 0,-9 26 215,12-16 341,2-16-540,0-1 0,0 0-1,0 0 1,0 1 0,0-1 0,0 0-1,0 1 1,0-1 0,0 0 0,0 0-1,0 1 1,1-1 0,-1 0 0,0 0-1,0 1 1,0-1 0,1 0 0,-1 0 0,0 0-1,0 1 1,0-1 0,1 0 0,-1 0-1,0 0 1,0 0 0,1 0 0,-1 0-1,0 1 1,1-1 0,-1 0 0,0 0-1,0 0 1,1 0 0,-1 0 0,0 0 0,1 0-1,-1 0 1,0 0 0,0 0 0,1 0-1,15-5 136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18196,'0'12'1912,"0"3"-1384,-5 2-240,1 9 1513,0 8-1297,0 3-200,2 4-200,1 0-16,1-5-192,0-3-160,1-7-600,1-5 1712,0-6-904,0-2-24,1-6-96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16516,'2'-1'204,"1"1"0,-1-1 0,1 1 0,-1-1 0,1 0 0,-1 0 0,0 0 0,1 0 0,-1 0 0,0-1 0,0 1 0,3-3 0,27-26 656,-17 15-70,50-43 1158,140-139 1254,-176 160-2764,-40 80-514,10-41 56,-32 111-264,30-97-97,0 1 1,0 0-1,2 0 0,1 33 1,1-45 123,2-4-116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14499,'0'1'55,"0"-1"0,0 0 0,0 0 1,0 0-1,0 0 0,0 0 0,0 0 0,0 0 0,0 0 0,1 2 1323,-1-2-1323,0 0 0,0 0 0,0 0 0,0 0 1,0 0-1,0 0 0,0 0 0,0 0 0,1 0 0,-1 0 0,0 0 0,0 0 1,0 0-1,0 0 0,0 0 0,0 0 0,0 0 0,0 0 0,0 0 0,0 0 0,0 0 1,0 0-1,1 0 0,-1 0 0,0 0 0,0 0 0,9-4 1850,14-9-428,-17 10-1029,170-106 3598,-136 82-3532,-1-3-1,42-42 1,-98 95-630,0 0 0,2 2 0,-17 33 1,31-57 80,-2 4-209,0 0 0,1 0 1,-1 0-1,1 0 0,0 1 1,1-1-1,-1 0 0,1 1 1,0-1-1,-1 12 1,2-17 195,0 1 0,1-1 0,-1 0 1,0 1-1,0-1 0,0 1 1,0-1-1,1 0 0,-1 1 0,0-1 1,0 0-1,1 1 0,-1-1 1,0 0-1,1 1 0,-1-1 0,0 0 1,1 0-1,-1 1 0,0-1 1,1 0-1,-1 0 0,0 0 0,1 0 1,-1 1-1,1-1 0,-1 0 1,0 0-1,1 0 0,-1 0 1,1 0-1,-1 0 0,1 0 0,0 0 1,16-5-704,-16 5 690,19-8-736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13627,'0'0'76,"1"0"0,-1 0 1,1 0-1,-1 0 0,0 0 1,1 0-1,-1 1 0,1-1 0,-1 0 1,0 0-1,1 0 0,-1 1 1,0-1-1,1 0 0,-1 0 0,0 1 1,1-1-1,-1 0 0,0 1 1,0-1-1,1 0 0,-1 1 0,0-1 1,0 0-1,0 1 0,1-1 1,-1 1-1,0-1 0,0 0 0,0 1 1,0-1-1,0 1 0,0-1 1,0 1-1,0-1 0,0 0 0,0 1 1,0-1-1,0 1 0,0-1 1,0 1-1,0-1 0,-1 0 0,1 1 1,0-1-1,0 0 0,0 1 0,-1-1 1,1 1-1,-18 24 1544,11-16-1135,-188 321 1873,165-273-2815,29-55 365,-11 18-401,12-20 482,-1 1 0,1-1 0,0 0 0,0 1 1,0-1-1,0 0 0,0 0 0,-1 1 0,1-1 0,0 0 1,0 0-1,0 1 0,-1-1 0,1 0 0,0 0 0,0 0 0,-1 0 1,1 1-1,0-1 0,-1 0 0,1 0 0,0 0 0,-1 0 1,1 0-1,0 0 0,0 0 0,-1 0 0,1 0 0,0 1 0,-1-2 1,1 1-1,0 0 0,-1 0 0,1 0 0,0 0 0,-1 0 1,1 0-1,0 0 0,-1 0 0,1 0 0,0 0 0,0-1 1,-1 1-1,1 0 0,0 0 0,0 0 0,-1-1 0,1 1 0,0 0 1,0 0-1,0-1 0,-1 1 0,1 0 0,0 0 0,0-1 1,0 1-1,0 0 0,0-1 0,-1 1 0,1-1 0,-4-17-401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17188,'0'0'75,"1"0"0,-1-1 0,0 1 0,1 0 0,-1 0 0,1 0 1,-1 0-1,0 0 0,1 0 0,-1-1 0,0 1 0,1 0 0,-1 0 1,0 0-1,1-1 0,-1 1 0,0 0 0,1-1 0,-1 1 0,0 0 0,0-1 1,1 1-1,-1 0 0,0-1 0,0 1 0,0 0 0,1-1 0,-1 0 1,-12-1 1435,-22 5 691,23-1-1947,1 1 0,-1 0 0,1 1 1,-18 9-1,24-11-251,0 1 0,0-1 1,0 1-1,1 0 0,-1 0 1,1 0-1,-1 0 0,1 0 0,0 1 1,0 0-1,1-1 0,-1 1 1,-3 8-1,6-11-4,0-1 0,-1 1 0,1-1 0,0 1-1,0-1 1,0 1 0,0-1 0,-1 1 0,1 0 0,0-1 0,0 1 0,0-1 0,0 1 0,1-1-1,-1 1 1,0-1 0,0 1 0,0-1 0,0 1 0,0-1 0,1 1 0,-1-1 0,0 1 0,0-1-1,1 1 1,-1-1 0,0 1 0,1 0 0,16 4 3,-11-5 0,0 0-1,0 0 1,0-1 0,9-2-1,5-3 3,-1-1 1,0-1-1,34-20 0,20-8-216,-73 36 204,0-1 0,1 1 1,-1 0-1,0 0 1,1 0-1,-1 0 0,1 0 1,-1 0-1,1 0 0,-1 0 1,0 0-1,1 0 1,-1 0-1,1 0 0,-1 0 1,1 0-1,-1 0 1,0 0-1,1 0 0,-1 0 1,1 1-1,-1-1 1,0 0-1,1 0 0,-1 0 1,0 1-1,1-1 1,-1 0-1,0 1 0,1-1 1,-1 0-1,0 1 1,0-1-1,1 0 0,-1 1 1,0-1-1,0 1 1,0-1-1,1 0 0,-1 1 1,0-1-1,0 1 1,0-1-1,0 0 0,0 1 1,0-1-1,0 1 1,0-1-1,0 1 0,0-1 1,0 0-1,0 1 1,0-1-1,-1 1 0,-3 32-172,2-23 116,1-1 38,0 0 0,1-1 0,0 1 0,0 0 1,1-1-1,0 1 0,0-1 0,6 17 0,-5-19 23,1 0 0,0-1 0,0 1 0,1-1-1,-1 0 1,1 0 0,0 0 0,0-1 0,1 1 0,-1-1 0,1 0 0,0 0 0,6 3 0,5 2 13,1-1 0,-1 0 1,30 8-1,-36-13 2,-7 1 73,-9 1-26,-9 2 70,-17 4 214,0-2-1,0-1 1,-1-1-1,0-2 0,-59 2 1,92-7-363,-1 0 0,1 0 0,-1 0 0,1 0 0,0 1 0,-1-1 0,1 0 0,-1 0 0,1 0 0,-1 0 0,1 0 0,0 0 0,-1 0 0,1 0 0,-1 0 0,1-1 0,-1 1 0,1 0 0,0 0-1,-1 0 1,1 0 0,0-1 0,-1 1 0,1 0 0,-1 0 0,1-1 0,0 1 0,-1 0 0,1-1 0,0 1 0,0 0 0,-1-1 0,1 1 0,0 0 0,0-1 0,0 1 0,-1 0 0,1-1 0,0 0 0,0 0-5,1 0 0,-1 0-1,1 0 1,0 1 0,-1-1 0,1 0 0,0 0-1,0 1 1,-1-1 0,1 0 0,0 1-1,0-1 1,0 1 0,0-1 0,1 0 0,16-8-246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16708,'12'-16'751,"2"2"1,0 0 0,30-24-1,-36 32-512,0 0 0,1 1-1,-1 0 1,1 0 0,0 1-1,1 1 1,-1-1-1,1 2 1,16-4 0,-24 5-206,0 1 1,0 0 0,0 0-1,1-1 1,-1 1-1,0 1 1,0-1 0,0 0-1,1 0 1,-1 1 0,0-1-1,0 1 1,0 0-1,0 0 1,0 0 0,0 0-1,0 0 1,0 0 0,0 0-1,0 0 1,-1 1-1,1-1 1,-1 1 0,3 2-1,-3-2-25,0 1 0,0-1 0,0 1 0,-1-1 0,1 1 0,-1-1 0,1 1 0,-1 0 0,0-1-1,0 1 1,0-1 0,0 1 0,-1-1 0,1 1 0,-1 0 0,0-1 0,1 0 0,-1 1 0,0-1 0,0 1 0,-2 1 0,-5 9 5,-1 0 1,0-1-1,0 0 1,-1 0 0,-1-1-1,0-1 1,-22 17-1,-19 19 60,50-44-64,0 0 0,-1 1 1,1 0-1,0-1 0,0 1 0,0 0 1,1 0-1,-3 5 0,4-7-8,0-1 0,-1 1 0,1 0 0,0 0 0,0 0 0,0 0 0,0 0 0,0-1 0,1 1 0,-1 0 0,0 0 0,0 0 0,0 0-1,1-1 1,-1 1 0,0 0 0,1 0 0,-1-1 0,1 1 0,-1 0 0,1 0 0,-1-1 0,1 1 0,0-1 0,-1 1 0,1 0 0,0-1 0,-1 1 0,1-1 0,0 0-1,0 1 1,-1-1 0,1 0 0,0 1 0,0-1 0,0 0 0,-1 0 0,3 1 0,18 3-117,0 0 0,0-2 0,1 0-1,-1-1 1,28-3 0,-4 1 63,28 1-97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18 284 17276,'-1'0'92,"0"0"0,0-1 0,0 1 1,0 0-1,0-1 0,0 1 0,0-1 1,1 1-1,-1-1 0,0 0 0,0 1 0,1-1 1,-1 0-1,0 1 0,1-1 0,-1 0 1,0 0-1,1 0 0,-1 1 0,1-1 1,0 0-1,-1 0 0,1 0 0,0 0 1,-1 0-1,1-1 0,0-1 29,0 1 0,1 0 0,-1 0 0,1 0 0,-1 0 0,1 0 1,0 0-1,-1 0 0,1 0 0,0 0 0,3-3 0,4-6 239,1 0 0,0 0-1,13-9 1,-18 15-174,23-20 119,1 2 1,1 0-1,1 2 1,1 1 0,56-27-1,-79 43-266,0 1 1,1 0-1,0 1 0,0 0 0,0 0 1,0 0-1,0 1 0,14 1 0,-20 0-35,1 0 0,0 1 0,0 0 0,0-1 0,0 1 0,-1 1 0,1-1 0,0 1 0,-1-1 0,1 1 0,-1 0 0,0 0 0,0 0 1,1 1-1,-2-1 0,1 1 0,0 0 0,0 0 0,-1 0 0,1 0 0,3 6 0,-2 0-15,0 0 0,0 1 0,0-1 0,-2 1 0,1-1 0,-1 1 0,1 13 0,-1 71-46,-2-68 34,0 1-1,4 28 1,-3-52 16,-1 0 0,1 0 0,0 0 0,0 1 0,0-1-1,0 0 1,0-1 0,1 1 0,-1 0 0,1 0 0,0 0 0,0-1 0,0 1 0,0-1 0,0 0 0,0 1-1,1-1 1,-1 0 0,1 0 0,-1-1 0,1 1 0,0-1 0,0 1 0,0-1 0,0 0 0,0 0 0,5 1-1,-2-1-157,1 0-1,-1-1 1,1 0-1,-1 0 1,1 0 0,0-1-1,-1 0 1,1-1-1,-1 1 1,0-1-1,1-1 1,9-4-1,-6 2-11,-1-1 0,0 0 0,0 0 0,0-1 0,-1 0 0,0-1 0,0 0 0,-1 0 0,9-12 0,11-24-523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0 16003,'-24'16'687,"0"1"0,1 1 0,1 0-1,-23 27 1,5-6-102,-348 339 2383,360-349-2913,-43 60 0,66-79-122,6-5 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17172,'4'-8'412,"0"-1"0,1 1 0,0 0 0,0 1 0,1-1 0,0 1 0,0 0 0,1 1 0,-1-1 0,2 1 0,-1 1 0,0-1 0,13-5 0,-13 7-303,0 0 0,-1 1 1,1 0-1,1 0 0,-1 1 0,0 0 0,1 0 0,-1 0 0,1 1 0,-1 1 0,1-1 0,-1 1 0,1 0 0,0 1 0,-1 0 1,14 3-1,-19-3-108,1-1 1,-1 1 0,0 0-1,0 0 1,0-1 0,-1 1 0,1 1-1,0-1 1,0 0 0,0 0-1,-1 1 1,1-1 0,-1 1 0,1-1-1,-1 1 1,0 0 0,1-1-1,-1 1 1,0 0 0,0 0 0,0 0-1,-1 0 1,1 0 0,0 0-1,-1 0 1,1 0 0,-1 0 0,0 0-1,1 1 1,-1-1 0,0 0-1,0 0 1,-1 0 0,1 0 0,0 0-1,-1 1 1,-1 2 0,-1 3-14,0 0 0,0-1 0,-1 1 0,0-1 1,-1 0-1,0-1 0,0 1 0,-10 10 0,-1-3 2,0-1 0,-24 15 0,6-4 38,33-24-28,0 1 1,0-1 0,1 1-1,-1-1 1,0 1 0,0 0-1,1-1 1,-1 1-1,0 0 1,1-1 0,-1 1-1,1 0 1,-1 0 0,1 0-1,-1-1 1,1 1 0,-1 0-1,1 0 1,0 0 0,0 0-1,-1 0 1,1 0 0,0 0-1,0 0 1,0 1-1,1-1-5,-1 0-1,1 1 0,0-1 0,-1 0 0,1 0 0,0 0 1,0 0-1,0 0 0,0-1 0,0 1 0,0 0 0,0 0 1,0-1-1,0 1 0,0 0 0,2 0 0,7 3-117,0 0 0,1-1 0,14 3 0,-21-5 44,127 17 781,-83-15-688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46 14803,'0'-1'245,"1"-1"-1,0 0 0,-1 1 1,0-1-1,1 0 0,-1 0 1,0 1-1,0-1 1,0 0-1,0 0 0,0 1 1,0-1-1,0 0 0,-1 0 1,1 1-1,-1-1 1,1 0-1,-2-1 0,2 2-131,-1 0-1,0 0 0,0 0 0,0 0 0,0 0 0,0 1 1,0-1-1,0 0 0,0 1 0,0-1 0,0 0 1,0 1-1,0 0 0,-1-1 0,1 1 0,0 0 0,0-1 1,-1 1-1,1 0 0,0 0 0,0 0 0,-1 0 1,1 0-1,0 0 0,0 1 0,0-1 0,-3 1 0,-6 2 3,0 0-1,0 1 0,0 0 1,0 1-1,1 0 0,-18 12 0,5 0-49,-31 29-1,37-31-22,1 1 0,-22 31 1,32-39-25,0-1 1,1 1 0,0-1-1,0 1 1,1 1 0,0-1-1,0 0 1,1 1-1,-3 14 1,5-21-13,0 0 0,0 0 0,0 0 0,0 0 0,0 0 0,0 0 0,0 0 1,1 0-1,-1 0 0,1-1 0,-1 1 0,1 0 0,0 0 0,0 0 0,0-1 0,0 1 0,0 0 0,0-1 0,0 1 0,0-1 0,1 1 0,-1-1 0,1 1 0,-1-1 0,1 0 1,-1 0-1,1 0 0,0 0 0,-1 0 0,1 0 0,0-1 0,0 1 0,0 0 0,0-1 0,0 1 0,0-1 0,0 0 0,-1 0 0,4 0 0,3 0 49,0 0-1,1 0 1,-1-1 0,0 0-1,0-1 1,0 0-1,0 0 1,9-4 0,0-2 121,1-1 0,-1 0 0,18-13 1,-29 18-114,-1 0 0,1-1 0,-1 0 0,0 1 0,0-1 0,-1-1 0,1 1 1,-1-1-1,0 0 0,-1 0 0,1 0 0,2-7 0,-6 12-94,1-1-1,-1 1 0,0 0 1,1 0-1,-1-1 0,0 1 1,0 0-1,1-1 0,-1 1 1,0 0-1,-1 0 0,1-1 1,0 1-1,0 0 0,0-1 1,-1 1-1,1 0 0,-1 0 1,1 0-1,-1-1 1,1 1-1,-1 0 0,0 0 1,1 0-1,-1 0 0,0 0 1,0 0-1,0 0 0,0 0 1,0 0-1,0 1 0,0-1 1,0 0-1,0 1 0,0-1 1,-1 0-1,1 1 0,0 0 1,0-1-1,-1 1 0,1 0 1,0-1-1,0 1 1,-1 0-1,1 0 0,-2 0 1,-1 0-206,-1 0 0,1 0 0,0 0 0,-1 0 1,1 1-1,0 0 0,0 0 0,0 0 1,-1 0-1,1 1 0,0 0 0,1-1 1,-6 4-1,-3 6-645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14339,'-5'17'1264,"-7"8"-784,-4 2-175,-1 3 415,1 4-120,6-1-40,2-1-184,4-8-552,4-2-152,1-12 288,8-10-88,5-12-96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75 16428,'-35'35'4350,"32"-31"-4099,-29 33 971,30-35-1180,0 1 0,0-1 0,0 1 0,1 0 0,-1-1 0,1 1 1,0 0-1,0 0 0,0 0 0,0 0 0,1 0 0,-2 6 0,3-8-46,-1 0 0,0-1-1,0 1 1,1 0 0,-1 0 0,0-1-1,1 1 1,-1 0 0,1-1-1,-1 1 1,1 0 0,-1-1 0,1 1-1,-1-1 1,1 1 0,-1-1 0,1 1-1,0-1 1,-1 1 0,1-1-1,0 0 1,0 1 0,-1-1 0,1 0-1,0 0 1,0 1 0,-1-1-1,1 0 1,2 0 0,25 1-356,-24-2 297,21-1-368,25 0-416,-47 2 765,0 0-1,-1 0 1,1 1 0,0-1 0,0 1 0,0 0 0,-1-1 0,1 1 0,0 0-1,-1 1 1,1-1 0,-1 0 0,4 4 0,-5-4 71,0 0 0,0 0-1,-1 0 1,1 0 0,0 0 0,0 0 0,-1 1 0,1-1 0,-1 0-1,0 0 1,1 1 0,-1-1 0,0 0 0,1 1 0,-1-1 0,0 0-1,0 1 1,0-1 0,0 0 0,-1 1 0,1-1 0,0 0 0,0 1-1,-1-1 1,1 0 0,-1 0 0,1 1 0,-1-1 0,0 0 0,1 0-1,-1 0 1,0 0 0,0 0 0,-1 1 0,-3 4 116,0 0 0,0-1 0,0 1 1,-10 6-1,9-8-42,-7 6 245,0-1 0,-15 8-1,25-15-336,0-1-1,0 0 0,0 1 0,0-1 0,0 0 0,0 0 0,0 0 0,0-1 0,0 1 0,-1-1 0,1 0 0,0 0 1,0 0-1,0 0 0,-1-1 0,1 1 0,-3-2 0,4 1 12,1 1-1,-1-1 1,1-1-1,0 1 1,-1 0 0,1 0-1,0 0 1,0-1 0,0 1-1,0 0 1,0-1-1,0 1 1,0-1 0,0 0-1,1 1 1,-1-1-1,1 1 1,-1-4 0,-2-18-272</inkml:trace>
  <inkml:trace contextRef="#ctx0" brushRef="#br0" timeOffset="1">43 1 14971,'9'1'1857,"5"2"-1241,5 1-272,2 1 1320,6 2-1144,6 0-400,3-1 1577,3 0-1521,1 2-32,-3-4 96</inkml:trace>
  <inkml:trace contextRef="#ctx0" brushRef="#br0" timeOffset="2">652 95 14915,'-10'15'1272,"-4"1"-847,-5 2-185,-4 2 384,2 0-40,-5 3-72,2-1-88,1-1-152,3-1-64,3-2-176,2-4-232,7-8 1872,-1-4-1503,8-4 47,1-7 72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14891,'-5'0'208,"0"0"0,-1 0-1,1 1 1,0-1 0,-1 1-1,1 0 1,0 1 0,0-1-1,0 1 1,0 0 0,0 0-1,0 1 1,0-1 0,1 1-1,-1 0 1,1 0 0,0 1-1,0-1 1,0 1 0,0 0-1,1 0 1,0 0 0,-1 1-1,2-1 1,-1 1 0,0-1-1,1 1 1,-2 6 0,3-10-200,1-1 0,0 1 1,0 0-1,0-1 0,0 1 0,0 0 1,0-1-1,0 1 0,0 0 1,0-1-1,0 1 0,0-1 0,0 1 1,0 0-1,0-1 0,1 1 0,-1 0 1,0-1-1,0 1 0,1-1 1,-1 1-1,0-1 0,1 1 0,-1-1 1,1 1-1,-1-1 0,1 1 0,-1-1 1,1 1-1,-1-1 0,2 1 1,0 0-1,0-1 1,0 1 0,0-1 0,0 1 0,0-1-1,0 0 1,0 0 0,0 0 0,0 0 0,3-1-1,4 0 15,0-1 0,0-1 0,14-4 0,-13 3 15,-1-1 0,0 0 1,12-9-1,-17 12-20,-1-1 0,0 1 0,0-1 0,0 0 1,-1 0-1,1 0 0,-1 0 0,1-1 0,-1 1 1,0 0-1,2-7 0,-3 10-16,-1-1 0,0 0 0,1 1 1,-1-1-1,0 1 0,0-1 0,1 1 0,-1-1 1,0 0-1,0 1 0,0-1 0,0 1 0,0-1 0,0 0 1,0 1-1,0-1 0,0 0 0,0 1 0,0-1 0,0 1 1,-1-1-1,1 1 0,0-1 0,0 0 0,-1 1 0,1-1 1,0 1-1,-1-1 0,1 1 0,0-1 0,-1 1 1,1-1-1,-1 1 0,1 0 0,-1-1 0,1 1 0,-1 0 1,1-1-1,-1 1 0,1 0 0,-1-1 0,1 1 0,-1 0 1,0 0-1,1 0 0,-1 0 0,1 0 0,-1-1 0,0 1 1,1 0-1,-1 0 0,0 1 0,1-1 0,-1 0 1,1 0-1,-1 0 0,-1 1 0,-3 0-8,-1 0 1,0 0-1,1 1 0,-8 4 0,5-3-125,0 2 1,0-1-1,1 1 0,-1 0 0,2 1 0,-12 10 0,14-13 30,1 1 1,0 0-1,0 0 0,0 0 0,1 0 0,-1 0 1,1 1-1,0-1 0,0 1 0,1-1 1,-1 1-1,1 0 0,-1 7 0,1 7-307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14987,'-10'13'1512,"-10"17"71,19-30-1483,0 1 0,1 0 0,-1 0 0,1 0 0,-1 0-1,1 0 1,0 0 0,-1 0 0,1 0 0,0 0 0,0 0 0,0 0-1,0 0 1,0 0 0,0 1 0,0-1 0,0 0 0,0 0 0,0 0 0,0 0-1,1 0 1,-1 0 0,1 2 0,0-3-49,0 1 0,1 0 1,-1 0-1,0-1 0,0 1 0,0-1 0,0 1 0,1-1 1,-1 1-1,0-1 0,1 0 0,-1 0 0,0 1 0,1-1 1,-1 0-1,0 0 0,1 0 0,-1-1 0,0 1 1,2 0-1,31-8 145,-30 6-147,21-6 140,0-1 1,-1-1-1,0-1 0,40-26 0,-61 35-144,-1 1 1,0-1-1,0 0 1,0 0-1,0 0 0,0 0 1,0-1-1,2-3 1,-4 5-35,1 0 0,-1 1 0,0-1 1,0 1-1,0-1 0,0 1 1,1-1-1,-1 0 0,0 1 1,0-1-1,0 1 0,0-1 1,0 0-1,-1 1 0,1-1 1,0 1-1,0-1 0,0 0 0,0 1 1,-1-1-1,1 1 0,0-1 1,0 1-1,-1-1 0,1 1 1,-1-1-1,1 1 0,0-1 1,-1 1-1,1 0 0,-1-1 0,1 1 1,-1 0-1,1-1 0,-1 1 1,1 0-1,-1-1 0,1 1 1,-1 0-1,0 0 0,1 0 1,-1 0-1,1 0 0,-1-1 1,1 1-1,-1 0 0,0 0 0,0 1 1,-10-3-60,0 1 0,0 1 1,0 0-1,0 1 1,0 0-1,-19 4 0,18-3 391,9-1-414,2 1-58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13979,'1'1'223,"0"-1"0,0 0 0,0 0 0,0 1 0,0-1 0,0 0 0,0 0 0,0 0 0,0 0 0,0 0 0,0-1 0,0 1 0,0 0 0,0 0 0,2-1 0,4-1 622,4 1-248,14-1 658,36 1 0,-55 1-1164,1 0 0,-1 1-1,1 0 1,-1 1 0,0-1-1,0 1 1,1 0 0,-1 1-1,-1-1 1,12 8 0,-16-10-83,0 1 0,0-1 0,0 1 0,-1 0 0,1 0 0,0-1 0,0 1 0,0 0 0,-1 0 0,1 0 0,0 0 0,-1 0 0,1 0 0,-1 0 0,1 0 0,-1 0 0,0 0 0,1 0 0,-1 0 0,0 1 0,0-1 0,0 0 0,0 0 0,0 0 0,0 0 0,0 0 0,0 2 0,-1-1 0,0 1 0,0-1 0,0 1 0,-1-1 0,1 0-1,-1 0 1,1 0 0,-1 0 0,0 0 0,0 0-1,-2 2 1,-6 4 8,0-1 0,0 0 0,-1-1-1,-11 5 1,-6 0 37,5-2 7,17-7-222,8 0-226,11-3 63,51 4-1110,-59-2 1312,1 0 0,-1 0 0,0 0 0,1 1 0,-1 0 0,0 0 0,0 0 0,0 0 0,5 5 0,-9-7 116,0 1 1,0 0-1,0-1 1,0 1 0,0 0-1,-1 0 1,1-1-1,0 1 1,0 0-1,-1 0 1,1 0-1,-1 0 1,1 0-1,-1 0 1,1 0-1,-1 0 1,0 0-1,1 0 1,-1 0 0,0 0-1,0 0 1,0 1-1,0 1 1,0-1 36,-1 0 0,1 0 1,-1 0-1,0-1 0,0 1 1,0 0-1,0 0 0,0-1 1,0 1-1,0 0 0,0-1 1,-3 2-1,-3 4 199,-1-1-1,0 0 0,0 0 1,-9 5-1,-99 44 2300,65-31-3361,68-33 532,6-5-104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15923,'7'-3'1721,"2"5"-1081,5 3-144,3 4 912,6 4-455,6 1-233,5 3-208,5 3-48,2 2-104,5-2-136,-6-1-352,-1-2-248,-3-6-568,-5-1-17,-5-11 689,-9-8-192,-9-6-208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17076,'-8'20'1216,"5"8"-968,-1 5-128,2 10 272,1 2-272,1 1-448,1-3-1768,2-3 1904,4-4-273,0-16-255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15731,'-1'1'58,"1"-1"-1,0 0 0,0 1 0,0-1 0,0 1 1,0-1-1,0 0 0,0 1 0,0-1 0,0 1 1,0-1-1,0 1 0,0-1 0,0 0 0,0 1 1,0-1-1,1 1 0,-1-1 0,0 0 0,0 1 1,0-1-1,0 0 0,1 1 0,-1-1 0,0 0 1,1 1-1,-1-1 0,0 0 0,0 1 1,1-1-1,-1 0 0,1 0 0,-1 0 0,0 1 1,1-1-1,-1 0 0,0 0 0,1 0 0,-1 0 1,1 0-1,-1 1 0,0-1 0,1 0 0,-1 0 1,1 0-1,-1 0 0,1 0 0,-1 0 0,0-1 1,1 1-1,-1 0 0,1 0 0,-1 0 0,30-7 673,-24 5-325,61-18 647,0-3 0,-2-3 0,74-41-1,-73 27-728,-59 35-271,0 0 0,0-1 0,-1 0-1,0 0 1,0-1 0,9-11 0,-13 10-27,-8 13-51,-11 12-45,3 8-145,0 0-1,2 0 1,0 2 0,2-1 0,-7 29-1,16-52 92,-5 25-613,6-27 709,0 0 1,0 0-1,0 1 1,-1-1-1,2 0 1,-1 0-1,0 0 1,0 0 0,0 0-1,0 0 1,1 0-1,-1 0 1,0 0-1,1 0 1,-1 0-1,1 0 1,-1 0-1,1 0 1,0 0 0,-1 0-1,2 1 1,10 1-436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43 15299,'0'-2'87,"0"1"0,1-1-1,-2 1 1,1 0 0,0-1-1,0 1 1,0 0 0,-1-1-1,1 1 1,0 0-1,-1-1 1,1 1 0,-1 0-1,0 0 1,1 0 0,-1-1-1,0 1 1,0 0 0,0 0-1,0 0 1,0 0 0,0 0-1,-1 0 1,-1-1 50,0 0 1,1 1-1,-1 0 1,0 0-1,-1 0 1,1 0-1,0 0 0,0 0 1,-6 0-1,-2 1 198,0 0 0,0 0-1,-1 2 1,1-1 0,-12 4 0,11-2-125,1 1 0,-1 1 0,1 0 0,-1 0 0,1 2 0,1-1 1,-1 1-1,1 0 0,1 1 0,-13 12 0,21-19-191,1 0 0,-1-1 0,0 1 0,1 0-1,-1 0 1,0-1 0,1 1 0,-1 0 0,1 0 0,-1 0 0,1 0 0,0 0 0,-1 0 0,1 0 0,0 0-1,-1 0 1,1 0 0,0 0 0,0 1 0,0-1-10,1-1 0,-1 1 0,0-1 1,0 1-1,1-1 0,-1 1 0,1-1 0,-1 1 0,0-1 0,1 0 0,-1 1 0,1-1 1,-1 1-1,1-1 0,-1 0 0,1 0 0,0 1 0,-1-1 0,1 0 0,-1 0 1,1 1-1,0-1 0,4 1 5,0-1 1,0 1-1,0-1 1,0 0-1,10-1 1,4-2-73,1-1-1,-1 0 1,0-2 0,-1 0 0,0-1-1,0-1 1,0-1 0,-1 0 0,0-2-1,-1 0 1,19-15 0,-30 22-209,-12 12 166,-16 23 26,20-26 70,1 1 0,-1 0 0,1 0 1,1 0-1,-1 1 0,1-1 0,0 0 0,1 1 0,-1 5 0,1-10 12,0 0-1,0-1 1,0 1-1,0 0 1,0-1-1,1 1 1,-1 0-1,1-1 1,-1 1-1,1 0 1,-1-1-1,1 1 0,0-1 1,0 1-1,0-1 1,0 0-1,0 1 1,0-1-1,0 0 1,0 0-1,0 1 1,1-1-1,-1 0 1,0 0-1,1-1 1,-1 1-1,1 0 1,-1 0-1,1-1 1,-1 1-1,1-1 1,0 1-1,-1-1 1,1 0-1,0 1 1,-1-1-1,4 0 1,-4 0 15,0-1 0,0 1 1,0 0-1,1-1 0,-1 1 1,0 0-1,0-1 0,0 1 1,0-1-1,0 0 0,0 1 1,0-1-1,0 0 0,0 0 1,0 0-1,-1 0 0,1 1 1,0-1-1,0 0 0,-1 0 1,1 0-1,-1-1 0,2-1 1,-3 3-6,-7-1 1437,26 66-1198,-16-60-252,-1 0 1,0 0-1,0-1 1,-1 1-1,1 0 1,-1 0 0,0 0-1,0-1 1,-1 1-1,0 0 1,1 0-1,-1 0 1,-1-1-1,1 1 1,-1-1-1,0 1 1,0-1-1,0 1 1,-1-1 0,1 0-1,-1 0 1,0 0-1,0-1 1,0 1-1,-1-1 1,-4 4-1,5-5 41,0 0 0,-1 0-1,1-1 1,0 0 0,-1 0-1,1 0 1,0 0-1,-1 0 1,1-1 0,-1 1-1,0-1 1,1 0 0,-4 0-1,-46-7 465,48 7-469,0-2 1,1 1-1,-1 0 1,1-1-1,-1 0 0,-5-3 1,8 4-182,0-1 1,0 1-1,1-1 1,-1 0-1,0 0 1,1 0-1,-1 0 1,1 0-1,0 0 1,0 0-1,-1 0 1,1 0-1,-1-5 1,-12-21-3693,8 22 3007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15787,'37'-36'8008,"50"-30"-5790,-7 5-1589,-61 46-528,-5 5-45,0-1 0,-1 0 0,-1-1 0,0-1 0,0 0 0,14-22 0,-24 30-65,-8 12-9,-11 17-23,1 8-81,2 0 0,-11 36 0,8-18-1192,16-48 1264,0 0 0,1 0 0,-1 0 0,0 0 0,0 0 0,0 0 0,0 0 0,-1-1 0,1 1 0,0 0 0,-4 2 0,-7 0-372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17340,'-5'26'1320,"-1"6"-1184,-4 1-112,0-3 160,6 0-592,4 1 200,3-6 152,3-2-104,2-6-72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12139,'-2'35'1056,"0"-5"-856,0-9-168,1-1-472,1-3 512,-2 4-128,1-1-120</inkml:trace>
  <inkml:trace contextRef="#ctx0" brushRef="#br0" timeOffset="1">11 761 11522,'1'33'857,"-1"-7"-1113,0-9 232,2-4 504,-1-3-472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10730,'-3'58'1939,"-14"85"0,-1-59-3384,12-63 1075,1 1-1,-3 39 1,8-73 129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43 442 13803,'-42'82'5438,"42"-82"-5385,7-9 646,10-14-262,123-219 1183,1-1-297,-136 237-1089,-3 7-77,-3 17-11,-9 29-62,7-37-124,-17 61-510,4 0 0,-10 97-1,26-137-169,1-24 238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14 339 12115,'-1'5'292,"-2"4"260,0 0 0,1 0 1,0 0-1,0 13 1,2-22-507,0 0 1,0 1-1,0-1 1,0 0 0,0 0-1,0 0 1,0 0-1,0 0 1,0 1 0,0-1-1,0 0 1,0 0 0,0 0-1,0 0 1,0 0-1,0 1 1,0-1 0,0 0-1,0 0 1,0 0-1,0 0 1,0 0 0,0 0-1,0 1 1,0-1 0,0 0-1,0 0 1,1 0-1,-1 0 1,0 0 0,0 0-1,0 0 1,0 0-1,0 1 1,0-1 0,0 0-1,1 0 1,-1 0 0,0 0-1,0 0 1,0 0-1,0 0 1,0 0 0,1 0-1,-1 0 1,0 0-1,0 0 1,0 0 0,1 0-1,7-6 701,6-11-345,115-201 1939,-52 82-1343,-73 128-916,-3 7-63,-1-1 0,1 1 0,-1 0 0,1-1 0,0 1 0,0 0 0,0 0 0,0-1 1,0 1-1,0 0 0,0 0 0,0 0 0,0 0 0,0 0 0,1 1 0,-1-1 0,0 0 0,2 0 0,-3 1-13,1 0 0,-1 0 0,0 0 0,0 0 0,1 0-1,-1 0 1,0 0 0,0 1 0,1-1 0,-1 0-1,0 0 1,0 0 0,1 0 0,-1 1 0,0-1 0,0 0-1,0 0 1,0 0 0,1 1 0,-1-1 0,0 0 0,0 0-1,0 1 1,0-1 0,0 0 0,0 0 0,0 1-1,0-1 1,0 0 0,0 0 0,0 1 0,0-1 0,0 0-1,0 1 1,0-1 0,0 0 0,0 1 0,0 13 23,-1-13-11,-28 204 265,2-36-186,27-164-103,-3 14-217,1 38 0,2-56 175,0 0-1,0 0 1,0 0 0,0 0 0,1 0 0,-1 0 0,0 1 0,0-1 0,1 0 0,-1 0 0,0 0 0,1-1 0,-1 1 0,1 0 0,-1 0 0,1 0 0,0 0 0,0 1 0,0-2 25,-1 0 0,1 0 0,-1 0 0,1 0 0,-1 0 0,1 0 0,-1 0 0,1 0 0,-1 0 0,1 0 0,-1 0 0,1 0 0,-1-1 0,1 1 0,-1 0 0,1 0 0,-1 0 0,0-1 0,1 1 0,-1 0 0,1 0 0,-1-1 0,0 1 0,1-1 0,-1 1 0,1-1 0,2-3-72,1 0 1,-1-1-1,0 1 1,0-1 0,4-7-1,9-30-404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7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26 15307,'0'0'30,"0"0"1,0 0-1,0 0 0,0 0 0,0 0 1,0 0-1,0 0 0,0 0 0,0 0 0,0 0 1,0 0-1,0 0 0,0 0 0,0 0 1,0 0-1,1 0 0,-1 0 0,0 0 0,0 0 1,0 0-1,0 0 0,0 0 0,0 0 0,0 0 1,0 0-1,0 1 0,0-1 0,0 0 1,0 0-1,0 0 0,0 0 0,0 0 0,0 0 1,0 0-1,0 0 0,0 0 0,0 0 0,0 0 1,0 0-1,0 0 0,0 0 0,0 1 1,0-1-1,0 0 0,0 0 0,0 0 0,0 0 1,0 0-1,0 0 0,0 0 0,0 0 0,0 0 1,0 0-1,0 0 0,0 0 0,0 0 1,-1 0-1,1 0 0,0 0 0,0 0 0,0 0 1,0 1-1,0-1 0,0 0 0,0 0 1,-7 2 1829,-2 3 245,9-4-2042,0 0 0,0 0 0,0 0 0,0 0 0,0 0 0,0 0 0,0 0 0,-1 0 0,1 0-1,0 0 1,0 0 0,-1 0 0,1 0 0,-1 0 0,1 0 0,-1 0 0,1 0 0,-1-1 0,0 1 0,1 0 0,-1 0 0,0-1 0,0 1-1,0 0 1,-1 0 0,1 0-14,0-1 0,0 1 0,0 0 0,0 0-1,1 0 1,-1 0 0,0-1 0,0 1-1,1 0 1,-1 0 0,0 1 0,1-1 0,-1 0-1,1 0 1,-1 0 0,1 0 0,0 0 0,-1 2-1,-3-4 635,-5 0-24,9 1-654,-1 0 0,1 0 1,0 0-1,0 0 1,0 0-1,0 0 1,0 0-1,0-1 0,-1 1 1,1 0-1,0 0 1,0 0-1,0 0 1,0 0-1,0 0 0,0-1 1,0 1-1,0 0 1,0 0-1,0 0 0,0 0 1,0-1-1,0 1 1,0 0-1,0 0 1,0 0-1,0 0 0,0-1 1,0 1-1,0 0 1,0 0-1,0 0 1,0 0-1,0 0 0,0-1 1,0 1-1,0 0 1,0 0-1,1 0 1,-1 0-1,0 0 0,0-1 1,0 1-1,0 0 1,0 0-1,0 0 1,0 0-1,1 0 0,-1 0 1,10-11-62,-7 8 36,1-1 0,-1 1 0,0-1 1,0 0-1,0 0 0,3-8 0,-5 12 24,-1 0 0,0 0 1,0-1-1,0 1 0,0 0 0,0 0 1,0 0-1,0-1 0,1 1 0,-1 0 0,0 0 1,0 0-1,0-1 0,0 1 0,0 0 1,0 0-1,0-1 0,0 1 0,0 0 0,0 0 1,0 0-1,0-1 0,0 1 0,0 0 1,0 0-1,-1-1 0,1 1 0,0 0 0,0 0 1,0 0-1,0-1 0,0 1 0,0 0 0,-1 0 1,1 0-1,0 0 0,0-1 0,0 1 1,0 0-1,-1 0 0,1 0 0,0 0 0,0 0 1,0 0-1,-1 0 0,1 0 0,0-1 1,0 1-1,0 0 0,-1 0 0,1 0 0,0 0 1,0 0-1,-1 0 0,1 0 0,0 0 1,0 0-1,0 0 0,-1 0 0,1 1 0,0-1 1,0 0-1,0 0 0,-1 0 0,1 0 0,0 0 1,-1 0-1,-14 6 244,5 1-224,-1 0-1,1 1 1,0 1 0,1 0-1,0 0 1,0 1 0,1 0-1,0 0 1,1 1 0,0 0-1,-7 15 1,12-22-25,1 0 0,0-1-1,0 1 1,0 0 0,1-1 0,-1 1 0,1 5 0,0-8-2,0-1 1,0 1 0,0 0-1,0-1 1,0 1-1,0-1 1,0 1 0,1-1-1,-1 1 1,0 0 0,0-1-1,1 1 1,-1-1 0,0 1-1,1-1 1,-1 1-1,0-1 1,1 0 0,-1 1-1,1-1 1,-1 1 0,0-1-1,1 0 1,-1 1-1,1-1 1,-1 0 0,1 1-1,0-1 1,-1 0 0,1 0-1,-1 0 1,1 0 0,-1 1-1,1-1 1,0 0-1,-1 0 1,1 0 0,-1 0-1,1 0 1,0 0 0,-1-1-1,1 1 1,-1 0-1,1 0 1,-1 0 0,1 0-1,0-1 1,-1 1 0,1 0-1,-1-1 1,1 1 0,0-1-1,13-7-32,0-1 0,-1 0-1,0-1 1,-1 0 0,0-1-1,14-16 1,-4 5-1,68-69 55,-86 91-73,-3 7 23,-2 14-9,1-16 21,0 4 13,0 1-1,1 0 0,0 0 1,1 0-1,0-1 1,0 1-1,1-1 0,4 10 1,5 7 9,22 35 0,-20-38-16,-2 0 0,12 29 0,-23-49 15,1 1 1,-2 0-1,1 0 0,0 0 0,-1 0 0,1 0 1,-1 0-1,0 0 0,-1 0 0,1 0 1,-1 0-1,1 0 0,-1-1 0,-3 8 0,1-4 64,0-1-1,0 0 0,0 0 0,-1-1 1,0 1-1,-1-1 0,1 1 0,-7 4 0,2-1 140,-2-1 1,1 0-1,-1-1 0,0 0 0,0-1 0,-1 0 0,0-1 0,-23 7 0,28-10-184,-1 0 1,0-1-1,0 0 1,0-1-1,0 1 0,1-2 1,-1 1-1,0-1 1,0 0-1,0-1 1,1 1-1,-1-2 0,1 1 1,-1-1-1,-12-7 1,19 10-146,1-1 1,-1 1 0,0-1-1,1 1 1,-1-1 0,0 1 0,1-1-1,-1 0 1,0 1 0,1-1-1,-1 0 1,1 0 0,0 1-1,-1-1 1,1 0 0,-1 0-1,1 0 1,0 0 0,0 0 0,0 1-1,-1-1 1,1 0 0,0 0-1,0 0 1,0 0 0,0 0-1,1-1 1,-1-1-560,0 7-97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16516,'3'-12'1776,"14"4"-968,4-1-312,14 3 1017,3 2-385,13 3-352,4-1-200,8 4-768,2 0-480,5 4 608,3-2-128,-1-4-136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16452,'4'-9'1552,"-3"7"-1072,-1 0-208,0 6 792,0 7-352,-3 7-304,2 0-79,0 4-201,-2 1-64,1-5 32,-1 1-64,3-3-232,2-5-209,8-5-391,0-6-80,1-7 632,5-8-176,3-5-216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16892,'-3'9'1560,"-4"3"-984,0 4-232,0 0 704,0 3-271,4-1-289,3 1-232,1-3-736,3-8 528,4-4-144,-1-4-80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 14451,'1'-1'191,"0"0"-1,-1 0 0,1-1 1,0 1-1,-1 0 1,1-1-1,-1 1 1,1-1-1,-1 1 1,0-1-1,1 1 1,-1-2-1,0 2-87,0 1-1,0-1 1,0 1 0,0-1-1,-1 1 1,1-1-1,0 0 1,0 1 0,0-1-1,-1 1 1,1-1 0,0 1-1,0-1 1,-1 1-1,1 0 1,0-1 0,-1 1-1,1-1 1,-1 1 0,1 0-1,-1-1 1,0 1-1,0-1-3,-1 1-1,1 0 0,-1-1 0,1 1 1,-1 0-1,1 0 0,-1 0 0,1 0 1,0 0-1,-1 1 0,1-1 0,-1 0 0,1 1 1,-1-1-1,1 1 0,0-1 0,-1 1 1,1 0-1,0-1 0,0 1 0,-1 0 1,1 0-1,0 0 0,-1 1 0,-21 18 579,-39 44 0,56-58-632,1 1 0,0 0 0,0 0 0,1 1-1,0-1 1,0 1 0,1 0 0,0 0 0,0 0 0,1 0 0,-2 17 0,4-23-42,0-1 1,0 1 0,0 0 0,1 0-1,-1 0 1,1 0 0,-1 0 0,1 0-1,0-1 1,0 1 0,0 0 0,0 0-1,0-1 1,0 1 0,0-1 0,0 1-1,1-1 1,-1 1 0,0-1 0,1 0-1,-1 0 1,1 0 0,0 0 0,-1 0-1,5 2 1,4 1-3,0 0-1,0 0 0,15 3 1,-13-4 0,4 1-1,-7-2-5,0 0 0,0 0 0,-1 1 0,1 0 0,-1 1 0,0 0 0,0 0 0,0 1 0,-1 0 0,11 9 0,-17-13 4,0 0 1,0 0-1,0 1 1,0-1-1,0 0 1,-1 1-1,1-1 0,-1 1 1,1-1-1,-1 0 1,1 1-1,-1-1 1,0 1-1,0 0 0,0-1 1,0 1-1,0-1 1,0 1-1,0-1 1,0 1-1,0-1 0,-1 1 1,1-1-1,-1 1 1,1-1-1,-1 0 1,1 1-1,-1-1 0,0 0 1,0 1-1,0-1 1,0 0-1,0 0 1,0 0-1,0 0 0,0 0 1,-2 2-1,-4 3 2,0 0-1,-1 0 0,0-1 1,-13 7-1,8-5 11,-1 0-1,0-2 1,0 1 0,-22 3-1,31-7-2,1-1 0,-1 0-1,0-1 1,0 1-1,0-1 1,0 0 0,0 0-1,0-1 1,0 1 0,0-1-1,1 0 1,-1 0 0,0-1-1,1 0 1,-1 1-1,1-2 1,-7-2 0,10 4-6,0 0-1,-1 0 1,1 0 0,0 0 0,0 0-1,0 0 1,0 0 0,1 0 0,-1 0-1,0 0 1,0-1 0,1 1 0,-1 0-1,0-1 1,1 1 0,-1 0 0,1-1 0,0 1-1,0 0 1,-1-1 0,1 1 0,0-1-1,0 1 1,0-1 0,1 0 0,-1-1 1,1 0 0,0 0-1,1 1 1,-1-1 0,0 1 0,1-1 0,0 1 0,-1 0 0,1-1 0,0 1 0,4-3 0,6-5 27,0 1 0,1 0 0,21-10 0,-30 17-15,114-69 397,-99 58-211,0-2-1,0 0 1,27-31 0,-44 44-165,0-1 0,0 1 0,0-1 0,0 0 0,-1 1 0,1-1 0,-1 0 0,0 0 0,0 0 0,0 0 0,0 0 0,0 0 0,-1 0 0,1 0 0,-1 0 0,0-5 0,0 6-10,-1-1 0,1 1 0,-1 0 0,0-1 0,0 1 0,0 0 0,0 0 0,0 0 0,0 0 0,0 0 0,-1 0 0,1 0 0,-1 0 0,0 0 0,1 1-1,-1-1 1,0 0 0,0 1 0,0 0 0,0-1 0,0 1 0,-2-1 0,-6-2-45,1 0-1,-1 1 1,0 0-1,0 1 1,0 0 0,0 1-1,0 0 1,0 0-1,0 1 1,0 0-1,0 1 1,-1 0-1,1 1 1,-11 3-1,19-4-178,-1-1 0,1 2 0,0-1 0,0 0-1,0 0 1,0 1 0,0-1 0,1 1 0,-1-1 0,0 1 0,1 0-1,-1-1 1,1 1 0,0 0 0,-1 0 0,1 0 0,0 1-1,0-1 1,0 0 0,1 0 0,-1 0 0,0 1 0,1-1-1,-1 0 1,1 1 0,0-1 0,0 0 0,0 1 0,0-1-1,0 0 1,1 1 0,-1-1 0,2 5 0,3 10-1141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13443,'-1'0'180,"0"-1"0,0 0 0,0 0 0,0 1-1,0-1 1,0 0 0,1 0 0,-1 0 0,0 0 0,0 0 0,1 0 0,-1 0 0,1 0 0,-1 0 0,1 0 0,-1 0-1,1 0 1,0-1 0,-1 1 0,1 0 0,0 0 0,0 0 0,0-3 0,0 3 12,1 0 0,0-1 0,-1 1 0,1 0 0,0 0 0,0-1 0,-1 1 0,1 0 0,0 0 0,0 0-1,0 0 1,0 0 0,1 1 0,-1-1 0,0 0 0,3-1 0,2-1 108,0 1 0,0-1 1,0 1-1,0 1 0,0-1 0,1 1 0,11-1 0,-13 2-229,1 0 0,-1 1 0,1 0 0,-1 0 0,0 0 0,0 1 0,1 0 0,8 4 0,-13-5-61,0-1 0,0 1 0,0 0 0,0-1 0,0 1-1,0 0 1,0 0 0,0 0 0,0 0 0,-1 0 0,1-1 0,0 1 0,-1 0 0,1 1 0,-1-1-1,1 0 1,-1 0 0,1 2 0,-1-2-6,0 1 0,0-1 0,-1 1 0,1-1 0,0 0 0,-1 1 0,1-1-1,-1 0 1,1 1 0,-1-1 0,0 0 0,1 0 0,-1 1 0,0-1 0,0 0 0,0 0 0,0 0 0,0 0 0,-2 1 0,-1 2 10,-1-1 0,1 0 0,-1 0 0,0 0 0,-5 1 0,6-2-5,0 0-1,0 0 0,1 0 1,-1 0-1,0 1 0,1-1 1,0 1-1,0 0 0,-4 4 1,6-7-11,1 1-1,0 0 1,0-1 0,0 1 0,0-1 0,0 1 0,0-1 0,0 1 0,0-1 0,0 1 0,0-1 0,0 1 0,0-1 0,0 1 0,1-1 0,-1 1 0,0-1-1,0 1 1,1-1 0,-1 1 0,0-1 0,1 0 0,-1 1 0,0-1 0,1 1 0,-1-1 0,0 0 0,1 1 0,-1-1 0,1 1 0,16 11-72,-15-10 58,13 8-69,-3-1-3,1-1 1,-1 2-1,-1 0 0,0 0 1,13 16-1,-23-25 85,0 0-1,0 1 0,0-1 0,0 0 0,0 1 0,-1-1 1,1 0-1,0 1 0,-1-1 0,1 1 0,-1-1 1,1 1-1,-1 0 0,0-1 0,0 1 0,0-1 0,0 1 1,0-1-1,0 1 0,0 0 0,0-1 0,-1 1 0,1-1 1,-2 3-1,1-1 36,-1-1 0,0 0 0,1 0 1,-1 0-1,0 0 0,-1 0 0,1 0 0,0 0 0,0-1 1,-1 1-1,1-1 0,-6 2 0,-5 3 227,-1-2-1,-1 0 1,1 0-1,-17 1 0,21-3-145,1-1-1,-1 0 0,0 0 1,1-1-1,-1-1 0,1 1 1,-1-1-1,-17-5 0,27 6-153,0 0 0,0 0 0,0 0-1,0 0 1,-1 0 0,1 0 0,0 0-1,0 0 1,0 0 0,0 0 0,0 0 0,-1 0-1,1 0 1,0 0 0,0-1 0,0 1-1,0 0 1,0 0 0,0 0 0,-1 0-1,1 0 1,0 0 0,0 0 0,0 0-1,0-1 1,0 1 0,0 0 0,0 0 0,0 0-1,0 0 1,0 0 0,0-1 0,0 1-1,0 0 1,0 0 0,0 0 0,0 0-1,0 0 1,0-1 0,0 1 0,0 0 0,0 0-1,0 0 1,0-1 0,7-2-967,11-1 144,-4 4 92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10 332 15267,'-9'12'2052,"10"-15"-481,17-22-121,191-209 1130,-140 152-2020,-69 82-554,0 1 1,0-1-1,0 0 0,0 0 1,0 0-1,0 0 1,0 0-1,0 0 0,0 0 1,0 0-1,0 0 1,1 0-1,-1 0 1,0 0-1,0 0 0,0 0 1,0 0-1,0 0 1,0 0-1,0 0 0,0 0 1,0 0-1,0 1 1,0-1-1,0 0 1,0 0-1,0 0 0,0 0 1,0 0-1,1 0 1,-1 0-1,0 0 0,0 0 1,0 0-1,0 0 1,0 0-1,0 0 1,0 0-1,0-1 0,0 1 1,0 0-1,0 0 1,0 0-1,0 0 0,0 0 1,1 0-1,-1 0 1,0 0-1,0 0 1,0 0-1,0 0 0,0 0 1,0 0-1,0 0 1,0 0-1,0 0 1,-2 11 123,-5 15-24,-8 18-50,2 1-1,1 1 1,-8 74-1,22-86-653,-2-34 564,1 1-1,-1-1 1,0 1-1,0-1 1,0 1-1,0-1 1,0 1-1,1-1 1,-1 0-1,0 1 1,0-1-1,1 1 1,-1-1-1,0 1 1,1-1-1,-1 0 1,1 1-1,-1-1 1,0 0-1,1 0 1,-1 1-1,1-1 1,0 0 10,0 0 0,-1 0 0,1 0 0,0 0 0,0-1 0,-1 1 0,1 0 0,0 0 0,-1-1 0,1 1 0,0-1 0,-1 1 0,1-1 0,-1 1 0,1 0 0,0-1 0,-1 0 0,0 1 0,1-1 0,0-1 0,7-8-332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13 15715,'0'-1'73,"0"1"-1,0 0 0,0 0 0,0-1 1,1 1-1,-1 0 0,0-1 1,0 1-1,0 0 0,0-1 0,0 1 1,0-1-1,0 1 0,0 0 0,0-1 1,0 1-1,0 0 0,0-1 1,0 1-1,0 0 0,0-1 0,0 1 1,0 0-1,0-1 0,-1 1 0,1 0 1,0-1-1,0 1 0,0 0 0,-1 0 1,1-1-1,0 1 0,0 0 1,-1 0-1,1-1 0,-1 1 0,-15-1 1407,-19 13 60,19-4-1356,0 0 0,1 2 0,-1 0 1,2 1-1,0 0 0,0 1 0,1 0 0,1 1 0,0 1 0,-19 28 0,24-31-150,1-1 1,1 1 0,0 0-1,0 0 1,1 1-1,1-1 1,-4 20-1,6-23-2,0 1 0,1-1 0,0 1-1,0 0 1,1-1 0,0 0 0,1 1-1,0-1 1,0 0 0,0 1 0,7 11-1,-7-16-20,1 1 0,-1-1-1,1 0 1,0 0-1,0 0 1,1 0-1,-1 0 1,1-1-1,0 0 1,0 0 0,0 0-1,0 0 1,0 0-1,1-1 1,7 4-1,-9-5 13,0-1-1,0 1 1,0 0-1,0-1 0,0 1 1,0-1-1,0 0 1,0 0-1,0 0 0,0 0 1,0-1-1,0 1 1,0-1-1,-1 0 0,1 0 1,0 0-1,0 0 1,0 0-1,-1-1 0,1 1 1,-1-1-1,1 0 1,-1 1-1,1-1 0,-1 0 1,0 0-1,3-4 1,-4 4 15,1 0 0,-1 0 1,0 0-1,1-1 0,-1 1 1,0 0-1,0-1 1,0 1-1,-1 0 0,1-1 1,-1 1-1,1-1 0,-1 1 1,0-1-1,0 1 1,0-1-1,0 0 0,0 1 1,0-1-1,-1 1 0,0-1 1,1 1-1,-1 0 0,0-1 1,0 1-1,-2-3 1,1 1-8,0 0 0,-1 0 0,0 1 0,1-1 0,-1 1 0,-1 0 0,1 0 0,0 0 0,-1 1 0,1-1 0,-1 1 0,0 0 0,0-1 0,-6-1 0,5 2-52,1 1 0,-1 0 0,1 0 0,-1 0 1,0 0-1,1 1 0,-1-1 0,0 1 0,0 0 1,1 1-1,-6 0 0,7 0-95,1 0-1,-1 0 1,0 0-1,1 0 1,-1 1-1,1-1 1,0 1 0,-1 0-1,1-1 1,0 1-1,0 0 1,0 0 0,0 0-1,0 1 1,1-1-1,-1 0 1,1 1 0,-1-1-1,-1 6 1,2-7 44,0 0 1,1 0-1,-1 1 1,1-1-1,-1 0 1,1 1-1,-1-1 1,1 0-1,0 1 1,-1-1-1,1 1 1,0-1-1,0 1 1,0-1-1,0 0 1,1 1-1,-1-1 1,0 1-1,0-1 1,1 0 0,-1 1-1,1-1 1,-1 0-1,1 1 1,0-1-1,0 0 1,-1 0-1,1 0 1,0 1-1,0-1 1,0 0-1,0 0 1,2 1-1,21 7-710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17948,'10'-1'2139,"13"-3"-1334,0 1-1,-1 1 1,31 0 0,-46 3-706,-1 0 0,1 0 1,0 0-1,0 0 0,-1 1 1,13 5-1,-16-5-66,0-1-1,-1 1 1,1 0 0,0 0-1,-1 0 1,1 0 0,-1 0-1,0 0 1,0 1 0,0-1 0,0 1-1,0 0 1,0-1 0,-1 1-1,3 4 1,-3-1-10,0-1 1,0 1-1,0 0 1,0-1 0,-1 1-1,0 0 1,0-1-1,0 1 1,-1-1-1,0 1 1,0 0-1,0-1 1,-1 1-1,0-1 1,0 0-1,0 0 1,-4 6-1,-6 11 57,-2 0-1,-23 29 1,26-37-34,-21 26 114,-1-2-1,-2-2 1,-47 38 0,82-74-161,0 0 1,0 0-1,0 0 1,0 0-1,0 0 1,0 0 0,0 0-1,0 0 1,0 0-1,0 0 1,0 0-1,0 0 1,0 0-1,0 0 1,0 0-1,-1 0 1,1 0-1,0 0 1,0 0-1,0 0 1,0 0-1,0 0 1,0 0-1,0 0 1,0 0 0,0 0-1,0 0 1,0 0-1,0 0 1,0 0-1,0 0 1,0 0-1,0 0 1,0 0-1,0 0 1,0 0-1,0 0 1,-1 0-1,1 0 1,0 0-1,0 0 1,0 0-1,0 0 1,5-8-55,8-10-55,-8 14 78,-1 0-1,1 0 1,0 0-1,0 0 0,1 1 1,-1 0-1,1 0 0,-1 1 1,1 0-1,0-1 0,0 2 1,0-1-1,7 0 0,-10 1 20,1 1 0,0 0 0,-1 0 0,1 0 0,0 0 0,-1 0 0,1 1 0,0-1 0,-1 1 0,1 0 0,-1 1 0,1-1 0,-1 0 0,1 1 0,-1 0 0,0 0 0,0 0 0,0 0 0,0 0 0,0 1 0,0-1 0,4 6 0,3 8-47,-7-12 84,0 1 0,0-1 0,1 0 0,-1 0 0,1 0 0,0 0 0,5 4 0,-7-7-8,-1-1 0,1 1 0,-1 0 0,1-1 0,-1 0 0,1 1 0,-1-1 0,1 0 0,-1 0 0,1 0 0,-1 0 0,1 0 0,-1 0 0,1 0 0,-1-1-1,1 1 1,-1 0 0,1-1 0,-1 1 0,1-1 0,-1 0 0,0 1 0,1-1 0,-1 0 0,0 0 0,1 0 0,-1 0 0,0 0 0,0 0 0,2-2 0,1-1-58,0 0-1,-1 0 1,1-1 0,-1 1-1,0-1 1,0 0 0,0 1-1,3-11 1,-5 13-59,0-1 1,0 0-1,-1 0 1,1 0-1,-1 0 1,0 0 0,1-1-1,-1 1 1,-1 0-1,1 0 1,0 0-1,-1 0 1,0 0-1,1 0 1,-1 0-1,0 0 1,-3-4-1,-6-10-348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9 234 15547,'-2'-9'460,"0"-1"0,0 0 0,1 1-1,0-1 1,0 0 0,1 0 0,1 0 0,0 0-1,0 1 1,1-1 0,4-16 0,-4 20-323,0 0 0,1 0 1,-1 0-1,1 1 0,0-1 0,1 1 1,-1 0-1,1-1 0,0 2 1,0-1-1,1 0 0,-1 1 0,1 0 1,0 0-1,0 0 0,1 1 1,-1 0-1,1 0 0,7-3 0,-10 5-120,0 0-1,0 0 0,0 1 1,0-1-1,0 1 0,0 0 1,0 0-1,1 0 0,-1 0 1,0 0-1,0 1 0,0-1 1,0 1-1,0 0 0,0 0 0,0 0 1,0 0-1,-1 1 0,1-1 1,0 1-1,-1 0 0,1 0 1,-1 0-1,1 0 0,-1 0 1,0 0-1,0 0 0,2 4 1,5 7-11,0 0 0,0 1 1,-2 1-1,9 18 1,-4-6 21,-5-10-14,2-1 0,0 0 0,2 0-1,-1 0 1,17 16 0,-24-28-34,0-1 0,0 0 0,1 0 0,-1 0 0,1-1-1,-1 1 1,1-1 0,0 0 0,0 0 0,1 0 0,-1-1 0,0 1 0,0-1-1,1 0 1,-1 0 0,1 0 0,-1-1 0,1 0 0,-1 0 0,1 0 0,-1 0-1,1-1 1,-1 1 0,0-1 0,1 0 0,-1-1 0,5-1 0,-6 1-79,1 0 0,-1 0 1,0 0-1,1 0 0,-1-1 0,0 1 1,-1-1-1,1 0 0,0 0 0,-1 0 1,0 0-1,1 0 0,-1-1 1,0 1-1,-1-1 0,1 1 0,-1-1 1,0 0-1,1 0 0,-2 0 0,1 1 1,0-1-1,-1 0 0,0 0 1,0 0-1,0 0 0,0 0 0,0 0 1,-1 0-1,0 0 0,0 0 0,0 1 1,-3-7-1,-10-16-564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15115,'-4'5'3693,"17"-14"-1510,-6 6-1929,0 2 0,0-1 0,0 1-1,0 0 1,0 0 0,0 1 0,1 0 0,11 1-1,-3 2-224,0 1 0,26 9 0,-21-6 21,-1-2 0,1 0 0,0-1 0,1-1-1,-1-1 1,0-1 0,1-1 0,-1-1 0,1-1 0,-1-1-1,0 0 1,0-2 0,23-8 0,-44 13-50,3 0 32,0-1 0,-1 0 0,1 1 0,0-1 0,-1 0 0,1-1 0,-1 1-1,1 0 1,-1-1 0,0 1 0,0-1 0,1 0 0,-1 0 0,-1 0 0,1 0 0,0 0 0,0 0 0,1-3 0,-5 7 212,-1 5-174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11 164 16259,'-1'-1'197,"0"-1"0,0 0-1,0 1 1,0-1-1,0 0 1,0 0-1,0 0 1,1 0-1,-1 0 1,1 0-1,-1 0 1,1 0 0,0 0-1,0 0 1,0-3-1,1 3-30,-1-1-1,1 1 0,0-1 1,1 1-1,-1 0 0,0 0 1,1 0-1,-1 0 0,1 0 1,-1 0-1,1 0 1,4-3-1,9-9 355,2 0-1,0 2 1,33-20-1,-43 28-466,1 0-1,-1 1 0,1-1 1,0 2-1,0-1 1,0 1-1,0 0 0,0 1 1,1 0-1,-1 0 0,0 1 1,16 1-1,-22-1-47,0 1-1,1 0 1,-1 0 0,0-1-1,0 1 1,0 0 0,0 1-1,0-1 1,0 0-1,0 1 1,0-1 0,0 1-1,-1 0 1,1-1 0,0 1-1,-1 0 1,0 0 0,1 0-1,-1 0 1,2 4-1,1 4 3,0 1-1,-1 0 0,3 16 0,-5-20-9,1 1 1,0-1-1,0 0 1,0 1-1,1-1 1,6 11-1,-8-17-4,0 0 1,-1 0-1,1 0 0,0 0 0,0-1 0,0 1 1,-1 0-1,1-1 0,0 1 0,0-1 0,0 1 0,0-1 1,0 1-1,0-1 0,0 0 0,0 1 0,0-1 1,0 0-1,0 0 0,1 0 0,-1 0 0,0 0 0,0 0 1,0 0-1,2 0 0,0-1-107,0 0 0,0-1 0,0 1 0,0 0 0,0-1 0,0 0 0,0 0 0,4-3-1,0-1-388,0 0-1,0 0 1,-1-1-1,0 0 1,9-14-1,-1-6-755,-11 20 482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79 16211,'0'-2'160,"-1"0"0,0 1 0,0-1 0,0 0 0,0 1 0,0-1 0,0 0 0,0 1-1,-1-1 1,1 1 0,0 0 0,-1-1 0,0 1 0,1 0 0,-1 0 0,1 0 0,-1 0 0,0 0-1,0 0 1,0 1 0,1-1 0,-1 1 0,-3-1 0,-2-1 122,-1 1-1,1 0 1,0 0 0,-1 1 0,-7 0-1,6 1-208,1 0-1,0 0 1,0 1-1,0 1 1,1-1-1,-1 1 1,1 0 0,-1 1-1,1 0 1,0 0-1,0 0 1,1 1-1,-1 0 1,1 1-1,-6 6 1,4-3-35,0 0 1,1 1-1,0 0 1,0 0-1,1 0 0,1 1 1,-1 0-1,2 0 1,-7 23-1,9-24-42,0-1-1,0 1 1,1-1-1,1 1 1,-1-1-1,2 1 0,-1-1 1,1 1-1,1 0 1,-1-1-1,2 0 1,4 14-1,-4-17-4,0 0 0,0 0 0,1 0 1,0 0-1,0-1 0,0 1 0,1-1 0,-1 0 0,1 0 0,1-1 0,-1 0 0,1 1 0,-1-2 0,1 1 0,0-1 0,1 0 0,-1 0 1,11 3-1,-6-3 4,0-1 1,1 0 0,-1-1-1,1 0 1,-1-1 0,1 0-1,0-1 1,-1 0 0,1-1-1,-1 0 1,0-1 0,0 0-1,0-1 1,0 0-1,0-1 1,10-6 0,-5 2 102,-1 0 1,0-1-1,0-1 1,-1 0-1,-1-1 1,0 0-1,0-1 1,-2-1-1,19-25 0,-25 31 3,0-1-1,-1 0 0,0 1 1,0-2-1,-1 1 0,0 0 1,-1 0-1,0-1 0,0 0 1,-1 1-1,0-13 0,-1 16-55,0 0-1,-1 0 1,0 1-1,0-1 1,-1 0-1,0 1 1,1-1-1,-2 1 1,1-1-1,-1 1 1,0 0-1,0 0 1,0 0-1,-1 1 1,1-1-1,-1 1 1,0 0-1,-1 0 1,-7-6-1,0 2-146,0 0 1,-1 1-1,0 1 0,0 0 0,0 1 1,0 1-1,-1 0 0,-20-4 0,27 7-56,1 0-1,-1 0 0,1 1 0,-1 0 1,0 0-1,1 0 0,-1 1 1,0 0-1,1 0 0,-1 1 0,1 0 1,0 0-1,-1 0 0,1 1 1,0 0-1,0 0 0,1 0 0,-1 1 1,1 0-1,-6 5 0,-4 9-519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9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13547,'3'-1'361,"0"-1"1,-1 0 0,1 1-1,-1-1 1,0 0-1,1-1 1,-1 1-1,0 0 1,3-4-1,10-10 1361,-2 4-1043,1 2 0,1 0 0,0 1 0,0 0 0,18-7 0,-27 13-578,0 1 1,0 0 0,1 0 0,-1 0 0,0 1 0,1-1 0,-1 2 0,1-1 0,0 1 0,-1 0 0,1 0 0,-1 1 0,1 0 0,-1 0 0,1 0 0,11 5 0,-13-4-89,-1 1 0,1 0 1,-1 1-1,0-1 1,0 1-1,0-1 1,3 6-1,-4-6-7,-1 0-1,1 0 1,0 0 0,0 0-1,0-1 1,0 1 0,1-1-1,-1 0 1,1 0-1,-1 0 1,1 0 0,0-1-1,0 1 1,5 0 0,4 0-116,0-2-1,0 0 1,0 0 0,0-1 0,0-1 0,-1 0 0,1 0 0,-1-2 0,1 1-1,-1-2 1,0 1 0,-1-2 0,18-10 0,-15 6-162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336 114 14067,'4'-3'317,"0"-1"0,-1 0 0,0 0 0,1 0 1,-1 0-1,-1 0 0,1-1 0,-1 1 0,1-1 0,1-5 0,-4 8-185,1 0 0,-1 1-1,0-1 1,1 0 0,-1 0 0,0 0-1,0 1 1,0-1 0,0 0-1,0 0 1,0 0 0,-1 1 0,1-1-1,-1 0 1,1 0 0,-1 1-1,1-1 1,-1 0 0,0 1 0,0-1-1,0 1 1,0-1 0,0 1 0,0 0-1,0-1 1,-1 1 0,1 0-1,0 0 1,-1-1 0,1 1 0,-1 0-1,-3-1 1,1 0-32,-1 1-1,0-1 1,0 1-1,0 0 1,1 0 0,-1 0-1,0 1 1,0 0-1,0 0 1,0 0-1,0 1 1,0-1 0,0 1-1,0 0 1,0 1-1,0-1 1,1 1 0,-1 0-1,1 0 1,-1 1-1,-6 4 1,-3 2-53,1 1 1,0 0-1,0 1 0,1 0 1,-13 16-1,6-4 13,2 0 1,0 1-1,2 1 0,-25 52 1,33-59-28,0 0 0,1 0 0,1 1 0,1 0 1,1 0-1,0 0 0,1 0 0,2 31 0,0-45-25,0 0 0,0 0-1,1 0 1,0 0 0,0 0-1,1 0 1,-1 0 0,1 0-1,0 0 1,0 0-1,1-1 1,-1 1 0,1-1-1,0 0 1,0 0 0,1 0-1,-1 0 1,1 0 0,0-1-1,0 0 1,0 0 0,0 0-1,0 0 1,1 0 0,0-1-1,-1 0 1,1 0-1,0 0 1,0-1 0,0 1-1,0-1 1,0 0 0,8 0-1,5-1 34,0 0 0,0-1 0,0-1-1,0 0 1,0-2 0,-1 0-1,1 0 1,-1-2 0,0 0 0,-1-2-1,1 1 1,-1-2 0,-1 0 0,0-1-1,23-19 1,-26 19 3,-1-1 0,0 0 0,-1-1 0,0 0 0,-1 0 0,0-1 0,-1-1 0,8-16 0,-11 20-22,-1-1 0,-1 1 0,0-1 0,0 0 0,-1 0 0,0 0 0,-1-1 0,0 1-1,-1 0 1,0-1 0,-4-20 0,3 27-105,0-1 0,0 1-1,-1 0 1,1 0 0,-1 0-1,0 0 1,-1 0 0,1 0-1,-1 0 1,0 1 0,0-1-1,0 1 1,-1 0 0,0 0 0,0 0-1,0 0 1,0 1 0,0-1-1,-7-3 1,5 5-249,-1-1 0,1 1 0,0 0 0,-1 1 0,1-1 0,-1 1 0,1 0 0,-1 1 0,0 0 0,1 0 0,-1 0 0,1 1 0,-1 0 0,1 0 0,-11 4 0,-16 5-757,0 1-180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16884,'-6'13'2000,"2"-3"-1240,5 0-232,8-7 1009,11 0-457,8 0-136,14-1-288,1 1-224,4-3-784,-1 0-488,-4 0 776,-4 3-200,-3 4-112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16972,'-9'1'454,"-1"0"1,1 0-1,-1 1 1,1 0-1,0 1 1,0 0-1,0 1 1,0 0-1,1 0 1,0 1-1,-1 0 1,2 0 0,-1 1-1,0 0 1,-8 10-1,11-12-399,0 1 0,0 0 0,1 0 0,0 1 1,0-1-1,1 1 0,-1 0 0,1 0 0,0 0 0,1 0 0,0 1 0,0-1 0,0 1 0,1-1 0,-1 1 0,2 0 0,-1-1 0,1 1 0,0 0 1,0 0-1,1-1 0,1 9 0,-1-12-38,0-1 1,-1 0-1,1 0 1,0 0 0,0 1-1,0-1 1,0 0-1,1 0 1,-1 0-1,1-1 1,-1 1 0,1 0-1,-1 0 1,1-1-1,0 1 1,0-1-1,0 0 1,0 1 0,0-1-1,2 1 1,0-1 0,0 0 0,0 0 0,0 0 0,0-1 1,0 1-1,0-1 0,0 0 0,0 0 0,0-1 1,8-1-1,2-2 18,0 0 1,-1-1 0,1 0 0,-1-1 0,19-12-1,-14 6 13,1-1-1,-2-1 1,0 0-1,0-1 1,-2-1-1,0-1 1,25-36-1,-54 64 34,7 0-81,0 1 0,0 0 1,2 0-1,-8 21 0,10-27-16,2 0 0,-1 1-1,1-1 1,0 1 0,0-1 0,0 1 0,1 0-1,0-1 1,1 1 0,-1 0 0,3 8 0,-2-13-45,0 0 0,-1 0 0,1 1 0,0-1 0,0 0 0,0 0 0,1 0 0,-1 0 0,1-1 0,-1 1 0,1 0 0,-1 0 0,1-1 0,0 1 0,0-1 0,0 0 0,-1 1 0,1-1 0,1 0 0,-1 0 0,0 0 0,0-1 0,0 1 0,0 0 0,1-1 0,-1 1 0,0-1 1,1 0-1,4 0 0,-1 0-49,1-1 1,0 0 0,-1 0-1,1-1 1,-1 0 0,1 0 0,-1 0-1,0-1 1,9-5 0,23-17-423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17268,'1'9'2408,"2"-2"-1392,3 3-399,2-9 2175,11 5-1680,5 1-143,9-4-417,3-1-160,3-1-288,0-1-200,-5-1-744,-4 1-489,-13 0 1089,-5 0-256,-12 4-152</inkml:trace>
  <inkml:trace contextRef="#ctx0" brushRef="#br0" timeOffset="1">1 174 20556,'8'2'1945,"11"-2"-1297,5 0-224,9 0 744,3 0-296,2 0-327,0 2-281,-3 1-1105,-5 1-295,-6 5 928,-5-1-272,-6 1-160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14843,'0'0'62,"0"0"-1,0 0 1,0 0-1,0 0 1,1 0-1,-1 0 1,0 0-1,0 0 1,0 0-1,0 0 1,0 0-1,0 0 1,1 0-1,-1 0 1,0 0-1,0 0 1,0 0-1,0 0 1,0 0-1,0 0 0,1 0 1,-1 0-1,0 0 1,0 0-1,0 0 1,0 0-1,0 0 1,0 0-1,0 0 1,1 1-1,-1-1 1,0 0-1,0 0 1,0 0-1,0 0 1,0 0-1,0 0 1,0 0-1,0 0 1,0 1-1,0-1 1,0 0-1,0 0 1,0 0-1,0 0 1,0 0-1,0 0 1,0 1-1,0-1 1,0 0-1,0 0 1,0 0-1,0 0 1,0 0-1,0 0 1,0 1-1,0-1 1,0 0-1,0 0 1,0 0-1,0 0 1,0 0-1,0 0 1,0 0-1,0 1 1,0-1-1,-1 0 1,15-12 1992,24-29-918,-27 29-545,64-74 518,29-31-628,-104 117-480,0 0 0,0 0 0,0-1 0,0 1 0,0 0 0,0 0 0,1 0 0,-1-1 0,0 1 0,0 0 0,0 0 0,0 0 0,1 0 0,-1 0-1,0-1 1,0 1 0,0 0 0,1 0 0,-1 0 0,0 0 0,0 0 0,0 0 0,1 0 0,-1 0 0,0 0 0,0 0 0,1 0 0,-1 0 0,0 0 0,0 0 0,0 0 0,1 0 0,-1 0 0,0 0 0,0 0 0,1 0 0,-1 0 0,0 10 10,-6 18-25,5-25 12,-7 23-50,-20 85 110,25-95-150,0 1 1,1-1-1,1 1 0,2 29 1,-1-45 48,0 0 0,0 1 1,0-1-1,1 1 0,-1-1 0,0 0 1,1 1-1,-1-1 0,1 0 0,-1 1 1,1-1-1,0 0 0,-1 0 1,1 1-1,0-1 0,0 0 0,0 0 1,2 2-1,-2-3 33,0 0-1,0 0 1,0 0 0,0 0 0,0 0-1,0 0 1,0 0 0,0 0 0,0 0 0,0 0-1,0-1 1,0 1 0,0-1 0,0 1-1,0 0 1,-1-1 0,1 1 0,0-1-1,0 0 1,0 1 0,-1-1 0,1 0-1,0 1 1,0-1 0,-1 0 0,2-1 0,14-18-297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13227,'7'-4'719,"-1"0"-1,1 0 1,0 1 0,0 0 0,0 1-1,1-1 1,-1 1 0,11-1 0,-4 1 104,0 0 0,-1 1 1,25 2-1,-34-1-756,-1 0 1,0 1-1,1-1 0,-1 1 0,0 0 1,1 0-1,-1 0 0,0 0 1,0 1-1,0-1 0,0 1 1,0 0-1,0 0 0,4 3 0,-6-3-54,0-1 0,0 1-1,0 0 1,0 0-1,0-1 1,0 1-1,0 0 1,-1 0 0,1 0-1,-1 0 1,1 0-1,-1 0 1,0 0-1,0 0 1,0 0 0,0 0-1,0 0 1,0 0-1,0 0 1,-1 0-1,1 0 1,-1 0-1,0-1 1,1 1 0,-3 3-1,-2 7 28,-1-1-1,-1 0 0,0-1 1,0 1-1,-13 12 1,-50 47 201,42-43-129,20-20-80,-28 31 178,35-36-203,-1 0 1,1 0 0,0 0 0,0 0-1,0 0 1,0 0 0,0 0 0,0 0-1,0 0 1,0 1 0,1-1 0,0 0-1,-1 1 1,1-1 0,0 0 0,0 0 0,0 1-1,1 3 1,-1-5-64,1 1 0,0-1-1,0 1 1,-1-1 0,1 0 0,0 0 0,0 1-1,1-1 1,-1 0 0,0 0 0,0 0 0,0 0-1,1 0 1,-1-1 0,0 1 0,1 0-1,-1 0 1,1-1 0,-1 1 0,3 0 0,1 0 64,-1 0 0,1 0 0,0 0 1,0-1-1,8 0 0,-6-1-36,0 0 0,0-1 0,0 0 0,0 0 0,0 0 1,11-7-1,-14 7 4,41-17-285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17524,'-3'-1'261,"-1"0"0,1 1 0,-1 0 0,1-1 1,-1 1-1,1 0 0,0 1 0,-1-1 0,1 1 1,-1-1-1,1 1 0,0 0 0,-1 0 0,1 0 1,0 1-1,0-1 0,0 1 0,0 0 0,-4 3 0,3-2-117,1 1 0,0-1 0,0 1 0,0 0 0,0-1 0,0 1 0,1 1 0,0-1 0,0 0 0,0 1 0,0-1 0,1 1 0,-1 5 0,0-5-112,2 1 0,-1 0 0,1 0 0,-1 0 0,2 0 0,-1-1 0,1 1 0,-1 0 0,2 0 0,2 10 0,-2-12-18,-1-1 0,1 1-1,0 0 1,0-1 0,0 0-1,0 1 1,1-1 0,-1 0 0,1 0-1,0 0 1,0-1 0,0 1-1,0-1 1,1 1 0,-1-1-1,6 3 1,-2-3-3,0 0-1,0 0 1,0 0-1,0-1 1,0 0-1,0-1 1,0 1-1,1-1 1,-1-1 0,0 1-1,0-1 1,0-1-1,0 1 1,0-1-1,0 0 1,10-5-1,-3 1 21,-1-1-1,0 0 0,-1-1 0,0 0 1,0-1-1,0 0 0,10-12 1,-18 17-15,-1 0 1,1 0 0,-1 0 0,0 0 0,-1-1-1,1 1 1,-1-1 0,0 1 0,0-1 0,2-7-1,-4 10-8,1 0 0,-1 0 0,0 0 0,0 0 0,0 0-1,0 0 1,0 0 0,0 1 0,-1-1 0,1 0 0,-1 0 0,1 0-1,-1 0 1,0 0 0,1 1 0,-1-1 0,0 0 0,0 1-1,0-1 1,-1 0 0,1 1 0,0-1 0,-1 1 0,1 0 0,0 0-1,-1-1 1,0 1 0,1 0 0,-1 0 0,-2-1 0,-4-1-49,1 0 0,-1 1 0,0-1 0,1 2 0,-1-1 0,0 1 0,0 0 0,-15 1 0,18 0-141,0 0-1,0 0 1,1 1-1,-1-1 1,0 1 0,1 1-1,-1-1 1,1 0 0,-1 1-1,1 0 1,0 0 0,0 1-1,-1-1 1,2 1 0,-1 0-1,-4 3 1,2 4-392,5 1-168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16203,'-2'8'2201,"5"0"-1289,8-6-360,2 1 1985,10 2-1569,-3-4-264,5 2-512,2 0-432,-6-3-744,-3 0 880,-5-10-224,-2-3-120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17860,'0'1'71,"0"-1"1,0 1-1,0-1 1,0 0-1,1 1 1,-1-1 0,0 1-1,0-1 1,0 1-1,0-1 1,1 1-1,-1-1 1,0 0-1,1 1 1,-1-1-1,0 0 1,0 1-1,1-1 1,-1 0 0,1 1-1,-1-1 1,0 0-1,1 1 1,-1-1-1,1 0 1,-1 0-1,1 1 1,14-5 972,20-23-80,-24 17-380,354-324 3171,-359 332-3765,-7 10 3,-5 10-12,-10 26-230,3 1 0,2 0 0,1 1 0,-6 88 0,15-117 45,-1-12-52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16668,'6'3'1680,"4"-2"-904,4-1-288,12-2 1009,4-3-401,9 1-384,5-2-312,5-1-560,3 0-232,-6 1-688,-2 0 1960,-8 1-1080,-3 0-88,-9 3-160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18836,'-4'9'1853,"5"-7"-456,11-10 316,16-19-656,-17 16-851,-9 9-167,1-1 0,0 1 0,-1-1 0,0 0-1,1 1 1,-1-1 0,-1 0 0,1-1 0,0 1 0,-1 0-1,3-6 1,-4 9-34,0 0 1,0 0-1,0 0 0,0-1 1,0 1-1,0 0 0,0 0 1,0-1-1,0 1 0,0 0 0,0 0 1,0 0-1,0-1 0,0 1 1,0 0-1,0 0 0,0-1 1,0 1-1,0 0 0,0 0 0,0 0 1,-1-1-1,1 1 0,0 0 1,0 0-1,0 0 0,0-1 0,0 1 1,-1 0-1,1 0 0,0 0 1,0 0-1,0 0 0,0-1 1,-1 1-1,1 0 0,0 0 0,-10 3 116,-7 11 5,2 6-86,14-19-41,1-1 0,-1 1 0,1-1 0,-1 1 0,1-1 0,0 1 0,-1 0 0,1-1 0,0 1 0,-1-1 1,1 1-1,0 0 0,0 0 0,0-1 0,0 1 0,-1 0 0,1-1 0,0 1 0,0 0 0,1-1 0,-1 1 0,0 0 0,0-1 0,0 1 0,0 0 0,0-1 0,1 1 0,-1 0 0,0-1 0,1 1 0,0 1 1,0-2-70,0-1 1,1 1 0,-1 0 0,0 0 0,0-1-1,1 1 1,-1-1 0,0 1 0,0-1 0,0 1-1,1-1 1,-1 0 0,0 0 0,0 1 0,0-1 0,0 0-1,0 0 1,-1 0 0,1 0 0,1-1 0,1-1-63,7-7-160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15619,'0'-1'176,"1"0"-1,-1 0 0,0-1 1,0 1-1,1 0 0,-1 0 1,1 0-1,-1 0 0,1 0 1,-1 0-1,1-1 0,0 1 1,-1 0-1,1 1 0,0-1 1,0 0-1,0 0 0,0 0 1,0 0-1,0 1 0,0-1 1,0 0-1,0 1 0,0-1 1,0 1-1,0-1 0,0 1 1,1 0-1,0-1 0,6-1 251,0 1-1,0-1 0,12 1 1,-7 0-17,12-2-190,1 1 0,-1 2 0,0 0 0,1 2 0,25 5 0,-50-7-216,1 0 0,-1 0 0,0 0 0,1 1 0,-1-1 0,0 0 0,0 1 0,1-1 0,-1 1 0,0-1 1,0 1-1,0 0 0,0-1 0,0 1 0,0 0 0,0 0 0,0 0 0,0 0 0,0 0 0,0 0 0,-1 0 0,1 0 0,0 0 0,-1 0 0,1 0 0,0 0 1,-1 1-1,0-1 0,1 0 0,-1 0 0,0 1 0,0-1 0,1 0 0,-1 3 0,-1 2 1,-1 0 0,1 0 0,-1-1 0,0 1 0,-1 0 0,-4 7 0,-2 6 1,-23 54 11,-32 85-232,52-129-1163,12-29 1347,0 0 0,0 0 0,0 0 0,-1 0 0,1 0 0,0 1 0,0-1 0,-1 0-1,1 0 1,0 0 0,0 0 0,-1 0 0,1 0 0,0 0 0,0 0 0,-1 0 0,1 0 0,0 0 0,0 0 0,-1-1 0,1 1 0,0 0 0,0 0 0,-1 0 0,1 0 0,0 0 0,0 0 0,-1-1 0,1 1 0,0 0-1,0 0 1,0 0 0,0-1 0,-1 1 0,1 0 0,0 0 0,0 0 0,0-1 0,0 1 0,0 0 0,0 0 0,0-1 0,-1 1 0,1 0 0,0 0 0,0-1 0,-8-13-371,-2-8-277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13699,'1'4'1848,"2"5"-711,4-4-409,9-2 1792,7 0-1071,10-1-409,1-2-104,5 0-512,-1-2-472,-5-5 152,2 1-56,-8 0-176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14787,'24'17'1520,"5"-1"-1087,4 1-177,3 10 488,4 3-256,0 6-16,-4 3-200,-5 2-88,-12 11-120,-10 4-24,-17 1-200,-6 2-184,-16 0 1280,-6-3-920,-8-3 56,-2-5 24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 14843,'6'-3'613,"-4"1"-411,0 1 0,0 0 0,0 0 0,0-1 0,0 1 1,0 0-1,0 1 0,1-1 0,-1 0 0,0 1 0,4-1 0,-7 3 52,0 0 0,0-1-1,0 1 1,0 0 0,0-1-1,0 1 1,-1-1 0,1 1 0,0-1-1,-1 0 1,-1 2 0,-25 19 724,19-15-787,1 0 1,-14 14-1,5-3-118,2 2-1,1-1 0,0 2 1,1 0-1,2 1 1,0 0-1,1 0 1,1 1-1,-6 27 0,10-30-92,1 1-1,1-1 1,1 0-1,1 1 1,1-1-1,0 1 0,2-1 1,0 1-1,1-1 1,2 0-1,8 27 1,-9-35-59,1 0 1,0-1-1,1 0 1,0 0 0,0-1-1,2 1 1,-1-1-1,1-1 1,0 0 0,1 0-1,0 0 1,0-1-1,14 9 1,-9-10-17,0 0 0,17 6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15371,'0'0'208,"1"0"-1,-1-1 0,1 1 0,-1 0 0,1-1 1,-1 1-1,1 0 0,-1 0 0,1-1 1,0 1-1,-1 0 0,1 0 0,-1 0 0,1 0 1,0 0-1,-1 0 0,1 0 0,-1 0 1,1 0-1,0 0 0,-1 0 0,2 0 1,-8 12 3324,0-2-3829,-5 7 645,7-12-322,1 0-1,0 1 1,0-1 0,0 1-1,0-1 1,1 1-1,0 0 1,0 0-1,0 0 1,0 9-1,2-14-26,0 0-1,0-1 1,1 1-1,-1 0 0,0-1 1,1 1-1,-1-1 1,0 1-1,1-1 0,-1 1 1,1 0-1,-1-1 1,1 0-1,-1 1 0,1-1 1,-1 1-1,1-1 1,-1 0-1,1 1 0,0-1 1,-1 0-1,1 1 1,0-1-1,-1 0 0,1 0 1,0 0-1,-1 0 1,1 0-1,0 0 0,0 0 1,29 2-130,-19-2 65,-7 0 28,1 0 0,0 1 0,-1 0 0,1 0 0,0 0 0,-1 0 0,1 1 0,7 4 0,-10-5 28,-1 0 0,1 0 0,-1 0-1,1 1 1,-1-1 0,0 1 0,0-1 0,0 1-1,0-1 1,0 1 0,0 0 0,0-1 0,0 1-1,-1 0 1,1 0 0,-1-1 0,1 1 0,-1 0-1,0 0 1,0 0 0,1 0 0,-1 0 0,-1 0-1,1-1 1,0 4 0,-2 2 46,1 0-1,-1 0 1,0-1 0,0 1 0,-1 0-1,0-1 1,0 1 0,-1-1 0,1 0-1,-1 0 1,-1 0 0,-4 5-1,2-3 98,-1-1-1,0 0 0,0 0 1,0-1-1,0 0 0,-1 0 1,-16 7-1,23-12-121,0 0 1,0 0-1,0 0 1,0-1-1,-1 1 1,1 0-1,0-1 0,0 0 1,-1 1-1,1-1 1,0 0-1,0 0 1,-1 0-1,1-1 0,0 1 1,0-1-1,-1 1 1,1-1-1,0 1 1,0-1-1,0 0 1,0 0-1,0 0 0,0-1 1,-2 0-1,2-1-114,-1 1-1,1-1 0,0 0 1,0 0-1,0 1 0,1-1 1,-1 0-1,1-1 1,0 1-1,0 0 0,0 0 1,0-1-1,0 1 0,1 0 1,-1-1-1,1-4 1,-1-14-208,2 1 1,3-23 0,7-4-322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16484,'10'3'2088,"0"2"-1272,3 0-272,2 0 1001,3 1-585,4 0-64,3 0-608,0-3-440,-2-3 200,-2 1-88,-1 2-176</inkml:trace>
  <inkml:trace contextRef="#ctx0" brushRef="#br0" timeOffset="1">336 54 17700,'0'11'1808,"-3"8"-1040,-3 1-320,-1 6 913,1 5-441,0 5-152,2 1-184,1 4-584,2-4-272,1-6-680,0-5 1976,3-10-1128,0-12 0,-1-11-160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16948,'46'-11'2350,"12"-1"-284,-54 11-1922,1 1 1,-1 0-1,1 0 0,-1 0 1,1 1-1,-1-1 0,0 1 1,1 0-1,-1 0 0,7 4 1,-10-5-122,0 0 1,0 1 0,-1-1 0,1 0 0,0 1 0,-1-1-1,1 1 1,0 0 0,-1-1 0,1 1 0,-1-1-1,1 1 1,-1 0 0,1-1 0,-1 1 0,0 0 0,1 0-1,-1-1 1,0 1 0,1 0 0,-1 0 0,0-1 0,0 1-1,0 1 1,0 0 3,0 0 0,0 0-1,0 0 1,-1 0 0,1 0 0,-1 0-1,1 0 1,-1-1 0,-2 5-1,-2 1 21,0 1-1,0-1 0,-9 10 0,14-17-45,-97 94 354,67-67 0,1 1 0,-35 43 0,64-71-345,-1 1-1,1-1 1,-1 0 0,1 1 0,0-1-1,-1 0 1,1 1 0,0-1-1,-1 1 1,1-1 0,0 0-1,0 1 1,0-1 0,-1 1-1,1-1 1,0 1 0,0-1 0,0 1-1,0-1 1,0 1 0,0-1-1,0 1 1,0-1 0,0 1-1,0-1 1,0 1 0,0-1-1,0 1 1,0-1 0,0 1 0,0-1-1,0 1 1,1-1 0,-1 1-1,0-1 1,0 0 0,1 1-1,-1-1 1,0 1 0,1-1-1,-1 0 1,0 1 0,1-1-1,-1 0 1,1 1 0,-1-1 0,0 0-1,1 0 1,-1 1 0,1-1-1,-1 0 1,1 0 0,-1 0-1,1 0 1,-1 0 0,1 0-1,-1 1 1,1-1 0,34 0 225,-34 0-224,167-18-920,-140 16 748,-4-5-98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2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12219,'2'0'60,"20"7"568,0-1 1,1-1 0,-1-1 0,1-1 0,31 1-1,208-29 2128,-153 11-2184,286-12 611,-143 36-1024,233-4 357,-284-16 324,282 21 1,144 14-724,-561-24-114,227-13 308,-94 1 241,67 16-190,26-2-221,-52-26 40,235-5 73,48 26 383,-451 4 566,-74-2-1488,-2 0 62,1 0 0,0 0-1,0 0 1,-1-1 0,1 1 0,0-1-1,0 0 1,0 0 0,0 0 0,-6-3-1,-7-4-301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18 329 15003,'-5'8'1153,"4"-7"-1001,0 0 0,-1 1 0,1-1 1,0 1-1,0-1 0,0 1 0,0 0 0,1 0 1,-1-1-1,0 1 0,1 0 0,-1 0 0,1 2 1,20-15 2419,165-125 324,85-57-2260,-265 190-633,1 0 1,-1 0-1,1 0 1,0 0 0,-1 1-1,9-2 1,-23 22 65,-39 57-48,17-29 43,2 1 0,-30 67 1,57-111-122,1 0 0,-1 0 0,1 0 0,0 1 1,0-1-1,0 0 0,1 1 0,-1-1 0,1 1 1,0-1-1,0 1 0,0-1 0,0 0 0,1 1 1,-1-1-1,2 6 0,-1-9 20,-1 0-1,0 1 0,1-1 1,-1 1-1,0-1 1,1 0-1,-1 1 1,1-1-1,-1 0 0,1 1 1,-1-1-1,0 0 1,1 0-1,-1 0 1,1 1-1,-1-1 0,1 0 1,0 0-1,-1 0 1,1 0-1,-1 0 1,1 0-1,-1 0 0,1 0 1,-1 0-1,1 0 1,-1 0-1,1 0 1,-1-1-1,1 1 0,-1 0 1,1 0-1,0-1 1,18-10-238,-16 9 139,21-15-376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17044,'0'3'177,"1"-1"0,-1 1 1,0-1-1,0 0 0,-1 1 1,1-1-1,-1 1 0,1-1 1,-1 0-1,1 1 0,-1-1 1,0 0-1,0 1 0,-2 2 1,-4 12 604,-1 13-505,1 0 0,2 1 0,1-1 0,2 1 1,1 34-1,1-62-268,0 1 0,0 0 0,1 0 1,-1 0-1,1-1 0,0 1 0,1 0 0,-1-1 1,3 5-1,-3-6-7,0-1 0,0 0 0,0 1 1,0-1-1,0 0 0,0 0 0,1 0 1,-1 0-1,0 0 0,1 0 0,-1 0 0,1-1 1,-1 1-1,1 0 0,-1-1 0,1 1 1,0-1-1,-1 0 0,1 1 0,0-1 0,-1 0 1,1 0-1,2 0 0,7-2 8,0 0 0,0-1 0,0 0 0,-1-1 0,1 0 0,-1-1 0,0 0 0,11-7 0,19-9 35,25-8 52,-64 29-96,-1 0 0,1 0 1,-1-1-1,1 1 0,-1 0 0,1 0 0,-1 0 0,0-1 0,1 1 0,-1 0 1,1 0-1,0 0 0,-1 0 0,1 0 0,-1 0 0,1 0 0,-1 0 1,1 0-1,-1 0 0,1 0 0,-1 1 0,1-1 0,-1 0 0,1 0 0,-1 0 1,0 1-1,1-1 0,-1 0 0,1 0 0,-1 1 0,1-1 0,-1 0 1,0 1-1,1-1 0,-1 1 0,0-1 0,0 0 0,1 1 0,-1-1 0,0 1 1,0-1-1,1 1 0,-1-1 0,0 1 0,0-1 0,0 1 0,0-1 1,0 1-1,0-1 0,0 1 0,0-1 0,0 1 0,0-1 0,0 1 0,0 0 1,-1 2 0,1 0 0,-1 0 1,0-1-1,0 1 1,0 0-1,0-1 1,0 1-1,-3 3 1,-6 6 91,0-1 0,-2 0 0,1-1 0,-1-1 0,-1 1 1,0-2-1,0 0 0,0 0 0,-1-2 0,0 1 1,-1-2-1,1 0 0,-1 0 0,0-2 0,0 0 1,-1 0-1,1-2 0,-16 1 0,30-2-116,0 0-1,0 0 1,0 0-1,0 0 1,0 0-1,0 0 1,0 0-1,0-1 1,0 1 0,0 0-1,1 0 1,-1-1-1,0 1 1,0-1-1,0 1 1,-1-2-1,2 2-13,-1 0-1,1-1 0,0 1 1,0-1-1,0 1 0,0 0 1,0-1-1,0 1 0,0 0 1,0-1-1,0 1 0,0-1 1,0 1-1,0 0 1,0-1-1,0 1 0,0-1 1,1 1-1,-1 0 0,0-1 1,0 1-1,0 0 0,1-1 1,-1 1-1,0 0 0,0 0 1,1-1-1,26-23-1264,-25 23 1407,19-15-627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31 13387,'0'0'146,"1"0"1,-1 0 0,1-1-1,0 1 1,-1-1-1,1 1 1,-1 0-1,1-1 1,-1 1 0,1-1-1,-1 1 1,1-1-1,-1 0 1,1 1-1,-1-1 1,0 1-1,1-1 1,-1 0 0,0 1-1,0-1 1,1 0-1,-1 0 1,0 0 8,0 1-1,-1-1 1,1 1 0,0-1 0,0 0-1,-1 1 1,1-1 0,0 1 0,-1-1-1,1 1 1,0-1 0,-1 1 0,1 0 0,-1-1-1,1 1 1,-1-1 0,1 1 0,-1 0-1,1 0 1,-1-1 0,-2 0 170,-1-1 0,1 1-1,0 0 1,0 0 0,-1 0 0,1 0 0,0 1 0,-4-1 0,-1 3-182,-1-1 0,1 1 0,0 1 0,1-1 0,-1 1 0,0 1 0,1-1 0,0 1 0,-1 1 0,-10 8 1,-6 2 41,12-6-124,0-1 0,0 1 0,1 1 0,0 0 0,1 1 0,0 0 0,0 1 0,1 0 0,1 0 1,-7 14-1,12-21-40,0 1 0,1 0 0,0 0 0,0 0 0,0 0-1,1 0 1,0 0 0,0 1 0,1-1 0,-1 0 0,2 10 0,0-12-10,0 1 1,0-1-1,0 0 0,1 1 0,0-1 0,-1 0 0,2 0 0,-1 0 1,0 0-1,1 0 0,0 0 0,0-1 0,0 1 0,0-1 0,1 0 1,-1 0-1,6 3 0,-3-1 3,1-1-1,1-1 1,-1 1-1,0-1 1,1-1 0,0 1-1,0-1 1,-1-1 0,1 1-1,0-1 1,0-1 0,14 0-1,-15 0-1,0 0 0,-1-1 0,1 0-1,0 0 1,0-1 0,-1 0 0,1 0-1,-1 0 1,0-1 0,0 0 0,0 0-1,0-1 1,0 1 0,-1-1 0,7-7-1,-10 10-4,-1 0-1,0 0 0,0 0 0,0-1 1,0 1-1,0-1 0,0 1 1,0-1-1,0 1 0,-1-1 1,1 1-1,0-1 0,-1 0 1,0 1-1,1-1 0,-1 0 0,0 1 1,0-1-1,0 0 0,0 1 1,0-1-1,0-2 0,-1 1 1,0 1-1,-1-1 0,1 1 0,0 0 1,-1-1-1,1 1 0,-1 0 1,0 0-1,0 0 0,1 0 1,-1 0-1,-5-3 0,-5-3-303,-1 1 0,0 0 1,0 1-1,-16-6 0,27 12 170,-40-15-3861,39 13 3056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50 16331,'1'-3'206,"0"1"0,0-1-1,0 1 1,0-1 0,0 1-1,0 0 1,1-1-1,-1 1 1,1 0 0,0 0-1,-1 0 1,1 0-1,0 0 1,0 1 0,0-1-1,0 0 1,1 1-1,-1 0 1,0-1 0,1 1-1,-1 0 1,1 0-1,-1 0 1,1 1 0,0-1-1,-1 1 1,1-1-1,3 1 1,3-1 175,1 0 0,0 0 0,0 1 0,-1 1 0,1 0 0,14 3 0,-21-4-321,0 1-1,1 0 1,-1 0-1,0 1 1,1-1-1,-1 1 1,0-1-1,0 1 0,0 0 1,-1 0-1,1 1 1,0-1-1,-1 0 1,1 1-1,2 3 1,-4-3-38,0-1 0,0 0 1,0 1-1,0-1 1,0 1-1,0-1 1,-1 1-1,1-1 0,-1 1 1,0-1-1,0 1 1,0 0-1,0-1 1,0 1-1,-1-1 0,1 1 1,-1-1-1,1 1 1,-1-1-1,0 1 0,0-1 1,-1 3-1,-7 10 39,1 0 0,-2 0 0,0-1-1,-21 24 1,-56 48 159,54-55-129,18-18-47,8-7-16,0 1 1,0 0-1,0 0 0,1 0 0,0 1 0,0 0 0,-7 12 1,14-20-27,-1 0 1,0 1-1,1-1 1,-1 0-1,0 0 1,1 1 0,-1-1-1,1 0 1,-1 0-1,1 1 1,-1-1-1,0 0 1,1 0 0,-1 0-1,1 0 1,-1 0-1,1 0 1,-1 0 0,1 0-1,-1 0 1,1 0-1,-1 0 1,0 0-1,1 0 1,-1 0 0,1 0-1,-1 0 1,1-1-1,-1 1 1,0 0 0,1 0-1,0-1 1,18-3 0,37-14-1530,105-48 0,-131 51 977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 14547,'0'0'52,"0"0"0,0-1 0,0 1 0,0 0 0,0 0 0,0 0 0,0 0 0,0-1 0,0 1 0,0 0 0,0 0 0,0 0 0,0-1 0,0 1 0,0 0 0,-1 0 1,1 0-1,0 0 0,0-1 0,0 1 0,0 0 0,0 0 0,0 0 0,0 0 0,-1 0 0,1 0 0,0-1 0,0 1 0,0 0 0,0 0 0,0 0 0,-1 0 0,1 0 0,0 0 0,0 0 0,0 0 0,0 0 0,-1 0 0,1 0 0,0 0 0,0-1 0,0 1 0,0 0 0,-1 0 0,1 1 0,-11-4 424,6 3-203,0 0 1,0 0-1,0 1 0,0-1 1,1 1-1,-1 0 1,0 1-1,0-1 0,1 1 1,-7 3-1,-44 28 749,40-23-745,-2 2-108,1 1 0,0 0 1,1 1-1,1 1 0,0 0 0,1 1 1,0 0-1,2 1 0,-11 19 0,15-22-101,0 0-1,1 0 1,0 0-1,1 0 0,1 1 1,1 0-1,0 0 1,0 0-1,2 0 0,0 1 1,0-1-1,4 29 1,-1-36-50,0 1 0,0-1 1,0 0-1,1 0 0,0-1 1,0 1-1,1-1 0,0 1 1,1-1-1,0 0 0,0-1 1,11 13-1,-11-15-11,0 0-1,0 0 1,0 0 0,1-1-1,-1 0 1,1 0 0,0 0-1,-1 0 1,1-1 0,1 0 0,-1-1-1,0 1 1,0-1 0,1 0-1,-1-1 1,0 0 0,11 0-1,-4-2 44,0 0 0,-1-1 0,0 0 0,0-1 0,0-1-1,0 0 1,-1 0 0,1-1 0,-1 0 0,-1-1 0,1-1 0,-1 1-1,-1-2 1,11-10 0,-6 4 101,-1 0 0,0-1 1,-1-1-1,-1 0 0,-1 0 0,0-1 0,-2 0 1,9-24-1,-15 34-78,1 0 1,-1 1-1,-1-1 1,1 0-1,-1 0 0,-1 0 1,1 0-1,-1 0 1,-1 0-1,-2-15 1,1 18-66,1-1-1,-1 1 1,0 0 0,-1-1 0,0 1 0,1 1 0,-1-1 0,-1 0-1,1 1 1,-1-1 0,0 1 0,0 0 0,0 0 0,0 1 0,-1-1-1,-5-2 1,-2-1-271,-1 1 0,0 1 0,0 0 0,-1 0 0,1 2 0,-1-1 0,0 2 0,0 0 0,0 1 1,0 0-1,0 1 0,0 0 0,0 2 0,0-1 0,-24 7 0,33-6 127,-1 0 1,1 0 0,0 0 0,0 1 0,0 0-1,0 0 1,0 0 0,1 0 0,-1 1-1,1 0 1,0 0 0,0 0 0,0 0-1,-6 10 1,7 0-284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19020,'-5'10'1720,"8"-3"-1015,6-4-241,14-2 712,5-1-176,11-1-272,7-5-232,7 2-488,1 1-368,-2 1-752,-5 2 952,-6 3-248,-7-3-128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18380,'-2'2'207,"1"0"1,-1 0-1,1 0 1,0 0-1,0 0 0,0 0 1,0 0-1,0 0 1,0 1-1,-1 2 0,-1 4 178,-12 29 282,2 0 1,1 1 0,2 1-1,-8 68 1,17-103-653,1 1-1,0-1 1,0 0 0,0 1-1,2 9 1,-2-15-14,0 1 0,0 0 1,0 0-1,1 0 0,-1-1 0,0 1 0,0 0 0,1 0 0,-1 0 0,0-1 0,1 1 0,-1 0 0,1-1 1,-1 1-1,1 0 0,-1-1 0,1 1 0,0-1 0,-1 1 0,1-1 0,-1 1 0,1-1 0,0 1 0,0-1 1,-1 0-1,1 1 0,0-1 0,0 0 0,0 1 0,-1-1 0,1 0 0,0 0 0,0 0 0,0 0 1,-1 0-1,1 0 0,0 0 0,0 0 0,0 0 0,0-1 0,-1 1 0,1 0 0,0 0 0,0-1 0,0 1 1,67-35-68,-40 20 38,-18 10-5,0 0 1,0 0-1,0 1 0,21-6 0,-29 9 27,0 1 1,0-1-1,0 1 1,0 0-1,0 0 1,0 0-1,0 0 1,0 0-1,0 1 1,0-1-1,0 1 1,0-1-1,0 1 1,-1-1-1,1 1 1,0 0-1,0 0 1,0 0 0,-1 0-1,1 0 1,-1 1-1,1-1 1,-1 0-1,1 1 1,-1-1-1,0 1 1,1 0-1,-1-1 1,0 1-1,0 0 1,0 0-1,1 2 1,-1 1 9,0-1 1,0 0 0,0 1-1,-1-1 1,0 0-1,0 1 1,0-1-1,0 1 1,0-1 0,-1 0-1,0 1 1,0-1-1,0 0 1,0 1 0,-1-1-1,0 0 1,0 0-1,0 0 1,0-1-1,0 1 1,-1 0 0,-5 5-1,-2 1 157,0-1 0,-1 0-1,0-1 1,0 0 0,-1-1-1,0 0 1,-24 9 0,27-12-77,0-1 0,0 0 1,-1-1-1,1 0 0,-1-1 1,1 0-1,-1 0 0,1-1 1,-1 0-1,0-1 0,1 0 1,-10-2-1,16 2-141,1 1 1,0 0-1,0-1 0,0 0 0,0 0 1,0 1-1,0-1 0,0 0 1,0 0-1,1-1 0,-1 1 0,0 0 1,1-1-1,-1 1 0,1-1 0,-1 1 1,1-1-1,-1 0 0,1 1 1,0-1-1,0 0 0,0 0 0,0 0 1,0 0-1,0-4 0,0 3 4,1 0 1,1-1-1,-1 1 0,0 0 0,1 0 0,0 0 0,0-1 1,0 1-1,0 0 0,0 0 0,0 0 0,1 1 0,-1-1 1,1 0-1,0 0 0,0 1 0,3-4 0,19-18-402,5 0-30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20164,'2'-1'2217,"4"-1"-1489,11-2-328,7-2 1104,11 3-583,0-3-225,16 2-472,2 1-184,-2 0-528,-3 1-345,-10 2-599,-8 2-72,-12 3 968,-8-1-352,-20 2-169</inkml:trace>
  <inkml:trace contextRef="#ctx0" brushRef="#br0" timeOffset="1">161 92 14643,'-29'12'2241,"6"-2"-1201,11-4-336,4 1 1296,17-2-455,5-2-161,12-1-456,6-2-216,5 0-336,3-2-264,4 1-624,-3-2 696,-6-1-256,-2-1-88,-5 0-72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15523,'6'-3'2614,"12"-17"-417,24-32-1,35-66-30,-46 68-1514,68-125 349,-72 125-855,-28 77-182,-5 6 8,-8 49-10,-7 155 0,21-228-20,0-1 1,1 0-1,0 1 1,3 12-1,-3-20-64,-1 1 0,0-1-1,0 0 1,1 1 0,-1-1-1,1 0 1,-1 0 0,1 1 0,0-1-1,-1 0 1,1 0 0,0 0 0,0 0-1,0 0 1,0 0 0,0 0 0,0 0-1,0 0 1,0 0 0,0 0 0,0-1-1,0 1 1,1 0 0,-1-1-1,0 1 1,1-1 0,-1 0 0,0 1-1,1-1 1,-1 0 0,0 0 0,1 0-1,-1 0 1,0 0 0,1 0 0,1 0-1,5-4-674,-2-6-265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 15059,'0'-5'355,"-1"0"0,1 0 0,0 1 0,1-1 0,-1 0 0,1 0 0,0 1 0,0-1 0,0 1 0,1-1 0,0 1-1,-1-1 1,2 1 0,-1 0 0,4-5 0,-5 6-218,1 1-1,0 0 0,0-1 0,0 1 1,0 0-1,1 1 0,-1-1 0,1 0 1,-1 1-1,1-1 0,-1 1 0,1 0 1,0-1-1,-1 2 0,1-1 1,0 0-1,0 0 0,0 1 0,0-1 1,0 1-1,0 0 0,0 0 0,0 0 1,-1 1-1,7 0 0,-7 0-96,1 0 0,-1 0 0,1 0 0,-1 0 0,0 1-1,1-1 1,-1 1 0,0-1 0,0 1 0,0 0 0,0 0 0,0 0 0,-1 0-1,1 0 1,-1 0 0,1 0 0,-1 1 0,0-1 0,0 0 0,0 1-1,0-1 1,0 1 0,0-1 0,-1 1 0,1 0 0,-1-1 0,0 1 0,0 4-1,1 1-23,-1 1 0,-1-1 0,0 0-1,0 0 1,0 0 0,-1 0-1,0 0 1,-4 9 0,-4 2 19,-1-1 0,0 0 0,-1-1 0,-1 0 0,-25 25 0,-8 11 43,45-52-84,0 0 0,0-1 1,1 1-1,-1 0 0,1 0 0,-1-1 0,1 1 1,-1 0-1,1 0 0,-1 0 0,1 0 1,0 0-1,-1 0 0,1 0 0,0 0 0,0-1 1,-1 1-1,1 0 0,0 0 0,0 0 1,0 0-1,1 0 0,-1 0 0,0 0 0,0 0 1,0 0-1,1 0 0,0 1 0,0 0-51,0-1 0,1 0 0,-1 0 0,1 0 1,-1 0-1,1 0 0,-1 0 0,1 0 0,0-1 0,-1 1 0,1 0 0,0-1 0,0 0 0,-1 1 0,4-1 0,9 1-409,0-1 0,0 0-1,0-1 1,0 0 0,0-1 0,15-5-1,-16 4 274,27-4-614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 18476,'-3'-1'112,"1"-1"0,0 1 0,-1-1 0,0 1 0,1 0 0,-1 0 0,0 0 0,1 1 0,-1-1 0,0 0 0,0 1 0,0 0 0,1 0 0,-1 0 0,0 0 0,0 0 0,0 1 0,0-1 0,1 1 0,-1-1 0,0 1 0,0 0 0,-3 2 0,1 1-9,0-1-1,0 1 1,1 0 0,-1 0 0,1 1-1,0-1 1,0 1 0,1 0 0,-1 0-1,-2 7 1,1-4-41,1 1 0,0 0 0,1 0 0,0 0 0,0 0 0,1 1 0,0-1 0,1 1 0,0-1 1,0 15-1,1-20-28,1 1 0,-1-1 0,0 0 0,1 1 1,0-1-1,0 0 0,0 1 0,1-1 0,-1 0 1,1 0-1,0 0 0,0 0 0,1 0 0,-1-1 1,1 1-1,-1-1 0,1 1 0,1-1 1,-1 0-1,0 0 0,1 0 0,-1-1 0,1 1 1,6 2-1,-3-3 26,1 0 1,0 0-1,0-1 1,0 0-1,0 0 1,0-1 0,-1 0-1,1 0 1,0-1-1,0 0 1,0 0-1,0-1 1,0 0-1,-1 0 1,1-1-1,-1 0 1,0-1-1,10-5 1,-10 5-5,0-1-1,-1 1 1,1-1-1,-1-1 0,0 1 1,0-1-1,-1 0 1,6-8-1,-8 10-31,0 0 0,-1-1 0,0 1 0,0 0 0,0-1-1,0 0 1,-1 0 0,1 1 0,-1-1 0,0 0-1,-1 0 1,1 0 0,-1-8 0,-1 8-76,1 1 0,-1 0 0,0 0 1,0 0-1,0 0 0,-1 0 0,1 0 0,-1 1 0,0-1 1,0 0-1,-1 1 0,1-1 0,-1 1 0,1 0 0,-1 0 1,0 0-1,0 0 0,0 0 0,-1 1 0,1-1 0,-1 1 1,1 0-1,-8-3 0,5 3-166,-1-1 0,1 1-1,-1 1 1,0-1 0,1 1 0,-1 0 0,0 1 0,0 0-1,0 0 1,0 0 0,1 1 0,-1 0 0,-12 3 0,-1 2-495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18284,'3'-2'2176,"4"-1"-1391,6 1-361,4-3 1176,9 4-656,1-2-192,6 3-544,0-4-328,-3 2-760,0 1 1776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16660,'-6'0'1904,"2"3"-1232,6 0-168,8 1 953,7 3-369,6-1-168,7 1-344,4 0-128,8-1-256,-2 0-264,-4-3-680,-8 1-368,-10-1 864,-15-3-184,1 4-208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5 251 20276,'-4'3'803,"7"-1"-414,-1-2-359,-1 0 0,1 0 0,-1-1 0,1 1 0,-1 0 0,1-1 0,-1 1 0,0-1-1,1 0 1,-1 1 0,0-1 0,1 0 0,-1 0 0,2-1 0,28-24 461,0-2 0,-2-1 0,-1-1 0,-2-2 0,0 0 1,20-37-1,-55 86-578,0 0 0,2 1 0,0 1 0,0-1 0,2 1 0,0 0 0,2 0 0,0 1 0,1-1 0,0 27 1,7-23-803,-4-23 869,-1 1 0,0-1 0,0 1 0,0 0 0,1-1 0,-1 1 0,0-1 0,1 1 0,-1-1 0,0 1 0,1-1-1,-1 1 1,1-1 0,-1 0 0,1 1 0,-1-1 0,1 1 0,-1-1 0,1 0 0,-1 0 0,1 1 0,-1-1 0,1 0 0,-1 0-1,1 0 1,0 1 0,-1-1 0,1 0 0,0 0 0,-1 0 0,1 0 0,-1 0 0,1 0 0,0 0 0,0-1 0,11-6-483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17748,'0'8'1840,"-6"9"-1272,-1 6-208,6 5 993,-1 6-649,6 9-144,4 4-208,-6-1-88,3 3-96,-5-6-56,0-2-88,-10 1-176,-7-6-544,-6-6-256,-13-9 768,-3 2-152,-3-5-128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14595,'0'-1'72,"0"1"-1,0 0 1,1-1 0,-1 1-1,0 0 1,0-1 0,0 1-1,0 0 1,0-1-1,0 1 1,0-1 0,0 1-1,1 0 1,-1-1 0,-1 1-1,1 0 1,0-1 0,0 1-1,0-1 1,0 1-1,0 0 1,0-1 0,0 1-1,0 0 1,-1-1 0,1 1-1,0 0 1,0-1 0,0 1-1,-1 0 1,1 0-1,0-1 1,0 1 0,-1 0-1,1 0 1,0-1 0,-1 1-1,1 0 1,-1 0-1,-15 7 1634,-18 24-332,17-8-1001,1 1 1,1 0-1,-17 38 0,-28 83 446,42-94-409,-19 77 0,33-108-348,1 0 0,0 0 0,1 0 1,2 1-1,0-1 0,1 0 0,4 22 0,-4-34-89,1-1 0,0 1 1,0-1-1,1 0 0,0 0 1,1 0-1,-1 0 0,1-1 1,1 0-1,-1 1 0,1-1 1,0-1-1,0 1 0,1-1 1,0 0-1,9 7 0,-7-7 53,1 0-1,0-1 0,0 0 1,0-1-1,0 0 0,0 0 0,1-1 1,-1 0-1,1 0 0,0-1 1,-1 0-1,15-2 0,25-3-120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17500,'4'11'9978,"-2"-11"-9282,-1 0-600,3 5-312,-1-5-872,2 3-161,-5-8 913,0-6-208,0-11-264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20636,'2'-2'289,"-1"0"0,1 0 1,0 0-1,0 1 0,0-1 0,0 0 0,0 1 0,0 0 0,1-1 0,-1 1 0,0 0 0,1 0 0,-1 1 0,0-1 0,1 0 0,3 0 0,46-2 123,-31 3-244,33-2-121,63-4-25,-117 6-22,0 0 0,0 0 0,1 0 1,-1 0-1,0 0 0,0 0 0,1 0 0,-1 0 0,0 0 1,0 0-1,0 0 0,1 0 0,-1 0 0,0 0 0,0 0 1,0 1-1,0-1 0,1 0 0,-1 0 0,0 0 0,0 0 1,0 1-1,0-1 0,0 0 0,1 0 0,-1 0 0,0 0 1,0 1-1,0-1 0,0 0 0,0 0 0,0 0 0,0 1 1,0-1-1,0 0 0,0 0 0,0 1 0,0-1 0,0 0 1,0 0-1,0 0 0,0 1 0,0-1 0,0 0 0,-2 11 2,1-11-2,-77 208 26,45-127-3,-34 123 0,67-202-28,0-1 0,-1 0 0,1 0 0,0 0-1,0 1 1,0-1 0,0 0 0,0 0 0,0 1-1,0-1 1,1 0 0,-1 0 0,0 0 0,1 1-1,0 0 1,4-1-461,1-12-565,-5 6 809,0 0-1,0 0 1,0 0 0,0 0 0,-1 0-1,0 0 1,-1-7 0,1 4-11,0-19-451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19356,'0'2'1889,"5"-2"-1121,2 0-272,11 0 896,0-1-280,9 4-408,1-5-247,3 1-457,2 1-553,-3 0 1354,0-1-841,-7-7-24,-3-2-48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18084,'6'-3'1129,"10"-4"1349,-16 7-2424,1 0-1,-1 0 1,0 0-1,0 0 1,0 0-1,1 0 1,-1 0-1,0 0 1,0 0-1,1 0 1,-1 0-1,0 0 1,0 0-1,0 0 1,1 0-1,-1 0 1,0 0-1,0 1 1,0-1-1,0 0 1,1 0-1,-1 0 1,0 0-1,0 0 1,0 0-1,0 1 1,1-1-1,-1 0 1,0 0-1,0 0 1,0 1-1,0-1 1,0 0-1,0 0 1,0 0-1,0 0 0,0 1 1,0-1-1,0 0 1,1 0-1,-1 1 1,0-1-1,0 0 1,0 0-1,-1 0 1,1 1-1,0-1 1,0 0-1,0 0 1,0 0-1,0 1 1,0-1-1,0 0 1,0 0-1,0 0 1,0 1-1,0-1 1,-1 0-1,1 0 1,0 0-1,0 0 1,0 0-1,-1 1 1,-6 24 384,0 1 1,2-1 0,-3 30-1,6-36-407,1-16-66,1 1 0,-1 0 0,1-1 0,0 1 0,0 0 0,1-1 0,-1 1 0,1 0 0,0-1-1,-1 1 1,2-1 0,-1 1 0,0-1 0,1 1 0,-1-1 0,1 0 0,0 0 0,0 0 0,4 4-1,1-1-130,0 0 0,0 0 0,1-1 0,0 0 0,0 0 0,13 5 0,-17-8 118,0 0 0,1 0 0,-1 0 0,0 1 1,-1 0-1,1 0 0,-1 0 0,6 6 0,-8-8 47,0 0 0,-1 0 0,1 0 0,0 1 0,-1-1 0,0 0 0,1 1 0,-1-1 0,0 0-1,1 1 1,-1-1 0,0 0 0,0 1 0,0-1 0,0 0 0,0 1 0,-1-1 0,1 0 0,0 1 0,-1-1 0,1 0 0,-1 0 0,1 1 0,-1-1 0,1 0-1,-1 0 1,0 0 0,0 0 0,0 1 0,1-1 0,-1-1 0,0 1 0,0 0 0,-2 1 0,-6 6 56,0 0 1,0-1-1,-1-1 1,0 1-1,-1-1 1,-16 6-1,7-4 69,-1-1 0,-35 8 0,52-14-161,0-1 0,0 1 0,0-1 0,0 0 0,0 0 0,0 0 0,0 0 0,0-1 0,0 1 0,1-1 0,-1 0-1,0 0 1,-4-2 0,6 1-12,-1 1 1,1-1-1,-1 0 0,1 0 0,0 0 0,0 0 0,0 0 0,0 0 0,0-1 0,0 1 0,0-1 1,1 1-1,-1-1 0,1 0 0,0 1 0,0-1 0,-1-5 0,-6-33-236,6-10-98</inkml:trace>
  <inkml:trace contextRef="#ctx0" brushRef="#br0" timeOffset="1">172 1 15667,'19'0'1857,"3"3"-977,-2-2-352,3 3 832,2 1-135,0 0-697,-2 0-520,1-4 176,5 2-176,-3-2-208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16780,'3'1'2217,"4"-7"-1493,6-10-126,99-138 3411,66-70-3464,-185 235-546,1-1-1,0 1 1,-8 20-1,4-7 20,-51 129 136,56-135-204,0-1-1,1 1 0,1 0 0,0 0 0,2 0 1,0 37-1,1-54-42,0 1 0,0-1 0,0 0-1,0 0 1,0 1 0,1-1 0,-1 0 0,0 1 0,1-1 0,-1 0-1,1 0 1,-1 1 0,1-1 0,-1 0 0,1 0 0,0 0 0,-1 0-1,1 0 1,0 0 0,0 0 0,0 0 0,0 0 0,0 0 0,0-1 0,0 1-1,0 0 1,1-1 0,-1 1 0,0-1 0,0 1 0,2 0 0,-1-1-23,0-1 1,0 1-1,0 0 1,0-1 0,0 1-1,-1-1 1,1 0 0,0 0-1,0 0 1,-1 0 0,1 0-1,0 0 1,-1 0 0,1 0-1,-1 0 1,0-1 0,1 1-1,-1-1 1,0 1 0,2-3-1,15-23-985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16179,'9'-4'878,"0"1"0,1 0 0,-1 1-1,1 0 1,-1 1 0,16-1 0,-21 2-668,0 0 1,1 0-1,-1 1 1,0-1-1,0 1 1,0 0 0,0 0-1,0 0 1,0 1-1,0 0 1,0-1-1,0 1 1,-1 1-1,1-1 1,-1 0 0,0 1-1,5 4 1,-6-4-186,0-1 1,-1 1 0,1-1 0,-1 1 0,0 0 0,0-1-1,0 1 1,0 0 0,0 0 0,-1 0 0,1 0-1,-1-1 1,0 1 0,0 0 0,0 0 0,0 0 0,0 0-1,-1 0 1,1 0 0,-3 5 0,-1 5 7,0-1 0,-1 1 1,-8 12-1,13-24-31,-44 80 159,16-32-24,-21 55 0,47-101-130,1-1 1,0 0-1,1 1 1,-1-1-1,0 1 0,1-1 1,-1 1-1,1 0 1,0-1-1,0 1 0,0 2 1,1-4-16,-1 0 1,1 0-1,-1 0 1,1 0-1,-1 0 1,1-1-1,0 1 0,0 0 1,-1-1-1,1 1 1,0 0-1,0-1 1,0 1-1,0-1 0,-1 1 1,1-1-1,0 0 1,0 1-1,0-1 1,0 0-1,0 1 1,0-1-1,0 0 0,0 0 1,0 0-1,0 0 1,0 0-1,0 0 1,0-1-1,2 1 0,6-1-142,1 0-1,-1-1 1,0 0-1,0-1 1,0 1-1,0-2 1,-1 1 0,1-1-1,-1-1 1,0 1-1,0-1 1,11-10-1,17-12-264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16299,'1'1'74,"-1"0"-1,1 0 1,0-1-1,0 1 1,0 0-1,0-1 1,-1 1-1,1-1 1,0 1-1,0-1 1,0 1-1,0-1 1,0 0-1,0 1 1,0-1-1,1 0 0,-1 0 1,0 0-1,0 0 1,0 0-1,0 0 1,0 0-1,0 0 1,0 0-1,0-1 1,0 1-1,1-1 1,9 0 238,627-9 3633,2 26-4025,-618-15 117,297 3-17,631-75-1,455-57 2486,-1337 127-2307,403-18 1816,-448 19-1894,-5 0-86,-16-1-653,-9 1-730,-17-7 556,9 2 262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13251,'-7'14'2080,"5"-4"-1032,14-9-327,11-1 2255,11 0-1807,5-4-193,7 0-384,2-2-344,4-1-768,-5-6 608,-2 0-224,-7-1-168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 18076,'0'-2'128,"0"0"1,0 1-1,0-1 0,0 0 1,0 0-1,0 1 0,0-1 1,-1 0-1,1 1 1,0-1-1,-1 0 0,1 1 1,-1-1-1,0 1 0,0-1 1,0 1-1,1-1 1,-1 1-1,0 0 0,-1-1 1,1 1-1,0 0 0,0 0 1,-1 0-1,1 0 1,0 0-1,-1 0 0,1 0 1,-1 0-1,1 1 0,-1-1 1,1 0-1,-1 1 0,-2-1 1,-4 0 53,0 0 0,1 0 0,-1 1 0,0 0 0,0 0 0,0 1 0,0 0 0,0 1 0,0-1 1,-11 6-1,6-3-154,1 1 1,0 1 0,1 0 0,-1 0-1,-16 14 1,23-17-17,1 1 1,1-1-1,-1 1 1,0 0-1,1 1 1,-3 4-1,5-8-7,0 0 0,0 0 0,1 1 0,-1-1 0,1 0 0,-1 0 0,1 0 0,-1 0 0,1 1 0,0-1 0,0 0 0,0 0 0,-1 1 0,1-1 0,0 0 0,0 1 0,1-1 0,-1 0 0,0 0 0,0 1 0,1-1 0,-1 0 0,1 0 0,-1 0-1,1 1 1,-1-1 0,1 0 0,0 0 0,-1 0 0,3 2 0,6 4 20,1 0 0,0-1 0,0 1-1,0-2 1,1 0 0,18 7-1,-13-7-24,-2 2-1,25 13 1,-34-17-9,0 1 1,-1-1 0,0 1 0,0 0 0,0 0 0,0 0 0,0 1-1,-1-1 1,0 1 0,0 0 0,4 9 0,-4-7-4,-1 0 1,0 0-1,-1 1 1,1 0 0,-1-1-1,-1 1 1,0-1-1,0 1 1,0 0 0,-1-1-1,0 1 1,0-1-1,-1 1 1,0-1-1,-6 13 1,6-14 13,0 0-1,-1 0 1,0-1 0,0 0-1,-1 1 1,0-1 0,0 0-1,0-1 1,0 1 0,-1-1-1,1 0 1,-1 0 0,0 0-1,0-1 1,-1 1 0,1-1-1,-1-1 1,1 1 0,-12 3-1,14-6 5,1 1 1,-1-1-1,0 0 0,0 0 0,1 0 0,-1 0 0,0 0 1,0-1-1,0 1 0,1-1 0,-1 0 0,0 1 0,1-1 1,-1-1-1,1 1 0,-1 0 0,1-1 0,0 1 0,-1-1 0,1 0 1,0 1-1,0-1 0,0 0 0,0 0 0,0-1 0,1 1 1,-1 0-1,1-1 0,-1 1 0,-1-5 0,0 1 4,1 0-1,0 0 1,0-1 0,0 1-1,1 0 1,0-1 0,0 1-1,1 0 1,-1-1-1,2 1 1,-1-1 0,2-9-1,1 7-4,0 0-1,1-1 0,0 1 0,0 1 1,1-1-1,0 1 0,0 0 0,1 0 1,0 0-1,1 1 0,0 0 0,8-7 1,15-11 82,57-35 1,-59 42 13,-4 2 2,-11 9 19,0-1 1,-1 0-1,0-1 1,-1-1-1,18-18 1,-28 28-108,-1-1 1,1 1-1,0-1 0,-1 0 1,1 0-1,-1 1 0,1-1 1,-1 0-1,1 0 0,-1 0 0,0 0 1,1 1-1,-1-1 0,0 0 1,0 0-1,1 0 0,-1 0 1,0 0-1,0 0 0,0 0 1,0 0-1,0 0 0,-1 1 1,1-1-1,0 0 0,0 0 1,0 0-1,-1 0 0,1 0 1,-1 0-1,1 1 0,0-1 0,-1 0 1,0 0-1,1 1 0,-1-1 1,1 0-1,-1 1 0,0-1 1,1 0-1,-1 1 0,0-1 1,0 1-1,0-1 0,1 1 1,-1-1-1,0 1 0,0 0 1,0 0-1,0-1 0,0 1 1,-1 0-1,-6-2 35,-1 0 0,1 1 0,0 1 1,-12-1-1,9 1-46,-8 0-180,0 0 0,0 1 1,-35 7-1,53-8 100,0 0 0,1 0-1,-1 0 1,1 0 0,-1 1 0,0-1 0,1 0-1,-1 0 1,1 0 0,-1 1 0,1-1 0,-1 0-1,1 0 1,-1 1 0,1-1 0,-1 0 0,1 1-1,-1-1 1,1 1 0,-1-1 0,1 1 0,0-1-1,-1 1 1,1-1 0,0 1 0,-1-1 0,1 2-1,0-1-63,1 0 0,0-1 0,-1 1 0,1 0 0,0 0 0,0-1 0,-1 1-1,1 0 1,0-1 0,0 1 0,0-1 0,0 0 0,0 1 0,0-1 0,0 1 0,0-1 0,0 0-1,1 0 1,23 7-795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17180,'1'-3'293,"1"0"1,-1 1-1,1-1 1,0 1-1,0 0 1,-1-1-1,2 1 1,-1 0-1,0 0 1,0 0 0,1 1-1,-1-1 1,1 1-1,-1-1 1,1 1-1,0 0 1,-1 0-1,1 0 1,3-1-1,-1 1-32,0 0 0,0 0-1,1 1 1,-1 0 0,0 0-1,0 0 1,0 1 0,0-1-1,0 1 1,9 3 0,-10-3-197,-1 0 1,1 1 0,-1-1-1,0 1 1,0 0 0,1 0 0,-1 0-1,0 0 1,-1 1 0,1-1-1,0 1 1,-1-1 0,1 1 0,2 5-1,-4-6-56,0 0-1,0 1 1,0-1 0,0 0-1,-1 1 1,1-1-1,-1 1 1,1-1-1,-1 1 1,0-1-1,0 1 1,0-1 0,-1 1-1,1-1 1,0 1-1,-1-1 1,0 1-1,0-1 1,1 0 0,-1 1-1,0-1 1,-1 0-1,-1 3 1,-4 7 84,-1-1 0,-1 0 1,0-1-1,-1 1 0,-18 14 0,28-25-87,0 0 0,0 0-1,-1 1 1,1-1 0,0 0 0,0 0-1,0 0 1,-1 0 0,1 1-1,0-1 1,0 0 0,0 0 0,0 0-1,-1 1 1,1-1 0,0 0-1,0 0 1,0 0 0,0 1-1,0-1 1,0 0 0,0 0 0,0 1-1,0-1 1,0 0 0,0 0-1,0 1 1,0-1 0,0 0 0,0 0-1,0 1 1,0-1 0,0 0-1,0 0 1,0 1 0,0-1 0,0 0-1,12 5 0,31-3-289,-16-1 46,-16 1 84,0 0 0,0 1 0,0 0 0,0 0 0,-1 1 0,16 9 0,-23-12 127,0 0 0,0 1 0,-1 0 0,1-1-1,-1 1 1,1 0 0,-1 0 0,0 1 0,0-1-1,0 0 1,0 1 0,0-1 0,0 1 0,-1 0 0,0-1-1,1 1 1,-1 0 0,0 0 0,0 0 0,0 0 0,-1 0-1,1 0 1,-1 0 0,1 0 0,-1 0 0,0 0-1,0 1 1,-1 3 0,-1-2 76,1-1 1,-1 1-1,0-1 0,0 0 0,-1 0 1,1 0-1,-1 0 0,0-1 0,-6 7 1,1-1 199,-1-1 0,-16 12 0,14-13-87,1-1 0,-1 0 0,0 0 0,-1-1 0,0-1 0,1 0 0,-21 5 0,28-8-238,1-1 0,-1 1 0,0-1 0,0 1 0,0-1-1,1 0 1,-1-1 0,0 1 0,0-1 0,1 1 0,-1-1 0,0 0 0,1 0 0,-1-1-1,1 1 1,0-1 0,-1 0 0,1 0 0,0 0 0,0 0 0,0 0 0,0-1 0,0 1-1,1-1 1,-1 0 0,1 0 0,-1 0 0,-2-6 0,-3-11-489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11 179 15843,'-10'0'2564,"9"-3"-724,17-12 213,30-16-617,137-71 393,-175 98-1772,0 0-1,0 0 0,1 1 0,0 0 0,-1 1 0,1-1 0,0 2 1,0-1-1,0 1 0,16 1 0,-24 0-42,0 1 0,1-1 0,-1 0 1,1 1-1,-1 0 0,0-1 0,0 1 0,1 0 1,-1 0-1,0-1 0,0 1 0,0 0 0,0 0 0,0 0 1,0 1-1,0-1 0,0 0 0,0 0 0,-1 0 1,1 1-1,0-1 0,-1 0 0,1 1 0,0 1 0,7 40 108,-5-22-82,-2-17-34,0 0-1,0 0 1,1 0-1,-1 0 1,1-1-1,0 1 1,0-1 0,0 1-1,0-1 1,1 0-1,-1 0 1,1 0 0,0 0-1,0 0 1,0 0-1,0-1 1,5 4-1,-3-4-4,-1-1 0,1 1 0,0-1-1,0 1 1,0-1 0,0-1 0,0 1-1,-1-1 1,1 0 0,0 0 0,0 0-1,0-1 1,9-1 0,31-12-424,-33 10 212,0 0 0,23-4 1,-29 9 28,-4 4-66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14587,'0'-1'94,"-1"0"-1,1-1 1,-1 1-1,1 0 1,0-1-1,-1 1 1,1 0-1,0-1 1,0 1-1,0 0 0,0-1 1,0 1-1,0 0 1,1-1-1,-1 1 1,0 0-1,1 0 1,-1-1-1,1 1 1,-1 0-1,1 0 1,-1 0-1,2-2 1,22-28 519,-20 27-415,13-14 447,0 1-1,2 1 0,-1 1 0,2 0 0,39-21 0,-47 29-481,0 1 0,1 0-1,-1 1 1,1 1 0,0 0-1,1 0 1,-1 2 0,1 0 0,-1 0-1,1 1 1,27 2 0,-34 0-123,1 0 1,0 1 0,-1 1 0,1-1-1,-1 1 1,0 0 0,0 1-1,0 0 1,0 0 0,-1 0 0,1 1-1,-1 0 1,0 0 0,6 9-1,-8-10-29,0 0-1,0 0 0,0 0 1,0 0-1,0-1 0,9 5 0,-11-7-1,0 1 0,1-2 0,-1 1 0,1 0 0,-1 0 0,1-1 0,-1 0 0,1 1 0,-1-1 0,1 0 0,0 0 0,-1 0 0,1 0 0,-1-1 0,1 1 0,4-2 0,13-4-129,0-1 0,0 0 1,0-1-1,-1-1 1,0-1-1,-1-1 1,20-15-1,-10 2-50,-2 2-105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18452,'0'-2'171,"1"0"0,-1 0 1,1 0-1,0 0 0,0 0 1,0 1-1,0-1 0,0 0 0,0 0 1,0 1-1,1-1 0,-1 1 0,1-1 1,-1 1-1,1-1 0,2-1 0,3-3 205,25-21 391,1 2-1,0 1 0,2 1 0,49-22 1,-73 39-708,1 1 1,-1 0-1,1 1 1,0 0-1,1 1 0,20-3 1,-30 6-55,0-1 0,0 1 0,0 0 0,0 0 1,0 0-1,0 0 0,0 1 0,0-1 0,0 1 0,0 0 0,0 0 1,0 0-1,0 0 0,0 0 0,-1 1 0,1-1 0,0 1 0,-1 0 0,1 0 1,-1 0-1,0 0 0,0 0 0,0 0 0,0 1 0,0-1 0,0 1 0,0-1 1,-1 1-1,1 0 0,-1 0 0,0 0 0,1 4 0,0 2-5,0-1-1,-1 1 1,-1 0 0,1 0-1,-2 14 1,0 13 18,1-35-17,0 0 1,0 1-1,1-1 0,-1 1 0,0-1 0,1 0 1,-1 1-1,1-1 0,-1 0 0,1 0 0,0 1 0,-1-1 1,1 0-1,0 0 0,0 0 0,0 0 0,0 0 1,0 0-1,0 0 0,0 0 0,0 0 0,1 0 0,-1-1 1,0 1-1,0-1 0,1 1 0,-1-1 0,0 1 1,1-1-1,-1 1 0,1-1 0,-1 0 0,0 0 1,1 0-1,-1 0 0,1 0 0,1 0 0,8-1-4,-1 0 1,1-1-1,19-5 0,-20 4-16,125-42-4817,-134 44 4036,-2-1-267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0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18124,'10'-9'606,"85"-70"3002,-85 72-3348,0 1 1,0 0-1,1 1 1,-1 0-1,1 0 1,0 1-1,1 0 1,13-2 0,-23 6-216,1-1 1,-1 1 0,1 0-1,-1 0 1,1 0 0,-1 0-1,1 0 1,0 1 0,-1-1 0,1 1-1,-1 0 1,0-1 0,1 1-1,-1 0 1,0 0 0,1 1-1,-1-1 1,0 0 0,3 3-1,0 1 16,0 1 0,-1 0-1,1-1 1,-1 1-1,4 9 1,-5-9-33,0 0 0,0-1 0,1 0 1,0 1-1,0-1 0,0-1 0,0 1 0,1-1 0,7 7 1,-6-8-12,0 0 1,0-1 0,0 0 0,0 1 0,1-2 0,-1 1 0,0-1-1,1 0 1,-1 0 0,1-1 0,-1 0 0,1 0 0,0 0-1,-1-1 1,13-3 0,-5 0-70,1-1 0,-1 0-1,1-1 1,-2 0 0,24-15 0,-31 17-8,-1 0 0,1-1 1,-1 1-1,0-1 0,0 0 1,0 0-1,-1 0 1,1-1-1,-2 0 0,1 0 1,0 0-1,-1 0 0,4-11 1,0-11-171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18 376 15939,'-1'0'126,"0"0"-1,0 0 0,1 0 1,-1 0-1,0 0 1,0 0-1,0-1 0,0 1 1,1 0-1,-1 0 0,0-1 1,0 1-1,1 0 0,-1-1 1,0 1-1,1 0 1,-1-1-1,0 1 0,1-1 1,-1 0-1,0 1 0,0-2 1,1 1-34,1-1 0,-1 1 0,1-1 1,-1 1-1,1 0 0,0-1 0,-1 1 0,1 0 1,0-1-1,0 1 0,0 0 0,0 0 0,0 0 0,2-2 1,22-20 489,0 1 1,2 1-1,0 1 1,53-27 0,-24 13-332,219-145 332,-290 189-558,1 1 1,1 1-1,0 0 0,1 1 1,-14 17-1,-49 77-209,70-99 123,-21 37-677,25-43 691,0 1 1,0-1-1,1 1 1,-1 0-1,0-1 1,1 1-1,-1 0 1,1-1 0,0 1-1,0 0 1,0 0-1,0-1 1,1 1-1,-1 0 1,2 3-1,-2-5 32,1 0 1,-1 0-1,0 0 0,1-1 0,-1 1 0,1 0 0,-1 0 1,1 0-1,0-1 0,-1 1 0,1 0 0,0-1 1,0 1-1,-1 0 0,1-1 0,0 1 0,0-1 1,1 1-1,22 2-365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130 117 17268,'-25'25'1241,"7"-9"-532,2 1-1,-19 24 0,30-35-572,1 0 0,1 1 0,-1-1-1,1 1 1,0-1 0,0 1 0,1 0-1,0 0 1,0 0 0,1 0 0,-2 13-1,3-18-115,0 0-1,0 0 0,0 0 0,0 0 0,0 0 0,0 0 0,0 0 0,1 0 1,-1 0-1,1 0 0,-1 0 0,1-1 0,0 1 0,-1 0 0,1 0 0,0-1 0,0 1 1,1 0-1,-1-1 0,0 1 0,0-1 0,1 1 0,-1-1 0,1 0 0,-1 0 1,1 1-1,0-1 0,-1 0 0,1-1 0,0 1 0,0 0 0,2 0 0,-1 0 33,1-1-1,0 0 1,0 1-1,-1-2 0,1 1 1,0 0-1,0-1 0,-1 0 1,1 0-1,0 0 1,-1 0-1,1 0 0,-1-1 1,0 0-1,1 1 0,2-4 1,42-31 759,-32 23-618,0 1 0,22-12-1,27-7-47,-48 25-127,-1-1 0,-1 0-1,0-1 1,0-1 0,0-1 0,14-12 0,-26 19 7,-1 0 0,1 0 0,-1 0 0,0-1 0,0 1 0,0-1 0,-1 1 0,1-1 0,-1 0 0,0 1 0,0-1 0,0 0 0,0 0 0,-1 0 0,0 0 0,1 0 0,-1 0 0,-1 0 0,1 0 0,-1 0 0,1 0 0,-1 1 0,0-1 0,-3-7 0,2 8-6,1-1-1,0 0 1,-1 1 0,0-1-1,0 1 1,0 0-1,-1 0 1,1 0 0,-1 0-1,1 0 1,-1 0 0,0 1-1,0-1 1,0 1-1,0 0 1,-1 0 0,1 0-1,-1 0 1,1 0 0,-1 1-1,0 0 1,1 0-1,-1 0 1,-7-1 0,3 2-8,0 1 1,0 0-1,0 0 0,0 1 1,1 0-1,-1 1 1,0-1-1,1 2 1,0-1-1,-1 1 1,-10 7-1,10-6-231,0 1 1,0 1-1,0-1 0,1 1 0,0 1 1,0-1-1,1 1 0,-10 17 0,15-23 156,-1 0 0,1 1-1,0-1 1,0 1 0,1-1-1,-1 1 1,0-1-1,1 1 1,-1-1 0,1 1-1,0 4 1,1 12-420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10730,'3'0'1377,"0"0"-817,1 2-112,-3 0 952,1 3-672,1-2-72,0 1-151,-1-3-105,3 1-376,-1-2-1049,0-2 937,1-1-144,-1-1-128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13 120 19028,'-1'-1'90,"1"1"1,-1 0-1,0 0 1,1 0-1,-1-1 0,1 1 1,-1 0-1,0-1 1,1 1-1,-1 0 0,1-1 1,-1 1-1,1-1 1,-1 1-1,1-1 0,0 1 1,-1-1-1,1 1 1,0-1-1,-1 1 0,1-1 1,0 0-1,0 1 1,-1-1-1,1 1 0,0-1 1,0 0-1,0 1 1,0-1-1,0-1 0,0 1 16,1 0-1,0 0 0,-1 0 1,1 0-1,0 0 1,0 0-1,0 0 0,0 0 1,-1 0-1,1 1 0,1-1 1,-1 0-1,0 0 1,1 0-1,44-17 1077,159-36-234,-190 50-939,0 0 0,0 1 0,0 0 0,1 1 0,-1 1 0,0 0 0,17 2 0,-30-1-8,-1 1 0,1-1 0,-1 0 0,1 1 0,0-1 0,-1 1 0,1 0 0,-1-1 0,1 1 0,-1 0 0,0 0 0,1 0 0,-1 0 0,0 0 0,0 0 0,0 0 0,1 0-1,-1 1 1,0-1 0,0 0 0,-1 1 0,1-1 0,0 0 0,0 1 0,-1-1 0,1 1 0,-1 0 0,1-1 0,-1 1 0,0-1 0,0 1 0,1 0 0,-1-1 0,0 1-1,-1-1 1,1 1 0,0 1 0,-2 7 18,0 0 0,0 0-1,-1-1 1,-8 17 0,11-24-16,-80 166 388,-12 32 211,90-193-840,0 0 0,0 0 0,0 0 1,1 0-1,0 0 0,0 0 0,1 8 0,-20-32-2143,6 3 1523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19636,'-7'6'1144,"-12"-2"-1088,-2 0-40,4 1-8,-2-1-96,12 0-496,7-2-144,1-2 568,12-7-96,6-8-120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14387,'0'9'2145,"6"-2"-1153,11-4-344,12-2 2000,16-2-1631,7-3-297,14-5-984,6-5 1840,5-5-1392,0-7-32,-5-17-112</inkml:trace>
  <inkml:trace contextRef="#ctx0" brushRef="#br0" timeOffset="1">816 1 17676,'-97'93'2897,"-3"4"-818,84-80-1513,1 1 0,0 1 0,-20 35 0,31-47-418,0 1 0,0 0 0,1 0 1,0 0-1,-2 13 0,4-19-126,1 0 0,0 0-1,-1 1 1,1-1 0,0 0 0,0 0 0,1 0-1,-1 0 1,0 0 0,1 0 0,-1 0 0,1 0-1,-1 0 1,1 0 0,0 0 0,0 0 0,0 0-1,0 0 1,1 0 0,-1-1 0,0 1 0,1 0-1,-1-1 1,1 1 0,-1-1 0,4 2 0,1 0-34,0 0 1,-1-1 0,2 1-1,-1-2 1,0 1 0,0-1-1,0 0 1,1 0 0,-1 0-1,1-1 1,-1 0-1,13-2 1,-12 1 0,1 0 0,-1 0 0,1-1 0,-1 0 0,0-1 0,1 0 0,-1 0-1,-1 0 1,1-1 0,9-6 0,-14 9 13,-1 0-1,1-1 0,-1 1 1,1 0-1,-1 0 0,1-1 1,-1 1-1,0-1 0,0 1 1,0-1-1,0 0 0,0 1 1,0-1-1,0 0 0,0 0 1,-1 0-1,1 0 0,-1 1 1,1-1-1,-1 0 0,0 0 1,0 0-1,0 0 0,0 0 0,0 0 1,0 0-1,0 0 0,-1 0 1,1 0-1,-1 0 0,-1-2 1,0 1 6,1 0 0,-2 1 0,1-1 0,0 1-1,0-1 1,-1 1 0,1 0 0,-1 0 0,1 0 0,-1 1 0,0-1 0,0 1 0,0-1 0,0 1 0,0 0 0,0 0 0,-7-1 0,3 1-1,-1 0-1,1 0 1,-1 1 0,0 0 0,0 1 0,-7 1 0,11-2-106,1 1 0,0 0 0,0-1 0,0 1 0,1 0 0,-1 0 0,0 1 0,0-1 0,0 1 0,1-1 0,-1 1 0,1 0 0,-1 0 0,1 0 0,0 0 0,0 0 0,-4 5 0,6-6 46,0-1 1,-1 1-1,1-1 0,0 1 1,0-1-1,0 1 1,-1-1-1,1 1 0,0-1 1,0 1-1,0-1 0,0 1 1,0-1-1,0 1 1,0 0-1,0-1 0,0 1 1,0-1-1,0 1 0,0-1 1,0 1-1,0-1 1,1 1-1,-1-1 0,0 1 1,0-1-1,1 2 0,14 5-683,5-4-25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238 118 16476,'2'-4'337,"-1"0"1,0-1 0,0 1 0,-1 0 0,1 0 0,-1 0-1,0-1 1,0 1 0,-1-8 0,0 11-247,1 0 0,0 0-1,0-1 1,-1 1 0,1 0 0,-1 0 0,1 0 0,-1 0-1,0 0 1,1 0 0,-1 0 0,0 0 0,0 0-1,1 0 1,-1 0 0,0 0 0,0 0 0,0 0 0,0 1-1,0-1 1,0 0 0,0 1 0,-1-1 0,1 1-1,0-1 1,0 1 0,0 0 0,-1-1 0,1 1-1,0 0 1,0 0 0,-1 0 0,1 0 0,0 0 0,0 0-1,-1 0 1,0 1 0,-1 0-37,0 0-1,0 0 1,0 0 0,1 0-1,-1 1 1,0-1 0,1 1-1,-1-1 1,1 1-1,0 0 1,-1 0 0,1 0-1,0 1 1,0-1 0,1 0-1,-1 1 1,0-1 0,1 1-1,-1 0 1,1-1 0,0 1-1,0 0 1,0 0-1,0 0 1,0 5 0,-1 2-43,0 1 1,1 0 0,0-1-1,1 1 1,1 21-1,3-13 0,1 1-1,0-1 0,2-1 1,0 1-1,1-1 1,17 29-1,6 12-39,-30-56 26,1 0-1,-1 1 0,0-1 0,0 1 1,0-1-1,0 1 0,-1-1 0,1 1 0,-1-1 1,0 1-1,0 0 0,-1-1 0,1 1 1,-1-1-1,1 1 0,-3 6 0,1-6-1,-1 1-1,1 0 0,-1 0 1,0-1-1,0 0 0,-1 0 1,1 1-1,-1-2 0,0 1 0,-6 4 1,1-1 4,-1 0 0,0-2 1,0 1-1,-1-1 0,1 0 1,-1-1-1,0-1 0,-1 1 1,-21 2-1,29-6 13,0 1 0,1-1 0,-1 0 0,0 0 1,0-1-1,1 1 0,-1-1 0,0 0 0,1 0 0,-1 0 0,1 0 0,-1-1 1,1 1-1,-1-1 0,-4-3 0,7 3-2,-1 1-1,1 0 1,0-1-1,0 0 1,0 1-1,0-1 1,0 0-1,0 1 1,0-1-1,0 0 1,1 0-1,-1 0 1,0 0-1,1 0 1,0 1-1,0-1 1,-1 0-1,1 0 1,0 0-1,1 0 1,-1 0-1,0 0 1,0 0 0,1 0-1,-1 0 1,1 0-1,0 0 1,-1 1-1,1-1 1,0 0-1,2-2 1,1-3 15,1-1 0,-1 1 0,2 0 0,-1 1 0,1-1 0,0 1 0,13-10 0,54-33 137,-40 28-63,-20 13-43,74-53 386,-77 52-303,1 0 0,-1 0 0,-1-1 0,0 0 0,12-19 0,-19 26-98,0 0-1,0-1 1,-1 1-1,1-1 1,-1 1-1,0-1 0,0 1 1,0-1-1,0 0 1,-1 0-1,1 1 1,-1-1-1,0 0 1,-1 0-1,1 0 0,0 1 1,-1-1-1,0 0 1,0 0-1,0 1 1,0-1-1,-1 1 0,1-1 1,-1 1-1,0 0 1,0-1-1,0 1 1,-1 0-1,1 0 0,-1 1 1,-3-5-1,-7-4-208,0 0-1,-1 0 0,0 2 0,-1-1 1,-24-10-1,36 18 120,0 1 0,0-1 0,0 0 0,0 0-1,0 0 1,0 0 0,1 0 0,-1-1 0,-2-2 0,-1-7-292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70 15219,'1'-10'795,"1"-2"264,-1 1 1,-1-20-1,0 31-999,0 0 0,0 0 0,0 0 1,0 0-1,0 0 0,0-1 0,0 1 0,0 0 0,0 0 0,0 0 0,0 0 0,0-1 0,0 1 1,0 0-1,0 0 0,0 0 0,0 0 0,0-1 0,0 1 0,0 0 0,0 0 0,0 0 1,0 0-1,0 0 0,0-1 0,0 1 0,-1 0 0,1 0 0,0 0 0,0 0 0,0 0 0,0 0 1,0 0-1,0-1 0,-1 1 0,1 0 0,0 0 0,0 0 0,0 0 0,0 0 0,-1 0 1,1 0-1,0 0 0,0 0 0,0 0 0,0 0 0,0 0 0,-1 0 0,1 0 0,-7 9 1076,-4 16-261,1 5-383,-7 34 0,16-55-493,-1 0-1,1 1 1,0-1 0,1 1 0,0-1 0,1 1 0,0-1 0,3 13-1,-3-18-16,0-1 0,1 1 0,0 0 0,-1-1 0,1 1 0,0-1 0,1 1-1,-1-1 1,1 0 0,-1 0 0,1 0 0,0 0 0,6 3 0,1 1-97,1 0-1,24 9 1,-24-11 15,-1 0 0,1 0 0,11 9 0,-21-13 97,0-1 0,0 1 0,0 0 0,-1-1 0,1 1 0,0 0 0,0-1 0,-1 1 0,1 0 0,0 0 0,-1 0 0,1 0 0,-1 0 0,1-1 0,-1 1 0,0 0 0,1 0 0,-1 0 0,0 0 0,0 0 0,0 0 0,1 0 0,-1 0 0,0 0-1,0 1 1,-1-1 0,1 0 0,0 1 0,-1 0 13,0 0-1,0 0 0,-1 0 0,1 0 1,0 0-1,-1 0 0,0 0 0,1-1 0,-1 1 1,0-1-1,-3 3 0,-5 3 95,-1-1-1,1-1 0,-21 8 1,16-7 44,-1-2 1,0 0-1,-22 3 1,33-6-187,-1 0-1,1-1 1,0 0 0,0 0 0,0-1 0,0 1-1,0-1 1,0 0 0,0 0 0,0-1-1,0 1 1,1-1 0,-1 0 0,0-1-1,-4-2 1,6 2-43,1 0-1,-1 0 1,1 0 0,0 0-1,0 0 1,0 0-1,0-1 1,1 1-1,-1-1 1,1 1 0,0-1-1,0 0 1,0 1-1,1-1 1,-1 0 0,1 0-1,0 1 1,0-6-1,-1-28-415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18108,'21'-6'1784,"5"2"-1040,4 4-336,9 0 817,7-1-201,3-4-520,1 4-512,3-9 120,-4-2-40,-4-6-216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17156,'9'-9'1469,"-8"8"-1443,-1 1-1,0 0 1,0 0-1,0 0 1,0 0-1,0 0 0,0 0 1,0 0-1,0 0 1,0 0-1,0 0 1,0 0-1,0 0 0,1 0 1,-1 0-1,0 1 1,0-1-1,0 0 1,0 0-1,0 0 1,0 0-1,0 0 0,0 0 1,0 0-1,0 0 1,0 0-1,0 0 1,0 0-1,0 0 0,0 0 1,1 0-1,-1 0 1,0 0-1,0 0 1,0 0-1,0 1 0,0-1 1,0 0-1,0 0 1,0 0-1,0 0 1,0 0-1,0 0 1,0 0-1,0 0 0,0 0 1,0 0-1,0 0 1,0 0-1,0 1 1,0-1-1,0 0 0,0 0 1,0 0-1,0 0 1,0 0-1,-1 0 1,1 0-1,0 0 0,0 0 1,0 0-1,0 0 1,0 0-1,0 0 1,-10 25 2494,6-16-2274,-2 7 305,-2-1-312,2 0-1,-1 1 0,2 0 0,1 0 1,0 1-1,-3 22 0,7-37-239,0 0-1,0 0 1,0 0 0,1 0-1,-1 0 1,0 0 0,1 0-1,0 0 1,-1 0 0,1-1-1,0 1 1,0 0-1,0 0 1,0-1 0,0 1-1,0-1 1,0 1 0,1-1-1,-1 1 1,1-1 0,-1 0-1,1 1 1,-1-1 0,1 0-1,0 0 1,-1 0-1,1-1 1,3 2 0,5 1-99,-1 0 0,1-1 0,0-1 0,15 2 0,-3-1-97,-15-1 124,0-1-11,-1 0-1,0 1 1,0 0 0,0 1 0,0-1-1,0 1 1,0 0 0,0 0 0,0 1-1,-1 0 1,1 0 0,8 7 0,-13-9 72,0 0 0,-1-1 1,1 1-1,0 0 0,-1 0 1,1 0-1,-1 0 1,1 0-1,-1-1 0,0 1 1,1 0-1,-1 0 0,0 0 1,0 0-1,0 0 0,1 0 1,-1 0-1,0 0 0,0 0 1,-1 0-1,1 0 1,0 0-1,0 1 0,-1 1 7,0-1 0,0 0 0,0 0 0,-1 0-1,1 0 1,0 0 0,-1 0 0,1 0 0,-4 2 0,-4 4 70,0-1 0,-1 0 0,-12 6 0,21-13-56,-21 13 303,0-1-1,-1-1 0,-1-1 1,1-2-1,-1 0 0,-48 8 0,70-15-351,0-1 0,1 0 0,-1 0-1,1 0 1,-1 0 0,0 0 0,1 0-1,-1 0 1,0 0 0,1-1 0,-1 1-1,1-1 1,-1 1 0,1-1 0,-1 1-1,1-1 1,-1 0 0,1 0 0,-1 0 0,1 0-1,0 0 1,0 0 0,0 0 0,-1 0-1,1-1 1,0 1 0,0 0 0,1-1-1,-1 1 1,0 0 0,0-1 0,1 1-1,-1-1 1,1 0 0,-1 1 0,1-1-1,-1 1 1,1-1 0,0 0 0,0 1-1,0-1 1,0-2 0,1-9-303,0 1 0,1-1 0,0 1 0,6-18 0,-6 21 409,13-43-847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13043,'19'-20'2088,"-3"10"-864,1 3-471,4 4 2007,1 3-1263,9 4-481,5 4-344,7 2-1160,3-5 1552,3-3-1024,0-4-40,-2-8-80</inkml:trace>
  <inkml:trace contextRef="#ctx0" brushRef="#br0" timeOffset="1">597 1 19460,'-1'1'43,"-29"33"1937,-47 71 1,70-94-1757,0 1 0,1 0 0,1 0-1,0 1 1,0-1 0,2 1 0,-1 0 0,2 0 0,0 0 0,-1 27 0,3-35-198,0 0 0,0 1 0,1-1 0,0 0-1,0 0 1,1 1 0,-1-1 0,1 0 0,0-1 0,0 1 0,1 0 0,-1 0 0,1-1 0,0 0 0,1 1 0,-1-1 0,5 4 0,-3-4-24,0 0 0,0 0 0,1-1 0,-1 0 0,1 0 0,0 0 0,0-1 0,0 0 1,0 0-1,0 0 0,1-1 0,10 2 0,-9-3-9,0 1 1,0-1-1,0 0 0,0-1 1,0 0-1,-1 0 0,1-1 0,0 0 1,-1 0-1,1-1 0,-1 0 1,0 0-1,0 0 0,0-1 1,0 0-1,-1-1 0,0 0 0,1 0 1,-2 0-1,1 0 0,-1-1 1,1 0-1,5-10 0,-6 6 5,0-1-1,-1 1 1,0-1-1,-1-1 1,0 1-1,0 0 1,-1-1-1,-1 1 1,0-1-1,-1 0 1,-1-17-1,-1 15-11,0 0-1,0 0 0,-1 1 0,-1-1 1,0 1-1,-1 0 0,-1 0 0,0 1 1,-9-16-1,12 24-120,1 0-1,-1 1 1,0-1 0,0 1 0,-1 0 0,1 0-1,0 0 1,-1 0 0,0 0 0,0 1 0,0 0-1,0 0 1,-4-2 0,6 3 13,-1 1 0,1-1-1,0 1 1,0 0 0,0 0 0,-1-1-1,1 1 1,0 1 0,0-1 0,0 0 0,-1 1-1,1-1 1,0 1 0,0-1 0,0 1 0,0 0-1,0 0 1,0 0 0,0 0 0,0 0-1,0 1 1,1-1 0,-1 0 0,0 1 0,1 0-1,-1-1 1,1 1 0,-2 2 0,-10 16-856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2:5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191 155 13475,'21'-20'1118,"1"1"1,0 1-1,36-21 0,-43 29-589,1 2 1,1 0-1,-1 0 0,1 2 0,0 0 0,27-5 1,-40 10-400,1 1 1,-1-1 0,0 1 0,1 0 0,-1 0-1,0 1 1,7 0 0,-11-1-113,1 0 1,0 1-1,0-1 0,-1 0 1,1 1-1,0-1 0,0 1 1,-1-1-1,1 0 0,0 1 1,-1-1-1,1 1 0,-1 0 1,1-1-1,-1 1 0,1 0 1,-1-1-1,1 1 0,-1 0 1,0-1-1,1 1 0,-1 0 1,0 0-1,1-1 0,-1 1 1,0 0-1,0 0 0,0 0 1,0-1-1,0 1 0,0 0 1,0 0-1,0 0 0,0-1 1,0 1-1,0 0 0,-1 0 1,1 0-1,0-1 0,-1 1 1,1 0-1,0-1 0,-1 1 1,1 0-1,-1 0 0,-5 11 41,-1-1-1,0 1 1,-1-2-1,0 1 1,-9 9-1,-53 48 46,60-58-81,-210 171 214,80-70-45,138-110-192,1-1 0,0 1 0,1 0 0,-1 0 0,0-1 0,0 1 0,0 0-1,0 0 1,1 0 0,-1 0 0,0 0 0,1 0 0,-1 0 0,1 1 0,-1 0 0,1-2-7,0 1 0,0-1 1,1 0-1,-1 0 0,0 1 1,0-1-1,1 0 0,-1 0 1,0 1-1,1-1 0,-1 0 1,0 0-1,1 0 1,-1 0-1,0 1 0,1-1 1,-1 0-1,0 0 0,1 0 1,-1 0-1,0 0 0,1 0 1,-1 0-1,1 0 0,-1 0 1,0 0-1,1 0 0,-1 0 1,0 0-1,1-1 0,41-8-434,-27 4 359,-2 0-85,0 1 0,0 1 1,19-3-1,-29 6 173,0 0 1,0-1 0,0 1-1,0 0 1,0 1 0,0-1 0,0 0-1,0 1 1,0 0 0,0 0-1,-1 0 1,1 0 0,0 0 0,0 0-1,-1 1 1,1-1 0,-1 1-1,1 0 1,-1 0 0,5 4 0,0 3 145,-5-6-62,1 1 0,-1-1 0,1 1 0,0-1 0,0 0 0,0 0 0,0 0 0,1 0 1,-1-1-1,1 0 0,0 1 0,0-1 0,0-1 0,0 1 0,0 0 0,0-1 0,0 0 0,4 1 0,3-1-24,-1-1 0,1 0 0,-1 0 1,1-1-1,-1-1 0,1 0 0,-1 0 0,0-1 1,0 0-1,0 0 0,0-2 0,-1 1 0,0-1 1,0 0-1,0-1 0,9-7 0,-17 12-120,1 0-1,-1-1 1,0 1-1,0-1 1,1 1 0,-1-1-1,0 0 1,0 1-1,-1-1 1,1 0-1,0 0 1,-1 1-1,1-1 1,-1 0-1,1 0 1,-1 0 0,0 0-1,0 0 1,0 0-1,0 0 1,0 0-1,0 1 1,0-1-1,-1 0 1,1 0-1,-1 0 1,1 0 0,-1 0-1,0 1 1,0-1-1,0 0 1,0 1-1,0-1 1,0 0-1,0 1 1,0-1-1,-1 1 1,1 0 0,0-1-1,-1 1 1,1 0-1,-1 0 1,0 0-1,1 0 1,-1 0-1,0 0 1,-3 0-1,-15-7-458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18268,'9'-5'346,"0"2"1,0-1-1,0 1 1,0 1-1,1-1 1,-1 2-1,1-1 1,-1 1-1,1 1 1,-1 0-1,1 0 1,0 1-1,-1 0 1,1 0-1,-1 1 0,0 1 1,1-1-1,-1 1 1,11 6-1,-17-7-318,-1-1-1,1 1 1,-1 0-1,0-1 1,1 1-1,-1 0 0,0 0 1,0 0-1,-1 1 1,1-1-1,0 0 1,-1 1-1,1-1 0,-1 1 1,0-1-1,0 1 1,0 0-1,0 0 1,0-1-1,-1 1 0,1 0 1,-1 0-1,0 0 1,0 0-1,0 0 1,0-1-1,0 1 1,-1 0-1,1 0 0,-1 0 1,-1 3-1,-3 8-4,0 0-1,-1-1 1,-1 1 0,-15 22-1,13-22 1,-43 67 34,-54 97 65,106-178-122,-5 10 11,0 1 1,1-1-1,0 1 0,-2 11 1,5-20-9,1 0 0,-1 0 0,1 1 0,0-1 0,0 0 0,0 0 0,0 0 1,0 0-1,0 0 0,0 1 0,1-1 0,-1 0 0,1 0 0,-1 0 0,1 0 0,0 0 0,0 0 0,0 0 0,0 0 1,0-1-1,1 1 0,-1 0 0,0-1 0,1 1 0,-1-1 0,1 1 0,0-1 0,3 3 0,1-2 3,1 1-1,-1-1 0,1 0 1,0-1-1,0 0 0,0 0 1,0 0-1,0-1 0,0 0 1,0 0-1,0-1 0,-1 1 1,1-2-1,9-2 1,8-2-1,0-2 0,39-17 0,-40 14 5,-1-1 0,32-22 0,-46 28 44,1-1 1,-1 0 0,0 0-1,-1-1 1,1 0 0,-2 0-1,1 0 1,8-17 0,-13 23-17,-1 0 1,0 0-1,0-1 1,-1 1 0,1-1-1,0 1 1,-1-1-1,1 1 1,-1-1-1,0 1 1,0-6-1,0 7-16,-1 0-1,1 0 1,0 0-1,-1 0 1,1 0-1,-1 0 1,1 0-1,-1 0 1,0 0-1,1 1 1,-1-1-1,0 0 1,1 0-1,-1 1 0,0-1 1,0 0-1,0 1 1,0-1-1,0 0 1,0 1-1,0-1 1,0 1-1,0 0 1,0-1-1,0 1 1,0 0-1,0 0 1,0 0-1,-1-1 1,-9 0 91,1 1 1,0-1-1,0 2 1,-1-1-1,-10 3 0,16-2-310,0 0-1,0 0 1,0 1-1,-1-1 0,2 1 1,-1 0-1,0 1 0,0-1 1,1 1-1,-1 0 0,-4 4 1,24-13-721,3-4 343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12 427 15123,'-11'3'2939,"19"-6"-1281,29-14 121,-2-6-728,-2-3-1,41-38 0,51-67 360,2-25-714,-126 155-693,-1 0-1,1 1 1,-1-1-1,1 0 1,0 1-1,0-1 1,-1 0-1,1 1 1,0-1-1,0 1 1,0-1-1,0 1 1,-1-1-1,1 1 1,0 0-1,2-1 1,-3 1-3,1 0 0,-1 1 1,1-1-1,-1 0 1,1 0-1,-1 0 1,1 0-1,-1 1 1,0-1-1,1 0 0,-1 0 1,1 1-1,-1-1 1,0 0-1,1 1 1,-1-1-1,0 0 1,0 1-1,1-1 0,-1 1 1,0-1-1,0 0 1,1 1-1,-1 0 1,2 4-3,-1 0 1,0 0-1,0 1 1,1 9 0,-1-7 5,5 38 6,17 98-76,-19-129-23,0 0-1,1 0 1,1-1 0,0 0 0,1 0 0,1 0 0,11 16 0,1-8-45,-2-13-37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17388,'6'6'1792,"9"-5"-1000,4-1-272,15 2 777,6-1-241,9-1-288,-1-1-176,5 2-680,-5 0-392,-8-1 1360,-2 0-928,-14-7-16,-2 0-40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331 142 10330,'-17'-2'367,"-1"1"0,1 1 0,-1 1-1,1 0 1,-1 1 0,1 1 0,-24 7 0,32-7-287,0 1 0,0 0 0,1 0 0,0 0 0,-1 1 0,2 1 0,-1-1 0,1 1 0,0 0 0,0 1 0,0 0 0,1 0 1,0 0-1,1 1 0,-8 13 0,5-6 47,2 1 1,0 0-1,1 0 1,0 0-1,1 0 1,1 1-1,1 0 1,-1 25-1,3-18 7,1 0 0,1-1 0,0 1 0,2-1 0,11 36 0,-11-47-112,0 1 1,1-1 0,1 0-1,0-1 1,0 0 0,1 0-1,0 0 1,1-1-1,1 0 1,-1 0 0,2-1-1,-1 0 1,1 0 0,0-1-1,1-1 1,0 0-1,0 0 1,1-1 0,0-1-1,0 0 1,0 0 0,0-1-1,1-1 1,-1 0-1,1-1 1,0 0 0,17 0-1,-12-2 38,1-2-1,0 0 1,-1-1 0,0 0-1,0-2 1,0 0-1,0-1 1,-1-1-1,1 0 1,-2-1 0,1-1-1,-1-1 1,-1 0-1,19-17 1,-13 9 120,-1-1 1,0-1-1,-2-1 0,0-1 1,-2-1-1,0 0 0,-2-1 1,23-49-1,-29 54-46,-2 0-1,0-1 1,-1 0 0,-1 0-1,0 0 1,-2 0-1,-1-1 1,0 1 0,-1 0-1,-4-25 1,3 34-84,-1 0-1,-1 1 1,1-1-1,-2 0 1,1 1-1,-1 0 1,-1 0-1,0 0 1,0 0-1,-1 1 1,-1 0-1,1 0 1,-1 1-1,-1 0 1,1 0-1,-1 0 1,-1 1-1,1 0 1,-1 1-1,-12-7 1,7 7-91,1 0 0,-1 1 0,0 0 0,0 1 0,-1 1 0,1 0 1,-1 1-1,0 1 0,1 0 0,-1 0 0,0 2 0,0 0 0,1 1 0,-1 0 1,0 1-1,1 1 0,0 0 0,0 1 0,-20 10 0,28-12-2,1 0 0,0 0 1,0 1-1,1 0 0,-1 0 0,1 0 0,-1 0 0,1 1 0,1-1 0,-1 1 0,-4 8 0,1 14-305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17428,'14'1'805,"0"1"1,-1 1 0,1 1 0,-1-1-1,0 2 1,22 11 0,-27-13-733,-1 0 1,0 1 0,0 0 0,0 1 0,-1-1 0,1 1-1,-1 1 1,-1-1 0,10 12 0,-12-13-66,0 1 0,0-1 0,-1 1 0,0 0 0,0 0 0,0-1 0,0 1 0,-1 1 0,0-1 0,0 0 0,-1 0 0,1 0 0,-1 0 0,0 1 0,0-1 0,-2 7 0,0-2-14,0 1 0,-1-1 0,0 0 0,-1-1 0,0 1 0,-10 16 0,1-4 416,-29 32 0,38-48-289,3-5-108,1 1-1,-1-1 0,0 0 0,0 0 1,0 0-1,0 0 0,0 0 1,0 1-1,0-2 0,0 1 1,0 0-1,0 0 0,0 0 0,-1 0 1,1-1-1,0 1 0,-1-1 1,1 1-1,0-1 0,-1 1 0,1-1 1,-3 0-1,-6-4 173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17396,'-2'1'205,"1"1"1,-1 0-1,0 0 1,1 0 0,0 0-1,-1 0 1,1 0-1,0 0 1,0 0 0,0 0-1,1 0 1,-2 4-1,-5 18 326,1 0 0,1 0 0,0 1 0,0 31-1,5-39-474,0 0-1,0 0 0,2-1 1,0 1-1,1 0 0,1 0 1,6 17-1,-8-29-23,0-1 1,0 0-1,0 1 1,0-1-1,1 0 1,-1-1 0,1 1-1,0 0 1,0-1-1,1 0 1,-1 1-1,7 3 1,-7-5-4,-1-1 0,1 1 1,0-1-1,0 0 0,0 0 1,0 0-1,0-1 0,0 1 1,0-1-1,0 1 0,0-1 1,0 0-1,0 0 0,0-1 1,1 1-1,-1-1 0,0 1 1,0-1-1,5-2 0,3-2 80,0 0-1,-1-1 0,0-1 1,0 1-1,0-1 0,-1-1 1,0 0-1,15-18 0,-11 10 40,0 0 0,-1-2 0,-1 1-1,12-26 1,-7-1 100,-30 88-151,6-24-113,-8 36 0,15-49 14,0-1 0,0 0 0,1 0 0,0 1 0,0-1 0,0 0 0,1 1 0,0-1 0,0 0 0,3 9 0,-3-12 4,0-1 0,0 0 0,0 1 0,1-1 0,-1 0 0,1 0 0,-1 0 0,1 0 0,0 0 0,0 0 1,0-1-1,0 1 0,0 0 0,0-1 0,0 0 0,0 1 0,1-1 0,-1 0 0,1 0 0,-1-1 0,1 1 0,-1 0 0,1-1 0,-1 1 0,1-1 0,-1 0 0,1 0 1,0 0-1,-1 0 0,5-1 0,2-1 30,1 1 1,-1-2 0,0 1-1,0-1 1,0-1 0,-1 1 0,11-7-1,-10 5 43,-1-1 0,0 1-1,0-2 1,-1 1-1,0-1 1,0 0 0,0 0-1,-1-1 1,0 0-1,-1 0 1,0 0 0,0-1-1,4-10 1,-6 13-15,-1-1-1,0 1 1,0-1 0,-1 0-1,0 0 1,0 1 0,-1-1-1,1 0 1,-2 0 0,1 0-1,-1 0 1,0 1 0,0-1-1,-1 0 1,1 1 0,-2-1-1,1 1 1,-1-1-1,-5-9 1,5 11-67,0 0-1,-1 0 1,1 1-1,-1 0 1,1-1 0,-1 1-1,-1 0 1,1 1-1,0-1 1,-1 1 0,0 0-1,0 0 1,0 0-1,0 1 1,-8-3-1,13 5-41,-1 0 0,1-1-1,-1 1 1,0 0 0,1 0 0,-1 0-1,1 0 1,-1 0 0,0 0-1,1 0 1,-1 0 0,0 0-1,1 0 1,-1 0 0,0 0-1,1 0 1,-1 0 0,1 1-1,-1-1 1,1 0 0,-1 0-1,0 1 1,1-1 0,-1 1-1,1-1 1,-1 0 0,1 1-1,-1-1 1,1 1 0,0-1-1,-1 1 1,1-1 0,-1 1-1,1-1 1,0 1 0,0-1-1,-1 1 1,1 0 0,0-1-1,0 1 1,0 0 0,0-1-1,0 1 1,-1-1 0,1 1 0,0 0-1,0-1 1,1 1 0,-1 0-1,0-1 1,0 1 0,0-1-1,0 1 1,1 1 0,0 1-207,-1 1 1,2 0-1,-1 0 0,0-1 1,1 1-1,-1 0 1,5 5-1,11 8-574,6 0-105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18324,'-3'7'906,"1"0"0,0 1 0,0-1 0,1 1 1,-1-1-1,1 15 0,2 55-941,0-66 276,-1 0-230,1 0 1,0 0-1,0 0 0,2 0 0,-1 0 0,6 13 0,-7-22-3,-1 0 0,1 0-1,0 0 1,1 0 0,-1 0 0,0 0-1,1 0 1,-1 0 0,1 0 0,-1 0 0,1-1-1,0 1 1,0-1 0,0 1 0,0-1-1,0 0 1,0 0 0,0 0 0,0 0-1,0 0 1,0 0 0,1-1 0,-1 1 0,0-1-1,1 1 1,-1-1 0,0 0 0,1 0-1,-1 0 1,0 0 0,1-1 0,-1 1-1,0 0 1,1-1 0,3-1 0,1-1 18,0 0 1,-1 0-1,1-1 0,-1 0 1,0 0-1,0 0 1,0-1-1,-1 0 0,1 0 1,-1 0-1,0-1 1,7-10-1,-2 0 58,0 0 0,-1-1 1,12-29-1,-19 43-71,-1 0-1,0-1 1,0 1 0,0-1-1,0 1 1,0-1 0,-1 1-1,1-1 1,-1-5 0,-1 8-11,1 1 0,0 0 0,0-1 0,-1 1 0,1 0 0,0 0 0,0-1 1,-1 1-1,1 0 0,0 0 0,-1-1 0,1 1 0,0 0 0,-1 0 0,1 0 0,0 0 1,-1 0-1,1 0 0,-1-1 0,1 1 0,0 0 0,-1 0 0,1 0 0,-1 0 0,1 0 1,0 0-1,-1 1 0,1-1 0,0 0 0,-1 0 0,1 0 0,-1 0 0,1 0 1,0 0-1,-1 1 0,1-1 0,0 0 0,0 0 0,-1 1 0,1-1 0,0 0 0,-1 0 1,1 1-1,0-1 0,-1 1 0,-4 5 3,0 0 0,1 0 0,-1 1 0,1-1 0,1 1-1,-1 0 1,-4 13 0,3-5 7,1-1-1,0 0 1,-2 21-1,6-32-8,-1 0-1,1 0 1,0 0-1,0 0 1,0 0-1,1 0 1,-1 0-1,1 0 1,0 0-1,0 0 1,0 0-1,0 0 1,0-1-1,2 4 1,-2-5-1,0 1 0,1-1 0,-1 1 0,0-1 1,1 0-1,-1 0 0,1 0 0,-1 0 0,1 0 0,-1 0 1,1 0-1,0 0 0,-1-1 0,1 1 0,0-1 0,0 1 0,0-1 1,-1 0-1,1 0 0,0 0 0,0 0 0,0 0 0,3 0 1,8-2 4,-1-1 0,1 0 0,-1-1 0,0 0 0,0-1 0,0 0 0,-1-1 1,15-10-1,-7 3 24,0-1 1,0-1 0,26-27-1,-44 40 11,1 0 0,-1 0 0,0 0 0,0 0 0,0 0 0,0 0 0,-1 0 0,1-1 0,0 1 0,-1 0 0,0 0 0,1-1 0,-1 1 0,0 0 0,0 0 0,0-1 0,-1 1 0,1 0 0,0 0 0,-1-1 0,1 1 0,-1 0 0,-1-2 0,1-1 29,0 0 0,0 1-1,0-1 1,1 0 0,-1-8 0,2 8-188,-1 0 0,1 0 1,0 0-1,0 0 0,1 0 1,-1 1-1,1-1 0,0 0 0,0 1 1,1 0-1,0-1 0,5-6 1,-6 9-120,1-1 0,0 0 0,0 1 0,1 0 0,-1 0 1,0 0-1,1 0 0,-1 1 0,1-1 0,-1 1 0,1 0 0,0 0 1,0 0-1,-1 0 0,1 1 0,7-1 0,90 2-2937,-83 1 3257,1 0 0,-1 1 0,26 8 1,-42-11 15,0 1 0,0-1 1,0 1-1,0 0 1,0 0-1,0 0 0,0 0 1,0 0-1,-1 1 1,1-1-1,0 0 0,-1 1 1,1-1-1,-1 1 1,0 0-1,1-1 0,-1 1 1,0 0-1,0 0 1,0 0-1,0 0 0,0 0 1,-1 0-1,1 0 1,0 2-1,-1 1 75,0-1 0,0 0 0,0 1 0,-1-1-1,1 0 1,-1 1 0,0-1 0,0 0 0,-1 0 0,1 0 0,-4 6 0,-20 38 818,13-28-647,2 2 0,0-1 0,-14 46 0,24-66-343,-1 0 0,1 1-1,0-1 1,0 0-1,-1 1 1,1-1 0,0 0-1,0 1 1,0-1-1,1 0 1,-1 1-1,0-1 1,0 0 0,1 1-1,-1-1 1,1 0-1,-1 0 1,1 1 0,0-1-1,-1 0 1,1 0-1,0 0 1,0 0 0,0 0-1,-1 0 1,1 0-1,0 0 1,1 0 0,-1 0-1,0-1 1,0 1-1,0 0 1,0-1-1,1 1 1,-1-1 0,0 1-1,0-1 1,1 0-1,-1 1 1,0-1 0,1 0-1,-1 0 1,2 0-1,2 0-82,0 1-1,0-2 0,0 1 0,0-1 0,0 1 1,0-1-1,0 0 0,-1-1 0,1 0 0,8-3 1,-9 3 98,-1 0 0,0 0 0,0-1 0,0 1 0,0-1 0,0 1 0,-1-1 0,1 0 0,-1 0 0,0 0 0,0 0 0,0 0 1,0-1-1,-1 1 0,1 0 0,-1-1 0,2-6 0,0-16-147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16444,'-7'16'1896,"4"-4"-1184,10-9-304,11-8 1505,10-1-1057,8 1-280,6-4-840,2-5-272,3-6 552,4 1-168,-4-2-120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16123,'0'1'91,"1"0"0,-1 0 0,0 0 0,1 0 0,-1 0 0,0 0 0,1 0 0,0 0 0,-1 0 0,1 0 0,-1-1 0,1 1 0,0 0 0,-1 0 0,1-1 0,0 1 0,0 0 0,0-1 0,0 1 0,0 0 0,0-1 0,0 1 0,0-1 0,0 0 0,0 1 0,0-1 0,0 0 0,0 0 0,0 0 0,0 1 0,0-1 0,0 0 0,0 0 0,0 0 0,0-1 0,0 1 0,2 0 0,5-2 299,0 1 0,1-1 0,12-5 0,-15 5-85,8-3 69,1-1-1,-1-1 1,20-12 0,-28 15-295,1-1-1,-1 1 1,0-1 0,0-1-1,0 1 1,-1-1 0,0 0-1,9-12 1,-14 17-70,0 1 0,1-1 0,-1 1-1,0-1 1,1 1 0,-1-1 0,0 1 0,0-1 0,0 0 0,1 1-1,-1-1 1,0 1 0,0-1 0,0 1 0,0-1 0,0 0 0,0 1-1,0-1 1,0 1 0,-1-2 0,-8 0 101,-14 13-13,14-4-39,1 1 0,-1 0-1,2 1 1,-1 0 0,1 0-1,1 0 1,-1 1 0,2 0-1,-1 1 1,2-1 0,-1 1-1,1 0 1,1 0 0,0 0-1,1 0 1,-3 21 0,5-30-44,0 0 0,0 0-1,0 0 1,0 0 0,0 0 0,1 0 0,-1 0 0,0 0 0,1 0 0,0 0 0,-1 0 0,1 0 0,0 0-1,0-1 1,0 1 0,0 0 0,0-1 0,0 1 0,1 0 0,-1-1 0,1 0 0,-1 1 0,1-1 0,-1 0 0,1 0-1,0 0 1,-1 0 0,1 0 0,0 0 0,0 0 0,0 0 0,0-1 0,0 1 0,0-1 0,0 0 0,0 1-1,0-1 1,0 0 0,0 0 0,0 0 0,2-1 0,6 0 8,-1-1 0,1 0 0,-1 0 1,0-1-1,0 0 0,0-1 0,15-8 0,37-24 60,-3-3 0,-1-2 1,-2-3-1,-1-3 0,-3-1 0,66-82 0,-110 122-30,-1 0-1,0 0 1,0-1-1,-1 0 1,0 0 0,4-11-1,-8 19-42,-1 0-1,1 0 0,-1 1 1,0-1-1,1 0 0,-1 0 1,0 0-1,0 0 1,1 1-1,-1-1 0,0 0 1,0 0-1,0 0 0,0 0 1,0 0-1,0 0 0,0 1 1,-1-1-1,1 0 0,0 0 1,0 0-1,-1 0 0,1 1 1,0-1-1,-1 0 1,1 0-1,-1 1 0,1-1 1,-1 0-1,1 1 0,-1-1 1,0 0-1,1 1 0,-1-1 1,0 1-1,1-1 0,-1 1 1,0-1-1,0 1 0,0 0 1,1-1-1,-1 1 0,0 0 1,0 0-1,0 0 1,0-1-1,1 1 0,-1 0 1,0 0-1,0 0 0,0 0 1,-1 1-1,-4-1 18,0 1-1,0 0 1,0 1-1,0-1 1,1 1-1,-9 4 1,-2 2-8,-1 1 0,2 1 0,-1 0-1,1 1 1,1 1 0,0 0 0,1 1 0,0 1 0,1 0 0,0 0 0,-15 27 0,21-31-24,1-1 1,0 1 0,0 0-1,1 1 1,1-1 0,-1 0 0,2 1-1,0 0 1,0 0 0,1 0 0,0 0-1,1 0 1,0 0 0,0 0-1,2-1 1,-1 1 0,1 0 0,1 0-1,0-1 1,0 1 0,6 9 0,-3-7-168,1-2 1,0 1 0,0-1 0,2 0 0,-1-1 0,11 10 0,-15-16 80,1 1 0,0-1 0,1 0 0,-1 0 1,0-1-1,1 0 0,0 0 0,0 0 0,0-1 1,0 0-1,0 0 0,1 0 0,-1-1 0,11 2 1,25-5-443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16996,'4'-7'354,"1"0"0,0 1 0,0-1 0,0 1 0,0 0 0,1 0 1,0 0-1,1 1 0,-1 0 0,1 1 0,0-1 0,0 1 0,0 0 1,1 1-1,-1 0 0,1 0 0,0 0 0,0 1 0,9-1 0,-15 3-309,1 0-1,-1 0 1,1 0-1,0 0 1,-1 0-1,1 0 1,-1 1-1,1-1 0,-1 1 1,1 0-1,-1 0 1,1 0-1,-1 0 1,0 0-1,1 1 0,-1-1 1,0 1-1,0-1 1,0 1-1,0 0 1,0-1-1,0 1 0,-1 0 1,1 1-1,1 2 1,-1-2-28,-1 1 0,1 0 0,-1 0 0,0 0 0,0 0 0,0 0 0,-1 0 0,0 0 0,1 0 0,-1 0 0,-1 1 0,1-1 0,0 0 0,-1 0 0,0 0 0,-1 4 0,-2 3 4,-1 1 0,0-1-1,-1 1 1,0-2 0,-11 17 0,-44 47 215,-3 3 284,62-74-481,0-1 0,1 1 0,-1 0 0,0 0 0,1 0-1,0 0 1,-1 0 0,1 1 0,1-1 0,-1 0 0,0 6 0,1-8-24,0 0 0,0 1 1,1-1-1,-1 0 0,1 0 0,-1 1 1,1-1-1,-1 0 0,1 0 1,0 0-1,-1 0 0,1 0 1,0 0-1,0 0 0,0 0 1,0 0-1,0 0 0,0 0 1,0-1-1,0 1 0,0 0 0,0-1 1,0 1-1,1-1 0,-1 1 1,0-1-1,0 1 0,1-1 1,-1 0-1,0 0 0,1 0 1,-1 0-1,2 0 0,22 2-108,0-1 0,0-1 0,0-1-1,0-2 1,0 0 0,0-2 0,-1 0 0,37-14-1,-59 18 47,0 1-1,0-1 1,0 0 0,-1 0-1,1 0 1,0 0-1,-1 0 1,1 0-1,-1 0 1,1 0 0,-1 0-1,1-1 1,-1 1-1,0-1 1,0 1-1,2-4 1,-2 4 31,-1 0-1,0 0 1,0 0 0,0 0 0,0-1-1,0 1 1,-1 0 0,1 0 0,0 0-1,0 0 1,-1 0 0,1 0 0,0 0-1,-1 0 1,1 0 0,-1 0 0,0 0-1,1 0 1,-1 0 0,0 0 0,1 0-1,-1 1 1,0-1 0,0 0 0,0 0-1,0 1 1,0-1 0,-2 0 0,-20-14-438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15699,'-5'0'1713,"6"10"-905,6 0-272,13 1 1088,7-2-455,14-2-409,3-1-128,10 2-720,2-1-520,-3-8 592,2 1-152,-4-6-112</inkml:trace>
  <inkml:trace contextRef="#ctx0" brushRef="#br0" timeOffset="1">600 1 14883,'-13'27'1897,"3"6"-985,-2-4-368,4-1 1840,3 0-1479,5-11-441,2-1-280,8-4-728,-2-4 1880,1-8-1336,1 0-32,2 0 24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15875,'7'0'519,"1"-1"0,-1 0-1,0-1 1,0 0 0,0 0-1,-1 0 1,1-1 0,0 0-1,-1 0 1,0-1 0,1 0-1,9-8 1,-9 6-400,0 0 0,0 0-1,-1-1 1,0 1 0,0-2 0,-1 1 0,0-1 0,0 1 0,6-15-1,-10 21-108,-1-1-1,1 1 0,-1-1 0,1 1 0,-1 0 0,0-1 0,1 1 1,-1-1-1,0 1 0,0-1 0,-1-2 0,1 3-4,0 1-1,0 0 1,0-1-1,0 1 0,-1-1 1,1 1-1,0 0 1,0-1-1,-1 1 1,1 0-1,0-1 1,0 1-1,-1 0 0,1-1 1,-1 1-1,1 0 1,0 0-1,-1-1 1,1 1-1,0 0 1,-1 0-1,1 0 1,-1 0-1,1-1 0,-1 1 1,-1 0 6,0 0 1,0 0-1,0 1 1,0-1-1,0 0 1,0 1-1,0-1 1,0 1-1,0 0 1,0 0-1,0-1 0,1 1 1,-1 0-1,-2 2 1,-11 8 18,1 1 0,0 0 0,0 0 0,1 2 1,1-1-1,0 2 0,1 0 0,1 0 0,-10 19 0,19-31-20,-1 1 0,0 0 0,1 0 0,0-1 0,0 1 0,0 0 0,0 0 0,1 0 0,0 0 0,0 0 0,0 0 0,0 7 0,1-9-12,-1 0 0,1-1 0,0 1 1,-1 0-1,1 0 0,0 0 0,0-1 0,0 1 1,0 0-1,0-1 0,1 1 0,-1-1 1,0 1-1,1-1 0,-1 0 0,1 1 1,0-1-1,-1 0 0,1 0 0,0 0 1,-1 0-1,1-1 0,0 1 0,0 0 1,0-1-1,0 1 0,4-1 0,0 1-149,1 0-1,0-1 1,0 0 0,0-1-1,0 0 1,0 0-1,0 0 1,0-1 0,-1 0-1,1 0 1,0 0 0,11-7-1,-7 2-13,-1 1 0,0-1 1,0-1-1,0 0 0,-1 0 0,12-14 0,15-22-478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14571,'-15'22'942,"0"0"0,1 1 0,1 1 0,-12 31-1,19-40-539,1 0 0,1 1-1,0 0 1,1 0 0,0 0-1,2 1 1,0-1 0,1 19 0,0-32-363,0 0 0,0 0 0,1 0 0,-1-1 0,1 1 0,0 0 0,0 0 0,0 0 0,0-1 0,0 1 0,0-1 0,1 1 0,-1-1 0,1 1 0,0-1 0,0 0 0,0 0 0,0 0 0,0 0 0,3 2 0,-2-2-36,0-1 1,0 0-1,-1 0 1,1 0-1,0 0 1,1-1-1,-1 1 1,0-1-1,0 0 1,0 0-1,0 0 1,0 0-1,0 0 1,0-1-1,0 1 1,0-1-1,0 0 1,4-2-1,4 0 2,-5 0-17,0 1 1,0 0-1,0 0 1,0 1-1,11-2 1,-16 3 16,1 0-1,-1 0 1,0 1 0,0-1 0,0 0 0,0 0-1,0 1 1,0-1 0,0 0 0,1 1 0,-1-1-1,0 1 1,0-1 0,0 1 0,-1 0 0,1-1-1,0 1 1,0 0 0,0 0 0,0-1 0,-1 1-1,1 0 1,0 0 0,-1 0 0,1 0-1,-1 0 1,1 0 0,-1 0 0,1 0 0,-1 0-1,0 1 1,0-1 0,1 0 0,-1 0 0,0 0-1,0 0 1,0 0 0,0 3 0,-2 11 125,1 0 0,-2 0 0,0 0 0,-1 0 0,0-1 0,-1 1 0,-9 17 0,10-27-724,5-8 444,5-4-85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19268,'1'1'130,"0"0"1,1 0-1,-1 0 0,0 0 1,0 0-1,0-1 1,1 1-1,-1 0 0,0 0 1,1-1-1,-1 1 0,0-1 1,1 1-1,-1-1 0,1 0 1,-1 0-1,1 1 0,-1-1 1,1 0-1,-1 0 0,1 0 1,-1-1-1,1 1 0,-1 0 1,2-1-1,40-11 604,-39 10-632,8-3-30,0 0 1,0-1-1,-1-1 0,1 0 0,-1 0 1,-1-1-1,0-1 0,0 0 1,14-16-1,-23 24-51,1-1 1,-1 1-1,0-1 1,0 0-1,0 1 1,0-1-1,-1 0 0,1 0 1,0 0-1,-1 0 1,1 0-1,-1 1 1,0-1-1,1 0 1,-1 0-1,0-3 0,0 5-10,0-1 0,-1 1 0,1-1 0,0 1 0,0-1 0,0 1 0,-1-1 0,1 1 0,0-1 0,0 1-1,-1-1 1,1 1 0,0 0 0,-1-1 0,1 1 0,-1-1 0,1 1 0,-1 0 0,1-1 0,-1 1 0,1 0-1,-1-1 1,0 1 6,-1 0-1,1-1 1,-1 1 0,1 0-1,0 0 1,-1 0-1,1 0 1,-1 0-1,1 0 1,0 1 0,-1-1-1,-1 1 1,-4 2 31,1-1 1,-1 2 0,1-1-1,0 1 1,0 0-1,0 0 1,0 0 0,1 1-1,-7 7 1,6-5 16,-1 0 0,1 1-1,1-1 1,-1 1 0,1 0 0,-6 14 0,11-21-53,-1 0 1,1 0-1,-1 0 1,1 0-1,-1 1 1,1-1-1,0 0 1,-1 0 0,1 1-1,0-1 1,0 0-1,0 0 1,0 1-1,0-1 1,0 0-1,0 1 1,1-1-1,-1 0 1,0 0-1,1 1 1,-1-1-1,1 0 1,-1 0-1,1 0 1,0 0-1,1 2 1,-1-2 1,1 0 0,0 0 1,0 0-1,0 0 0,-1 0 1,1 0-1,0-1 0,0 1 1,0-1-1,0 0 0,1 1 1,-1-1-1,0 0 0,3 0 1,7-1-6,0-1 1,0 0-1,-1 0 1,16-6-1,42-20-188,-52 19 96,1 2 0,-1 0 0,2 1 0,-1 0 1,32-4-1,-48 10 81,-1 0 0,0 0 0,0 0 0,0 0-1,0 0 1,0 0 0,0 0 0,0 1 0,0-1 0,0 0 0,0 1 0,0-1 0,0 1 0,0-1 0,0 1 0,0-1 0,0 1 0,0-1-1,-1 1 1,1 0 0,0 0 0,0-1 0,-1 1 0,1 0 0,0 0 0,-1 0 0,1 0 0,-1 0 0,1 0 0,-1 0 0,1 0-1,-1 0 1,0 0 0,0 0 0,1 0 0,-1 0 0,0 0 0,0 2 0,0 3 71,0 1 1,0 0 0,-1-1-1,-2 12 1,3-17-60,0-1 0,0 1 1,0-1-1,0 0 0,0 1 1,0-1-1,0 1 0,0-1 0,0 0 1,0 1-1,0-1 0,1 0 1,-1 1-1,0-1 0,0 1 1,0-1-1,1 0 0,-1 0 1,0 1-1,0-1 0,1 0 1,-1 1-1,0-1 0,1 0 1,-1 0-1,0 1 0,1-1 1,-1 0-1,0 0 0,1 0 1,-1 0-1,1 0 0,-1 1 0,0-1 1,1 0-1,-1 0 0,0 0 1,1 0-1,-1 0 0,1 0 1,-1 0-1,1 0 0,26-2 72,-10 0-241,-15 3 122,0-1-1,-1 1 0,1-1 1,0 1-1,-1 0 0,1 0 1,-1-1-1,1 1 0,-1 0 1,1 0-1,-1 1 0,0-1 1,1 0-1,-1 0 0,0 1 1,0-1-1,0 1 0,0-1 1,0 1-1,0-1 0,0 1 1,-1-1-1,2 3 0,2 24-3419,-4-27 3418,0-1 0,0 0 0,0 0 0,0 1 0,0-1 0,0 0-1,0 0 1,0 1 0,-1-1 0,1 0 0,0 0 0,0 1 0,0-1 0,0 0-1,0 0 1,-1 0 0,1 1 0,0-1 0,0 0 0,0 0 0,-1 0 0,1 0-1,0 1 1,0-1 0,-1 0 0,1 0 0,0 0 0,-1 0 0,1 0-112,-5 1-623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14155,'-7'65'1094,"-1"10"-871,8-67-188,0-1 0,0 1 0,1-1 1,0 1-1,1-1 0,-1 1 1,5 9-1,-5-14-26,0-1-1,0 1 1,1 0-1,-1-1 1,1 1 0,-1 0-1,1-1 1,0 0-1,0 1 1,0-1 0,0 0-1,1 0 1,-1 0 0,0-1-1,1 1 1,0 0-1,-1-1 1,1 0 0,0 1-1,0-1 1,-1 0-1,1-1 1,0 1 0,0 0-1,0-1 1,0 0-1,0 1 1,0-1 0,0 0-1,0-1 1,0 1-1,0-1 1,0 1 0,0-1-1,0 0 1,5-2-1,4-2-15,0 0 0,-1 0 0,0-2-1,0 1 1,0-2 0,0 1-1,11-13 1,-7 5 39,-2 0 0,0-1 0,-1-1 0,-1 0 0,0 0 0,14-33 0,-23 45 26,0 0 0,-1 1 0,1-1 0,-1 0 0,1-8 0,0 3 210,-2 15-172,0 0-1,1 0 0,-1 0 1,1 0-1,1 0 1,-1 0-1,3 6 0,-3-8-104,0-1 0,0 1 0,0-1 0,0 1 0,1-1 0,-1 0 0,1 1 0,-1-1 0,1 0-1,0 0 1,0 0 0,0 0 0,0 0 0,0-1 0,0 1 0,1-1 0,-1 1 0,1-1 0,-1 0-1,4 2 1,12-1-45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20044,'10'0'1577,"4"0"-1129,5 0-304,2 0 24,2 0 280,-7-2-264,0 2-192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20788,'4'3'1953,"-5"4"-1489,-7 8-248,1 3 1688,-1 2-1928,2 1-288,5 4-664,1-2 904,2-5-176,8-3-128</inkml:trace>
  <inkml:trace contextRef="#ctx0" brushRef="#br0" timeOffset="1">23 537 18332,'-6'31'2096,"1"-5"-1423,-1-7-249,2-5 840,2-3 624,2-3-1184,10-4-215,-3-1-129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578 154 12715,'-1'-2'86,"0"-18"926,-1 0 1,0 0-1,-2 0 0,-1 0 0,-10-29 1,15 49-993,0-1 1,0 1 0,0 0-1,0 0 1,0 0 0,-1 0 0,1 0-1,0 0 1,0 0 0,0-1-1,0 1 1,0 0 0,0 0-1,0 0 1,0 0 0,0 0 0,-1 0-1,1 0 1,0 0 0,0 0-1,0 0 1,0 0 0,0 0-1,0 0 1,-1 0 0,1 0-1,0 0 1,0 0 0,0 0 0,0 0-1,0 0 1,0 0 0,-1 0-1,1 0 1,0 0 0,0 0-1,0 0 1,0 0 0,0 0-1,0 0 1,-1 0 0,1 0 0,0 0-1,0 0 1,0 0 0,0 0-1,0 0 1,0 1 0,0-1-1,0 0 1,0 0 0,-1 0 0,1 0-1,0 0 1,0 0 0,0 0-1,0 1 1,0-1 0,0 0-1,0 0 1,-4 9 312,-53 451 797,36-229-1081,16-188-44,-125 920 31,39-242-33,55 5-26,-31 75-143,16-312-80,23-194 238,-5 62-13,25-297-436,-2-72-1294,10 4 1326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5892 13299,'17'-3'487,"0"1"0,1 0 0,-1 2-1,22 1 1,-7 0-371,537 14 269,91 10-325,27-1 1,735-6 25,-1409-18-86,1436 9 195,213-12-147,-282 31 158,84-19 745,-380-12-440,-529-17 111,-2 47-251,-353-1-158,-200-26-245,1 0 1,-1 0-1,0 0 1,0 0-1,0 0 1,1 1 0,-1-1-1,0 0 1,0 0-1,1 0 1,-1 0 0,0 0-1,0 0 1,1 0-1,-1 0 1,0 0-1,0 0 1,1 0 0,-1 0-1,0 0 1,0 0-1,0 0 1,1 0 0,-1 0-1,0 0 1,0 0-1,1 0 1,-1-1-1,0 1 1,0 0 0,0 0-1,1 0 1,-1 0-1,0 0 1,0-1 0,0 1-1,1 0 1,-1 0-1,0 0 1,0-1-1,0 1 1,0 0 0,0 0-1,0 0 1,0-1-1,1 1 1,-1 0 0,0 0-1,0-1 1,0 1-1,0 0 1,0-1 0,-9-12-2236,1 2 1647,4 1-183</inkml:trace>
  <inkml:trace contextRef="#ctx0" brushRef="#br0" timeOffset="1">13128 5807 14467,'1'-2'207,"0"0"0,1 0 1,-1 0-1,1 1 0,0-1 0,0 0 0,0 1 0,-1-1 1,1 1-1,0 0 0,1-1 0,-1 1 0,0 0 0,0 0 0,0 1 1,1-1-1,-1 0 0,3 0 0,50-4 225,-32 3-206,105-6 151,-114 8-353,0 1 1,0 0 0,0 1-1,0 0 1,-1 1 0,1 1-1,14 6 1,-25-9-19,0 0 0,0 1 1,0-1-1,0 1 0,0-1 1,-1 1-1,1 0 0,0 0 1,-1 1-1,0-1 0,0 0 1,0 1-1,0-1 0,0 1 1,0 0-1,0 0 0,-1-1 1,0 1-1,1 0 0,-1 0 1,0 1-1,0-1 0,-1 0 0,1 4 1,-1-1 29,0-1 0,-1 0 1,0 1-1,0-1 0,0 0 1,-1 0-1,1 0 0,-1 0 1,0 0-1,-1 0 0,1 0 1,-1-1-1,0 1 0,-6 6 1,-27 28 460,-2 0 1,-45 34 0,28-26-103,-228 232-660,276-273-142,6-10 211,10-20-198</inkml:trace>
  <inkml:trace contextRef="#ctx0" brushRef="#br0" timeOffset="2">2401 1074 12443,'-9'14'892,"5"-9"-634,1-1 0,0 1 0,0 0 0,1 0 0,-1 0 0,-1 6 0,4-10-237,0-1 0,0 0 0,0 0 1,0 0-1,0 1 0,0-1 0,0 0 1,0 0-1,0 1 0,0-1 0,0 0 1,0 0-1,0 0 0,1 0 0,-1 1 1,0-1-1,0 0 0,0 0 0,0 0 1,0 0-1,1 1 0,-1-1 0,0 0 1,0 0-1,0 0 0,0 0 0,1 0 1,-1 0-1,0 0 0,0 1 0,0-1 1,1 0-1,-1 0 0,0 0 0,0 0 1,0 0-1,1 0 0,-1 0 0,0 0 1,0 0-1,0 0 0,1 0 0,-1 0 1,0 0-1,0 0 0,0-1 0,1 1 1,-1 0-1,0 0 0,0 0 0,0 0 1,1 0-1,-1 0 0,0 0 0,0-1 1,0 1-1,0 0 0,0 0 0,1 0 1,-1 0-1,0-1 0,16-9 590,53-49 552,-4-3 0,60-73 0,-81 81-632,-1-2 0,45-81 0,-75 112-303,-2-2 0,16-50 0,-25 71-193,-2 6-33,0 0 0,0-1 0,0 1 0,0 0 0,0 0 0,0 0 0,0 0 0,0-1 0,0 1 0,0 0 0,0 0 0,0 0 0,0-1 0,0 1 1,0 0-1,0 0 0,0 0 0,0 0 0,0-1 0,0 1 0,0 0 0,0 0 0,1 0 0,-1 0 0,0 0 0,0-1 0,0 1 0,0 0 0,0 0 0,1 0 0,-1 0 0,0 0 0,0 0 0,0 0 0,0 0 0,1-1 0,-1 1 0,0 0 0,0 0 0,0 0 0,0 0 0,1 0 0,-1 0 0,0 0 0,0 0 0,0 0 0,1 0 0,-1 0 0,0 0 0,0 0 0,0 1 0,0-1 0,1 0 0,-1 0 0,0 0 0,0 0 0,0 0 0,0 0 0,1 0 0,-1 0 0,0 0 0,0 1 0,5 8 9,85 350-1028,-64-247 1293,-17-90-418</inkml:trace>
  <inkml:trace contextRef="#ctx0" brushRef="#br0" timeOffset="3">2335 5881 9274,'1'1'108,"0"0"-1,0-1 1,0 0-1,0 1 1,0-1-1,0 1 1,0-1-1,0 0 1,0 0-1,0 0 1,0 0-1,0 0 1,0 0-1,0 0 1,0 0-1,0 0 1,0 0-1,0 0 1,0-1-1,0 1 1,0 0-1,0-1 1,0 1-1,0-1 1,0 1-1,0-1 1,-1 1 0,1-1-1,1 0 1,32-27 363,-19 15 24,0 2-330,0-1 0,0-1 0,-2 0 0,1-1 0,20-29 0,-13 10-145,32-66 0,-52 98-19,143-273 807,-112 219-741,40-92 0,10-65-68,26-56 6,125-150 342,-83 163 172,-22-12 85,-17-40-260,-17 43-317,19 8-17,276-416 44,-314 567-42,6 4 0,3 3 0,158-142 0,-204 206-17,2 1-1,1 3 1,2 1 0,1 1 0,0 3 0,2 2 0,62-22-1,-42 22-1,2 3 0,73-12 0,-104 26-17,1 2-1,1 2 0,-1 1 0,0 1 1,55 9-1,-12 6-22,0 3 0,-2 4 1,-1 3-1,-1 3 0,81 43 0,-99-40 37,-1 2 0,-2 4 0,-1 1 0,-3 3 0,-1 2 0,78 85 0,-76-67-6,486 584 2,-278-323 0,-9-12 12,-180-213 2,77 140 0,-137-215-1,60 109-2,134 185 0,-84-165 18,182 173-1,-189-222-15,140 95-1,-27-24 48,5 3 23,-176-138-35,1-3 1,83 35-1,182 48 38,-169-66-53,-92-30-22,318 108 29,9-26 63,328 11-9,-667-108-72,580 61 552,-508-63-380,-72-5-169,-1 3 1,58 10 0,-105-13-49,19 6-164,-21-6 198,0 0 0,1 0-1,-1 0 1,0 0-1,1 0 1,-1 0-1,1 0 1,-1 1-1,0-1 1,1 0-1,-1 0 1,0 0-1,1 1 1,-1-1-1,0 0 1,0 0-1,1 1 1,-1-1 0,0 0-1,0 1 1,1-1-1,-1 0 1,0 1-1,0-1 1,0 0-1,0 1 1,0-1-1,0 0 1,1 1-1,-1-1 1,0 1-1,0-1 1,0 0 0,0 1-1,0-1 1,0 1-1,0-1 1,0 0-1,-1 1 1,1-1-1,0 1 1,-8 8-109</inkml:trace>
  <inkml:trace contextRef="#ctx0" brushRef="#br0" timeOffset="4">1184 617 12843,'-17'10'1678,"14"-11"-841,9-9 48,9-4-588,0 1-1,0 0 0,2 1 0,-1 1 1,26-13-1,-2 4-97,58-19 0,-77 30-147,1 2 0,1 1 0,-1 1 0,1 0 1,38-1-1,-56 6-45,1 0 0,0 0 0,-1 0 1,1 1-1,0 0 0,-1 0 0,1 0 0,-1 1 0,1 0 1,-1 0-1,0 0 0,0 1 0,0 0 0,0 0 1,0 0-1,-1 0 0,1 1 0,-1 0 0,0 0 0,0 0 1,0 0-1,-1 1 0,1-1 0,-1 1 0,0 0 1,-1 0-1,1 0 0,2 8 0,1 8 26,0 0 0,-1 1-1,-2 0 1,2 39 0,-6 90 193,0-133-200,1-6-322,0 3 1336,9-30 218,-3 5-907</inkml:trace>
  <inkml:trace contextRef="#ctx0" brushRef="#br0" timeOffset="5">2008 296 14523,'-21'21'1181,"11"-12"-966,0 0 0,1 1 0,0 0 1,-13 21-1,-62 112 873,17-24-96,-100 130 0,86-151-722,35-45-215,-55 85 0,98-132-180,0-1 0,0 1-1,1 0 1,-4 9 0,7-13-1041,3-6 770,5-7 198,0-13-199,3-3-160</inkml:trace>
  <inkml:trace contextRef="#ctx0" brushRef="#br0" timeOffset="6">2160 101 16123,'92'-60'3274,"-80"53"-3017,1 1-1,-1 0 1,1 1-1,1 1 1,22-5-1,-34 8-244,0 0 0,0 1-1,-1 0 1,1-1-1,0 1 1,0 0 0,0 0-1,-1 0 1,1 0-1,0 0 1,0 1-1,0-1 1,0 0 0,-1 1-1,1-1 1,0 1-1,-1 0 1,1 0 0,0 0-1,-1 0 1,1 0-1,-1 0 1,1 0-1,-1 0 1,0 0 0,1 1-1,-1-1 1,0 0-1,0 1 1,0-1-1,1 3 1,-1 0-5,0-1 0,0 1 0,-1 0 0,1 0 0,-1-1 0,0 1 0,0 0 0,0 0 0,-1-1 0,1 1-1,-1 0 1,0 0 0,0-1 0,-2 5 0,-5 8 27,0 0-1,0-1 0,-2 0 1,0 0-1,0-1 0,-21 20 1,17-18 35,0 0 0,2 1 0,-21 33 0,32-49-67,1 1 0,-1-1 1,0 0-1,1 0 1,-1 1-1,1-1 0,-1 1 1,1-1-1,0 0 1,0 1-1,-1-1 0,1 1 1,0-1-1,0 1 1,0-1-1,1 1 0,-1-1 1,0 0-1,0 1 1,2 2-1,-1-3-11,-1 0-1,1 0 1,0 0 0,0 0-1,0 0 1,1 0-1,-1-1 1,0 1 0,0 0-1,0-1 1,0 1 0,1-1-1,-1 1 1,0-1 0,1 1-1,-1-1 1,3 0 0,5 1-30,-1-1 0,1 0 0,0 0 0,0-1 1,10-2-1,12-4-70</inkml:trace>
  <inkml:trace contextRef="#ctx0" brushRef="#br0" timeOffset="7">12944 6628 17060,'2'5'592,"1"0"1,0 0 0,-1 0 0,1-1 0,4 5-1,63 80 581,19 29-1524,-76-99-140,-1 0 0,-2 1 0,0 0 0,10 30 0,-20-50 479,2 3-120,-1 0 0,1 1 1,-1-1-1,0 0 0,-1 1 0,1-1 0,-1 1 0,1-1 1,-1 1-1,0-1 0,0 0 0,0 1 0,-1-1 1,1 1-1,-1-1 0,0 1 0,-2 4 0,-7 4-551</inkml:trace>
  <inkml:trace contextRef="#ctx0" brushRef="#br0" timeOffset="8">12959 6956 14419,'-15'-14'1840,"8"0"-911,4-2-345,9-1 1184,7-2-416,10-1-327,3-1-201,11-5-376,3-1-400,7-1 1248,-2 0-1104,-7 2-16,-8 0 16</inkml:trace>
  <inkml:trace contextRef="#ctx0" brushRef="#br0" timeOffset="9">3108 4040 12419,'0'1'117,"1"1"0,-1-1 1,1 1-1,-1-1 0,0 1 0,1 0 1,-1-1-1,0 1 0,0-1 1,0 1-1,0 0 0,-1 1 1,1 0 61,-36 507 3940,21-368-3524,-3 30-128,-54 693 483,71-838-945,-3 54 60,7 97 1,9-121-2425,-12-63 2028</inkml:trace>
  <inkml:trace contextRef="#ctx0" brushRef="#br0" timeOffset="10">2702 5523 14683,'0'0'34,"0"0"-1,0 0 1,0-1 0,0 1-1,0 0 1,0 0-1,0 0 1,0-1-1,0 1 1,0 0 0,0 0-1,0 0 1,-1-1-1,1 1 1,0 0 0,0 0-1,0 0 1,0-1-1,0 1 1,0 0 0,-1 0-1,1 0 1,0 0-1,0 0 1,0-1 0,0 1-1,-1 0 1,1 0-1,0 0 1,0 0 0,0 0-1,0 0 1,-1 0-1,1 0 1,0 0 0,0 0-1,-1 0 1,1 0-1,0 0 1,0 0-1,0 0 1,-1 0 0,1 0-1,0 0 1,0 0-1,-1 0 1,-9 9 511,-7 17 64,-1 14-313,2 1 1,2 1-1,1 0 1,3 1-1,-7 57 1,17-66-388,0-33 82,0 0-1,0-1 1,0 1 0,0-1-1,0 1 1,0-1-1,1 1 1,-1-1-1,0 1 1,0-1-1,1 1 1,-1-1 0,0 1-1,1-1 1,-1 0-1,0 1 1,1-1-1,-1 1 1,1-1-1,-1 0 1,1 1 0,-1-1-1,1 0 1,-1 0-1,1 1 1,-1-1-1,1 0 1,-1 0-1,1 0 1,-1 0 0,1 0-1,-1 0 1,1 0-1,-1 0 1,1 0-1,0 0 1,-1 0-1,1 0 1,-1 0 0,1 0-1,-1 0 1,1 0-1,-1-1 1,1 1-1,-1 0 1,1 0-1,-1-1 1,1 1 0,-1 0-1,1-1 1,5-2-90,-1-1 1,0 1 0,-1-1 0,1 0 0,-1 0-1,0 0 1,0 0 0,4-6 0,27-44-613,-26 38 497,55-99-1251,95-243-1,-264 680 4749,98-299-2826,-4 35 0,10-58-447,1 1 0,0-1 0,0 0 0,0 1 0,0-1 0,0 0 1,0 1-1,0-1 0,0 0 0,0 1 0,0-1 0,0 1 0,0-1 0,0 0 0,0 1 1,0-1-1,0 0 0,0 1 0,0-1 0,0 0 0,0 1 0,1-1 0,-1 0 0,0 1 0,0-1 1,0 0-1,1 1 0,-1-1 0,0 0 0,0 0 0,1 1 0,-1-1 0,0 0 0,1 1 1,10-11 215,13-32-125,-2 0 0,-2-1 0,17-52 0,-22 54-60,25-67-146,-54 174-44,-44 240-146,58-302 280,-2 2-1,1 0 0,1 0 0,-1 0 0,1 0 0,0 0 0,2 9 0,-2-15 15,0 0 0,0 0-1,0 0 1,0 0 0,0 0 0,0 1-1,0-1 1,0 0 0,0 0-1,0 0 1,0 0 0,1 0 0,-1 0-1,0 0 1,0 0 0,0 0-1,0 0 1,0 0 0,0 0 0,0 0-1,0 0 1,1 0 0,-1 0-1,0 0 1,0 0 0,0 0 0,0 0-1,0 0 1,0 0 0,1 0-1,-1 0 1,0 0 0,0 0 0,0 0-1,0 0 1,0 0 0,0 0-1,0 0 1,0 0 0,1 0 0,-1 0-1,0 0 1,0 0 0,0 0-1,0-1 1,0 1 0,0 0 0,0 0-1,0 0 1,0 0 0,0 0-1,0 0 1,0 0 0,0 0-1,1-1 1,-1 1 0</inkml:trace>
  <inkml:trace contextRef="#ctx0" brushRef="#br0" timeOffset="11">2692 5983 13899,'0'1'90,"1"-1"1,-1 0-1,0 1 0,0-1 1,0 1-1,1-1 0,-1 0 1,0 1-1,0-1 1,0 1-1,0-1 0,1 1 1,-1-1-1,0 1 0,0-1 1,0 0-1,0 1 0,0-1 1,0 1-1,-1-1 0,1 1 1,0-1-1,0 1 0,0-1 1,0 1-1,0-1 1,-1 1-1,-5 22 484,4-16-220,-13 40 248,-2-1 1,-2 0-1,-2-1 0,-40 62 0,32-60-203,-3-1 0,-1-2 0,-48 48-1,19-30 49,-90 69-1,114-102-316,-2-2 0,-58 31 0,73-45-95,0-2-1,-1-1 1,0-1 0,-1-1 0,-40 7-1,57-14-76,-1 0 1,1 0-1,0-1 0,0-1 0,0 0 0,0 0 0,0-1 0,0 0 0,0-1 0,1 0 0,-1 0 0,1-1 0,0-1 1,0 1-1,0-2 0,1 1 0,-1-1 0,1 0 0,1-1 0,-12-11 0,18 17 3,0 0 0,0 0-1,0 1 1,0-1 0,1 0 0,-1 0-1,0 0 1,0 0 0,1-1 0,-1 1-1,1 0 1,-1 0 0,1 0 0,-1 0-1,1-1 1,0 1 0,0 0 0,-1 0-1,1 0 1,0-1 0,0 1 0,0 0-1,0-1 1,1 1 0,-1 0 0,0 0-1,0 0 1,1-1 0,-1 1 0,1 0-1,-1 0 1,1 0 0,-1 0 0,1 0-1,0 0 1,0-1 0,14-15-351</inkml:trace>
  <inkml:trace contextRef="#ctx0" brushRef="#br0" timeOffset="12">181 6698 13107,'-11'2'382,"1"-1"0,0 1-1,0 1 1,0 0 0,0 0 0,0 1 0,1 1 0,-12 6 0,15-8-235,1 1 0,0 1 0,0-1 0,0 1 0,0-1-1,1 1 1,0 0 0,0 1 0,1-1 0,-1 1 0,1 0 0,0 0 0,0 0 0,-1 7 0,-1 2-63,2 0 1,0 1-1,0-1 1,2 1-1,0-1 1,0 1-1,2-1 1,3 28-1,-3-35-75,1 0 1,0 0-1,0 0 0,1 0 0,-1-1 1,2 1-1,-1-1 0,1 1 1,0-1-1,1 0 0,0-1 0,0 1 1,0-1-1,1 0 0,-1 0 0,2-1 1,-1 1-1,8 4 0,-8-7 10,-1-1 0,1 1-1,0-1 1,0 0 0,0-1 0,1 0-1,-1 1 1,0-2 0,0 1 0,1-1-1,-1 0 1,0 0 0,1-1 0,-1 0-1,0 0 1,0 0 0,0-1 0,0 0-1,0 0 1,0-1 0,0 1 0,-1-1-1,10-7 1,-5 4 89,-1-1 1,-1 0-1,1 0 0,-1-1 1,-1 0-1,1 0 0,-1-1 0,-1 0 1,0 0-1,0-1 0,0 1 1,6-18-1,-10 18 26,1 1 1,-1-1-1,0 0 0,-1 0 1,0 0-1,-1 0 0,0-1 1,0 1-1,-1 0 0,-1-10 1,1 15-96,0 0 0,0 1 0,0-1 1,0 0-1,-1 1 0,1-1 0,-1 1 1,0 0-1,0 0 0,0-1 1,-1 1-1,1 1 0,-1-1 0,1 0 1,-1 0-1,0 1 0,0 0 0,0-1 1,0 1-1,-1 0 0,1 1 0,0-1 1,-1 1-1,0-1 0,1 1 1,-7-1-1,7 1-104,-1 1 1,1 0-1,-1 0 1,1 0-1,-1 0 1,1 0-1,-1 1 1,1-1-1,-1 1 1,1 0-1,-1 0 1,1 1-1,0-1 0,0 1 1,0-1-1,0 1 1,0 0-1,0 0 1,0 0-1,0 1 1,1-1-1,-1 1 1,1-1-1,0 1 1,0 0-1,0 0 1,0 0-1,-3 6 1,3-4-78,0 0 1,0 0-1,0 0 1,0 1-1,1-1 1,0 1-1,0-1 1,0 1-1,1-1 1,0 1-1,0 0 1,1-1-1,-1 1 1,1-1-1,0 1 1,1-1-1,3 10 1,14 18-637</inkml:trace>
  <inkml:trace contextRef="#ctx0" brushRef="#br0" timeOffset="13">467 7134 15267,'5'22'1345,"-5"2"-913,0 5-208,0-1 480,0 1-64,1-5-352,1-4-392,0-10 1480,0-5-1272,4-10 40,-1-6 72</inkml:trace>
  <inkml:trace contextRef="#ctx0" brushRef="#br0" timeOffset="14">710 6707 17404,'3'-9'1704,"-12"25"-1140,0 7-333,1 0 1,2 0-1,0 0 0,1 1 0,2 0 0,0 0 0,2 0 0,1 28 1,0-49-232,0-1 1,0 1-1,0-1 0,1 1 1,-1-1-1,0 0 1,1 1-1,0-1 1,0 0-1,0 1 0,0-1 1,0 0-1,0 0 1,0 0-1,1 0 1,-1 0-1,1 0 1,-1 0-1,1 0 0,0-1 1,0 1-1,-1-1 1,1 1-1,3 0 1,0 0-10,0 0 1,1-1 0,-1 0-1,0 0 1,1-1 0,-1 0 0,0 1-1,1-2 1,8 0 0,35-6-241,-37 4 156,1 1 0,0 1 1,-1 0-1,1 0 1,0 1-1,0 1 1,13 2-1,-24-3 83,0 1 1,0-1-1,0 1 1,0-1-1,0 1 0,-1-1 1,1 1-1,0 0 1,0 0-1,0 0 0,-1 0 1,1 0-1,0 1 1,-1-1-1,1 0 0,-1 1 1,0-1-1,1 1 1,-1-1-1,0 1 0,0 0 1,0-1-1,0 1 1,0 0-1,0 0 0,-1 0 1,1 0-1,0 0 1,-1 0-1,0 0 0,1 0 1,-1 0-1,0 0 1,0 0-1,0 0 0,0 0 1,-1 0-1,1 0 1,-1 0-1,1 0 0,-2 3 1,-1 3 108,0 0 0,-1 0-1,0-1 1,-1 1 0,0-1 0,0 0 0,0 0 0,-9 8 0,7-8 42,0-1 0,0 0 1,0 0-1,-1-1 0,0 0 0,0 0 1,0 0-1,-16 5 0,20-9-163,0 0 0,0 0 0,0 0 0,-1-1 0,1 1 0,0-1 0,0 0 0,-1 0 0,1 0 1,0-1-1,0 0 0,0 1 0,0-2 0,0 1 0,0 0 0,0-1 0,0 1 0,0-1 0,0-1 0,1 1 0,-6-4 0,2-1-120,-1-1-1,1 0 1,0 0 0,0-1-1,1 0 1,1 0 0,-1-1-1,2 1 1,-1-1 0,-4-17-1,-12-28-445</inkml:trace>
  <inkml:trace contextRef="#ctx0" brushRef="#br0" timeOffset="15">675 6690 14907,'19'-4'1529,"2"-1"-905,1-2-272,5 0 664,3-2-96,-3 2-496,2 0-440,-3-2 72,0-1-40,0 5-136</inkml:trace>
  <inkml:trace contextRef="#ctx0" brushRef="#br0" timeOffset="16">1300 6645 13283,'3'15'1648,"-7"11"-896,-6 5-368,-5 9 2113,2 5-1937,3 2-192,-2 0-64,4-1-176,1-4-48,4-9-216,0-8-232,3-12-328,2-7-424,1-17 864,1-9-168,0-19-201</inkml:trace>
  <inkml:trace contextRef="#ctx0" brushRef="#br0" timeOffset="17">1214 6476 15051,'-15'4'441,"-1"0"-1,1 1 0,0 1 1,0 0-1,1 1 1,-1 1-1,2 0 0,-1 1 1,1 0-1,0 1 1,1 1-1,-18 20 0,23-22-187,9-6 55,-1-3-290,0 0 0,0-1 1,0 1-1,0 0 0,0-1 0,0 1 1,0-1-1,0 1 0,0-1 0,0 0 0,0 1 1,0-1-1,-1 0 0,1 0 0,1-1 1,3-5 76,1 0 1,-1 0 0,0-1 0,-1 0-1,5-11 1,-7 15-42,-1 0 0,1 0-1,-1-1 1,0 1 0,0 0 0,-1-1 0,1 1-1,-1-1 1,0 1 0,0-1 0,0 1-1,-2-7 1,2 11-50,0-1-1,0 1 0,0-1 1,0 1-1,0 0 1,0-1-1,0 1 1,0 0-1,0-1 0,-1 1 1,1-1-1,0 1 1,0 0-1,0-1 1,-1 1-1,1 0 0,0 0 1,-1-1-1,1 1 1,0 0-1,0 0 0,-1-1 1,1 1-1,0 0 1,-1 0-1,1 0 1,-1-1-1,1 1 0,0 0 1,-1 0-1,0 0 1,-9 7-155,-5 17-799,13-18 957,-1-1-1,2 1 1,-1-1-1,0 1 0,1 0 1,0 0-1,0-1 1,1 1-1,0 9 0,4 1-152</inkml:trace>
  <inkml:trace contextRef="#ctx0" brushRef="#br0" timeOffset="18">1497 6899 14459,'-2'13'597,"1"-1"0,-1 0 0,-1 0 0,0 0 0,-1 0 0,0 0 0,-7 11 0,5-10-112,1 1 0,0-1 0,1 1-1,-5 28 1,9-38-413,0 1 0,0-1-1,0 1 1,0-1 0,0 0-1,1 1 1,0-1 0,0 1-1,0-1 1,3 5 0,-4-8-60,1 0 0,-1 0 0,1 0 0,0 0 0,0 0 0,-1 0 0,1 0 0,0 0 0,0-1 0,0 1-1,0 0 1,0-1 0,0 1 0,0 0 0,0-1 0,0 1 0,2 0 0,-1-1-6,0 0-1,0 0 1,0 0-1,-1 0 1,1 0-1,0 0 1,0 0 0,0-1-1,0 1 1,0-1-1,0 1 1,0-1-1,-1 0 1,3-1-1,3-2 40,0 0 1,-1-1-1,1 0 0,-1 0 0,0-1 0,-1 0 1,1 0-1,-1 0 0,0 0 0,-1-1 0,1 0 1,3-9-1,-4 10 29,-1-1 1,0 0-1,-1 0 1,1 0-1,-1 0 1,-1 0-1,1-1 1,-1 1 0,0 0-1,-1-1 1,0 1-1,0-1 1,-2-10-1,1 16-62,1-1-1,-1 0 0,0 1 0,0-1 1,0 1-1,0-1 0,0 1 1,0-1-1,-1 1 0,1 0 1,-1-1-1,0 1 0,0 0 1,0 0-1,0 0 0,0 1 0,0-1 1,0 0-1,-5-2 0,0 2-134,1 0-1,-1 0 1,1 1-1,-1-1 0,0 2 1,-8-1-1,-19-3-138,8-3-49</inkml:trace>
  <inkml:trace contextRef="#ctx0" brushRef="#br0" timeOffset="19">9642 4182 10410,'0'-2'883,"2"7"-320,6 16-75,9 36 229,11 50 91,16 129 0,-5 115 52,-10 248 245,-11-138-781,41 173-16,-57-620-307,-1-9-20,0-1 0,0 0 0,0 1 0,-1-1 0,0 1 0,0-1 0,0 0 0,-1 1 0,1-1 0,-1 1 1,-2 6-1,3-11 18,0 1 1,0-1-1,0 0 1,0 0-1,0 0 0,0 0 1,0 0-1,-1 0 1,1 0-1,0 0 1,0 0-1,0 0 1,0 0-1,0 0 1,0 0-1,0 0 1,0 0-1,0 0 1,0 1-1,0-1 1,0 0-1,0 0 1,0 0-1,-1 0 1,1 0-1,0 0 0,0 0 1,0 0-1,0 0 1,0 0-1,0 0 1,0 0-1,0 0 1,0 0-1,0 0 1,0 0-1,0 0 1,-1 0-1,1-1 1,0 1-1,0 0 1,0 0-1,0 0 1,0 0-1,0 0 0,0 0 1,0 0-1,0 0 1,0 0-1,0 0 1,0 0-1,0 0 1,0 0-1,0 0 1,0 0-1,0 0 1,0-1-1,-1 1 1,1 0-1,0 0 1,0-9-52</inkml:trace>
  <inkml:trace contextRef="#ctx0" brushRef="#br0" timeOffset="20">10548 5662 13979,'4'-13'1294,"-5"14"-41,-8 26 240,0 4-756,-4 9-70,2 2-1,-6 45 0,16-86-664,1 0 0,0 0-1,0 0 1,0 0 0,0 0-1,0 0 1,0 0 0,0 0-1,0 0 1,0 0 0,1 0 0,-1 0-1,0 0 1,1 0 0,-1 0-1,1 0 1,0 2 0,-1-3-6,1 0 1,-1 1-1,1-1 1,-1 0-1,1 0 1,-1 0 0,1 1-1,-1-1 1,1 0-1,-1 0 1,1 0-1,-1 0 1,1 0-1,0 0 1,-1 0-1,1 0 1,-1 0-1,1 0 1,-1 0-1,1-1 1,-1 1 0,1 0-1,-1 0 1,1-1-1,5-2-52,0 0-1,0-1 1,-1 0-1,8-6 1,-4 3-9,2-1-47,0 1-1,1 0 0,-1 0 0,2 2 0,-1-1 1,0 1-1,1 1 0,20-4 0,-28 7 67,0 1 0,0-1 0,0 1 0,0 0 0,-1 0 1,1 1-1,0-1 0,0 1 0,0 0 0,0 1 0,0-1 0,-1 1 0,1 0 0,-1 0 0,1 1 0,-1-1 0,0 1 0,0 0 0,0 0 0,0 0 0,-1 0 0,1 1 0,-1 0 0,0-1 1,5 9-1,-3-5-1,-2 1 0,1 0 1,-1 0-1,4 13 1,10 23 191,-17-43-129,1-1 0,-1 1 0,1 0 0,0 0 0,-1-1 0,1 1 0,0 0 0,0-1 0,-1 1 0,1-1 1,0 1-1,0-1 0,0 0 0,0 1 0,-1-1 0,1 0 0,0 1 0,0-1 0,0 0 0,0 0 0,0 0 1,0 0-1,0 0 0,0 0 0,0 0 0,0 0 0,0 0 0,0 0 0,-1-1 0,1 1 0,0 0 1,0-1-1,0 1 0,0-1 0,0 1 0,-1-1 0,1 1 0,1-2 0,5-2 75,-1-1-1,1 0 1,7-8-1,-11 10-63,28-28 216,-21 20-194,1 0 1,0 0-1,1 1 0,0 0 0,0 1 1,1 1-1,24-13 0,-34 20-53,-1 0-1,1 1 0,-1-1 1,1 0-1,-1 1 1,1-1-1,-1 1 0,1 0 1,0 0-1,-1 0 1,1 0-1,-1 1 1,1-1-1,0 0 0,-1 1 1,1 0-1,-1 0 1,0 0-1,4 2 0,0 1-14,0 0-1,-1 0 0,0 1 0,0 0 0,7 9 0,-7-8 8,0 0-1,1 0 1,0 0-1,8 6 0,-12-11 16,1 1 0,0-1 0,-1 0 0,1 1 0,-1-1 0,1-1 0,0 1 0,0 0 0,0-1 0,0 1 0,-1-1 0,1 0-1,0 0 1,0 0 0,0 0 0,4-1 0,22-6 28,47-16 0,-51 14-65,-1 1 0,1 2 1,27-4-1,-39 8-23,1 1 1,-1 1-1,0 0 1,1 1-1,-1 0 1,0 1-1,0 1 1,15 5-1,-18-5 12,-1 1-1,0 0 1,0 1-1,0 0 1,0 1 0,-1-1-1,0 2 1,0-1-1,-1 1 1,1 0 0,7 11-1,1 5-74,19 34 0,-27-41 205,1 0-1,1-1 1,1 0-1,0 0 1,24 23-1,-30-34-33,0-1 0,0 1 0,1-1 0,0 0 0,-1-1 0,1 1 0,0-1 0,1 0 0,-1-1 1,0 1-1,0-1 0,1-1 0,-1 1 0,0-1 0,1 0 0,6-1 0,13-2-39,0-2 0,42-13 0,-11 3-561,-34 11 353,33-3 1,-23 5-85</inkml:trace>
  <inkml:trace contextRef="#ctx0" brushRef="#br0" timeOffset="21">11072 6551 16852,'-5'-4'84,"0"1"1,-1 0-1,0 0 1,0 0-1,1 1 1,-1 0-1,-1 0 1,1 0 0,0 1-1,0 0 1,-1 0-1,1 1 1,-1 0-1,-8 0 1,6 1 91,0 1 0,0 0 0,0 0 0,0 1 0,0 0 0,1 1 0,-1-1 0,1 2 0,-12 7 0,11-5-2,0-1-1,1 1 1,1 0 0,-1 1-1,1 0 1,0 0-1,1 0 1,-8 13 0,11-15-118,-1 1 0,1 0 0,0 0 0,1 0 0,-1 0 1,2 1-1,-1-1 0,1 1 0,0-1 0,0 1 1,1 13-1,0-18-57,1 0 0,-1-1 0,0 1 1,1 0-1,0-1 0,-1 1 0,1-1 1,0 1-1,0-1 0,1 1 0,-1-1 1,1 0-1,-1 1 0,1-1 0,-1 0 1,1 0-1,0 0 0,0 0 0,4 2 1,-3-3-1,-1 1-1,1-1 1,0 0 0,0 0 0,0 0 0,0 0 0,0-1-1,0 1 1,0-1 0,0 0 0,1 0 0,-1 0 0,0 0-1,0-1 1,0 1 0,0-1 0,4-1 0,7-3-1,-1 0 0,1-1 0,-1 0 0,0-1 1,0-1-1,-1 0 0,16-14 0,-13 9 21,0-1-1,-1 0 0,-1-1 1,0-1-1,10-16 1,-21 29-9,0 0 0,0-1 0,-1 1 0,1-1 0,-1 1 0,0-1 0,1-3 0,-2 6-8,0 1-1,0-1 1,1 1-1,-1-1 1,-1 1-1,1-1 1,0 1-1,0-1 1,0 1-1,0-1 1,0 1-1,0-1 1,0 1-1,-1-1 1,1 1-1,0-1 1,0 1-1,-1-1 1,1 1-1,0 0 1,-1-1-1,0 0-3,0 1-1,0-1 1,0 1 0,1 0-1,-1-1 1,0 1 0,0 0-1,0 0 1,0 0 0,0 0-1,0 0 1,0 0 0,0 0-1,0 0 1,1 0-1,-3 0 1,-2 2-88,0-1 0,0 0 1,1 1-1,-1 0 0,0 0 0,1 1 0,-1-1 0,1 1 1,0 0-1,0 0 0,0 1 0,0-1 0,-5 7 1,4-5-108,1 1 1,0 0-1,0 0 1,0 0-1,1 0 1,0 0-1,0 1 1,0 0 0,-1 8-1,3 4-342,11-3-82</inkml:trace>
  <inkml:trace contextRef="#ctx0" brushRef="#br0" timeOffset="22">11223 6823 16420,'0'39'1448,"0"-2"-1056,0 0-184,0-1 632,1-3-256,2-13-768,1-5-280,1-20 408,0-8-136,1-17-72</inkml:trace>
  <inkml:trace contextRef="#ctx0" brushRef="#br0" timeOffset="23">11538 6518 16388,'1'0'105,"-1"0"1,1 1-1,-1-1 1,0 0-1,1 1 1,-1-1 0,0 0-1,1 1 1,-1-1-1,0 0 1,1 1 0,-1-1-1,0 1 1,0-1-1,1 1 1,-1-1 0,0 1-1,0-1 1,0 1-1,0-1 1,1 1-1,-1-1 1,0 1 0,0-1-1,0 1 1,0-1-1,0 1 1,-1 0 0,0 18 1231,-8 50 399,9-69-1731,0 1 0,0-1-1,1 1 1,-1-1-1,0 0 1,0 1-1,1-1 1,-1 0 0,0 1-1,1-1 1,-1 0-1,0 1 1,1-1-1,-1 0 1,0 0 0,1 1-1,-1-1 1,1 0-1,-1 0 1,0 0-1,1 1 1,-1-1 0,1 0-1,-1 0 1,1 0-1,-1 0 1,0 0-1,1 0 1,-1 0 0,1 0-1,-1 0 1,1 0-1,-1 0 1,1 0-1,-1-1 1,0 1 0,1 0-1,-1 0 1,1-1-1,26-6-15,-19 4 8,-1 1-63,0 1 1,0 0-1,0 0 1,0 0-1,0 1 1,0 0-1,0 0 1,0 1-1,0 0 1,8 2-1,-12-2 29,0 0-1,0 0 1,0 0-1,0 0 1,0 1-1,-1 0 1,1-1-1,-1 1 1,1 0-1,-1 0 0,0 0 1,1 1-1,-1-1 1,0 1-1,0-1 1,-1 1-1,1-1 1,-1 1-1,1 0 0,-1 0 1,0 0-1,0 0 1,0 0-1,0 0 1,0 3-1,0-1 73,-1 0 0,1 0 0,-1 0 0,0 0 0,-1 0 0,1 0 0,-1-1 0,0 1-1,0 0 1,0 0 0,-1-1 0,1 1 0,-1 0 0,0-1 0,-1 0 0,-3 6 0,2-4 106,0-1 0,-1-1 0,0 1 0,1-1 0,-1 1 1,-1-1-1,1-1 0,-1 1 0,1-1 0,-1 0 0,-9 4 0,9-5-159,0 0 0,0 0 0,1 0-1,-1-1 1,0 0 0,-1 0 0,1-1-1,0 1 1,0-1 0,0-1 0,0 1-1,0-1 1,0 0 0,0 0 0,0-1-1,0 0 1,0 0 0,1 0 0,-1-1-1,1 0 1,-1 0 0,1 0 0,0 0 0,0-1-1,1 0 1,-1 0 0,-5-7 0,4 2-226,0 1 1,1-2-1,0 1 1,0 0-1,1-1 1,0 0-1,1 0 1,-3-16-1,2-10-572</inkml:trace>
  <inkml:trace contextRef="#ctx0" brushRef="#br0" timeOffset="24">11495 6491 15547,'13'-8'1665,"9"1"-993,2 2-264,9-1 744,3-3-200,5 3-656,-1 1-440,2-2 232,0 4-136,-7 4-152</inkml:trace>
  <inkml:trace contextRef="#ctx0" brushRef="#br0" timeOffset="25">12321 6475 17268,'-3'7'1800,"-3"7"-1248,-7 5-272,-3 5 961,-1 8-497,-1 4-272,-7 1-296,7 3-40,-2-4-56,1-6-64,3-6-256,2-4-240,4-14-432,-2-6 1656,8-16-840,3-9-96,-1-7-64</inkml:trace>
  <inkml:trace contextRef="#ctx0" brushRef="#br0" timeOffset="26">12076 6321 16323,'-5'-1'112,"0"-1"0,1 0 0,-1 1 0,0 0 0,0 0 0,0 1 0,0-1 0,0 1 0,0 0 0,1 0 0,-1 1 0,0-1 0,0 1 0,0 0 0,0 1 0,1-1 0,-1 1 0,0 0 0,1 0 0,-1 0 0,1 1 0,0-1 0,0 1 0,0 0 0,0 1 0,1-1 0,-1 0 0,1 1 0,0 0 0,0 0 0,0 0 0,0 0 0,1 0 0,0 1 0,-3 4 0,2-2-83,0 0-1,0-1 1,0 1-1,1 1 1,0-1-1,1 0 1,-1 0-1,1 1 1,0 12-1,1-19-21,0 0-1,0-1 0,0 1 0,1 0 1,-1-1-1,0 1 0,0 0 0,0-1 1,1 1-1,-1 0 0,0-1 0,1 1 1,-1-1-1,0 1 0,1 0 0,-1-1 1,1 1-1,-1-1 0,1 1 0,-1-1 1,1 1-1,0-1 0,-1 0 0,1 1 1,-1-1-1,1 0 0,0 1 0,-1-1 1,1 0-1,0 0 0,-1 0 0,1 0 1,0 1-1,0-1 0,-1 0 0,1 0 1,0 0-1,-1-1 0,1 1 0,0 0 1,0 0-1,0 0 0,31-13 195,-30 12-189,40-21 245,0-3 1,60-47-1,-100 69-194,-8 3-51,-7 3-43,-4 5-134,1 0-1,-1 1 1,-23 17 0,32-20 225,-1 0 0,2 1 0,-1 1 0,1-1 0,0 1 0,0 0 0,-10 18 0,7-4-92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38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12251,'-4'4'441,"0"1"1,1 0 0,-1 0 0,1 0-1,0 1 1,1-1 0,-1 1 0,1-1-1,0 1 1,0 0 0,-1 7 0,2-4-142,0 0 0,0 0 0,0 0 0,1 0 0,1 0 0,2 17 0,-3-24-266,0 0 0,1-1 0,-1 1 0,1 0 1,-1 0-1,1-1 0,-1 1 0,1 0 0,0-1 0,0 1 0,0-1 0,0 1 0,0-1 0,0 0 0,0 1 0,1-1 0,-1 0 0,0 0 1,1 0-1,2 2 0,-2-2-1,-1-1 1,1 0 0,0 1-1,0-1 1,-1 0 0,1 0-1,0 0 1,0 0-1,0 0 1,-1-1 0,1 1-1,0-1 1,0 1 0,-1-1-1,1 1 1,3-3 0,2-1 72,1-1 1,-1 0 0,0 0 0,0-1 0,-1 0-1,0 0 1,6-7 0,-4 3 51,2-2 192,18-28 0,-26 38-301,0-1 0,-1 0 0,1 0 0,-1 0 0,0 0 0,0 0 0,0 0 0,0-1-1,-1 1 1,1 0 0,-1 0 0,0 0 0,0-1 0,0 1 0,0 0 0,-1-5 0,1 7-37,-1 0 1,1 0 0,0 0-1,-1 0 1,1 0 0,-1 0-1,1 0 1,-1 1 0,1-1-1,-1 0 1,0 0 0,0 1-1,1-1 1,-1 1 0,0-1-1,0 0 1,1 1-1,-1-1 1,0 1 0,0 0-1,0-1 1,-2 0 0,1 1-25,0 0 1,-1 0-1,1-1 1,-1 1-1,1 1 1,0-1-1,-1 0 1,1 1-1,-3 0 1,-3 1-191,0 1 0,1 0 0,-1 1 0,-9 6 0,10-6-2,1 0-1,0 1 1,0-1 0,1 1-1,-1 1 1,1-1 0,-7 11-1,5-4-358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18452,'5'17'1456,"19"-10"-1008,9-11-184,16-12 393,4-4-169,7-2-24,5 1-88,-2 1-152,-3 7-136,-14 2-232,-6 5-168,-17 10-440,-6 3-185,-17 3 689,-7 3-160,-15 4-192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9 106 16980,'-9'6'1648,"9"-4"-944,10-2-272,13-6 752,2 0-135,16-1-289,2-6-200,7 6-648,3-3-224,3 1-624,0 1-153,-6-2 761,-2-5-232,-7-8-304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14843,'6'0'344,"0"0"-1,0 0 1,0 1-1,0 0 1,-1 0-1,1 0 0,0 1 1,0 0-1,-1 0 1,0 1-1,1-1 1,-1 1-1,0 0 1,0 0-1,0 1 1,-1 0-1,1-1 1,-1 2-1,8 8 1,-8-7-290,0 1 1,0 0 0,-1 0 0,1 0 0,-2 1 0,1-1 0,-1 1-1,0 0 1,-1-1 0,0 1 0,0 0 0,0 0 0,-1 0 0,-2 13-1,-1-2-25,0 1 0,-2-1 0,0 1 0,-2-1 0,0-1 0,-1 0 0,-1 0 0,-17 27 0,1-8-159,-1-1-1,-55 57 1,62-77 10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2 705 17708,'-1'-1'2490,"1"1"-2407,10-8 974,23-17-548,-26 20-214,73-58 225,-3-4 0,-2-4 0,-4-2-1,100-134 1,-154 184-358,-1 0 0,0-1 0,-2 0 0,18-43 0,-27 47 98,-5 19-255,0 1 1,0 0-1,0 0 0,0 0 1,0 0-1,0 0 0,0 0 1,0-1-1,0 1 0,0 0 1,0 0-1,0 0 0,0 0 1,-1 0-1,1 0 0,0-1 1,0 1-1,0 0 1,0 0-1,0 0 0,0 0 1,0 0-1,0 0 0,0 0 1,-1 0-1,1-1 0,0 1 1,0 0-1,0 0 0,0 0 1,0 0-1,0 0 0,-1 0 1,1 0-1,0 0 0,0 0 1,0 0-1,0 0 1,0 0-1,-1 0 0,1 0 1,0 0-1,0 0 0,0 0 1,0 0-1,0 0 0,0 0 1,-1 0-1,1 0 0,0 0 1,0 1-1,0-1 0,0 0 1,-3 2 32,0 0 0,0 1 0,1-1 0,-1 1 0,1-1 0,-1 1 0,-2 4 0,-12 21 38,1 0 0,1 1-1,-16 44 1,-21 98-7,42-134-45,3 0-1,1 1 0,1-1 0,3 1 0,2 51 0,0-82-78,1 0-1,0 0 1,1 0-1,2 7 0,-4-12-22,1-1 0,0 1 0,-1-1 0,1 1 0,0-1 0,-1 1-1,1-1 1,0 0 0,0 0 0,0 1 0,0-1 0,0 0 0,0 0-1,1 0 1,-1 0 0,0 0 0,1 0 0,-1-1 0,0 1 0,1 0-1,-1-1 1,1 1 0,-1-1 0,3 1 0,-3-1 88,1 0 0,-1 0 1,0 0-1,0-1 0,1 1 0,-1 0 1,0-1-1,0 1 0,0-1 0,1 1 1,-1-1-1,0 1 0,0-1 0,0 0 1,0 0-1,0 1 0,0-1 0,0 0 1,0-1-1,19-25-347,-14 18 197,19-31-307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16956,'-26'80'3538,"19"-64"-3178,1 1 1,0-1-1,2 1 0,0 0 0,1 0 0,1 0 0,-1 31 1,3-47-356,0 1 0,0-1 0,0 1 1,0-1-1,0 1 0,0-1 0,1 1 0,-1-1 1,0 0-1,1 1 0,-1-1 0,1 1 0,0-1 1,-1 0-1,1 0 0,0 1 0,0-1 0,0 0 1,0 0-1,0 0 0,0 0 0,0 0 1,0 0-1,2 1 0,-2-2 3,1 0-1,0 0 1,-1 0 0,1 0-1,0 0 1,-1 0 0,1 0 0,0 0-1,-1-1 1,1 1 0,-1 0-1,1-1 1,-1 0 0,1 1-1,-1-1 1,1 0 0,1-1 0,9-6 32,-1-1 0,-1 0 0,17-18 0,-26 26-40,96-112 151,-97 112-147,1 0-1,0 0 1,0 0 0,0 0 0,0 0-1,0 1 1,0-1 0,0 0 0,0 0-1,1 1 1,-1-1 0,0 1 0,0-1-1,2 0 1,-2 1-1,-1 0 0,1 0 0,-1 0 0,0 1 0,1-1 0,-1 0 0,1 0-1,-1 0 1,0 0 0,1 1 0,-1-1 0,0 0 0,1 0 0,-1 1 0,0-1 0,0 0 0,1 1 0,-1-1 0,0 0-1,0 1 1,1-1 0,-1 0 0,0 1 0,0-1 0,0 0 0,0 1 0,0-1 0,1 1 0,-1 0 0,1 5 26,-1 1 1,0 0-1,1 0 0,-3 8 1,2-6-21,-1 13 25,-1-9-3,1 0 1,1 0 0,1 0 0,0 0 0,2 13 0,-2-23-24,0 0 0,0 1 1,0-1-1,0 0 1,1-1-1,-1 1 1,1 0-1,-1 0 1,1-1-1,0 1 0,0 0 1,1-1-1,-1 0 1,0 0-1,1 0 1,-1 0-1,1 0 0,0 0 1,-1 0-1,1-1 1,0 0-1,0 1 1,0-1-1,0 0 0,6 1 1,-2-1 5,-1-1-1,1 1 1,0-1 0,-1 0-1,1 0 1,0-1 0,-1 0-1,1 0 1,-1-1 0,1 0-1,-1 0 1,0 0 0,0-1-1,1 0 1,-2 0 0,1-1-1,0 1 1,-1-1 0,0-1-1,9-8 1,-9 9 24,-1 0 0,-1-1 0,1 0 0,-1 1-1,1-2 1,-1 1 0,-1 0 0,1 0 0,-1-1 0,0 1 0,0-1 0,-1 0 0,1 0-1,-1 1 1,0-1 0,-1 0 0,0 0 0,0 0 0,0 0 0,0 0 0,-1 0-1,0 0 1,-3-8 0,2 8 63,0 1 1,0-1-1,0 1 0,-1-1 0,0 1 1,0 0-1,-1 0 0,1 1 0,-7-7 0,38 13 613,0 2-658,0-1 0,37 0 0,-54-3-289,0 0 0,0-1-1,-1-1 1,1 0 0,0 0 0,-1-1 0,1 0 0,-1-1 0,10-5 0,-17 7 158,0 1 0,0-1 1,0-1-1,0 1 0,0 0 1,-1-1-1,1 1 0,-1-1 1,0 0-1,0 0 0,0 0 1,3-4-1,-2-13-544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15635,'-8'1'353,"-1"-1"-1,0 2 1,1 0-1,-1 0 1,1 0-1,-1 1 1,1 0-1,-8 5 1,12-6-227,0-1 1,1 1-1,-1 0 1,1 1-1,-1-1 1,1 0-1,0 1 1,0 0-1,0 0 1,0 0-1,1 0 1,-1 0-1,1 1 1,0-1-1,0 1 1,0-1-1,0 1 1,1 0-1,-2 4 1,3-6-104,0 0-1,0-1 1,0 1-1,1-1 1,-1 1 0,0-1-1,1 1 1,-1-1 0,1 1-1,0-1 1,-1 1 0,1-1-1,0 0 1,0 1 0,0-1-1,0 0 1,0 0-1,0 0 1,0 1 0,1-1-1,-1 0 1,0-1 0,0 1-1,1 0 1,-1 0 0,1-1-1,-1 1 1,1 0 0,-1-1-1,1 1 1,-1-1-1,2 0 1,6 3 6,-1-2 1,1 1-1,-1-1 0,13 0 0,-10-1-4,-1-1 0,0-1 0,0 1 0,0-1 0,13-5 0,-21 7-2,1-1 0,0 0-1,-1 0 1,1 0 0,-1 0-1,1 0 1,-1-1 0,1 1 0,-1-1-1,0 0 1,0 1 0,0-1-1,0 0 1,0 0 0,0-1 0,0 1-1,-1 0 1,1-1 0,-1 1-1,0 0 1,1-1 0,-1 0 0,1-4-1,-2 6 0,0-1-1,0 1 1,0-1 0,0 1-1,0-1 1,0 1 0,-1-1-1,1 1 1,0-1-1,-1 1 1,0 0 0,1-1-1,-1 1 1,0 0 0,1-1-1,-1 1 1,0 0-1,0 0 1,-2-2 0,0 0 14,0 1 0,0 0 0,0 1-1,0-1 1,0 0 0,0 1 0,0-1 0,-5 0 0,-1 0-209,0 0 1,0 0-1,0 1 0,-1 0 1,-13 1-1,21 0 141,1 0 0,-1 0-1,1 0 1,-1 1 0,1-1 0,0 0-1,-1 1 1,1-1 0,0 1 0,-1-1-1,1 1 1,0-1 0,0 1 0,-1 0-1,-1 1 1,2 4-285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16980,'9'3'1544,"-5"7"-1200,-5 13-184,1 7 792,-2 12-568,1 5-144,1 3-192,0 3 0,1-7-16,1-6-48,2-8-288,1-8-216,-1-8 112,-1-8 288,-3-9-456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19252,'9'1'1977,"5"-2"-1217,5-2-320,4-2 880,3 3-312,6 2-1104,0 0-1872,4 5 1872,-9-2-376,3 4-312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17340,'-3'-1'1544,"5"1"-912,9 0-216,22 0 761,7 0-217,17 0-336,8 0-120,5 0-224,3-3-200,-1 0-544,-6 0-240,-15 2-248,-10-2 696,-21 3-233,-7 1-167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17308,'5'17'1472,"12"-3"-888,13-5-248,16-8 552,5-1-183,11-1-601,0-5-240,-2-3-89,-1-2 258,-12-2-266,-10-4-87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19620,'2'-2'100,"0"1"-1,0 0 1,-1 0 0,1 0-1,0 1 1,0-1-1,0 0 1,0 1-1,0-1 1,0 1 0,0 0-1,0 0 1,1 0-1,-1 0 1,0 0 0,0 0-1,0 0 1,0 1-1,0-1 1,0 1 0,0-1-1,0 1 1,0 0-1,0 0 1,-1 0-1,1 0 1,0 0 0,0 0-1,-1 1 1,1-1-1,-1 0 1,1 1 0,-1-1-1,1 1 1,-1 0-1,0-1 1,2 4 0,-1 0-44,1 0 1,-1-1 0,0 1 0,-1 0 0,1 0 0,-1 0 0,0 0 0,0 1 0,0-1 0,-1 0 0,0 0 0,0 0 0,0 1 0,-2 5 0,0-3-11,-1 1 1,0-1 0,0 0 0,-1 0-1,0-1 1,-10 13 0,-36 44 194,30-41-161,10-10 135,-63 69-1179,65-74 754,0-1 1,-1 1-1,0-2 0,0 1 1,-1-1-1,0-1 0,-15 8 1,4-7-299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21012,'1'-13'738,"-2"-17"629,-1 34-1081,0 1-1,1 0 1,-1 0-1,1 0 1,0 9 0,-4 69 226,0-13-483,5 75-1,0-143-24,0 0 0,0 0 0,0 1 0,0-1 0,1 0 0,-1 0 0,1 0 0,-1 0 1,1 0-1,0 0 0,0 0 0,0 0 0,0 0 0,0 0 0,0-1 0,1 1 0,-1 0 0,2 1 0,-1-2 1,0-1 0,-1 1 1,1 0-1,0-1 0,-1 0 0,1 1 0,0-1 0,0 0 1,-1 0-1,1 0 0,0 0 0,0 0 0,-1 0 1,1-1-1,0 1 0,0-1 0,-1 1 0,1-1 0,0 1 1,-1-1-1,1 0 0,1-1 0,15-8 23,0-1 0,-1 0 0,0-1 0,21-20 0,56-64 120,-68 68-136,-16 17-20,14-14-324,-1-1 1,32-47-1,-52 69 190,0-1 1,0 1-1,-1-1 0,0 0 0,2-6 0,-3 10 122,-1 0-1,0 0 1,0 0-1,0-1 0,1 1 1,-1 0-1,0 0 1,0 0-1,-1 0 1,1 0-1,0 0 1,0 0-1,0 0 1,-1 0-1,1 0 0,0 0 1,-1 0-1,1 0 1,-1 0-1,0 0 1,1 0-1,-1 0 1,1 1-1,-1-1 1,0 0-1,0 0 0,0 1 1,1-1-1,-1 0 1,0 1-1,0-1 1,0 1-1,-1-1 1,-21-5-487</inkml:trace>
  <inkml:trace contextRef="#ctx0" brushRef="#br0" timeOffset="1">149 362 16339,'9'16'1705,"5"-2"-1089,3-4-264,11-3 616,2-1-456,7-6-704,3 0 488,3-7-424,-1-2-128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17252,'-7'3'491,"0"1"0,0 0 0,0 1 0,1-1 0,0 1 0,-10 10 0,14-12-353,-1-1 0,1 1 0,0 0 0,-1 0 0,1 0 0,1 0 0,-1 0 0,0 1 0,1-1 0,0 1-1,0-1 1,0 1 0,0-1 0,0 1 0,1-1 0,-1 6 0,1-8-127,0-1-1,0 1 1,1-1 0,-1 1-1,0-1 1,0 1 0,1-1-1,-1 1 1,0-1-1,1 1 1,-1-1 0,0 1-1,1-1 1,-1 0 0,1 1-1,-1-1 1,1 1-1,-1-1 1,1 0 0,-1 0-1,1 1 1,-1-1-1,1 0 1,-1 0 0,1 0-1,-1 1 1,1-1 0,-1 0-1,1 0 1,0 0-1,-1 0 1,1 0 0,-1 0-1,2 0 1,18-3 68,-5-2-42,0-1 1,-1 0-1,20-12 1,-19 10-19,1 0 0,24-8 0,-33 13-12,0 1 1,0 0-1,0 1 0,1 0 1,-1 0-1,9 0 1,-14 1-8,0 1 1,0-1-1,0 0 1,0 1-1,-1-1 1,1 1-1,0-1 1,0 1-1,-1 0 1,1 0-1,0 0 1,-1 0-1,1 0 1,-1 0-1,1 1 1,-1-1-1,0 0 1,1 1-1,-1-1 1,0 1-1,0-1 1,0 1-1,0 0 1,0-1-1,0 1 1,-1 0-1,1 0 1,0 3-1,1 4 3,-1 0-1,0 0 0,0 0 1,-1 0-1,0 10 1,-1-10 6,1 0 1,0 0 0,1 0-1,1 9 1,-1-17-4,-1 0-1,1 1 1,-1-1 0,1-1-1,0 1 1,-1 0 0,1 0-1,0 0 1,0 0-1,0 0 1,-1-1 0,1 1-1,0 0 1,0-1 0,0 1-1,0-1 1,0 1-1,0-1 1,1 1 0,-1-1-1,0 0 1,0 1 0,0-1-1,0 0 1,0 0-1,0 0 1,1 0 0,-1 0-1,0 0 1,0 0 0,0 0-1,0-1 1,0 1 0,2-1-1,40-11 141,54-36-26,8-3-798,-103 50 643,-1 1-1,1-1 0,-1 0 0,1 1 0,-1-1 0,1 1 0,-1-1 1,1 1-1,-1 0 0,1 0 0,-1-1 0,1 1 0,0 0 0,-1 0 1,1 1-1,0-1 0,-1 0 0,1 1 0,-1-1 0,1 0 1,-1 1-1,1 0 0,-1-1 0,1 1 0,-1 0 0,3 1 0,-3 1 13,0-1-1,0 0 1,0 1-1,0-1 1,0 1-1,0 0 0,-1-1 1,1 1-1,-1-1 1,1 1-1,-1 0 0,0-1 1,0 1-1,-1 4 1,1-2 63,0-3-6,0 0 1,0 1-1,0-1 0,-1 0 1,1 0-1,-1 0 0,1 0 1,-1 0-1,1-1 0,-1 1 1,-2 3-1,4-5-31,-1 0 0,0 0 0,0 0 0,0 0 0,0 0 0,0 0 0,0-1 0,0 1 0,0 0 0,1 0 0,-1 0 0,0 0 0,0 0 0,0 0 0,0 0 0,0 0 0,0 1 0,0-1 0,0 0 0,0 0 0,1 0 1,-1 0-1,0 0 0,0 0 0,0 0 0,0 0 0,0 0 0,0 0 0,0 0 0,0 0 0,0 0 0,0 0 0,0 0 0,1 0 0,-1 1 0,0-1 0,0 0 0,0 0 0,0 0 0,0 0 0,0 0 0,0 0 0,0 0 0,0 0 0,0 0 0,0 1 0,0-1 0,0 0 0,0 0 0,0 0 0,0 0 0,0 0 0,0 0 0,0 0 0,0 0 1,0 1-1,0-1 0,0 0 0,0 0 0,0 0 0,0 0 0,-1 0 0,1 0 0,0 0 0,0 0 0,0 0 0,0 0 0,0 0 0,0 1 0,7-1 101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17572,'1'24'936,"-1"0"0,-1-1 0,-5 32 0,0-4 79,-9 104 573,-10 181 876,29-297-2185,-4-38-270,0-1 0,0 1-1,0 0 1,0-1 0,1 1 0,-1 0-1,0 0 1,1-1 0,-1 1-1,0 0 1,1-1 0,-1 1-1,1-1 1,-1 1 0,1 0-1,-1-1 1,1 1 0,0 0 0,0-1-4,0 0 1,-1-1 0,1 1 0,0 0 0,-1 0 0,1 0 0,-1 0-1,1 0 1,0-1 0,-1 1 0,1 0 0,-1-1 0,1 1 0,0 0-1,-1-1 1,1 1 0,-1-1 0,1 1 0,-1-1 0,0 1 0,1-1-1,-1 1 1,1-1 0,-1 1 0,0-1 0,1 0 0,4-8 21,0 1 0,0-1 0,-1 0 1,-1-1-1,1 1 0,2-16 0,10-64 66,-13 74-75,0-16 4,-1-45-1,-2 63-29,28 48-216,-25-30 210,1-1 0,0 1 0,1-1 0,-1 0-1,1 0 1,0 0 0,0-1 0,0 1 0,0-1 0,1-1 0,8 4 0,-10-4 9,1-1 0,0 0 0,0-1 0,0 1 0,0-1 0,-1 0 0,1 0 0,0 0 0,0-1 0,0 1 0,0-1 0,0 0 0,-1-1 0,9-3 0,10-6-2,-1-1 0,-1-1 0,30-24 0,-9 7 5,-42 30 3,1-1-1,-1 1 0,0 0 0,0 0 0,1 0 1,-1-1-1,0 1 0,0 0 0,1 0 0,-1 0 0,0 0 1,1 0-1,-1 0 0,0-1 0,1 1 0,-1 0 1,0 0-1,1 0 0,-1 0 0,0 0 0,1 0 0,-1 0 1,0 0-1,1 0 0,-1 1 0,0-1 0,0 0 1,1 0-1,-1 0 0,0 0 0,1 1 0,3 10 14,-7 20 17,2-27-27,1 0 15,-1 1-1,1-1 1,0 0-1,0 0 1,0 1-1,0-1 1,1 0-1,0 0 1,1 5-1,-2-9-7,0 1 0,1 0-1,-1 0 1,1 0 0,-1-1-1,1 1 1,-1 0 0,1-1 0,0 1-1,-1-1 1,1 1 0,0 0-1,0-1 1,-1 1 0,1-1-1,0 0 1,0 1 0,1-1 0,0 1 4,0-1 1,0 0 0,0 1-1,0-1 1,0-1 0,0 1 0,0 0-1,1 0 1,-1-1 0,3 0 0,15-6 80,-1-1 1,26-14-1,-34 16-140,1 0 0,0 0 0,0 1 0,1 0-1,-1 1 1,1 1 0,0 0 0,20-2-1,-31 5 20,1 0 0,-1 0 0,1 0 0,-1 0-1,1 1 1,-1-1 0,1 1 0,-1 0 0,1 0-1,-1 0 1,0 0 0,0 0 0,1 0 0,-1 0-1,0 1 1,0-1 0,0 1 0,2 2-1,-1-1-119,-1 1-1,1-1 0,-1 1 0,0-1 0,0 1 1,-1 0-1,1 0 0,-1-1 0,0 1 0,1 5 0,3 1-1462,-4-10 539,-2-6 419,-4-3-147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18732,'2'12'1592,"-2"-5"-1560,0-6-648,7 3 1264,-6-6-608,-1-11-112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125 265 16147,'1'-1'117,"-1"1"0,1-1 0,-1 0 0,0 0 0,1 1-1,-1-1 1,0 0 0,0 0 0,1 0 0,-1 0 0,0 0-1,0 0 1,0 1 0,0-1 0,0 0 0,0 0 0,0 0-1,0 0 1,-1 0 0,1 0 0,0 1 0,-1-1 0,1 0-1,0 0 1,-1 0 0,1 1 0,-1-1 0,1 0-1,-1 0 1,1 1 0,-1-1 0,0 0 0,1 1 0,-1-1-1,0 1 1,1-1 0,-1 1 0,0-1 0,0 1 0,0 0-1,1-1 1,-1 1 0,0 0 0,0 0 0,0-1 0,-1 1-1,-1 0 12,1 0-1,0 0 0,-1 1 0,1-1 0,-1 0 0,1 1 0,0 0 0,-1-1 0,1 1 1,0 0-1,0 0 0,0 1 0,0-1 0,0 0 0,0 1 0,0-1 0,-2 3 0,-3 3-40,0 1 0,0 0 0,1 0-1,0 1 1,1 0 0,0 0-1,0 0 1,1 1 0,0-1-1,0 1 1,-3 16 0,7-25-77,0 1 1,0-1-1,-1 0 1,1 0-1,0 0 1,0 1-1,0-1 1,0 0-1,0 0 0,0 0 1,1 1-1,-1-1 1,0 0-1,1 0 1,-1 0-1,1 0 1,-1 0-1,1 0 1,-1 0-1,1 0 1,0 0-1,-1 0 1,1 0-1,1 2 1,0-3 2,-1 0 0,0 1 0,1-1 0,-1 0 1,1 1-1,-1-1 0,0 0 0,1 0 0,-1 0 0,1 0 1,-1-1-1,0 1 0,1 0 0,-1-1 0,0 1 0,1 0 1,1-2-1,6-2 36,0-1-1,0 0 1,0-1 0,13-11 0,11-13 57,-1-2 0,-2 0 1,32-46-1,65-113 283,-138 212-357,2-1 1,0 1-1,-7 27 0,-18 81-33,30-112 37,-7 34-497,10-47 413,1 0 0,0-1 0,0 1-1,0 0 1,0-1 0,0 1 0,1-1 0,0 1 0,0 0 0,2 6-1,-3-10 45,0 1-1,0-1 0,1 1 1,-1-1-1,0 0 0,0 1 1,0-1-1,0 0 0,1 1 1,-1-1-1,0 0 0,0 1 0,1-1 1,-1 0-1,0 1 0,1-1 1,-1 0-1,0 0 0,1 1 1,-1-1-1,0 0 0,1 0 0,-1 0 1,0 0-1,1 0 0,-1 1 1,1-1-1,-1 0 0,0 0 1,1 0-1,-1 0 0,1 0 0,-1 0 1,0 0-1,1 0 0,-1 0 1,0-1-1,1 1 0,-1 0 1,1 0-1,-1 0 0,0 0 1,1-1-1,8-11-249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94 15619,'7'1'702,"0"-1"-1,0-1 1,1 0-1,-1 0 0,0 0 1,0 0-1,-1-1 1,11-4-1,-11 3-502,1 1 0,-1-1-1,0-1 1,-1 1 0,1-1 0,-1 0-1,1 0 1,-1 0 0,5-6 0,-9 8-184,0 1 0,0 0 0,0-1 0,0 1-1,0-1 1,0 1 0,0-1 0,-1 0 0,1 1 0,0-1 0,-1 0 0,1-2 0,-1 3-4,0 0 1,0 1 0,0-1-1,0 1 1,-1-1-1,1 0 1,0 1-1,0-1 1,0 1-1,-1-1 1,1 1-1,0-1 1,0 0 0,-1 1-1,1-1 1,-1 1-1,1 0 1,0-1-1,-1 1 1,1-1-1,-1 1 1,1 0-1,-1-1 1,0 1 0,-1-1 12,-1 0 1,1 0 0,0 1-1,-1 0 1,1-1 0,-1 1 0,1 0-1,0 0 1,-1 0 0,1 0-1,-1 1 1,1-1 0,0 1-1,-1-1 1,1 1 0,-4 1 0,-3 3 32,-1 0 1,1 0-1,0 0 1,1 1 0,-1 1-1,-12 12 1,16-14-47,0 0 0,1 0 0,0 0 0,0 1 0,0-1 0,1 1 0,-1 0-1,2 0 1,-1 0 0,0 1 0,-2 10 0,5-16-10,0 0-1,0 0 1,0 0-1,-1 1 0,1-1 1,0 0-1,0 0 0,0 0 1,1 0-1,-1 1 0,0-1 1,0 0-1,1 0 1,-1 0-1,0 0 0,1 0 1,-1 0-1,1 0 0,0 0 1,-1 0-1,1 0 0,0 0 1,-1 0-1,1 0 0,0 0 1,0-1-1,0 1 1,0 0-1,0-1 0,0 1 1,0 0-1,0-1 0,0 1 1,0-1-1,0 0 0,0 1 1,0-1-1,1 0 1,-1 0-1,0 1 0,0-1 1,0 0-1,0 0 0,1-1 1,1 1-1,5-1-4,1 0 1,-1 0-1,0-1 0,1 0 1,8-3-1,4-3-84,-1-2-1,31-18 1,-30 16-376,41-18-1,-59 29 361,0 0-1,0 0 0,0 0 0,0 0 0,0 0 0,1 1 0,-1 0 1,5-1-1,-8 2 64,1-1 0,0 0 0,0 0 1,0 1-1,0-1 0,0 0 0,0 1 1,0-1-1,-1 1 0,1-1 0,0 1 1,0-1-1,-1 1 0,1 0 0,0-1 1,-1 1-1,1 0 0,0-1 0,-1 1 1,1 0-1,-1 0 0,1 0 0,-1 0 1,0 0-1,1-1 0,-1 1 0,0 0 1,0 0-1,1 0 0,-1 0 1,0 0-1,0 1 0,-1 32-819,1-28 647,-1 1 0,1-1 0,0 0 0,1 1 0,-1-1 0,1 0-1,2 8 1,-3-14 206,1 0-1,-1 0 1,0 0-1,0 1 1,0-1-1,0 0 1,1 0-1,-1 0 1,0 0-1,0 1 0,1-1 1,-1 0-1,0 0 1,0 0-1,0 0 1,1 0-1,-1 0 1,0 0-1,0 0 0,1 0 1,-1 0-1,0 0 1,0 0-1,1 0 1,-1 0-1,0 0 1,1 0-1,-1 0 1,0 0-1,0 0 0,0 0 1,1 0-1,-1 0 1,0 0-1,0 0 1,1-1-1,-1 1 1,0 0-1,0 0 1,0 0-1,1 0 0,-1-1 1,0 1-1,0 0 1,0 0-1,1-1 1,8-11-316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4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15931,'-5'-8'1729,"5"7"-1009,3 1-256,10 9 1416,1-1-847,15 1-393,5 1-184,8-3-792,1-3 1128,3-7-672,0-5-40,-5-9-72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17708,'33'12'2695,"-27"-10"-2340,-1 0 1,1 0 0,0 0-1,-1 0 1,0 1 0,1 0 0,-1 0-1,0 1 1,8 6 0,-10-6-285,1 0 0,-1 0 0,0 1 1,0-1-1,0 1 0,0-1 0,-1 1 1,0 0-1,0 0 0,0 0 0,0 0 0,-1 0 1,0 1-1,0-1 0,-1 0 0,1 0 1,-1 1-1,0-1 0,0 1 0,-1-1 0,0 0 1,-2 10-1,-4 6 30,0 0 0,-2-1 0,0 0 1,-16 23-1,10-14 131,13-26-216,1-1 0,-1 1 0,1 0 0,0-1 0,0 1-1,0 0 1,0 4 0,1-6-18,0-1 0,0 1 0,0-1 0,0 1-1,0 0 1,1-1 0,-1 1 0,0-1 0,0 1 0,1-1 0,-1 1-1,0-1 1,1 1 0,-1-1 0,1 1 0,-1-1 0,1 1 0,-1-1-1,1 0 1,-1 1 0,1-1 0,-1 0 0,1 0 0,-1 1 0,1-1 0,-1 0-1,1 0 1,0 0 0,-1 0 0,1 1 0,-1-1 0,1 0 0,0 0-1,-1 0 1,1 0 0,-1 0 0,1-1 0,0 1 0,0 0 0,2 0-98,0 0 0,0 0 0,1-1 0,-1 1 1,0-1-1,0 1 0,0-1 0,0 0 0,-1 0 1,1 0-1,0-1 0,0 1 0,-1-1 0,1 1 0,0-1 1,-1 0-1,0 0 0,5-5 0,2-5-312</inkml:trace>
  <inkml:trace contextRef="#ctx0" brushRef="#br0" timeOffset="1">38 257 16668,'-13'-8'2448,"9"4"-1432,4 0-424,4 1 1777,12 2-1129,3 1-272,3 1-816,4-1-528,6 3 336,-2 3-88,0-4-112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18076,'2'7'769,"-1"0"0,-1 0 0,1-1 0,-1 1 0,0 7 0,-1-6-436,1-1 0,0 0-1,1 0 1,-1 1 0,5 13 0,-5-20-313,1 1 0,0 0 0,-1-1 1,1 1-1,0-1 0,0 1 0,0-1 0,0 0 1,1 1-1,-1-1 0,0 0 0,1 0 1,-1 0-1,0 0 0,1 0 0,-1 0 0,1 0 1,0 0-1,-1-1 0,1 1 0,0 0 1,-1-1-1,1 0 0,0 1 0,-1-1 1,1 0-1,0 0 0,0 0 0,2 0 0,4-1 5,0 0-1,1-1 0,-1 0 0,0 0 0,0-1 0,0 0 0,0 0 1,10-6-1,-11 5-11,0 0 0,0 1 0,0 0 0,0 1 0,1-1 0,-1 1 0,1 1 0,0-1 0,-1 1-1,12 0 1,-17 1-12,-1 0-1,1 1 0,-1-1 0,0 0 0,1 1 1,-1-1-1,1 1 0,-1-1 0,0 1 0,1 0 0,-1-1 1,0 1-1,0 0 0,0 0 0,1 0 0,-1 0 1,0 0-1,0 0 0,0 0 0,-1 1 0,1-1 1,1 2-1,0 2 4,0 0 0,0 0 0,-1 0 1,3 10-1,-4-11-5,1 0 1,-1-1-1,1 1 1,0-1-1,0 1 1,1-1-1,-1 1 1,1-1-1,0 0 1,3 5-1,-4-7 4,0 0 0,0-1-1,0 1 1,1 0 0,-1-1-1,0 0 1,0 1-1,0-1 1,1 1 0,-1-1-1,0 0 1,1 0-1,-1 0 1,0 0 0,0 0-1,1 0 1,-1 0-1,0 0 1,1-1 0,-1 1-1,0 0 1,0-1-1,0 1 1,2-1 0,31-17 28,-26 13-31,13-9 8,17-12-165,-36 26 106,-1-1 0,1 0 0,-1 0 0,1 1 0,0-1 0,-1 1 0,1-1 0,-1 1 0,1 0 0,0-1 0,-1 1 0,1 0 0,0 0 0,0 0 0,-1 1 0,1-1 0,0 0 0,-1 0 1,1 1-1,2 0 0,-3 0-78,0 1 0,0-1 0,0 0 0,0 0 0,0 0 1,-1 1-1,1-1 0,0 1 0,-1-1 0,1 0 1,-1 1-1,1-1 0,-1 1 0,1-1 0,-1 1 0,0-1 1,0 1-1,0-1 0,0 1 0,0-1 0,0 1 0,0 0 1,-1-1-1,0 2 0,1 7-245,0-1-170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20652,'-1'179'5907,"1"116"-5360,-1-263-653,1-10-493,2-44 17,0-22 180,0 2 224,7-43-1,-9 84 179,0 1 1,0 0-1,0-1 0,0 1 1,1-1-1,-1 1 0,0 0 1,0-1-1,0 1 0,0 0 1,0-1-1,1 1 0,-1 0 1,0-1-1,0 1 1,1 0-1,-1 0 0,0-1 1,1 1-1,-1 0 0,0 0 1,0 0-1,1-1 0,-1 1 1,0 0-1,1 0 0,-1 0 1,1 0-1,-1 0 0,0-1 1,1 1-1,-1 0 0,0 0 1,1 0-1,-1 0 0,1 0 1,-1 0-1,0 0 0,1 1 1,-1-1-1,0 0 0,1 0 1,-1 0-1,0 0 0,1 0 1,-1 0-1,0 1 1,1-1-1,-1 0 0,0 0 1,1 1-1,-1-1 0,24 19 48,-11-8-31,-4-6-15,0 0 0,0-1 1,0 0-1,1-1 0,-1 0 0,1 0 1,0-1-1,0 0 0,0-1 1,0 0-1,0 0 0,15-2 1,-17 0 3,1 0 0,-1 0 0,1-1 1,-1 0-1,0-1 0,0 0 0,0 0 1,0 0-1,0-1 0,-1 0 1,1-1-1,-1 0 0,-1 0 0,13-12 1,-16 14 6,0-1 0,-1 0 0,1 0 0,-1 0 0,0 0 0,0 0 0,1-7 0,-2 10-9,-1 0 0,0 0 0,0 1 0,0-1 0,0 0 0,1 0 0,-1 0 0,0 1 0,0-1 0,-1 0 0,1 0 0,0 0 0,0 1 0,0-1 0,0 0 0,-1 0 0,1 1 0,0-1 0,-1-1 0,0 1 2,0 1-1,0 0 1,0-1 0,1 1-1,-1 0 1,0-1 0,0 1-1,0 0 1,0 0 0,0 0-1,1 0 1,-1 0 0,0 0-1,0 0 1,0 0 0,0 0-1,0 0 1,0 0-1,1 1 1,-1-1 0,0 0-1,0 0 1,-1 1 0,-5 2 9,0 1-1,1-1 1,-1 1 0,1 0 0,0 1-1,0-1 1,0 1 0,0 1 0,1-1-1,0 1 1,-8 11 0,9-11-6,0-1-1,0 1 1,1 0 0,0 0-1,1 0 1,-1 1 0,1-1-1,0 0 1,0 1 0,1 0-1,0-1 1,0 1 0,1 11 0,0-17-7,0 0 1,0 0 0,1 1 0,-1-1 0,0 0-1,1 0 1,-1 0 0,1 0 0,-1 0 0,1 0-1,-1 0 1,1 0 0,0 0 0,0 0 0,-1 0-1,1-1 1,0 1 0,0 0 0,0 0 0,2 1 0,-1-1 2,1 0 0,-1 0 0,1 0 0,-1-1 0,1 1 0,0-1 0,-1 1 0,6-1 0,4 0 5,0-1 0,0 0 0,13-4 0,-21 5-10,54-18 31,4-1 9,-57 17-40,1 1 0,-1 1 0,1-1 0,-1 1 0,1 0 0,-1 0 0,1 1 0,-1-1 1,6 3-1,-8-2 0,-1-1 1,0 2 0,0-1 0,1 0-1,-1 0 1,0 1 0,-1-1 0,1 1 0,0-1-1,0 1 1,0 0 0,-1 0 0,1 0 0,-1 0-1,0 0 1,0 0 0,1 0 0,-1 0-1,0 1 1,-1-1 0,2 3 0,9 18 52,-11-22-45,1-1 1,-1 1-1,1-1 0,-1 1 0,1-1 1,-1 1-1,1-1 0,-1 0 0,1 1 0,-1-1 1,1 0-1,0 1 0,-1-1 0,1 0 0,0 0 1,-1 0-1,1 0 0,-1 1 0,1-1 0,0 0 1,-1 0-1,1 0 0,0 0 0,-1 0 0,1-1 1,0 1-1,-1 0 0,1 0 0,0 0 1,-1-1-1,1 1 0,-1 0 0,1 0 0,0-1 1,-1 1-1,1-1 0,-1 1 0,1 0 0,0-2 1,23-21 198,-19 17-153,22-25 128,35-52 0,3-5-118,-65 88-64,0-1 1,1 1-1,-1-1 0,0 1 1,0-1-1,1 1 1,-1-1-1,0 1 1,1-1-1,-1 1 0,1 0 1,-1-1-1,1 1 1,-1 0-1,1-1 0,-1 1 1,1 0-1,-1 0 1,1-1-1,-1 1 0,1 0 1,-1 0-1,1 0 1,-1 0-1,1-1 1,0 1-1,-1 0 0,1 0 1,-1 0-1,1 0 1,0 1-1,-1-1 0,1 0 1,-1 0-1,1 0 1,-1 0-1,1 1 0,-1-1 1,1 0-1,-1 0 1,1 1-1,-1-1 1,1 0-1,-1 1 0,1-1 1,-1 1-1,1-1 1,0 1-1,1 4-9,1 0 1,-1-1-1,0 1 1,3 10-1,3 7 2,0-6-126,-7-12 68,1-1 1,-1 1-1,1-1 1,0 1-1,0-1 1,0 0-1,1 0 0,-1 0 1,1 0-1,-1 0 1,5 3-1,-5-6 37,0-1-1,0 1 0,0-1 1,0 1-1,0-1 0,0 0 1,0 0-1,0 0 0,0 0 1,0 0-1,0 0 0,1-2 0,9-4-39,-5 4 61,-1 0-1,0-1 1,1 0 0,-1 0 0,-1-1-1,1 0 1,-1 0 0,0 0-1,0 0 1,0-1 0,-1 0 0,0 0-1,0 0 1,0 0 0,-1-1 0,0 0-1,3-8 1,2 0-235,-5 10-2759,0 1 2441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196 319 17092,'0'0'90,"0"-1"0,0 1 0,0-1 0,0 1 0,0-1 1,0 0-1,0 1 0,0-1 0,0 1 0,-1-1 0,1 1 0,0-1 1,0 1-1,-1-1 0,1 1 0,0-1 0,0 1 0,-1-1 0,1 1 1,-1-1-1,1 1 0,0 0 0,-1-1 0,1 1 0,-1 0 1,1-1-1,-1 1 0,1 0 0,-2-1 0,1 1 69,-1 0 0,1-1-1,-1 1 1,0 0 0,1 0-1,-1 0 1,1 1 0,-1-1-1,1 0 1,-4 2 0,-34 15 1572,39-16-1695,-11 5 54,1 0-1,0 1 1,1 1 0,0 0-1,0 0 1,0 0-1,1 1 1,1 1 0,-1-1-1,2 1 1,-1 0 0,1 1-1,-8 21 1,13-31-81,0 1 0,1-1 1,-1 1-1,1-1 0,-1 1 0,1 0 1,0-1-1,-1 1 0,1 0 0,0-1 1,0 1-1,0 0 0,1-1 0,-1 1 1,0 0-1,0-1 0,1 1 0,-1-1 1,1 1-1,0 0 0,-1-1 0,1 1 1,1 1-1,-1-2-1,1 0 0,-1-1 0,0 1-1,1 0 1,-1 0 0,0-1 0,1 1 0,-1-1 0,1 1 0,-1-1 0,1 0-1,-1 1 1,1-1 0,-1 0 0,1 0 0,-1 0 0,1 0 0,-1 0 0,1 0-1,-1-1 1,1 1 0,-1 0 0,1-1 0,-1 0 0,3 0 0,7-4 24,-1 0 1,0-1-1,-1 1 1,1-2-1,11-10 1,43-43 79,-41 38-73,4-7-16,-1 0-1,41-61 0,-77 122-150,-23 75 47,31-98 83,0 0 1,1 1 0,0-1 0,1 1 0,1 15-1,-1-24-1,1 1 0,-1-1 0,0 1 0,0-1 0,1 0 0,-1 1 0,1-1 0,-1 1 0,1-1 0,-1 0 0,1 1 0,0-1 0,0 0 0,0 0 0,-1 0 0,1 1 0,0-1 0,1 0 0,-1 0 0,0 0 0,0-1 0,0 1 0,0 0 0,1 0 0,-1-1 0,0 1 0,1-1 0,-1 1 0,1-1 0,-1 1 0,1-1 0,-1 0 0,0 0 0,1 0 0,-1 0 0,1 0 0,-1 0 0,1 0 0,-1 0 0,1 0 0,-1-1 0,1 1 0,-1-1 0,2 0 0,10-4 13,-1 0 0,1 0 0,-1-2 0,0 1 0,-1-2 0,0 0 0,20-17 0,64-74 38,-92 96-51,2-2-1,79-95 42,-71 84-78,-2-1 1,0-1-1,0 0 1,9-24-1,-20 41 27,1 0 0,-1 0 1,1 0-1,-1 0 0,0 1 0,1-1 0,-1 0 0,0 0 0,0 0 0,0 0 0,0 0 0,0 0 0,0 0 0,0 0 0,0 0 0,0-1 0,-1 2 1,0 0 0,0 0 0,0 0 0,0 1 0,1-1 0,-1 0 0,0 1 0,0-1 0,1 1 0,-1-1 0,0 1 0,0-1 0,1 1 0,-1 0 0,1-1 0,-1 1 0,1 0 0,-1-1 0,1 1 0,-1 0 0,0 1 0,-16 20-41,0 1 0,1 0 0,1 1 0,-11 28 0,19-38 62,2 0 1,-1 1-1,2-1 0,0 1 0,1 0 0,0 0 0,2 0 1,-1 0-1,2 21 0,0-33-9,0-1 0,1 1 0,-1 0 0,1-1 0,-1 1 0,1 0-1,0-1 1,0 1 0,0-1 0,0 1 0,0-1 0,1 0 0,-1 0 0,1 1 0,-1-1 0,1 0 0,0 0 0,0 0 0,0-1-1,0 1 1,0 0 0,0-1 0,0 1 0,1-1 0,-1 0 0,1 0 0,-1 0 0,1 0 0,-1 0 0,5 0 0,-1 0-2,-1-1 0,1 1 0,-1-2 0,1 1 1,-1 0-1,0-1 0,1 0 0,-1-1 0,0 1 1,1-1-1,-1 0 0,0 0 0,0 0 0,7-6 1,10-8-2,0-1 1,-1 0-1,-1-2 1,0-1-1,18-24 1,-5 0 22,44-74 1,-67 101-24,1-1 1,-1 0 0,-1 0-1,12-34 1,-21 51 0,0 0 0,1 0-1,-1 1 1,0-1-1,1 0 1,-1 0-1,0 0 1,0 0 0,0 0-1,0 0 1,0 0-1,0 0 1,0 0-1,0 1 1,0-1 0,-1 0-1,1 0 1,-1-1-1,1 1 0,-1 1 0,1 0 1,0 0-1,-1 0 0,1 0 0,-1-1 0,1 1 0,0 0 0,-1 0 0,1 0 0,-1 0 1,1 0-1,-1 0 0,1 0 0,-1 0 0,1 1 0,0-1 0,-1 0 0,1 0 0,-1 0 0,1 0 1,0 0-1,-1 1 0,1-1 0,-1 0 0,1 1 0,-5 2 6,1 0 0,0 0 0,-1 0 0,1 1 0,-4 5 0,-3 5 37,1-1 1,1 1-1,0 1 1,1 0-1,-12 31 1,17-35-42,-1 0 0,1 0 0,1 1 0,0-1 1,0 1-1,1 0 0,1 0 0,0-1 0,2 18 0,-1-25-33,0 1-1,0 0 0,0-1 0,0 0 1,1 1-1,0-1 0,0 0 0,0 0 1,0 0-1,1 0 0,-1 0 1,1-1-1,0 1 0,0-1 0,0 1 1,1-1-1,-1 0 0,9 5 0,10-3-141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5 772 17012,'-1'4'425,"-2"12"798,3-16-1196,0 0 1,0 1-1,0-1 1,0 0-1,0 0 1,0 1-1,0-1 1,0 0-1,0 1 1,0-1-1,0 0 0,1 0 1,-1 1-1,0-1 1,0 0-1,0 0 1,0 1-1,0-1 1,1 0-1,-1 0 1,0 0-1,0 1 1,1-1-1,-1 0 0,0 0 1,0 0-1,1 0 1,-1 1-1,0-1 1,0 0-1,1 0 1,-1 0-1,0 0 1,0 0-1,1 0 1,-1 0-1,0 0 1,1 0-1,-1 0 0,0 0 1,0 0-1,1 0 1,-1 0-1,0 0 1,1 0-1,-1 0 1,0 0-1,1-1 1,5-1 244,0 0 1,0 0-1,0-1 1,0 0 0,0 0-1,0-1 1,-1 0 0,0 0-1,6-5 1,44-49 672,-35 36-580,61-69 267,-4-2-1,-4-5 1,97-172-1,-164 259-605,2-2 4,-1 0 0,-1 0 1,0-1-1,0 1 0,-2-1 0,5-19 1,-9 32-31,0 1 0,0 0 0,0 0 0,0 0 1,0 0-1,0-1 0,0 1 0,0 0 0,0 0 1,0 0-1,0 0 0,0-1 0,0 1 0,0 0 1,0 0-1,0 0 0,-1 0 0,1-1 0,0 1 0,0 0 1,0 0-1,0 0 0,0 0 0,0 0 0,-1-1 1,1 1-1,0 0 0,0 0 0,0 0 0,0 0 1,0 0-1,-1 0 0,1 0 0,0 0 0,0 0 0,0 0 1,0 0-1,-1 0 0,1 0 0,0 0 0,0 0 1,0 0-1,-1 0 0,1 0 0,0 0 0,0 0 1,0 0-1,0 0 0,-1 0 0,1 0 0,0 0 0,0 0 1,0 0-1,0 0 0,-1 0 0,1 0 0,0 1 1,0-1-1,0 0 0,0 0 0,-1 0 0,-10 8 3,2 3-8,1 0 0,0 0 0,1 1 0,-13 24 0,-19 57-38,39-91 42,-47 140-15,43-122 2,0 0-1,1-1 0,0 2 0,2-1 1,2 29-1,-1-44-1,1-1 0,-1 1 0,1-1 0,0 0 0,1 0 0,3 8 0,-5-10 4,1-1 0,-1 0-1,1 0 1,0 0 0,0 0-1,0 0 1,0 0 0,-1 0 0,1 0-1,0 0 1,1-1 0,-1 1-1,0 0 1,0 0 0,0-1 0,0 1-1,0-1 1,1 1 0,-1-1-1,0 0 1,1 1 0,-1-1 0,0 0-1,0 0 1,1 0 0,-1 0-1,0 0 1,3 0 0,1-2-39,0 0 0,0 1-1,0-2 1,-1 1 0,1 0 0,0-1 0,-1 0-1,0 0 1,1 0 0,-1-1 0,-1 0 0,6-4 0,7-11-218,17-24 0,-30 39 234,9-12-89,0-1 0,-1 0-1,-1-1 1,0 0-1,-1 0 1,6-22-1,-37 83 227,17-30-31,1 0 0,0 0 0,1 0 1,1 0-1,0 0 0,0 1 0,2 20 0,0-32-56,0 0 0,0 0-1,1 1 1,-1-1 0,1 0 0,-1 0-1,1 0 1,0 0 0,0 0 0,0 0-1,0 0 1,0 0 0,1 0-1,-1 0 1,0-1 0,1 1 0,-1-1-1,1 1 1,3 2 0,-1-2 2,-1-1 0,1 1 1,0-1-1,-1 1 0,1-1 0,0 0 1,0 0-1,0-1 0,0 1 0,5-1 1,8 0 7,1-2 1,-1 0-1,33-8 1,-49 10-27,43-11-6,75-8 0,-116 19 15,0-1 0,0 1-1,1 0 1,-1 0-1,0 0 1,0 1-1,0-1 1,0 1 0,0 0-1,0 0 1,0 0-1,0 0 1,0 0-1,0 1 1,0-1 0,-1 1-1,1 0 1,-1 0-1,1 0 1,-1 0-1,1 0 1,-1 0 0,0 1-1,0-1 1,0 1-1,-1-1 1,1 1-1,-1 0 1,1 0 0,-1 0-1,0 0 1,0 0-1,0 0 1,0 0-1,-1 0 1,1 3-1,-3-44 463,1 17-283,2-30 0,-1 45-192,1 0 1,0 1 0,0-1-1,0 0 1,1 1-1,0 0 1,0-1 0,0 1-1,1 0 1,3-5-1,-1 5-212,0 0 0,1 1 0,-1 0 0,1 0 0,0 0 0,0 1 0,0 0 0,0 0 0,0 0 0,1 1 0,9-2 0,26-12-706,-25 6 291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17860,'-11'0'1976,"6"6"-1384,9-5-376,9 2 1521,8 0-1345,4 3-160,3 2-176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37 193 18268,'-1'1'153,"0"-1"0,-1 0 0,1 1 1,0-1-1,0 1 0,-1 0 0,1-1 0,0 1 0,0 0 1,0 0-1,0 0 0,0 0 0,0 0 0,0 0 1,0 0-1,0 0 0,0 0 0,1 0 0,-1 1 0,0-1 1,1 0-1,-1 0 0,0 3 0,-9 30 983,9-30-1066,1 1 0,-1-1 1,1 1-1,0 0 1,0-1-1,0 1 1,1-1-1,1 8 0,-2-10-57,1-1-1,-1 0 0,1 0 0,-1 0 0,1 1 1,0-1-1,-1 0 0,1 0 0,0 0 0,0 0 0,0 0 1,0 0-1,0 0 0,0-1 0,0 1 0,0 0 1,0 0-1,0-1 0,0 1 0,1-1 0,-1 1 0,0-1 1,0 1-1,1-1 0,-1 0 0,0 1 0,1-1 1,-1 0-1,0 0 0,0 0 0,1 0 0,-1 0 0,0-1 1,3 1-1,4-2 19,-1-1 1,1 1 0,-1-1-1,1-1 1,-1 1 0,0-1-1,0 0 1,0-1 0,-1 0-1,9-8 1,5-6 31,30-36 1,-37 40-39,-1 0 1,-1 0 0,0-2-1,-1 1 1,-1-1 0,-1 0-1,7-21 1,-14 35-20,0 0 0,0 0 0,-1 0 0,0 0 0,1 0 0,-1 0 0,0 0 0,-1 0 0,0-6 0,1 8-5,0 1 1,-1-1-1,1 0 0,0 1 0,0-1 0,-1 0 0,1 1 1,-1-1-1,1 1 0,0-1 0,-1 1 0,1-1 0,-1 1 1,1-1-1,-1 1 0,1-1 0,-1 1 0,0 0 0,1-1 0,-1 1 1,0 0-1,1 0 0,-1-1 0,1 1 0,-1 0 0,0 0 1,1 0-1,-1 0 0,0 0 0,0 0 0,1 0 0,-1 0 0,0 0 1,1 0-1,-1 0 0,0 0 0,1 1 0,-1-1 0,0 0 1,1 0-1,-1 1 0,1-1 0,-1 0 0,0 1 0,1-1 1,-1 1-1,-4 3 0,0-1 0,0 1 0,1 0 0,-1 1 0,1-1 0,0 1 0,0 0 0,1-1 0,0 2 0,0-1 0,0 0-1,-3 7 1,1 0 15,0 0-1,1 1 0,0 0 0,-3 21 0,6-29-8,1 0 0,-1 0 0,1 0 0,0 0 0,0 0 0,1 0 0,0 0 0,-1 0 0,2 0 0,-1 0 0,0 0 0,1 0 0,0 0 1,0-1-1,1 1 0,4 7 0,-4-9-2,0-1 0,0 1 0,0-1 1,0 1-1,0-1 0,1 0 0,-1 0 0,1-1 1,-1 1-1,1-1 0,0 0 0,-1 1 1,1-2-1,0 1 0,0 0 0,0-1 0,0 0 1,0 0-1,0 0 0,-1 0 0,1 0 1,6-2-1,0 0-10,0-1-1,-1 1 1,0-1 0,1-1 0,-1 0-1,-1 0 1,1-1 0,14-10 0,-8 3-104,0-1-1,-1 0 1,18-22 0,-30 43-290,-2 9 369,-1-16 7,1 3 20,0 0 1,0-1 0,0 1-1,0-1 1,0 1 0,1 0-1,-1-1 1,1 1 0,0-1 0,0 1-1,0-1 1,1 0 0,-1 0-1,1 1 1,0-1 0,0 0 0,0 0-1,0 0 1,0-1 0,1 1-1,-1-1 1,1 1 0,0-1-1,0 0 1,0 0 0,5 3 0,-2-3 18,-1 1 1,1-2 0,-1 1 0,1-1 0,0 0-1,0 0 1,0 0 0,0-1 0,0 0-1,-1 0 1,1-1 0,0 1 0,0-1 0,0-1-1,9-2 1,-2-1 18,1-1 0,-1 0 0,-1-1 0,1 0 0,17-14 0,-25 17-31,1 0 0,-1-1 0,0 1 0,0-1 1,-1-1-1,1 1 0,-1 0 0,-1-1 0,1 0 1,-1 0-1,0 0 0,0 0 0,3-11 0,-5 17-3,-1-1-1,0 1 0,0 0 0,0-1 1,0 1-1,1 0 0,-1-1 0,0 1 1,0-1-1,0 1 0,0 0 1,0-1-1,0 1 0,0-1 0,0 1 1,0 0-1,0-1 0,0 1 0,0-1 1,0 1-1,0 0 0,0-1 1,-1 1-1,1 0 0,0-1 0,0 1 1,0 0-1,-1-1 0,1 1 0,0 0 1,0-1-1,-1 1 0,1 0 1,0-1-1,-1 1 0,1 0 0,0 0 1,-1 0-1,1-1 0,0 1 0,-1 0 1,1 0-1,0 0 0,-1 0 1,1 0-1,0 0 0,-1-1 0,1 1 1,-1 0-1,1 0 0,0 0 0,-1 0 1,1 1-1,-1-1 0,1 0 0,0 0 1,-1 0-1,-2 1 5,1 0 0,0 0 1,0 0-1,0 0 0,0 0 0,0 0 1,0 1-1,-3 1 0,2 0 22,0 0 1,1 0-1,-1 0 0,1 0 1,-1 1-1,1-1 0,0 1 1,0 0-1,1-1 0,-1 1 1,1 0-1,0 0 0,0 0 1,0 0-1,0 0 0,1 0 1,0 0-1,-1 0 0,1 0 1,1 0-1,-1 0 0,1 0 1,0 0-1,-1 0 0,3 5 1,-1-4-15,0 0 1,1 0-1,-1-1 1,1 1 0,0-1-1,0 0 1,0 0-1,1 0 1,-1 0 0,1 0-1,0-1 1,0 0 0,0 1-1,1-2 1,-1 1-1,1 0 1,0-1 0,-1 0-1,8 2 1,-7-2-116,1 0 0,-1-1 0,1 0 0,-1 0 0,1-1 0,0 1 0,-1-1 0,1-1 0,0 1 1,-1-1-1,1 0 0,-1 0 0,1 0 0,-1-1 0,1 0 0,-1 0 0,0 0 0,0-1 0,0 1 0,0-1 0,-1 0 0,6-5 0,8-15-403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19436,'-9'4'1336,"2"2"-2688,1 1 1400,6 5 280,5-4-240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18780,'-3'1'432,"0"0"-1,0 0 1,0 0-1,1 1 1,-1-1-1,0 1 1,1 0-1,-1 0 1,1 0 0,-3 2-1,-1 2 223,-22 14 398,-21 20-606,48-40-457,1 0 0,0 0-1,0 0 1,0 0 0,0 0 0,0 0 0,0 0 0,0 1 0,0-1-1,0 0 1,0 0 0,0 0 0,0 0 0,0 0 0,0 0 0,-1 0-1,1 0 1,0 0 0,0 1 0,0-1 0,0 0 0,0 0 0,0 0 0,0 0-1,0 0 1,0 0 0,0 0 0,0 0 0,0 0 0,0 1 0,0-1-1,1 0 1,-1 0 0,0 0 0,0 0 0,0 0 0,0 0 0,0 0-1,0 0 1,0 0 0,0 1 0,0-1 0,0 0 0,0 0 0,0 0 0,0 0-1,0 0 1,1 0 0,-1 0 0,0 0 0,0 0 0,0 0 0,9 2-380,16-1-192,-22-1 412,12 0-199,65 2-1293,-71-1 1473,0 0 1,0 1-1,0 0 0,0 0 0,0 1 1,12 6-1,-20-9 191,0 0-1,1 1 1,-1-1-1,0 1 1,0-1-1,0 1 1,0-1 0,0 1-1,0 0 1,0 0-1,-1-1 1,1 1 0,0 0-1,0 0 1,0 0-1,-1 0 1,1 0-1,0 0 1,-1 0 0,1 0-1,-1 0 1,0 0-1,1 0 1,-1 1-1,0-1 1,1 0 0,-1 0-1,0 0 1,0 0-1,0 1 1,0-1-1,0 0 1,0 0 0,-1 0-1,1 0 1,0 1-1,-1-1 1,1 0-1,0 0 1,-1 0 0,1 0-1,-1 0 1,0 0-1,1 0 1,-1 0-1,0 0 1,0 0 0,1 0-1,-1-1 1,-1 2-1,-6 5 175,1-1 0,0 0-1,-1 0 1,-15 7 0,13-7-48,0-1 1,0 0 0,-1-1-1,1 0 1,-1-1-1,0 0 1,-21 3-1,32-6-125,-1 0 1,0 0-1,1 0 1,-1 0-1,0 0 0,1 0 1,-1 0-1,0 0 0,1 0 1,-1 0-1,0 0 0,1-1 1,-1 1-1,1 0 0,-1 0 1,0-1-1,1 1 0,-1 0 1,1-1-1,-1 1 0,1 0 1,-1-1-1,1 1 0,-1-1 1,1 1-1,-1-1 0,1 1 1,0-1-1,-1 0 0,1 1 1,0-1-1,0 1 0,-1-1 1,1 0-1,0 1 0,0-1 1,0 1-1,0-1 0,0 0 1,0 1-1,-1-1 0,2 0 1,-1 1-1,0-1 0,0 0 1,0 0-1,1-3 8,0 0 0,0 1 0,0-1-1,1 0 1,-1 1 0,4-6 0,14-18-90</inkml:trace>
  <inkml:trace contextRef="#ctx0" brushRef="#br0" timeOffset="1">454 0 15899,'2'4'213,"0"0"0,0 0-1,0 0 1,0 0-1,-1 0 1,0 0-1,1 0 1,-1 0-1,-1 1 1,1-1 0,-1 0-1,1 1 1,-2 5-1,0 6 414,-1 0-1,-6 21 0,-1 4 818,0 106 1030,9-139-2409,-1-1-143,1 0 0,1 0 0,-1 1 0,1-1 0,2 8 0,-36-68-4877,15 21 3803,-19-37 2200,40 65 279,7 4-480,19 4-230,-14-2-712,82-1-668,-58-2 533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16580,'-6'3'486,"0"0"1,1 1-1,0-1 1,0 1 0,0 1-1,0-1 1,1 0-1,-1 1 1,1 0-1,1 0 1,-1 1 0,1-1-1,-1 1 1,-3 10-1,7-15-433,0 0 0,-1-1-1,1 1 1,0 0-1,0 0 1,0 0-1,0-1 1,0 1-1,0 0 1,0 0-1,0 0 1,0 0-1,0-1 1,1 1 0,-1 0-1,0 0 1,0 0-1,1-1 1,-1 1-1,1 0 1,-1 0-1,1-1 1,-1 1-1,1 0 1,-1-1 0,1 1-1,1 0 1,-1 0-10,1 0 1,0 0 0,0 0 0,0-1 0,0 1 0,0-1-1,0 1 1,0-1 0,0 0 0,0 0 0,3 0 0,5 0-23,1-1 1,0-1-1,13-3 1,68-24-315,-70 20 98,2 1 1,-1 1 0,1 1 0,33-4-1,-55 10 177,1 0-1,-1 0 0,0 0 1,0 1-1,1-1 0,-1 0 1,0 1-1,0 0 1,1-1-1,-1 1 0,0 0 1,0 0-1,0 0 0,0 1 1,0-1-1,0 0 1,0 1-1,-1-1 0,1 1 1,2 2-1,17 14-79,-18-17 135,0 0-1,0 0 1,0-1 0,0 1-1,0-1 1,0 1 0,0-1 0,0 0-1,0 0 1,0 0 0,0-1 0,0 1-1,0-1 1,0 0 0,0 1-1,0-1 1,0-1 0,3 0 0,11-3-90,6-1 133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18460,'2'4'261,"1"0"0,-1-1 0,0 1 0,0 0 0,0 0 0,0 0 0,-1 1 0,1-1-1,-1 0 1,0 0 0,-1 1 0,1-1 0,-1 7 0,1-4-110,0-1 0,0 1 0,0-1 0,1 1-1,3 9 1,-3-13-155,0 0 1,0 1-1,0-1 0,0 0 0,0-1 0,1 1 0,-1 0 0,1-1 0,0 1 1,0-1-1,0 0 0,0 0 0,0 0 0,0 0 0,1 0 0,-1-1 1,1 0-1,-1 0 0,1 0 0,-1 0 0,1 0 0,-1 0 0,1-1 0,0 0 1,-1 0-1,1 0 0,0 0 0,0-1 0,-1 1 0,8-3 0,2 0-173,-1-1-1,1-1 1,-1 0-1,0 0 1,0-1-1,0-1 0,14-11 1,-4 1-99,-1 0 0,-1-2 0,0-1 0,27-35 0,-56 69 677,0 0 1,-8 17 0,13-24-446,1 0 0,0 1 0,1-1 0,-1 0 0,1 1 0,1 0 0,0-1 0,-1 10 0,6-6-115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14499,'-2'1'628,"0"-1"0,-1 1 0,1-1 1,0 1-1,0 0 0,-1 0 0,1 0 0,0 0 0,-4 3 0,1-1-299,1 0-1,-1 0 1,0 1-1,1 0 0,0 0 1,0 0-1,0 0 0,1 1 1,-1 0-1,1-1 1,0 1-1,-2 6 0,5-11-317,0 1-1,0-1 0,0 0 0,0 0 0,0 1 0,0-1 1,0 0-1,0 1 0,0-1 0,0 0 0,0 1 0,0-1 1,0 0-1,0 0 0,0 1 0,0-1 0,0 0 0,1 1 1,-1-1-1,0 0 0,0 0 0,0 1 0,1-1 0,-1 0 1,0 0-1,0 0 0,0 1 0,1-1 0,-1 0 0,0 0 1,0 0-1,1 0 0,-1 1 0,0-1 0,1 0 0,-1 0 1,1 0-1,17 0 119,16-8-125,-18 2-45,-1-1 0,0 0 0,0-1 0,-1 0-1,0-1 1,21-18 0,-1-4-139,33-40 0,-21 16-16,-41 49 179,-1 0 1,0-1-1,0 1 1,0-1 0,-1 0-1,0 0 1,2-8-1,-6 13 4,-2 5 9,-10 14 17,-14 21 71,18-23-15,0 0 1,0 1-1,-9 25 0,15-32-72,0 0 0,1 0 0,0 0 0,0 0 0,1 0 0,0 0 0,1 1 0,0 11 0,0-19-52,0-1 0,1 1 0,-1 0 0,1 0 0,-1-1 0,1 1 0,-1 0 0,1-1 0,0 1 0,0 0 0,0-1 0,0 1 0,0-1 0,0 0 0,0 1 0,0-1 0,0 0 0,1 0 0,-1 0 0,1 1 0,-1-1 0,1-1 0,-1 1 0,1 0 0,-1 0 0,1-1 0,0 1 0,0 0 0,-1-1 0,1 0 0,3 1 0,-1-1-48,1 0-1,0 0 1,-1 0-1,1-1 1,0 1-1,-1-1 1,1-1-1,-1 1 1,1 0-1,7-5 1,18-10-549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15747,'-32'36'2796,"25"-30"-2210,0 1 0,1 0 1,0 0-1,0 1 0,1-1 0,0 1 1,-6 13-1,11-21-552,-1 1 0,1 0 0,0-1 0,0 1 0,0-1 0,0 1 0,0 0 0,0-1 0,0 1 0,0-1 0,0 1 0,1-1 0,-1 1 0,0 0 0,0-1 0,0 1 0,1-1 0,-1 1 0,0-1 0,0 1 0,1-1 0,-1 1 0,1-1 0,-1 1 0,0-1 0,1 0 0,-1 1 0,1-1 0,-1 1 0,1-1 0,-1 0 0,1 0 0,-1 1 0,1-1 0,-1 0 0,1 0 0,0 0 0,-1 1 0,1-1 0,-1 0 0,1 0 0,-1 0 0,1 0 0,0 0 0,-1 0 0,1 0 0,-1 0 0,2-1 0,38-2-180,-29 2 128,47-4-310,1 2 1,100 8 0,-158-5 361,-1 0 0,0 0 0,1 0 0,-1 1 0,0-1 0,1 0 0,-1 0 0,0 0 0,1 0 0,-1 0 0,0 0 1,1 0-1,-1 0 0,0 0 0,1 0 0,-1 0 0,0 0 0,1 0 0,-1 0 0,1 0 0,-1 0 0,0 0 0,1 0 0,-1 0 0,0-1 0,1 1 0,-1 0 0,0 0 0,0 0 0,1-1 0,-1 1 0,0 0 0,1 0 0,-1-1 0,0 1 0,0 0 0,0 0 0,1-1 0,-1 1 1,0 0-1,0-1 0,-8-14 1559,0 4-1303,-1-4 65,6 11-358,1 0 0,-1 0-1,1 0 1,0 0-1,0 0 1,0 0 0,1-1-1,0 1 1,-1-1-1,2 1 1,-2-7 0,2 10-53,1 1 0,-1-1 0,0 0 0,1 1 0,-1-1 0,0 0 1,1 1-1,-1-1 0,1 1 0,-1-1 0,1 1 0,0-1 0,-1 1 1,1-1-1,-1 1 0,1-1 0,0 1 0,-1 0 0,1-1 0,0 1 1,0 0-1,-1 0 0,1-1 0,0 1 0,-1 0 0,1 0 0,0 0 1,0 0-1,-1 0 0,1 0 0,0 0 0,1 1 0,31 2-593,-25-2 770,62 7-838,-29-3 206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131 166 14947,'-3'-2'267,"0"1"0,-1 0-1,1 0 1,0 0 0,-1 0-1,1 1 1,0 0 0,-1-1-1,1 1 1,-1 0 0,1 0 0,0 1-1,-1-1 1,1 1 0,-1 0-1,1 0 1,0 0 0,0 0-1,0 0 1,-1 1 0,1 0 0,1-1-1,-1 1 1,0 0 0,-5 5-1,4-4-56,1 1-1,-1 0 1,1 0 0,0 0-1,0 0 1,0 0-1,0 1 1,1-1 0,0 1-1,-1-1 1,2 1-1,-1 0 1,1 0-1,-1 0 1,2 0 0,-2 10-1,2-14-182,0 0 0,0 0 0,0 0 0,0 1 0,0-1 0,1 0 0,-1 0-1,0 0 1,1 0 0,-1 0 0,1 0 0,-1 0 0,1 0 0,-1 0 0,1 0 0,0 0 0,-1 0 0,1 0 0,0 0 0,0 0-1,0 0 1,0-1 0,0 1 0,0 0 0,0-1 0,0 1 0,0-1 0,0 1 0,0-1 0,0 0 0,0 1 0,0-1 0,1 0-1,-1 0 1,0 1 0,0-1 0,0 0 0,0 0 0,1-1 0,-1 1 0,0 0 0,2 0 0,4-2 8,1 1 1,0-1-1,0 0 1,-1-1 0,9-3-1,-2-1-51,0-1 0,0 0 0,-1-1 0,0 0-1,0-1 1,-1 0 0,-1-1 0,16-19 0,-19 20-35,1-1 1,-2 0 0,0 0-1,0-1 1,-1 1-1,0-2 1,-1 1-1,-1-1 1,0 1-1,3-20 1,-6 31 43,-1 0 0,0 0-1,0 0 1,1 0 0,-1 0 0,0 0 0,0 0-1,0 0 1,0 0 0,0 0 0,0 0 0,-1-1-1,1 1 1,0 0 0,-1 0 0,1 0 0,0 0-1,-1 0 1,1 1 0,-1-1 0,1 0 0,-1 0-1,0 0 1,1 0 0,-1 0 0,-1 0 0,1 1 2,0 0 1,0 0-1,0 0 1,0 0-1,0 0 1,0 0-1,0 1 1,0-1-1,0 0 1,0 1-1,0-1 1,0 1 0,0-1-1,0 1 1,1-1-1,-1 1 1,0 0-1,0-1 1,0 1-1,1 0 1,-1 0-1,0-1 1,1 1 0,-1 0-1,1 0 1,-2 2-1,-5 10-38,0 0 0,1 0 0,1 1 0,0 0 0,1 0-1,0 0 1,1 1 0,0-1 0,2 1 0,0-1 0,1 29 0,4-16-43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90 16556,'-6'-10'867,"0"0"1,-1 0 0,0 1-1,-14-15 1,19 22-684,-1-1-1,1 1 1,-1 0-1,0 0 0,1 0 1,-1 0-1,0 0 1,-1 1-1,1-1 1,0 1-1,0 0 1,0 0-1,-1 0 0,1 0 1,-1 1-1,1-1 1,0 1-1,-1 0 1,1 0-1,-5 1 1,5 0-120,0 0 0,1 0 0,-1 0 0,0 1 0,1-1 0,-1 1 0,1 0 0,-1 0 0,1 0 0,0 0 0,0 0 0,0 1 0,0-1 0,0 1 0,1-1 0,-3 6 0,0-2-31,2 0 0,-1 0 0,1 0 0,0 0 0,0 0 0,0 1 0,0 6 0,2-10-30,-1 0-1,1 0 1,0 0-1,0 0 1,0 0 0,0 0-1,1 0 1,-1-1-1,1 1 1,0 0 0,-1 0-1,1 0 1,1 0-1,-1-1 1,0 1 0,1 0-1,-1-1 1,1 1 0,0-1-1,0 0 1,0 0-1,0 1 1,0-1 0,1 0-1,-1-1 1,0 1-1,1 0 1,-1-1 0,1 0-1,0 1 1,0-1-1,-1 0 1,1 0 0,0 0-1,0-1 1,0 1 0,0-1-1,4 0 1,4 1 2,0-1 0,0 0 0,0-1 0,0-1 0,0 1 0,-1-2 0,1 1 0,-1-2 0,16-6 0,-5-1-17,0-1 0,-1-2-1,26-21 1,-32 25-48,-13 11-62,-2 4 78,-2 6-1,-5 4-309,1 0-1,1 1 1,0-1 0,-6 30 0,13-33-464,7-10 626,-6-3 150,0 0 0,0 0 0,-1 0 0,1 0 0,0-1 0,-1 1 0,1 0 0,0-1 0,1-1 0,11-17-403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16412,'-3'20'2461,"-11"28"-815,2-12-278,3 0 0,-11 74 0,20-107-1300,0 0 1,0 1 0,0-1 0,0 0 0,0 1 0,1-1-1,0 0 1,-1 1 0,1-1 0,2 5 0,-2-7-55,0 0 0,-1 0 0,1 0 0,0 0 0,0 0 0,0 0 0,0-1 1,-1 1-1,1 0 0,0 0 0,0-1 0,1 1 0,-1-1 0,0 1 0,0-1 1,0 1-1,0-1 0,0 0 0,1 1 0,-1-1 0,0 0 0,0 0 1,0 0-1,1 0 0,-1 0 0,0 0 0,0 0 0,0-1 0,1 1 0,0-1 1,12-3-95,-1 0 0,26-12 0,-30 11-26,1 1-1,-1 0 1,1 0-1,0 1 0,1 0 1,-1 1-1,13-1 0,-21 3 91,-1-1-1,0 1 0,0 0 1,1 0-1,-1 1 0,0-1 1,1 0-1,-1 0 0,0 1 1,0-1-1,0 0 1,1 1-1,-1 0 0,0-1 1,0 1-1,0-1 0,0 1 1,0 0-1,0 0 0,0 0 1,0 0-1,0 0 0,0 0 1,0 0-1,-1 0 0,1 0 1,0 0-1,-1 0 1,1 0-1,-1 0 0,1 1 1,-1-1-1,0 0 0,1 0 1,-1 1-1,0-1 0,0 2 1,0 0 26,0 0 0,0 0 0,0 0 0,-1-1 0,1 1 1,-1 0-1,0 0 0,0-1 0,0 1 0,0 0 0,0-1 0,-1 1 1,1-1-1,-1 0 0,1 1 0,-4 2 0,-3 2 89,1-1 1,-1-1-1,0 0 0,-1 0 0,1 0 0,-1-1 0,0 0 0,0-1 1,0 0-1,0 0 0,-1-1 0,1 0 0,-1-1 0,1 0 1,-1-1-1,-18 0 0,26-1-204,1 1 1,-1 0-1,0-1 1,0 0-1,1 1 0,-1-1 1,1 0-1,-1 0 1,0 1-1,1-1 0,0 0 1,-3-2-1,4 2 65,-1 0-1,1 1 0,-1-1 0,1 0 1,0 1-1,-1-1 0,1 0 1,0 1-1,0-1 0,0 0 0,-1 0 1,1 1-1,0-1 0,0 0 0,0 0 1,0 1-1,0-1 0,0 0 1,0 0-1,1 0 0,-1 1 0,0-1 1,0 0-1,1 1 0,-1-1 1,0 0-1,1 0 0,-1 1 0,0-1 1,2 0-1,9-12-595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19124,'6'-14'3203,"-11"18"-533,-16 20-118,19-19-2469,-1 0 1,1 0 0,0 0 0,0 0 0,0 0 0,1 0 0,0 0 0,0 1 0,0-1-1,0 7 1,1-11-80,0 0 0,0 1-1,0-1 1,0 1 0,1-1-1,-1 0 1,0 1 0,1-1-1,-1 0 1,1 0 0,-1 1-1,1-1 1,0 0 0,-1 0-1,1 0 1,0 0 0,0 0-1,1 1 1,-1-1-1,1 0 1,-1 0-1,1-1 0,-1 1 1,1-1-1,-1 1 0,1-1 1,-1 0-1,1 0 0,-1 1 1,1-1-1,-1 0 0,1 0 1,-1-1-1,1 1 0,-1 0 0,1 0 1,0-1-1,2 0 0,3-2 8,1 0 0,-1 0 0,0-1 0,0 0 0,0 0 0,0 0 0,-1-1 0,1 0 0,-1 0 0,10-12 0,0-4-153,27-42 0,-41 59 99,-15 65-840,10-50 836,-11 52-59,13-58 108,0-1 0,1 1 0,0-1 0,0 1 0,0 0 0,1-1 0,-1 1 0,1-1 0,0 1 0,1-1 0,1 6 0,-2-9 1,-1 0 1,1 0-1,0 1 1,-1-1 0,1 0-1,0 0 1,0 0-1,0 0 1,0 0 0,0-1-1,0 1 1,0 0-1,0 0 1,0-1-1,0 1 1,0-1 0,1 1-1,-1-1 1,0 1-1,0-1 1,3 1 0,-1-1 4,0 0-1,0 0 1,-1 0 0,1-1 0,0 1 0,0-1 0,-1 0 0,1 0 0,5-2 0,-1-1 12,1 0-1,0-1 1,-1 0 0,0 0 0,12-12 0,-12 10-10,-1-1 0,0 1 0,0-2 1,-1 1-1,0 0 0,-1-1 0,0 0 0,0 0 0,0-1 0,-2 1 1,1-1-1,2-16 0,-7 9-14,2 16 3,0 1 1,-1 0-1,1 0 1,0 0-1,0-1 1,0 1-1,0 0 1,-1 0-1,1 0 1,0 0-1,0-1 1,0 1 0,-1 0-1,1 0 1,0 0-1,0 0 1,-1 0-1,1 0 1,0 0-1,0-1 1,-1 1-1,1 0 1,0 0-1,0 0 1,-1 0-1,1 0 1,0 0-1,0 0 1,-1 1-1,1-1 1,0 0-1,-1 0 1,0 1-2,0-1-1,-1 1 1,1 0 0,0 0 0,0 0 0,-1 0 0,1 0-1,0 0 1,0 1 0,1-1 0,-1 0 0,0 1 0,0-1 0,0 0-1,0 3 1,-1 1 1,1 0-1,-1-1 0,1 1 1,1 0-1,-1 0 0,1-1 1,0 6-1,-1-9 3,1 0 1,0 0-1,1 0 0,-1-1 0,0 1 0,0 0 0,0 0 1,0 0-1,1-1 0,-1 1 0,0 0 0,1 0 1,-1-1-1,1 1 0,-1 0 0,1-1 0,-1 1 1,1 0-1,-1-1 0,1 1 0,-1-1 0,1 1 1,0-1-1,0 1 0,-1-1 0,1 1 0,0-1 1,-1 0-1,1 1 0,0-1 0,0 0 0,0 0 1,0 0-1,-1 1 0,1-1 0,0 0 0,0 0 1,0 0-1,-1 0 0,1 0 0,0-1 0,0 1 1,0 0-1,0 0 0,-1-1 0,1 1 0,0 0 1,0-1-1,0 0 0,9-2 3,-1-2-1,0 1 1,-1-1 0,1 0-1,-1-1 1,0 0 0,8-8-1,49-54-27,-31 30-49,-27 31 66,10-8-150,-14 19 67,-3 12 41,-2-2 23,1-5 17,0 0 1,0 0 0,0 0-1,2 0 1,0 13 0,0-21 11,-1 1 0,0-1 0,1 1 0,-1-1 0,1 1 0,-1-1 0,1 1 0,0-1 1,0 0-1,-1 0 0,1 1 0,0-1 0,0 0 0,0 0 0,0 0 0,1 0 0,-1 0 0,0 0 0,0 0 0,1 0 0,-1-1 0,0 1 1,1 0-1,-1-1 0,1 1 0,-1-1 0,1 0 0,-1 1 0,1-1 0,-1 0 0,1 0 0,-1 0 0,1 0 0,-1 0 0,1 0 1,-1 0-1,1-1 0,-1 1 0,3-1 0,3-1 13,0-1-1,0 1 1,0-1 0,0 0-1,-1-1 1,1 0 0,-1 0 0,0 0-1,0-1 1,0 0 0,-1 0-1,6-6 1,-4 3-13,0-1 0,0 1 0,-1-1 0,0-1 0,-1 1 0,0-1 0,6-16 0,-11 24-9,1 1 0,-1-1 0,1 1 1,-1 0-1,0-1 0,0 1 0,0-1 0,0 1 0,0-1 1,0 1-1,0 0 0,0-1 0,0 1 0,-1-1 0,1 1 1,-1-3-1,0 4 3,1-1 0,0 1 0,0 0 0,0 0 0,-1-1 0,1 1 0,0 0 0,-1 0 0,1 0 0,0-1 0,-1 1 0,1 0 0,0 0 0,-1 0 0,1 0 0,0 0 0,-1 0 0,1 0 0,0 0 0,-1 0 0,1-1 0,0 2 0,-1-1 0,1 0 0,-1 0 0,-13 8-47,6 0 57,0 0 1,0 1-1,1 0 0,1 0 1,-1 1-1,2 0 0,-1 0 1,1 1-1,1-1 0,0 1 0,0 0 1,1 0-1,1 0 0,-3 23 1,5-32 3,-1 1 0,1-1 0,1 0 0,-1 0 0,0 1 0,0-1 0,1 0 0,-1 0 0,1 0 0,0 0 0,0 1 0,0-1 0,0 0 0,0-1 0,0 1 0,0 0 0,1 0 0,-1 0 0,1-1 0,2 4 0,-2-4-21,1 1 0,-1-1 0,1 0 0,-1 0-1,1 0 1,0 0 0,-1 0 0,1 0 0,0-1-1,0 1 1,0-1 0,-1 0 0,1 0 0,0 0 0,0 0-1,5-1 1,-3 0-141,-1 0-1,1-1 1,0 1-1,0-1 1,-1 0-1,1 0 1,-1 0 0,1-1-1,-1 0 1,0 1-1,0-2 1,0 1-1,-1 0 1,4-5-1,-1 2-61,-2 0-1,1-1 1,-1 0 0,0 0-1,0 0 1,-1-1-1,0 1 1,2-10-1,4-17-607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19356,'0'10'1857,"-1"1"-1249,1 0-280,1-2 1000,3 1-448,4-3-872,-1-1-488,0-6 472,0-2-168,3-2-104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140 120 18732,'-21'19'1614,"0"0"0,2 1 0,-21 27 0,35-41-1480,1 1 1,-1 0-1,2 0 0,-1 0 0,1 1 1,0-1-1,0 1 0,1-1 1,0 1-1,1 0 0,-1 0 0,1 0 1,1 0-1,0 0 0,1 15 1,-1-21-125,0 0 1,1 1 0,-1-1 0,1 0 0,0 1 0,-1-1 0,1 0 0,0 0 0,0 0 0,0 0 0,0 0 0,1 0 0,-1 0 0,1 0 0,-1 0 0,1-1 0,-1 1 0,1 0 0,0-1 0,0 0 0,0 1 0,0-1 0,0 0 0,0 0 0,0 0 0,0 0 0,1 0 0,-1-1 0,0 1 0,0-1 0,1 1 0,-1-1 0,0 0 0,1 0 0,-1 0 0,0 0 0,5-1 0,2 0-9,0-1 0,0-1 0,0 1 0,-1-1 0,1-1 0,-1 1 0,0-2 0,13-7 1,-1-3-32,-1 0 0,-1-2 1,-1 0-1,0-1 0,19-25 1,-17 16-72,-1-1 0,-1 0 0,18-43 1,-32 65 72,13-39-122,-15 43 138,0 0 1,-1 0 0,0 0 0,1 0-1,-1 0 1,0 0 0,0 0-1,0 0 1,0 0 0,0 0-1,-1 0 1,1-1 0,-1 1-1,1 0 1,-1 1 0,0-1-1,0 0 1,-1-2 0,2 3 6,-1 1 0,0-1 0,1 1 0,-1 0 0,0-1 0,0 1 0,1-1 0,-1 1 0,0 0 1,0 0-1,0-1 0,1 1 0,-1 0 0,0 0 0,0 0 0,0 0 0,0 0 0,0 0 0,1 0 0,-1 0 0,0 1 0,0-1 1,0 0-1,1 0 0,-1 1 0,0-1 0,0 0 0,0 1 0,1-1 0,-1 1 0,0-1 0,1 1 0,-1-1 0,0 1 1,0 1-1,-26 24 2,26-24 3,-8 7 23,2 0-1,-1 1 0,2 1 1,-1-1-1,1 1 0,-6 16 1,10-20-4,-1 1 1,1 0 0,0-1-1,1 1 1,0 0 0,0 0-1,0 0 1,1 0 0,0 0-1,3 15 1,-3-21-15,1 0 1,-1 1-1,1-1 0,0 1 0,0-1 0,0 0 1,0 0-1,0 1 0,0-1 0,1 0 1,-1 0-1,1 0 0,-1 0 0,1-1 0,0 1 1,0 0-1,0-1 0,0 1 0,0-1 1,3 2-1,-1-2-18,0 1-1,0-1 1,0 0 0,0 0-1,0 0 1,0-1 0,1 0 0,-1 0-1,0 0 1,0 0 0,5-1-1,4-2-80,1 0 0,-1-1 0,0 0 0,-1-1 0,1 0 0,17-11 0,99-68-1094,-129 83 1180,0 1-1,1 0 0,-1 0 1,0-1-1,0 1 1,1 0-1,-1 0 1,0 0-1,1 0 1,-1-1-1,0 1 0,1 0 1,-1 0-1,0 0 1,1 0-1,-1 0 1,0 0-1,1 0 1,-1 0-1,0 0 0,1 0 1,-1 0-1,0 0 1,1 0-1,-1 0 1,1 0-1,-1 0 1,0 0-1,1 0 0,-1 1 1,0-1-1,0 0 1,1 0-1,-1 0 1,0 1-1,1-1 1,-1 0-1,0 1 0,1 16-22,-14 29 247,11-40-198,-3 8 119,1 0 1,1 1 0,0-1 0,-1 27-1,4-36-132,0-1 0,0 0 0,0 0-1,1 1 1,-1-1 0,1 0 0,0 0 0,1 0-1,-1 0 1,1 0 0,0 0 0,-1 0-1,2-1 1,-1 1 0,0 0 0,1-1-1,0 0 1,0 0 0,0 0 0,6 5 0,4 2-351,-4-5-83,-1 1 1,0 0-1,12 13 1,-18-16 334,1 1 1,0 0-1,-1 0 1,0-1-1,0 1 0,0 1 1,0-1-1,-1 0 0,0 0 1,0 1-1,1 6 1,0 5 139,0 1 1,-2-1-1,0 0 1,-4 27-1,3-37 42,0 0-1,0 0 0,-1 0 0,1 0 0,-1 0 0,-1 0 0,1 0 0,-1-1 0,0 1 0,0-1 0,-1 0 0,1 0 0,-1 0 0,0 0 0,-6 4 1,9-8-51,0-1 0,0 1 0,0 0 1,0 0-1,0-1 0,0 1 1,0-1-1,-1 1 0,1-1 1,0 0-1,0 1 0,-1-1 0,1 0 1,0 0-1,-1 0 0,1 0 1,0 0-1,0 0 0,-1 0 0,1 0 1,0 0-1,-1-1 0,-1 0 1,1 0 11,0 0 1,0-1-1,0 1 1,0-1-1,0 1 1,0-1-1,0 0 1,1 0-1,-1 0 1,1 0-1,-3-3 1,0-4 68,-1 1 0,2-1 1,-1 0-1,1 0 0,-3-14 0,4 10-56,0 0-1,1 0 1,0 0 0,1 0 0,1-1-1,0 1 1,1 0 0,0 0-1,1 0 1,8-23 0,-9 30-50,0 1 0,1-1 0,0 1 0,0-1 0,0 1 0,1 0-1,0 1 1,0-1 0,0 1 0,1-1 0,-1 1 0,1 0 0,0 1 0,0-1 0,0 1 0,1 0 0,-1 0 0,1 1 0,-1 0 0,1 0 0,0 0 0,0 1 0,0-1 0,0 1 0,9 0 0,3 1-294,-13 0 249,0 1-1,-1-1 0,1 0 0,0-1 0,0 1 1,-1-1-1,1 0 0,0-1 0,-1 1 0,1-1 1,-1 1-1,5-4 0,13-16-208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15131,'-1'-4'245,"0"1"0,0-1 0,0 0 1,1 0-1,-1 0 0,1 0 0,0 0 0,0 0 0,0 0 0,1 0 0,1-6 0,-1 7-130,0 0-1,1 1 1,-1-1 0,1 1-1,0 0 1,-1-1 0,1 1 0,0 0-1,0 0 1,1 0 0,-1 0-1,0 0 1,1 1 0,-1-1-1,1 1 1,-1 0 0,4-2-1,10-3 218,0 0 0,1 1-1,-1 1 1,1 0 0,0 1 0,1 1-1,-1 1 1,0 0 0,0 2-1,1 0 1,-1 0 0,0 2 0,0 0-1,30 10 1,-43-11-313,1 0 1,0 0-1,-1 1 1,1-1-1,-1 1 1,0 0-1,0 1 1,0-1-1,0 1 1,0-1-1,-1 1 1,0 0-1,0 1 1,0-1-1,0 0 0,-1 1 1,1 0-1,-1-1 1,0 1-1,-1 0 1,1 0-1,-1 0 1,0 0-1,0 1 1,-1-1-1,1 0 1,-1 0-1,0 0 1,-1 6-1,-2 6 81,1-1 1,-2 1-1,0-1 1,-1 0-1,-1 0 0,0-1 1,-16 27-1,3-12 134,-2-1 1,-1-1-1,-2-1 1,0-1-1,-33 27 1,-58 64 309,111-113-538,1 0 0,0 0 0,0 0 0,1 0 0,-1 1 0,1-1 0,0 1 0,0 0 0,0 0 0,0 5 0,1-9-7,1 1-1,0 0 0,0-1 1,0 1-1,1 0 1,-1-1-1,0 1 0,1 0 1,-1-1-1,1 1 1,-1-1-1,1 1 0,0-1 1,-1 1-1,1-1 1,0 1-1,0-1 1,0 0-1,0 0 0,0 1 1,1-1-1,-1 0 1,0 0-1,0 0 0,1 0 1,-1 0-1,1 0 1,-1-1-1,1 1 0,-1 0 1,1-1-1,-1 1 1,3-1-1,6 3-13,-1-1 0,1-1 0,-1 0-1,1 0 1,-1-1 0,1 0 0,0-1 0,-1 0-1,1 0 1,-1-1 0,14-4 0,2-2-39,-1-1 0,-1-1 0,26-14 1,-30 13 21,0-1 1,-1 0 0,27-25-1,-37 30 61,-1 0-1,0-1 0,0 0 0,-1 0 0,0-1 0,0 0 0,-1 0 0,0 0 1,6-17-1,-9 23 4,-1 0 1,-1-1 0,1 1-1,0 0 1,-1-1 0,0 1-1,0 0 1,0-1 0,0 1-1,0-1 1,-1 1 0,0 0-1,1-1 1,-1 1 0,0 0-1,-1 0 1,1 0-1,0 0 1,-1 0 0,0 0-1,0 0 1,0 0 0,0 1-1,-4-5 1,3 5-43,1 0 1,-1 0-1,0 1 0,1-1 1,-1 1-1,0-1 1,0 1-1,0 0 0,0 1 1,0-1-1,0 0 0,0 1 1,-1 0-1,1-1 0,0 1 1,0 0-1,0 1 1,0-1-1,0 1 0,-1-1 1,1 1-1,0 0 0,0 0 1,1 0-1,-1 0 0,-3 3 1,4-3-130,0-1-1,1 2 1,-1-1 0,1 0 0,0 0 0,-1 0 0,1 1-1,0-1 1,-1 0 0,1 1 0,0-1 0,-1 3-1,2-4 106,0 1 0,0-1-1,-1 1 1,1-1 0,0 1-1,0-1 1,0 1 0,0 0-1,0-1 1,0 1 0,0-1-1,0 1 1,0-1 0,0 1-1,0 0 1,0-1 0,0 1-1,1-1 1,-1 1-1,0-1 1,0 1 0,1-1-1,-1 1 1,0-1 0,1 1-1,-1-1 1,0 1 0,1-1-1,-1 1 1,1-1 0,-1 0-1,0 1 1,1-1 0,-1 0-1,1 1 1,-1-1 0,1 0-1,0 0 1,0 1-1,13 2-713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3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17 340 15491,'-16'3'3919,"33"-10"-922,8-2-2244,30-16-71,-2-3 0,0-2 0,-2-2 1,61-51-1,-91 65-490,0 0 1,-2-2-1,0 0 0,20-29 1,-39 49-190,0-1-1,0 1 1,0 0 0,0 0 0,0 0 0,0 0 0,0 0 0,0-1 0,0 1 0,0 0 0,0 0 0,1 0 0,-1 0 0,0 0 0,0 0 0,0-1 0,0 1 0,0 0 0,0 0 0,0 0 0,1 0 0,-1 0 0,0 0 0,0 0-1,0 0 1,0 0 0,0 0 0,1 0 0,-1 0 0,0 0 0,0-1 0,0 1 0,0 0 0,0 0 0,1 0 0,-1 1 0,0-1 0,0 0 0,0 0 0,0 0 0,0 0 0,1 0 0,-1 0 0,0 0 0,0 0 0,0 0 0,0 0-1,0 0 1,1 0 0,-1 0 0,0 1 0,3 11 41,-1 25-81,-2-28 43,12 135-207,-9-125-123,0-1 0,1 1-1,1-1 1,1 0-1,14 28 1,-20-45 294,1 1 0,0-1-1,0 1 1,0-1 0,0 1-1,0-1 1,0 0 0,0 1-1,0-1 1,0 0 0,1 0-1,-1 0 1,0 0 0,1 0-1,-1 0 1,1 0 0,-1 0 0,1-1-1,0 1 1,-1-1 0,3 1-1,13-4-449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17092,'-3'-6'1944,"3"1"-1336,10 0-224,10 1 833,13 1-329,4 0-160,13 3-384,6 0-248,2 0-544,-1 5-240,-7-3 1728,-10 3-1096,-18-1-16,-12 0-72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18676,'-14'1'1920,"18"-1"-1239,8-3-257,15-7 1480,7-1-992,9-2-472,3 3-160,6-2-272,-3 2-120,-3 8-720,-5 2-272,-11 2 896,-5 4-232,-14 1-160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17444,'-9'18'1696,"18"-10"-1032,6-5-224,18-6 777,6-5-233,8-5-304,6-3-232,3-6-672,0 0-440,-11-4 616,-7 3-160,-15 4-120</inkml:trace>
  <inkml:trace contextRef="#ctx0" brushRef="#br0" timeOffset="1">30 255 16812,'0'0'45,"0"0"0,0 0 0,0 0 0,0-1 0,1 1 0,-1 0 0,0 0 1,0 0-1,0 0 0,0 0 0,0 0 0,0 0 0,0 0 0,0 0 0,0 0 1,0 0-1,0 0 0,1 0 0,-1 0 0,0 0 0,0 0 0,0 0 0,0 0 0,0 0 1,0 1-1,0-1 0,0 0 0,0 0 0,0 0 0,0 0 0,0 0 0,0 0 1,1 0-1,-1 0 0,0 0 0,0 0 0,0 0 0,0 0 0,0 0 0,0 0 0,0 0 1,0 0-1,0 1 0,0-1 0,0 0 0,0 0 0,0 0 0,0 0 0,0 0 1,0 0-1,0 0 0,0 0 0,0 0 0,0 0 0,0 0 0,0 1 0,0-1 1,0 0-1,0 0 0,0 0 0,13-6 946,17-12 339,291-205 1797,-306 214-3025,-14 9-96,-1-1 0,0 1 0,0 0 1,1 0-1,-1 0 0,0 0 0,0 0 0,0 0 0,1 0 0,-1 0 1,0 0-1,0 0 0,1 0 0,-1 0 0,0 1 0,0-1 0,0 0 1,1 0-1,-1 0 0,0 0 0,0 0 0,0 0 0,1 0 0,-1 1 1,0-1-1,0 0 0,0 0 0,0 0 0,1 0 0,-1 1 1,0-1-1,0 0 0,0 0 0,0 1 0,1 1 42,-1 1 0,0 0 0,0 0 0,0-1 0,0 1 0,0 0 0,-2 4 0,0 5-42,0 12 17,0 0-1,2 0 1,0 0 0,2 1-1,1-1 1,0 0 0,2-1-1,1 1 1,10 26 0,-7-36-59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491 182 19780,'1'-4'234,"1"0"0,-1 0 0,0 0 0,0 0-1,-1 0 1,1 0 0,-1 0 0,0 0 0,0-1 0,0 1 0,-1 0-1,1 0 1,-1 0 0,0 0 0,0 0 0,-2-4 0,0 3-17,0 0 0,1 1 0,-2-1 1,1 1-1,0 0 0,-1 0 0,0 0 1,0 1-1,0-1 0,0 1 0,-5-3 1,-6-2 14,1 0 0,-1 2 0,-1 0 0,1 0 0,-1 2 0,0 0 0,-18-3 0,3 3 82,-57-1 0,73 5-265,1 1-1,-1 1 1,0 0 0,1 1-1,0 0 1,-15 6 0,28-9-50,0 1 0,0-1 1,0 0-1,0 1 0,0-1 0,0 1 1,0-1-1,0 1 0,0-1 1,0 1-1,0-1 0,0 1 1,0 0-1,0 0 0,1-1 0,-1 1 1,0 0-1,1 0 0,-1 0 1,0 0-1,1 0 0,-1 0 1,0 2-1,2-2-13,-1 0 0,1 0 0,-1 1 0,1-1 0,-1 0-1,1 0 1,0 0 0,-1 0 0,1 0 0,0 0 0,0 0 0,0 0 0,0 0 0,0 0 0,0 0 0,0-1 0,0 1 0,2 1 0,2 1-18,-1 1 0,0 0 0,-1 0 0,1 0 0,-1 0 0,0 1 0,0-1 0,0 1 0,0 0 0,-1 0 1,0 0-1,0 0 0,0 1 0,-1-1 0,2 8 0,0 8-11,0 1 0,0 32 1,-4-20 28,-1 0 0,-2 1 1,-10 42-1,-33 98-9,14-63 41,31-106-15,-3 14 6,-5 30 0,10-45-8,-1-1 0,1 1 0,0 0 0,0-1-1,0 1 1,0-1 0,1 1 0,0 0 0,0-1 0,0 0 0,1 1 0,3 7 0,-3-9 0,0-1 1,0 0-1,0 0 0,1-1 0,-1 1 0,0 0 1,1-1-1,0 1 0,-1-1 0,1 0 1,0 0-1,-1 0 0,1 0 0,0 0 1,0-1-1,0 1 0,0-1 0,0 0 1,0 0-1,0 0 0,0 0 0,5-1 0,10-2-68,0 0 0,26-8 0,-33 8-37,15-4-147,1 0 293,0-1-1,-1 0 1,47-24 0,-37 10-121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4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16051,'0'12'4798,"-5"13"-3693,-56 312 232,29-150-3806,27-155 1990,2-6-156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18500,'14'0'889,"0"0"-1,0 0 1,0-2-1,0 0 1,17-4-1,18-3 154,-14 4-604,48-5 204,-72 10-592,0-1 0,0 2-1,0-1 1,0 2-1,14 2 1,-23-3-48,0 0 0,0 0 0,-1 0 1,1 0-1,0 0 0,-1 0 0,1 0 0,-1 0 0,1 1 0,-1-1 0,0 1 1,1-1-1,-1 1 0,0 0 0,0-1 0,0 1 0,0 0 0,-1 0 1,1-1-1,0 1 0,-1 0 0,1 0 0,-1 0 0,0 0 0,1 0 1,-1 0-1,0 0 0,0 0 0,-1 3 0,1 5 8,-1 0 0,-1 0 0,0-1 1,-4 15-1,-25 59 331,-65 127 1,50-118-667,46-92 325,-7 14-1756,4-15 741,2-9 795,0-6-460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19844,'10'18'1905,"2"-8"-1137,5 0-272,12-5 920,4-3-352,7-1-287,0-2-185,2-6-616,-7-3-376,0 1 152,-8-5 160,-3 5-152,-2-4-89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44 13299,'-9'31'6283,"11"-32"-5965,1 0 1,-1 0 0,1 0 0,-1 0 0,0-1 0,0 1 0,0-1 0,3-2-1,7-7 653,-5 4-646,0 0 0,1 1-1,0 0 1,0 0 0,0 0-1,13-6 1,-20 12-315,-1 0 1,0 0 0,0 0-1,0 0 1,1 0-1,-1 0 1,0 0-1,0 0 1,0 0 0,0 1-1,0-1 1,1 0-1,-1 0 1,0 0-1,0 0 1,0 0 0,0 0-1,0 0 1,1 1-1,-1-1 1,0 0-1,0 0 1,0 0 0,0 0-1,0 0 1,0 1-1,0-1 1,0 0-1,0 0 1,0 0 0,0 0-1,0 1 1,0-1-1,0 0 1,0 0-1,0 0 1,0 1 0,0-1-1,0 0 1,0 0-1,0 0 1,0 0 0,0 1-1,0-1 1,0 0-1,0 0 1,0 0-1,0 0 1,0 1 0,0-1-1,-1 0 1,1 0-1,0 0 1,-3 11 245,-69 145 1421,39-90-1078,-41 121 0,73-183-583,0-1-1,0 0 1,0 1 0,1-1-1,-1 0 1,1 1 0,0-1 0,0 1-1,0 5 1,1-8-12,-1-1 0,0 1-1,0 0 1,1-1 0,-1 1 0,0-1 0,1 1-1,-1-1 1,0 1 0,1-1 0,-1 1 0,1-1-1,-1 1 1,1-1 0,-1 1 0,1-1-1,-1 0 1,1 1 0,-1-1 0,1 0 0,1 1-1,-1-1 1,1 0 0,0 1 0,0-1 0,0 0 0,0 0 0,0 0-1,-1-1 1,1 1 0,0 0 0,0-1 0,2 0 0,54-17-309,63-29 0,-93 34-1350,0-2 0,28-20 0,-50 31 1378,1-1-1,-1 0 1,-1-1 0,1 1-1,-1-1 1,0 0-1,5-8 1,8-18-1105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16275,'-7'19'2465,"-2"1"-1385,-2 3-440,1 4 2545,0 6-1953,-3 0-335,3 7-401,-2-3-96,5-1-256,-3-2-160,7-5-472,1-6-337,2-6 937,0-2-264,4-11-120,0 0-168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16540,'0'3'1912,"3"7"-1016,-2 1-360,-3 8 1225,0 2-489,-6 4-496,-1 5-200,-4 1-280,3 1-224,0-2-624,1-3 1576,7-12-1016,2-8 8,4-7 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10 353 19316,'-9'18'1952,"9"-18"-1911,0 1 0,0-1 0,0 0-1,0 0 1,0 0 0,0 0 0,0 1 0,0-1 0,0 0-1,1 0 1,-1 0 0,0 0 0,0 0 0,0 0 0,0 1-1,0-1 1,1 0 0,-1 0 0,0 0 0,0 0-1,0 0 1,0 0 0,1 0 0,-1 0 0,0 0 0,0 0-1,0 0 1,0 0 0,1 0 0,-1 0 0,0 0 0,0 0-1,0 0 1,0 0 0,1 0 0,-1 0 0,0 0-1,0 0 1,0 0 0,0 0 0,1 0 0,-1 0 0,0 0-1,0 0 1,0-1 0,1 1 0,32-20 1640,28-33-830,-2-2 0,65-80 0,-90 91-670,-25 31-98,2 0-1,-1 0 0,16-13 0,-29 46 29,-61 142-247,-12 35-1639,75-192 1674,0-1 0,0 0 1,0 1-1,1-1 0,-1 1 0,1 4 0,0-9 101,0 1 0,0-1-1,0 0 1,0 0 0,0 0-1,0 1 1,0-1 0,0 0-1,0 0 1,0 0 0,0 1-1,1-1 1,-1 0-1,0 0 1,0 0 0,0 1-1,0-1 1,0 0 0,0 0-1,1 0 1,-1 0 0,0 1-1,0-1 1,0 0 0,0 0-1,1 0 1,-1 0 0,0 0-1,0 0 1,0 1-1,1-1 1,-1 0 0,0 0-1,0 0 1,0 0 0,1 0-1,-1 0 1,0 0 0,0 0-1,1 0 1,14-13-222,3-8-122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14955,'16'18'1505,"14"-15"-857,7-4-264,15-8 608,5 2-192,3-3-576,2 3-288,-14-3 152,-6-3-88,-15-1-224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16396,'3'-5'1824,"-4"5"-614,-8 9 606,5-2-1734,0 0 0,1 0-1,-1 1 1,2-1 0,-1 1 0,1 0 0,0-1 0,1 1-1,-1 0 1,2 0 0,-1 0 0,1 1 0,0-1 0,1 0-1,0 0 1,0 0 0,1 0 0,0-1 0,0 1 0,1 0-1,0-1 1,0 1 0,1-1 0,7 11 0,5 7-61,-2-5-4,-2 1-1,0 1 1,-1 0 0,12 35 0,-21-53 21,-1 1 0,0 0 0,0-1 0,0 1 0,0 0 0,-1 0 0,0 0 0,0 0 1,0-1-1,0 1 0,-1 0 0,0 0 0,0 0 0,0-1 0,-1 1 0,1 0 0,-1-1 0,0 1 0,-1-1 0,1 0 1,-1 0-1,0 0 0,0 0 0,0 0 0,0-1 0,0 1 0,-1-1 0,-7 5 0,9-6-5,0-1-1,0 1 1,0-1-1,0 0 1,-1 1-1,1-1 0,0 0 1,-1-1-1,1 1 1,-1 0-1,1-1 1,-1 1-1,1-1 1,-1 0-1,1 0 1,-1 0-1,1 0 0,-1 0 1,1-1-1,-1 1 1,1-1-1,-5-1 1,4 0-23,0 1 1,1-1 0,-1 0 0,1 0-1,-1 0 1,1 0 0,0-1 0,0 1 0,0-1-1,0 1 1,1-1 0,-1 0 0,1 1-1,-1-1 1,1 0 0,0 0 0,0 0-1,-1-5 1,0-4-36,0 1-1,1-1 0,0 0 1,1 0-1,0-1 1,1 1-1,0 1 1,1-1-1,0 0 1,1 0-1,7-17 1,-4 14 11,0 1-1,1-1 1,1 2 0,0-1 0,1 1 0,1 0 0,0 1 0,15-15 0,17-12 284,55-56 1224,-94 91-1369,0 0 0,0 1 0,-1-1 0,1 0 0,-1 0 0,0-1-1,0 1 1,0 0 0,1-6 0,-2 9-94,-1 0 0,0 0 0,0 0 0,0-1 0,0 1 0,0 0 0,0 0-1,0 0 1,-1 0 0,1-1 0,0 1 0,-1 0 0,1 0 0,0 0 0,-1 0 0,0 0 0,1 0 0,-1 0-1,1 0 1,-1 0 0,0 0 0,0 0 0,0 1 0,1-1 0,-1 0 0,0 0 0,0 1 0,0-1 0,0 1 0,0-1-1,0 1 1,-1-1 0,1 1 0,0 0 0,0-1 0,0 1 0,0 0 0,0 0 0,0 0 0,-3 0 0,-2-1-47,0 1 0,0 0 0,0 0 0,0 0 0,1 1 0,-1 0 0,0 0 0,0 1 0,0-1 0,-10 6 0,13-6-174,0 1-1,0-1 0,0 1 1,0 0-1,0 0 0,0 0 1,0 0-1,1 1 0,-1-1 1,1 1-1,0 0 0,-1-1 0,1 1 1,0 0-1,1 0 0,-1 0 1,1 1-1,-1-1 0,-1 6 1,4 2-504,5-5-158</inkml:trace>
  <inkml:trace contextRef="#ctx0" brushRef="#br0" timeOffset="1">483 119 22453,'-7'25'2072,"-3"-1"-1440,-3-1-320,3 0 1057,1 1-601,7-1-1024,0-1-560,2-7 696,0-5-208,2-4-169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20404,'-11'20'2281,"1"1"-1577,3-2-360,2 1 1705,1-3-1313,4 3-352,0-3-792,0-1-304,3-3-585,1-3 1025,-2-4-224,-2-5-216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19780,'57'-76'5827,"52"-63"-4235,8-10-1161,-79 101-278,-38 48-151,0 0 0,0 0 0,0 0-1,0 0 1,0 0 0,0 0 0,0 0 0,0 0-1,0 0 1,1 0 0,-1 0 0,0 0 0,0 0-1,0 0 1,0 0 0,0 0 0,0 0-1,0 0 1,0 1 0,0-1 0,0 0 0,0 0-1,0 0 1,0 0 0,0 0 0,0 0 0,0 0-1,0 0 1,0 0 0,0 0 0,0 0-1,0 0 1,0 0 0,0 0 0,1 0 0,-1 0-1,0-1 1,-4 11 22,-7 16-6,-28 63-174,-50 178 1,85-256-79,-7 29-389,11-38 261,-1 1 1,1 0-1,-1 0 1,1 0-1,0 0 0,0-1 1,1 1-1,-1 0 1,0 0-1,2 5 1,-1-7 302,-1-1 1,1 1-1,0-1 1,-1 1 0,1-1-1,-1 1 1,1-1 0,0 1-1,-1-1 1,1 0 0,0 1-1,0-1 1,-1 0 0,1 1-1,0-1 1,0 0 0,-1 0-1,1 0 1,0 0-1,0 0 1,-1 0 0,1 0-1,0 0 1,0 0 0,0 0-1,-1 0 1,1 0 0,0-1-1,0 1 1,-1 0 0,1-1-1,0 1 1,-1 0-1,1-1 1,0 1 0,0-1-1,27-19-1317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 17652,'-23'28'1243,"2"2"-1,-18 32 1,33-51-1118,1 0 0,0 0 0,1 1 0,0-1-1,0 1 1,1 0 0,1 0 0,0 0 0,0 23 0,2-32-123,0 0-1,0 0 1,1 0 0,-1 0 0,1-1 0,0 1 0,0 0-1,0 0 1,0 0 0,0-1 0,0 1 0,1-1-1,0 1 1,-1-1 0,1 1 0,0-1 0,0 0 0,0 0-1,0 0 1,1 0 0,-1 0 0,0-1 0,1 1-1,-1-1 1,1 1 0,0-1 0,-1 0 0,1 0 0,0 0-1,0 0 1,0-1 0,0 1 0,0-1 0,-1 0-1,1 0 1,0 0 0,0 0 0,0 0 0,0 0 0,0-1-1,0 0 1,0 1 0,5-4 0,4-1 71,0 0 1,0-1-1,-1-1 1,0 0-1,0-1 1,-1 0-1,0 0 1,0-1-1,-1-1 0,0 0 1,-1 0-1,0 0 1,-1-1-1,0 0 1,0 0-1,-1-1 1,-1 0-1,0 0 1,-1-1-1,0 1 1,0-1-1,-2 0 0,3-23 1,-5 33-26,0 0-1,0-1 1,0 1 0,-1 0-1,0 0 1,1-1 0,-1 1-1,0 0 1,0 0 0,-1 0-1,1 0 1,-1 0 0,1 0-1,-1 1 1,0-1 0,0 0 0,0 1-1,-1 0 1,1-1 0,0 1-1,-1 0 1,0 0 0,1 0-1,-1 0 1,0 1 0,-4-3-1,3 3-154,-1 0 0,1 0 0,-1 0 0,1 0 0,-1 0 0,1 1-1,-1 0 1,1 0 0,-1 0 0,1 1 0,-1-1 0,1 1 0,0 0-1,-1 0 1,1 1 0,0-1 0,-1 1 0,-6 4 0,-6 7-1942,16-13 1981,0 0 0,1 1 1,-1-1-1,1 1 1,-1-1-1,1 0 0,-1 1 1,1-1-1,-1 1 1,1 0-1,0-1 0,-1 1 1,1-1-1,0 1 0,-1-1 1,1 1-1,0 0 1,0-1-1,-1 1 0,1 0 1,0-1-1,0 1 1,0 0-1,0-1 0,0 1 1,0 0-1,0 0 1,7 2-1071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1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22933,'8'-3'390,"0"0"0,0 0 0,0 0 0,0 1 1,1 0-1,-1 1 0,1 0 0,-1 0 0,12 1 0,-18 0-356,1 0 0,0 1 0,-1-1 0,1 1 1,-1-1-1,1 1 0,-1 0 0,1 0 0,-1 0 0,0 0 0,1 0 0,-1 1 0,0-1 0,0 1 0,0-1 0,0 1 0,0 0 0,0 0 1,-1 0-1,1 0 0,-1 0 0,1 0 0,-1 0 0,0 1 0,0-1 0,0 0 0,0 1 0,0-1 0,0 1 0,-1-1 0,1 1 0,-1-1 1,1 6-1,-1 2 6,-1-1 0,0 1 1,0 0-1,-1-1 1,0 1-1,-1-1 0,0 1 1,0-1-1,-1 0 0,-1-1 1,-8 15-1,-8 9 279,-37 45-1,52-71-268,11-10-255,0 0 0,0 0 0,0 0 1,1 1-1,-1 0 0,1 0 1,0 1-1,0-1 0,0 1 0,0 0 1,11-1-1,-14 2 133,1 0 0,-1 1 0,1-1 0,-1 1 0,1 0 0,-1 0-1,1 0 1,-1 0 0,1 1 0,-1-1 0,1 1 0,-1 0 0,0 0 0,1 0 0,-1 1 0,0-1 0,0 1 0,0 0 0,0-1 0,0 2 0,0-1 0,-1 0 0,1 0-1,-1 1 1,1-1 0,-1 1 0,2 3 0,-1-1 92,-1-1 0,-1 1 0,1 0 0,-1 0 0,0 0-1,0-1 1,0 1 0,-1 0 0,1 0 0,-1 0 0,0 0-1,-1 0 1,1 0 0,-1 0 0,0 0 0,-1 0 0,1 0 0,-1-1-1,0 1 1,0 0 0,0-1 0,0 0 0,-1 1 0,-6 6 0,2-1 164,-1-1 1,0 0 0,0-1-1,-1 0 1,0 0 0,0-1-1,-1 0 1,0 0 0,-17 7-1,23-12-260,0 0-1,0-1 0,1 0 0,-1 0 0,0 0 0,0 0 0,0-1 1,-6 1-1,9-1 41,0 0 0,0 0 0,0-1 1,0 1-1,1 0 0,-1 0 1,0-1-1,0 1 0,0-1 0,0 1 1,1-1-1,-1 1 0,0-1 0,1 1 1,-1-1-1,0 1 0,1-1 0,-1 0 1,0 1-1,1-1 0,-1 0 0,1 0 1,0 0-1,-1 1 0,1-1 1,-1 0-1,1 0 0,0 0 0,0 0 1,0 0-1,-1 1 0,1-1 0,0 0 1,0 0-1,0 0 0,0 0 0,1 0 1,-1 0-1,0 0 0,0 1 0,0-1 1,1-2-1,4-15-531</inkml:trace>
  <inkml:trace contextRef="#ctx0" brushRef="#br0" timeOffset="1">370 385 21141,'-17'38'2008,"1"0"-1368,0 2-304,0-1 1040,4-4-463,-1 0-769,4-8-520,8-5-2345,-1-7 2409,6-6-368,4-5-224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17820,'-1'-1'212,"0"1"0,0-1 1,0 1-1,0-1 0,0 0 0,0 0 1,1 1-1,-1-1 0,0 0 0,1 0 1,-1 0-1,0 0 0,1 1 0,-1-1 1,1 0-1,-1 0 0,1 0 0,0 0 1,-1 0-1,1-1 0,0 1 0,0 0 1,-1 0-1,1 0 0,0 0 0,0 0 1,1-2-1,0 2-46,0 0 0,0 0 0,0 0 0,1 1 0,-1-1 0,0 0 0,1 0 0,-1 1 1,1-1-1,-1 1 0,1-1 0,-1 1 0,1 0 0,-1 0 0,1-1 0,-1 1 0,1 0 0,-1 0 0,4 1 0,310-8 1304,-305 6-1473,-7 0 1,1 1 0,-1 0-1,1 0 1,0 0 0,-1 0-1,1 1 1,3 0 0,-6-1 1,-1 0 1,1 1 0,-1-1-1,1 0 1,-1 0 0,0 1 0,1-1-1,-1 0 1,0 1 0,1-1-1,-1 0 1,0 1 0,1-1 0,-1 0-1,0 1 1,0-1 0,1 1-1,-1-1 1,0 0 0,0 1 0,0-1-1,0 1 1,1 0 0,-1 0 0,0 1 0,0-1 0,-1 0 0,1 1 0,0-1 0,0 0 0,-1 1 0,1-1 0,-1 0 0,1 1 0,-2 1 0,-40 79-8,-54 118 52,91-187-73,-26 78 115,28-80-159,0 1 0,0-1 0,2 1 0,-1 0 0,2 21 0,1-40-2238,-2-12 1952,-5-4-187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19508,'3'19'2025,"7"-14"-1081,3-2-376,10-4 1208,3-6-495,8-2-497,5-4-184,5 3-632,1-9-384,-4 6-921,-5-4 1145,-2 3-264,-5 0-136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18852,'10'-5'5277,"22"-2"-3775,127-33-367,-137 34-1079,-21 5-55,-1 1 0,0 0 0,1-1 0,-1 1 1,1 0-1,-1 0 0,1 0 0,-1 0 0,1-1 1,-1 1-1,0 0 0,1 0 0,-1 0 0,1 0 1,-1 0-1,1 0 0,-1 0 0,1 0 0,-1 0 1,1 0-1,-1 0 0,1 1 0,-1-1 0,1 0 1,-1 0-1,0 0 0,1 0 0,-1 1 0,1-1 0,-1 0 1,0 1-1,1-1 0,-1 0 0,1 1 0,-1-1 1,0 0-1,1 1 0,-5 19 51,3-15-51,-23 75 210,-28 104 1018,44-148-1298,1 0 0,3 0 0,-1 43-1,3-87-1171,-1 0 0,1 1 0,-1-1 0,-1 1 0,1 0 0,-1 0 0,0 0 0,-1 1 0,-8-11 0,-27-29-238,-1 12 4313,50 28 1511,18-5-2018,135-47 580,-160 57-2912,0 0 0,0 0-1,0 0 1,0 0 0,0 0 0,0-1-1,-1 1 1,1-1 0,0 0 0,-1 1 0,3-4-1,5-8-100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4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 17988,'0'0'252,"0"-1"0,0 0 0,-1 0 0,1 0 0,0 0 0,0 0 0,1 1 0,-1-1 0,0 0 0,0 0-1,0 0 1,0 0 0,1 0 0,-1 1 0,0-1 0,1 0 0,-1 0 0,1 0 0,-1 1 0,1-1 0,0-1 0,0 2-21,1 0 0,-1 0 0,0 0 0,0 0 0,0 0 0,0 1 0,1-1 0,-1 0 0,0 0 0,0 1 0,0-1-1,0 1 1,1 0 0,7 2-320,15 5 343,1-2-1,-1-1 1,43 4 0,76-4-473,-143-5 215,1 0-1,0 0 0,-1 0 1,1 0-1,-1 0 1,1 0-1,-1 1 0,1-1 1,0 0-1,-1 1 0,1-1 1,-1 0-1,1 1 1,-1-1-1,1 0 0,-1 1 1,0-1-1,1 1 0,-1-1 1,0 1-1,1-1 1,-1 1-1,0-1 0,1 1 1,-1-1-1,0 1 1,0 0-1,0-1 0,1 1 1,-1-1-1,0 1 0,0 0 1,0-1-1,0 1 1,0-1-1,0 1 0,0 0 1,0-1-1,-1 1 1,1-1-1,0 1 0,0 0 1,0-1-1,-1 2 0,-11 32-36,9-27 27,-4 14 2,1 0 0,1 0 0,1 0-1,1 1 1,-1 25 0,9 110-19,-1-86 42,-3 142-6,-3-179 27,-2-1 0,-1-1 0,-1 1-1,-16 45 1,19-70 20,0 0 0,0 0 1,-1 0-1,-1 0 0,1-1 0,-1 0 0,0 0 0,-1 0 0,1 0 0,-1-1 0,-1 0 1,1 0-1,-1-1 0,0 0 0,0 0 0,-1-1 0,1 1 0,-1-2 0,-15 6 1,-5-1 159,-1-3 1,1 0 0,-1-2 0,-47 0-1,46-2-113,0 0-1,0 2 0,-50 11 0,77-13-151,0 0 0,-1 0 0,1 0 0,0 0 0,0 1 0,0-1 0,0 1 0,0 0 0,0-1 0,1 1 0,-1 1 0,1-1 0,-1 0 0,1 1 0,0-1 0,-4 6 0,6-8 1,0 0 0,0 0 0,0 0 0,0 0 0,0 1 0,0-1 0,0 0 0,0 0 0,0 0 0,0 1 0,0-1 0,0 0 1,0 0-1,0 0 0,0 1 0,0-1 0,0 0 0,0 0 0,0 0 0,0 1 0,0-1 0,0 0 0,0 0 0,0 0 0,0 1 0,0-1 0,0 0 0,1 0 0,-1 0 0,0 0 0,0 0 1,0 1-1,0-1 0,0 0 0,1 0 0,-1 0 0,0 0 0,0 0 0,0 0 0,1 0 0,-1 1 0,0-1 0,0 0 0,0 0 0,0 0 0,1 0 0,-1 0 0,0 0 0,0 0 0,1 0 1,-1 0-1,0 0 0,0 0 0,0 0 0,0 0 0,1 0 0,-1-1 0,0 1 0,0 0 0,0 0 0,1 0 0,-1 0 0,0 0 0,0 0 0,0 0 0,0 0 0,1-1 0,13-4-1354,0-4 490,7-2-181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45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21 953 12307,'-7'66'5365,"1"-15"-3957,0 42-280,4 1-1,5 0 1,22 149-1,-23-232-1099,-2-5-12,1 0-1,0-1 0,0 1 0,1-1 0,0 1 0,0-1 0,0 0 1,0 1-1,1-1 0,3 5 0,-5-10-9,-1 0 1,1 1-1,-1-1 1,1 0-1,0 0 0,-1 0 1,1 1-1,0-1 0,-1 0 1,1 0-1,-1 0 1,1 0-1,0 0 0,-1 0 1,1 0-1,0 0 1,-1-1-1,1 1 0,-1 0 1,1 0-1,0 0 0,-1-1 1,1 1-1,-1 0 1,1-1-1,-1 1 0,1 0 1,-1-1-1,1 1 0,-1-1 1,1 1-1,-1-1 1,0 1-1,1-1 0,-1 1 1,0-1-1,1 1 1,-1-2-1,15-21 74,3-20 53,-1-2 0,20-86-1,-32 109-101,3-7-4,78-325 114,-84 347-140,-2 4 1,1 0 1,-1 1 0,1-1-1,0 0 1,0 0 0,0 1 0,0-1-1,3-3 1,-3 5-3,0 0 1,0 0 0,0 1-1,0-1 1,0 0-1,0 0 1,0 1 0,1-1-1,-1 1 1,0-1-1,0 1 1,1 0-1,-1 0 1,0-1 0,0 1-1,1 0 1,-1 0-1,0 0 1,1 0 0,-1 0-1,0 1 1,3-1-1,43 3-21,1-2 0,0-3 0,86-13 0,-81 8 35,286-40 29,299-29 34,-397 72-77,-239 4 2,-1 0 1,0 0-1,0 0 1,1 0-1,-1 1 1,0-1-1,0 0 1,1 1-1,-1-1 1,0 1-1,0-1 1,0 1-1,0 0 1,1-1-1,-1 1 1,0 0-1,-1 0 1,1 0-1,0 0 1,0 0-1,0 0 1,0 0-1,-1 0 1,1 0-1,0 0 1,-1 1-1,1-1 1,-1 0-1,0 0 1,1 0-1,-1 1 1,0-1-1,0 0 1,1 2-1,0 8 25,0-1 0,-1 1 0,0 14 0,-1-11 16,-5 94 500,2-68-830,3 68-1,4-101-522,-2-6 374,-1-4-53,-3-3-64</inkml:trace>
  <inkml:trace contextRef="#ctx0" brushRef="#br0" timeOffset="1">431 1234 19500,'-5'-20'3188,"5"20"-3021,0-1 0,-1 0 0,1 0 0,0 0-1,0 0 1,0 0 0,0 0 0,0 0 0,0 0-1,0 0 1,0 0 0,0 1 0,1-1 0,-1 0-1,0 0 1,1 0 0,-1 0 0,1-1 0,1 4-58,-1-1 0,0 0 0,0 1 0,1 0 0,-1-1 0,0 1 0,0 0 0,-1 0 0,1-1 1,0 1-1,-1 0 0,2 4 0,-2-5-31,2 5-72,1 1 0,0-1 0,0-1 0,0 1 0,0 0 0,1-1 0,0 1 0,0-1-1,1 0 1,-1-1 0,1 1 0,0-1 0,0 0 0,11 7 0,-5-3-50,-1 0 1,0 1-1,-1 0 0,0 1 1,-1 0-1,0 0 0,0 1 1,-1 0-1,0 0 0,-1 1 1,5 14-1,-7-18 21,-1 1 1,0 0-1,0 1 0,-1-1 1,0 0-1,0 1 0,-1-1 1,-1 1-1,1 0 0,-2-1 1,1 1-1,-1-1 0,-1 1 1,0-1-1,-5 16 0,6-22 35,0-1-1,0 1 0,0-1 0,0 0 1,-1 1-1,1-1 0,-1 0 1,1 0-1,-1 0 0,0 0 0,0 0 1,0-1-1,0 1 0,0 0 0,0-1 1,-1 1-1,1-1 0,0 0 1,-1 0-1,1 0 0,-1 0 0,1 0 1,-1-1-1,0 1 0,1-1 0,-1 0 1,0 1-1,1-1 0,-1 0 1,0-1-1,1 1 0,-1 0 0,1-1 1,-4 0-1,1-1-99,0 0 0,0 0 1,0 0-1,1-1 0,-1 0 0,0 0 1,1 0-1,0 0 0,0 0 0,0-1 0,0 0 1,1 0-1,-1 0 0,1 0 0,0-1 1,-3-5-1,1-2 5,0-1 0,0-1 0,2 1 0,-1 0 0,-1-26 0,1 1-393</inkml:trace>
  <inkml:trace contextRef="#ctx0" brushRef="#br0" timeOffset="2">504 1236 16620,'7'-7'2168,"-1"-2"-1040,1-1-472,3 1 1665,-1 1-849,2 2-584,2 0-279,4 5-810,-3 1-519,4 4-2056,-3 0 2400,0-1-377,1 0-255</inkml:trace>
  <inkml:trace contextRef="#ctx0" brushRef="#br0" timeOffset="3">841 1148 18180,'0'9'529,"0"-1"0,-1 0 0,0 0 1,0 1-1,0-1 0,-1 0 0,-3 8 0,-4 21 363,9-36-889,0-1 0,-1 1 0,1-1-1,0 1 1,1-1 0,-1 0 0,0 1 0,0-1 0,0 1-1,0-1 1,0 1 0,0-1 0,0 0 0,1 1 0,-1-1 0,0 0-1,0 1 1,1-1 0,-1 1 0,0-1 0,0 0 0,1 0-1,-1 1 1,0-1 0,1 0 0,-1 1 0,0-1 0,1 0-1,-1 0 1,1 0 0,-1 0 0,0 1 0,1-1 0,-1 0 0,1 0-1,-1 0 1,1 0 0,0 0 0,23 1-264,0 0-182,-21 0 374,1 1 1,0 0 0,-1 0 0,1 0 0,-1 1 0,1 0-1,-1-1 1,0 1 0,0 0 0,-1 0 0,1 0 0,-1 1 0,1-1-1,-1 1 1,0-1 0,0 1 0,0 0 0,-1 0 0,0 0 0,1 0-1,-1 0 1,0 7 0,2 3 87,-1 1 0,-1-1-1,-1 1 1,0 0 0,-2 17 0,1-25 147,-1 0 1,1 0 0,-1 0 0,0 0 0,-1 0-1,1-1 1,-5 9 0,6-14-138,0 0-1,1 0 1,-1 0 0,0 0-1,1 0 1,-1-1 0,0 1-1,0 0 1,0 0 0,0 0-1,0-1 1,0 1 0,0-1 0,0 1-1,0-1 1,0 1 0,0-1-1,0 1 1,0-1 0,-2 0-1,2 0-42,-1 0 0,1-1 0,-1 1 1,1 0-1,-1-1 0,1 0 0,-1 1 0,1-1 0,0 0 0,-1 0 0,1 0 0,0 0 0,0 0 0,-1 0 0,1 0 0,0 0 0,0 0 0,0-1 0,-1-1 0,-9-18-40,-2-11-145</inkml:trace>
  <inkml:trace contextRef="#ctx0" brushRef="#br0" timeOffset="4">851 1153 17796,'3'-5'1920,"8"1"-1176,-4-3-384,8-2 1449,2 2-809,4-3-880,-2 0-456,4 3 640,-6 1-344,-1 3-120,1 2 0</inkml:trace>
  <inkml:trace contextRef="#ctx0" brushRef="#br0" timeOffset="5">1104 1181 16764,'0'3'76,"-36"144"2879,32-128-2632,2 0-1,0 1 1,1 0-1,1-1 0,3 31 1,-3-48-299,1-1 1,-1 1-1,0-1 1,0 1-1,1-1 1,-1 1-1,1-1 1,-1 1-1,1-1 1,0 1-1,-1-1 1,1 1-1,0-1 1,0 0-1,0 0 1,0 1-1,0-1 1,2 1-1,-3-2-4,1 0-1,0 1 1,0-1-1,0 0 1,0 0-1,0 0 1,-1 0-1,1 0 1,0 0-1,0 0 1,0 0-1,0 0 1,-1 0-1,1-1 1,0 1-1,0 0 1,0 0-1,0-1 1,-1 1-1,1-1 1,0 1-1,-1-1 0,2 0 1,3-3 74,0-1 0,0 1 0,0-1 0,-1-1 0,0 1 0,5-8 0,9-17 411,-1-1 0,20-49-1,-32 67-397,0 0 0,-2 0 0,1 0 0,-2-1 0,1 1 0,-2-1 1,0 0-1,-1 1 0,-1-20 0,0 29-134,0 0 0,0 1 0,-1-1 0,1 1 1,-1-1-1,1 1 0,-1 0 0,0 0 0,0-1 1,-1 1-1,1 1 0,-1-1 0,1 0 0,-1 1 1,-5-5-1,6 6-20,1 0 0,0 0 0,-1 0 0,1 0 0,-1 1 0,1-1 0,-1 0-1,0 1 1,1-1 0,-1 1 0,0-1 0,1 1 0,-1 0 0,0 0 0,1 0 0,-1 0 0,0 0 0,0 0 0,1 0 0,-1 1 0,0-1 0,1 0 0,-1 1 0,1 0 0,-1-1 0,0 1 0,1 0 0,-1 0 0,1 0 0,0 0 0,-1 0 0,1 0 0,0 0-1,-3 3 1,2 0-394</inkml:trace>
  <inkml:trace contextRef="#ctx0" brushRef="#br0" timeOffset="6">1408 1051 13803,'7'1'639,"0"1"0,0 0 0,-1 0 0,1 1 0,-1 0 0,0 0 0,0 1 1,0-1-1,0 1 0,-1 0 0,1 1 0,-1 0 0,0-1 0,5 7 0,-7-6-515,0 0 0,-1 1 0,0-1 0,1 0 0,-2 1 0,1-1 0,-1 1 0,1 0-1,-2-1 1,1 1 0,-1 0 0,1-1 0,-2 1 0,1 0 0,-1 0 0,0-1 0,0 1 0,-3 11 0,-2 0 108,0 0 0,-1 0-1,-1 0 1,-17 27 0,-29 32 206,54-75-448,-1-1 1,1 0 0,-1 1 0,1-1 0,0 1 0,-1-1 0,1 1 0,-1-1 0,1 1 0,0-1 0,0 1 0,-1-1 0,1 1 0,0 0 0,0-1 0,-1 1 0,1-1 0,0 1 0,0 0 0,0-1 0,0 1 0,0 0 0,0-1 0,0 1 0,0-1 0,0 1 0,0 0 0,1-1 0,-1 1 0,0-1 0,0 1 0,1 0 0,-1-1 0,0 1-1,0-1 1,1 1 0,-1-1 0,1 1 0,-1-1 0,1 1 0,1 0-59,-1-1-1,1 1 1,-1-1-1,0 1 1,1-1-1,-1 0 1,1 0-1,-1 0 1,1 0-1,-1 0 1,1 0-1,-1 0 1,1-1-1,-1 1 1,1 0-1,-1-1 1,3 0-1,5-4-94,0 0 0,0 0 0,14-12 0,11-8-269</inkml:trace>
  <inkml:trace contextRef="#ctx0" brushRef="#br0" timeOffset="7">3815 22 19732,'3'-9'2113,"-5"1"-1537,4 3 1112,-1 11-952,1 6-232,3 10-272,-2 3-80,-3 12-111,0 5 15,-1 4-8,-5 1-40,3 0-257,-4-5-199,-2-8-648,2-4 928,0-16-176,-2-5-112</inkml:trace>
  <inkml:trace contextRef="#ctx0" brushRef="#br0" timeOffset="8">3659 205 15123,'-1'0'98,"0"0"1,1 0-1,-1 0 0,0 0 1,1 1-1,-1-1 0,1 0 0,-1 0 1,0 0-1,1 1 0,-1-1 0,1 0 1,-1 0-1,1 1 0,-1-1 0,1 1 1,-1-1-1,1 0 0,-1 1 0,1-1 1,0 1-1,-1-1 0,1 1 0,0-1 1,-1 1-1,1 0 0,-3 21 1622,4-15-1369,0 0-1,1 0 1,-1 0 0,4 8 0,11 20 247,1-1 0,1 0 0,33 42 0,-50-73-554,1 0 1,0-1-1,0 1 0,0-1 0,0 1 0,0-1 0,1 0 0,-1 0 0,1 0 0,-1 0 0,1 0 0,0 0 0,0-1 1,0 0-1,0 1 0,0-1 0,0 0 0,0 0 0,0-1 0,0 1 0,0-1 0,1 0 0,-1 1 0,0-1 0,0-1 0,0 1 1,1 0-1,-1-1 0,0 1 0,0-1 0,0 0 0,0 0 0,0-1 0,0 1 0,0 0 0,5-5 0,6-4-150,-1 0 0,0-2 0,-1 0 0,0 0 0,-1-1 0,-1 0 0,0-1 0,12-21 0,6-13-64</inkml:trace>
  <inkml:trace contextRef="#ctx0" brushRef="#br0" timeOffset="9">3067 726 15635,'6'62'1262,"3"0"-1,3-1 0,24 75 1,75 171 1792,-111-307-3053,3 8 91,0 0 1,1-1-1,0 0 1,5 8-1,-8-14-80,-1-1-1,0 1 0,1 0 0,-1-1 0,1 1 0,-1-1 0,1 1 1,0-1-1,-1 1 0,1-1 0,-1 0 0,1 1 0,0-1 1,-1 1-1,1-1 0,0 0 0,0 0 0,-1 0 0,1 1 0,0-1 1,0 0-1,-1 0 0,2 0 0,-1-1-4,0 1 1,0-1-1,0 0 0,0 0 0,0 1 1,0-1-1,-1 0 0,1 0 0,0 0 1,0 0-1,-1 0 0,1 0 1,-1 0-1,1 0 0,-1 0 0,1-1 1,-1 1-1,1 0 0,-1 0 0,0-2 1,8-27 33,-2 0 1,-1 0 0,-1-1 0,0-34 0,-9-126 58,3 163-103,-1-28 7,-3-103 16,6 157-20,0-1 0,0 1-1,0 0 1,0 0-1,0 0 1,0-1 0,1 1-1,-1 0 1,1 0-1,0 0 1,-1 0 0,1 0-1,0 0 1,0 0-1,0 0 1,1 0 0,-1 1-1,0-1 1,1 0-1,-1 1 1,1-1 0,-1 1-1,1-1 1,0 1-1,0 0 1,-1 0 0,1 0-1,0 0 1,0 0-1,0 0 1,0 0 0,0 1-1,1-1 1,-1 1-1,0-1 1,0 1 0,0 0-1,0 0 1,4 0-1,60 1 28,114-6 12,343-83-47,-10 1-632,-493 84 581,41-3-101,-56 6 132,0 0-1,0 1 1,1-1 0,-1 1-1,0 0 1,0 0 0,0 0 0,0 1-1,5 2 1,-9-3 33,0-1 0,0 1 0,1 0 0,-1-1-1,0 1 1,0 0 0,-1-1 0,1 1 0,0 0 0,0 0 0,0 0 0,0 0-1,-1 0 1,1 0 0,-1 0 0,1 0 0,0 0 0,-1 1 0,0-1 0,1 0-1,-1 0 1,1 2 0,1-4 425,3 6-304,5 9-119,-7-3 16,-1 0 0,0 1 0,0-1 0,-1 0 0,0 1 0,-2 15 0,-9 69 347,9-91-346,-13 64 264,9-51-554,2 0 0,-1 0 0,2 0 0,-1 28 0,5-41 6,3-18-128</inkml:trace>
  <inkml:trace contextRef="#ctx0" brushRef="#br0" timeOffset="10">3462 1289 18300,'-8'18'2157,"13"-28"108,7-13-1361,68-143 1243,-65 131-1965,-2-2-1,15-64 1,-26 87-171,-2 14-11,0 0-1,0 0 0,0 0 1,0 0-1,0 0 1,0 0-1,0 0 0,0 0 1,0 0-1,0 0 1,0 0-1,0 0 0,0 0 1,0 0-1,0 1 1,0-1-1,0 0 0,0 0 1,0 0-1,0 0 1,0 0-1,0 0 0,0 0 1,0 0-1,0 0 1,0 0-1,0 0 0,-1 0 1,1 0-1,0 0 1,0 0-1,0 0 0,0 0 1,0 0-1,0 0 1,0 0-1,0 0 0,0 0 1,0 0-1,0 0 1,0 0-1,0 0 0,0 0 1,0 0-1,0 0 1,0 0-1,0 0 1,0-1-1,-1 1 0,-6 23-122,0 7-464,2 1 0,1 1-1,2-1 1,2 55 0,0-82 348,0 0 0,1-1 0,0 1 0,0 0 0,0 0 0,0-1 0,2 5 0,-3-8 194,0 1 0,1 0 0,-1-1 0,1 1 1,-1-1-1,1 1 0,-1-1 0,1 1 0,-1-1 0,1 1 1,-1-1-1,1 1 0,0-1 0,-1 0 0,1 1 1,0-1-1,-1 0 0,1 1 0,0-1 0,0 0 1,-1 0-1,1 0 0,0 0 0,-1 0 0,1 0 1,0 0-1,0 0 0,-1 0 0,1 0 0,0 0 1,0 0-1,-1 0 0,1-1 0,0 1 0,-1 0 1,1-1-1,0 1 0,-1 0 0,1-1 0,0 1 1,-1-1-1,1 1 0,0-1 0,17-15-723</inkml:trace>
  <inkml:trace contextRef="#ctx0" brushRef="#br0" timeOffset="11">3740 999 14395,'-10'24'1064,"1"1"-1,-7 28 1,14-44-802,0 0 1,1 1-1,0-1 0,0 1 0,1-1 0,0 0 1,1 1-1,0-1 0,3 11 0,-4-18-209,0 0 0,1 0 0,-1-1 0,1 1 0,0 0 0,-1 0-1,1-1 1,0 1 0,0-1 0,0 1 0,0-1 0,0 1 0,1-1 0,-1 0-1,0 0 1,1 1 0,-1-1 0,0 0 0,4 2 0,-3-3-3,-1 0 1,1 1-1,0-1 1,0 0-1,-1 0 0,1 0 1,0 0-1,0 0 1,-1 0-1,1-1 1,0 1-1,0-1 1,-1 1-1,1-1 0,0 1 1,2-3-1,3-1 109,1-1 0,-1 0-1,0-1 1,0 0 0,-1 0 0,11-12-1,-6 4 141,0-1 0,-1 0 1,10-19-1,-16 27-176,-1-1 0,0 0 0,0 0 0,0 0 0,-1 0 0,0-1 0,-1 1 0,0 0 0,0-11 0,-1 16-105,-1 0 0,1 0 0,-1 0 1,0 0-1,0 0 0,0 0 0,0 0 0,-1 0 0,1 0 0,-1 0 0,1 1 0,-1-1 0,0 0 0,0 1 0,0 0 0,-1-1 0,1 1 0,0 0 0,-1 0 0,0 0 0,1 1 0,-1-1 0,0 1 0,0-1 0,0 1 0,0 0 0,0 0 0,0 0 0,-5 0 0,5 0-74,0 1 1,0-1-1,0 1 1,0 0 0,0 0-1,-1 0 1,1 0 0,0 0-1,0 1 1,0 0-1,1-1 1,-1 1 0,0 0-1,0 0 1,0 1-1,1-1 1,-1 1 0,0-1-1,1 1 1,-1 0-1,1 0 1,0 0 0,0 0-1,0 0 1,0 1 0,0-1-1,0 0 1,0 1-1,1 0 1,-1-1 0,-1 5-1,3-5 26,-1 0 0,1-1 0,-1 1-1,1 0 1,0 0 0,-1 0 0,1 0-1,0 0 1,0 0 0,0 0 0,1-1-1,-1 1 1,0 0 0,2 3 0,8 9-317</inkml:trace>
  <inkml:trace contextRef="#ctx0" brushRef="#br0" timeOffset="12">4007 829 17428,'-1'-1'118,"1"1"0,-1 0 0,0 0 0,0-1 0,1 1 0,-1 0 1,0 0-1,1 0 0,-1 0 0,0 0 0,0 0 0,1 0 0,-1 0 0,0 0 0,1 0 1,-1 0-1,0 0 0,-1 1 0,2-1-12,0 1-1,0-1 1,0 0 0,0 1 0,0-1-1,0 0 1,0 1 0,0-1 0,0 0-1,0 1 1,0-1 0,0 0 0,0 1-1,0-1 1,0 1 0,0-1-1,0 0 1,0 0 0,1 1 0,-1-1-1,0 0 1,0 1 0,0-1 0,0 0-1,1 1 1,20 20 1890,-15-16-1979,1-1-1,0 0 1,1 0-1,-1 0 1,1-1-1,-1 0 1,1-1 0,0 0-1,10 2 1,-17-4-18,0 1 1,0-1 0,-1 0-1,1 1 1,0-1 0,-1 1-1,1-1 1,0 1 0,-1-1-1,1 1 1,-1 0-1,1-1 1,0 1 0,-1 0-1,0-1 1,1 1 0,-1 0-1,1 0 1,-1-1 0,0 1-1,0 0 1,1 0 0,-1 0-1,0-1 1,0 1 0,0 0-1,0 0 1,0 0 0,0 0-1,0-1 1,0 2 0,-3 31 10,2-31-11,-36 182 93,13-76-1973,24-106 1590,3-6-93</inkml:trace>
  <inkml:trace contextRef="#ctx0" brushRef="#br0" timeOffset="13">4027 1025 16139,'0'2'1417,"4"3"-993,3 1-248,5-2 504,2-1-656,5-4 24,-1-6-120,7-8-168</inkml:trace>
  <inkml:trace contextRef="#ctx0" brushRef="#br0" timeOffset="14">4331 763 15067,'-11'23'772,"-60"146"3054,62-143-3613,1 0-1,1 1 0,2-1 1,-4 46-1,9-68-187,-1 0 0,2 0 0,-1 0 0,0 0 0,1 1 0,0-1 0,0 0 0,2 5 0,-3-9-16,0 1 0,1 0 0,-1-1 0,0 1 0,1-1 1,-1 1-1,0-1 0,1 1 0,-1-1 0,1 1 0,-1-1 1,1 0-1,-1 1 0,1-1 0,-1 0 0,1 1 0,0-1 1,-1 0-1,1 1 0,-1-1 0,1 0 0,0 0 0,0 0 1,0 0 2,1 0 0,-1 0 0,1-1 0,-1 1 0,0-1 0,1 1 0,-1-1 0,0 1 0,0-1 0,1 0 0,-1 0 0,0 0 0,0 1 0,0-1 0,1-2 1,8-6 60,0-1 0,-1-1 0,-1 0 0,0 0 0,-1 0 0,0-1 0,0 0 0,-1-1 0,6-18 0,-12 30-58,0 0-1,1 0 0,-1 0 0,0 0 0,0 0 1,1 0-1,-1-1 0,0 1 0,0 0 1,0 0-1,0 0 0,-1 0 0,1 0 0,0-1 1,0 1-1,-1 0 0,1 0 0,-1 0 0,1 0 1,-1 0-1,1 0 0,-1 0 0,-1-1 1,1 1 12,0 1 0,0-1 0,0 1 0,0-1 0,0 1 0,0-1 0,-1 1 1,1 0-1,0 0 0,0 0 0,0-1 0,-1 1 0,1 0 0,0 1 0,0-1 1,-1 0-1,-1 1 0,-2 0-56,0 0 0,0 1 0,0 0 0,0 0-1,1 1 1,-1-1 0,1 1 0,-1 0 0,-3 4 0,-1 4-677,18-16 343,4-7-21</inkml:trace>
  <inkml:trace contextRef="#ctx0" brushRef="#br0" timeOffset="15">4516 701 15307,'-4'4'328,"0"-1"0,1 1 0,0 0 0,0 0 0,0 0-1,0 1 1,1-1 0,-4 9 0,-1 0 411,1-2-416,0 1-1,1-1 1,0 1-1,1 1 1,-5 22-1,8-30-271,1 0-1,-1 0 1,1 0-1,0 1 1,0-1-1,1 0 1,0 0 0,-1 0-1,2 0 1,-1 0-1,0-1 1,1 1-1,0 0 1,0 0-1,1-1 1,-1 0-1,6 8 1,5 1 92,0 1-1,22 15 1,-21-18-106,-1 1 1,0 0-1,22 26 1,-32-34-19,0 0 0,-1 0 1,0 0-1,0 0 0,0 0 1,0 1-1,-1-1 0,1 1 1,-1-1-1,0 1 0,0-1 1,-1 1-1,1-1 0,-1 1 1,0 0-1,-1-1 0,1 1 1,-1 0-1,-1 6 0,0-6 27,0-1 0,0 1 0,0-1 0,0 0 0,-1 0 0,0 0 0,0 0 0,0 0 0,0 0 0,0-1 1,-1 1-1,1-1 0,-1 0 0,0 0 0,0-1 0,0 1 0,-6 2 0,8-4-24,0 0 0,-1 0 1,1-1-1,0 1 0,-1 0 0,1-1 1,0 1-1,-1-1 0,1 0 1,-1 0-1,1 0 0,0 0 1,-1 0-1,1-1 0,-1 1 0,1-1 1,0 1-1,-1-1 0,1 0 1,0 0-1,0 0 0,0 0 0,-1 0 1,1-1-1,0 1 0,1-1 1,-1 1-1,0-1 0,0 0 0,1 1 1,-1-1-1,1 0 0,-1 0 1,1 0-1,-1-3 0,0 1-11,0 0 0,1 0 0,-1 0 0,1 0 0,0 0 0,1 0-1,-1-1 1,1 1 0,-1 0 0,1 0 0,1-1 0,-1 1 0,1 0 0,-1 0-1,1-1 1,0 1 0,1 0 0,-1 0 0,1 0 0,2-5 0,5-7-11,1 0 1,0 1-1,17-19 0,-20 25 21,32-39 57,-9 13 46,36-55 0,-59 79-48,-1 0 0,0-1 0,0 0 0,-1 0 0,-1 0 0,0-1 1,0 1-1,-2-1 0,3-22 0,-5 32-47,1 0 1,-1 0-1,0 0 0,-1-1 1,1 1-1,-1 0 0,1 0 1,-1 0-1,0 0 1,0 0-1,0 0 0,0 1 1,-1-1-1,1 0 0,-1 0 1,0 1-1,1-1 1,-1 1-1,0 0 0,-1-1 1,1 1-1,-3-2 0,3 3-62,-1-1-1,0 1 1,0 0-1,0 0 0,0 0 1,0 0-1,0 1 1,0-1-1,0 1 0,0 0 1,0 0-1,0 0 1,0 0-1,0 1 0,0-1 1,0 1-1,0 0 1,0-1-1,0 1 0,0 1 1,1-1-1,-6 3 0,-12 7-732,-29 13-165,28-17 340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199 105 14475,'0'-3'255,"1"-7"311,0 1 1,-1-1-1,-1 1 0,1-1 0,-3-11 0,2 19-486,1 1 0,-1-1 0,1 0 0,-1 1-1,1-1 1,-1 1 0,0-1 0,0 1 0,0-1 0,0 1-1,0 0 1,0-1 0,0 1 0,0 0 0,0 0-1,-1 0 1,1 0 0,0 0 0,-1 0 0,1 0 0,-1 0-1,1 0 1,-1 1 0,0-1 0,1 1 0,-1-1 0,1 1-1,-1 0 1,0-1 0,0 1 0,1 0 0,-1 0-1,0 0 1,1 0 0,-1 1 0,0-1 0,-1 1 0,-3 0 3,1 1 1,-1 0 0,1 1 0,-1-1 0,1 1-1,0 0 1,0 0 0,1 1 0,-1-1 0,1 1-1,-1 0 1,1 0 0,-4 6 0,-1 1-34,0 1 0,0 1 0,2-1 0,-8 15 0,11-18-37,0 1 1,0 0-1,1 0 1,1 0-1,-1 0 1,2 0-1,-1 1 1,1-1-1,1 1 1,0-1-1,0 0 1,1 1 0,3 12-1,-2-15-11,0-1 0,0 0 0,1 0 0,0 0 0,0-1 0,1 1 0,0-1-1,0 0 1,1 0 0,-1 0 0,1 0 0,0-1 0,1 0 0,-1 0 0,1 0 0,0-1 0,1 0 0,-1 0 0,9 4 0,-6-5 28,0 0 1,-1-1 0,1 0-1,0 0 1,0-1 0,1 0 0,-1-1-1,0 0 1,0 0 0,0-1-1,0 0 1,0-1 0,0 0 0,13-5-1,-16 5 15,-1 0 0,1-1 0,-1 1 0,0-1 0,0 0 0,0 0 0,-1-1 0,1 0 0,-1 0 1,7-7-1,-9 8-9,0 0 0,0-1 1,0 1-1,0 0 0,-1-1 1,1 0-1,-1 1 1,0-1-1,0 0 0,0 0 1,0 0-1,-1 1 1,0-1-1,0 0 0,0 0 1,0 0-1,-1-4 1,0 3-50,0 1 1,-1-1-1,0 0 1,0 1-1,0 0 1,0-1-1,-1 1 1,1 0-1,-1 0 1,0 0 0,-1 0-1,1 1 1,-1-1-1,1 1 1,-1 0-1,0 0 1,0 1-1,0-1 1,-1 1-1,1-1 1,-1 1 0,1 1-1,-1-1 1,0 1-1,-8-2 1,10 2-86,-1 0 0,0 1 1,1-1-1,-1 1 0,0-1 0,1 1 1,-1 1-1,0-1 0,0 0 0,1 1 0,-1 0 1,0 0-1,1 0 0,-1 0 0,1 1 1,-1-1-1,1 1 0,0 0 0,0 0 1,0 0-1,0 0 0,0 0 0,0 1 1,0 0-1,1-1 0,-1 1 0,1 0 1,0 0-1,0 0 0,0 1 0,0-1 1,1 0-1,-3 6 0,2 12-641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1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7431,'0'0'7949,"-10"-7"-7458,14 12-368,1-1 0,-1 0 0,1 0 0,0 0 1,0-1-1,0 1 0,0-1 0,1-1 0,-1 1 0,1-1 0,0 0 0,0 0 0,10 2 1,8 1 86,0-2 0,30 2 0,616-10 822,-231-6-1039,1083 18 7,-1379-13 375,-4-1-4866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9:43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887 168 5926,'0'0'3592,"7"-10"-1883,19-28-193,-25 36-1386,0 1 0,0-1 0,0 0 0,0 0 0,0 0 0,-1 1 0,1-1 0,-1 0 0,1 0 0,-1 0 0,0 0 0,1 0 1,-1 0-1,0 0 0,0 0 0,0 0 0,-1 0 0,1 0 0,-1 0 0,1 0 0,-1 0 0,1 0 0,-1 1 0,0-1 0,0 0 0,0 0 0,0 1 0,0-1 1,0 0-1,0 1 0,-1 0 0,1-1 0,-1 1 0,1-1 0,-1 1 0,1 0 0,-1 0 0,0 0 0,0 0 0,1 0 0,-1 1 0,0-1 0,0 0 0,-3 0 1,-9-3 25,0-1 0,0 2 0,-1 0 1,-19-1-1,30 4-80,-44-4-34,-1 3-1,1 1 0,-1 3 1,-90 16-1,102-11-48,1 2-1,-1 1 1,2 2-1,0 1 1,1 2-1,-60 37 1,81-44-5,0 0 0,1 1-1,0 1 1,1 0 0,0 0 0,1 1 0,0 1-1,0 0 1,2 0 0,0 0 0,-12 27 0,17-31 7,0 1 1,0-1-1,1 1 1,0 0-1,1-1 1,0 1 0,0 0-1,1 0 1,0 0-1,1 0 1,0 0-1,1-1 1,0 1 0,0 0-1,1-1 1,0 0-1,1 1 1,0-1-1,10 15 1,1-1 11,1 0 1,0-2-1,2 0 1,0-1-1,2-1 0,0-1 1,41 30-1,-42-37-1,-1 0 1,1-1-1,1-1 0,0-1 1,0 0-1,0-2 0,1 0 0,0-1 1,1-2-1,30 3 0,-22-6 70,0-1-1,0-1 1,0-1-1,-1-2 1,1-1-1,-1-1 1,-1-2 0,1-1-1,-1-1 1,-1-1-1,0-1 1,34-24-1,-16 9 374,-1-2-1,-2-2 0,-1-2 0,69-73 0,-97 92-359,0 0 1,-1-1-1,-1 0 0,0-1 0,-1 0 1,-1-1-1,-1 0 0,0-1 1,-2 1-1,0-1 0,-1 0 0,-1-1 1,0 1-1,-2-1 0,0 0 0,-1-23 1,-2 38-79,0-1 0,1 1 0,-1 0 0,-1-1 0,1 1 0,-1 0 0,0 0 0,0 0 0,-1 0 0,1 1 0,-1-1 0,0 0 0,0 1 0,-1 0 0,-7-8 0,4 7-47,0 0 0,0 0 0,-1 0 0,1 1-1,-1 0 1,0 0 0,0 1 0,-1 0 0,-8-2 0,-8 0-529,1 2-1,-1 0 1,0 1 0,0 2-1,-50 5 1,47 0-1317,1 1 0,-29 10 0,39-11 337,-44 13-5651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6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17756,'2'3'1248,"-2"3"-1008,-1 2-104,-8-8 152,5 2-224,1-2-632,2-2 624,-3-11-112,4-1-120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6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13147,'14'-7'931,"0"-1"1,1 2-1,22-8 0,3 0 265,-32 10-1047,1 2 0,0-1 0,0 1 0,0 0 0,1 1 0,-1 0 0,18 1 0,3 3-100,33 6 0,9 1-34,120-1 0,-81-6-8,93 4-4,247 18 3,-405-20-7,305 43-22,-276-37 19,127 4 1,77-17-10,-78-2 10,134-1 31,368-53-1,-475 25-14,376-42-15,-206 31 0,-107 9 2,36-9-9,203-15 16,-439 56-12,-6 0 8,165 14-1,-239-10-79,-1 1 0,0 0 1,1 1-1,-1 0 0,11 5 1,-25-31-732,3 5 589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6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12675,'173'-42'2262,"-116"26"-1818,-1 2 0,95-10 0,82 22 423,-6 0-551,257-45 280,-89 7-479,1589-20 450,-1800 67-566,188 2-9,1-26-52,-3-27 17,102-11-15,-365 42 85,-98 9 4,-13-2-229,-14-3-512,18 9 682,-44-23-392,20 8 182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7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12427,'1'-3'282,"-1"0"1,0 0 0,1 1 0,-1-1-1,1 0 1,0 0 0,0 1 0,0-1-1,0 0 1,0 1 0,1-1 0,-1 1-1,5-5 1,-2 2-17,1 0 1,0 1-1,0 0 1,0 0-1,10-6 0,3 0-28,0 2 0,0 0 0,20-5 0,-7 4-141,0 3 1,43-5 0,13-2-83,-50 5-14,129-19 16,-146 25-15,-1 1 0,1 1 0,0 1-1,0 1 1,0 0 0,27 8-1,33 9-4,1-5-1,101 7 0,-87-12 10,276 47 122,-148-11-164,329 23 0,-160-69 61,-47-3-3,563-6-238,-481 15-50,-118 4 142,-127-12 92,427 3-102,-415 8 142,227 4-54,-2-31 32,347-42-157,-525 59 196,-44 2-43,236 9 43,-224-5-66,-4 1 45,-185-4-5,1 2 0,-1 0-1,0 1 1,-1 1 0,1 0 0,-1 2 0,0 0 0,18 10 0,-33-14 6,4 3 11,-8-6-14,0 0 1,0 0-1,1 0 0,-1 0 1,0 0-1,0 0 0,0 0 1,0 0-1,0 0 0,0 0 1,1 0-1,-1 0 0,0 0 1,0 0-1,0 0 0,0 0 0,0 0 1,0 0-1,1 0 0,-1 0 1,0 0-1,0 0 0,0 0 1,0 0-1,0 0 0,0-1 1,0 1-1,1 0 0,-1 0 1,0 0-1,0 0 0,0 0 0,0 0 1,0 0-1,0 0 0,0-1 1,0 1-1,0 0 0,0 0 1,0 0-1,0 0 0,0 0 1,0 0-1,0-1 0,0 1 1,0 0-1,0 0 0,0 0 0,0 0 1,0 0-1,0 0 0,0-1 1,0 1-1,0 0 0,-1-5-98,-1 1-1,0 0 1,1 0-1,-2-1 1,1 1-1,-3-4 1,4 8 95,-12-21-132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7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8294 1221 12955,'2'-1'103,"0"0"-1,1 0 1,-1-1 0,0 1 0,-1-1 0,1 1-1,0-1 1,0 0 0,-1 1 0,1-1 0,-1 0-1,1 0 1,-1 0 0,2-3 0,14-37 376,-10 22-34,23-52 323,-3-2 1,25-106-1,-33 80-671,-5 0 0,3-135 0,-17 218-83,0 1 0,-2-1-1,1 1 1,-8-30 0,7 39-13,-1 0 1,0 0 0,0 0-1,0 1 1,-1-1-1,1 1 1,-2 0 0,1 0-1,-1 0 1,0 0-1,0 1 1,-12-10 0,6 6-10,0 1 1,-1 0 0,-1 1 0,-23-11 0,10 4-150,-55 3-861,-147-1-1,101 8 668,-781-34-5,-662 28 323,1444 14 30,-1156 26-40,-134-46 19,1023-6 21,-80-3-6,349 25 4,-225 29 0,-582 183 53,910-206-12,-33 14 0,53-18-41,-1 0 0,1 0 1,0 1-1,0-1 0,0 1 0,0-1 1,0 1-1,1-1 0,-1 1 1,1 0-1,-1-1 0,1 6 1,-4 16-22,-66 134 45,32-74 1,-33 106 0,58-146-10,3 1 0,-7 60 1,14-76-5,2 0 0,1 0 0,1 0 0,10 52 0,7-3 9,-12-50-9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8:1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29 119 11723,'-24'-2'1983,"20"4"-1140,16 2-347,7 1-265,1-2 1,0-1 0,0 0 0,31-2 0,81-14 119,-56 5-248,448-21 269,2 28 695,-7 0-761,-140-21-257,-65 2-26,213 9 997,-239-1-849,-285 12-387,-8-1 783,-5-3 220,10 4-595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8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16932,'-7'0'198,"9"0"-41,17-4 68,35-2 111,256-5 3,0 14 1,432 58 0,-153-22-347,-435-37 5,504-10-36,-608 4 36,722-77-196,-763 80 210,0 1 1,-1 0-1,1 0 0,11 2 0,27-1-851,-18-10 511,-10 3 114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9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3 329 13523,'-1'-3'108,"1"1"0,-1 0 0,1-1 0,0 1 0,0-1 0,0 1-1,0 0 1,0-1 0,0 1 0,1 0 0,-1-1 0,1 1 0,-1 0 0,1-1 0,0 1 0,0 0 0,0 0 0,0 0 0,1 0 0,-1 0 0,1 0-1,-1 0 1,1 0 0,-1 1 0,1-1 0,0 1 0,3-3 0,7-5 124,0 0 1,0 1-1,17-8 1,-22 13-114,17-9 7,0 1 0,0 1 0,1 1 0,0 1 0,43-6 0,-24 8-87,1 2 1,70 3-1,362-7-23,0-33-23,444-26 99,-508 42-74,-411 25-20,187-6 34,-164 7-58,-1 1 0,0 2 0,0 0 0,0 1 0,40 15 0,-32-10-291,-14-9 98,-18-1 215,0 0-1,1 0 0,-1 0 0,0 0 0,1 0 0,-1-1 0,0 1 1,1 0-1,-1 0 0,0 0 0,0 0 0,1-1 0,-1 1 0,0 0 1,1 0-1,-1 0 0,0-1 0,0 1 0,1 0 0,-1-1 0,0 1 1,0 0-1,0 0 0,0-1 0,1 1 0,-1 0 0,0-1 0,0 1 1,0 0-1,0-1 0,0 1 0,0-1 0,-1-8-124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18380,'1'0'120,"0"1"-1,1-1 1,-1 0-1,0 0 1,0 0 0,0 1-1,1-1 1,-1 0 0,0 0-1,0-1 1,1 1-1,-1 0 1,0 0 0,0-1-1,0 1 1,0 0-1,1-1 1,-1 1 0,0-1-1,0 1 1,1-2 0,31-19 387,-22 14 45,27-18-59,-1-1-1,-2-1 1,0-3 0,-2 0-1,34-41 1,-52 44-243,-14 16-109,-2 11-137,1 0 0,0-1-1,-1 1 1,1 0 0,0 0 0,-1 0 0,1 0-1,-1 0 1,1 0 0,0 0 0,-1 0 0,1-1 0,-1 1-1,1 0 1,0 1 0,-1-1 0,1 0 0,0 0-1,-1 0 1,1 0 0,-1 0 0,1 0 0,0 0-1,-1 0 1,1 1 0,0-1 0,-1 0 0,1 0 0,0 1-1,-1-1 1,-3 3-2,0 0-1,0 0 1,0 0 0,1 1-1,0 0 1,-1-1 0,1 1-1,0 0 1,1 1-1,-1-1 1,-3 9 0,-3 6-58,-8 29 0,11-28-130,1 0-1,-3 34 1,7-47-90,0 0 0,1 0 1,0 0-1,0 0 0,1 0 1,0 0-1,0 0 0,1 0 1,0 0-1,0 0 0,4 7 1,-6-13 171,0 0 0,1-1 0,-1 1 1,0 0-1,1-1 0,-1 1 0,1-1 1,-1 1-1,1-1 0,-1 1 0,1-1 1,-1 1-1,1-1 0,0 1 0,-1-1 1,1 0-1,-1 1 0,1-1 0,0 0 1,-1 0-1,1 1 0,0-1 0,0 0 1,-1 0-1,1 0 0,1 0 0,-1 0 1,1-1-1,-1 1 0,1-1 1,-1 1-1,1-1 1,-1 0-1,1 0 0,-1 1 1,1-1-1,-1 0 0,2-2 1,14-14-1001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29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81 11490,'-27'4'962,"-18"2"470,88-2-389,277 15-711,-2 21-290,153 14-44,41-52-2,2-38-5,-102 6 6,36 5 9,674-43 15,-280 46 10,-263 21-62,-570 1 15,0 0 0,0 0 0,0-1 1,0 0-1,0 0 0,0-1 0,0 0 0,8-4 0,0-8-20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31 269 14939,'-30'7'3931,"30"-7"-3886,17-9 1127,59-20 792,142-35 0,-143 45-2951,-2-2-1,87-39 1,-135 47-429,-1 0 0,41-32 0,-61 43 574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11666,'-29'39'1465,"10"-11"-825,6-5-224,12-11 1496,8-7-943,15-7 23,8-7-80,11-5-184,8-2-88,7-6-40,3-1-103,4-1-569,1 1-377,-2-3-1103,-2 0 1328,-4-2-264,-4-5-200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13011,'13'0'446,"1"0"0,-1 0 1,1-1-1,-1-1 1,0-1-1,1 0 0,-1 0 1,-1-1-1,16-7 0,21-5 185,4-1-446,78-19 181,-110 31-326,1 2 0,0 0 0,44 0 0,-61 3-38,0 1 0,-1-1 0,1 1 0,0 0 0,0 0 0,0 0 0,-1 1 1,1-1-1,-1 1 0,1 0 0,-1 1 0,0-1 0,0 1 0,0 0 0,7 6 0,-7-5 1,-1 1 0,0-1-1,0 1 1,0-1 0,-1 1 0,1 0 0,-1 0-1,-1 0 1,1 0 0,0 1 0,-1-1-1,0 0 1,-1 1 0,1 5 0,-1 9 40,0-1 0,-1 1 0,-2-1 1,0 1-1,-1-1 0,0 0 0,-2-1 1,-12 28-1,-10 16 260,-41 63 0,43-80-170,-20 32-32,19-34 276,2 1 0,-38 93 0,56-114-287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18356,'159'-125'2628,"-52"37"-2311,-65 55-251,36-25 41,120-118 0,-180 160-88,-18 15-18,0 1-1,0 0 0,0 0 1,0 0-1,1 0 1,-1 0-1,0 0 0,0 0 1,0 0-1,0-1 1,0 1-1,0 0 0,1 0 1,-1 0-1,0 0 1,0 0-1,0 0 0,0 0 1,1 0-1,-1 0 1,0 0-1,0 0 0,0 0 1,0 0-1,0 0 1,1 0-1,-1 0 0,0 0 1,0 0-1,0 0 1,0 0-1,1 0 0,-1 1 1,0-1-1,0 0 1,0 0-1,0 0 0,0 0 1,0 0-1,1 0 1,-1 0-1,0 0 0,0 1 1,0-1-1,0 0 1,0 0-1,0 0 0,0 0 1,0 0-1,0 1 1,0-1-1,0 5 1,-1 0-1,1 0 1,-2-1-1,1 1 1,0 0-1,-3 4 1,-53 154-18,-72 215 524,87-212 602,41-160-987,-2 15 77,3-21-194,0 1 0,0-1 0,0 1 0,0-1 0,0 0 0,0 1 0,0-1 0,0 1 0,0-1 0,0 0 0,0 1 0,0-1 0,0 1 0,1-1 0,-1 0 0,0 1 0,0-1 0,0 0 0,1 1 0,-1-1 0,0 0 0,0 1 0,1-1 0,-1 0 0,0 0 0,1 1 0,-1-1-1,0 0 1,1 0 0,-1 0 0,1 1 0,-1-1 0,0 0 0,1 0 0,-1 0 0,0 0 0,1 0 0,-1 0 0,1 0 0,0 0 0,16-7 211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15843,'0'2'1542,"-9"145"2554,3-90-3343,2 62 1,5-83-535,9 49-1,-8-74-197,0-1 0,0 0 0,1 0 0,1 0-1,0 0 1,0 0 0,1-1 0,0 0-1,9 13 1,-11-20-25,-1 1 1,0 0-1,1-1 0,-1 0 0,1 1 0,0-1 1,0 0-1,0 0 0,0-1 0,0 1 1,0-1-1,0 1 0,1-1 0,-1 0 1,0 0-1,1-1 0,-1 1 0,1-1 1,-1 1-1,1-1 0,-1 0 0,1 0 0,-1-1 1,4 0-1,-2 0-88,0-1 0,0 0 0,-1 0 0,1 0 0,-1 0 0,1-1 0,-1 1 0,0-1-1,0 0 1,0-1 0,0 1 0,-1-1 0,1 0 0,-1 1 0,0-1 0,3-6 0,2-4-43,-1 0 0,-1-1-1,0 1 1,6-25 0,2-26-319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32 359 15955,'-10'66'1689,"-1"-2"-1161,2-6-232,8-5 592,8-13-352,10-7-256,12-13-640,6-7-200,8-13 440,5-7-192,3-9-120</inkml:trace>
  <inkml:trace contextRef="#ctx0" brushRef="#br0" timeOffset="1">525 18 12379,'-1'-1'136,"0"0"0,0 0 1,0 0-1,0 0 0,-1 1 1,1-1-1,0 0 1,0 1-1,-1-1 0,1 1 1,0-1-1,-1 1 0,1 0 1,-1 0-1,1-1 1,0 1-1,-1 0 0,1 0 1,-1 0-1,1 1 0,0-1 1,-1 0-1,1 0 0,0 1 1,-3 0-1,2 1 69,0-1-1,-1 1 0,1 0 1,0 0-1,0 0 1,0 0-1,1 0 1,-1 0-1,0 0 0,1 1 1,-1-1-1,0 3 1,-3 7 229,0 0-1,1 0 1,0 1 0,-3 18 0,3-1 33,1 1-1,0 39 1,4-59-398,-1 1 0,1-1 0,1 0 1,0 0-1,0 0 0,1 0 1,1 0-1,0-1 0,8 16 1,-11-24-58,-1-1 0,1 1 1,1 0-1,-1-1 1,0 1-1,0-1 1,1 1-1,-1-1 1,0 1-1,1-1 0,0 0 1,-1 0-1,1 0 1,0 0-1,-1 0 1,1 0-1,0 0 1,0-1-1,0 1 1,0-1-1,0 1 0,0-1 1,3 0-1,-2 0 14,0-1 0,0 1-1,-1-1 1,1 0 0,0 0-1,0 0 1,0-1 0,-1 1-1,1-1 1,-1 0 0,1 1-1,-1-1 1,4-4 0,3-3 85,-1 0-1,0-1 1,-1 0 0,0 0 0,-1-1-1,8-17 1,-8 12 59,0 0 0,-2 0 0,0 0 0,-1-1 1,0 1-1,0-33 0,-3 41-170,0 1 0,0 0 0,-1 0-1,0-1 1,0 1 0,-1 0 0,0 0 0,0 0 0,-1 0 0,1 1 0,-1-1 0,-1 1 0,0-1 0,0 1 0,0 0 0,0 1 0,-1-1 0,-6-6 0,-18-3-1975,44 15-511,8 1 1588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17676,'-6'17'1512,"-4"17"-1048,-3 4-128,0 10 865,-1 4-569,1 1-264,4 1 0,6-9-200,3-4-192,6-11-480,1-4-272,2-11 560,-1-5-9,-2-10-135,3-3-176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80 15787,'-5'-1'98,"0"-1"0,-1 1-1,0 0 1,1 1 0,-1-1 0,0 1-1,1 0 1,-1 0 0,1 1-1,-1 0 1,0 0 0,1 0-1,-1 1 1,1-1 0,0 1 0,-1 1-1,1-1 1,0 1 0,1 0-1,-1 0 1,0 0 0,1 1-1,-1-1 1,1 1 0,0 0 0,-3 5-1,0 0 79,0 1 0,1 0 1,0 0-1,0 0 0,-7 23 0,11-26-132,-1 0 0,1 0 0,1 0 0,0 1 0,0-1 0,0 1 1,1-1-1,0 1 0,0-1 0,3 10 0,-3-15-38,0-1 1,0 1-1,0-1 0,1 1 0,-1-1 1,0 0-1,1 1 0,0-1 1,-1 1-1,1-1 0,0 0 1,-1 0-1,1 0 0,0 1 0,0-1 1,0 0-1,0 0 0,0 0 1,0 0-1,0 0 0,1-1 1,-1 1-1,0 0 0,0 0 0,1-1 1,-1 1-1,1-1 0,-1 1 1,0-1-1,1 0 0,-1 1 1,1-1-1,-1 0 0,1 0 0,-1 0 1,1 0-1,-1 0 0,0 0 1,1-1-1,-1 1 0,1 0 1,-1-1-1,0 1 0,3-2 0,2-1 10,0 0-1,0 0 0,0-1 1,0 0-1,-1 0 0,1 0 1,-1-1-1,5-5 0,0-1 19,-1-1-1,0-1 1,-1 1-1,0-1 1,-1-1-1,0 1 1,4-16-1,-8 23-18,-1-1 0,0 0 0,-1 0 0,1 1 0,-1-1 0,0 0 0,-1 0 0,0 0 0,0 0 0,0 0 0,-1 0 0,0 0 0,-1 0 0,1 1 0,-1-1 0,-1 0 0,-3-8 0,5 13-12,-1-1 0,0 0 0,0 1 0,0-1 0,0 1 0,0 0 0,-1 0 0,1 0 0,-1 0 0,1 0 0,-1 1 0,0-1 0,1 1 0,-1-1 0,0 1 0,0 0 0,0 0 0,0 0 0,0 1 0,-1-1 0,1 1 0,0-1 0,0 1 0,0 0 0,0 1 0,0-1 0,0 0 0,-1 1 0,1 0 0,0-1 0,0 1 0,0 1 0,0-1 0,1 0 0,-4 3 0,3-3-31,0 1 1,0-1-1,0 1 1,1 0-1,-1 0 0,1 0 1,-1 1-1,1-1 1,0 1-1,0-1 1,0 1-1,0 0 1,0-1-1,1 1 1,-1 0-1,1 0 1,0 0-1,0 0 1,0 1-1,0-1 1,0 0-1,1 0 0,-1 1 1,1-1-1,0 0 1,0 1-1,0-1 1,1 0-1,-1 0 1,1 1-1,0-1 1,0 0-1,2 6 1,0-4-127,-1-1 0,1 1 1,0-1-1,1 0 0,-1 0 0,1 0 1,-1 0-1,1 0 0,0-1 1,1 0-1,-1 0 0,10 5 1,-6-4 2,0 0 0,1-1 1,0 0-1,0-1 0,0 1 1,16 0-1,26 0-523</inkml:trace>
  <inkml:trace contextRef="#ctx0" brushRef="#br0" timeOffset="1">652 325 13355,'-21'58'2130,"15"-43"-1423,0-1 0,1 1-1,1 0 1,0 0 0,-3 31 0,6-45-627,1 1 0,0 0 0,0-1 1,0 1-1,0 0 0,0-1 0,1 1 1,-1-1-1,0 1 0,1 0 1,-1-1-1,1 1 0,-1-1 0,1 1 1,0-1-1,0 1 0,0-1 0,0 0 1,0 1-1,0-1 0,0 0 1,0 0-1,0 0 0,1 0 0,1 2 1,-1-3 0,1 1 1,-1 0 0,1-1-1,-1 1 1,1-1-1,0 0 1,-1 1 0,1-1-1,0-1 1,-1 1 0,1 0-1,0-1 1,-1 1 0,4-2-1,7-2 140,0-1-1,0-1 1,-1 0-1,22-14 1,-18 9-46,-1 0 0,0-2-1,-1 1 1,20-25 0,-28 30-141,-1 0 0,1 0-1,-1-1 1,-1 0 0,1 0-1,-1 0 1,-1-1 0,0 1 0,0-1-1,0 0 1,1-13 0,-3 20-46,-1-1 1,0 1 0,1 0-1,-1-1 1,0 1 0,0 0 0,0-1-1,-1 1 1,1 0 0,-1-1-1,1 1 1,-1 0 0,0-1-1,0 1 1,0 0 0,0 0-1,0 0 1,0 0 0,-1 0-1,1 0 1,0 0 0,-1 1-1,0-1 1,1 0 0,-1 1-1,0-1 1,0 1 0,0 0-1,0-1 1,0 1 0,0 0 0,0 0-1,-1 1 1,1-1 0,-4-1-1,0 2-102,0-1-1,0 1 1,0 0 0,0 0-1,0 1 1,-1 0-1,1 0 1,0 0-1,0 1 1,1 0 0,-1 0-1,-7 4 1,-2 2-141,0 1 1,1 0-1,1 1 0,-1 1 1,2 0-1,-1 1 1,-17 22-1,-3 13-396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1147 12539,'0'16'1376,"29"-23"-656,7-18-168,25-22 1561,17-12-1057,34-15-56,11-9-16,20-13-39,9-10-65,9-8-192,1 4-264,0 8-712,-9 5 296,-27 11-32,-7 7-88,-17 2-136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17652,'-1'1'119,"1"0"0,0 0 1,-1 1-1,1-1 0,0 0 0,0 0 1,0 0-1,0 1 0,0-1 1,0 0-1,0 0 0,0 0 1,1 1-1,-1-1 0,0 0 0,1 0 1,-1 0-1,1 0 0,-1 0 1,1 0-1,0 0 0,-1 0 0,1 0 1,0 0-1,0 0 0,0 0 1,-1 0-1,1-1 0,0 1 0,0 0 1,0-1-1,0 1 0,1 0 1,-1-1-1,0 0 0,0 1 0,0-1 1,0 1-1,2-1 0,3 2 158,1 0 1,-1-1-1,1 0 0,-1 0 0,14 0 0,-3-3-188,1 0 0,-1-2 0,0 0-1,0-1 1,0 0 0,0-2 0,-1 0-1,0 0 1,-1-2 0,1 0 0,-2-1-1,1 0 1,-2-1 0,21-20-1,-18 8-71,-16 14-23,0 9 5,-1 0 1,1 0 0,-1-1-1,1 1 1,-1 0 0,1 0-1,-1 0 1,1 0 0,-1 0-1,1 0 1,-1 0 0,0 0-1,1 0 1,-1 0 0,1 1-1,-1-1 1,1 0-1,-1 0 1,1 0 0,-1 1-1,0-1 1,-3 3-5,-1 0 0,1-1 1,0 1-1,0 1 0,0-1 0,0 0 0,0 1 1,1 0-1,0 0 0,0 0 0,0 0 0,-3 6 1,-1 3-97,0 0 1,1 1-1,-4 14 1,7-17-164,1 0-1,0 0 1,0 0 0,1 0 0,0 20-1,1-26 145,0 1 0,1-1 0,-1 0 0,1 0 0,1 1 0,-1-1-1,1 0 1,0 0 0,0 0 0,0-1 0,0 1 0,1 0 0,0-1 0,4 5 0,8-1-581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3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10490,'1'1'60,"-1"-1"0,0 0 1,1 0-1,-1 1 0,0-1 0,1 0 0,-1 0 0,1 1 0,-1-1 1,0 0-1,1 0 0,-1 0 0,1 0 0,-1 0 0,0 0 0,1 0 0,-1 1 1,1-1-1,-1 0 0,1-1 0,-1 1 0,0 0 0,1 0 0,-1 0 0,1 0 1,-1 0-1,1 0 0,-1 0 0,0-1 0,1 1 0,-1 0 0,0 0 0,1-1 1,-1 1-1,1-1 0,17-7 1307,-17 8-1305,10-7 563,1 1-98,-1 0 0,1 1-1,14-5 1,-23 9-476,0 1 0,0-1 0,0 0 0,1 1-1,-1 0 1,0-1 0,0 1 0,1 1 0,-1-1 0,0 0 0,0 1 0,0 0-1,1 0 1,-1-1 0,0 2 0,0-1 0,4 2 0,1 2-51,1-1 0,-1 0 0,1-1 0,0 0 1,0-1-1,0 0 0,0 0 0,0-1 0,0 0 0,16 0 0,9-3 29,53-9 0,-44 5-16,30-3 33,292-48 556,-303 47-289,0 3-1,115 2 1,-8 0-251,85-14 176,173-12 35,-62 23-222,-86 4-7,-71 2-34,109-7 12,-70-4-87,-200 14 84,0 2 0,-1 1-1,59 15 1,-95-17-16,173 38-2,-140-34 0,1-1 0,56-1 0,83-12-40,-75 2-113,138 9-1,-194 2 131,88 7 2,180-6 1,134-22 41,-425 15-20,130-12 35,-151 9-86,-4 1 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3:2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15235,'1'-1'115,"0"0"0,0-1 0,0 1 0,0 0 0,0 0 0,0 0 0,0 0 0,0 0 0,0 1 0,1-1 0,-1 0 0,0 0 0,0 1 0,1-1 0,-1 1 0,1-1 0,-1 1 0,0 0 0,1 0 0,-1-1 0,1 1 0,-1 0 0,1 0 0,1 1 0,43 5-349,-21-2 354,122-3-68,-100-2-8,73 5 0,-99 0-40,40 12 1,-45-11 6,1 0 1,1-1-1,29 3 1,134-14 421,-51 0-126,6 3-191,214-34 0,91-8-10,-139 7-70,-125 12-30,-143 23-4,44 0 1,-63 4-1,-1 2 1,1-1-1,0 2 1,-1-1-1,22 8 1,-17-3 1,0-2 0,0 0 0,1-2 1,0 0-1,-1-1 0,1-1 0,21-1 0,-7-3 4,0-2 0,0-1 0,42-13 0,52-10 7,-39 10-3,-51 10-2,8-3-15,1 2 0,0 1-1,95-3 1,-56 13 13,106-13 0,-134 7 0,1 3-1,0 3 1,-1 2-1,60 10 0,-49-6-14,0-4-1,0-3 0,88-10 1,-153 10 6,1-1 1,-1 1 0,1 1-1,-1-1 1,1 1 0,-1-1-1,0 1 1,1 1-1,-1-1 1,0 0 0,0 1-1,1 0 1,-2 0 0,1 0-1,0 1 1,0-1 0,3 4-1,-5-5 1,-1 0 16,0-1-1,1 1 1,-1-1 0,1 0 0,-1 0-1,1 1 1,0-1 0,-1 0-1,1 0 1,-1-1 0,1 1-1,-1 0 1,1 0 0,-1-1-1,1 1 1,-1-1 0,0 1-1,1-1 1,-1 0 0,1 1-1,-1-1 1,2-2 0,0 2 7,-1-1-1,0 1 1,0 0 0,0 0 0,1 0 0,-1 1 0,1-1 0,3 0 0,41 3-25,-31-1 5,0 0 0,0-1-1,28-4 1,34-11 8,96-15-36,-156 29 22,-1 0 0,1 1 0,-1 1 0,0 0 0,1 2 0,-1 0 0,31 9 0,56 36-43,-103-48 54,-1 1 1,1-1-1,-1 0 0,0 0 0,1 0 0,-1 1 0,1-1 0,-1 0 0,0 0 1,1 1-1,-1-1 0,0 0 0,1 1 0,-1-1 0,0 0 0,0 1 0,1-1 1,-1 1-1,0-1 0,0 0 0,0 1 0,0-1 0,1 1 0,-1-1 0,0 1 1,0-1-1,0 0 0,0 1 0,0-1 0,0 1 0,0-1 0,0 1 1,0-1-1,0 1 0,0-1 0,-1 0 0,1 1 0,0-1 0,0 1 0,0-1 1,0 1-1,-1-1 0,1 0 0,0 1 0,-1-1 0,1 0 0,0 1 0,0-1 1,-1 0-1,1 1 0,-1-1 0,1 0 0,0 0 0,-1 1 0,0-1 0,-21 17 764,-1-5-593,-1-2 84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14739,'0'0'82,"1"0"0,0 0-1,-1 1 1,1-1 0,-1 0 0,1 0-1,-1 0 1,1 1 0,-1-1 0,1 0-1,-1 1 1,0-1 0,1 0 0,-1 1-1,1-1 1,-1 0 0,0 1-1,1-1 1,-1 1 0,0-1 0,1 1-1,-1-1 1,0 1 0,0-1 0,1 1-1,-1-1 1,0 1 0,0-1 0,0 1-1,0-1 1,0 1 0,0-1 0,0 1-1,0-1 1,0 1 0,0-1 0,0 1-1,0 0 1,-2 27 1625,-5 19-743,-17 120 200,21-132-1001,2 1 0,5 62 0,-4-91-115,2 0-1,-1 0 0,1 0 1,0 0-1,0 0 1,1 0-1,0-1 0,0 1 1,0-1-1,1 0 0,0 0 1,5 6-1,-6-9-8,0 1 0,1-1 0,0 0 1,-1 0-1,1-1 0,0 1 0,0-1 0,0 0 1,1 0-1,-1 0 0,0-1 0,1 1 0,-1-1 0,1 0 1,0 0-1,-1-1 0,1 0 0,0 1 0,6-2 0,-2 0-64,-1 0-1,1 0 0,-1-1 0,0-1 1,0 1-1,0-1 0,0-1 0,0 1 0,0-1 1,-1-1-1,0 1 0,0-1 0,10-9 1,-10 7-3,1-1 1,-1-1 0,0 1 0,0-1 0,-1 0 0,0-1 0,-1 1 0,0-1 0,-1 0 0,4-13 0,4-21-200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16259,'-4'42'2065,"1"1"-1233,0 4-320,3-1 1257,7 1-841,3-3-144,6-3-288,1-6-248,3-3-552,-1-5-344,1-7-496,-3-1 896,-1-11-184,0-6-169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17884,'9'-7'500,"101"-76"3337,-98 76-3548,0 0 1,1 0 0,0 1 0,1 1 0,-1 0 0,1 1 0,20-4 0,-30 8-253,-1-1 0,1 1 0,-1 0 0,1 0 0,-1 0 1,1 0-1,-1 0 0,1 1 0,-1-1 0,0 1 0,1 0 0,-1 0 0,0 1 0,1-1 1,-1 1-1,5 2 0,-6-1-30,0-1 0,1 0 1,-1 1-1,0-1 1,0 1-1,-1 0 0,1 0 1,0 0-1,-1 0 0,0 0 1,0 0-1,0 0 1,0 0-1,0 0 0,-1 0 1,1 1-1,-1-1 0,0 4 1,0 11-2,0 0 1,-2 1-1,0-1 0,-1 0 1,-6 20-1,-34 90 90,13-45 22,27-72-107,-2 2 31,1 0 1,0 0-1,1 1 0,1-1 0,-1 16 1,3-26-37,0-1 0,0 1 0,0-1 1,1 1-1,-1 0 0,0-1 0,1 1 1,0-1-1,0 1 0,0-1 0,0 0 1,0 1-1,0-1 0,1 0 0,-1 0 1,1 1-1,-1-1 0,1-1 0,0 1 1,0 0-1,0 0 0,0-1 0,0 1 1,0-1-1,0 1 0,1-1 0,-1 0 1,0 0-1,1 0 0,-1 0 1,1-1-1,-1 1 0,4 0 0,2 0-137,0 0 0,1 0 0,-1-1 0,0 0 0,1-1 0,-1 1 0,0-2 0,1 1 0,-1-1 0,0 0 0,0-1 0,8-4 0,-5 2-52,-1 0 0,0-1 0,0-1 0,0 1 0,-1-2 0,0 1 0,0-1 0,9-12 0,18-28-430</inkml:trace>
  <inkml:trace contextRef="#ctx0" brushRef="#br0" timeOffset="1">1003 1 14659,'18'-1'1656,"-23"20"-783,-8 9-265,-11 15 1448,1 7-944,0 9-207,3 4-9,1 0-224,2-1-104,6-5-248,4-7-152,2-12-560,2-7-320,-2-14-504,-4-9 960,-2-14-200,-5-13-225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107 106 17988,'-9'4'388,"1"-1"0,-1 1 0,1 1 0,1-1 0,-1 2 0,1-1 0,-13 12-1,17-14-280,0 0-1,0 1 0,1-1 0,-1 1 1,1 0-1,0 0 0,0 0 1,0 0-1,0 0 0,1 0 0,-1 0 1,1 1-1,0-1 0,1 0 0,-1 1 1,1-1-1,0 1 0,0 4 0,0-8-88,0 1-1,0-1 0,1 1 1,-1-1-1,0 1 0,1-1 0,-1 1 1,1-1-1,0 1 0,-1-1 1,1 1-1,0-1 0,0 0 1,0 1-1,0-1 0,0 0 1,0 0-1,0 0 0,0 0 1,0 0-1,3 1 0,-2-1 7,0 0-1,1 0 0,0 0 1,-1 0-1,1 0 0,0-1 1,-1 0-1,1 1 0,0-1 1,0 0-1,3-1 0,2 0 33,0 0-1,0-1 1,-1 0 0,1 0-1,-1-1 1,0 0-1,14-7 1,-11 3 7,-1 0 0,0-1 0,0 1 0,-1-2 0,0 1 0,0-1 0,-1 0 0,10-17 1,-14 22-52,-1-1 1,1 1-1,-1-1 1,0 0-1,0 0 1,-1 0 0,0 0-1,1 0 1,-1 0-1,-1 0 1,1 0-1,-1-1 1,0 1-1,0 0 1,-1 0 0,1 0-1,-1 0 1,0 0-1,-1 0 1,1 0-1,-4-8 1,3 10-8,0 0 0,1 1 0,-1-1 0,0 1 0,0-1 0,-1 1-1,1 0 1,0 0 0,-1 0 0,1 0 0,-1 0 0,0 0 0,1 1 0,-1 0 0,0-1 0,0 1 0,0 0 0,0 0 0,0 1-1,0-1 1,0 0 0,-1 1 0,1 0 0,0 0 0,0 0 0,0 0 0,0 0 0,0 1 0,-1 0 0,1-1 0,0 1 0,-3 2-1,-2-1 7,1 1 0,0 0 0,1 1 0,-1-1 0,1 1 0,-1 1 0,1-1 0,0 1 0,1 0-1,-1 1 1,1-1 0,-7 10 0,8-10-109,1 1-1,0 0 1,0 0-1,0 0 1,1 1-1,0-1 1,-3 12-1,5-15 9,-1-1 1,1 1-1,0-1 0,0 1 0,0 0 1,0-1-1,1 1 0,-1 0 0,1-1 0,-1 1 1,1-1-1,0 1 0,0-1 0,0 0 1,0 1-1,0-1 0,1 0 0,-1 0 1,1 0-1,-1 0 0,1 0 0,3 3 0,15 9-396,5 1-182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14163,'-14'40'1428,"7"-25"-764,2 1 0,0 0 0,1 0 0,-5 33 0,9-46-584,0 1 0,0-1 0,0 1 0,0 0 0,1-1 0,-1 1 0,1-1 0,0 1 0,0-1 0,1 1 0,-1-1 0,0 0 0,1 0 0,0 1 0,0-1 0,0 0 0,0-1 0,1 1 0,-1 0 0,1-1 0,-1 1 0,1-1 0,0 0 0,0 0 0,0 0 0,0 0 0,0 0 0,4 1 0,3 0 48,-1 0-1,0-1 1,0 0-1,1-1 1,-1 0-1,1 0 1,-1-1-1,1-1 1,-1 1 0,1-1-1,-1-1 1,1 0-1,-1 0 1,0-1-1,0 0 1,11-5-1,-13 4-3,-1 1-1,1-1 0,-1 0 1,0 0-1,0 0 1,-1-1-1,1 0 0,-1 0 1,8-10-1,-10 11-55,-1-1 0,1 1 0,-1 0 0,0-1 0,0 1 0,0-1 0,-1 1 0,0-1 0,0 0 0,0 0 0,0 1 0,-1-1 0,0 0 0,0 0 0,-1-7 1,0 7-85,0 0 1,0 0 0,-1 0-1,0 0 1,0 0 0,0 0-1,-1 1 1,0-1 0,0 1-1,0-1 1,0 1 0,-1 0-1,1 1 1,-1-1 0,0 0-1,0 1 1,0 0 0,-1 0-1,1 0 1,-1 1 0,0-1 0,1 1-1,-1 0 1,0 1 0,0-1-1,0 1 1,-1 0 0,1 0-1,0 1 1,0-1 0,-1 1-1,1 0 1,0 1 0,-10 1-1,-35 7-398,34-6 96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14027,'1'0'141,"1"0"1,-1 0-1,1 0 1,-1 0-1,1 0 1,-1 1-1,0-1 0,1 1 1,-1-1-1,0 1 1,1-1-1,-1 1 1,0 0-1,0 0 0,1 0 1,-1 0-1,0-1 1,0 2-1,0-1 1,0 0-1,0 0 0,0 0 1,-1 0-1,1 0 1,0 1-1,-1-1 1,1 0-1,0 2 0,3 7 528,0 0 0,4 21 0,-4-11-252,16 47 213,-1-2-87,2 0 0,32 66-1,-50-125-418,0 0 0,0-1 1,1 0-1,-1 0 0,1 0 0,0 0 0,9 7 0,-12-10-71,0-1 0,1 0 0,-1 0 0,1-1-1,-1 1 1,1 0 0,0 0 0,-1-1 0,1 1-1,0-1 1,-1 1 0,1-1 0,0 0 0,0 0 0,-1 0-1,1 0 1,0 0 0,0 0 0,-1 0 0,1-1-1,0 1 1,-1 0 0,1-1 0,0 1 0,-1-1 0,1 0-1,-1 0 1,1 0 0,-1 0 0,1 0 0,2-2-1,3-4 138,1 0 0,-1-1-1,-1 1 1,0-2-1,0 1 1,0-1 0,4-10-1,30-71 675,-32 71-701,42-127 405,-43 122-1249,-2-1-1,0-1 0,1-50 1,-6 76 668,0 0 1,0 0-1,1 0 1,-1 0-1,0 0 0,0 0 1,0 0-1,0-1 1,0 1-1,0 0 1,0 0-1,0 0 1,0 0-1,0 0 0,0-1 1,0 1-1,0 0 1,0 0-1,0 0 1,0 0-1,0 0 0,0 0 1,0-1-1,0 1 1,0 0-1,0 0 1,0 0-1,0 0 0,0 0 1,-1 0-1,1-1 1,0 1-1,0 0 1,0 0-1,0 0 0,0 0 1,0 0-1,0 0 1,0 0-1,-1 0 1,1 0-1,0 0 1,0-1-1,0 1 0,0 0 1,0 0-1,0 0 1,-1 0-1,1 0 1,0 0-1,0 0 0,0 0 1,0 0-1,0 0 1,-1 0-1,1 0 1,0 0-1,0 0 0,0 0 1,0 0-1,0 0 1,-1 1-1,1-1 1,-3 6-602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14283,'5'49'1752,"3"-5"-991,0-4-313,2-4 992,6-7-512,1-9-272,6-10-840,4-7-264,1-15 464,-3-8-232,0-19-128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15963,'-1'8'709,"2"21"704,-1-28-1345,0 0 1,1 0-1,-1 0 0,0 0 0,1-1 0,-1 1 0,1 0 0,-1 0 0,1 0 0,-1-1 0,1 1 1,0 0-1,-1-1 0,1 1 0,0-1 0,-1 1 0,1 0 0,0-1 0,0 0 0,0 1 0,-1-1 1,1 1-1,0-1 0,0 0 0,0 0 0,0 1 0,0-1 0,1 0 0,6 0 83,-1 0 0,0 0 0,1-1-1,-1 0 1,0 0 0,0-1 0,0 0 0,1 0-1,-2-1 1,8-3 0,1-2-18,0 0 0,-1 0 0,18-15 0,-23 16-31,0-1-1,-1 0 0,0 0 0,0-1 0,6-10 0,-12 17-65,0-1 0,0 0 0,0 0 0,-1 0 0,1 1 0,-1-1 0,0-1 0,0 1 0,0 0 0,0 0 0,0 0 0,-1 0 0,1-1 0,-1 1 0,0 0 0,0 0 0,-1-1 0,1 1 0,0 0 0,-1 0 0,0-1 0,-1-3 0,1 5-23,0 1-1,0-1 0,0 1 1,0-1-1,0 1 0,0 0 0,0 0 1,0-1-1,-1 1 0,1 0 1,0 0-1,-1 0 0,1 0 1,-1 0-1,1 1 0,-1-1 0,0 0 1,1 1-1,-1-1 0,0 1 1,1-1-1,-1 1 0,0 0 1,0 0-1,1 0 0,-1 0 1,0 0-1,1 0 0,-1 0 0,0 1 1,0-1-1,-2 2 0,-1-1-8,1 1-1,-1 0 1,1 0 0,0 0-1,-1 1 1,1 0-1,0 0 1,1 0 0,-1 0-1,-6 7 1,3 0-5,0 0 0,1 0-1,0 1 1,0 0 0,1 0 0,1 1 0,0-1 0,0 1 0,-2 15 0,5-21-2,1 1 1,-1-1 0,1 1 0,0-1 0,1 0 0,-1 1 0,1-1 0,3 11-1,-3-14 1,1 1-1,-1-1 0,1 1 0,0-1 0,0 0 0,0 0 0,0 0 1,0 0-1,1 0 0,-1 0 0,1-1 0,0 1 0,0-1 1,0 0-1,6 4 0,-5-4 0,1 0 1,0-1-1,1 1 0,-1-1 1,0 0-1,0 0 1,0-1-1,1 1 1,-1-1-1,0 0 0,1-1 1,-1 1-1,0-1 1,0 0-1,0 0 0,0-1 1,0 0-1,0 0 1,8-4-1,2-2-1,0 0 1,0-1-1,-1-1 0,23-21 0,-20 14 25,-1 0-1,0-2 1,-1 1-1,-1-2 1,-1 0-1,-1 0 1,18-41-1,-35 74 22,1 0 0,-3 18 0,6-25-21,0-1-1,0 0 1,1 0 0,0 1-1,0-1 1,0 1-1,0-1 1,1 0 0,2 7-1,-3-11-9,0 0 1,1 0-1,-1-1 0,1 1 0,0 0 1,-1 0-1,1 0 0,0-1 0,-1 1 1,1 0-1,0-1 0,0 1 0,0-1 1,0 1-1,-1-1 0,1 1 0,0-1 1,0 1-1,0-1 0,0 0 0,0 0 1,0 1-1,0-1 0,0 0 0,0 0 0,0 0 1,0 0-1,0 0 0,0 0 0,0-1 1,0 1-1,0 0 0,0 0 0,2-1 1,2-1 37,1 0 0,-1-1 0,0 1 0,9-6 0,65-53 327,-55 41-296,39-25-1,-62 44-80,0 0 0,1 0 0,-1 0-1,1 0 1,-1 1 0,1-1 0,-1 0 0,1 1 0,0-1 0,-1 1 0,1 0 0,0 0 0,-1 0 0,1-1-1,0 2 1,-1-1 0,3 0 0,-3 1 0,0-1-1,0 1 1,1 0-1,-1 0 1,0-1-1,0 1 0,0 0 1,0 0-1,-1 0 1,1 0-1,0 0 1,0 0-1,-1 0 1,1 1-1,0-1 1,-1 0-1,1 0 1,-1 1-1,0-1 1,1 0-1,-1 3 0,7 27-63,11 39 45,-16-65-44,0 1 0,0-1 0,1 1 0,0-1 0,0 0 1,0 0-1,1 0 0,-1-1 0,8 8 0,-10-11 31,0 0 0,1 0-1,-1 0 1,0 0 0,1 0 0,-1 0-1,1 0 1,-1 0 0,1-1 0,-1 1-1,1 0 1,-1-1 0,1 0 0,0 1-1,-1-1 1,1 0 0,0 0-1,0 0 1,-1 0 0,1 0 0,0 0-1,-1 0 1,1-1 0,0 1 0,-1 0-1,1-1 1,-1 0 0,1 1-1,-1-1 1,1 0 0,-1 0 0,1 0-1,-1 0 1,1 0 0,0-1 0,4-3 1,-1-1 0,-1 0 0,1 0 0,-1 0 0,0 0 0,6-12 0,5-18-299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16676,'16'-5'2817,"41"-1"-1783,-1 3 0,67 6 0,-115-3-1040,0 0-11,-1 0 1,1 1-1,-1 0 0,11 2 0,-17-3 12,0 1 0,0-1 0,0 0 0,0 0 1,0 1-1,-1-1 0,1 1 0,0-1 0,0 1 0,0-1 0,0 1 0,-1-1 0,1 1 1,0 0-1,0 0 0,-1-1 0,1 1 0,0 0 0,-1 0 0,1 0 0,-1 0 1,0-1-1,1 1 0,-1 0 0,1 0 0,-1 0 0,0 0 0,0 0 0,0 0 0,1 0 1,-1 0-1,0 0 0,0 0 0,0 0 0,-1 0 0,1 0 0,0 0 0,0 0 1,0 0-1,-1 2 0,-5 8-14,0 1 1,0-1-1,-1 0 1,-12 15-1,-3 5 13,-10 22-304,3 1 0,-34 89 1,62-139 117,0-1 108,0 0 0,0 0 1,0 0-1,-1 0 0,1 0 0,-1 0 0,1-1 0,-1 1 0,0 0 0,0-1 1,0 1-1,-1-1 0,-2 2 0,-1-7-343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17516,'-1'7'435,"0"-1"0,0 0 0,1 1 0,0-1 0,0 0 0,1 8 0,0-12-352,-1-1-1,1 1 1,0 0-1,-1-1 1,1 1-1,0-1 1,0 1-1,0-1 1,0 0-1,0 1 0,0-1 1,0 0-1,0 0 1,1 1-1,-1-1 1,0 0-1,1 0 1,-1 0-1,1-1 1,-1 1-1,1 0 0,0-1 1,-1 1-1,1-1 1,0 1-1,-1-1 1,4 1-1,0-1-35,1 1-1,-1-1 1,0 0 0,0 0-1,0-1 1,0 1-1,0-1 1,0 0 0,0-1-1,0 1 1,0-1 0,0 0-1,0 0 1,-1-1-1,1 1 1,7-7 0,1-2-20,0-1 0,-1 0 0,18-24 0,-4 5 76,-21 30 46,-2 9-30,1 15 67,-3-14-94,-1-6-63,1 0 0,-1 1 0,1-1 1,0 0-1,0 0 0,1 0 0,-1-1 0,1 1 1,-1 0-1,1 0 0,0-1 0,0 1 0,0-1 1,0 1-1,0-1 0,1 0 0,-1 0 0,1 0 1,2 2-1,-1-3 10,0 1 0,0-1 1,0 0-1,0 0 0,0 0 1,1 0-1,-1-1 0,0 1 0,0-1 1,0 0-1,1-1 0,6 0 1,1-2-104,0 0 0,0-1 0,-1 0 1,1 0-1,-1-1 0,0-1 0,-1 0 1,1-1-1,9-7 0,-7 1-828,-8 7 48,-6 3-399,-7 9 542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60 133 19580,'-7'4'442,"0"-1"-1,0 1 1,-10 8-1,16-11-363,-1 0 1,0 1-1,0-1 0,1 1 0,-1-1 0,1 1 0,0 0 1,-1-1-1,1 1 0,0 0 0,0 0 0,0 0 1,0 0-1,1 0 0,-1 0 0,0 0 0,1 0 0,-1 3 1,1-4-51,0-1 0,0 1 0,1 0 0,-1-1 0,0 1 1,0 0-1,1-1 0,-1 1 0,0-1 0,1 1 0,-1 0 1,0-1-1,1 1 0,-1-1 0,1 1 0,-1-1 0,1 1 0,-1-1 1,1 1-1,-1-1 0,1 0 0,0 1 0,-1-1 0,1 0 1,0 0-1,-1 1 0,1-1 0,0 0 0,-1 0 0,1 0 1,0 0-1,-1 0 0,1 0 0,0 0 0,0 0 0,-1 0 1,1 0-1,0 0 0,-1 0 0,1 0 0,0-1 0,32-8 343,-27 6-305,-1 0 0,1 0 1,0 0-1,-1-1 0,0 0 0,0 0 0,0-1 0,0 1 0,-1-1 0,0 0 1,0 0-1,0 0 0,-1-1 0,1 1 0,-1-1 0,0 0 0,-1 0 0,0 0 1,0 0-1,0 0 0,-1-1 0,1 1 0,-1-9 0,-3 6 79,-3 13-98,-3 16-55,6-10 4,0 0-1,1 0 0,0 0 1,1 0-1,0 0 0,1 12 1,-1-20 3,0 0 0,1 1-1,-1-1 1,1 0 0,-1 0 0,1 0 0,0 1 0,0-1 0,0 0 0,0 0 0,0 0 0,0 0 0,0 0 0,1-1 0,-1 1 0,1 0-1,-1-1 1,1 1 0,0-1 0,0 1 0,0-1 0,0 0 0,-1 0 0,2 0 0,-1 0 0,0 0 0,0 0 0,0 0 0,0-1-1,0 1 1,1-1 0,3 1 0,2-2 2,-1 0 1,0 0-1,1 0 0,-1-1 0,0 0 1,0 0-1,0-1 0,-1 0 0,1 0 0,0 0 1,-1-1-1,0 0 0,6-6 0,8-6 10,0-1 0,23-27 0,27-48-74,-70 92 60,1 0-1,-1-1 1,0 1 0,1 0 0,-1 0 0,0-1-1,1 1 1,-1 0 0,1 0 0,-1 0-1,1-1 1,-1 1 0,0 0 0,1 0-1,-1 0 1,1 0 0,-1 0 0,1 0 0,-1 0-1,1 0 1,-1 0 0,0 0 0,1 0-1,-1 0 1,1 0 0,-1 0 0,1 1 0,-1-1-1,0 0 1,1 0 0,-1 0 0,1 1-1,-1-1 1,1 0 0,15 15-55,-4-4 14,-6-8 40,0 0-1,0 0 0,0-1 0,1 0 1,-1 0-1,0 0 0,1-1 1,0 0-1,-1 0 0,1-1 1,0 0-1,-1 0 0,10-2 1,5-2-124,-1 0 0,38-15 1,8-2-1184,-65 21 1238,0 0-1,0-1 0,-1 1 1,1 0-1,0 0 1,0 0-1,-1 0 0,1 0 1,0 0-1,0 0 1,-1 0-1,1 0 0,0 0 1,0 1-1,-1-1 1,1 0-1,0 0 0,0 1 1,-1-1-1,1 0 1,-1 1-1,1-1 1,0 1-1,-1-1 0,1 1 1,-1-1-1,1 1 1,-1-1-1,1 1 0,-1 0 1,1-1-1,-1 1 1,1 1-1,4 26-1392,-3-14 1211,4 9-411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8 120 15739,'-2'8'526,"0"0"1,1 0-1,-1 0 0,2 0 0,-1 1 0,1-1 0,1 0 0,0 0 0,0 1 1,2 7-1,-2-12-402,0-1 1,0 0-1,0 0 1,0 0-1,1 0 1,-1 0-1,1-1 0,0 1 1,0 0-1,0-1 1,0 1-1,3 2 1,-3-4-104,0 0 0,0 0-1,0 0 1,0 0 0,0 0 0,0 0 0,0 0 0,0-1-1,0 1 1,0-1 0,0 0 0,0 1 0,1-1 0,-1 0-1,0 0 1,0-1 0,0 1 0,1 0 0,-1-1 0,2 0-1,2-1 78,0-1 0,1 0 0,-2 0 0,1 0 0,0-1 0,-1 1 0,1-2-1,-1 1 1,0 0 0,-1-1 0,1 0 0,-1 0 0,0-1 0,5-6 0,2-7 381,0-1 1,16-38 0,-14 32-25,-13 26-448,0-1 1,1 1-1,-1 0 0,0 0 1,0-1-1,0 1 1,1 0-1,-1 0 0,0 0 1,0 0-1,1-1 1,-1 1-1,0 0 1,0 0-1,1 0 0,-1 0 1,0 0-1,1 0 1,-1 0-1,0 0 0,0 0 1,1 0-1,-1 0 1,0 0-1,1 0 0,-1 0 1,0 0-1,1 0 1,7 12 36,-7-8-45,1 0 0,-1 0 0,1 0 0,0 0 0,0-1 0,0 1 0,1-1 0,-1 0-1,1 1 1,0-1 0,0 0 0,0 0 0,0-1 0,5 4 0,-5-5 1,-1 0-1,1 0 1,0 0 0,0 0 0,-1-1 0,1 1-1,0-1 1,0 0 0,0 0 0,0 0 0,-1 0-1,1-1 1,0 1 0,0-1 0,0 1 0,-1-1-1,1 0 1,0 0 0,-1 0 0,1-1 0,-1 1-1,4-3 1,6-5 8,1 0 0,-2-1 0,1 0 1,18-22-1,-18 18 5,1 1 1,20-16-1,-32 28-14,-1 1 0,1-1-1,0 1 1,-1 0-1,1-1 1,0 1 0,0 0-1,-1-1 1,1 1-1,0 0 1,0 0-1,-1 0 1,1 0 0,0 0-1,0 0 1,0 0-1,-1 0 1,1 0 0,0 0-1,0 0 1,-1 0-1,1 0 1,0 1-1,0-1 1,-1 0 0,1 1-1,0-1 1,-1 0-1,1 1 1,0-1 0,-1 1-1,1-1 1,-1 1-1,1-1 1,0 1-1,-1 0 1,1-1 0,-1 1-1,0-1 1,1 1-1,-1 0 1,0 0 0,1-1-1,-1 1 1,0 0-1,0 0 1,1 0-1,1 7-41,1-1 0,-1 0 0,1 13 0,-2-17 1,0 3-27,-1 2-281,1-1 0,1 1 0,0-1 0,0 1 0,0-1 0,1 0 0,0 0 0,4 7-1,-7-14 335,0 1 1,0-1-1,0 0 0,1 0 0,-1 0 0,0 0 0,0 1 0,0-1 0,0 0 0,0 0 0,0 0 0,0 0 0,0 0 0,1 0 0,-1 1 0,0-1 0,0 0 0,0 0 0,0 0 0,1 0 1,-1 0-1,0 0 0,0 0 0,0 0 0,0 0 0,1 0 0,-1 0 0,0 0 0,0 0 0,0 0 0,0 0 0,1 0 0,-1 0 0,0 0 0,0 0 0,0 0 0,0 0 0,1 0 0,-1 0 1,0 0-1,0 0 0,2-9-522,-4-12-268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18788,'-1'-6'1576,"-1"9"-1216,1 4-536,2-1 1177,-1 3-377,0-3-536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68 237 16139,'-9'12'372,"1"-1"0,1 2 0,0-1 0,1 1 0,0 0 0,1 0 0,1 0 0,0 1-1,0 0 1,2-1 0,0 1 0,0 1 0,1 14 0,1-28-349,0 1 0,0-1 0,0 1 0,0 0 0,0-1 0,0 1 0,1 0 0,-1-1 0,1 1 0,-1-1 0,1 1 0,-1-1 0,1 1 0,0-1 0,0 1 0,0-1 0,0 0 0,0 1 0,0-1 0,0 0 0,0 0 0,1 0 0,-1 0 0,0 0 0,1 0 0,2 1 0,-2-2 12,0 1 0,1-1 0,-1 0 0,0 0 1,0 0-1,1 0 0,-1-1 0,0 1 0,1 0 1,-1-1-1,0 0 0,0 0 0,0 1 0,0-1 1,1 0-1,-1-1 0,-1 1 0,5-3 1,8-8 122,1 0 1,-2-1 0,0 0 0,-1-2-1,0 1 1,-1-1 0,0-1 0,-2 0-1,9-18 1,1-7 181,-2-1 0,18-68 0,-17 16-122,-18 94-218,-6 43-42,0 50 0,6-78 39,1 0 0,0 0 1,0-1-1,2 1 1,0 0-1,0-1 1,9 20-1,-12-32 8,1 1-1,1-1 0,-1 1 1,0-1-1,1 0 1,-1 0-1,1 1 0,0-1 1,0 0-1,0 0 1,0-1-1,0 1 1,0 0-1,0-1 0,0 1 1,1-1-1,-1 0 1,1 1-1,-1-1 0,1 0 1,-1-1-1,1 1 1,-1 0-1,1-1 1,0 0-1,0 1 0,-1-1 1,1 0-1,0 0 1,-1-1-1,4 1 1,-1-2 16,0 1 1,1-1 0,-1 0 0,0 0 0,0 0 0,-1-1 0,1 0-1,0 0 1,-1 0 0,0-1 0,0 1 0,0-1 0,0 0 0,5-7 0,-2 1 44,-1 0 0,0 0 0,-1 0 1,8-21-1,-12 27-47,1-1-1,-1 0 1,1 1-1,-2-1 1,1 0 0,0 0-1,-1 0 1,0 0 0,0 1-1,0-1 1,-1 0-1,0 0 1,-2-9 0,3 14-19,0-1 0,0 0 1,-1 1-1,1-1 0,0 0 1,-1 1-1,1-1 1,0 0-1,-1 1 0,1-1 1,-1 1-1,1-1 0,-1 0 1,1 1-1,-1 0 1,1-1-1,-1 1 0,1-1 1,-1 1-1,0 0 0,1-1 1,-1 1-1,0 0 1,1-1-1,-1 1 0,0 0 1,1 0-1,-3 0 0,2 0-2,0 0-1,0 1 1,0-1-1,0 1 0,-1 0 1,1-1-1,0 1 0,0 0 1,0 0-1,0-1 0,0 1 1,0 0-1,1 0 1,-2 2-1,-2 2-13,0 0 0,1 1 0,0-1 0,1 1 0,-4 8 1,5-10 4,0 1-1,0-1 1,0 1 0,1-1 0,-1 1 0,1 0 0,1-1 0,-1 1 0,0-1 0,2 7-1,-1-9 9,0 0 0,0 0 0,-1 0 0,1 0 0,1-1 0,-1 1 0,0 0 0,0 0 0,1-1 0,-1 1-1,0-1 1,1 1 0,0-1 0,-1 0 0,1 0 0,0 0 0,0 1 0,-1-2 0,1 1 0,0 0-1,0 0 1,0-1 0,0 1 0,0-1 0,3 1 0,6 0-8,1 0 1,-1-1-1,0 0 0,1-1 0,-1 0 1,17-4-1,67-23-153,-73 21 92,-11 4 38,-8 3 30,0-1 0,0 0 0,0 1 1,-1-1-1,1 0 0,0-1 0,0 1 0,-1 0 0,1-1 1,-1 0-1,1 1 0,-1-1 0,4-4 0,-5 6 5,-1-1 0,0 1 0,0 0 0,0-1 0,0 1 0,0 0 0,0 0 0,0-1 1,0 1-1,0 0 0,0-1 0,0 1 0,0 0 0,0-1 0,-1 1 0,1 0 0,0 0 0,0-1 0,0 1 0,0 0 0,0 0 0,-1-1 0,1 1 0,0 0 0,0 0 0,0 0 0,-1-1 0,1 1 0,0 0 0,0 0 0,-1 0 0,1 0 0,0-1 0,0 1 1,-1 0-1,1 0 0,0 0 0,0 0 0,-1 0 0,1 0 0,-17-5 113,11 4-57,-24-7 202,5 2 81,-35-13 1,59 19-335,1 0 1,-1 0-1,0-1 1,0 1 0,0-1-1,1 1 1,-1-1-1,0 1 1,0-1-1,1 1 1,-1-1-1,0 1 1,1-1-1,-1 0 1,1 1 0,-1-1-1,1 0 1,-1 0-1,0 0 1,1 0-25,0 0-1,0 1 1,0-1 0,1 1 0,-1-1 0,0 1 0,0-1-1,0 1 1,0-1 0,1 0 0,-1 1 0,0-1 0,0 1-1,1-1 1,-1 1 0,0 0 0,1-1 0,-1 1 0,1-1-1,-1 1 1,0 0 0,2-1 0,4-3-351,0 0 0,1 0 0,13-5 0,-6 3-126,8-7 3,43-32 1,-12 3-157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39 16652,'0'-3'608,"0"0"-1,0 0 1,0 0 0,-1 0 0,1 0 0,-1 0 0,1 0 0,-3-4 0,3 7-532,-1-1-1,1 0 0,-1 1 1,0-1-1,1 1 0,-1-1 1,1 1-1,-1-1 1,0 1-1,0 0 0,1-1 1,-1 1-1,0 0 0,0-1 1,1 1-1,-1 0 1,0 0-1,0 0 0,0 0 1,0 0-1,1 0 0,-1 0 1,0 0-1,0 0 1,0 0-1,1 0 0,-1 1 1,0-1-1,0 0 0,1 1 1,-1-1-1,0 0 0,0 1 1,1-1-1,-1 1 1,0 0-1,-17 9 2,2 1 1,-1 1-1,2 1 0,-1 0 1,2 1-1,0 1 0,-17 23 1,30-38-91,0 1 0,1 0 0,-1-1-1,0 1 1,1 0 0,-1 0 0,1 0 0,-1 0 0,1-1 0,0 1 0,-1 0 0,1 0 0,0 0 0,-1 0-1,1 0 1,0 0 0,0 0 0,0 0 0,0 0 0,0 0 0,0 0 0,1 2 0,-1-3-1,1 1 0,0 0 0,-1 0 0,1-1 0,0 1 0,-1 0 0,1-1 0,0 1 0,0 0 0,0-1 0,-1 1 0,1-1 0,0 0 0,0 1 0,0-1 0,0 0 0,0 1 0,1-1 0,8 1-79,-1 0 0,1 0 0,16-2 0,-17 0 44,13 0-74,-3 0 65,0 1 1,20 2-1,-35-1 51,0-1 0,0 1 0,0 0 0,0 0-1,0 0 1,0 0 0,0 1 0,0 0 0,0-1 0,-1 2 0,1-1 0,-1 0-1,0 1 1,1-1 0,3 5 0,-6-5 2,1 1 0,-1-1 0,0 1 0,0-1 0,0 1 0,0 0 0,0-1 0,0 1-1,-1 0 1,0 0 0,1-1 0,-1 1 0,0 0 0,0 0 0,0 0 0,-1-1 0,1 1 0,-1 0 0,1 0 0,-1-1 0,-2 5-1,0 2 5,-1 0 0,-1 0-1,0 0 1,-9 13-1,7-12-150,-1 0 0,0 0 0,0 0 0,-1-1 0,0-1 0,-1 0 0,-18 13 0,28-21 165,0 1 1,-1-1-1,1 0 0,0 0 1,-1 1-1,1-1 0,-1 0 0,1 0 1,-1 1-1,1-1 0,0 0 1,-1 0-1,1 0 0,-1 0 0,1 0 1,-1 0-1,1 0 0,-1 0 1,1 0-1,-1 0 0,1 0 0,0 0 1,-1 0-1,1 0 0,-1 0 1,1 0-1,-1-1 0,1 1 0,-1 0 1,1 0-1,0-1 0,-1 1 1,1 0-1,0 0 0,-1-1 0,1 1 1,0 0-1,-1-1 0,1 1 1,0 0-1,-1-1 0,1 1 0,0-1 1,0 1-1,0-1 0,0 1 1,-1 0-1,1-2 0,0-1-29,-1 0-1,1 0 0,0 0 1,0-1-1,0 1 1,2-6-1,7-27-143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15891,'7'49'3655,"-4"-27"-2803,19 96 957,-17-101-1509,0 0-1,1-1 1,0 1 0,17 27-1,-22-42-252,0 0 0,0 0 0,0-1 0,0 1 0,1-1 0,-1 1 0,0-1-1,1 0 1,-1 0 0,1 1 0,-1-1 0,1 0 0,0 0 0,-1 0 0,1-1 0,3 2 0,-4-2-25,-1 0 1,1 0-1,-1 0 1,1 0 0,0 0-1,-1 0 1,1 0-1,-1 0 1,1 0 0,0-1-1,-1 1 1,1 0-1,-1 0 1,1-1-1,-1 1 1,1 0 0,-1-1-1,1 1 1,-1 0-1,1-2 1,1 1 5,-1-1 1,0 1-1,0-1 0,0 0 0,-1 0 1,1 1-1,0-1 0,-1 0 1,1-3-1,3-14 67,-2-1 1,0 0-1,-1 0 0,-1 0 1,-5-34-1,3 50-199,1 6 59,0 9-2,1-6 35,1-1 0,0 1 0,1-1 1,-1 0-1,1 1 0,-1-1 0,1 0 0,1 0 0,-1 0 0,0 0 0,1 0 0,0-1 0,0 1 0,0-1 0,0 0 1,1 0-1,5 4 0,-4-4 15,-1-1 0,1 0 1,0 0-1,0 0 0,0-1 1,0 1-1,0-1 0,1 0 0,-1-1 1,0 1-1,0-1 0,1 0 1,6-2-1,-3 1 33,1 0 0,-1-1 0,0-1 0,-1 0 0,1 0 0,0-1 1,-1 0-1,0 0 0,0-1 0,0 0 0,0 0 0,-1-1 0,0 0 0,0 0 0,0-1 0,9-13 1,-12 15 11,-1-1 0,0 0 1,0 0-1,0-1 1,2-10-1,-7 18-10,-3 7-54,4 2 12,-1 0 0,1 0 1,1 0-1,0 13 0,1-18-27,-1 0-1,1 0 0,0 0 1,0 0-1,0 0 0,1-1 1,0 1-1,0 0 0,0-1 1,4 7-1,-6-10 1,1 0 0,-1-1 0,1 1 0,0 0 0,-1 0 0,1 0 0,0-1 1,-1 1-1,1 0 0,0-1 0,0 1 0,0 0 0,0-1 0,0 1 0,-1-1 0,1 0 0,0 1 0,0-1 0,0 0 1,0 1-1,0-1 0,0 0 0,0 0 0,1 0 0,-1 0 0,0 0 0,0 0 0,0 0 0,0 0 0,0-1 0,0 1 0,0 0 1,0-1-1,0 1 0,0 0 0,-1-1 0,1 1 0,0-1 0,0 0 0,1 0 0,1-2 31,0 1-1,-1-1 1,1 0 0,-1 0-1,0 0 1,0 0-1,0-1 1,0 1-1,-1 0 1,2-5 0,6-26-248,-1-8-22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15291,'-3'21'1121,"6"5"-873,3-2-192,9 2 288,7-2-384,5-5-488,2-5-505,2-4 793,-1-7-168,-1 0-208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51 337 15171,'-6'7'454,"0"0"-1,1 1 1,0 0-1,1 0 1,0 0-1,0 1 1,1-1-1,0 1 1,0 0-1,1 0 1,0 0-1,1 0 1,-1 0-1,2 0 1,0 13-1,0-20-419,0 0 0,0 0-1,1 0 1,-1-1-1,1 1 1,-1 0-1,1-1 1,0 1-1,-1 0 1,1-1-1,0 1 1,0-1-1,0 1 1,0-1-1,1 1 1,-1-1-1,0 0 1,0 0-1,1 1 1,-1-1-1,2 1 1,0-1-9,0 0-1,-1 0 1,1-1 0,0 1-1,-1-1 1,1 1 0,0-1 0,0 0-1,0 0 1,-1 0 0,1 0-1,4-1 1,2-1 8,1-1 0,0 0 1,-1 0-1,0-1 0,0 0 0,15-9 0,-10 3 9,0-1 0,-1 0 0,-1 0 0,0-1-1,-1-1 1,0 0 0,0-1 0,-2 0 0,0 0 0,11-23-1,-12 19-23,-1 0-1,0-1 0,-1 0 1,-1 0-1,-1 0 0,-1-1 1,0 0-1,-1-33 1,-2 46-28,-1 0 0,0 0 0,0 0 0,0 0 0,-1 0 1,0 0-1,0 0 0,-1 0 0,0 0 0,0 1 0,-1 0 1,-4-8-1,6 12 6,-1-1 0,1 1 0,0-1 0,-1 1 0,1 0 0,-1 0 0,0 0 0,0 0 0,1 1 0,-1-1 0,-1 1 0,1-1 0,0 1 0,0 0 0,0 0 0,-1 1 0,1-1 0,0 1 0,0-1 0,-1 1 0,1 0 0,-1 1 0,1-1 0,0 0 0,0 1 0,-1 0 0,-5 2-1,0 0 47,0 1 0,0 1 0,0 0 0,1 0 0,-1 1 0,1 0 0,1 0 0,-1 1-1,1 0 1,0 0 0,1 0 0,-11 17 0,13-19-2,1 1 0,0 0 1,0 1-1,0-1 0,1 1 1,0-1-1,0 1 0,-1 11 0,2-13-29,1-1 0,0 1 0,0-1 0,1 0 0,-1 1 0,1-1 0,0 0 0,0 1 0,1-1 0,-1 0 0,1 0 0,0 0 0,0 0-1,3 5 1,3 1-206,0-1 0,0 0 0,1-1 0,0 1 0,0-2 0,1 1 0,0-1 0,12 6 0,91 40-2130,-97-46 2199,20 6-563,-7-4-177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8 101 16371,'-1'0'99,"1"1"-1,0-1 0,-1 0 0,1 1 0,0-1 0,0 0 0,-1 1 1,1-1-1,0 0 0,0 1 0,0-1 0,-1 0 0,1 1 0,0-1 0,0 1 1,0-1-1,0 1 0,0-1 0,0 0 0,0 1 0,0-1 0,0 1 1,-1 0 29,-1 26 873,1-1-1,1 0 0,6 46 1,-2-21-444,6 59 782,33 155 1,-42-261-1323,1 1-1,-1-1 1,1 1 0,-1-1 0,1 1-1,3 4 1,-5-9-15,0 0-1,1 0 1,-1 1-1,0-1 0,0 0 1,0 0-1,0 0 1,0 0-1,0 1 1,0-1-1,1 0 1,-1 0-1,0 0 0,0 0 1,0 0-1,0 0 1,1 1-1,-1-1 1,0 0-1,0 0 1,0 0-1,0 0 1,1 0-1,-1 0 0,0 0 1,0 0-1,0 0 1,1 0-1,-1 0 1,0 0-1,0 0 1,0 0-1,1 0 0,-1 0 1,0 0-1,0 0 1,0 0-1,1 0 1,-1 0-1,0 0 1,0-1-1,0 1 1,1 0-1,-1 0 0,0 0 1,0 0-1,6-23 39,-1-166-125,-6 89-122,2 44 43,-2 16-62,2 0-1,1 0 1,16-73 0,-18 110 212,1 1 1,0 0 0,-1 0 0,1 0-1,0-1 1,0 1 0,1 0 0,-1 0-1,0 0 1,1 1 0,2-4 0,-3 4 9,-1 1 0,1 0 0,-1-1 0,1 1 0,0 0 0,-1-1 0,1 1 0,0 0 0,-1-1 0,1 1 0,0 0 0,0 0 0,-1 0 0,1 0 0,0 0 0,-1 0 0,1 0 0,0 0 0,0 0 0,-1 0 0,1 0 0,0 0 0,0 1 0,0-1 0,1 2 4,0-1 0,0 0 0,-1 1 0,1 0-1,0-1 1,-1 1 0,1 0 0,-1 0-1,0 0 1,0 0 0,0 0 0,0 0 0,0 0-1,0 0 1,0 0 0,0 0 0,-1 1 0,1-1-1,-1 0 1,0 4 0,1 4 51,-2 0 0,1 0 0,-1 0 0,-1 0 0,0 0 0,0 0 1,-1 0-1,-7 17 0,-2-2 48,-28 47 1,26-54-752,14-18 639,0 0 0,0 0 0,0 0-1,0 0 1,1 0 0,-1 0 0,0 0 0,0-1-1,0 1 1,0 0 0,0 0 0,0 0 0,0 0-1,0 0 1,0 0 0,0 0 0,0 0 0,0-1-1,0 1 1,0 0 0,0 0 0,0 0 0,0 0-1,0 0 1,0 0 0,0 0 0,0 0 0,0-1-1,0 1 1,0 0 0,0 0 0,-1 0 0,1 0 0,0 0-1,0 0 1,0 0 0,0 0 0,0 0 0,0 0-1,0-1 1,0 1 0,0 0 0,0 0 0,0 0-1,-1 0 1,1 0 0,0 0 0,0 0 0,0 0-1,0 0 1,0 0 0,0 0 0,0 0 0,0 0-1,-1 0 1,1 0 0,0 0 0,0 0 0,0 0 0,0 0-1,0 0 1,0 0 0,0 0 0,0 0 0,-1 0-1,1 0 1,14-38-836,3 2 288</inkml:trace>
  <inkml:trace contextRef="#ctx0" brushRef="#br0" timeOffset="1">340 44 17364,'-1'21'846,"0"72"1164,2-81-1714,0-1 0,1 1 0,0-1 0,0 0 1,8 20-1,-9-29-262,0 0 0,0 0 0,0 0 1,0 0-1,1 0 0,-1 0 1,0 0-1,1-1 0,-1 1 0,1-1 1,0 1-1,-1-1 0,1 1 0,2 0 1,-3-2-29,-1 0 0,0 1-1,1-1 1,-1 0 0,1 0 0,-1 0 0,1 0 0,-1 0 0,1 0 0,-1 0 0,1 0 0,-1 0 0,1 0 0,-1 0 0,1 0 0,-1 0 0,1 0-1,-1-1 1,1 1 0,-1 0 0,1 0 0,-1 0 0,0-1 0,1 0 0,0 0-1,0 0 0,0 0 0,0 0-1,0 0 1,-1-1 0,1 1 0,0 0 0,-1 0 0,1-1 0,-1 1-1,0-1 1,1-2 0,2-17-207,-2-1 1,0 0-1,-2 0 0,0 0 0,-6-33 0,-2-24-2062,9 78 2217,0 1 0,0-1 0,0 1 0,0 0-1,0-1 1,0 1 0,0 0 0,0-1 0,0 1 0,1 0 0,-1 0 0,0-1 0,0 1 0,0 0 0,1-1 0,-1 1 0,0 0 0,0 0 0,0-1 0,1 1 0,-1 0 0,0 0-1,1-1 1,-1 1 0,0 0 0,0 0 0,1 0 0,-1 0 0,0 0 0,1 0 0,-1-1 0,0 1 0,1 0 0,-1 0 0,0 0 0,1 0 0,-1 0 0,1 0 0,-1 0-1,0 0 1,1 0 0,-1 1 0,0-1 0,1 0 0,-1 0 0,1 0 0,22 8-781,-14-5 288,52 11-489,-22-10 522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16331,'-2'-2'1585,"3"2"-985,5 0-232,9 0 768,6 3-240,7 1-311,4 2-233,4-2-560,4 1-385,1-4-807,2-1 1184,-5-4-272,-4-3-176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42 13915,'-2'-2'147,"0"1"1,0 1-1,0-1 0,0 0 1,0 0-1,-1 1 0,1-1 0,0 1 1,0 0-1,0-1 0,-1 1 1,1 0-1,0 0 0,0 1 1,0-1-1,0 0 0,-1 1 1,1-1-1,0 1 0,0 0 1,0 0-1,0 0 0,0 0 0,0 0 1,0 0-1,-2 2 0,-2 1 204,0 0 0,0 1 1,1 0-1,0 0 0,-1 0 0,-7 10 0,9-8-142,0 0 0,1-1 0,0 1 1,0 1-1,-4 13 0,6-18-161,0-1 1,1 1-1,-1 0 0,1-1 0,-1 1 1,1 0-1,0 0 0,0-1 0,1 1 1,-1 0-1,0 0 0,1-1 0,0 1 1,-1 0-1,1-1 0,0 1 0,1-1 1,-1 1-1,3 3 0,-3-5-35,0 0-1,0 0 1,0 0-1,1 0 1,-1-1-1,1 1 1,-1 0-1,0-1 1,1 1-1,-1-1 1,1 1-1,-1-1 1,1 0 0,0 1-1,-1-1 1,1 0-1,-1 0 1,1 0-1,-1 0 1,1-1-1,0 1 1,-1 0-1,1-1 1,-1 1-1,1-1 1,-1 1-1,0-1 1,1 0-1,-1 0 1,1 1-1,-1-1 1,2-2 0,5-3 26,0 0 0,-1-1 1,13-12-1,-10 7-47,-1 0 0,0 0 0,12-24-1,-17 29-266,0 0-1,-1-1 1,0 0-1,0 0 1,-1 0-1,0 0 1,0 0-1,0-12 0,-2 19 221,0 1 0,0 0-1,0-1 1,1 1-1,-1 0 1,0 0 0,0-1-1,0 1 1,0 0 0,0-1-1,0 1 1,0 0-1,0 0 1,0-1 0,-1 1-1,1 0 1,0-1-1,0 1 1,0 0 0,0 0-1,0-1 1,0 1 0,0 0-1,-1 0 1,1-1-1,0 1 1,0 0 0,0 0-1,-1 0 1,1-1-1,0 1 1,0 0 0,-1 0-1,1 0 1,0 0-1,0 0 1,-1-1 0,1 1-1,0 0 1,0 0 0,-1 0-1,1 0 1,-1 0-24,1 1 0,-1-1 0,1 0 0,-1 1 0,1-1 0,-1 0 0,1 1 0,0-1 0,-1 1 0,1-1 0,-1 1 0,1-1 0,0 1 1,0-1-1,-1 1 0,1-1 0,0 1 0,0-1 0,0 1 0,-1 0 0,0 9-763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15235,'0'0'57,"-1"-1"0,1 1-1,-1 0 1,0-1 0,1 1 0,-1 0-1,1 0 1,-1-1 0,1 1 0,-1 0-1,0 0 1,1 0 0,-1 0 0,0 0-1,1 0 1,-1 0 0,0 0 0,1 0-1,-1 0 1,1 0 0,-1 0-1,0 0 1,1 0 0,-1 1 0,1-1-1,-1 0 1,0 0 0,0 1 0,0 0 12,0 0 1,0 0-1,0 1 1,0-1 0,0 0-1,0 1 1,0-1-1,1 0 1,-1 1-1,0-1 1,0 3 0,-1 3 281,0 1 1,1-1-1,-2 15 0,3-16-255,0-1-1,0 1 1,0-1-1,1 1 1,-1 0-1,1-1 1,1 1-1,-1-1 1,1 0-1,0 1 1,0-1-1,1 0 1,-1 0-1,1 0 1,0 0-1,1-1 1,3 6-1,1-3-73,0 0 1,1 0-1,0-1 0,0 0 0,0 0 1,1-1-1,-1 0 0,12 3 0,42 14-164,-41-15 95,-1 1-1,0 0 1,22 13-1,-42-20 56,0-1-1,1 1 0,-1-1 0,0 1 1,0 0-1,0-1 0,0 1 0,0 0 0,0 0 1,0 0-1,0 0 0,-1 0 0,1 0 1,0 0-1,-1 0 0,1 0 0,0 0 1,-1 0-1,1 0 0,-1 1 0,0-1 0,1 0 1,-1 0-1,0 1 0,0 1 0,0-2 20,-1 1-1,1-1 1,-1 1-1,0-1 1,0 1-1,1-1 0,-1 1 1,0-1-1,0 0 1,-1 0-1,1 1 1,0-1-1,0 0 1,-1 0-1,1 0 0,-3 1 1,-4 3 109,-1-1 1,1 0-1,-1 0 1,0-1-1,-16 4 1,19-6-216,0 0 0,0 0 0,0-1 0,-1 0 0,1 0 0,0 0 0,0-1 0,-1 1 0,1-2 0,0 1 0,-9-4 1,12 4-47,1 0 1,-1-1 0,0 1 0,1-1 0,0 0 0,-1 0-1,1 0 1,0 0 0,0 0 0,0 0 0,1-1 0,-1 1-1,0 0 1,1-1 0,-1 0 0,1 1 0,0-1 0,0 0-1,0 1 1,0-1 0,1 0 0,-1 0 0,1 0 0,-1 0-1,1 0 1,0-4 0,1-18-841</inkml:trace>
  <inkml:trace contextRef="#ctx0" brushRef="#br0" timeOffset="1">543 159 18348,'15'-6'592,"1"0"1,-1 0-1,18-12 1,-27 14-353,0 0 1,0 0 0,0-1 0,0 0-1,-1 0 1,0 0 0,0 0 0,-1-1-1,8-10 1,-11 14-205,-1 1 1,1 0-1,0-1 0,0 1 0,0 0 1,-1-1-1,1 1 0,-1-1 1,1 1-1,-1-1 0,0 1 1,1-1-1,-1 1 0,0-1 1,0 1-1,0-1 0,0 1 0,-1-1 1,1 1-1,0-1 0,0 1 1,-1-1-1,1 1 0,-1-1 1,0 1-1,1-1 0,-1 1 0,0 0 1,0-1-1,0 1 0,0 0 1,0 0-1,0 0 0,0 0 1,0 0-1,0 0 0,0 0 1,-1 0-1,1 0 0,0 0 0,-1 1 1,-2-2-1,0 1-3,0-1 0,-1 1 0,1 0 0,-1 0 0,0 1-1,1-1 1,-1 1 0,1 0 0,-1 0 0,0 1 0,1-1 0,-1 1 0,-5 2 0,1 0-21,0 1 0,1 0 0,-1 1 0,1 0 0,0 0 0,0 0 0,1 1 0,-13 13 0,16-15-19,0 1-1,0-1 1,1 1 0,0 0-1,0-1 1,0 2 0,0-1-1,1 0 1,0 0 0,0 1-1,0 0 1,1-1-1,0 1 1,0 0 0,0 10-1,1-13-54,0 0 0,1-1 0,-1 1 0,1 0 0,0 0 0,-1 0 0,1-1 0,1 1 0,-1 0-1,0-1 1,1 1 0,-1-1 0,1 0 0,0 1 0,0-1 0,0 0 0,0 0 0,0 0 0,0 0 0,1-1-1,-1 1 1,0 0 0,1-1 0,-1 0 0,1 1 0,0-1 0,0 0 0,-1-1 0,5 2 0,6 1-197,-1-1 1,1-1 0,0 1-1,0-2 1,17-1 0,12-3-358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17636,'4'8'291,"-1"0"0,0 1-1,0-1 1,-1 1 0,0-1 0,-1 1 0,0 0 0,0 11 0,2 8 331,0-4-233,-2-9-189,0-1 1,2 1-1,0-1 0,0 1 1,1-1-1,1 0 0,9 19 1,-13-31-173,0-1 1,0 1 0,0-1 0,0 0 0,0 1 0,0-1 0,0 0 0,0 0 0,0 0 0,1 0 0,-1 0 0,0 0 0,1 0-1,-1 0 1,1 0 0,-1-1 0,1 1 0,-1-1 0,1 1 0,0-1 0,2 1 0,-1-1 13,-1 0-1,0-1 1,1 1 0,-1-1-1,0 1 1,1-1 0,-1 0-1,0 0 1,0 0 0,0 0 0,1-1-1,-1 1 1,2-3 0,5-3 99,0-2 0,-1 1 0,-1-1 0,1-1 0,5-9 1,9-19 217,-2 0 1,-2-1-1,20-62 1,-23 60-301,-15 40-60,1 0 0,-1 0 0,0 1 0,0-1 0,1 0 0,-1 0 0,0 1 0,1-1 0,-1 0 0,1 1 0,-1-1 0,1 0 0,-1 1-1,1-1 1,0 1 0,-1-1 0,2 0 0,-2 1-1,1 0 0,-1 0 0,0 0 1,1 0-1,-1 0 0,0 0 0,1 1 0,-1-1 0,0 0 0,1 0 0,-1 0 0,0 1 0,0-1 1,1 0-1,-1 0 0,0 1 0,0-1 0,0 0 0,1 1 0,-1-1 0,0 0 0,0 1 0,0-1 1,0 0-1,0 0 0,1 1 0,6 31-70,-1 39-68,-6-48 26,2 0 0,1 0 1,10 39-1,-13-60 40,1 0 0,-1 0 0,1-1 0,0 1 0,-1 0 0,1 0 0,0 0 0,0-1 0,0 1 0,1 0 0,-1-1 0,0 1 0,1-1 0,-1 0 0,1 1 0,-1-1 0,1 0 0,-1 0 0,1 0 0,0 0 0,3 1 0,-3-1 3,-1-1 1,1 0-1,0-1 0,0 1 1,0 0-1,0 0 1,0-1-1,0 1 1,0-1-1,-1 0 1,1 1-1,0-1 1,-1 0-1,1 0 1,0 0-1,-1 0 1,1 0-1,-1-1 1,1 1-1,-1 0 1,0-1-1,2-2 1,21-27-518,1-10-192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0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16035,'-18'58'2502,"13"-47"-1984,1 0 0,0 0 0,1 1 0,1 0 0,0-1 0,0 1-1,1 0 1,1 20 0,0-31-507,0 0-1,0 0 1,0 0-1,0 0 1,0-1-1,0 1 1,0 0-1,0 0 1,1 0-1,-1 0 1,0-1-1,1 1 1,-1 0-1,0 0 0,1-1 1,-1 1-1,1 0 1,-1-1-1,1 1 1,0-1-1,-1 1 1,1 0-1,0-1 1,-1 1-1,1-1 1,0 0-1,-1 1 1,1-1-1,0 0 1,0 1-1,0-1 1,-1 0-1,1 0 1,0 1-1,0-1 1,0 0-1,0 0 1,-1 0-1,1 0 0,0 0 1,0 0-1,0-1 1,0 1-1,-1 0 1,1 0-1,0-1 1,0 1-1,-1 0 1,1-1-1,0 1 1,0 0-1,-1-1 1,1 1-1,1-2 1,4-2-2,0 0 0,-1-1 1,1 1-1,8-11 0,-8 8 10,0 0 1,0 0-1,0-1 0,-1 1 0,0-2 1,-1 1-1,0 0 0,0-1 1,-1 0-1,4-14 0,-8 21 137,-3 7-67,-3 10 25,3-2-58,0 0-1,1 0 1,0 0 0,-1 23 0,4-31-41,0 1 0,0 0 1,0-1-1,1 1 0,0 0 1,0-1-1,0 1 0,0-1 1,1 1-1,0-1 0,1 1 1,-1-1-1,6 8 0,-7-12-30,0 1 1,0-1-1,0 0 0,1 1 0,-1-1 0,1 0 0,-1 0 0,1 0 0,-1 0 1,1 0-1,0 0 0,-1 0 0,1 0 0,0-1 0,0 1 0,-1-1 0,1 1 1,0-1-1,0 0 0,2 1 0,-1-2-51,1 1 0,-1-1 1,0 1-1,1-1 0,-1 0 0,0 0 0,0-1 1,0 1-1,0-1 0,5-2 0,0-3-135,1 0 1,-1 0-1,0 0 1,-1-1-1,1 0 0,6-11 1,0-2-261,19-45 0,-11 13-162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94 335 14955,'-3'5'1053,"-1"-1"0,1 0-1,-1 0 1,0 0 0,-5 4 0,-15 17 565,18-15-1546,0-1 0,1 2 0,0-1 0,1 0 0,0 1-1,-3 15 1,5-19-73,1 0-1,0 0 0,0 0 0,0 0 1,1 1-1,0-1 0,1 0 1,-1 0-1,1 0 0,4 14 0,-5-20 2,1 0 0,-1 1 0,1-1 0,0 0 0,-1 0 0,1 0 1,0 0-1,0 1 0,-1-1 0,1 0 0,0 0 0,0-1 0,0 1 0,0 0 0,1 0 0,-1 0 0,0-1 0,0 1 0,0-1 0,1 1 0,-1-1 0,0 1 0,0-1 0,1 0 0,-1 1 0,0-1 0,1 0 0,-1 0 0,0 0 0,1 0 0,-1 0 0,0 0 0,1-1 0,-1 1 0,0 0 0,3-1 0,1-1 5,0 0 0,0-1 0,0 1 0,-1-1 0,1 0 0,-1 0 0,1-1 0,3-3 0,8-10 32,0 0 0,-2-1 0,0-1 1,-1 0-1,10-21 0,-4 3 124,27-76 0,-38 86-134,0-1 0,4-32 0,-10 47-39,-1-1 1,0 1 0,-1 0 0,0 0 0,-1 0 0,-5-24 0,6 35 4,-1-1 0,1 1 0,-1 0 0,1 0 0,-1-1 0,0 1-1,0 0 1,0 0 0,0 0 0,0 0 0,-1 0 0,1 1 0,0-1 0,-1 0 0,0 0 0,1 1 0,-1-1 0,0 1 0,0 0 0,0-1 0,0 1 0,0 0 0,0 0 0,0 0 0,0 1 0,0-1-1,0 0 1,-1 1 0,1-1 0,0 1 0,0 0 0,-1 0 0,1 0 0,0 0 0,-1 0 0,1 0 0,0 1 0,0-1 0,-1 1 0,1-1 0,-3 2 0,-3 1 37,0 1 0,0 0 1,1 0-1,-1 1 0,1-1 0,0 2 1,0-1-1,0 1 0,-8 9 0,7-5 60,0 0-1,0 0 1,1 1-1,1 0 1,0 0-1,0 0 1,-4 15-1,8-22-86,1 0 0,0 0 0,0 0 0,0 0 0,1 0 0,-1 0 0,1 0 0,0 1-1,1-1 1,-1 0 0,0 0 0,1 0 0,0 0 0,0 0 0,1 0 0,-1 0 0,1 0 0,-1 0 0,1-1 0,0 1 0,1-1 0,-1 1 0,1-1 0,-1 0 0,5 4 0,6 4-435,0-1 1,1-1-1,0-1 0,28 14 1,-15-7-45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49 291 17820,'0'0'104,"0"-1"0,-1 1 0,1-1 0,-1 1 0,1-1 1,-1 1-1,1-1 0,-1 1 0,0 0 0,1-1 0,-1 1 0,1 0 0,-1 0 1,0-1-1,1 1 0,-1 0 0,0 0 0,1 0 0,-1 0 0,0 0 0,1 0 1,-1 0-1,0 0 0,1 0 0,-1 0 0,0 0 0,1 0 0,-2 1 0,1 0 23,-1-1 0,1 1 0,0 0 0,0 0 0,0 1-1,0-1 1,0 0 0,0 0 0,0 0 0,1 1-1,-1-1 1,-1 2 0,0 5 70,-1-1 0,1 0-1,0 1 1,-1 7 0,2-10-153,-2 32 53,3-36-93,0 1 0,0-1 0,0 0 0,0 1 0,0-1-1,0 1 1,0-1 0,1 0 0,-1 0 0,1 1 0,-1-1 0,1 0 0,-1 1-1,1-1 1,0 0 0,-1 0 0,1 0 0,0 0 0,0 0 0,0 0 0,2 2-1,-2-3 4,0 0 0,0 0 0,0 1 0,0-1 0,0 0 0,0 0 0,0 0 0,0 0 0,0 0 0,0 0 0,0-1 0,0 1 0,0 0 0,0 0 0,0-1 0,0 1 0,0-1 0,0 1 0,0-1 0,-1 1 0,1-1 0,0 1 0,0-1 0,0 0 0,1-1 0,18-22 110,-19 23-113,15-23 76,-1-1 0,-1 0 0,-1-1 0,-1-1 0,-2 0 0,-1 0 0,-1-1 0,-1 0 0,-1-1 0,3-51 0,-10 69-60,-1 9-15,-4 17-18,2 4 16,2 0-1,0 0 0,1 0 0,1 1 0,0-1 0,2 0 1,0 0-1,1 0 0,1 0 0,9 25 0,-12-41 13,1 1 0,-1-1 0,1 0 0,0 0 0,0 1 0,0-1 1,1 0-1,-1-1 0,1 1 0,-1 0 0,1-1 0,0 1 0,0-1 0,0 0 0,0 0 0,0 0 0,1-1 0,-1 1 0,1-1 0,-1 0 0,7 2 0,-5-3 15,-1 1 0,0-1 0,1 0 0,-1-1 0,1 1 0,-1-1 1,1 0-1,-1 0 0,0 0 0,0-1 0,1 1 0,-1-1 0,0 0 0,-1 0 0,1-1 0,0 1 0,5-6 1,-2 2-8,-1 0 0,1-1 0,-2 0 1,1 0-1,-1 0 0,0-1 1,0 0-1,-1 0 0,0 0 1,-1 0-1,0-1 0,0 1 0,-1-1 1,0 0-1,0 0 0,-1 0 1,0 1-1,-1-13 0,1 20-31,-1 0 0,0 1-1,-1-1 1,1 0 0,0 0-1,0 0 1,0 0-1,0 1 1,-1-1 0,1 0-1,0 0 1,-1 0 0,1 1-1,0-1 1,-1 0 0,1 1-1,-2-2 1,2 2 2,0 0-1,-1 0 1,1 0 0,-1 0-1,1 0 1,0 0 0,-1 0 0,1 0-1,0 0 1,-1 0 0,1 0-1,0 0 1,-1 0 0,1 0-1,0 0 1,-1 0 0,1 1-1,0-1 1,0 0 0,-1 0-1,1 0 1,0 0 0,-1 1-1,1-1 1,0 0 0,0 0 0,-1 1-1,-1 2-18,0-1-1,1 0 1,-1 1-1,0-1 1,1 1 0,0 0-1,0-1 1,-2 5-1,2-4 16,1 0-1,-1 0 0,0 0 1,1 0-1,0 0 1,0 0-1,0 0 1,0 0-1,0 0 1,0 0-1,1 0 0,0 0 1,-1 0-1,1-1 1,0 1-1,0 0 1,1 0-1,-1-1 1,0 1-1,1 0 0,0-1 1,2 3-1,-1-3 1,0 1-1,0-1 1,1 1 0,-1-1-1,1 0 1,0-1-1,0 1 1,0-1 0,0 1-1,0-1 1,0 0-1,0-1 1,0 1 0,0-1-1,6 0 1,0 0-19,-1 0 1,0-1 0,0 0-1,0-1 1,0 0 0,0-1 0,-1 1-1,1-2 1,-1 1 0,10-6-1,-16 8 43,0-1 0,1 1-1,-1 0 1,0-1 0,0 0-1,0 1 1,0-1 0,0 0-1,0 0 1,-1 0-1,1 0 1,-1 0 0,1-1-1,-1 1 1,0 0 0,0-1-1,0 1 1,0-1 0,0 1-1,-1-1 1,1 1 0,-1-1-1,1 0 1,-1 1 0,0-1-1,0 1 1,0-1 0,-1 0-1,1 1 1,-1-1 0,1 1-1,-1-1 1,0 0 0,0 1-1,0 0 1,0-1-1,0 1 1,0 0 0,-3-3-1,-1-3 104,-1 1 0,0 0-1,-9-9 1,11 12-101,4 4-40,0 0 0,0-1 0,-1 1 0,1 0 0,0-1 0,0 1 0,0 0 0,0-1 0,0 1 0,0 0 0,0-1 0,0 1 1,0 0-1,0-1 0,0 1 0,0 0 0,0-1 0,0 1 0,0 0 0,1-1 0,-1 1 0,0 0 0,0-1 0,0 1 0,0 0 0,1-1 0,-1 1 0,0 0 0,0 0 0,1-1 0,-1 1 0,0 0 0,0 0 0,1 0 0,-1-1 0,0 1 0,1 0 0,-1 0 0,0 0 0,1 0 0,-1-1 0,0 1 0,1 0 0,-1 0 0,1 0 0,19-8-1238,-17 7 1003,3-1 125,0-2 0,0 1 0,0-1 0,0 1 0,0-2-1,-1 1 1,7-7 0,21-20-564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9 143 17484,'0'6'226,"3"161"4620,0-130-4165,1 0-1,13 51 0,-6-57-504,-10-29-167,-1-1 0,1 0 1,-1 0-1,1 0 0,0 1 0,-1-1 0,1 0 1,0 0-1,0 0 0,0 0 0,0-1 1,0 1-1,0 0 0,0 0 0,0 0 1,0-1-1,0 1 0,1-1 0,-1 1 1,0-1-1,2 1 0,-2-1-1,-1 0 0,1 0-1,0 0 1,0 0 0,-1-1 0,1 1 0,0 0-1,-1-1 1,1 1 0,0 0 0,-1-1 0,1 1-1,0-1 1,-1 1 0,1-1 0,-1 1 0,1-1 0,-1 1-1,1-1 1,-1 1 0,1-1 0,-1 0 0,0 1-1,1-1 1,-1 0 0,0 0 0,0 1 0,1-1-1,-1 0 1,0 1 0,0-2 0,4-27 151,-4 28-157,0-28 114,-2-1 0,0 1 0,-2 0-1,-11-44 1,-42-111-235,53 174 84,-1-8-123,5 18 156,0 0-1,1 0 0,-1 0 0,0 0 1,0 1-1,0-1 0,0 0 1,0 0-1,0 0 0,0 0 0,0 0 1,0 0-1,0 0 0,0 0 0,0 0 1,0 0-1,0 0 0,1 0 0,-1 0 1,0 0-1,0 0 0,0 0 0,0-1 1,0 1-1,0 0 0,0 0 1,0 0-1,0 0 0,0 0 0,0 0 1,0 0-1,0 0 0,0 0 0,0 0 1,0 0-1,1 0 0,-1 0 0,0 0 1,0 0-1,0 0 0,0 0 1,0 0-1,0 0 0,0-1 0,0 1 1,0 0-1,0 0 0,0 0 0,0 0 1,0 0-1,0 0 0,0 0 0,0 0 1,0 0-1,0 0 0,0 0 1,0 0-1,0 0 0,0 0 0,0-1 1,16 23-262,-4-4 224,-6-11 42,0 0 0,1 0 1,0-1-1,0 0 0,0 0 0,1 0 0,0-1 0,0 0 0,0-1 1,11 4-1,-13-6 38,0 0 1,0-1 0,-1 0-1,2 0 1,-1 0-1,0-1 1,0 1-1,0-2 1,0 1 0,0-1-1,0 0 1,0 0-1,0 0 1,0-1-1,0 0 1,9-5 0,-7 3 39,0-1 1,0 0-1,-1 0 0,1-1 1,-1 0-1,0 0 1,-1-1-1,0 0 1,8-11-1,-11 14-49,0-1 0,0 0 0,0 0 0,-1 0-1,1 0 1,-1-1 0,-1 1 0,1 0 0,-1-1-1,0 1 1,0-1 0,0 0 0,-1 1-1,0-1 1,0 0 0,-2-8 0,2 14-33,0-1 1,0 1 0,0-1-1,0 0 1,0 1-1,0-1 1,0 1 0,-1-1-1,1 1 1,0-1-1,0 1 1,-1-1 0,1 1-1,0-1 1,-1 1-1,1-1 1,-1 1 0,1 0-1,0-1 1,-1 1-1,0-1 1,-8 5-73,7-2 53,0 0 0,1 0-1,-1 0 1,1 1 0,-1-1 0,1 0-1,-2 6 1,0 5-164,1 0 0,0 0-1,0 1 1,1-1 0,1 0 0,1 1 0,2 17-1,-2-24-91,0 1 1,1-1-1,-1 1 0,2-1 0,-1 0 0,1 0 0,0 0 0,1 0 0,-1 0 0,1-1 0,1 0 0,-1 0 0,1 0 0,7 7 0,-9-11 152,0 0 0,1 0 0,-1 0 0,1 0-1,-1 0 1,1-1 0,0 0 0,-1 1 0,1-1 0,0-1-1,0 1 1,0-1 0,7 1 0,21-6-938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95 13419,'-1'0'104,"0"0"1,0 0-1,0-1 0,1 1 1,-1 0-1,0 0 1,0 0-1,0 0 0,0 0 1,0 0-1,0 0 1,0 0-1,1 0 1,-1 1-1,0-1 0,0 0 1,0 0-1,0 1 1,1-1-1,-1 1 0,0-1 1,0 0-1,1 1 1,-1 0-1,0-1 0,1 1 1,-1-1-1,0 1 1,1 0-1,-1 0 0,-18 23 2113,14-16-1922,1-1 0,0 1 0,0 1-1,1-1 1,0 1 0,1-1 0,0 1 0,0 0 0,1-1-1,0 1 1,0 10 0,1-18-269,0 1 1,0-1-1,0 0 0,1 1 1,-1-1-1,0 0 0,1 1 1,-1-1-1,0 0 1,1 0-1,0 0 0,-1 1 1,1-1-1,0 0 0,-1 0 1,1 0-1,0 0 0,0 0 1,0 0-1,0 0 0,0 0 1,1 0-1,1 1-1,0-1 0,-1 0-1,1 0 1,0 0 0,0 0 0,0 0 0,0-1-1,0 1 1,5-1 0,4 0-8,1-1 0,-1 0 0,22-5 0,-14 1-44,-7 3-34,1-1 0,-1 0 0,0-1 0,-1-1 0,17-8 1,-28 13 74,0-1 0,0 1 1,0-1-1,-1 0 1,1 1-1,0-1 1,-1 0-1,1 1 1,-1-1-1,1 0 1,-1 0-1,1 0 0,-1 1 1,1-1-1,-1 0 1,0 0-1,0 0 1,1 0-1,-1 0 1,0 0-1,0 0 1,0 0-1,0 0 0,0 0 1,0 0-1,0 1 1,0-1-1,0 0 1,-1 0-1,1 0 1,0 0-1,-1 0 1,1 0-1,0 0 0,-1 1 1,0-2-1,-3-5 203,0 0-1,-1 0 1,-9-9-1,-2-6 219,15 20-448,0-1 0,0 1 1,0 0-1,0-1 1,1 1-1,-1-1 0,1 1 1,-1 0-1,1-1 1,0 1-1,0-1 0,0 1 1,1-1-1,-1 1 1,1-1-1,-1 1 0,1-1 1,1-3-1,3-3 16,-1 1 0,1-1-1,10-11 1,-4 4 67,7-12-177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18724,'-2'35'1058,"1"0"-1,2 0 1,6 46 0,-5-71-918,0 1 0,1-1 0,0 1 0,0-1 0,1 0 0,0 0 0,1 0 0,1-1 0,-1 0 1,1 0-1,1 0 0,-1 0 0,2-1 0,-1-1 0,10 9 0,-15-15-132,-1 1-1,1-1 1,-1 0 0,1 0-1,-1 0 1,1 0 0,0 0-1,0-1 1,-1 1 0,1-1-1,0 1 1,0-1-1,0 1 1,0-1 0,0 0-1,3 0 1,-4 0-13,0 0-1,1-1 1,-1 1-1,0-1 0,1 0 1,-1 1-1,0-1 1,0 0-1,0 0 1,0 1-1,0-1 1,1 0-1,-2 0 1,1 0-1,0 0 1,0 0-1,1-3 1,2-3-83,0-2 1,-1 1 0,0 0 0,0-1 0,2-14 0,-4 16 26,17-84-880,7-138 1,-25 228 949,0 1-1,0-1 1,0 0 0,0 0-1,0 0 1,0 1-1,0-1 1,0 0 0,1 0-1,-1 1 1,0-1-1,0 0 1,1 0 0,-1 1-1,1-1 1,-1 0-1,0 1 1,1-1 0,-1 0-1,1 1 1,0-1-1,-1 1 1,1-1 0,0 0-1,0 1 8,0 0 1,0 0-1,0 0 0,-1 0 0,1 0 0,0 0 0,0 0 0,0 0 1,0 1-1,-1-1 0,1 0 0,0 0 0,0 1 0,0-1 0,-1 0 1,1 1-1,0-1 0,0 2 0,3 0-141,0 1 0,-1 1-1,1-1 1,-1 0 0,0 1 0,5 6-1,-8-10 116,0 1 0,0-1 0,1 0 0,-1 1 0,0-1 0,0 1 0,0-1 0,0 0 0,0 1 0,1-1 0,-1 0 0,0 1 0,0-1 0,0 1 0,0-1 0,0 0 0,0 1 0,0-1-1,0 1 1,-1-1 0,1 0 0,0 1 0,0-1 0,0 0 0,0 1 0,0-1 0,-1 0 0,1 1 0,0-1 0,0 0 0,0 1 0,-1-1 0,1 0 0,0 1 0,-1-1 0,1 0 0,0 0 0,-1 1-1,1-1 1,-1 0 0,-13 5-244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17556,'20'22'1728,"0"-7"-1288,3-5-424,0-4 584,5-6-2408,1-5 1864,0-2-504,-2-1-216</inkml:trace>
  <inkml:trace contextRef="#ctx0" brushRef="#br0" timeOffset="1">269 208 17164,'0'2'77,"0"-1"0,0 0 0,1 0 0,-1 0 0,1 0 0,-1 0 0,1 0 0,-1 0 0,1 0 0,-1 0 0,1 0 1,0 0-1,0 0 0,-1 0 0,1 0 0,0 0 0,0-1 0,0 1 0,0 0 0,0-1 0,0 1 0,2 0 0,-1 0 29,0 0-1,1-1 1,-1 1-1,1-1 1,0 0 0,-1 0-1,1 0 1,-1 0-1,1 0 1,2-1-1,2 0 108,1-1-1,-1 0 0,0-1 0,-1 1 1,1-1-1,11-7 0,-12 5-113,0 0-1,0 0 0,-1-1 0,1 0 1,-1 0-1,0 0 0,-1 0 0,0-1 1,0 0-1,0 0 0,-1 0 0,3-9 0,-4 12-93,0-1-1,-1 1 1,0-1-1,0 0 0,0 1 1,0-1-1,-1 0 1,0 1-1,0-1 0,0 0 1,-1 1-1,1-1 0,-1 0 1,0 1-1,0-1 1,-1 1-1,0-1 0,1 1 1,-1 0-1,-1-1 1,-2-3-1,4 7-11,0 0-1,1-1 1,-1 1-1,0 0 1,0 0 0,0 0-1,-1 0 1,1 1 0,0-1-1,0 0 1,0 0 0,-1 1-1,1-1 1,0 0-1,-1 1 1,1 0 0,0-1-1,-1 1 1,1 0 0,-1-1-1,1 1 1,-1 0 0,1 0-1,0 0 1,-1 1-1,1-1 1,-1 0 0,1 0-1,0 1 1,-1-1 0,1 1-1,0-1 1,-1 1-1,1 0 1,0-1 0,0 1-1,-1 0 1,1 0 0,0 0-1,0 0 1,0 0 0,0 0-1,-1 2 1,-3 3-16,0-1-1,1 1 1,0 1 0,0-1 0,0 1-1,-4 13 1,2-4 33,1 1 0,1 0 0,-3 30 0,6-38-16,1-1 0,0 1-1,0 0 1,1-1 0,-1 1 0,2-1-1,-1 0 1,2 1 0,4 12-1,-7-19-40,1 0 0,0 0-1,1 0 1,-1 0-1,0 0 1,1 0-1,-1 0 1,1-1-1,-1 1 1,1 0-1,0-1 1,0 1-1,0-1 1,-1 0-1,2 0 1,-1 1-1,0-1 1,0-1-1,3 2 1,-1-1-51,-1-1-1,0 0 1,0 0 0,0 0 0,0 0-1,0 0 1,1-1 0,-1 1-1,0-1 1,0 0 0,0 0-1,5-3 1,1-1-95,0 0 0,-1-1 0,1 0 0,-1 0 0,0-1 0,-1 0 0,13-15 0,13-26-535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14811,'21'-2'1729,"11"-2"-961,8-2-304,3-1 1024,4-3-496,4 2-280,-3 0-279,-6 1-705,-6 3-393,-16 3 569,-10 1-144,-15 5-88</inkml:trace>
  <inkml:trace contextRef="#ctx0" brushRef="#br0" timeOffset="1">0 155 16067,'23'2'1681,"6"-4"-1185,12-6-256,7 1 792,9-3-600,5 1-248,-4 0-768,0 1 592,-15 2-112,-8 2-144,-19 2-56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18132,'-7'1'282,"0"-1"0,0 1 0,1 1 0,-1-1 0,0 1 0,1 0 0,0 1 0,-1-1 0,1 1 0,-8 6 0,12-8-269,-1 0 0,1 1-1,0-1 1,-1 1-1,1 0 1,0 0 0,0 0-1,1 0 1,-1 0-1,0 0 1,1 1 0,-1-1-1,1 0 1,-1 1-1,1-1 1,0 1 0,0-1-1,1 1 1,-1 0-1,0 0 1,1-1 0,0 1-1,-1 0 1,1 0-1,0-1 1,0 1 0,1 5-1,0-6-70,1 1 0,-1 0 0,0 0-1,1-1 1,-1 1 0,1-1-1,0 0 1,0 1 0,0-1 0,0 0-1,4 3 1,32 22-566,-14-11 236,-19-12 329,0 0 0,0 0 0,0 1 0,0 0 0,-1 0 0,0 0 0,0 1 0,0 0-1,-1-1 1,0 1 0,0 0 0,0 0 0,2 10 0,-4-12 76,0 1 0,-1 0 1,1 0-1,-1 0 0,0 0 0,0-1 0,-1 1 0,1 0 0,-1 0 1,0 0-1,-1-1 0,1 1 0,-1 0 0,0-1 0,0 0 1,0 1-1,-1-1 0,1 0 0,-4 5 0,0-3 60,0 1-1,0-1 1,-1-1 0,1 1 0,-1-1-1,-1 0 1,1 0 0,0-1-1,-17 7 1,21-10-88,0 0 0,-1 0 1,1 0-1,-1-1 0,1 1 1,-1-1-1,1 1 0,-1-1 1,0-1-1,1 1 0,-7-1 1,8 0-54,0 0 1,-1 0-1,1 0 1,0 0-1,0 0 1,0-1-1,0 1 1,0-1-1,0 1 1,0-1-1,1 0 1,-1 1-1,0-1 1,1 0-1,-1 0 1,1 0-1,0 0 1,-2-5-1,0 0-18,1 0 1,0 0-1,1-1 0,-1 1 1,1-1-1,1 1 0,-1-11 1,2-26-398</inkml:trace>
  <inkml:trace contextRef="#ctx0" brushRef="#br0" timeOffset="1">123 23 15731,'8'-1'1649,"3"-2"-977,0 2-296,5-1 832,2 2-272,10 0-784,0 0-416,7 0-528,1 0 680,2-1-248,4-4-128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17260,'-3'3'228,"0"-1"0,0 1 1,0 0-1,0 0 0,0 0 0,1 1 1,-1-1-1,1 1 0,0-1 0,0 1 1,0 0-1,1 0 0,-1 0 0,1 0 1,0 0-1,0 0 0,1 0 1,-1 0-1,0 5 0,0 12 361,1 0-1,2 29 1,-1-46-504,1 29 141,2-1 0,1-1 0,2 1 0,1-1 0,21 54 0,-28-84-227,-1-1 1,0 1-1,0 0 0,0-1 1,0 1-1,1 0 0,-1-1 1,0 1-1,1-1 0,-1 1 1,0 0-1,1-1 0,-1 1 0,1-1 1,-1 1-1,1-1 0,-1 0 1,1 1-1,-1-1 0,1 1 1,-1-1-1,1 0 0,-1 0 1,1 1-1,0-1 0,-1 0 1,1 0-1,0 0 0,-1 1 1,1-1-1,0 0 0,1 0 1,-1-1-11,0 0 0,0 0 1,0 0-1,0 0 0,0 0 1,0 0-1,0 0 0,0 0 1,0 0-1,0-1 0,0 1 1,-1 0-1,2-3 1,3-10-142,0 0 1,3-15-1,-8 26 113,43-188-2055,-38 180 1756,1 15 301,7 25 359,-8-16-212,-3-8-62,1 0 0,0 0 0,0-1 0,0 1 0,0-1 0,1 0 0,0 0 0,0 0 0,0 0 0,0-1-1,0 0 1,1 1 0,0-2 0,-1 1 0,1 0 0,0-1 0,0 0 0,1 0 0,-1-1 0,0 1 0,0-1 0,8 0 0,-4 0-9,1-1 0,-1-1 0,0 0 0,1 0 0,-1-1 0,0 0 0,0 0 0,0-1 0,0-1 0,0 1 0,-1-1 0,11-7 0,0-3-23,0 0-1,-1-1 1,-1 0 0,26-32 0,-23 25-91,-19 22 74,-1 0 0,0-1 0,1 1 0,-1-1 0,0 1 0,1 0 0,-1-1 0,1 1 0,-1 0 0,1-1 0,-1 1-1,1 0 1,-1 0 0,1-1 0,-1 1 0,1 0 0,-1 0 0,1 0 0,0 0 0,-1 0 0,1 0 0,-1 0 0,1 0 0,-1 0 0,1 0 0,0 0 0,-1 0 0,1 0 0,-1 0 0,1 0 0,-1 1 0,1-1 0,-1 0 0,1 0 0,-1 1 0,1-1 0,-1 0 0,1 1 0,-1-1 0,1 1 0,17 25 186,-5-5-36,-10-19-170,0 0 1,0 0-1,0-1 1,0 1-1,0 0 1,0-1-1,0 0 1,0 0-1,1 0 1,-1 0-1,0 0 1,1-1-1,-1 1 1,1-1 0,-1 0-1,0 0 1,1 0-1,-1-1 1,1 1-1,-1-1 1,0 0-1,1 0 1,-1 0-1,0 0 1,5-3-1,1 0-207,0 0-1,0-1 1,-1 0-1,1-1 1,-1 0-1,-1 0 1,13-13-1,4-10-208,0-3-125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15067,'-5'18'2209,"0"0"-1113,0-5-488,5-1 2417,2-5-1769,7-2-888,3-2-568,-1-3 1248,2-3-1016,1-2-40,6-1-32</inkml:trace>
  <inkml:trace contextRef="#ctx0" brushRef="#br0" timeOffset="1">221 55 12907,'9'105'7311,"1"8"-5074,-4-72-1928,10 100 177,-14-114-438,-2-1 0,0 1-1,-6 34 1,5-56-16,0 0 1,0 0-1,-1 0 1,1 0-1,-1 0 1,0 0-1,-1 0 0,1-1 1,-5 6-1,6-9-1,0 1 0,0-1 0,0 0 0,0 0-1,0 0 1,-1 0 0,1 0 0,0 0 0,-1 0-1,1-1 1,-1 1 0,1-1 0,-1 1 0,1-1 0,-1 1-1,1-1 1,-1 0 0,1 1 0,-1-1 0,0 0 0,1 0-1,-1 0 1,1 0 0,-1-1 0,1 1 0,-1 0-1,0-1 1,1 1 0,-1-1 0,1 1 0,0-1 0,-1 0-1,1 0 1,-2 0 0,-2-3 36,0 0 1,0 0-1,1 0 1,-1-1-1,1 1 1,0-1-1,0 0 1,1 0-1,-1 0 1,1-1-1,0 1 1,1-1-1,-1 0 1,1 0-1,0 0 1,1 0-1,-2-9 1,1 4-39,1-1 0,0 0 0,0 1 1,1-1-1,1 0 0,0 1 0,1-1 0,4-17 1,-2 17-27,0 1 1,1-1 0,1 1 0,-1 0-1,2 1 1,8-12 0,51-53-306,-43 51-660,28-38-1,-39 45 575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19124,'9'0'2113,"9"-8"-1233,11 0-400,5-9 1264,8-2-712,7-7-1336,1-5 632,-1-5-312,-5-4-152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1 714 17356,'-1'5'219,"2"0"1,-1 0 0,0 1 0,1-1 0,0 0-1,0 0 1,0-1 0,4 8 0,19 41 350,-17-37-199,-3-9-286,2 6 69,-1-2 0,2 1 0,0-1 1,9 13-1,-14-23-111,-1 1 0,0 0 1,0-1-1,1 1 1,-1-1-1,1 1 0,-1-1 1,1 0-1,0 0 0,-1 0 1,1 0-1,0 0 1,0 0-1,0 0 0,0 0 1,0-1-1,0 1 0,0-1 1,0 0-1,0 1 1,0-1-1,0 0 0,0 0 1,0 0-1,0 0 0,0-1 1,0 1-1,0-1 1,0 1-1,0-1 0,0 1 1,-1-1-1,1 0 0,4-2 1,0-3 107,1 1-1,-1-1 1,1-1 0,-2 1 0,1-1-1,-1 0 1,0 0 0,7-15 0,27-66 702,-10-3-407,-25 141-458,-3-47 5,-1 6-8,1 1 0,0-1 0,0 0 0,5 15 0,-5-23 17,-1 0 1,0 0 0,1 0-1,-1 0 1,0 0 0,1 1-1,0-1 1,-1 0 0,1 0-1,0 0 1,-1-1 0,1 1-1,0 0 1,0 0 0,0 0-1,0 0 1,0-1 0,-1 1-1,2 0 1,-1-1 0,0 1-1,0-1 1,0 1 0,0-1-1,0 0 1,0 1 0,0-1-1,1 0 1,-1 0 0,0 0-1,0 0 1,0 0 0,1 0-1,-1 0 1,0 0 0,0 0-1,0-1 1,0 1 0,1 0-1,-1-1 1,0 1 0,0-1-1,0 1 1,0-1 0,0 0-1,1 0 1,7-5 49,0 0 0,-1-1 0,0 0-1,0 0 1,0-1 0,11-15 0,34-57 267,-36 52-227,-16 27-92,-1 0 0,1 1 0,-1-1 0,1 0 0,-1 0 0,1 1 0,-1-1 0,1 0 0,0 1 1,0-1-1,-1 0 0,1 1 0,0-1 0,0 1 0,-1-1 0,3 0 0,-3 1-4,1 0 0,-1 1 0,1-1 0,-1 0 0,0 0 1,1 0-1,-1 0 0,1 0 0,-1 1 0,0-1 0,1 0 0,-1 0 0,0 0 0,1 1 0,-1-1 0,0 0 0,0 1 0,1-1 0,-1 0 0,0 1 0,0-1 0,1 0 0,-1 1 0,0-1 0,0 0 0,0 1 0,10 37-400,-7-22 159,-1-8-86,1 0 1,0 0-1,0-1 0,1 1 1,0-1-1,9 13 1,-12-18 183,1 0-1,0 0 1,-1 0 0,1-1 0,0 1 0,0-1 0,0 0 0,0 1 0,0-1 0,0 0 0,0 0 0,0 0-1,0 0 1,1-1 0,-1 1 0,0-1 0,1 1 0,-1-1 0,0 0 0,1 0 0,-1 0 0,0 0 0,1 0 0,-1 0-1,0-1 1,1 1 0,-1-1 0,0 0 0,3-1 0,3-1-273,-1-1 0,0 0 1,-1-1-1,1 0 0,-1 0 0,0 0 1,0-1-1,-1 1 0,1-1 1,-1-1-1,-1 1 0,1-1 0,-1 0 1,6-14-1,-4 9 570,-2 0 1,1 0-1,-1-1 0,-1 0 1,-1 0-1,1 0 1,-2 0-1,0-18 1,-1 28 157,0 0 1,0 1 0,0-1 0,-1 1 0,1-1 0,-1 1 0,0-1 0,0 1 0,0 0 0,0-1-1,-2-2 1,3 5-237,0 0 0,0 0-1,0-1 1,-1 1 0,1 0-1,0 0 1,0 0 0,-1-1-1,1 1 1,0 0 0,0 0 0,-1 0-1,1 0 1,0-1 0,-1 1-1,1 0 1,0 0 0,-1 0-1,1 0 1,0 0 0,0 0-1,-1 0 1,1 0 0,0 0-1,-1 0 1,1 0 0,0 0 0,-1 0-1,1 0 1,-1 1 0,0-1 2,0 1 1,1 0-1,-1-1 1,0 1 0,0 0-1,0 0 1,1 0-1,-1 0 1,0 0 0,1 0-1,-1 0 1,1 0-1,-1 1 1,-3 7 148,0 0 0,1 0 0,1 0 1,-1 0-1,1 0 0,1 1 0,0-1 0,0 0 0,1 1 0,0-1 0,1 1 1,2 16-1,-2-25-201,-1-1 0,0 1 1,0 0-1,1-1 0,-1 1 1,0 0-1,0-1 0,1 1 1,-1 0-1,1-1 1,-1 1-1,1-1 0,-1 1 1,1-1-1,-1 1 0,1-1 1,-1 1-1,1-1 0,0 0 1,-1 1-1,1-1 0,0 0 1,-1 1-1,1-1 0,0 0 1,0 0-1,-1 0 0,1 1 1,0-1-1,-1 0 1,2 0-1,0-1 20,1 1 0,-1-1 1,1 0-1,-1 0 0,0 1 1,0-2-1,0 1 0,1 0 1,2-3-1,4-3 56,-1 1-1,0-2 1,12-13-1,-8 4-116,0 0-1,-2-1 1,0-1 0,0 1 0,8-27-1,24-101-2509,-42 195 1353,0-23 1234,2-1 0,0 0 0,10 44 0,-9-57 34,1-1-1,0 0 0,0 0 0,1 0 0,0 0 0,1-1 0,0 0 1,1 0-1,0 0 0,11 10 0,-8-8-60,0 0 0,0 0 0,-1 1 1,-1 1-1,0-1 0,-1 1 0,0 1 0,-1-1 0,-1 1 0,0 0 0,4 27 0,-3 0 223,-2 0-1,-1 0 1,-4 46-1,0-73 466,1-22-133,1-28 75,22-306 594,23-183-1483,-43 496 191,-2 16 9,1 1 1,0-1-1,0 0 1,1 1-1,0 0 0,1 0 1,0 0-1,11-18 0,-15 28 21,1-1 0,0 1 1,0 0-1,0 0 0,0 0 0,0 0 0,0 0 0,1 0 0,-1 0 0,0 0 0,0 0 0,1 0 0,-1 1 0,0-1 0,1 0 0,-1 1 1,1 0-1,2-1 0,-4 1 6,1 0 1,0 0 0,0 0 0,0 0-1,0 1 1,0-1 0,0 0 0,0 1-1,-1-1 1,1 1 0,0-1 0,0 1-1,-1-1 1,1 1 0,0-1 0,-1 1-1,1 0 1,0-1 0,-1 1-1,1 0 1,-1 0 0,1-1 0,-1 1-1,1 0 1,-1 0 0,0 0 0,1-1-1,-1 1 1,0 0 0,0 0 0,1 1-1,2 16 49,0 1 0,-2-1-1,0 1 1,0 0-1,-4 23 1,1 28 37,2-66-133,0-1 0,1 1 0,0 0 0,-1 0 0,1-1 0,1 1 0,-1 0-1,0-1 1,1 1 0,0-1 0,0 0 0,0 0 0,0 0 0,0 1 0,1-2 0,-1 1 0,1 0 0,0-1 0,0 1 0,3 2 0,7 2-294,0 1 0,0-2 1,28 11-1,1 0-173,-41-16 510,5 1-51,1 1-1,-1 1 1,0 0 0,0-1 0,0 2 0,5 4 0,-10-8 65,0 1-1,0-1 1,0 1 0,0-1 0,0 1-1,0-1 1,0 1 0,0 0 0,-1-1-1,1 1 1,-1 0 0,1 0 0,-1-1-1,0 1 1,0 0 0,1 0 0,-1 0-1,-1 0 1,1-1 0,0 1 0,0 0-1,-1 0 1,1 0 0,-1-1 0,1 1-1,-1 0 1,0-1 0,-1 4 0,-3 2 88,0-1 1,0 1-1,0-1 1,-1 0 0,0 0-1,0-1 1,0 0-1,-1 0 1,0 0-1,0-1 1,0 0 0,0 0-1,-1-1 1,0 0-1,1 0 1,-1-1-1,0 0 1,-12 1-1,19-2-141,0-1 0,0 0-1,1 0 1,-1 0-1,0 0 1,1 0-1,-1 0 1,0 0-1,0 0 1,1 0-1,-1 0 1,0 0-1,1-1 1,-1 1-1,0 0 1,1 0 0,-1-1-1,0 1 1,1 0-1,-1-1 1,1 1-1,-1-1 1,1 1-1,-1-1 1,1 1-1,-1-1 1,1 1-1,-1-1 1,1 1-1,-1-1 1,1 0-1,0 1 1,0-1 0,-1 0-1,1 1 1,0-1-1,0 0 1,0 1-1,-1-1 1,1 0-1,0 0 1,0 1-1,0-1 1,0 0-1,1 1 1,-1-1-1,0 0 1,0 1-1,0-1 1,0 0 0,1 0-1,-1 1 1,0-1-1,1 1 1,-1-1-1,0 0 1,1 0-1,8-12-632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17332,'0'-8'1683,"-5"8"-835,-5 13 535,7-8-1136,1 1-1,0 0 1,1 0 0,-1 0-1,1 0 1,1 0 0,-1 0 0,1 0-1,0 0 1,1 12 0,-1-17-211,1 1-1,-1-1 1,0 1 0,1-1 0,-1 0 0,1 1-1,-1-1 1,1 0 0,0 1 0,-1-1 0,1 0-1,0 0 1,0 1 0,0-1 0,0 0 0,0 0-1,0 0 1,0 0 0,3 1 0,-3-2-15,1 1 1,0-1 0,0 0-1,-1 0 1,1 0 0,0 0-1,0 0 1,0 0 0,-1 0-1,1-1 1,0 1 0,0-1-1,-1 1 1,1-1 0,0 0-1,-1 1 1,1-1 0,-1 0-1,1 0 1,2-2 0,8-6 39,-1 0 1,0-1 0,15-17 0,-15 16-27,0 0 1,22-17-1,-32 27-36,0 1 1,-1-1-1,1 1 1,-1 0-1,1 0 0,0-1 1,-1 1-1,1 0 0,0 0 1,0 0-1,-1-1 1,1 1-1,0 0 0,-1 0 1,1 0-1,0 0 0,-1 1 1,1-1-1,0 0 0,0 0 1,-1 0-1,1 0 1,0 1-1,-1-1 0,1 0 1,-1 1-1,1-1 0,0 0 1,-1 1-1,1-1 1,-1 1-1,1-1 0,-1 1 1,1-1-1,-1 1 0,1-1 1,-1 1-1,0 0 1,1-1-1,-1 1 0,0 0 1,1-1-1,-1 1 0,0 0 1,0-1-1,0 2 0,10 38-5,-9-33-1,1 1-13,-1 1-52,1 0 0,-1-1 1,2 1-1,-1-1 0,1 0 0,0 0 0,1 0 0,5 9 1,-8-17 22,-1 1 0,1 0 0,-1-1 0,1 1 1,-1-1-1,1 1 0,-1-1 0,1 1 1,0-1-1,-1 0 0,1 1 0,0-1 0,-1 0 1,1 1-1,0-1 0,0 0 0,-1 0 0,1 0 1,0 0-1,0 0 0,-1 0 0,1 0 1,0 0-1,0 0 0,-1 0 0,1 0 0,0 0 1,0 0-1,-1-1 0,1 1 0,0 0 0,-1 0 1,1-1-1,0 1 0,-1-1 0,1 1 0,0 0 1,-1-1-1,2 0 0,1-3-76,1 0 0,-1 0 0,1-1 0,3-7-1,-2 5-45,15-23-466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61 16540,'-7'14'1007,"-24"54"2192,28-60-2730,0 0 0,0 0 1,1 0-1,1 1 1,-1-1-1,1 12 1,0-20-436,1 1 1,0 0-1,0-1 1,0 1-1,0 0 1,0-1-1,0 1 1,0 0 0,1-1-1,-1 1 1,0-1-1,0 1 1,0 0-1,1-1 1,-1 1-1,0-1 1,1 1-1,-1 0 1,0-1-1,1 1 1,-1-1-1,2 1 1,-2 0-18,1-1 1,-1 0-1,1 0 1,-1 0-1,1 0 1,-1 0-1,1 0 0,-1 0 1,1-1-1,0 1 1,-1 0-1,1 0 0,-1 0 1,1 0-1,-1-1 1,1 1-1,-1 0 1,1 0-1,-1-1 0,1 0 1,2-1 7,0-1 0,0 0 0,0 0 0,0 0-1,4-7 1,1-7-164,-1 0-1,0 0 0,-1-1 0,-1 0 0,-1 0 0,0-1 0,-2 1 0,1-29 0,-3 37-405,-3 18 292,-2 19 103,4 2 244,1 1 0,5 35 0,-4-54-53,1 0 0,1 0 0,-1 0 1,2 0-1,0 0 0,0-1 0,0 0 0,2 0 1,6 10-1,-11-17-60,1 0 0,0-1 0,0 1 0,1-1 0,-1 0 0,0 0 0,1 0 0,-1 0 0,1 0 0,0 0 0,0 0 0,-1-1 0,1 0 0,0 1 0,0-1 0,0 0 0,1-1 0,-1 1 0,0 0 0,0-1 0,0 0 0,1 0 0,-1 0 0,0 0 1,0 0-1,0-1 0,1 1 0,-1-1 0,0 0 0,0 0 0,0 0 0,0 0 0,3-2 0,3-2-408,0-1 1,0 0 0,0 0-1,-1-1 1,0 0 0,0 0-1,0-1 1,11-16-1,-10 12 116,-1-2-1,0 1 1,-1-1-1,0 0 0,7-27 1,5-30-874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25 138 16764,'-8'31'985,"2"0"0,1 1 0,2-1 0,1 1 0,1 0 1,6 46-1,-3-54-485,11 44 0,-11-58-439,1 0 0,1 0 0,0-1-1,0 0 1,1 1 0,0-2 0,6 10 0,-10-17-58,0 1 0,1-1 1,-1 0-1,0 1 1,0-1-1,1 0 0,-1 0 1,1 0-1,-1 0 0,1 0 1,-1-1-1,1 1 1,0 0-1,-1-1 0,1 1 1,0-1-1,0 0 0,-1 0 1,1 1-1,0-1 1,0 0-1,0 0 0,-1-1 1,1 1-1,0 0 0,0 0 1,-1-1-1,1 1 1,0-1-1,-1 0 0,1 1 1,-1-1-1,1 0 1,-1 0-1,1 0 0,-1 0 1,1 0-1,1-2 0,4-4-13,0 1 0,-1-1 1,1 0-1,-1 0 0,9-15 0,-2 1-52,-2 0 0,-1-1 1,0 0-1,11-40 1,-18 58 40,-2 14 79,1 22 129,-2-28-155,0 2 24,0 0 0,1 0 0,0 0 0,0 0 0,0-1 1,1 1-1,0 0 0,4 8 0,-6-13-35,1 1-1,0-1 1,-1 0 0,1 0-1,0 0 1,0 0-1,0 0 1,0 0 0,0-1-1,0 1 1,0 0-1,0 0 1,1-1 0,-1 1-1,0-1 1,0 1-1,3 0 1,-2-1-2,0 0 0,0 0 1,0 0-1,0 0 0,0 0 0,0-1 0,0 1 0,-1-1 0,1 1 1,0-1-1,0 0 0,0 0 0,0 0 0,-1 0 0,3-1 1,9-8-22,-1 0 1,0 0 0,-1-1 0,0 0 0,10-15 0,-8 10-277,1 1 0,19-16 0,-33 30 265,0 1-1,1-1 1,-1 1-1,1-1 1,-1 1-1,0 0 1,1-1 0,-1 1-1,1 0 1,-1-1-1,1 1 1,-1 0-1,1 0 1,-1 0-1,1-1 1,-1 1-1,1 0 1,0 0-1,-1 0 1,1 0-1,-1 0 1,1 0-1,-1 0 1,1 0-1,-1 0 1,1 0-1,-1 0 1,1 1-1,0-1 1,-1 0-1,1 0 1,-1 0-1,1 1 1,-1-1-1,1 0 1,-1 1-1,0-1 1,1 0-1,-1 1 1,1-1-1,-1 0 1,0 1-1,1-1 1,-1 1-1,0-1 1,1 1-1,-1 0 1,10 35 77,-1-7 270,-8-27-301,0 0 0,0-1 1,0 1-1,0-1 0,1 1 0,-1-1 0,1 0 0,-1 1 1,1-1-1,-1 0 0,1 0 0,0 0 0,0 0 0,-1 0 1,1-1-1,0 1 0,0 0 0,4 0 0,-2-1 16,0 0 1,0 0-1,0 0 0,0 0 0,0-1 1,0 1-1,0-1 0,7-3 0,2-1 36,-1 0 1,1-2-1,-1 1 0,17-14 0,-6 2-148,24-26 1,-16 15-278,-31 29 332,0 0-1,0 0 1,0 0 0,0 0 0,0 0 0,0 0 0,0 0 0,1 0 0,-1 0 0,0 0 0,0-1 0,0 1 0,0 0 0,0 0 0,0 0 0,0 0 0,0 0-1,0 0 1,0 0 0,1 0 0,-1 0 0,0 0 0,0 0 0,0 0 0,0 0 0,0 0 0,0 0 0,0 0 0,0 0 0,1 0 0,-1 0 0,0 0 0,0 0-1,0 0 1,0 0 0,0 0 0,0 0 0,0 0 0,0 1 0,0-1 0,0 0 0,1 0 0,-1 0 0,0 0 0,0 0 0,0 0 0,0 0 0,0 0-1,0 0 1,0 0 0,0 0 0,0 1 0,0-1 0,0 0 0,0 0 0,0 0 0,1 10-158,-4 19 233,3-23-61,-1-5 6,1 1-1,0-1 0,0 0 0,0 1 1,0-1-1,0 0 0,0 0 0,0 1 1,0-1-1,0 0 0,0 0 0,1 1 1,-1-1-1,1 0 0,-1 0 0,1 1 1,-1-1-1,1 0 0,0 0 0,-1 0 1,1 0-1,2 1 0,-2-1 1,0-1 1,0 1-1,0-1 1,0 0-1,0 1 1,1-1-1,-1 0 0,0 0 1,0 0-1,1 0 1,-1 0-1,0 0 1,0 0-1,0-1 0,1 1 1,-1 0-1,0-1 1,2 0-1,4-3 2,0 1-1,0-1 0,0 0 1,-1-1-1,12-10 0,5-10-482,0-1-1,21-33 0,-24 31-198,-19 27 636,1 0 0,-1-1 0,0 1 0,1 0 0,-1 0 0,1 0 0,-1 0 1,1 0-1,0 1 0,-1-1 0,1 0 0,0 1 0,0 0 0,-1-1 0,1 1 1,0 0-1,0 0 0,0-1 0,-1 1 0,1 1 0,0-1 0,0 0 1,0 0-1,-1 1 0,1-1 0,3 2 0,25 1 299,-22-4-184,0-1 0,-1 0 0,0-1 1,1 1-1,-1-2 0,0 1 0,-1-1 0,1 0 0,0 0 0,-1 0 1,6-7-1,-3 4 49,0-2 0,-1 1 0,0-1 0,-1 0 0,0 0 0,10-18 0,-15 24-98,-1-1-1,0 1 1,1 0 0,-1 0 0,0-1 0,-1 1 0,1 0 0,0-1-1,-1 1 1,0-1 0,0 1 0,0-1 0,0 1 0,-1-4-1,0 6-26,1 0-1,0 0 0,-1 0 1,1 0-1,-1 0 0,1 0 0,-1 0 1,0 0-1,1 0 0,-1 0 1,0 0-1,0 0 0,1 1 1,-1-1-1,0 0 0,0 1 0,0-1 1,-1 0-1,0 0-6,0 1 0,0-1 0,0 1 1,0-1-1,1 1 0,-1 0 0,0 0 0,0 0 0,0 0 0,0 0 1,0 1-1,0-1 0,0 0 0,-2 2 0,0 0 8,-1 0 0,0 0-1,1 1 1,0-1 0,-1 1-1,1 0 1,0 0 0,0 1-1,1-1 1,-1 1-1,1 0 1,0 0 0,0 0-1,0 1 1,0-1 0,1 0-1,0 1 1,0 0 0,0 0-1,-2 6 1,2-6-114,1 1 1,-1 0-1,1 1 0,0-1 1,1 0-1,-1 0 0,1 0 0,0 1 1,1-1-1,0 0 0,-1 0 0,2 0 1,-1 0-1,1 0 0,0 0 1,4 8-1,-5-12 11,0-1 1,0 1-1,0 0 1,0-1-1,0 1 1,0-1-1,0 0 1,1 1-1,-1-1 1,0 0-1,1 0 0,-1 0 1,1 0-1,-1 0 1,1 0-1,0 0 1,-1-1-1,1 1 1,0 0-1,0-1 1,-1 0-1,1 1 1,0-1-1,0 0 0,0 0 1,-1 0-1,1 0 1,0 0-1,0 0 1,0-1-1,-1 1 1,1 0-1,0-1 1,0 0-1,2-1 1,24-12-867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245 352 18124,'-5'-4'288,"0"1"1,0-1-1,0 1 0,-1 0 1,1 0-1,-1 1 0,1 0 1,-1 0-1,0 0 0,0 1 1,0 0-1,0 0 0,0 0 1,0 1-1,0-1 0,0 2 1,0-1-1,0 1 0,0 0 1,-7 2-1,5-1-217,0 0-1,1 1 1,-1 0 0,1 0 0,0 1-1,0-1 1,0 2 0,0-1 0,1 1-1,0 0 1,0 0 0,0 1 0,1 0-1,-10 12 1,15-17-69,-1-1 1,0 1-1,0 0 0,1 0 0,-1 0 1,1 0-1,-1 0 0,1 0 1,-1 0-1,1 1 0,-1-1 0,1 0 1,0 0-1,0 0 0,0 0 1,-1 0-1,1 1 0,0-1 0,0 0 1,1 0-1,-1 0 0,0 0 1,1 2-1,-1-3 0,1 1 0,0 0 1,0-1-1,-1 1 0,1-1 1,0 1-1,0-1 0,0 1 1,0-1-1,0 1 0,0-1 1,0 0-1,0 0 0,0 0 1,0 1-1,0-1 0,0 0 1,0 0-1,0 0 0,1-1 1,6 1 8,-1-1 1,0-1 0,0 1-1,0-1 1,14-6-1,-4-1 15,-1-1 0,0-1 0,0-1 0,-1 0 0,0 0 0,-1-2-1,-1 0 1,21-28 0,-16 17 49,-2-1 0,0 0 0,-2-1-1,19-51 1,-33 77-73,5-12 54,0 1 0,-2-1 1,1 0-1,-1 0 0,1-22 0,-16 83 60,6-13-185,1 0 0,2 1 1,2-1-1,5 64 0,-4-95-39,1 1 1,0-1 0,0 1-1,0-1 1,1 1-1,-1-1 1,1 0-1,0 0 1,1 0-1,2 5 1,-4-8 51,0 0 0,1 1 0,-1-1 0,0 0-1,1 0 1,-1 0 0,1 0 0,-1 0 0,1 0 0,-1-1 0,1 1 0,0 0 0,-1-1 0,1 1 0,0-1-1,0 0 1,-1 0 0,1 1 0,0-1 0,0 0 0,-1 0 0,1-1 0,0 1 0,0 0 0,-1-1 0,1 1 0,0-1-1,2 0 1,25-15-453,3-11-195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18140,'-1'2'79,"-60"104"3408,53-89-3030,0 0 0,1 1 0,1 0 0,-5 23-1,10-37-374,1-1-1,-1 1 0,1-1 1,0 0-1,0 1 1,0-1-1,0 1 0,1-1 1,-1 1-1,1-1 0,1 5 1,-1-7-63,-1 0 0,1 0 0,0 0 0,0 0 1,-1-1-1,1 1 0,0 0 0,0 0 0,0 0 1,0-1-1,0 1 0,0 0 0,0-1 0,0 1 1,0-1-1,0 1 0,0-1 0,0 1 1,1-1-1,-1 0 0,0 0 0,0 0 0,0 0 1,0 0-1,1 0 0,-1 0 0,0 0 0,0 0 1,0 0-1,1 0 0,-1-1 0,0 1 0,0-1 1,2 0-1,5-2-48,1-1 0,-1 0 0,0 0 0,0-1 1,-1 0-1,1 0 0,-1-1 0,-1 0 0,1 0 0,-1-1 0,7-8 1,0-1-221,-1-1 1,-1-1-1,16-32 1,-20 34-359,-2-1 0,7-26 0,-13 49 469,1 1 0,0-1 0,0 0 0,0 0 0,1 1 0,0-1 0,0 0-1,0 0 1,1 0 0,0 0 0,5 10 0,-6-13 40,1-1-1,-1 1 0,1-1 1,0 1-1,-1-1 1,1 1-1,1-1 1,-1 0-1,0 0 0,0 0 1,1 0-1,-1-1 1,1 1-1,-1-1 1,1 1-1,0-1 0,0 0 1,0 0-1,0 0 1,-1 0-1,1-1 1,0 1-1,0-1 1,0 0-1,0 0 0,5 0 1,-3-1-9,0 0 0,0 0-1,0 0 1,-1-1 0,6-1 0,26-16-766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 18412,'0'0'48,"0"0"0,-1-1 1,1 1-1,0 0 0,0 0 0,0-1 0,0 1 1,0 0-1,-1-1 0,1 1 0,0 0 0,0 0 1,0 0-1,-1-1 0,1 1 0,0 0 0,0 0 1,-1 0-1,1-1 0,0 1 0,0 0 1,-1 0-1,1 0 0,0 0 0,-1 0 0,1 0 1,0 0-1,-1 0 0,1 0 0,0 0 0,-1 0 1,1 0-1,0 0 0,0 0 0,-1 0 0,1 0 1,0 0-1,-1 0 0,1 0 0,-14 11 982,-6 20 608,18-26-1504,0 0 1,1 0 0,-1 0 0,1 0 0,1 0 0,-1 1 0,1-1-1,0 0 1,0 0 0,0 1 0,1-1 0,1 10 0,3-2-59,0 0 0,0 0 0,12 18 0,-11-20-165,-3-6 61,0 1 0,-1-1 0,0 1 0,0-1 0,0 1 0,0 0 0,-1-1 0,0 1 0,0 0 0,-1 0 0,0 0 0,0 0 0,0 0 0,-1 0 0,1 0 0,-2 0 0,1-1 0,0 1 0,-1 0 0,0-1 0,-1 1 0,1-1 0,-1 0 0,0 0 0,0 0 0,-1 0 0,1 0 0,-1-1 0,0 1 0,0-1 0,-1 0 0,1 0 0,-1-1 0,0 1 0,0-1 0,-8 4 0,6-4-22,1-1 1,0 1-1,0-1 1,-1 0-1,-7 1 0,-6-2-91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6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13899,'-2'1'99,"-22"4"1343,-41 15 0,59-18-1303,1 0-1,0 1 1,0-1 0,0 1 0,0 0 0,0 0 0,0 1-1,1-1 1,0 1 0,0 0 0,0 0 0,0 0 0,-5 9-1,8-12-117,1 0 0,-1 0 0,1 0-1,-1 0 1,1 0 0,0 0-1,-1 0 1,1 0 0,0 0 0,0 1-1,0-1 1,0 0 0,0 0-1,0 0 1,0 0 0,0 0 0,0 0-1,1 0 1,-1 0 0,0 0-1,1 0 1,-1 0 0,1 0 0,-1 0-1,1 0 1,-1 0 0,1 0-1,0 0 1,-1-1 0,1 1 0,0 0-1,0 0 1,-1-1 0,1 1-1,0 0 1,0-1 0,0 1 0,0-1-1,0 1 1,0-1 0,0 0-1,0 1 1,0-1 0,1 0 0,6 3 43,0-2 1,-1 1-1,1-1 1,14 1-1,-2-2 10,1 0 0,-1-2 0,0 0 0,1-1 0,-1-1 0,-1-1 0,1-1 0,-1-1 0,34-16 0,-46 18-42,-8 3 6,-14 7-13,11-3-23,0 0 0,0 1 0,0-1 0,1 1 0,-1 0 0,1 0 0,0 0 0,0 1 0,0-1 0,0 1 0,0 0 0,1 0 0,0 0-1,0 0 1,0 0 0,0 0 0,0 0 0,1 1 0,0-1 0,0 1 0,0-1 0,1 1 0,-1-1 0,1 1 0,0-1 0,0 1 0,1 0 0,-1-1 0,1 1 0,0-1 0,0 0 0,3 6 0,2 7 6,2 0 1,0-1-1,1 0 1,0 0-1,1-1 1,21 24-1,-27-35-8,33 44 41,-34-43-36,-1-1-1,1 1 1,0 0-1,-1 0 1,0 1-1,-1-1 1,1 0-1,1 10 1,-3-14 10,0 1 1,-1-1-1,1 1 1,0-1-1,-1 1 1,1-1-1,-1 1 1,1-1-1,-1 1 1,0-1 0,1 0-1,-1 0 1,0 1-1,0-1 1,0 0-1,0 0 1,0 0-1,0 0 1,-1 0 0,1 0-1,0 0 1,0 0-1,-1 0 1,1-1-1,-1 1 1,1 0-1,0-1 1,-1 0 0,1 1-1,-4 0 1,-6 1 123,0 0 1,0 0-1,-11 0 1,19-1-115,-37 1 202,-1-1 0,0-2 0,-69-10 0,106 11-250,0-1 0,0 0-1,0 0 1,0-1 0,0 1 0,1-1-1,-1 0 1,-5-3 0,-4-7-161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16668,'3'0'1920,"0"4"-1280,-1 8-288,6 5 1353,0 10-865,2 3-256,0 7-360,2 2-72,-2 0-72,0-2-112,-3-3-320,-3-2-192,-4-9-472,-1-6-89,-8-7 753,-4-6-256,-5-4-192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21 392 12163,'-4'-7'406,"1"-1"1,0-1 0,0 1 0,1 0-1,0-1 1,0 1 0,1-1 0,0 0-1,1 1 1,0-1 0,0 0 0,1 1-1,0-1 1,1 1 0,0-1 0,0 1-1,0 0 1,1-1 0,5-9 0,0 1-8,1 0 1,1 0-1,0 1 1,1 0-1,1 0 1,0 2-1,17-16 1,-22 23-316,1 0 0,1 0 0,-1 1 0,1 0 0,0 0 0,1 1 0,-1 1-1,1-1 1,0 2 0,0-1 0,1 1 0,-1 1 0,1 0 0,14-1 0,-18 3-81,0 0 0,-1 1 0,1 0 0,0 0 0,-1 0-1,1 1 1,-1 0 0,0 1 0,1-1 0,-1 1 0,0 1 0,0-1 0,-1 1-1,1 0 1,-1 0 0,8 8 0,-10-10-6,-1 1-1,0 0 1,1-1-1,-1 1 1,0 0-1,0 0 1,-1 1-1,1-1 1,-1 0-1,1 1 1,-1-1-1,0 0 1,0 1-1,-1-1 1,1 1-1,-1 0 1,0-1-1,0 1 1,0-1-1,0 1 1,0 0-1,-1-1 1,0 1-1,1-1 1,-2 1-1,1-1 1,0 0 0,0 1-1,-1-1 1,0 0-1,-3 5 1,-1-1 19,1 0 1,-1 0 0,-1 0-1,-13 10 1,17-15-129,1 1 0,-1-2 0,0 1 1,0 0-1,0-1 0,0 1 0,0-1 0,0 0 0,0 0 1,0 0-1,0 0 0,-1 0 0,1-1 0,0 0 1,-1 1-1,-4-2 0,7 1 27,0 0-1,1 0 1,-1 0 0,0-1-1,1 1 1,-1 0 0,1 0 0,-1-1-1,1 1 1,-1-1 0,1 1-1,-1 0 1,1-1 0,-1 1-1,1-1 1,-1 1 0,1-1 0,0 1-1,-1-1 1,1 1 0,0-1-1,-1 0 1,1 1 0,0-1-1,0 1 1,0-1 0,-1 0 0,1 0-1,3-21-850,7 4-35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13243,'65'132'4305,"-48"-92"-2233,-16-39-1964,-1 0-1,0 0 1,1 0-1,-1 0 0,1 0 1,0 0-1,-1 0 1,1 0-1,0 0 1,-1 0-1,1 0 0,0-1 1,0 1-1,0 0 1,0 0-1,0-1 1,2 2-1,-3-2-47,1 0 1,-1 0-1,1 0 0,-1 0 1,1-1-1,-1 1 0,1 0 1,-1 0-1,1 0 0,-1-1 1,1 1-1,-1 0 0,0 0 1,1-1-1,-1 1 0,1 0 1,-1-1-1,0 1 0,1-1 0,-1 1 1,0 0-1,1-1 0,-1 1 1,0-1-1,0 1 0,1-1 1,1-5 265,1 0 0,-2 0 1,1 0-1,2-12 1,-2 5-199,-1-1-1,0 0 1,-1 0 0,0 1 0,-1-1 0,-1 0 0,0 1 0,-5-15 0,5 20-200,-1 0-1,0 0 1,-1 0 0,0 0-1,0 1 1,-1-1 0,1 1 0,-2 1-1,1-1 1,-1 1 0,0 0-1,0 0 1,-1 0 0,-7-4-1,22 8-1542,31 7-564,36 3 399,-35-8 941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122 457 14787,'-2'-1'126,"1"0"0,-1 0 0,1 0 0,-1 0 0,0 0 0,1 1 0,-1-1 0,0 0 0,1 1 0,-1-1 0,0 1 0,0 0-1,1 0 1,-1-1 0,0 1 0,0 0 0,0 1 0,1-1 0,-1 0 0,0 0 0,0 1 0,1-1 0,-1 1 0,0 0 0,0-1 0,1 1 0,-1 0 0,1 0 0,-1 0 0,1 0 0,-1 0-1,1 0 1,0 0 0,-1 1 0,1-1 0,-2 3 0,-3 4 219,0 0-1,0 0 1,1 0-1,0 0 0,-6 15 1,-6 28 693,16-47-933,0 1 0,1-1-1,-1 1 1,1 0 0,-1-1 0,2 1-1,-1-1 1,0 1 0,2 6 0,-2-10-83,1 0 1,-1 0-1,0 0 0,1 0 1,-1-1-1,0 1 1,1 0-1,-1 0 0,1 0 1,-1-1-1,1 1 1,0 0-1,-1-1 0,1 1 1,0 0-1,-1-1 1,1 1-1,0-1 0,0 1 1,0-1-1,-1 1 1,1-1-1,0 0 0,0 1 1,0-1-1,0 0 1,0 0-1,0 0 0,0 0 1,-1 1-1,1-1 1,0-1-1,0 1 0,0 0 1,0 0-1,0 0 1,0 0-1,0-1 0,0 1 1,-1 0-1,1-1 1,0 1-1,0 0 0,0-1 1,1 0-1,3-2 54,0-1 0,-1 1 0,1 0 0,-1-1 1,1 0-1,3-5 0,-1 0 7,-1 1 1,-1-1-1,1 0 0,-2 0 1,1-1-1,-1 0 1,-1 1-1,4-15 1,-5 16-149,0 0 1,-1-1-1,0 0 1,0 1 0,-1-1-1,0 1 1,0-1 0,-1 0-1,0 1 1,-4-13-1,5 20 30,0 1 0,0-1 0,-1 0-1,1 1 1,0-1 0,0 1 0,-1-1-1,1 0 1,0 1 0,-1-1 0,1 1-1,0-1 1,-1 1 0,1 0 0,-1-1-1,1 1 1,-1-1 0,1 1 0,-1 0-1,0-1 1,0 1-14,1 0 0,0 0 0,-1 0 0,1 0 0,0 0 0,-1 0 0,1 0 0,0 0 0,-1 0 0,1 0 0,-1 1 1,1-1-1,0 0 0,0 0 0,-1 0 0,1 0 0,0 1 0,-1-1 0,1 0 0,0 0 0,0 1 0,-1-1 0,1 0 0,0 1 0,0-1 0,-1 1-73,0 0 0,1 0 0,0 0 0,-1 0 0,1 0 0,-1 0 0,1 0 0,0 0 0,0 0 0,0 0 0,-1 0 0,1 0 0,0 0 0,0 0 0,1 0 0,-1 0 0,0 1 0,0-1 0,0 0 0,1 0 0,-1 0 0,0 0 0,1 0 0,0 1 0,1-1-29,-1 1 0,1-1 0,-1 0 1,1 0-1,0 0 0,0 0 0,-1 0 1,1 0-1,0 0 0,0-1 0,0 1 0,0-1 1,0 1-1,0-1 0,0 0 0,0 0 1,0 0-1,0 0 0,0 0 0,-1 0 1,1-1-1,0 1 0,0 0 0,0-1 1,0 0-1,0 1 0,2-2 0,6-2-562,1-1-1,-1 0 0,12-8 0,-3 1-154,0-1-1,24-23 1,-37 32 1137,-1-2-1,0 1 1,0 0 0,-1-1-1,1 0 1,-1 0 0,0 0-1,-1-1 1,0 1 0,0-1 0,4-12-1,-7 17-167,0 1 0,1 0 0,-1 0-1,0 0 1,0-1 0,0 1 0,0 0-1,0 0 1,0 0 0,0-1 0,0 1 0,-1 0-1,1 0 1,0 0 0,-2-2 0,2 3-22,0-1 0,0 1 1,-1-1-1,1 1 0,-1 0 1,1 0-1,0-1 0,-1 1 1,1 0-1,-1 0 0,1-1 1,0 1-1,-1 0 0,1 0 1,-1 0-1,1 0 0,-1 0 1,1 0-1,-1 0 0,1 0 1,-1 0-1,1 0 0,-1 0 1,1 0-1,-1 0 0,0 0 1,-1 1 62,0 0 1,0 0 0,-1 0-1,1 0 1,0 0-1,0 0 1,0 1-1,0-1 1,1 1 0,-1-1-1,0 1 1,0 0-1,1 0 1,-2 2 0,-5 9 75,1 0 1,0 0-1,1 1 1,-7 23-1,11-29-160,0-1-1,0 1 1,1 0-1,0 0 0,0-1 1,1 1-1,0 0 1,0 0-1,1 0 0,3 13 1,-4-20-34,1 1 0,-1-1 0,1 1 0,-1-1 0,1 0-1,0 1 1,-1-1 0,1 1 0,0-1 0,0 0 0,0 0 0,0 0 0,0 0 0,1 0 0,-1 0 0,0 0 0,0 0 0,1 0 0,-1 0 0,0 0 0,3 0-1,-1-1 13,-1 1 0,1-1 0,-1 0 0,1 0-1,-1 0 1,1 0 0,-1 0 0,0 0 0,1-1-1,-1 0 1,1 1 0,2-2 0,4-2 76,0 0 1,-1-1-1,0 0 1,0 0-1,15-13 1,-7 1 66,1 0 1,-2-2-1,0 0 0,-2 0 1,0-2-1,-1 1 0,-1-2 1,-1 1-1,-1-2 0,-1 1 1,0-1-1,-2 0 0,-1 0 0,4-48 1,-8 62-106,-1 1 0,0 0 1,0 0-1,-1 0 0,0 0 1,-3-9-1,4 16-69,0 1 1,0-1-1,0 1 1,0-1-1,0 1 1,0-1-1,0 1 1,-1-1-1,1 1 1,0-1-1,0 1 1,-1 0-1,1-1 1,0 1-1,-1-1 1,1 1-1,0 0 1,-1-1-1,1 1 1,0-1 0,-1 1-1,1 0 1,-1 0-1,1-1 1,-1 1-1,1 0 1,0 0-1,-1 0 1,1-1-1,-1 1 1,1 0-1,-1 0 1,1 0-1,-1 0 1,0 0-1,1 0 1,-1 0-1,1 0 1,-1 0-1,1 0 1,-1 0-1,1 1 1,-1-1-1,1 0 1,0 0-1,-1 0 1,1 1-1,-1-1 1,1 0-1,-1 0 1,1 1-1,0-1 1,-1 0-1,0 2 1,-16 20 74,11-9-72,1 1 0,0 0 0,1 0 0,1 0 1,0 0-1,1 0 0,0 1 0,2-1 0,-1 1 0,2-1 1,0 1-1,0-1 0,2 0 0,-1 1 0,9 22 0,-9-33-8,-1 0 0,1 0-1,0 0 1,1 0 0,-1-1-1,0 1 1,1-1-1,0 1 1,0-1 0,0 0-1,0 0 1,1 0 0,-1-1-1,1 1 1,7 3-1,-8-5 1,0 0-1,0 0 1,0 0-1,0-1 1,0 1-1,1-1 1,-1 0-1,0 0 0,0 0 1,1 0-1,-1 0 1,0-1-1,0 0 1,1 1-1,-1-1 1,0 0-1,0-1 0,0 1 1,0 0-1,-1-1 1,1 0-1,3-2 1,5-4-34,-1-1 1,-1 0-1,1-1 1,-2 0 0,1-1-1,-1 1 1,-1-1-1,8-17 1,-7 15-89,-2-1 1,0 0-1,-1-1 1,0 0-1,-1 1 0,-1-1 1,2-16-1,-5 20-73,-3 11-29,-5 18 0,3 0 282,1 0-1,0 0 1,-1 34-1,5-44 3,-1 1 0,2 0 0,-1-1 0,1 1 0,0 0 0,1-1 0,0 1 0,1-1 0,-1 0 0,6 11 0,-7-18-40,-1 0 1,1 1-1,0-1 0,0 0 1,0 1-1,0-1 1,0 0-1,1 0 0,-1 0 1,0 0-1,0 0 1,1 0-1,-1 0 0,0 0 1,1-1-1,-1 1 0,1-1 1,-1 1-1,1-1 1,-1 1-1,3-1 0,-1 0 2,0 0-1,-1 0 0,1-1 1,0 1-1,0-1 0,-1 1 1,1-1-1,-1 0 0,1 0 0,-1 0 1,4-3-1,4-2 27,-1-1-1,0-1 1,0 1 0,12-15 0,-7 5 2,0 0 1,-2-1-1,21-39 1,-26 45-79,-1-2 0,-1 1 1,0-1-1,-1 1 0,-1-1 0,0 0 0,1-16 1,-4 29 15,1 0 1,-1-1 0,0 1-1,0 0 1,0 0 0,0-1-1,-1 1 1,1 0 0,0 0-1,0 0 1,-1-1 0,1 1-1,-1 0 1,1 0-1,-1 0 1,1 0 0,-1 0-1,0 0 1,1 0 0,-3-2-1,3 3 5,-1 0 0,0 0 0,1 0 0,-1 0 0,0 0 0,0 0 0,1 0-1,-1 0 1,0 0 0,1 1 0,-1-1 0,0 0 0,1 0 0,-1 1 0,1-1-1,-1 0 1,0 1 0,1-1 0,-1 1 0,1-1 0,-1 1 0,1-1 0,-1 1-1,1-1 1,-1 1 0,1-1 0,0 1 0,-1 0 0,1-1 0,0 1 0,-1-1-1,1 1 1,0 0 0,0-1 0,0 2 0,-3 5-4,0 0 0,1 0 0,1 0 0,-1 0 0,1 1 1,0-1-1,1 0 0,-1 1 0,1-1 0,1 0 0,0 1 0,0-1 0,0 0 0,1 0 0,5 14 1,-7-18-45,2 0 0,-1 0 0,0 0 1,1 0-1,-1-1 0,1 1 1,0 0-1,0-1 0,0 1 1,0-1-1,0 1 0,1-1 1,-1 0-1,1 0 0,-1 0 1,1 0-1,0-1 0,0 1 0,-1-1 1,1 0-1,0 1 0,1-1 1,-1-1-1,0 1 0,0 0 1,0-1-1,0 1 0,1-1 1,-1 0-1,0 0 0,0-1 1,1 1-1,-1-1 0,0 1 0,0-1 1,0 0-1,6-2 0,-2-1-55,1 0-1,0-1 0,-1 1 1,0-1-1,0-1 0,11-11 1,14-16-421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19116,'-1'33'1632,"-1"4"-1111,2 4-217,2 2 544,2-1-152,0-3-232,2-5-120,3-8-192,-2-3-144,-2-10-272,3-5-160,0-8-360,4-7-272,1-9-209,1-7 825,3 2-272,2-5-152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11779,'1'4'354,"0"2"65,0-1 1,1 1 0,-1-1 0,1 0 0,3 7 0,-4-11-351,-1 0 0,0-1 0,1 1-1,-1 0 1,1-1 0,-1 1 0,1 0 0,-1-1 0,1 1-1,0-1 1,-1 1 0,1-1 0,0 1 0,-1-1 0,1 0-1,0 1 1,0-1 0,-1 0 0,1 0 0,0 1 0,0-1-1,0 0 1,-1 0 0,1 0 0,0 0 0,0 0 0,0 0-1,0 0 1,-1 0 0,1 0 0,0-1 0,0 1 0,-1 0-1,1 0 1,0-1 0,0 1 0,-1 0 0,1-1 0,0 1-1,-1-1 1,1 1 0,0-1 0,-1 1 0,1-1 0,0-1-1,7-5 196,0-1 0,-1 0 0,0 0 0,-1 0 0,0-1-1,0 0 1,-1-1 0,0 1 0,6-19 0,0-5 241,12-56 0,-2-34-298,-19 102-185,-1 0 0,-1 0 0,-4-40 0,-2 43-38,6 18 16,-1 0 0,1 0 0,0-1 0,0 1 0,0 0 0,-1 0 0,1 0 1,0 0-1,0 0 0,0 0 0,-1 0 0,1 0 0,0 0 0,0 1 0,0-1 0,0 0 0,-1 0 1,1 0-1,0 0 0,0 0 0,0 0 0,0 0 0,-1 0 0,1 0 0,0 0 0,0 1 0,0-1 1,0 0-1,0 0 0,-1 0 0,1 0 0,0 1 0,0-1 0,0 0 0,0 0 0,0 0 0,0 0 0,0 1 1,0-1-1,0 0 0,0 0 0,0 0 0,0 1 0,-2 3 20,0 1 1,1 0-1,0 0 1,0 0-1,0 5 1,-1 25 161,1 0-1,2-1 1,1 1 0,2 0 0,2-1 0,1 0 0,14 43 0,-16-65-140,0 0 0,1 0 1,0-1-1,14 19 0,-17-26-64,0 0 0,1 0-1,-1 0 1,1 0-1,0 0 1,0-1 0,0 0-1,1 0 1,-1 0-1,1-1 1,-1 1 0,1-1-1,0 0 1,6 2 0,-11-4 7,0 0 0,1 0 0,-1 0 0,0 0 1,1 0-1,-1 1 0,1-1 0,-1 0 1,1 0-1,-1 0 0,0 0 0,1 0 0,-1 0 1,1-1-1,-1 1 0,0 0 0,1 0 0,-1 0 1,1 0-1,-1 0 0,0 0 0,1-1 0,-1 1 1,1-1-1,-4-6-228,-16-10-37,-45-21-101,41 26 493,1-1 1,0-1-1,-21-19 0,41 32-79,0 0-1,1 0 1,-1 0-1,1-1 0,0 1 1,-1 0-1,1-1 1,0 1-1,0-1 1,0 0-1,0 1 0,0-1 1,0 0-1,0 0 1,1 1-1,-1-1 0,1 0 1,-1 0-1,1 0 1,0 0-1,0 0 0,0 0 1,0 0-1,0 0 1,0 0-1,0 0 0,0 0 1,1 1-1,0-4 1,2 1 20,-1 1 0,0 0 0,1 0 0,0 0 0,-1 0 1,1 1-1,0-1 0,0 1 0,1-1 0,-1 1 0,0 0 1,1 0-1,5-1 0,31-13-182,45-12 0,0 1-239,-22 4 212,-1-3-57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1382 17300,'88'-54'2486,"-30"17"-2008,1026-525 4381,-562 316-6388,-20-25-1914,-281 122 1967,-141 86 813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23269,'3'-3'1528,"-7"-3"-1744,3 1-400,11 2 16,10-3 608,5 3-304,10 3-240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1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14987,'-18'36'1288,"8"-25"-1344,-1-9-64,20-25 2129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3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1982 124 9266,'-81'-32'770,"-63"-24"-306,116 47-386,0 1-1,-1 2 1,-38-4-1,25 8-40,0 2 0,0 2 0,0 1 0,0 3 0,1 1 0,-45 14 0,-6 7 125,-137 64 0,167-63-78,1 3 1,1 3-1,3 2 0,0 2 0,3 4 1,2 1-1,1 3 0,3 1 0,1 3 1,-44 65-1,47-53-74,2 2-1,4 2 1,3 2-1,-46 123 1,66-146 33,1 2 0,2-1 0,3 2 0,2-1 0,2 1 0,2 0 0,2 0 0,8 73 0,-4-99-21,2-1 1,0 0-1,2 0 1,0 0 0,1-1-1,2 0 1,0-1-1,1 0 1,1-1-1,0 0 1,26 29 0,-18-27-9,1 0 0,1-1 0,1-2 0,1 0 1,0-1-1,1-2 0,1 0 0,46 18 0,13-2 60,2-3-1,1-4 0,121 16 1,-83-24 80,235-2 0,-213-21-106,0-6 0,-1-6 0,0-7 0,-2-6 0,158-58 0,-184 44-35,-1-6 0,-3-4-1,-2-6 1,157-113 0,-202 125-10,-2-3 1,61-64-1,-89 77 3,-1-2 0,-2-1-1,-2-2 1,30-54 0,-52 79 23,-2 0 0,0 0 1,-1 0-1,-1-1 0,-1 0 1,0-1-1,2-30 0,-7 38 12,0 1-1,-1-1 0,0 1 0,-2 0 0,1-1 0,-2 1 0,1 0 0,-2 0 0,0 0 0,0 1 1,-1-1-1,-1 1 0,-11-18 0,2 10 61,0 0 1,-2 1-1,0 0 1,-2 1-1,1 2 1,-42-29-1,11 14 74,-1 2 0,-57-23 0,-8 5-20,-3 5 1,-230-51-1,-262-2-464,-492 9-736,791 80 831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16660,'-1'-1'84,"0"0"0,0 1 1,0-1-1,0 0 1,-1 0-1,1 0 0,0 1 1,0-1-1,-1 0 0,1 1 1,-1 0-1,1-1 1,0 1-1,-1 0 0,1-1 1,-1 1-1,1 0 1,-1 0-1,1 0 0,0 0 1,-1 1-1,1-1 1,-1 0-1,1 1 0,-1-1 1,1 1-1,0-1 1,-1 1-1,1-1 0,-2 2 1,-7 3 218,1 0 1,-18 13 0,9-4-278,1 2 0,0 0 0,1 0 0,0 2 1,2 0-1,0 1 0,1 0 0,1 1 0,1 0 0,1 1 0,0 0 0,2 1 1,0 0-1,2 0 0,0 1 0,-2 27 0,7-41-44,1 1-1,0-1 1,0 0 0,1 0 0,1 1-1,-1-1 1,2 0 0,-1 0-1,7 14 1,-8-20 10,1 1-1,0-1 1,-1 0 0,1 0-1,1 0 1,-1 0 0,0 0-1,1 0 1,-1-1 0,1 1-1,0-1 1,0 0 0,0 0-1,0 0 1,0 0 0,1 0-1,-1-1 1,0 1 0,1-1-1,-1 0 1,1 0 0,0 0-1,-1-1 1,1 1 0,0-1-1,7 0 1,-3-1 57,0-1 0,0 0 1,-1 0-1,1-1 0,0 0 0,-1 0 0,0-1 1,1 0-1,-1 0 0,-1 0 0,1-1 0,-1 0 1,0-1-1,0 1 0,0-1 0,-1-1 0,0 1 1,0-1-1,7-12 0,-8 13 77,0-1 1,-1 1-1,0-1 0,0 0 1,0 0-1,-1-1 0,0 1 1,0 0-1,-1-1 0,0 1 1,0-1-1,-1 1 0,0-1 1,0 1-1,-1-1 0,0 1 1,0-1-1,-1 1 0,0-1 1,0 1-1,-5-11 0,4 14-85,1 1 0,-1-1 0,0 1 0,0-1 0,0 1-1,-1 0 1,1 0 0,-1 0 0,0 1 0,0-1-1,0 1 1,0 0 0,0 0 0,-8-2 0,11 3-118,-1 1 0,0-1 0,1 1 0,-1 0 0,0-1 0,0 1 0,1 0 0,-1 0 0,0 0 0,0 0 0,1 1 0,-1-1 0,0 0 0,1 1 0,-1 0 0,0-1 0,1 1 0,-1 0 0,1-1 0,-1 1 1,1 0-1,-1 0 0,1 0 0,-1 1 0,1-1 0,0 0 0,0 0 0,0 1 0,0-1 0,0 0 0,0 1 0,0 0 0,0-1 0,0 1 0,1-1 0,-1 1 0,1 0 0,-1-1 0,1 1 0,-1 3 0,1-3-26,-1 0 1,1 1-1,0-1 0,-1 1 0,1-1 0,0 0 1,1 1-1,-1-1 0,0 1 0,1-1 0,-1 0 1,1 1-1,0-1 0,0 0 0,0 0 1,0 1-1,0-1 0,0 0 0,0 0 0,1 0 1,-1 0-1,1-1 0,0 1 0,1 1 0,17 12-846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13043,'0'0'26,"-1"0"1,0 0 0,1 0-1,-1 0 1,1 1-1,-1-1 1,1 0 0,-1 0-1,1 1 1,-1-1 0,1 0-1,-1 1 1,1-1-1,0 0 1,-1 1 0,1-1-1,-1 1 1,1-1-1,0 1 1,0-1 0,-1 1-1,1-1 1,0 1-1,0-1 1,-1 1 0,1-1-1,0 2 1,0-2-20,1 1-1,0 0 1,-1-1 0,1 1 0,-1-1-1,1 0 1,0 1 0,0-1-1,-1 0 1,1 1 0,0-1 0,-1 0-1,1 0 1,0 1 0,0-1 0,1 0-1,37 3-168,42-7-137,-18 1 248,98 7 0,395 17 1321,-2-48-971,-34 0-306,673 8 45,-1066 16-34,551-12 138,0 22 490,22 33 409,-185-9-226,-494-30-780,274 10 410,-1-23-62,-269 6 424,-24 5-764,0 1 1,-1 0 0,1-1-1,0 1 1,0 0-1,-1-1 1,1 1-1,0-1 1,-1 1 0,1-1-1,-1 0 1,1 1-1,0-1 1,-1 1-1,1-1 1,-1 0-1,0 0 1,1 1 0,-1-1-1,0 0 1,1 0-1,-1 1 1,0-1-1,0 0 1,0 0-1,1-1 1,-5-6 301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3393 633 13179,'-9'-102'1041,"7"62"-718,-1 0 0,-17-71 0,17 100-297,0 0 0,-1 0 0,-1 0-1,0 0 1,0 1 0,-1 0-1,0 0 1,-1 0 0,0 1 0,-1 0-1,0 0 1,0 1 0,0 0 0,-12-7-1,-4-1 20,-1 2-1,0 1 0,-1 1 1,0 1-1,-33-9 0,-142-27 141,47 23 94,1 7-1,-234 4 1,164 23-97,-249 42 0,350-32-138,2 6-1,1 4 1,-145 59-1,185-56-21,1 4-1,2 3 1,2 3 0,2 4 0,-101 84-1,142-104-27,1 1-1,2 2 0,1 1 0,1 0 0,2 3 0,1 0 0,-31 63 0,43-74-14,1 1 0,1 1 1,2 0-1,0 0 0,2 1 0,0-1 0,2 1 1,1 0-1,1 0 0,1 0 0,1 0 0,2 0 0,6 33 1,-1-30-24,0 0 0,2 0 0,2-1 0,0-1 0,2 0 0,0 0-1,21 27 1,-11-24-9,0 0 0,2-2 0,1 0 1,2-2-1,33 24 0,-11-15 3,2-2 0,0-3 1,2-2-1,1-3 1,1-2-1,2-3 0,61 14 1,-11-11 40,1-5 0,1-5 1,0-5-1,0-4 0,178-18 0,-132-5 47,-1-7-1,-1-7 1,202-70-1,-228 56 26,-2-6 1,-3-5-1,-3-5 0,-3-6 0,-2-5 1,135-113-1,-190 135 87,-3-2-1,65-76 1,-94 95 27,-3-1-1,0-1 1,-3-1-1,-1-1 1,26-64-1,-41 85-42,-1-1-1,-1 1 0,0-1 1,-1 0-1,-2 0 0,2-38 1,-5 43-30,0 0 0,-1 1 0,0-1 0,-1 1 0,0-1 0,-2 1 0,1 0 0,-2 1 0,1-1 0,-14-19 0,6 13 12,-1 0 1,-1 2-1,-1 0 1,-1 0-1,0 2 0,-1 0 1,0 1-1,-1 1 0,-1 0 1,0 2-1,-23-10 1,-6 1 2,-2 1 0,1 3 0,-97-18 1,27 17-402,-1 4 0,-181 5 1,-251 40-749,419-22 907,-127 9-376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6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3647 120 12987,'-50'-25'356,"-1"3"0,-59-17 0,77 30-472,-1 1-1,0 2 0,0 1 1,-55 0-1,-218 27-983,1 26 1451,187-23 266,-201 70 0,-103 72-327,38 6 142,271-115-336,-138 95 0,171-97-220,-293 211-337,286-197 396,2 4 0,-79 89 0,140-135 40,0 2 1,2 0-1,2 1 1,0 1-1,-16 36 1,30-52 5,0 1 1,2-1-1,-1 1 1,2 0-1,0 0 1,2 0-1,-1 1 0,2-1 1,0 1-1,2-1 1,0 1-1,0-1 1,6 22-1,-1-15 5,0-1-1,2 0 1,0-1-1,2 0 1,1 0-1,0-1 1,1 0-1,26 31 0,-25-36 22,2-1-1,0 0 1,1-1-1,0 0 1,1-2-1,1 0 0,0 0 1,1-2-1,0-1 1,21 8-1,-1-3 13,1-3 0,1-1 1,0-2-1,80 5 0,169-16 13,50-33-48,-1-21-19,-247 41 34,827-135 175,-348 43 129,-411 67-214,234-93 0,-24-42-74,-287 128-3,-3-4 0,94-77 0,-156 114 33,0-1 0,-1-1 0,-1 0 1,25-35-1,-36 45-7,0-1-1,-1 0 1,0 1 0,-1-1 0,1-1 0,-2 1 0,1 0 0,-1-1-1,0 1 1,-1-1 0,0 0 0,0 0 0,-1 1 0,0-1 0,-1 0-1,-1-10 1,-2 4 44,-1 0-1,0 0 0,-1 1 1,-1 0-1,0 0 0,-1 0 1,0 1-1,-1 0 1,0 1-1,-16-16 0,-8-5 90,-2 1 0,-43-31-1,5 11-32,-2 3-1,-2 4 1,-2 3-1,-105-39 0,34 26-220,-237-52-1,234 75 444,-1 7-1,-307-9 0,244 36-243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6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2087 214 12923,'-104'-9'431,"-175"-9"-833,231 18 65,-1 3 0,1 1 0,-86 19 0,58-1 33,1 2 1,-98 48-1,-130 94 1045,220-111-266,2 2-1,4 5 0,2 3 0,-93 103 1,131-126-411,2 2 0,1 2 0,3 0 1,2 3-1,2 0 0,3 1 1,1 2-1,3 0 0,-17 70 0,31-97-107,2 1-1,1 0 0,0 0 0,2 0 1,1 0-1,7 47 0,-5-57 14,2 0 0,0-1 0,0 0 0,2 0 0,0 0 0,0 0-1,2-1 1,0 0 0,0-1 0,1 0 0,1 0 0,15 16 0,-5-11 8,2-1 0,-1 0-1,2-2 1,0 0 0,1-2 0,1 0 0,36 12-1,2-3 41,126 26-1,-80-30 12,1-5-1,118 0 0,224-31 114,-211-9 9,-1-11 0,-2-10 1,-2-10-1,229-91 0,-125 4-14,-288 118-89,-1-3-1,-1-2 1,-2-2-1,53-47 1,-84 64 44,0 0 0,-1-1 0,-1-1 0,-1 0 1,0-1-1,-2 0 0,0-1 0,-2-1 0,0 0 0,-1 0 0,-1-1 0,-2 0 1,0 0-1,-1-1 0,-1 1 0,-2-1 0,0 0 0,-1 0 0,-2 0 1,0 0-1,-2 0 0,-9-41 0,-4 12 223,-3 1 1,-1 1-1,-3 1 0,-39-64 0,35 72-257,-2 0 0,-1 2 0,-2 1 0,-2 1 0,-1 2 0,-2 1 0,-2 3-1,0 1 1,-2 1 0,-2 3 0,-73-37 0,62 40-160,-1 2 0,-1 2 0,-1 2 0,0 4 0,-1 1 0,-1 4 0,1 1 0,-1 4 0,-99 4 0,-80 30-111,-12 28-50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14827,'-14'-4'3123,"14"4"-3067,0 0-1,0 0 1,0 0 0,0-1 0,0 1-1,0 0 1,0 0 0,0 0-1,0 0 1,0 0 0,0 0 0,0 0-1,0 0 1,0-1 0,0 1 0,0 0-1,0 0 1,0 0 0,0 0 0,0 0-1,0 0 1,0 0 0,0 0 0,0-1-1,0 1 1,0 0 0,0 0 0,0 0-1,0 0 1,0 0 0,0 0 0,0 0-1,0 0 1,1 0 0,-1 0 0,0 0-1,0 0 1,0-1 0,0 1 0,0 0-1,0 0 1,0 0 0,0 0 0,0 0-1,1 0 1,-1 0 0,0 0 0,0 0-1,0 0 1,0 0 0,0 0 0,0 0-1,0 0 1,1 0 0,25-3 2269,210 19-923,-87-3-3149,-80-9-1247,-62-3 2309,-6 2-68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14195,'-1'12'1696,"2"-4"-991,8-5-121,6-3 1424,17-4-936,2-6-151,11-2-137,2 1-80,5-6-264,-2 0-240,0-1-648,-1 5-384,-12 3 648,-5 2-176,-7-2-153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16468,'4'0'243,"0"2"0,0-1 1,1 0-1,-1 1 1,0 0-1,0 0 1,0 0-1,0 0 1,5 5-1,8 4 447,18 7 1,-12-7-357,0 2 1,0 0-1,30 25 1,-48-33-291,1 0 1,-1 0-1,0 0 1,-1 1-1,1 0 0,-1 0 1,0 0-1,0 0 1,-1 1-1,0-1 1,0 1-1,-1 0 1,1 0-1,-1 0 0,-1 0 1,0 0-1,1 10 1,-2-3 7,-1 1 0,0 0 0,-1 0-1,-1 0 1,0-1 0,-1 0 0,-1 1 0,0-2 0,-1 1 0,-11 19 0,10-21-232,0-1 0,-1 1 0,0-2 0,0 1 0,-1-1 0,0-1 0,-1 0 0,0 0 0,-1-1 0,0 0 0,-23 12 0,9-10-320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 17156,'2'-6'1632,"-4"5"-1072,-3 8-208,-4 12 880,-1 5-311,-4 15-337,-5 7-144,-3 11-184,-3 3 0,0 9-40,-1 0-48,2-6-88,3-4-128,2-18-424,6-9-320,12-31 656,1-5-144,11-38-120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16420,'0'0'43,"0"0"0,1 0 0,-1-1 0,0 1 0,0 0 1,0 0-1,1 0 0,-1 0 0,0 0 0,0 0 1,0 0-1,1 0 0,-1 0 0,0 0 0,0 0 1,0 0-1,1 0 0,-1 0 0,0 1 0,0-1 1,0 0-1,1 0 0,-1 0 0,0 0 0,0 0 1,0 0-1,0 0 0,1 1 0,-1-1 0,0 0 1,0 0-1,0 0 0,0 0 0,0 0 0,1 1 1,-1-1-1,0 0 0,0 0 0,0 0 0,0 1 1,3 13 759,-3 25-87,0-31-238,-1 38 469,-1 13 201,8 76-1,-4-117-1087,1 0 0,0 0 0,2 0 0,0 0 0,1 0 0,1-1 0,0 0 0,15 22 0,-20-36-199,0 1 0,0-1 0,-1 1 0,1-1-1,-1 1 1,1 0 0,0 5 0,-2-8 66,0-1 0,0 1 0,0-1 0,0 1 0,0-1 0,0 1 0,0-1 0,0 1 0,0-1 0,0 1 0,0-1 1,-1 1-1,1-1 0,0 1 0,0-1 0,0 1 0,-1-1 0,1 1 0,0-1 0,-1 1 0,1-1 0,0 0 0,-1 1 0,-1 0-59,1-1 0,0 0 0,0 1-1,0-1 1,0 0 0,0 1 0,0-1-1,-1 0 1,1 0 0,0 0 0,0 0 0,0 0-1,0-1 1,-1 1 0,0-1 0,-5-1-231,0 0-1,1-1 1,-1 0 0,1 0 0,0 0 0,0-1 0,0 0-1,0 0 1,1-1 0,-8-7 0,0-2 750,0 0 1,-19-28-1,30 39-154,0 0-1,1 0 1,-1 0 0,1 0-1,-1 0 1,1 0-1,0 0 1,0-1 0,0 1-1,0 0 1,1-1-1,-1 1 1,1-1 0,0 1-1,0-5 1,1 5-11,0 0 1,0 0-1,0 0 1,1 0 0,-1 0-1,1 0 1,-1 1-1,1-1 1,0 1 0,0-1-1,0 1 1,1-1-1,-1 1 1,1 0 0,-1 0-1,5-2 1,5-5 179,0 2 1,1-1 0,0 1-1,22-7 1,-29 12-357,0 0 1,-1 1-1,1-1 0,0 1 1,0 0-1,1 1 0,-1 0 1,0 0-1,0 0 0,0 0 1,0 1-1,0 0 0,11 4 1,-14-3-46,1 0 1,-1 0 0,1 0 0,-1 1 0,0-1-1,0 1 1,0 0 0,0 0 0,0 0-1,-1 0 1,1 0 0,-1 1 0,0-1 0,0 1-1,0 0 1,-1-1 0,1 1 0,-1 0-1,0 0 1,0 0 0,0 0 0,0 7 0,1 10 2,-1-1 0,-1 1 0,-3 24 1,2-30 30,1-15-33,0 0 0,0 0 0,0-1 0,0 1 0,0 0 0,1 0-1,-1 0 1,0-1 0,0 1 0,0 0 0,0 0 0,1 0 0,-1 0 0,0 0 0,0 0 0,0-1 0,1 1 0,-1 0-1,0 0 1,0 0 0,0 0 0,1 0 0,-1 0 0,0 0 0,0 0 0,0 0 0,1 0 0,-1 0 0,0 0 0,0 0 0,1 0-1,-1 0 1,0 0 0,0 0 0,0 0 0,1 0 0,-1 1 0,0-1 0,0 0 0,0 0 0,1 0 0,-1 0 0,0 0 0,0 0-1,0 1 1,0-1 0,1 0 0,-1 0 0,0 0 0,0 1 0,0-1 0,0 0 0,0 0 0,0 0 0,0 1 0,0-1 0,0 0-1,0 0 1,1 0 0,-1 1 0,0-1 0,0 0 0,0 0 0,0 1 0,0-1 0,-1 0 0,15-13 24,5-13 13,0 2-7,23-24 0,-36 42-32,0 0 0,1 0 0,-1 1 0,1 0 0,0 1 0,0 0 1,0 0-1,1 0 0,7-2 0,-12 5-4,-1 0 0,1 1 1,-1-1-1,1 1 1,-1 0-1,1-1 0,0 1 1,-1 0-1,1 1 1,-1-1-1,1 0 0,-1 1 1,1-1-1,-1 1 1,1 0-1,-1 0 0,0 0 1,1 0-1,2 2 1,-1 0-1,-1 0 1,1 1-1,-1-1 1,0 1 0,0-1-1,0 1 1,0 0 0,-1 0-1,4 8 1,1 3 1,-2 0 0,0 1 1,-1-1-1,0 1 0,1 16 1,0-6-360,-5-26 356,1 0-1,-1 0 1,0 0-1,0 0 0,0 0 1,0 0-1,0 0 1,0 0-1,1 1 1,-1-1-1,0 0 0,0 0 1,0 0-1,0 0 1,0 0-1,1 0 0,-1 0 1,0 0-1,0 0 1,0 0-1,0 0 0,0 0 1,1 0-1,-1 0 1,0-1-1,0 1 0,0 0 1,0 0-1,0 0 1,0 0-1,1 0 1,-1 0-1,0 0 0,0 0 1,0 0-1,0 0 1,0 0-1,0-1 0,0 1 1,0 0-1,1 0 1,-1 0-1,0 0 0,0 0 1,8-16-53,5-16-93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56 17644,'3'-4'715,"-1"0"1,0 0-1,0-1 0,0 1 1,0-1-1,1-9 1,-3 14-597,1-1 0,-1 0 0,0 1-1,0-1 1,0 0 0,0 1 0,0-1 0,0 0 0,0 1 0,0-1 0,0 0 0,0 1 0,-1-1 0,1 0 0,0 1 0,0-1 0,-1 0 0,1 1 0,0-1 0,-1 0 0,0 0 0,0 1-43,0 0-1,1-1 1,-1 1 0,0 0-1,0 0 1,0 0 0,0 0-1,0 0 1,1 0 0,-1 0 0,0 0-1,0 1 1,0-1 0,0 0-1,0 0 1,1 1 0,-1-1-1,0 1 1,0-1 0,1 0-1,-1 1 1,-1 1 0,-3 1-58,0 1 1,1 0-1,0 1 0,-1-1 1,1 1-1,1-1 1,-1 1-1,1 1 1,0-1-1,0 0 0,-4 11 1,3-6-104,1 1 0,-1-1 0,2 1 0,-1-1-1,0 20 1,2-29 74,1-1-1,0 1 1,0 0-1,0 0 1,0 0-1,0 0 1,0 0-1,0 0 1,0 0 0,0 0-1,1-1 1,-1 1-1,0 0 1,0 0-1,1 0 1,-1 0-1,1-1 1,-1 1-1,1 0 1,-1 0-1,1-1 1,-1 1-1,1 0 1,0 0-1,0-1 1,0 1-1,0-1 0,0 0 1,0 0-1,0 0 0,0 0 1,0-1-1,0 1 0,-1 0 1,1 0-1,0 0 0,0-1 1,0 1-1,0-1 0,-1 1 1,1 0-1,0-1 0,0 1 1,0-2-1,6-3-53,-1 0 0,0-1-1,10-12 1,-10 10 54,-3 4-1,0 0 0,0 0 0,0 0 0,0 1 0,7-6 0,-9 9 9,-1-1 0,1 1 1,0 0-1,0-1 0,-1 1 1,1 0-1,0-1 0,-1 1 0,1 0 1,0 0-1,0 0 0,0 0 1,-1 0-1,1 0 0,0 0 1,0 0-1,0 0 0,-1 0 1,1 0-1,0 0 0,0 1 1,-1-1-1,1 0 0,0 0 0,-1 1 1,1-1-1,0 1 0,-1-1 1,1 1-1,0-1 0,-1 1 1,1-1-1,-1 1 0,1-1 1,-1 1-1,1 0 0,-1-1 1,1 1-1,-1 0 0,0-1 0,1 2 1,9 18-40,-1 0 1,-2 1-1,0 0 1,5 24-1,-4-16 14,9 31 242,-3 1-1,-3 1 1,-2 0 0,-4 0 0,-1 1-1,-7 76 1,2-130-132,-4 27 224,5-34-270,-1 0 0,1 0 0,-1 0 0,0 0 0,1 0 0,-1-1 0,0 1 0,0 0 0,0-1 0,-1 1 0,1-1 0,0 1 0,-1-1 0,-2 3 0,3-4-17,0 1-1,0-1 0,0 0 1,0 1-1,0-1 1,0 0-1,0 0 0,0 0 1,0 0-1,0 0 0,0 0 1,0 0-1,0 0 0,0 0 1,0-1-1,0 1 1,0 0-1,0-1 0,0 1 1,0-1-1,0 1 0,1-1 1,-1 1-1,0-1 1,0 1-1,0-1 0,1 0 1,-1 0-1,-1-1 0,-22-27 257,22 25-226,-22-29-146,2-1 0,1-2 0,2 0 0,2-1-1,-15-44 1,30 74-24,0-1-1,1 0 0,0 1 1,1-1-1,-1 0 0,2 1 1,-1-1-1,1 0 0,0 1 0,0-1 1,1 1-1,0-1 0,0 1 1,1 0-1,5-11 0,9-23-461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21221,'0'10'1720,"-4"-5"-1336,0-4-176,2 5 608,2 1-344,3-3-784,3-1-304,4-3-592,1-3 888,4-8-32,-3-6-224,6-9-169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19252,'47'-19'3135,"-37"16"-2719,1-1 0,-1-1-1,0 1 1,0-2 0,0 1 0,10-9-1,-19 13-382,0 0 0,0 1 0,0-1 0,0 0-1,-1 0 1,1 0 0,0 0 0,-1 0 0,1 0-1,0 0 1,-1 0 0,1 0 0,-1 0 0,1 0-1,-1 0 1,0-2 0,0 2-12,0 1 0,0-1 0,0 1 1,0-1-1,0 1 0,0-1 0,0 0 0,-1 1 0,1-1 0,0 1 1,0-1-1,-1 1 0,1-1 0,0 1 0,-1-1 0,1 1 0,-1 0 1,1-1-1,0 1 0,-1-1 0,1 1 0,-1 0 0,0-1 0,-1 0 13,0 0-1,0 1 0,-1-1 1,1 0-1,0 1 1,0 0-1,-1-1 0,1 1 1,0 0-1,0 0 0,-1 0 1,1 0-1,0 1 1,0-1-1,-1 1 0,-1 0 1,-2 2-24,-1 0 0,1 1 0,0-1 0,1 1 0,-1 1 0,1-1 0,0 1 0,0 0 0,0 0 0,1 0 0,-1 1 0,1 0 0,0 0 0,1 0 0,0 0 0,0 0 0,0 1 0,-1 6 0,1-5-26,0 0 0,1 0-1,0 0 1,1 0 0,0 0 0,0 0 0,0 0-1,1 1 1,1-1 0,-1 0 0,1 0-1,1 0 1,0 0 0,0 0 0,3 9-1,-4-14 15,0-1-1,0 0 1,0 1 0,1-1-1,-1 0 1,0 0-1,1 0 1,0 0-1,-1 0 1,1 0-1,0 0 1,0-1-1,0 1 1,0-1-1,0 1 1,0-1-1,1 0 1,-1 0-1,0 0 1,1 0-1,-1 0 1,0 0-1,1-1 1,-1 1 0,1-1-1,0 0 1,-1 1-1,1-1 1,-1 0-1,1-1 1,-1 1-1,1 0 1,-1-1-1,1 0 1,-1 1-1,1-1 1,2-1-1,5-3 21,0 0-1,-1-1 0,0 0 0,0-1 1,0 0-1,-1 0 0,11-12 0,47-60 242,-22 24-61,-41 52-185,-1 0 0,0 1 0,1-1 1,0 1-1,-1-1 0,1 1 1,0 0-1,0 0 0,7-3 0,-9 5-11,-1 0 0,1 0 0,0 0 0,-1 0 0,1 0 0,0 0-1,-1-1 1,1 2 0,0-1 0,-1 0 0,1 0 0,0 0-1,-1 0 1,1 0 0,0 0 0,-1 1 0,1-1 0,0 0 0,-1 1-1,1-1 1,-1 0 0,1 1 0,0 0-1,0 1 0,0-1 0,0 0 0,0 1 0,0-1 0,0 1 0,-1-1 0,1 1 0,-1-1 0,1 1 0,-1 0 0,1-1 0,-1 3 0,10 83 372,-10-86-355,0-1 0,0 1 0,0 0 0,0-1 0,0 1-1,1-1 1,-1 1 0,0 0 0,0-1 0,1 1 0,-1-1-1,0 1 1,1 0 0,-1-1 0,1 1 0,-1-1 0,1 0 0,-1 1-1,1-1 1,-1 1 0,1-1 0,-1 0 0,1 1 0,-1-1-1,1 0 1,0 1 0,0-1 0,0 0 9,0 0 0,0 0 1,0 0-1,1-1 0,-1 1 0,0 0 1,0-1-1,0 1 0,0-1 0,0 1 0,0-1 1,0 1-1,0-1 0,1 0 0,5-5 113,-1 0-1,1 0 0,5-9 1,-8 11-72,-2 1-30,15-16 299,31-28-1,-43 43-324,-1 1 0,1-1 0,0 1-1,0 0 1,0 0 0,0 0 0,0 1 0,1-1-1,-1 1 1,1 1 0,0-1 0,-1 1-1,9-1 1,-11 2-16,0 0-1,-1 0 1,1 1-1,-1-1 0,1 1 1,-1 0-1,1 0 1,-1 0-1,0 0 1,1 0-1,-1 0 1,0 0-1,0 1 1,0-1-1,0 1 0,0 0 1,0-1-1,0 1 1,0 0-1,-1 0 1,1 0-1,-1 1 1,1-1-1,-1 0 1,0 0-1,0 1 1,1 2-1,2 7-188,-1 0-1,0 0 1,-1 0 0,1 17 0,-2-21-145,5-21-1404,1-5 1212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18908,'-2'-1'321,"-1"1"1,1-1-1,-1 1 1,1-1-1,-1 1 0,1 0 1,-1-1-1,0 2 1,1-1-1,-1 0 0,1 0 1,-1 1-1,1-1 1,-1 1-1,1 0 0,-1 0 1,1 0-1,-3 1 0,2 0-151,-1 1 0,1 0 0,0 0-1,-1 0 1,1 0 0,0 0 0,1 0-1,-1 1 1,-3 7 0,-1 1-157,1 1-1,1 0 1,1 0 0,0 1 0,-4 22-1,7-31 4,-3 26 15,4-29-27,0-1 0,0 1 0,0-1-1,0 1 1,0 0 0,0-1 0,0 1 0,1-1 0,-1 1 0,1-1 0,-1 1 0,1-1 0,0 0 0,-1 1 0,3 1 0,-3-2 0,1-1 1,-1 0 0,1 0 0,0 1-1,-1-1 1,1 0 0,0 0-1,-1 0 1,1 1 0,0-1 0,-1 0-1,1 0 1,0 0 0,0 0-1,-1 0 1,1-1 0,0 1 0,-1 0-1,1 0 1,0 0 0,-1-1-1,1 1 1,-1 0 0,1-1 0,0 1-1,-1 0 1,1-1 0,-1 1-1,1-1 1,0 0 0,19-18 123,-18 17-108,35-41 226,-24 26-113,1 1 1,1 1-1,27-23 0,-40 36-129,-1 1 0,1 0 0,0-1 0,-1 1 0,1 0 0,0 0 0,0 0 0,-1 0 0,1 1 0,0-1 0,0 0 0,0 1 0,0-1 0,0 1-1,0 0 1,0 0 0,0 0 0,0 0 0,0 0 0,0 0 0,0 0 0,0 1 0,0-1 0,0 1 0,0-1 0,0 1 0,0 0 0,0 0 0,0 0 0,0 0 0,-1 0 0,1 0-1,-1 0 1,1 1 0,0-1 0,-1 0 0,0 1 0,1-1 0,-1 1 0,0 0 0,0 0 0,0-1 0,0 1 0,0 0 0,0 0 0,0 2 0,6 15-1,-5-13-1,1 0-1,-1 0 0,1 0 0,0 0 1,6 7-1,-8-11 3,0-1 0,0 0 1,0 0-1,0 0 0,0 0 1,0 0-1,1 0 1,-1-1-1,0 1 0,1 0 1,-1-1-1,0 1 0,1-1 1,-1 1-1,1-1 0,-1 1 1,0-1-1,1 0 0,-1 0 1,1 0-1,-1 0 0,1 0 1,-1 0-1,1 0 0,-1-1 1,1 1-1,-1 0 0,1-1 1,1 0-1,5-3 32,1-1 0,-1 0 1,0 0-1,-1 0 0,1-1 0,7-8 0,-11 10-28,1-1 0,0 0-1,0 1 1,1 0 0,-1 0-1,1 0 1,0 1-1,0 0 1,0 0 0,0 1-1,0-1 1,1 1 0,-1 1-1,8-2 1,-12 3-17,1 0-1,0 1 0,0-1 1,-1 0-1,1 1 1,0 0-1,-1 0 0,1 0 1,0 0-1,-1 0 1,0 0-1,1 0 1,-1 1-1,0 0 0,1-1 1,-1 1-1,0 0 1,2 3-1,3 3-33,0 2-1,0-1 1,6 14 0,12 15-18,-24-37 62,0 1 1,0-1-1,0 0 1,1 0-1,-1 0 0,0 0 1,1 0-1,-1 0 1,1-1-1,-1 1 0,1 0 1,-1-1-1,1 1 1,-1-1-1,1 1 0,0-1 1,-1 0-1,1 0 1,0 0-1,-1 0 0,1 0 1,0 0-1,-1 0 1,1 0-1,0-1 0,-1 1 1,1-1-1,-1 1 1,1-1-1,-1 0 0,1 1 1,-1-1-1,3-2 1,5-3 8,-1-1 0,1 1 0,-2-2 0,10-9 0,-2 1-28,-13 14 9,0 1 0,0-1 0,0 0 0,0 1 0,0-1 1,1 1-1,-1-1 0,0 1 0,1 0 0,-1 0 0,1 0 0,-1 1 0,1-1 0,-1 0 0,5 1 0,-5 0-1,0 0-1,0 1 0,0-1 0,0 1 0,0-1 1,-1 1-1,1 0 0,0 0 0,0 0 0,-1 0 1,1 0-1,0 0 0,-1 1 0,1-1 1,-1 0-1,0 1 0,1-1 0,-1 1 0,0 0 1,0-1-1,1 3 0,20 42-151,-20-38 163,2 0-1,-1 0 1,1 0-1,0-1 1,9 12-1,-13-18 7,1 0-1,-1-1 1,1 1-1,-1-1 1,1 1-1,-1-1 1,1 1 0,-1-1-1,1 1 1,-1-1-1,1 1 1,0-1-1,-1 0 1,1 1-1,0-1 1,-1 0-1,1 1 1,0-1-1,-1 0 1,1 0-1,0 0 1,0 0 0,-1 0-1,1 0 1,0 0-1,0 0 1,-1 0-1,2 0 1,-1-1-50,0 0 1,0 1 0,0-1 0,0 0-1,0 0 1,-1 0 0,1 0-1,0 0 1,0 0 0,-1 0 0,1 0-1,-1 0 1,1 0 0,0-3-1,1-2-179,0-1 0,0 0 0,-1 0-1,1-11 1,-3-6-49,-3-1-128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16844,'2'6'606,"1"0"0,-1 0 1,0 0-1,0 0 1,-1 1-1,1-1 0,-1 1 1,-1 7-1,1-9-400,-1 1 0,1-1 1,-1 1-1,2 0 0,-1-1 0,1 0 0,-1 1 0,1-1 0,1 0 0,-1 0 1,4 5-1,-5-9-155,0 0 0,0 0 0,0 0 0,0 0 0,0 0 0,0 0 0,0 0 1,0 0-1,0-1 0,1 1 0,-1-1 0,0 1 0,1-1 0,-1 1 0,0-1 1,1 0-1,-1 1 0,1-1 0,-1 0 0,0 0 0,1 0 0,-1 0 0,1 0 0,-1 0 1,0-1-1,1 1 0,-1 0 0,0-1 0,1 1 0,-1-1 0,0 0 0,0 1 1,1-1-1,-1 0 0,0 0 0,1 0 0,7-6 229,-1 1 0,0-1 0,13-16 0,-8 10 108,-11 11-349,0 0-1,0 0 1,0 0 0,0 1-1,1-1 1,-1 1 0,0-1 0,1 1-1,0 0 1,-1 0 0,1 0-1,-1 0 1,4 0 0,-4 1-36,-1 0 1,0 0-1,1 0 1,-1 1-1,1-1 1,-1 0-1,0 1 1,1-1-1,-1 1 1,0-1-1,1 1 1,-1 0-1,0 0 1,0 0-1,0-1 1,0 1-1,1 0 1,-1 0-1,-1 0 1,1 1 0,0-1-1,0 0 1,0 0-1,-1 0 1,1 1-1,0-1 1,0 3-1,3 6-9,-1 0-1,0 1 1,0-1-1,1 16 1,7 27-18,-11-52 25,0-1 1,0 1-1,0-1 0,0 1 0,0-1 1,1 1-1,-1-1 0,0 1 0,0-1 0,1 1 1,-1-1-1,0 1 0,0-1 0,1 0 1,-1 1-1,0-1 0,1 0 0,-1 1 0,1-1 1,-1 0-1,1 0 0,-1 1 0,0-1 1,1 0-1,-1 0 0,1 0 0,-1 1 0,1-1 1,-1 0-1,1 0 0,1 0 1,-1-1 1,0 1-1,0 0 0,0-1 1,0 1-1,0-1 0,0 1 0,0-1 1,-1 0-1,1 1 0,0-1 1,0 0-1,1-1 0,25-36 57,-22 29-38,7-8 4,28-38 56,-38 51-80,2 1 0,-1 0 1,0 0-1,0 0 0,1 0 0,0 0 1,0 1-1,0-1 0,0 1 0,0 0 1,7-2-1,-9 3-4,0 1 0,-1 0 0,1 0 0,0 0 1,-1 0-1,1 0 0,0 0 0,-1 0 0,1 0 0,0 1 0,-1-1 0,1 0 1,0 1-1,-1 0 0,1-1 0,-1 1 0,1 0 0,-1 0 0,1 0 0,-1 0 1,0 0-1,0 0 0,1 0 0,-1 0 0,0 1 0,0-1 0,0 0 0,0 1 1,0-1-1,0 1 0,-1-1 0,1 1 0,0-1 0,0 3 0,2 6-107,0 1-1,0 0 1,-1 0-1,1 13 1,-1-6-409,-1-17 420,4 20-1302,-5-21 1362,0 0 1,0 1 0,0-1-1,0 0 1,0 1-1,0-1 1,1 0 0,-1 0-1,0 1 1,0-1-1,0 0 1,0 0 0,1 1-1,-1-1 1,0 0-1,0 0 1,1 0 0,-1 1-1,0-1 1,0 0-1,1 0 1,-1 0 0,0 0-1,0 1 1,1-1-1,-1 0 1,0 0 0,1 0-1,-1 0 1,0 0-1,0 0 1,1 0 0,-1 0-1,0 0 1,1 0-1,-1 0 1,0 0 0,1 0-1,-1 0 1,0 0-1,0-1 1,1 1 0,-1 0-1,0 0 1,1 0-1,-1 0 1,0-1 0,0 1-1,0 0 1,1 0-1,-1 0 1,0-1 0,0 1-1,0 0 1,1 0-1,-1-1 1,0 1 0,0 0-1,0 0 1,0-1-1,10-13-826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17612,'0'2'122,"0"0"1,0 0-1,1 0 0,-1 0 1,1 1-1,-1-1 0,1 0 1,0 0-1,0 0 1,0 0-1,0 0 0,0-1 1,1 1-1,-1 0 0,0 0 1,1-1-1,-1 1 1,1-1-1,0 1 0,0-1 1,1 2-1,0-2 17,-1-1-1,1 1 1,-1 0 0,1-1-1,0 0 1,-1 1 0,1-1-1,0 0 1,-1 0 0,1 0 0,-1-1-1,1 1 1,0-1 0,-1 1-1,4-2 1,2-1 151,0-1 0,0 0 0,-1 0-1,1 0 1,-1-1 0,0 0 0,0-1 0,0 0 0,9-10-1,-13 11-68,1 0-1,-1 0 0,0 0 0,0 0 0,-1-1 0,4-9 0,-6 14-182,1 0 1,-1 0-1,0 0 0,0 0 1,0-1-1,0 1 0,1 0 1,-2 0-1,1 0 0,0 0 1,0 0-1,0 0 0,0 0 1,-1 0-1,1 0 1,0 0-1,-1 0 0,0-1 1,0 1-25,1 1 1,-1-1 0,0 0 0,0 1 0,0-1 0,0 1 0,0-1 0,0 1 0,0 0 0,0-1 0,0 1 0,0 0 0,0 0 0,0 0 0,0 0-1,0 0 1,0 0 0,0 0 0,0 0 0,0 0 0,0 0 0,-2 1 0,-2 0-12,1 1-1,-1 0 1,1 0-1,-1 0 1,1 0-1,0 1 1,0 0-1,0-1 1,0 1-1,0 1 1,1-1 0,0 1-1,-1-1 1,1 1-1,-4 7 1,-1 1-21,1 0 0,1 0 0,0 1 0,-5 16 0,9-23 12,0-1 1,0 0 0,0 1 0,0-1-1,1 1 1,0-1 0,0 1 0,1 0 0,0-1-1,0 11 1,0-16 5,0 1 1,0-1-1,0 1 0,1-1 0,-1 0 0,0 1 0,0-1 0,0 0 0,0 1 0,0-1 0,1 0 1,-1 1-1,0-1 0,0 0 0,1 1 0,-1-1 0,0 0 0,1 0 0,-1 1 0,0-1 0,1 0 1,-1 0-1,0 1 0,1-1 0,-1 0 0,0 0 0,1 0 0,-1 0 0,0 0 0,1 0 0,-1 0 1,1 0-1,-1 0 0,1 0 0,17-6 2,16-20 1,-32 24-2,20-18 12,1 0-8,35-26 0,-51 42-18,0 0 0,0 0 0,0 0 0,0 1 0,0 0 0,1 0 0,-1 1 0,1 0 0,0 0 0,13 0 0,-19 2 5,1 0 1,0 0 0,0 0 0,0 1 0,0-1 0,-1 1 0,1 0-1,0 0 1,0 0 0,-1 0 0,1 1 0,-1-1 0,1 1 0,-1-1-1,0 1 1,1 0 0,-1 0 0,0 0 0,0 0 0,0 0-1,-1 0 1,3 4 0,1 3-4,0 0-1,-1 0 0,0 0 1,5 20-1,-9-28 18,1 0-1,-1 0 1,0-1 0,0 1 0,1 0 0,-1 0-1,0-1 1,1 1 0,-1 0 0,1 0-1,-1-1 1,1 1 0,-1 0 0,1-1 0,-1 1-1,1-1 1,0 1 0,-1 0 0,1-1-1,0 0 1,-1 1 0,1-1 0,0 1 0,1-1-1,0 0 4,-1 0 1,0 0-1,0 0 0,1 0 0,-1 0 0,0-1 0,0 1 0,1 0 0,-1-1 1,0 1-1,0-1 0,0 0 0,0 1 0,2-2 0,5-5 45,0 0 0,-1 0 0,10-12 0,-11 12-19,6-7 21,-8 9-71,-1 0 1,1 1-1,0-1 1,1 1 0,-1 0-1,1 0 1,0 0-1,0 0 1,0 1-1,0 0 1,7-3 0,-11 6 3,0 0 0,-1 0 1,1 0-1,0 0 0,0 0 1,0 0-1,0 0 1,-1 1-1,1-1 0,0 0 1,0 0-1,0 1 0,-1-1 1,1 0-1,0 1 0,0-1 1,-1 1-1,1-1 1,0 1-1,-1-1 0,1 1 1,-1 0-1,1-1 0,-1 1 1,1 0-1,-1-1 1,1 1-1,-1 0 0,0 0 1,1-1-1,-1 1 0,0 0 1,1 0-1,-1 1 0,5 31-211,-5 52-1612,2-83 1581,2-6-77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6 294 15723,'-1'3'314,"0"0"1,0-1-1,0 1 0,1 0 0,-1 0 0,1 0 0,-1 0 0,1 0 1,0 0-1,0 0 0,0 0 0,1 0 0,0 5 0,0-7-205,0 1-1,0-1 1,0 0-1,0 0 0,0 0 1,0 1-1,0-1 1,0 0-1,0-1 1,0 1-1,1 0 0,-1 0 1,0 0-1,1-1 1,-1 1-1,0-1 1,1 1-1,-1-1 1,1 1-1,-1-1 0,1 0 1,-1 0-1,1 0 1,-1 0-1,1 0 1,-1 0-1,1 0 0,-1 0 1,4-1-1,2-1 81,1 0 0,-1 0 0,0 0 0,0-1 0,0 0 0,0 0 0,-1-1 0,1 0 0,-1 0 0,0-1 0,10-8 0,0-3 226,0 0 1,22-31-1,-25 29-143,-1 0-1,-1 0 1,10-23-1,-17 32-177,0 0 0,-1-1 0,0 0 0,-1 0 1,1 0-1,-2 0 0,0 0 0,0-17 0,-1 25-83,0 1-1,0-1 1,0 1 0,0-1 0,0 1-1,0-1 1,-1 1 0,1 0 0,-1-1-1,1 1 1,-1-1 0,1 1 0,-1 0-1,0-1 1,0 1 0,0 0 0,0 0-1,1 0 1,-3-1 0,3 1-7,-1 1 1,0-1-1,0 1 1,0 0 0,0 0-1,0-1 1,0 1-1,0 0 1,0 0-1,0 0 1,0 0-1,0 0 1,0 0 0,0 0-1,0 1 1,0-1-1,0 0 1,0 1-1,0-1 1,-1 1-1,-3 2-2,0 0 0,1 0 0,-1 0 0,1 0 0,0 1 0,0 0 0,0-1 0,-5 9 0,-2 5-10,1 1-1,0 0 1,1 0-1,1 1 1,-7 25 0,10-29-220,1 0 0,1 0 1,1 0-1,0 0 1,1 1-1,0-1 0,3 26 1,-2-39 108,1 0 0,-1 0-1,1 0 1,-1 0 0,1 0 0,-1 0 0,1 0 0,0-1-1,0 1 1,0 0 0,0-1 0,0 1 0,0 0 0,1-1 0,-1 1-1,3 1 1,-2-2 50,-1 0-1,1-1 0,-1 1 1,1-1-1,-1 1 0,1-1 1,-1 1-1,1-1 1,-1 0-1,1 0 0,0 0 1,-1 0-1,1 0 0,-1 0 1,1-1-1,0 1 0,-1 0 1,1-1-1,-1 1 1,1-1-1,-1 0 0,1 1 1,0-2-1,33-23-817,3-9-282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16556,'-4'11'523,"0"-1"0,-1 1 1,0-1-1,-1-1 0,0 1 1,-9 10-1,-6 12 880,8-12-564,5-9-465,1 0 0,1 1 0,-1-1-1,2 1 1,0 0 0,0 1 0,-3 14 0,8-26-358,0-1 1,0 1-1,-1 0 1,1-1-1,0 1 0,0 0 1,0-1-1,0 1 0,0 0 1,0-1-1,0 1 0,0 0 1,0-1-1,0 1 1,1 0-1,-1-1 0,0 1 1,0 0-1,1-1 0,-1 1 1,0-1-1,1 1 0,-1-1 1,0 1-1,1 0 1,-1-1-1,1 1 0,-1-1 1,1 0-1,-1 1 0,1-1 1,-1 1-1,1-1 0,0 0 1,-1 1-1,1-1 1,-1 0-1,1 0 0,0 0 1,-1 1-1,1-1 0,0 0 1,-1 0-1,1 0 0,0 0 1,-1 0-1,1 0 1,0 0-1,0 0 0,-1-1 1,1 1-1,1 0 0,5-3 41,1 1-1,-1-1 0,14-6 1,-10 4-38,-9 4-7,15-7-25,0 1-1,0 1 1,0 1 0,25-5 0,-38 10-17,1-1 1,0 1 0,-1 0 0,1 0 0,-1 0 0,1 1 0,0 0 0,-1 0-1,1 0 1,4 2 0,-7-2 4,1 0-1,-1 1 1,1 0 0,-1-1-1,1 1 1,-1 0-1,0 0 1,0 0 0,0 0-1,0 1 1,0-1 0,0 1-1,-1-1 1,1 1-1,-1-1 1,0 1 0,2 3-1,-2-1 16,0-1 1,0 1-1,-1 0 0,1-1 1,-1 1-1,0 0 0,0-1 1,-1 1-1,0 0 0,1-1 1,-1 1-1,-1-1 0,1 1 1,-1-1-1,0 1 0,0-1 1,-5 8-1,1-1 47,-2-1 0,1 1 0,-2-1 0,1-1 0,-14 13 0,14-15-121,0-1 0,-1 1 1,0-1-1,0-1 0,-16 8 0,21-11 58,0-1-1,0 0 1,0 1-1,-1-1 1,1-1 0,-1 1-1,1-1 1,-1 1-1,1-1 1,0 0 0,-1-1-1,1 1 1,-1-1-1,1 0 1,-8-3 0,-19-11-160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17556,'-6'30'1529,"2"0"0,1 1 0,0 36 0,3-51-902,-1-12-540,2 97 1297,0-90-1289,0 0 1,1-1-1,0 1 1,0 0-1,1-1 1,1 0-1,5 12 1,-8-20-89,0-1 0,0 1 0,0-1 0,0 1 0,0-1 0,1 0 1,-1 1-1,0-1 0,1 0 0,-1 0 0,1 0 0,-1 0 0,1 0 1,-1 0-1,1 0 0,0-1 0,0 1 0,-1-1 0,1 1 0,0-1 0,0 0 1,0 1-1,-1-1 0,1 0 0,0 0 0,0 0 0,0 0 0,0-1 0,-1 1 1,1-1-1,0 1 0,2-1 0,8-4 12,-1 0-1,1 0 1,20-13 0,0 0 5,-28 16-18,-1 1-1,1-1 0,-1 1 0,1 0 0,0 0 0,-1 1 0,1-1 0,0 1 0,0-1 1,-1 1-1,1 0 0,7 2 0,-9-2-4,0 1 1,1 0-1,-1 0 0,0 0 0,0 0 1,0 1-1,-1-1 0,1 0 1,0 1-1,0 0 0,-1-1 0,1 1 1,-1 0-1,1 0 0,-1 0 0,0-1 1,0 2-1,0-1 0,0 0 1,0 0-1,0 0 0,0 3 0,2 7-10,0 0-1,-1-1 0,-1 1 0,0 19 0,0-12-245,-1-18 216,0-1-1,0 0 1,-1 0-1,1 1 0,0-1 1,0 0-1,0 0 1,0 0-1,0 1 1,0-1-1,0 0 0,0 0 1,0 1-1,0-1 1,0 0-1,0 0 1,0 1-1,1-1 0,-1 0 1,0 0-1,0 0 1,0 1-1,0-1 1,0 0-1,0 0 0,0 0 1,1 1-1,-1-1 1,0 0-1,0 0 1,0 0-1,0 0 0,1 0 1,-1 1-1,0-1 1,0 0-1,0 0 1,1 0-1,-1 0 0,0 0 1,0 0-1,1 0 1,-1 0-1,0 0 0,0 0 1,1 0-1,9-10-1849,14-30-665,-19 31 2420,15-25-977,2-3-357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53 421 16347,'-17'29'2421,"11"-19"-1642,1 0 1,0 1-1,0-1 0,1 1 0,-5 19 1,8-30-745,1 1 0,0-1 1,0 1-1,0-1 1,0 1-1,0 0 0,-1-1 1,1 1-1,0-1 0,0 1 1,1 0-1,-1-1 1,0 1-1,0-1 0,0 1 1,0 0-1,0-1 0,1 1 1,-1-1-1,0 1 1,0-1-1,1 1 0,-1-1 1,0 1-1,1-1 0,-1 1 1,1-1-1,-1 1 1,1-1-1,0 1 0,0-1-2,0 0-1,1 0 1,-1 1 0,0-1-1,0 0 1,1 0-1,-1-1 1,0 1-1,0 0 1,0 0 0,1-1-1,-1 1 1,2-1-1,35-21 171,2-10-53,14-9-55,-54 40-97,1 1-1,-1 0 1,1-1-1,-1 1 1,0 0 0,1 0-1,-1-1 1,1 1-1,-1 0 1,1 0 0,-1 0-1,0 0 1,1 0-1,-1-1 1,1 1 0,-1 0-1,1 0 1,-1 0-1,1 0 1,-1 0-1,1 0 1,-1 1 0,1-1-1,-1 0 1,1 0-1,-1 0 1,0 0 0,1 0-1,0 1 1,3 13-58,-9 27-25,4-35 67,-1 3-5,1 0-1,1 0 0,0-1 1,0 1-1,0 0 1,3 11-1,-2-19 22,-1 1-1,0-1 1,1 1 0,0 0 0,-1-1-1,1 1 1,0-1 0,0 1 0,0-1-1,0 0 1,0 1 0,0-1 0,0 0 0,0 0-1,0 1 1,3 0 0,-3-1 4,1-1 1,0 1-1,-1-1 0,1 1 1,0-1-1,-1 0 1,1 0-1,0 0 0,-1 0 1,1 0-1,0 0 0,-1 0 1,1-1-1,0 1 1,-1-1-1,1 1 0,-1-1 1,1 0-1,-1 1 1,3-2-1,7-5 42,0 0 0,0-1-1,-1 0 1,0-1 0,-1 0 0,0 0-1,0-1 1,14-21 0,-3 1 232,31-66 1,-17 18 119,-3-2-1,31-130 1,-58 196-415,-3 18-48,-5 27-43,-17 175-81,19-164 264,2 1 1,9 79-1,-7-111-66,0 0-1,0-1 1,1 1-1,0-1 1,0 0 0,1 0-1,1 0 1,0 0-1,0-1 1,1 0-1,0 0 1,1 0 0,7 8-1,-13-17-25,-1 1-1,1 0 1,-1-1-1,1 1 1,-1-1-1,1 1 1,0-1 0,-1 1-1,1-1 1,0 0-1,-1 1 1,1-1-1,0 0 1,-1 1-1,1-1 1,0 0 0,0 0-1,0 0 1,-1 1-1,2-1 1,-2-1-12,1 1 0,-1-1 0,0 1 0,0-1-1,0 1 1,1 0 0,-1-1 0,0 1 0,0-1 0,0 1 0,0-1 0,0 1 0,0-1 0,0 1 0,0-1 0,0 1 0,0-1 0,0 1 0,0-1-1,0 1 1,0-1 0,-1 0 0,-12-32-1085,-29-27 729,-3 2 0,-59-61 0,103 118 412,0 1 12,1-1 0,-1 1 0,1 0 0,-1-1 0,0 1 0,1-1 0,-1 1 0,1-1 0,0 1 0,-1-1 0,1 1 1,-1-1-1,1 0 0,0 1 0,-1-1 0,1 1 0,0-1 0,0 0 0,-1 1 0,1-1 0,0 0 0,0 1 0,0-1 0,0 0 0,0 1 1,0-1-1,0 0 0,0-1 0,21 0 385,108 7-1729,-85-6 934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15235,'0'-1'181,"0"0"0,-1 0 0,1 0-1,-1 0 1,1 0 0,-1 0 0,0 0 0,1 0-1,-1 0 1,0 0 0,0 1 0,0-1-1,0 0 1,1 0 0,-1 1 0,0-1 0,0 1-1,0-1 1,0 1 0,0-1 0,-1 1 0,1 0-1,0 0 1,0-1 0,0 1 0,0 0 0,-1 0-1,-1 0 74,1 1 0,0 0 0,-1-1 0,1 1 0,0 0 0,0 0 0,0 0 0,-1 1 0,1-1 0,1 0 0,-1 1 0,-2 1 0,-6 7 323,1 0 1,0 0-1,-10 17 0,16-23-539,0 1 0,0 0 0,0 0 0,1 0 0,-3 5 1,5-9-39,0 0 0,0-1 1,0 1-1,0 0 1,0-1-1,0 1 0,-1-1 1,1 1-1,1 0 1,-1-1-1,0 1 1,0 0-1,0-1 0,0 1 1,0-1-1,1 1 1,-1 0-1,0-1 0,0 1 1,1-1-1,0 2 1,-1-2-3,1 1 1,0-1-1,0 1 1,0-1 0,0 1-1,0-1 1,0 0-1,0 1 1,0-1 0,0 0-1,0 0 1,0 0-1,0 0 1,0 0 0,1 0-1,-1 0 1,2 0-1,47-8-50,-31 4-66,0 1 0,27-1-1,-41 4 77,0 0-1,0 0 1,0 1-1,-1 0 1,1-1-1,0 2 1,-1-1-1,1 0 1,0 1-1,-1 0 1,0 0-1,1 1 1,-1-1 0,6 5-1,-8-5 44,-1 0 0,1 1 0,0-1 0,0 0 0,-1 1 0,1 0 0,-1-1 0,0 1 0,0 0 0,0-1 0,0 1 0,-1 0 0,1 0 0,-1 0 0,1 0 0,-1 0-1,0 0 1,0 0 0,0 0 0,-1-1 0,1 1 0,-1 0 0,0 0 0,1 0 0,-3 3 0,-2 7 183,0 0 0,-1 0 0,-14 22 1,-10 8 430,28-41-562,0 1-1,0-1 0,0 1 1,-1-1-1,0 0 0,1 0 1,-1 0-1,0 0 0,0-1 1,0 1-1,0-1 0,0 1 0,-4 0 1,7-2-49,-1 0 0,1 0 0,-1 0 0,1 0 0,-1 0 0,1 0 0,0 0 0,-1 0 0,1 0 0,-1 0 0,1 0 0,-1 0 0,1 0 0,-1 0 0,1 0 0,0-1 0,-1 1 0,1 0 0,-1 0 0,1 0 0,0-1 0,-1 1 0,1 0 0,0-1 0,-1 1 0,1 0 0,0-1 0,-1 1 0,1 0 0,0-1 0,-2-16-114,12-19-407,-6 27 232,1 0-1,0 1 1,0-1-1,1 1 1,0 0 0,0 0-1,1 1 1,0 0 0,1 0-1,12-9 1,-13 11 20,-1 1 0,1 0 0,1 0 0,-1 0 0,0 1 0,1 0 0,0 0 0,0 1 0,0 0 1,0 1-1,0-1 0,0 2 0,12-1 0,-19 1 303,0 0 0,0 1 1,0-1-1,0 0 0,0 1 0,0-1 0,0 1 1,0-1-1,0 1 0,0-1 0,0 1 0,0 0 1,0-1-1,-1 1 0,1 0 0,0 0 0,0 0 1,-1 0-1,1 0 0,0-1 0,0 3 0,11 26 1503,-1-2-345,-10-25-1159,1 0 0,-1-1 0,0 1 1,1 0-1,-1-1 0,1 1 0,0-1 1,0 1-1,-1-1 0,1 0 0,0 0 1,0 0-1,0 0 0,0 0 0,0 0 0,0-1 1,0 1-1,1-1 0,-1 1 0,0-1 1,0 0-1,0 0 0,1 0 0,-1 0 1,0 0-1,0-1 0,0 1 0,0 0 1,1-1-1,-1 0 0,0 1 0,0-1 0,0 0 1,0 0-1,0 0 0,3-3 0,3-2-33,-1 1 0,1-1 0,-1-1 0,-1 0 0,1 0-1,-1 0 1,7-10 0,-6 5-300,0 0-1,-1 0 1,0-1-1,0 1 1,-2-2 0,1 1-1,-2 0 1,0-1 0,0 1-1,-1-1 1,-1 0 0,-1-18-1,0 30 55,0 0 0,0-1-1,-1 1 1,1-1 0,-1 1 0,0 0-1,0-1 1,-1-2 0,2 5 180,-1-1-1,1 1 1,0-1-1,-1 1 1,1-1 0,-1 1-1,1-1 1,0 1-1,-1 0 1,1-1 0,-1 1-1,1 0 1,-1-1-1,0 1 1,1 0-1,-1 0 1,1-1 0,-1 1-1,1 0 1,-1 0-1,0 0 1,1 0 0,-1 0-1,1 0 1,-1 0-1,0 0 1,1 0 0,-1 0-1,1 0 1,-1 0-1,0 1 1,1-1 0,-1 0-1,1 0 1,-1 0-1,1 1 1,-2 0 0,-9 6-863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20772,'4'2'3251,"-3"7"-1567,-3 15-322,2-18-818,-5 49 472,0-20-1133,2 0 1,2 0-1,1 1 1,6 40-1,-6-73 35,1 0 0,-1 0-1,1-1 1,0 1 0,0 0 0,0-1 0,1 1-1,-1-1 1,3 4 0,-4-6 44,0 1 1,1-1-1,-1 0 1,0 1-1,1-1 0,-1 0 1,0 0-1,1 1 1,-1-1-1,0 0 0,1 0 1,-1 0-1,0 0 0,1 1 1,-1-1-1,1 0 1,-1 0-1,0 0 0,1 0 1,-1 0-1,1 0 1,-1 0-1,0 0 0,1 0 1,-1 0-1,1-1 0,0 1-45,0-1 0,0 1 0,0-1 0,0 0 0,-1 0 0,1 1-1,0-1 1,0 0 0,-1 0 0,1 0 0,0 0 0,-1 0 0,1 0-1,0-1 1,1-5-106,1 0 0,-1 0-1,0-1 1,2-10 0,-2 7 18,6-26-380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16812,'-7'4'218,"0"-1"1,0 1 0,1 1-1,-1-1 1,1 1-1,0 0 1,0 0 0,1 1-1,-1 0 1,1 0 0,1 0-1,-1 1 1,-4 9 0,1-2-53,1 0 0,1 1 0,0 0 0,1 0-1,-5 24 1,8-29-121,1 1 0,0 0 0,1-1 0,0 1 0,1 0 0,0-1-1,5 20 1,-5-26-30,1 1-1,-1-2 1,1 1 0,-1 0-1,1 0 1,1-1-1,-1 1 1,0-1-1,1 1 1,3 3 0,-4-6 6,0 1 0,0-1 0,0 1 1,0-1-1,0 0 0,1 0 0,-1 1 1,0-2-1,1 1 0,-1 0 0,1 0 1,-1-1-1,0 0 0,1 1 0,-1-1 1,1 0-1,-1 0 0,5-1 0,-3 0 38,0 0 1,0 0-1,0 0 0,0-1 0,-1 0 0,1 0 0,0 0 1,-1 0-1,1 0 0,-1-1 0,0 0 0,0 1 0,0-1 1,0 0-1,0-1 0,0 1 0,-1 0 0,4-7 0,-1 1 128,0-1 0,-1 1 0,1-1-1,-2 0 1,0-1 0,3-12 0,-5 15-71,0-1-1,0 0 1,-1 0 0,0 1 0,-1-1 0,0 0 0,0 0 0,-1 1 0,0-1 0,-1 1 0,-4-11 0,5 14-161,0 0-1,0 1 0,0 0 0,-1 0 1,0 0-1,0 0 0,0 0 0,0 0 1,-1 1-1,1-1 0,-1 1 0,0 0 1,0 0-1,0 1 0,-1-1 0,1 1 1,0 0-1,-1 0 0,0 0 0,1 1 1,-10-2-1,14 3-35,-1-1-1,0 1 1,0 0-1,1 0 1,-1 0 0,0 0-1,0 0 1,0 0 0,1 0-1,-1 0 1,0 0-1,0 0 1,1 0 0,-1 1-1,0-1 1,0 0 0,1 1-1,-2-1 1,2 1 20,0-1 1,0 0-1,0 1 0,0-1 1,0 0-1,0 1 0,0-1 1,0 0-1,0 1 0,0-1 1,0 0-1,0 1 1,0-1-1,0 0 0,0 1 1,0-1-1,0 0 0,0 0 1,1 1-1,-1-1 1,0 0-1,0 1 0,0-1 1,1 0-1,-1 0 0,0 1 1,1-1-1,1 3-148,0-1 1,1 1-1,0-1 0,-1 0 1,1 0-1,0 0 1,4 2-1,20 7-682</inkml:trace>
  <inkml:trace contextRef="#ctx0" brushRef="#br0" timeOffset="1">582 68 15387,'-4'-2'189,"0"1"-1,0-1 0,0 1 0,0 0 0,0 1 1,0-1-1,0 1 0,0 0 0,-1 0 1,1 0-1,0 0 0,0 1 0,-5 1 0,4-2 14,-6 2 118,-1 1 0,1 0-1,0 0 1,0 1 0,0 0 0,0 1 0,1 0-1,-1 1 1,-16 13 0,23-17-291,0 1 0,0 0-1,1 1 1,-1-1 0,1 0 0,0 1-1,0 0 1,0 0 0,1 0-1,-1 0 1,1 0 0,0 1 0,0-1-1,0 0 1,1 1 0,0 0 0,0-1-1,0 1 1,0 0 0,1 0 0,-1-1-1,1 1 1,1 0 0,-1 0 0,1-1-1,1 10 1,-1-12-22,0 1-1,0-1 1,0 1-1,1-1 0,-1 0 1,1 1-1,-1-1 1,1 0-1,0 0 1,0 0-1,0 0 1,0 0-1,0-1 1,0 1-1,0 0 1,1-1-1,-1 0 1,0 0-1,1 1 1,-1-1-1,1-1 1,0 1-1,-1 0 1,1-1-1,0 1 0,-1-1 1,1 0-1,0 0 1,-1 0-1,1 0 1,0 0-1,4-1 1,3-1 51,-1 0-1,0 0 1,0-1 0,0 0 0,0 0-1,-1-1 1,1 0 0,9-8 0,-7 5 92,-1 0 1,0-2 0,-1 1-1,0-1 1,-1 0 0,9-12 0,-15 19-101,0-1 0,0 1 1,0-1-1,-1 0 0,1 0 1,-1 0-1,1 0 0,-1 0 1,0-1-1,0 1 0,-1 0 1,1 0-1,-1-1 0,1 1 1,-1 0-1,0-1 0,0 1 1,0 0-1,-1-1 0,1 1 1,-1 0-1,0-1 0,0 1 1,0 0-1,0 0 0,-1 0 1,-2-4-1,1 4-14,1 0 0,-1 0 0,-1 0 0,1 1 0,0-1 0,-1 1-1,1 0 1,-1 0 0,1 0 0,-1 0 0,0 1 0,0-1 0,0 1 0,-8-1 0,0 0-100,0 1 1,0 0 0,-21 1-1,30 0-38,0 0 0,0 1 0,0-1 0,0 1 0,0 0 0,0-1 0,0 2-1,0-1 1,1 0 0,-1 0 0,1 1 0,-1 0 0,1-1 0,-1 1-1,-3 3 1,6-4 27,0 0 0,-1-1 0,1 1 0,-1-1 0,1 1 0,-1 0 0,1 0 0,0-1 0,0 1 0,-1 0 0,1 0 0,0-1 0,0 1 0,0 0 0,0 0 0,0-1 0,0 1 0,0 0-1,0 0 1,0 0 0,0-1 0,0 1 0,1 1 0,0-1-16,0 1-1,0-1 1,0 1-1,0-1 1,0 0-1,1 1 1,-1-1-1,0 0 1,1 0-1,-1 0 1,1 0-1,-1 0 1,1 0-1,2 1 1,20 6-635,12-2-74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18380,'-1'0'1904,"1"7"-1256,1 0-255,3 1 1023,2-1-960,1 1-200,8-3-232,3-1-200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282 360 14963,'-3'-6'315,"-2"1"1,1-1-1,0 1 0,-1 0 1,0 1-1,0-1 0,-1 1 1,1 0-1,-1 0 0,0 0 0,0 1 1,0 0-1,-11-4 0,9 5-38,0-1-1,0 1 0,0 0 1,0 1-1,0 0 0,0 0 0,0 1 1,-1 0-1,1 0 0,0 1 1,-9 1-1,12 0-190,0 1 1,0-1-1,0 0 0,1 1 1,-1 0-1,1 0 1,-1 1-1,1-1 0,0 1 1,0 0-1,1 0 1,-1 0-1,1 1 0,0-1 1,0 1-1,0 0 1,1 0-1,-1 0 0,1 0 1,-2 9-1,1-5-57,0 0 0,1 0-1,0 1 1,1-1 0,0 1 0,0-1-1,1 0 1,0 1 0,1-1-1,0 1 1,3 12 0,-3-19-27,0-1 0,0 0 0,0 1 0,0-1 0,0 1 0,0-1 0,0 0 0,1 0 0,-1 0 0,1 1 0,0-1 0,-1-1 0,1 1 0,0 0 1,0 0-1,0-1 0,0 1 0,1-1 0,3 2 0,-3-2 2,0 0 1,1-1-1,-1 1 0,0-1 1,1 0-1,-1 0 1,0 0-1,1 0 1,-1 0-1,0-1 0,1 1 1,-1-1-1,4-2 1,5-2 10,-1 0 0,0 0 0,-1-1 0,1-1 1,-1 0-1,-1 0 0,12-12 0,-5 2 44,-1-1-1,0-1 1,-1 0 0,-1-1-1,-1 0 1,-1-1 0,-1 0-1,0-1 1,-2 0 0,-1-1 0,0 0-1,-2 0 1,-1 0 0,0-1-1,-2 1 1,-1-1 0,-2-39-1,0 59-53,1-1-1,-1 1 0,0 0 0,-1-1 1,1 1-1,-1 0 0,-3-8 0,4 11-5,1 0-1,-1 1 1,1-1-1,-1 0 1,0 0-1,1 1 1,-1-1-1,0 1 1,0-1-1,1 0 1,-1 1-1,0-1 1,0 1-1,0 0 1,0-1-1,1 1 1,-1 0-1,0-1 1,0 1-1,0 0 1,0 0-1,0 0 1,0 0-1,0 0 1,0 0-1,0 0 0,0 0 1,0 0-1,0 0 1,0 1-1,0-1 1,0 0-1,0 1 1,1-1-1,-1 0 1,0 1-1,0-1 1,0 1-1,1 0 1,-2 0-1,-6 6-11,0 1 1,1-1-1,0 2 0,1-1 0,-1 1 1,1 0-1,1 0 0,0 1 0,0-1 0,1 1 1,-6 21-1,10-30 13,0 0-1,0 0 1,-1 0 0,1 0-1,0 0 1,0 0 0,0 0 0,0 0-1,0 0 1,0 0 0,1 0 0,-1 0-1,0 0 1,0 0 0,1 0-1,-1 0 1,1 0 0,-1 0 0,1-1-1,-1 1 1,1 0 0,-1 0-1,1 0 1,0-1 0,-1 1 0,1 0-1,0 0 1,1 0 0,2 1-5,0 0 0,0 0 1,0-1-1,1 1 0,6 1 0,13 4-27,-16-2-81,1 0 1,-1 0-1,0 1 1,0 0 0,0 0-1,-1 1 1,0 0-1,0 0 1,-1 1 0,0 0-1,0 0 1,-1 0 0,0 1-1,0 0 1,-1 0-1,0 0 1,-1 0 0,0 1-1,-1-1 1,1 1-1,-2 0 1,1-1 0,-2 1-1,1 0 1,-2 12 0,0-12-227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17260,'1'-13'3687,"2"22"-780,2 24-558,-4-11-1752,3 41 17,-3-58-595,0 0 0,0 0-1,1 0 1,-1 0 0,1 0 0,0 0 0,0-1-1,1 1 1,3 5 0,-5-9-14,1 1-1,-1-1 1,1 0 0,0 1-1,-1-1 1,1 0 0,0 0 0,0 0-1,-1-1 1,1 1 0,0 0-1,0-1 1,0 1 0,0-1 0,0 1-1,0-1 1,0 0 0,0 0-1,0 0 1,0 0 0,0 0 0,0-1-1,0 1 1,0-1 0,0 1-1,0-1 1,0 1 0,0-1 0,-1 0-1,1 0 1,3-2 0,5-3 17,-1 0 0,0 0 1,0-1-1,11-11 1,2-5 59,23-31 1,-11 13-7,-33 39-83,1 0 0,0 0-1,0 0 1,0 0 0,0 0 0,0 1 0,0-1-1,0 1 1,1 0 0,2-2 0,-4 3 0,0 0 1,0-1 0,-1 1-1,1 0 1,0 0-1,0 0 1,0 0 0,-1 1-1,1-1 1,0 0-1,0 0 1,-1 0 0,1 1-1,0-1 1,-1 0-1,1 1 1,0-1 0,-1 0-1,1 1 1,0-1-1,-1 1 1,1-1 0,-1 1-1,1-1 1,-1 1-1,1 0 1,-1-1 0,1 1-1,-1 0 1,0-1-1,1 1 1,-1 0 0,0-1-1,1 1 1,-1 0-1,0 1 1,4 10-58,-1 1 0,-1 0-1,0 0 1,0 20 0,-2-22 42,1 1 0,0 0 0,1-1 0,0 1 0,1-1 0,5 15 0,-7-24 26,-1-1 1,1 0-1,-1 0 0,1 0 0,-1 0 0,1 0 0,0 0 1,-1 0-1,1 0 0,0 0 0,0 0 0,0 0 0,0 0 1,0-1-1,0 1 0,0 0 0,0-1 0,0 1 0,0-1 1,0 1-1,0-1 0,1 1 0,-1-1 0,0 0 1,0 1-1,2-1 0,-1-1 5,0 1 0,0 0 0,0-1 0,0 0 0,0 0 0,0 1 0,0-1 0,0 0 0,0-1 0,0 1 0,0 0 0,0 0 0,1-3 0,6-5 48,-1 0 0,0 0 0,13-21 0,-9 9 28,0-1 1,13-36-1,-22 175-677,-2-112 528,0 0-1,-1 0 1,2 0-1,-1 0 1,1 0 0,2 6-1,-4-10 16,1 0-1,-1-1 0,0 1 0,1 0 0,-1-1 0,0 1 0,1 0 0,-1-1 0,1 1 0,-1-1 0,1 1 1,-1-1-1,1 1 0,0-1 0,-1 1 0,1-1 0,-1 0 0,1 1 0,0-1 0,0 0 0,-1 1 0,1-1 0,0 0 1,-1 0-1,1 0 0,0 0 0,0 0 0,-1 1 0,1-1 0,0-1 0,0 1 0,-1 0 0,1 0 0,0 0 0,0 0 1,-1 0-1,1-1 0,0 1 0,-1 0 0,1-1 0,0 1 0,-1 0 0,1-1 0,0 1 0,-1-1 0,1 1 0,-1-1 1,1 1-1,-1-1 0,1 0 0,0 0 0,3-4-85,-1 1-1,0-1 1,1 0 0,-2 0 0,1 0-1,0 0 1,1-8 0,-3 11 85,15-36-741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6 113 17356,'-2'13'266,"0"1"0,1 0 0,1 0 0,0 0 0,3 20 0,-3-30-324,1-1 1,0 1-1,0-1 0,0 0 0,0 0 0,1 0 0,-1 0 1,1 0-1,0 0 0,0 0 0,0 0 0,0 0 0,1-1 1,-1 1-1,1-1 0,-1 0 0,1 0 0,0 0 0,0 0 1,0 0-1,0 0 0,0-1 0,0 0 0,0 1 1,1-1-1,-1 0 0,7 0 0,7 1-523,0 0 1,1-2-1,-1 0 1,1-1-1,20-3 1,1-3-796,45-15 0,-25 0 2775,-63 25-565,-1 0-1,1 0 1,-1 1-1,1 0 0,1 0 1,-8 8-1,2-2 19,-7 8 228,0 1 1,-16 25 0,27-37-928,1 0 0,0 0 0,1 0 1,-1 0-1,1 1 0,1 0 0,-1-1 1,1 1-1,1 0 0,-2 13 0,3-20-138,0 0-1,0-1 1,0 1-1,0 0 0,0 0 1,0 0-1,0 0 0,1 0 1,-1-1-1,0 1 0,0 0 1,1 0-1,-1 0 0,1-1 1,-1 1-1,0 0 0,1 0 1,0-1-1,-1 1 0,1 0 1,-1-1-1,1 1 0,0-1 1,-1 1-1,1-1 0,0 1 1,0 0-1,1-1 2,0 1-1,0-1 1,0 0-1,0 0 1,0 1-1,-1-1 1,1-1 0,0 1-1,0 0 1,0 0-1,0-1 1,2 0-1,4-1 18,0-2-1,0 1 0,0-1 1,13-8-1,-2-3 7,0 0 0,-1-1 0,-1-1 0,-1-1 0,0-1 0,-2 0 0,14-22 0,1-7-36,42-98-1,-59 108-119,-12 38 113,-1 0 0,1 0 0,0 0 0,0 0 0,0 0 0,0 0 0,0 0 0,0 0 0,0 0 0,0 0 0,0 0 0,0 0 0,0 0 0,0 0 0,0 0 0,0 0 0,0 0 0,0 0 1,-1 0-1,1 0 0,0 0 0,0 0 0,0 0 0,0 0 0,0 0 0,0 0 0,-8 22-82,-5 20 26,-12 71 1,22-96 72,1 1 1,1 0 0,1-1-1,0 1 1,1 0 0,1-1 0,5 20-1,-7-34-3,1 0 0,0 1 0,0-1 0,0 0 0,0 0 0,1 0 0,-1 0 0,1 0 0,0 0 0,0 0 0,0 0 0,0-1 0,1 1 0,-1-1 0,1 0 0,-1 1 0,1-1 0,0 0 0,0-1 0,0 1 0,0 0 0,0-1 0,0 0 0,0 0 0,0 0 1,1 0-1,-1 0 0,0 0 0,5-1 0,-2 0 21,0 0 0,0-1 0,0 0 0,0 0 0,0-1 1,0 1-1,0-1 0,-1-1 0,1 1 0,-1-1 0,0 0 1,1 0-1,-1 0 0,-1-1 0,10-8 0,-2-1 96,0-1-1,0-1 1,-2 0-1,0 0 1,0-1-1,-2-1 1,12-28-1,-7 9 167,-2-1 0,11-62 0,-19 80-202,-1 1 0,0-23-1,-2 40-89,0 0-1,0 1 0,0-1 1,0 0-1,0 1 0,0-1 0,0 0 1,0 1-1,0-1 0,0 1 1,-1-1-1,1 0 0,0 1 1,0-1-1,-1 0 0,1 1 1,0-1-1,-1 1 0,0-2 1,-6 8-26,-6 18-26,-1 13 27,2 1 0,1 1 0,2-1 0,2 2 0,-4 56 0,11-87 28,0 0-1,0 1 1,1-1 0,0 0-1,4 12 1,-4-18-32,-1-1 1,1 1-1,0 0 0,0-1 1,1 1-1,-1-1 0,0 1 1,1-1-1,0 0 0,-1 0 1,1 0-1,0 0 0,0 0 0,0 0 1,1 0-1,-1 0 0,0-1 1,1 1-1,-1-1 0,1 0 1,4 2-1,-6-3-2,-1 1 0,1-1 0,-1 0-1,1 0 1,0 0 0,-1 1 0,1-1 0,0 0 0,-1 0-1,1 0 1,0 0 0,-1 0 0,1 0 0,0 0-1,-1 0 1,1 0 0,0-1 0,-1 1 0,1 0 0,-1 0-1,1 0 1,0-1 0,-1 1 0,1 0 0,-1-1 0,1 0-1,0 1-9,-1-1-1,0 0 1,0 0-1,1 1 1,-1-1-1,0 0 1,0 0-1,0 0 1,0 1-1,0-1 1,0 0-1,0 0 1,-1 0-1,1 1 0,0-1 1,0 0-1,-1-1 1,-18-32-718,-33-29 480,-20-29 2198,72 91-1861,-1 0 0,1 1 1,-1-1-1,1 1 0,-1-1 1,1 0-1,0 1 0,-1-1 0,1 0 1,0 1-1,0-1 0,0 0 0,0 0 1,-1 1-1,1-1 0,0 0 0,0 0 1,0 1-1,1-2 0,-1 2-44,0 0 1,0-1-1,1 1 0,-1 0 0,0 0 0,1-1 1,-1 1-1,0 0 0,1 0 0,-1 0 0,1-1 1,-1 1-1,0 0 0,1 0 0,-1 0 0,1 0 1,-1 0-1,0 0 0,1 0 0,-1 0 0,1 0 1,-1 0-1,0 0 0,1 0 0,36 11-793,-23-7 102,47 9-219,-25-7 317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3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41 17740,'-3'-3'311,"1"0"-1,-1-1 1,0 1 0,0 0 0,-1 1 0,1-1 0,-1 0-1,1 1 1,-1 0 0,0 0 0,0 0 0,0 0-1,0 1 1,0-1 0,0 1 0,0 0 0,0 0 0,0 1-1,-1-1 1,1 1 0,0 0 0,-1 0 0,-6 1-1,4 0-267,0 0-1,0 0 1,0 1-1,0-1 1,0 2-1,1-1 0,-1 1 1,1 0-1,-1 0 1,1 0-1,0 1 1,0 0-1,-8 8 0,13-11-66,0 0 0,0 0 0,0 0 0,0 0 0,0 0 0,0 0 0,1 0 0,-1 0 0,0 0 0,1 0 0,-1 0 0,1 0 0,-1 1 0,1-1 0,0 0 0,-1 0 0,1 1 0,0-1-1,0 0 1,0 0 0,0 1 0,0 1 0,1-2-11,-1 0-1,1 0 1,0 0-1,0 0 1,0 0-1,0-1 1,0 1-1,0 0 1,0-1-1,0 1 1,0 0-1,0-1 1,0 1 0,0-1-1,0 0 1,0 1-1,1-1 1,-1 0-1,0 0 1,0 0-1,0 0 1,1 0-1,-1 0 1,1 0-1,20-1-417,-1-1 0,1 0 0,-1-2 0,28-8 0,-21 5-64,46-6 1,-73 12 525,0 1 0,0 0 0,0 0 0,0 0 0,0 0 0,0 0 0,0 0 0,0 0 0,0 0 0,0 0 0,0 1 0,0-1 0,0 0 0,0 1 0,1 0 0,-2-1 6,0 0-1,0 1 1,0-1 0,0 0-1,0 0 1,0 1-1,0-1 1,0 0 0,0 1-1,0-1 1,0 0-1,0 1 1,-1-1-1,1 0 1,0 0 0,0 1-1,0-1 1,0 0-1,-1 1 1,1-1 0,0 0-1,0 0 1,0 0-1,-1 1 1,1-1 0,0 0-1,0 0 1,-1 0-1,1 0 1,0 1 0,-31 16 643,4-9-394,0-1 0,0-1 0,-51 5 0,-84-10 364,115-3-609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17580,'3'7'1936,"15"-10"-920,7-2-351,15-5 967,7 0-248,15 2-304,9 1-87,14 4-361,8 1-192,10 0-472,8 2-192,9 0-520,2 0-241,-2-6-391,-4-1-96,-14-7 872,-6-2-369,-14-3-15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123 110 16460,'1'-3'335,"0"1"1,0 0 0,0-1 0,0 1 0,-1-1 0,1 1 0,-1-1 0,0 0 0,1 1 0,-1-1 0,0 1 0,0-1 0,-1 1 0,1-1 0,-1 0 0,1 1 0,-1-1 0,-1-3 0,1 5-223,0 0 0,0 0-1,0 0 1,0 0 0,0-1 0,-1 1-1,1 1 1,0-1 0,0 0 0,-1 0-1,1 0 1,-1 1 0,1-1 0,-1 1-1,1-1 1,-1 1 0,1 0 0,-1-1-1,1 1 1,-1 0 0,1 0 0,-1 0-1,1 0 1,-1 0 0,1 0 0,-1 1-1,0-1 1,1 1 0,-1-1 0,1 1-1,-3 1 1,-2 0-52,0 0 0,1 1 0,0 0 0,-1 0 0,1 1 0,0-1 0,-7 8-1,10-9-68,-1 1-1,1-1 1,-1 1-1,1 0 1,0-1-1,0 1 1,0 0 0,0 1-1,1-1 1,-1 0-1,1 0 1,0 1-1,0-1 1,-1 6-1,2-8 0,0 0 0,1 0 1,-1 0-1,0 0 0,0 0 0,1 0 0,-1 0 0,0 0 1,1 0-1,-1 0 0,1-1 0,-1 1 0,1 0 0,0 0 1,-1 0-1,1-1 0,0 1 0,-1 0 0,1-1 0,0 1 1,0 0-1,0-1 0,0 1 0,0-1 0,-1 0 0,3 1 1,32 10-267,-11-4 55,-16-2 160,-1 0 1,1 0 0,-1 0-1,0 1 1,-1 0 0,1 1-1,-1 0 1,0 0 0,-1 0-1,0 0 1,0 1 0,0 0-1,-1 0 1,0 0 0,-1 0-1,0 1 1,0 0 0,2 14-1,-2-11 91,-1 0-1,-1 0 0,0 1 0,0-1 0,-1 0 0,0 1 0,-2-1 0,1 0 0,-1 0 1,-1 0-1,0 0 0,-1 0 0,-6 13 0,8-21 34,0 0 1,0 0-1,-1 0 1,1 0-1,-1-1 0,0 1 1,-1-1-1,1 0 0,0 0 1,-1 0-1,0 0 1,1 0-1,-1-1 0,0 0 1,-7 3-1,8-4-37,1-1 0,-1 1 0,1-1 0,0 0 0,-1 0 0,1 0 0,-1 0 0,1 0 0,-1 0 0,1-1 0,0 1 0,-1-1 0,1 0 0,0 1 0,-1-1 0,1 0 0,0 0 0,0-1 0,0 1 0,0 0 0,0-1 0,0 1 0,0-1 0,0 0 0,1 0 0,-1 0 0,0 1 0,1-1 0,0-1 0,-2-1 0,0-2-52,-1 0 1,1 0-1,1-1 0,-1 1 1,1 0-1,0-1 0,0 0 1,1 1-1,0-1 0,0 0 1,1 0-1,0 0 0,0 0 0,0 0 1,1 1-1,0-1 0,0 0 1,1 0-1,0 1 0,0-1 1,1 1-1,-1 0 0,2-1 1,-1 1-1,0 1 0,1-1 1,0 0-1,1 1 0,-1 0 0,1 0 1,0 0-1,0 1 0,0-1 1,7-3-1,105-61-209,-3 2 232,-98 56 41,3-1 41,-1-1-1,17-17 1,-31 27-36,-1 0 1,1-1-1,-1 0 1,0 0-1,0 0 1,0 0-1,0-1 1,-1 1-1,1-1 1,-1 1-1,-1-1 1,1 0-1,-1 0 1,2-9-1,-3 13-28,0 0 0,0 0-1,0 0 1,0-1-1,0 1 1,0 0 0,0 0-1,0 0 1,-1 0 0,1-1-1,-1 1 1,1 0-1,-1 0 1,1 0 0,-1 0-1,1 0 1,-1 0-1,0 0 1,0 0 0,1 1-1,-1-1 1,0 0-1,0 0 1,0 1 0,0-1-1,0 0 1,0 1-1,0-1 1,0 1 0,0-1-1,0 1 1,-1 0-1,1-1 1,0 1 0,0 0-1,0 0 1,0 0 0,-1 0-1,1 0 1,-2 0-1,-1 0 8,-1 0 0,1 1 0,-1-1 0,1 1 0,0 0 0,-1 1 0,1-1 0,0 1 0,-7 3 0,4 0-20,0 0 1,1 1-1,0 0 0,0 0 1,0 0-1,1 1 0,0-1 1,0 1-1,1 1 0,0-1 1,-6 15-1,7-17-87,1 0-1,1 0 1,-1 0 0,1 0-1,0 0 1,0 0 0,0 0-1,1 0 1,-1 1 0,1-1-1,1 0 1,-1 0 0,1 1-1,0-1 1,0 0 0,0 0-1,1 0 1,0 0 0,0 0-1,2 4 1,-2-6-4,0-1 0,0 0 0,0 0 0,0 0 0,0 0 0,0 0 0,1-1 0,-1 1 0,1-1 1,-1 1-1,1-1 0,-1 0 0,1 0 0,0 0 0,0 0 0,-1-1 0,1 1 0,0-1 0,0 1 0,0-1 0,0 0 0,-1 0 0,1 0 0,0-1 0,0 1 1,4-2-1,4-1-54,-1 0 0,1-1 0,-1 0 0,0-1 0,15-8 0,16-13-442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16812,'-8'3'535,"0"0"1,1 1 0,-1 0 0,1 0-1,0 0 1,0 1 0,0 0 0,1 1-1,0-1 1,0 1 0,-7 9 0,4-4-133,0 1 0,1 1 0,1-1 1,0 1-1,-8 21 0,13-31-347,1 0 0,0 0 0,0 1 0,0-1 0,1 1 0,-1-1 0,1 1 0,0-1-1,0 1 1,0 3 0,0-6-46,0-1 1,0 1-1,1-1 0,-1 1 0,0-1 0,0 1 0,0-1 1,1 0-1,-1 1 0,0-1 0,1 1 0,-1-1 0,0 0 0,1 1 1,-1-1-1,0 0 0,1 1 0,-1-1 0,0 0 0,1 1 0,-1-1 1,1 0-1,-1 0 0,1 0 0,-1 0 0,1 1 0,1-1-2,0 0-1,-1 0 1,1-1-1,-1 1 1,1 0-1,-1-1 1,1 1-1,-1-1 0,1 1 1,-1-1-1,1 0 1,-1 1-1,2-2 1,9-7 26,-1 1 1,1-2-1,-2 0 1,12-12 0,-12 11-32,0 1 1,1 0-1,0 1 1,14-9-1,-24 17-10,0 0-1,0 0 0,1 0 0,-1 1 1,0-1-1,1 1 0,-1-1 0,0 1 1,1-1-1,-1 1 0,1 0 0,-1-1 1,1 1-1,-1 0 0,1 0 0,-1 0 1,1 0-1,-1 1 0,1-1 0,-1 0 1,0 0-1,1 1 0,2 0 1,-3 1-5,0-1 1,1 0-1,-1 1 1,0-1 0,0 1-1,0-1 1,0 1 0,0 0-1,0 0 1,0-1 0,0 1-1,-1 0 1,1 0 0,-1 0-1,1 0 1,-1-1 0,0 1-1,0 3 1,1 12-43,2 27-13,-2-42 87,-1-1-1,0 1 0,0 0 1,1-1-1,-1 1 0,1-1 1,-1 1-1,1-1 0,0 1 1,0-1-1,-1 0 0,1 1 1,0-1-1,0 0 0,0 1 1,1-1-1,-1 0 0,0 0 1,0 0-1,2 1 0,-1-2 22,0 1 0,-1-1-1,1 0 1,0 0-1,0 0 1,-1 0-1,1 0 1,0 0-1,-1 0 1,1-1 0,0 1-1,-1-1 1,1 1-1,-1-1 1,1 1-1,-1-1 1,1 0 0,-1 0-1,3-1 1,26-23 521,-27 22-493,31-33 522,-25 25-602,0 1 1,1 0 0,21-16 0,-33 35-676,-6 5 450,-19 22-820,26-36 1016,1 0-1,-1 1 1,1-1-1,-1 0 1,1 0-1,-1 0 1,1 0-1,-1 0 1,1-1-1,-1 1 1,1 0-1,0 0 1,-1 0-1,1 0 1,-1 0-1,1-1 1,-1 1-1,1 0 1,-1 0-1,1-1 1,0 1 0,-1 0-1,1-1 1,-1 1-1,1 0 1,0-1-1,0 1 1,-1-1-1,1 1 1,0-1-1,0 1 1,-1 0-1,1-1 1,0 1-1,0-1 1,0 0-1,-1-9-359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18060,'-8'2'425,"0"1"1,0 0 0,1 1-1,0 0 1,0 0-1,0 1 1,0 0-1,1 0 1,-1 0 0,1 1-1,1 0 1,-1 0-1,-7 11 1,-1 3 68,1 1 0,1 0 1,-11 29-1,22-49-456,1 0-1,-1 0 1,1 0-1,0 1 1,-1-1 0,1 0-1,0 0 1,0 1 0,0-1-1,-1 0 1,1 0 0,1 2-1,-1-2-23,0-1 0,0 1-1,0-1 1,0 0-1,1 1 1,-1-1 0,0 1-1,0-1 1,1 0-1,-1 1 1,0-1 0,0 0-1,1 1 1,-1-1 0,0 0-1,1 0 1,-1 1-1,0-1 1,1 0 0,-1 0-1,1 0 1,-1 1-1,1-1 1,1 0-9,-1 0 0,1 0 1,-1 0-1,1 0 0,0 0 0,-1 0 0,1-1 0,-1 1 1,1 0-1,-1-1 0,1 1 0,-1-1 0,1 0 1,-1 0-1,0 1 0,3-3 0,55-49-77,-48 40 40,1 1 0,1 0 0,0 1 0,0 0 0,29-15 0,-40 24 21,-1 0-1,1 1 1,0-1-1,-1 0 1,1 1 0,0-1-1,0 1 1,0-1-1,-1 1 1,1 0 0,0 0-1,0 0 1,0 0-1,0 0 1,0 0 0,-1 1-1,1-1 1,0 1-1,0-1 1,0 1 0,-1 0-1,1-1 1,1 2 0,0 1-18,-1-1 0,1 1 0,-1 0 0,1 0 0,-1 0 0,0 0 1,-1 1-1,1-1 0,0 0 0,1 7 0,-3-8 28,1 0-1,0 0 0,0-1 1,0 1-1,-1 0 0,2 0 1,-1-1-1,0 1 1,0-1-1,0 1 0,1-1 1,-1 1-1,1-1 0,-1 0 1,3 2-1,-3-3 12,1 1-1,0-1 1,-1 0 0,1 1-1,-1-1 1,1 0-1,-1 0 1,1 0 0,0 0-1,-1 0 1,1-1 0,-1 1-1,1 0 1,-1-1 0,1 1-1,-1-1 1,1 0-1,-1 1 1,0-1 0,3-1-1,36-27 186,-34 24-194,1-1 1,0 1 0,0 1-1,0-1 1,0 1-1,1 0 1,0 1 0,0-1-1,8-1 1,-14 5-49,-1 0-1,0 0 1,0 0 0,0 0-1,1 0 1,-1 0-1,0 0 1,0 0 0,0 1-1,0-1 1,1 0 0,-1 1-1,0-1 1,0 1 0,0-1-1,0 1 1,0 0-1,0-1 1,0 1 0,0 0-1,0 0 1,-1 0 0,1 0-1,0-1 1,0 1 0,-1 0-1,2 2 1,-2-2-65,1 1 1,0-1-1,0 0 1,0 0-1,0 0 1,0 0-1,0 0 1,0 0-1,0 0 1,0-1-1,0 1 1,0 0-1,1 0 1,-1-1-1,0 1 0,2 0 1,7-2-405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184 124 16676,'-51'14'5949,"37"-9"-5627,1 1 0,0 1 1,1 0-1,-17 12 0,24-16-299,1 0 1,0 1-1,0-1 1,0 1-1,1 0 1,-1 0-1,1 0 0,0 1 1,0-1-1,0 1 1,1 0-1,-1 0 0,1-1 1,1 2-1,-3 5 1,4-11-20,0 0-1,0 1 1,0-1 0,0 1 0,0-1 0,0 1 0,0-1 0,0 1 0,0-1 0,0 0 0,0 1 0,0-1 0,1 1 0,-1-1-1,0 0 1,0 1 0,0-1 0,1 1 0,-1-1 0,0 0 0,0 1 0,1-1 0,-1 0 0,0 1 0,1-1 0,-1 0 0,0 0 0,1 1-1,-1-1 1,1 0 0,-1 0 0,0 1 0,1-1 0,-1 0 0,1 0 0,-1 0 0,0 0 0,1 0 0,-1 0 0,1 0 0,-1 0-1,1 0 1,-1 0 0,1 0 0,-1 0 0,0 0 0,1 0 0,-1 0 0,1 0 0,-1-1 0,1 1 0,26-10 94,-1-4-34,-2 0-1,0-2 1,0-1-1,31-30 1,74-88 421,-114 122-396,-15 13-88,1 0 0,-1 0 0,0 0 0,0 0 0,0 0 0,0 0 0,0 0 0,1 0 0,-1 0 0,0 0 0,0 0 0,0 0 0,0 0 0,0 0 0,0 0 0,1 0 0,-1 0 0,0 0-1,0 1 1,0-1 0,0 0 0,0 0 0,0 0 0,0 0 0,0 0 0,0 0 0,1 1 0,-1-1 0,0 0 0,0 0 0,0 0 0,0 0 0,0 0 0,0 1 0,0-1 0,0 0 0,0 0 0,0 0 0,0 0 0,0 0 0,0 1 0,0-1 0,0 0 0,0 0 0,0 0 0,0 0 0,0 0 0,-1 0 0,1 1 0,0-1 0,0 0 0,0 0 0,-11 35 22,6-22-33,-1 2 46,1 1 1,1 0 0,1 1 0,0-1-1,1 1 1,0 17 0,1-32-22,1 0 0,0-1 1,1 1-1,-1 0 0,0-1 1,0 1-1,1 0 0,-1-1 1,1 1-1,-1 0 0,1-1 0,0 1 1,-1-1-1,1 1 0,0-1 1,0 0-1,0 1 0,0-1 0,0 0 1,1 1-1,-1-1 0,0 0 1,1 0-1,-1 0 0,0 0 0,1-1 1,-1 1-1,1 0 0,-1 0 1,1-1-1,0 1 0,-1-1 0,1 0 1,0 1-1,-1-1 0,1 0 1,0 0-1,-1 0 0,1 0 0,0 0 1,0 0-1,-1-1 0,3 0 1,4 0 54,1-2 0,-1 1 1,0-1-1,0-1 1,0 1-1,0-1 1,9-7-1,-4 3-6,-1-1 1,0 0-1,0-1 0,-1 0 1,0-1-1,-1 0 0,0-1 1,13-21-1,-20 22-130,-9 11-10,-11 13-30,13-8 86,-1 2-1,1-1 1,0 0 0,1 1 0,0 0-1,-5 13 1,7-19 23,1 0 0,-1 1 1,1-1-1,-1 0 0,1 1 0,0-1 0,-1 1 0,1-1 0,0 1 0,0-1 0,0 0 1,0 1-1,1-1 0,-1 1 0,0-1 0,0 1 0,1-1 0,-1 0 0,1 1 0,-1-1 1,1 0-1,0 0 0,-1 1 0,1-1 0,0 0 0,0 0 0,0 0 0,0 0 0,0 0 1,0 0-1,0 0 0,0 0 0,1 0 0,-1-1 0,0 1 0,0 0 0,1-1 0,-1 1 0,0-1 1,1 1-1,-1-1 0,3 1 0,7 0 9,1 0-1,0-1 1,0 0 0,0-1 0,0 0 0,18-4-1,-1-2-139,40-16-1,-66 22 114,-1 0 0,1 0 0,0 0-1,-1-1 1,1 1 0,-1-1 0,0 1-1,4-4 1,-6 4 20,1 1-1,-1-1 1,0 1 0,0-1-1,1 0 1,-1 1 0,0-1-1,0 0 1,0 1 0,0-1-1,0 0 1,0 1 0,0-1-1,0 0 1,0 1 0,0-1-1,0 1 1,0-1 0,0 0-1,0 1 1,-1-1 0,1 0-1,0 1 1,0-1 0,-1 1-1,1-1 1,0 1 0,-1-1-1,1 1 1,-1-1 0,1 1-1,-1-1 1,1 1 0,-1-1-1,1 1 1,-1 0 0,1-1-1,-1 1 1,1 0 0,-1-1-1,0 1 1,-31-21 513,21 15-217,2 0 0,-1-1 0,1 0 0,-16-16 0,24 23-288,1 0 0,0 0 0,-1-1 0,1 1-1,0 0 1,-1-1 0,1 1 0,0 0 0,0-1 0,-1 1 0,1 0 0,0-1-1,0 1 1,0-1 0,-1 1 0,1-1 0,0 1 0,0 0 0,0-1 0,0 1-1,0-1 1,0 1 0,0-1 0,0 1 0,0-1 0,0 1 0,0 0 0,0-1 0,1 1-1,-1-1 1,0 0 0,15-4-3,29 5-916,-35 1 478,129 8-3185,-84-8 2630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15523,'-20'10'678,"0"1"0,1 1 0,0 0-1,-29 27 1,42-34-575,1 1 0,0-1 0,-1 1 0,2 0 0,-1 1 0,1-1 0,0 1 0,0-1 0,1 1 0,0 0 0,0 1 0,1-1 0,-1 0 0,2 1 0,-1 0 0,1-1 0,0 11 0,1-14-68,0-1 0,0 0 0,0 0 0,1 1 0,0-1 0,-1 0 0,1 0 0,0 0 0,1 0 1,-1 0-1,1 0 0,-1 0 0,1 0 0,0 0 0,0 0 0,0-1 0,0 1 0,0-1 0,1 0 0,-1 0 0,1 0 0,0 0 0,-1 0 1,1 0-1,0-1 0,0 1 0,0-1 0,0 0 0,0 0 0,0 0 0,1 0 0,-1 0 0,0-1 0,1 0 0,2 1 0,6-1 61,0 0-1,-1 0 0,1-1 0,-1-1 0,1 0 0,-1 0 1,0-2-1,20-6 0,-13 1 124,1 0-1,-1-1 1,-1-1 0,31-25 0,-41 30-99,0 0-1,-1 0 1,1-1 0,-1 0-1,-1 0 1,1-1 0,-1 0 0,0 0-1,-1 0 1,0 0 0,0-1-1,-1 1 1,3-12 0,-6 17-80,1 1 1,-1-1-1,0 1 0,0-1 1,0 0-1,0 1 0,0-1 1,0 0-1,-1 1 0,1-1 1,-1 1-1,0-1 0,0 1 1,0-1-1,0 1 0,0 0 1,-1-1-1,1 1 0,-3-3 1,1 2 0,0 0 0,-1 0 0,1 0 1,-1 1-1,0-1 0,0 1 0,0 0 1,0 0-1,0 1 0,-7-3 0,-5 0-103,-1 1-1,1 1 0,-1 0 0,0 2 1,-18 0-1,28 0-83,1 0 0,-1 1 0,1 0 0,-1 0 0,1 0-1,-1 1 1,1 0 0,0 0 0,0 0 0,-7 5 0,6 1-195,7-1-117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18796,'0'0'45,"0"0"1,0 0-1,0 0 1,0 0-1,0 0 0,0-1 1,0 1-1,0 0 0,0 0 1,0 0-1,0 0 1,0-1-1,0 1 0,0 0 1,0 0-1,0 0 1,0 0-1,0-1 0,0 1 1,0 0-1,0 0 0,0 0 1,0 0-1,-1 0 1,1-1-1,0 1 0,0 0 1,0 0-1,0 0 1,0 0-1,0 0 0,0 0 1,-1 0-1,1-1 0,0 1 1,0 0-1,0 0 1,0 0-1,0 0 0,-1 0 1,1 0-1,0 0 1,0 0-1,0 0 0,0 0 1,-1 0-1,1 0 0,0 0 1,0 0-1,0 0 1,0 0-1,0 0 0,-1 0 1,1 0-1,0 0 0,0 0 1,0 0-1,-1 0 1,-8 11 811,3 2-260,0 1 0,2-1 0,-1 1 0,1 0 0,-2 23 0,-4 75 113,12 10-324,0-104-313,0 1 0,1-1 1,1 0-1,10 26 0,3-17 59,-6-18-95,-10-9-40,-1 0 1,0 0-1,1 0 0,-1 0 1,0-1-1,1 1 0,-1 0 1,1 0-1,-1 0 0,0 0 0,1 0 1,-1 0-1,0 0 0,1-1 1,-1 1-1,0 0 0,0 0 1,1-1-1,-1 1 0,0 0 1,0 0-1,1-1 0,-1 1 0,0 0 1,0-1-1,1 1 0,-1 0 1,0 0-1,0-1 0,0 1 1,0-1-1,0 1 0,0-1 1,1-1-41,-1 0 1,1 0 0,-1-1 0,0 1-1,0 0 1,0 0 0,-1-1 0,1 1-1,0 0 1,-1 0 0,1-1 0,-1 1-1,0 0 1,0 0 0,0 0 0,-1-3 0,-23-33-656,22 34 627,-11-15-133,0 1 0,-2 1 0,0 0 0,-1 1 0,-37-27 1,54 43 220,0 0 1,0 0-1,1 0 1,-1 0 0,0 0-1,0 0 1,0-1-1,0 1 1,0 0 0,1 0-1,-1 0 1,0 0-1,0 0 1,0 0 0,0 0-1,0 0 1,1 0-1,-1 0 1,0 0 0,0-1-1,0 1 1,0 0-1,0 0 1,0 0 0,0 0-1,0 0 1,1 0-1,-1-1 1,0 1 0,0 0-1,0 0 1,0 0-1,0 0 1,0-1 0,0 1-1,0 0 1,0 0-1,0 0 1,0 0 0,0 0-1,0-1 1,0 1-1,0 0 1,0 0 0,0 0-1,0 0 1,0-1-1,0 1 1,-1 0 0,1 0-1,0 0 1,0 0-1,0 0 1,0 0 0,0-1-1,0 1 1,0 0-1,0 0 1,-1 0 0,1 0-1,0 0 1,21-2 343,-13 2-154,41-5-259,-1-3 0,71-20 0,90-45-2238,-153 50 1619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19788,'-3'1'246,"1"0"0,-1 0 0,1 1 0,-1-1 0,1 1 0,-1-1 0,1 1 0,0 0 0,0 0 1,0 0-1,0 0 0,0 0 0,0 0 0,-1 4 0,-20 37 870,19-36-850,-17 40 493,1 1 0,-17 67 0,29-81-514,0 1 0,3-1-1,1 1 1,0 48 0,4-74-255,1 0 0,0-1 0,0 1 0,1 0 0,0-1 0,0 1 0,1-1 0,0 0 0,0 1 0,6 8 0,-6-13-53,0 1 0,1-1 0,-1 0 1,1 0-1,0-1 0,0 1 0,0-1 0,0 0 1,0 0-1,1 0 0,-1 0 0,1-1 1,0 0-1,0 0 0,0 0 0,0 0 1,10 1-1,22 1-195,-1-6-104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15651,'2'50'3289,"3"28"-108,-4-71-3012,1 0 0,-1 0 0,1 0 0,0 0 0,1 0-1,0-1 1,0 1 0,5 7 0,-6-11-125,0-1 1,-1 0-1,1 0 0,0-1 1,0 1-1,0 0 0,0-1 1,0 1-1,1-1 0,-1 1 1,0-1-1,1 0 0,-1 0 1,1 0-1,-1-1 0,1 1 1,0 0-1,-1-1 0,1 0 1,0 1-1,-1-1 0,1 0 1,0-1-1,-1 1 0,1 0 1,-1-1-1,1 1 0,0-1 1,-1 0-1,5-2 0,1-1 79,1 0 0,-1 0 0,0-1 0,0 0 0,0-1 0,-1 0 0,12-11 0,0-3 286,0-2 0,19-28 0,-32 41-274,0 0 0,-1-1-1,0 0 1,0 1-1,-1-2 1,0 1 0,-1 0-1,4-20 1,-17 77-271,9-37 95,-3 109-443,4-109 454,1 1 1,0-1-1,1 0 0,0 1 1,0-1-1,1 0 0,1 0 1,8 19-1,-11-28 48,-1 0-1,1 0 1,-1 0-1,1 0 1,0 1 0,0-1-1,0 0 1,-1 0 0,1 0-1,0-1 1,0 1 0,0 0-1,1 0 1,-1 0 0,0-1-1,0 1 1,0-1-1,0 1 1,1-1 0,-1 1-1,0-1 1,0 0 0,1 1-1,-1-1 1,0 0 0,1 0-1,-1 0 1,0 0 0,1 0-1,-1 0 1,0-1-1,1 1 1,-1 0 0,0-1-1,0 1 1,1-1 0,-1 1-1,0-1 1,0 1 0,0-1-1,0 0 1,0 0 0,1 0-1,-2 0 1,2 0-1,4-5 97,0 0-1,0 0 0,-1 0 0,0-1 1,0 0-1,3-7 0,2-7-14,-1 1-1,0-1 0,-2 0 0,-1-1 1,0 0-1,-2 0 0,0 0 1,-1 0-1,-1-26 0,-2 58-335,0 13-254,5 44-1,-4-61 479,0-1 0,0 0-1,0 1 1,1-1-1,0 0 1,0 0-1,0 0 1,0 0-1,1 0 1,0-1-1,0 1 1,1-1-1,-1 0 1,5 5-1,-6-8 20,0 1 0,1-1 0,-1 1 0,0-1-1,1 0 1,-1 0 0,0 0 0,1 0 0,0 0-1,-1-1 1,1 1 0,-1-1 0,1 0-1,0 0 1,4 0 0,-2 0 8,0-1 0,0 0 0,1-1 0,-1 1 1,0-1-1,0 0 0,6-3 0,2-3 30,0 0 0,-1-1 0,0 0 0,17-16 0,-18 14-1,-1 0 1,9-13-1,-15 20-30,-1-1 0,-1 1 0,1-1 0,-1 0 0,0 0 0,0 1 0,0-2 0,0 1 0,0-6 0,-2 10-13,1 1 1,-1-1-1,0 1 1,0-1-1,0 0 0,1 1 1,-1-1-1,0 1 1,0-1-1,0 1 0,0-1 1,0 0-1,0 1 1,0-1-1,0 1 1,-1-1-1,1 0 0,0 1 1,0-1-1,0 1 1,-1-1-1,1 1 0,0-1 1,0 1-1,-1-1 1,1 1-1,0-1 1,-1 1-1,1-1 0,-1 1 1,1 0-1,-1-1 1,1 1-1,-1 0 0,1-1 1,-1 1-1,1 0 1,-1 0-1,1-1 0,-1 1 1,1 0-1,-1 0 1,-1 0-1,1 0-2,-1 0-1,0 1 1,0-1-1,1 1 0,-1 0 1,0 0-1,0-1 1,1 1-1,-1 0 1,1 0-1,-1 1 1,1-1-1,-2 2 1,-6 7-12,1 0 1,0 0 0,1 1 0,0 0 0,1 0 0,0 1-1,1 0 1,0 0 0,1 0 0,0 1 0,1-1 0,0 1 0,1 0-1,-1 16 1,3-27 13,0 0-1,0-1 0,0 1 1,0 0-1,1-1 1,-1 1-1,0 0 1,1-1-1,-1 1 0,1 0 1,-1-1-1,1 1 1,0-1-1,0 1 0,0-1 1,0 0-1,0 1 1,0-1-1,0 0 0,0 0 1,0 1-1,1-1 1,1 1-1,-1-1 2,0-1-1,0 1 1,0-1-1,0 0 1,0 1 0,0-1-1,0 0 1,0 0-1,0 0 1,0-1-1,0 1 1,0 0 0,0-1-1,0 1 1,0-1-1,0 0 1,-1 0-1,1 0 1,2-1 0,7-4 6,0-1 0,0-1 0,-1 0-1,0 0 1,-1-1 0,0 0 0,0 0 0,10-16 0,6-11-22,21-44 0,-38 66 1,2 0-58,-10 14 71,0-1-1,0 1 1,0 0-1,0 0 0,0 0 1,0 0-1,0 0 1,0 0-1,0 0 1,0 0-1,0 0 0,0 0 1,1 0-1,-1 0 1,0 0-1,0 0 1,0 0-1,0 0 0,0 0 1,0 0-1,0 0 1,0 0-1,0 0 0,1 0 1,-1 0-1,0 0 1,0 0-1,0 0 1,0 0-1,0 0 0,0 0 1,0 0-1,0 0 1,0 0-1,0 0 0,1 0 1,-1 0-1,0 0 1,0 0-1,0 0 1,0 0-1,0 0 0,0 0 1,0 0-1,0 1 1,0-1-1,0 0 1,0 0-1,0 0 0,0 0 1,0 0-1,0 0 1,0 0-1,0 0 0,0 0 1,0 0-1,0 1 1,0-1-1,0 0 1,0 0-1,0 0 0,0 0 1,0 0-1,-2 30-142,2-28 142,-6 36-78,2 1-1,2-1 0,4 56 1,-1-91 73,-1 1-1,1 0 1,0 0 0,0-1 0,0 1 0,0-1 0,1 1-1,3 6 1,-5-10-6,0 1-1,1-1 0,-1 1 1,1-1-1,-1 1 0,1-1 1,-1 1-1,1-1 0,-1 1 1,1-1-1,-1 0 0,1 1 1,0-1-1,-1 0 0,1 0 1,0 0-1,-1 1 0,1-1 1,0 0-1,-1 0 0,2 0 1,-1 0-34,0-1 0,0 1 0,1 0 0,-1-1 0,0 1 1,0-1-1,0 1 0,0-1 0,0 0 0,0 1 0,0-1 0,0 0 0,0 0 1,0 0-1,1-1 0,5-7-197,0 0 0,-1 0 0,0 0 0,-1 0 0,8-19 1,15-54-232,-25 74 366,15-53-477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18412,'-6'47'3097,"-19"75"-1,6-38-1385,10-41-1134,2-13-322,1 1-1,1-1 1,2 1-1,1 33 1,2-63-253,0 0 0,0 0 1,0 0-1,0 0 0,0 0 0,0-1 1,0 1-1,0 0 0,0 0 0,0 0 1,1 0-1,-1-1 0,0 1 0,1 0 0,-1 0 1,1 0-1,-1-1 0,1 1 0,-1 0 1,1-1-1,-1 1 0,1 0 0,0-1 0,-1 1 1,1-1-1,0 1 0,1 0 0,-2-2 0,1 1 0,0 0 0,0 0 0,0-1 0,0 1 0,0 0 0,-1-1 0,1 1 0,0-1 0,0 1 0,-1-1 0,1 1 0,0-1 0,-1 0-1,1 1 1,0-1 0,-1 0 0,1 0 0,-1 1 0,1-1 0,-1 0 0,0 0 0,1 0 0,-1 1 0,0-1 0,1-2 0,5-15-22,-1 0 0,-1-1 1,0 0-1,1-26 0,7-36-472,-12 81 486,0 0-1,0 0 1,0 0 0,0 0-1,0 0 1,0-1 0,0 1-1,0 0 1,0 0 0,0 0 0,0 0-1,0 0 1,0 0 0,0 0-1,0 0 1,0-1 0,0 1-1,0 0 1,0 0 0,0 0-1,1 0 1,-1 0 0,0 0 0,0 0-1,0 0 1,0 0 0,0 0-1,0 0 1,0 0 0,0-1-1,0 1 1,1 0 0,-1 0-1,0 0 1,0 0 0,0 0-1,0 0 1,0 0 0,0 0 0,0 0-1,1 0 1,-1 0 0,0 0-1,0 0 1,0 0 0,0 0-1,0 0 1,0 1 0,0-1-1,1 0 1,-1 0 0,0 0 0,7 8-206,9 21 2,-6-12 86,-8-14 129,0 0 1,1 1-1,-1-1 1,1-1-1,0 1 1,0 0 0,0-1-1,0 1 1,0-1-1,1 0 1,-1 0-1,1 0 1,-1 0-1,1-1 1,0 0-1,0 1 1,-1-1 0,1-1-1,0 1 1,0 0-1,0-1 1,0 0-1,0 0 1,0 0-1,0-1 1,0 1 0,0-1-1,0 0 1,-1 0-1,1 0 1,0 0-1,0-1 1,-1 0-1,1 0 1,-1 0-1,1 0 1,-1 0 0,0 0-1,0-1 1,0 0-1,0 0 1,-1 1-1,5-7 1,-5 7 20,-1 0 0,0 0 1,1-1-1,-1 1 0,0 0 1,0 0-1,0-1 0,-1 1 1,1 0-1,0-1 0,-1 1 1,1-1-1,-1 1 0,0-1 1,0 1-1,0-1 0,0 1 1,-1-5-1,0 6-14,1 1 0,0-1 0,-1 0 1,1 1-1,0-1 0,-1 0 0,1 1 0,-1-1 0,1 0 0,-1 1 0,1-1 1,-1 1-1,1-1 0,-1 1 0,0-1 0,1 1 0,-1 0 0,1-1 0,-1 1 1,0 0-1,0-1 0,1 1 0,-2 0 0,0 0-5,0 0 1,0 0-1,0 0 1,0 0-1,0 0 0,0 1 1,0-1-1,0 1 1,1 0-1,-1-1 0,0 1 1,0 0-1,-2 2 1,-1 0-10,0 0 0,1 1 0,-1 0 0,1 0 0,0 0 0,0 1 0,1-1 0,-1 1 0,1 0 0,-4 9 0,5-11 1,1-1 1,-1 1 0,1 0 0,0 0-1,0 1 1,0-1 0,0 0-1,1 0 1,-1 0 0,1 1 0,0-1-1,0 0 1,0 0 0,0 1-1,1-1 1,-1 0 0,1 0 0,0 1-1,0-1 1,2 4 0,-2-5 5,0-1 1,1 0-1,-1 1 1,0-1-1,1 0 0,-1 1 1,1-1-1,-1 0 1,1 0-1,-1 0 1,1-1-1,0 1 1,0 0-1,-1 0 1,1-1-1,0 1 1,0-1-1,0 0 1,-1 0-1,1 1 1,0-1-1,0 0 1,3-1-1,5 0 32,-1 0-1,1-1 1,11-4 0,-16 5-25,76-28 180,-63 20-215,1 2 0,0 0-1,0 2 1,1 0 0,27-3-1,-35 9-117,-9 3 16,-4-4 130,1 0 0,-1 1 0,1-1 0,-1 0 0,1 0 0,-1 0 0,1 0 0,0 0 0,-1 0 0,1 0 0,-1 0 0,1 0 0,-1 0 0,1 0 0,-1 0 0,1 0 0,-1 0 0,1 0 0,0 0-1,-1-1 1,1 1 0,-1 0 0,1 0 0,-1-1 0,1 1 0,0 0 0,-1 0 0,1-1 0,0 1 0,-1 0 0,1-1 0,0 1 0,-1-1 0,-1-1 30,1 0 0,-1 0 0,1 0 0,-1 0 0,1-1 0,0 1 0,0 0 0,0-1 0,0 1 0,0-1 1,0 1-1,1-1 0,-1 1 0,1-1 0,-1 0 0,1 1 0,0-1 0,0 1 0,1-1 0,-1 0 0,0 1 0,1-1 0,0 1 0,1-5 0,0 2 7,0-1 0,0 0 1,1 1-1,0 0 0,0 0 0,0-1 0,1 2 0,0-1 0,7-7 1,-2 5-61,0 1 0,1-1 1,-1 2-1,1 0 1,17-7-1,25-13-1253,-50 24 1218,0-1 0,0 0 0,0 1-1,0-1 1,0 0 0,-1 0 0,1 0-1,-1 0 1,1 0 0,-1 0 0,2-4 0,-1-8-358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20156,'-12'11'1689,"10"-8"-1825,2-4-336,7-12 1496,5-4-608,2-5-568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21213,'1'2'239,"0"0"1,0 0-1,-1 0 1,1 1 0,0-1-1,-1 0 1,1 0 0,-1 0-1,0 1 1,1 2 0,-1-3 28,14 167 2495,-3-23-2539,-10-137-200,0 0-1,1-1 0,0 1 0,6 14 0,-8-22-14,0 1-1,1-1 1,-1 0 0,1 1 0,0-1-1,-1 0 1,1 0 0,0 0-1,0 0 1,0 0 0,0 0-1,0 0 1,0 0 0,0 0 0,0 0-1,0 0 1,0-1 0,0 1-1,1 0 1,-1-1 0,0 1-1,0-1 1,1 0 0,-1 1-1,0-1 1,1 0 0,-1 0 0,0 0-1,1 1 1,-1-1 0,1-1-1,-1 1 1,0 0 0,1 0-1,-1-1 1,0 1 0,1 0 0,0-1-1,5-3 33,-1 1-1,1-1 0,-1 0 0,0 0 1,0-1-1,-1 0 0,1 0 0,6-9 1,38-52 213,-35 44-169,15-20-196,-2-1 1,-2-1 0,22-48-1,-48 90-8,11-28-769,-11 29 849,1-1 0,-1 1 0,0-1 0,1 1 0,-1 0 0,0-1 0,0 1 0,0-1 0,0 1 0,0-1 0,-1 1 0,1-1 0,0 1 0,-1 0 0,1-1 0,-1 1 0,0-2 0,-6-2-426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17996,'0'33'1928,"9"-1"-1256,1-7-280,4-7 1049,5-5-609,1-9-936,2-3-488,-2-9 440,0-7-176,-2-3-112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13883,'-1'3'170,"0"1"78,0 1-1,0-1 0,1 0 1,-1 1-1,1-1 1,0 1-1,1 6 1,0-10-192,-1 0 1,1 0 0,-1 1 0,1-1-1,-1 0 1,1 0 0,0 0 0,0 0-1,0 0 1,0 0 0,0 0 0,0-1-1,0 1 1,0 0 0,0 0 0,0-1-1,0 1 1,0-1 0,0 1 0,1-1-1,-1 1 1,0-1 0,0 0 0,1 0-1,-1 1 1,0-1 0,0 0 0,1 0-1,-1 0 1,2-1 0,3 1 116,0 0 0,0-1 0,0 0 0,0 0 0,0-1 0,0 0-1,0 0 1,0 0 0,-1-1 0,1 1 0,-1-1 0,6-5 0,-7 6-9,0-1 1,-1 0-1,0 0 0,1 0 0,-1 0 1,0 0-1,-1-1 0,1 1 1,0-1-1,-1 0 0,0 1 0,0-1 1,0 0-1,-1-1 0,1 1 0,-1 0 1,2-7-1,-3 10-131,0 0-1,0 0 1,1 0-1,-1 1 1,0-1-1,0 0 1,0 0 0,0 0-1,0 1 1,0-1-1,0 0 1,0 0 0,-1 0-1,1 1 1,0-1-1,0 0 1,-1 0 0,1 1-1,0-1 1,-1 0-1,1 0 1,0 1 0,-1-1-1,1 1 1,-1-1-1,0 0 1,1 1 0,-1-1-1,1 1 1,-1-1-1,0 1 1,1-1 0,-1 1-1,0 0 1,0-1-1,1 1 1,-1 0 0,0 0-1,0-1 1,0 1-1,1 0 1,-1 0-1,0 0 1,0 0 0,0 0-1,1 0 1,-3 0 0,0 1-8,0 0 0,0 0 0,-1 0 1,1 1-1,0-1 0,0 1 1,0-1-1,0 1 0,0 0 1,-2 3-1,-7 6-27,2 1-1,0 0 1,0 1-1,2 0 1,-1 0-1,2 1 1,-8 17-1,0 6-28,-18 62 1,31-90 31,0-1 1,0 0 0,1 1-1,0-1 1,1 0 0,0 1-1,1 11 1,-1-18-1,1-1-1,-1 0 1,0 1 0,1-1 0,-1 0-1,1 1 1,-1-1 0,1 0-1,0 0 1,-1 1 0,1-1 0,0 0-1,0 0 1,0 0 0,0 0 0,0 0-1,0 0 1,0 0 0,0-1 0,2 2-1,0-1 2,-1-1 0,0 1 0,0-1 0,1 0-1,-1 0 1,0 0 0,1 0 0,-1 0 0,0-1-1,0 1 1,1-1 0,-1 0 0,0 1 0,0-1 0,0 0-1,0 0 1,3-2 0,9-5 8,-1 0 0,0-2 0,0 1 0,13-14 1,46-51 20,-51 50-17,25-30 18,-35 38-40,1 1-1,1 1 1,1 0 0,19-16 0,-32 29 3,0 1 0,-1-1 0,1 1 0,0-1 0,0 0 1,0 1-1,0 0 0,0-1 0,0 1 0,0 0 0,0-1 0,0 1 1,0 0-1,0 0 0,0 0 0,0 0 0,0 0 0,2 0 1,-3 0 0,1 1 1,0-1-1,-1 0 1,1 1-1,-1-1 1,1 1-1,-1-1 1,1 0-1,-1 1 1,1 0-1,-1-1 1,1 1-1,-1-1 1,0 1-1,1-1 1,-1 1-1,0 0 1,0-1-1,1 1 1,-1 1-1,1 4-19,0 1 0,0-1 0,-1 1 0,-1 10 0,1-9-3,-3 44-73,1-35 132,0 0-1,2 0 0,0 0 0,1 0 0,6 33 1,-7-50-22,0 1 0,0 0 0,1 0 0,-1 0 1,0-1-1,0 1 0,1 0 0,-1 0 1,0-1-1,1 1 0,-1 0 0,1-1 0,-1 1 1,1 0-1,-1-1 0,1 1 0,0 0 0,-1-1 1,1 1-1,0-1 0,-1 0 0,1 1 1,0-1-1,-1 1 0,1-1 0,0 0 0,0 0 1,0 1-1,-1-1 0,1 0 0,0 0 0,0 0 1,0 0-1,0 0 0,-1 0 0,1 0 1,0 0-1,0 0 0,0 0 0,-1-1 0,1 1 1,0 0-1,0-1 0,-1 1 0,1 0 0,0-1 1,0 1-1,0-1 0,5-4 63,0 1 0,0-1 1,-1 1-1,8-9 0,-13 12-70,42-46 305,-29 30-298,1 1 1,1 0-1,0 1 0,31-22 0,-44 36-26,-1 0 0,0 0 0,1 0 0,-1 0 0,1 0 0,0 0 0,-1 1 0,1-1 0,0 0 0,-1 1 0,1 0 1,0-1-1,0 1 0,0 0 0,-1 0 0,1 0 0,0 0 0,0 0 0,-1 0 0,1 1 0,2 0 0,-2 0-1,-1 0 1,1 0 0,-1 0-1,0 0 1,1 1-1,-1-1 1,0 0 0,0 1-1,0-1 1,0 1 0,0-1-1,0 1 1,0 0-1,-1-1 1,1 1 0,-1 0-1,1 2 1,2 8-46,-2 1 1,1-1-1,-2 1 0,0 19 1,-1-29 56,-3 44 52,2-33 28,1 0-1,0 0 1,2 23-1,-1-36-82,0-1 0,0 0-1,0 0 1,0 1-1,0-1 1,0 0-1,0 1 1,0-1-1,0 0 1,0 1-1,0-1 1,0 0-1,0 1 1,0-1 0,0 0-1,0 1 1,1-1-1,-1 0 1,0 0-1,0 1 1,0-1-1,1 0 1,-1 0-1,0 1 1,0-1-1,0 0 1,1 0 0,-1 0-1,0 1 1,1-1-1,-1 0 1,0 0-1,0 0 1,1 0-1,-1 0 1,0 0-1,1 1 1,-1-1 0,0 0-1,1 0 1,-1 0-1,0 0 1,0 0-1,1 0 1,-1 0-1,0 0 1,1-1-1,-1 1 1,0 0-1,1 0 1,-1 0 0,0 0-1,1 0 1,-1 0-1,0-1 1,0 1-1,1 0 1,13-14-841,15-32-2107,-3-2 0,33-76 0,-28 56 1279,-18 46 2412,-8 19 669,-5 14-18,-4 14 1069,-13 41 1,10-42-913,-8 44 0,15-67-1495,0 0-1,0 0 1,-1 0-1,1 1 0,0-1 1,0 0-1,0 0 1,0 0-1,0 0 0,0 0 1,1 0-1,-1 0 1,0 0-1,1 0 0,-1 0 1,0 0-1,1 0 1,-1 0-1,1 0 1,0 1-1,0-2-25,0 1 0,-1-1 0,1 0 0,0 0 0,-1 0 0,1 0 0,0 0 0,-1 0 0,1 0 0,0 0-1,0 0 1,-1 0 0,1 0 0,0-1 0,-1 1 0,1 0 0,-1 0 0,1-1 0,0 1 0,-1 0 0,1-1 0,-1 1 0,2-1 0,7-6 87,-1-1 0,15-16 0,-16 17-74,2-2-11,24-25-89,1 1 0,1 1 0,47-31 0,-77 60 11,0 0-1,0 0 1,0 1-1,1-1 0,-1 1 1,1 0-1,-1 1 0,8-2 1,-11 3 36,-1 0 0,0 0 1,0 0-1,0 0 0,0 0 0,0 0 1,1 0-1,-1 0 0,0 1 0,0-1 1,0 1-1,0-1 0,0 0 1,0 1-1,0 0 0,0-1 0,0 1 1,0 0-1,0 0 0,1 1 1,-1-1 0,0 1 0,-1 0 0,1-1 0,0 1 0,0 0-1,-1 0 1,1 0 0,-1-1 0,0 1 0,1 0 0,-1 0 0,0 0 0,0 0 0,0 2-1,-2 14 109,-1 0 0,-1-1-1,0 1 1,-12 30 0,-2 8 291,17-53-1220,2-12 631,5-16 47,3-4-185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18564,'0'2'138,"0"0"1,1-1-1,-1 1 1,0 0-1,1-1 1,-1 1-1,1-1 1,-1 1-1,1-1 1,0 1-1,0-1 1,-1 1-1,1-1 1,0 0-1,0 1 1,1-1-1,-1 0 1,0 0-1,0 0 1,1 0-1,-1 0 1,0 0-1,1 0 1,-1 0-1,4 1 1,-3-2 5,1 0 0,-1 0 0,1 0 0,0 0 0,-1 0 0,1 0 0,0-1 0,-1 1 0,1-1 0,-1 0 0,1 0 0,-1 0 0,0 0 0,1 0 0,-1 0 0,3-3 0,10-7 214,0 0-1,-2 0 1,1-2-1,-1 0 1,12-16 0,-17 19-266,0 0 0,-1 0 1,-1-1-1,1 0 0,-2-1 1,0 1-1,0-1 1,4-15-1,-8 25-82,-1-1 0,1 0 0,-1 0 0,1 1 0,-1-1 0,0 0 0,0 0 0,0 1 0,0-1 0,-1 0 0,1 1 0,-1-1 1,1 0-1,-1 1 0,0-1 0,0 0 0,0 1 0,-1-1 0,1 1 0,0 0 0,-1-1 0,0 1 0,1 0 0,-1 0 0,0 0 0,0 0 0,0 1 0,-3-3 0,1 3-8,1-1 0,0 1-1,-1 0 1,1 0-1,-1 0 1,1 1 0,-1-1-1,0 1 1,1 0-1,-1 0 1,0 0 0,1 0-1,-1 1 1,1 0 0,-1-1-1,1 1 1,-1 1-1,1-1 1,-1 0 0,-5 4-1,0 1-13,1 0 1,0 0-1,0 0 0,0 1 0,1 1 0,0-1 0,0 1 1,1 0-1,0 1 0,-9 16 0,10-16 0,1 1 0,-1 0-1,1 0 1,1 0 0,0 0-1,0 1 1,1-1 0,1 1-1,-1 0 1,2 12 0,0-19 10,0-1-1,0 0 1,0 0 0,1 0-1,0 0 1,-1 0 0,1 0-1,1 0 1,-1 0 0,0 0 0,1 0-1,-1 0 1,1 0 0,0-1-1,3 5 1,-3-6 0,0 1 0,0-1 0,0 1 0,1-1 0,-1 0-1,0 0 1,1 0 0,-1 0 0,0 0 0,1-1 0,-1 1 0,1-1 0,0 1 0,-1-1 0,5 0-1,3-1 0,0-1-1,0 1 0,0-2 1,-1 0-1,1 0 0,-1 0 0,1-1 1,10-7-1,43-30-24,-47 30-15,0 0 0,34-17 1,-49 27 35,1 0 1,-1 1-1,0-1 1,1 0-1,-1 1 1,1-1-1,-1 1 0,1-1 1,-1 1-1,1 0 1,-1 0-1,1 0 1,-1 0-1,1 0 1,0 0-1,-1 0 1,1 0-1,-1 0 1,1 1-1,-1-1 0,1 1 1,-1-1-1,0 1 1,1 0-1,-1-1 1,0 1-1,1 0 1,-1 0-1,0 0 1,0 0-1,2 2 0,0 2-13,-1 0-1,1 0 0,-1 0 0,-1 0 1,1 1-1,-1-1 0,2 8 1,7 28-11,-9-39 36,0-1 1,0 1-1,-1 0 1,1-1-1,0 1 1,0 0-1,1-1 0,-1 0 1,0 1-1,0-1 1,1 1-1,-1-1 1,1 0-1,-1 0 1,1 0-1,2 2 0,-1-3 10,-1 1 0,0-1-1,0 0 1,0 1-1,1-1 1,-1 0 0,0 0-1,0-1 1,1 1-1,-1 0 1,0-1-1,0 1 1,0-1 0,0 0-1,0 0 1,1 0-1,1-1 1,34-24 189,-34 23-184,82-75 367,-59 50-294,32-23 1,-57 49-105,0 1 1,0-1 0,0 1-1,1-1 1,-1 1 0,0 0-1,1 0 1,-1 0 0,1 0-1,-1 0 1,1 0-1,2 1 1,-4 0 4,0 0 1,-1 0-1,1 0 1,-1 0-1,1 0 0,0 0 1,-1 0-1,1 1 0,-1-1 1,1 0-1,-1 0 1,1 1-1,-1-1 0,1 1 1,-1-1-1,1 0 0,-1 1 1,1-1-1,-1 1 0,1 0 1,0 0-4,0 1 0,-1 0 1,1-1-1,-1 1 0,1 0 0,-1-1 0,1 1 1,-1 0-1,0-1 0,0 3 0,-1 19-218,-1 0-1,-1-1 0,-1 0 1,-2 1-1,-9 26 0,14-46 205,-5 13-152,2-14-74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20804,'1'0'110,"-1"0"-1,0 0 0,1 1 0,-1-1 0,0 0 0,1 0 0,-1 1 1,0-1-1,1 0 0,-1 0 0,0 1 0,1-1 0,-1 0 0,0 1 1,0-1-1,0 0 0,1 1 0,-1-1 0,0 1 0,0-1 0,0 0 1,0 1-1,0-1 0,0 1 0,0-1 0,0 0 0,0 1 0,0-1 1,0 1-1,-2 16 550,1-11-198,-13 77 1495,6-45-1785,1-1-1,3 2 0,1-1 0,2 41 0,1-76-163,0 0 0,1 0 0,-1 0 0,1-1 0,0 1 0,-1 0 0,1 0 0,0-1 0,1 1 0,-1 0 0,0-1 0,1 1 0,-1-1 0,1 0 0,0 0 0,4 4 0,-4-4-3,0-1 1,1 1-1,-1-1 1,0 0 0,1 0-1,-1 0 1,1 0-1,-1-1 1,1 1-1,0-1 1,-1 1-1,1-1 1,0 0 0,-1 0-1,4-1 1,4 0-57,0-1 0,0-1 1,0 0-1,-1 0 0,1-1 1,-1 0-1,0-1 0,11-6 1,-1-2-555,-1 0 0,1-1 0,18-19 1,-28 24-473,-1-1 1,0 0 0,0 0-1,7-13 1,-8 12-3111,-7 19 2604,-2 10 1941,-4 91 3021,2-72-1975,2 0 0,3 41 0,-1-73-1297,1-1 1,0 1-1,0 0 0,0-1 0,0 1 0,5 8 0,-6-12-107,1-1-1,-1 1 0,0 0 1,1 0-1,0 0 0,-1-1 1,1 1-1,-1 0 0,1-1 1,0 1-1,-1-1 1,1 1-1,0-1 0,0 1 1,-1-1-1,1 1 0,0-1 1,0 0-1,0 1 0,-1-1 1,1 0-1,0 0 1,0 0-1,0 0 0,0 1 1,0-1-1,0 0 0,0-1 1,-1 1-1,1 0 0,0 0 1,0 0-1,0 0 1,0-1-1,0 1 0,-1 0 1,1-1-1,0 1 0,0-1 1,0 1-1,-1-1 0,1 1 1,0-1-1,18-16-92,4-8-141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12955,'9'-1'961,"2"0"437,1 0-1,18 2 1,-29-1-1268,1 0 1,-1 0 0,1 0 0,-1 0 0,1 0 0,-1 1 0,1-1-1,-1 0 1,0 1 0,1-1 0,-1 1 0,1 0 0,-1-1 0,0 1-1,0 0 1,1 0 0,-1 0 0,0 0 0,0 0 0,0 0 0,0 0-1,0 0 1,0 1 0,0-1 0,-1 0 0,1 0 0,0 1 0,0 1-1,-1-1-83,0 0 1,0-1-1,0 1 0,0 0 0,-1 0 0,1 0 0,-1-1 0,1 1 0,-1 0 0,1 0 0,-1-1 1,0 1-1,0-1 0,0 1 0,0 0 0,0-1 0,-2 3 0,-26 23 128,23-22-128,-28 24 105,-27 23 114,55-46-222,0 1 0,0-1 0,1 1 0,-1 1 0,2-1 0,-7 13-1,10-19-36,0 0 0,1 0-1,-1 1 1,0-1-1,1 0 1,-1 1 0,1-1-1,-1 0 1,1 1-1,0-1 1,0 1-1,0-1 1,0 0 0,-1 1-1,2-1 1,-1 1-1,0-1 1,0 1 0,0-1-1,1 0 1,-1 1-1,1-1 1,-1 0 0,1 1-1,-1-1 1,1 0-1,0 0 1,0 1 0,0-1-1,0 0 1,0 0-1,0 0 1,0 0 0,0 0-1,0 0 1,0 0-1,0-1 1,0 1-1,1 0 1,-1-1 0,0 1-1,1-1 1,-1 1-1,0-1 1,1 0 0,-1 1-1,2-1 1,5 1 5,0 0 0,0-1 0,0 1 0,0-2 0,0 1 0,0-1 0,10-3-1,0 0 54,-1-2-1,1 0 0,-2-1 0,1-1 0,-1 0 0,0-2 0,27-19 0,-42 28-45,0 0 0,0 1 0,0-1 0,0 0 0,0 0 0,-1 0 0,1 0 1,0 0-1,0 0 0,-1 0 0,1 0 0,0 0 0,-1 0 0,1 0 0,-1 0 0,0 0 1,1 0-1,-1 0 0,0-1 0,1 0 0,-2 1 0,1 0 0,0 0 0,-1 1 0,1-1 0,0 0 0,-1 0 1,1 1-1,-1-1 0,1 0 0,-1 1 0,0-1 0,1 0 0,-1 1 0,1-1 0,-1 1 0,0-1 0,0 1 0,1 0 0,-1-1 1,0 1-1,-1-1 0,-4-1 65,-1 0 0,1 0 1,-1 1-1,0 0 0,-8 0 1,-27 0 108,27 2-1185,-31-4 1,52-3 228,4 2 267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18620,'-3'1'215,"1"0"-1,0 1 1,0-1-1,-1 1 1,1 0-1,0 0 1,0 0 0,1-1-1,-1 2 1,0-1-1,1 0 1,-1 0-1,1 1 1,-3 4-1,-13 38 1380,12-29-1397,1 1 0,0-1 0,1 1 0,1 0 0,1 0 0,0 0 0,1 0 0,1 0 0,1 0 0,0 0 0,9 30 0,-10-43-162,0-1-1,0 1 1,1-1-1,0 1 0,-1-1 1,1 1-1,1-1 1,-1 0-1,0 0 1,1 0-1,-1 0 1,1-1-1,0 1 0,0-1 1,0 0-1,1 1 1,-1-1-1,0-1 1,1 1-1,-1 0 1,1-1-1,-1 0 0,1 0 1,0 0-1,0 0 1,-1 0-1,1-1 1,0 0-1,0 0 1,0 0-1,0 0 0,0 0 1,-1-1-1,6-1 1,1-1 57,0-1 1,0 0-1,-1-1 1,1 0 0,-1 0-1,0-1 1,0-1-1,-1 1 1,0-1-1,0-1 1,-1 1 0,8-11-1,-8 10-12,-1 0 0,0-1 0,0 1 0,-1-1 0,0-1 0,-1 1 0,0-1 0,-1 0 0,1 1 0,-2-1 0,0-1 0,2-17 0,-4 24-89,0 1 0,0-1 0,0 0 0,-1 0 0,0 0 0,0 0 1,0 0-1,0 1 0,0-1 0,-1 0 0,0 1 0,0-1 0,0 1 0,0 0 0,0 0 0,-1-1 1,1 1-1,-1 1 0,0-1 0,0 0 0,0 1 0,0-1 0,0 1 0,0 0 0,-1 0 0,1 0 0,-1 1 1,0-1-1,-4 0 0,5 1-191,-1 0 0,1 1 0,-1-1-1,1 1 1,-1 0 0,1 0 0,0 0 0,-1 1 0,1-1 0,-1 1 0,1 0 0,-1 0 0,1 0 0,0 0 0,0 0 0,0 1 0,0 0-1,0-1 1,0 1 0,0 0 0,0 0 0,1 1 0,-1-1 0,1 1 0,-1-1 0,1 1 0,0 0 0,0 0 0,0 0 0,1 0 0,-1 0-1,-2 6 1,3-6-10,0 0-1,0 0 0,0 1 0,0-1 0,0 0 0,1 1 1,0-1-1,-1 0 0,1 1 0,1 4 0,4 8-1177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353 123 20620,'0'22'1945,"-10"7"-1209,-7 2-264,0 11 920,-2 5-215,-1-1-409,0 0-192,7-9-328,1-4-216,7-14-424,5-9-320,0-15-737,4-9-239,0-10 1144,-2-7-368,-4-9-184</inkml:trace>
  <inkml:trace contextRef="#ctx0" brushRef="#br0" timeOffset="1">102 0 16500,'-3'0'202,"0"1"1,0-1 0,0 1 0,1-1 0,-1 1 0,0 0 0,0 0 0,1 1 0,-1-1 0,0 0 0,1 1 0,-1 0-1,1-1 1,0 1 0,0 0 0,-1 0 0,1 0 0,1 1 0,-1-1 0,0 0 0,0 1 0,1-1 0,-1 1 0,0 2-1,-6 10 682,1 0 0,-9 29 0,13-36-728,1 1 0,0-1 0,0 1 0,1 0 1,0-1-1,1 11 0,0-18-136,0 1 1,0-1-1,0 1 0,1-1 1,-1 1-1,0-1 0,1 0 1,-1 1-1,1-1 0,0 0 1,-1 1-1,1-1 0,0 0 1,0 0-1,-1 0 0,1 1 1,0-1-1,2 1 0,-2-2-2,0 1 0,1-1 0,-1 1 0,1-1 0,-1 1 0,1-1 0,0 0 0,-1 0 0,1 0 0,-1 0 0,1 0 0,-1 0 0,1 0 0,-1 0 0,1-1 0,-1 1-1,1-1 1,-1 1 0,1-1 0,2-1 0,5-3 104,0 0 0,0 0 0,0-1 0,-1-1 0,0 1 0,0-1 0,0-1 0,-1 0 0,0 1 0,-1-2 0,0 1 0,0-1 0,-1 0 0,0 0 0,0-1-1,-1 0 1,5-19 0,-8 28-104,-1-1-1,0 1 0,0-1 0,1 1 0,-1 0 0,0-1 1,-1 1-1,1-1 0,0 1 0,0 0 0,-1-1 0,1 1 1,0 0-1,-1-1 0,1 1 0,-2-2 0,2 3-17,0 0-1,-1-1 0,1 1 0,0 0 1,0 0-1,-1 0 0,1-1 0,0 1 1,-1 0-1,1 0 0,0 0 0,0 0 1,-1 0-1,1 0 0,0 0 0,-1-1 1,1 1-1,0 0 0,-1 0 0,1 0 1,0 0-1,-1 0 0,1 1 0,0-1 1,-1 0-1,1 0 0,-12 9-207,4 2-68,1 0 0,0 0 0,1 0-1,1 1 1,0-1 0,0 1-1,1 1 1,-3 15 0,3-10-294,1-1 1,1 1-1,0 0 1,2 0-1,2 25 0,4-12-130,7-8-55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18508,'-7'18'1090,"-17"51"580,23-65-1492,-1 1 0,1-1 1,1 1-1,-1-1 0,1 1 0,0 0 1,0-1-1,0 1 0,1-1 0,-1 1 1,1 0-1,2 5 0,-2-8-150,-1-1 0,1 0 1,0 0-1,0 0 0,-1 0 0,1 0 0,0 0 1,0 0-1,0 0 0,0 0 0,1-1 0,-1 1 1,0 0-1,0-1 0,0 1 0,1 0 0,-1-1 1,0 0-1,0 1 0,1-1 0,-1 0 0,0 0 1,1 1-1,-1-1 0,1 0 0,-1 0 0,0-1 1,1 1-1,-1 0 0,0 0 0,1-1 0,-1 1 1,0-1-1,3 0 0,2-1 55,-1-1 0,1 0 0,0 0 0,-1 0 0,0 0 0,7-6 0,-5 3 130,-1-1-1,0 0 1,0 0-1,0 0 0,7-15 1,-11 18-110,0 1 1,0-1-1,-1 0 1,0 0-1,0 0 1,0 1-1,1-6 1,-2 7-56,0 1 1,0-1 0,0 1 0,0-1 0,0 0 0,-1 1-1,1-1 1,0 1 0,-1-1 0,1 1 0,-1-1 0,0 1-1,1-1 1,-1 1 0,0 0 0,0-1 0,0 1 0,-1-2-1,0 2-34,0 0-1,0-1 1,-1 1-1,1 0 0,0 0 1,0 0-1,-1 0 0,1 1 1,-1-1-1,1 1 1,0-1-1,-1 1 0,1 0 1,-1 0-1,1 0 1,-1 0-1,1 1 0,-1-1 1,1 0-1,0 1 1,-1 0-1,1 0 0,-4 1 1,-4 2-241,0 1 0,0 0 1,-18 12-1,26-16 188,0 1 0,0 0 0,-1 0 0,1 0 0,0 0 0,1 0 0,-1 0 0,0 1 0,1-1 0,-3 4-1,0 5-250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126 173 15475,'0'-3'396,"0"-3"397,0 0 0,0 0 0,-1 0 0,-2-9 0,3 14-722,0 1-1,0-1 1,0 0 0,0 1-1,-1-1 1,1 1-1,0-1 1,0 0 0,-1 1-1,1-1 1,-1 1 0,1-1-1,0 1 1,-1-1 0,1 1-1,-1-1 1,1 1-1,-1 0 1,1-1 0,-1 1-1,1 0 1,-1-1 0,0 1-1,1 0 1,-1 0 0,1-1-1,-1 1 1,0 0 0,1 0-1,-1 0 1,0 0-1,1 0 1,-1 0 0,1 0-1,-1 0 1,0 0 0,1 0-1,-1 0 1,0 0 0,1 1-1,-1-1 1,1 0-1,-1 0 1,0 1 0,1-1-1,-1 0 1,1 1 0,-1-1-1,1 1 1,-1-1 0,1 1-1,-1-1 1,1 0-1,-1 2 1,-6 4 80,0 1-1,0 0 1,1 0 0,0 0-1,0 1 1,0 0-1,-5 12 1,3-5-180,0 2 0,2-1-1,-6 19 1,11-30 15,0-1-1,0 0 1,0 0-1,1 1 1,0-1-1,0 7 1,0-10 12,0 0 0,0-1 0,0 1-1,0-1 1,0 1 0,1 0 0,-1-1 0,0 1 0,0-1 0,1 1-1,-1-1 1,0 1 0,0 0 0,1-1 0,-1 1 0,1-1 0,-1 0 0,0 1-1,1-1 1,-1 1 0,1-1 0,-1 0 0,1 1 0,-1-1 0,1 0-1,0 1 1,-1-1 0,1 0 0,-1 0 0,1 0 0,0 1 0,-1-1 0,1 0-1,-1 0 1,1 0 0,0 0 0,-1 0 0,1 0 0,0 0 0,-1-1-1,1 1 1,-1 0 0,1 0 0,-1 0 0,1-1 0,0 1 0,-1 0-1,1 0 1,-1-1 0,1 1 0,-1 0 0,1-1 0,-1 1 0,1-2 0,5-2-5,0 0 0,0 0 1,0-1-1,-1 0 0,0-1 1,0 1-1,6-9 1,27-47-14,-33 53 19,53-114 219,-49 102-182,-9 19-36,0 1 1,0 0 0,0-1 0,0 1-1,0 0 1,0-1 0,0 1-1,0 0 1,0-1 0,1 1 0,-1 0-1,0-1 1,0 1 0,0 0-1,0 0 1,1-1 0,-1 1 0,0 0-1,0 0 1,1-1 0,-1 1 0,0 0-1,1 0 1,-1 0 0,0-1-1,1 1 1,-1 0 0,1 0 0,2 10 5,-2 35-23,-1-22-1,1-5-12,8 76-66,-8-84 122,1-1 0,0 1 0,1-1 0,0 0-1,0 0 1,1-1 0,8 15 0,-10-21 0,-1 0 1,0 0-1,0 0 1,1-1-1,-1 1 1,1 0-1,-1-1 0,1 1 1,0-1-1,0 0 1,-1 1-1,1-1 1,0 0-1,0 0 1,0 0-1,1-1 0,-1 1 1,0 0-1,0-1 1,0 1-1,4-1 1,-3 0 17,-1 0 0,1-1 1,0 0-1,0 1 1,0-1-1,0 0 0,-1-1 1,1 1-1,0 0 1,-1-1-1,0 0 0,1 1 1,-1-1-1,3-3 1,3-3 107,0-1 1,0 0 0,-1 0 0,-1-1 0,1 0 0,8-21 0,-10 21-98,0-2 0,-2 1 0,1 0 1,-1-1-1,-1 1 0,0-1 0,1-21 0,-7 43-650,1 14 379,4-15 145,0 0 0,1 0 0,0 0 0,0 0 0,0-1 0,8 15 0,-10-21 84,1 0 0,0 0-1,1 0 1,-1 0 0,0 0 0,1-1 0,-1 1-1,1 0 1,-1-1 0,1 1 0,0-1 0,-1 0-1,1 1 1,0-1 0,0 0 0,0 0-1,0 0 1,0-1 0,0 1 0,0 0 0,0-1-1,1 1 1,-1-1 0,0 0 0,0 0-1,0 1 1,1-2 0,-1 1 0,0 0 0,0 0-1,0-1 1,1 1 0,2-2 0,3-1 85,0-1 1,0 0-1,-1 0 0,1-1 1,-1 0-1,0 0 1,0 0-1,-1-1 0,0 0 1,8-10-1,1-3 214,-1 0 0,19-35-1,23-72 162,-63 160-946,1 1 0,2 0 1,1 0-1,3 49 0,0-82 326,0 0-1,0 0 1,0 0-1,1 0 1,-1 0-1,1-1 0,-1 1 1,1 0-1,0 0 1,-1 0-1,1 0 1,0-1-1,0 1 1,1 0-1,1 1 0,-2-2 94,-1-1 0,1 0 0,0 1-1,0-1 1,0 0 0,0 0-1,0 0 1,0 0 0,0 0-1,0 0 1,-1 0 0,1 0-1,0 0 1,0 0 0,0-1-1,0 1 1,0 0 0,0-1 0,-1 1-1,1 0 1,0-1 0,0 1-1,0-1 1,-1 1 0,1-1-1,0 0 1,-1 1 0,1-1-1,-1 0 1,1 1 0,0-1-1,-1 0 1,1-1 0,16-20-990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18908,'-5'17'1032,"-1"0"1,0-1-1,-1 1 0,-1-1 1,0 0-1,-19 25 0,12-18-136,15-23-890,0 0 1,0 1-1,0-1 0,0 0 1,0 0-1,0 0 1,0 0-1,0 1 0,0-1 1,0 0-1,0 0 1,0 0-1,0 1 0,0-1 1,0 0-1,0 0 1,0 0-1,0 0 0,0 1 1,0-1-1,0 0 1,0 0-1,0 0 1,0 0-1,1 0 0,-1 1 1,0-1-1,0 0 1,0 0-1,0 0 0,0 0 1,1 0-1,-1 0 1,0 0-1,0 0 0,0 0 1,0 1-1,0-1 1,1 0-1,-1 0 0,0 0 1,0 0-1,0 0 1,1 0-1,-1 0 0,0 0 1,0 0-1,0 0 1,0 0-1,1 0 0,-1 0 1,0 0-1,0 0 1,0-1-1,14 1-50,-12 0 59,8 0-114,0 0 1,0 1 0,-1 0 0,1 1 0,0 0-1,-1 1 1,12 4 0,-17-6 28,1 1 0,0 0-1,0 1 1,-1-1 0,1 1-1,-1 0 1,0 0 0,0 0 0,0 0-1,0 1 1,-1 0 0,1 0 0,-1 0-1,0 0 1,3 6 0,-5-8 65,0 0 0,-1 0 1,0 0-1,1 0 0,-1 1 1,0-1-1,0 0 0,0 0 0,-1 0 1,1 0-1,0 0 0,-1 0 1,1 0-1,-1 0 0,0 0 1,0 0-1,0 0 0,1 0 0,-2-1 1,1 1-1,0 0 0,0-1 1,-1 1-1,1-1 0,-3 3 1,-2 2 30,-1 0 1,0 0-1,-1 0 1,-10 5-1,10-7-50,-1 0 0,1 0-1,-1-1 1,0-1 0,0 1-1,0-2 1,-15 2 0,0-1-6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224 226 19700,'0'-4'169,"1"0"-1,-1 0 1,0 1 0,0-1-1,-1 0 1,1 0-1,-1 0 1,0 1-1,0-1 1,0 0 0,0 1-1,-1-1 1,1 1-1,-1 0 1,-3-5 0,4 6-80,-1 0 0,1 0 0,-1 1 0,0-1 0,0 0 0,0 1 0,0-1 0,0 1 0,0 0 1,0-1-1,0 1 0,-1 0 0,1 0 0,0 1 0,-1-1 0,1 0 0,-1 1 0,1 0 1,-1-1-1,1 1 0,-1 0 0,1 0 0,-1 0 0,-4 2 0,0 0-34,0 0 0,-1 0 0,1 1-1,0 1 1,1-1 0,-1 1 0,1 0-1,0 0 1,0 1 0,0 0 0,0 0 0,1 0-1,0 1 1,0 0 0,0 0 0,-7 12-1,7-9-55,0 0 0,0 1 0,1-1 0,0 1 0,1 0 0,0 0 0,0 0 0,1 1 0,0-1 0,1 0 0,0 18 0,1-26 1,0 0 0,0 0 0,0 0 0,1 0 0,-1 0 0,0-1 0,1 1 0,-1 0-1,1 0 1,0 0 0,0 0 0,0-1 0,0 1 0,0 0 0,0-1 0,0 1 0,0-1 0,1 1 0,-1-1 0,0 1 0,1-1 0,0 0-1,-1 0 1,1 0 0,0 0 0,-1 0 0,1 0 0,0 0 0,3 0 0,-1 0 3,0-1 0,0 0-1,1 0 1,-1 0 0,0 0 0,0-1 0,0 1 0,0-1-1,0 0 1,0 0 0,0-1 0,0 1 0,5-4-1,5-3 25,1-1 0,-1-1-1,-1 0 1,0-1 0,-1 0-1,0-1 1,15-19 0,-3 0 98,-2-1 0,20-37 0,-22 29 91,27-79 0,-47 117-215,2 35-194,-5 14 35,-1-12 140,2-1 1,1 1-1,2 0 1,9 57-1,-9-89 30,-1 0-1,1 0 1,0 0 0,0 0-1,0 0 1,1 0-1,-1-1 1,1 1 0,0 0-1,-1-1 1,1 1-1,4 3 1,-5-5-5,1 0-1,-1-1 1,0 1 0,0-1-1,0 1 1,0-1 0,1 1-1,-1-1 1,0 0 0,0 0-1,0 0 1,1 1 0,-1-1-1,0 0 1,1-1 0,-1 1-1,0 0 1,0 0 0,0 0-1,1-1 1,-1 1 0,0-1-1,0 1 1,0-1 0,0 1-1,0-1 1,1 0 0,-1 1-1,0-1 1,-1 0 0,1 0-1,0 0 1,1-1 0,6-6 24,-1 0 1,0-1 0,0 1 0,-1-1 0,0-1 0,-1 1-1,5-12 1,27-77 107,-21 52-126,-16 98-162,-3-23 110,1-7 16,0 34 0,2-51 29,1 0-1,-1 0 1,1 0-1,0 0 1,0 0-1,1 0 1,-1 0-1,1 0 1,0 0-1,1-1 1,-1 1-1,4 4 1,-4-7-3,0 0 0,0-1 0,1 1 1,-1 0-1,1-1 0,-1 1 0,1-1 1,-1 0-1,1 0 0,0 0 0,0 0 0,-1 0 1,1-1-1,0 1 0,0-1 0,0 0 1,0 0-1,4 0 0,7-1 12,1-1-1,18-3 1,-28 3-12,16-2 7,8-1-8,1-2-1,30-11 0,-59 18 15,0-1 0,1 1-1,-1 0 1,0-1 0,0 1-1,0-1 1,0 1 0,-1-1 0,1 1-1,0-1 1,0 0 0,0 1-1,0-1 1,-1 0 0,1 0-1,0 0 1,0 0 0,-1 1-1,1-1 1,-1 0 0,1 0-1,-1 0 1,1 0 0,-1 0-1,0 0 1,0-1 0,1 1-1,-1 0 1,0 0 0,0 0-1,0 0 1,0 0 0,0 0-1,0 0 1,0 0 0,-1 0-1,1-1 1,0 1 0,-1 0 0,1 0-1,0 0 1,-1 0 0,1 0-1,-1 0 1,0 1 0,1-1-1,-1 0 1,-1-1 0,-5-7 145,-1 1 1,1 0-1,-1 0 1,-10-6 0,5 3-10,3 2-25,-5-3-29,1-1 0,1-1 0,-12-16 0,25 30-129,-1-1 0,1 1 0,-1-1 1,1 1-1,0-1 0,-1 1 0,1-1 1,0 1-1,0-1 0,-1 0 0,1 1 1,0-1-1,0 1 0,0-1 0,0 0 1,0 1-1,-1-1 0,1 0 0,0 1 1,1-1-1,-1 0 0,0 1 0,0-1 1,0 0-1,0 1 0,0-1 0,1 1 1,-1-1-1,0 0 0,1 1 0,-1-1 1,0 1-1,1-1 0,-1 1 0,1-1 1,-1 1-1,0-1 0,1 1 0,-1 0 1,1-1-1,0 1 0,0-1 0,4-1-278,-1 0-1,1 0 1,0 1-1,9-2 1,-3 0-75,85-24-894,-37 6 419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58 17644,'-1'0'215,"0"0"1,0 1-1,-1-1 0,1 1 1,0-1-1,0 1 0,0 0 1,-1-1-1,1 1 0,0 0 1,0 0-1,0 0 1,0 0-1,1 0 0,-1 0 1,0 0-1,0 0 0,0 0 1,1 0-1,-1 0 1,1 0-1,-1 2 0,-12 31 1519,11-30-1328,-3 15 177,0-1-1,-2 22 0,6-32-520,0-1-1,1 1 1,0-1-1,0 1 1,1-1-1,0 0 1,0 1-1,3 11 1,-3-18-62,-1 0 1,1 1 0,0-1 0,-1 0-1,1 1 1,0-1 0,0 0-1,0 0 1,-1 0 0,1 1-1,0-1 1,1 0 0,-1 0-1,0 0 1,0-1 0,0 1-1,1 0 1,-1 0 0,0-1-1,1 1 1,-1-1 0,0 1 0,1-1-1,-1 1 1,1-1 0,-1 0-1,1 0 1,-1 0 0,1 0-1,-1 0 1,1 0 0,-1 0-1,1 0 1,-1-1 0,0 1-1,1 0 1,-1-1 0,1 1 0,-1-1-1,0 0 1,2-1 0,7-3-93,0-1 1,0 0 0,-1 0 0,12-11-1,-13 10-46,0 1-87,-1 0 0,2 0 0,-1 1 0,1 0 0,12-5 0,-18 9 117,0 0 0,0 0 0,0 1 1,0-1-1,0 0 0,0 1 0,0 0 0,0 0 0,0 0 1,0 0-1,0 0 0,-1 1 0,1-1 0,0 1 1,0 0-1,0 0 0,0 0 0,0 0 0,-1 0 1,1 0-1,0 1 0,2 2 0,2 2-87,-1 0 1,0 0-1,-1 1 0,1 0 1,-1 0-1,0 1 0,-1 0 0,0-1 1,0 1-1,-1 1 0,0-1 1,3 13-1,-1 0 238,-1 0-1,-1 1 1,1 42 0,-4-45 360,-1 0 1,-1-1-1,-1 0 1,0 1-1,-1-1 1,-1 0-1,-1-1 1,0 1-1,-1-1 0,-14 24 1,19-38-321,0-1 0,1 1-1,-1 0 1,-1-1 0,1 1 0,0-1 0,-1 1 0,1-1 0,-1 0-1,1 0 1,-1 0 0,0-1 0,0 1 0,0-1 0,0 1-1,0-1 1,0 0 0,-4 0 0,5 0-64,-1-1 0,1-1-1,0 1 1,-1 0 0,1 0 0,0-1 0,0 0 0,-1 1 0,1-1-1,0 0 1,0 0 0,0 0 0,0 0 0,0-1 0,0 1 0,0 0-1,0-1 1,0 1 0,1-1 0,-1 0 0,1 0 0,-1 1 0,1-1-1,0 0 1,-1 0 0,-1-5 0,0 1-58,0-1-1,0 0 1,0 0 0,1 0 0,0 0-1,0 0 1,1-1 0,0 1-1,0-1 1,1 1 0,0-11 0,1 7-50,1 0 0,0 0 0,1 1 0,0-1 0,0 1 0,2 0 1,4-11-1,10-10-305,0 1 1,2 1 0,42-45 0,-55 65 306,16-19-174,-2 0-1,21-35 0,-34 47 359,0 0-1,-1-1 0,0 0 1,-2-1-1,9-34 0,-14 49 3,0-1 1,-1 1-1,0-1 0,0 1 0,0-1 0,0 1 0,-1-1 0,1 1 0,-1-1 0,0 1 0,-2-6 0,3 8-66,-1 1 0,1-1 0,0 1-1,-1-1 1,1 1 0,0-1 0,-1 1-1,1-1 1,-1 1 0,1-1 0,-1 1-1,1-1 1,-1 1 0,1 0 0,-1-1-1,0 1 1,1 0 0,-1-1 0,1 1-1,-1 0 1,0 0 0,1 0 0,-1-1-1,-1 1 1,1 1 5,0-1 0,-1 0 0,1 1 0,-1-1-1,1 1 1,-1 0 0,1-1 0,0 1 0,-1 0 0,1 0 0,0 0 0,0 0 0,0 0 0,0 0-1,-2 2 1,-4 6-62,0 0 0,1 1 0,0 0 0,0 0 0,1 0 0,0 1 0,1 0 0,0 0 0,1 0 0,1 0 0,-1 0-1,2 1 1,-1-1 0,2 1 0,-1-1 0,2 1 0,-1 0 0,2-1 0,3 17 0,-4-26-44,-1 0-1,1 0 1,0 0 0,-1 0-1,1 0 1,0 0 0,0 0 0,1 0-1,-1 0 1,0-1 0,1 1 0,-1-1-1,1 1 1,-1-1 0,1 1-1,0-1 1,0 0 0,-1 1 0,1-1-1,0 0 1,0-1 0,0 1-1,0 0 1,0 0 0,1-1 0,-1 1-1,0-1 1,4 0 0,-2 0 6,0 0 1,1-1 0,-1 0-1,1 0 1,-1 0 0,0-1-1,0 1 1,1-1-1,-1 0 1,-1 0 0,1-1-1,0 1 1,4-5 0,25-23-566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15315,'-27'51'2360,"15"-32"-1536,2 1 0,0 0 0,1 1 0,1 0 0,-6 28 1,14-48-798,-1 1 0,1-1 0,0 1 0,0-1 0,0 1 0,0-1 0,0 1 0,0 0 0,0-1 0,0 1 0,0-1 0,1 1 0,-1-1 1,1 1-1,-1-1 0,1 0 0,0 1 0,-1-1 0,1 0 0,0 1 0,0-1 0,0 0 0,0 0 0,0 0 0,0 0 0,0 0 0,1 0 1,-1 0-1,0 0 0,0 0 0,1 0 0,-1-1 0,1 1 0,-1-1 0,3 2 0,6 0-1,-1-1 0,1 1-1,0-1 1,18-1 0,2 0-35,-23 1-6,0 0-1,0 1 1,-1 0-1,1 0 0,0 0 1,-1 1-1,1-1 1,-1 2-1,8 4 1,-13-7 21,1 0 1,-1 0 0,0 0 0,0 0 0,0 0-1,0 1 1,0-1 0,0 0 0,0 1 0,0-1-1,0 0 1,-1 1 0,1-1 0,-1 1 0,1-1-1,-1 1 1,1 0 0,-1 1 0,0-1 24,0 1 1,-1-1-1,1 0 1,-1 0-1,0 0 1,1 1 0,-1-1-1,0 0 1,0 0-1,0 0 1,0 0-1,-1 0 1,1-1-1,-1 1 1,1 0-1,-4 2 1,-5 5-17,-1 0-1,-1-1 1,1 0 0,-1-1 0,0 0-1,-1-1 1,1-1 0,-1 0 0,0 0-1,-1-2 1,1 1 0,-1-2 0,-18 2 0,9-4-265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85 16828,'-1'-5'370,"-1"0"0,0 0 0,0 0 0,0 0 0,0 0 0,-1 0 0,0 0 1,0 1-1,0-1 0,-1 1 0,1 0 0,-1 0 0,-8-6 0,9 8-233,0 1 0,1-1 0,-1 1 0,-1-1 0,1 1 0,0 0 0,0 0-1,0 0 1,0 1 0,-1-1 0,1 1 0,0 0 0,-1 0 0,1 0 0,0 0 0,-1 0-1,1 1 1,0-1 0,0 1 0,-1 0 0,1 0 0,0 1 0,-5 2 0,1 0-80,0 0 0,1 1-1,0 0 1,0 0 0,0 1 0,1 0 0,-1 0 0,1 0 0,1 1 0,-1-1 0,1 1 0,0 0-1,-3 11 1,-2 2-60,2 1-1,1-1 0,-7 38 0,12-51-6,0 0-1,0 0 0,1 0 1,0 0-1,0 0 1,2 13-1,-2-19 7,1 0 1,-1 0-1,0-1 1,1 1-1,-1 0 0,0 0 1,1 0-1,-1 0 1,1-1-1,-1 1 1,1 0-1,-1 0 0,1-1 1,0 1-1,-1 0 1,1-1-1,0 1 0,0-1 1,-1 1-1,1-1 1,0 1-1,0-1 0,1 1 1,-1-1-6,1 0 1,0 0-1,0 0 1,0-1-1,0 1 1,-1 0-1,1-1 1,0 1-1,0-1 1,-1 0-1,1 1 0,0-1 1,-1 0-1,1 0 1,0 0-1,1-2 1,9-6-64,0-1 0,-1 0 0,0-1 1,0 0-1,-1-1 0,10-15 0,45-82-314,-31 48 115,-31 61 132,-2 6 103,0 7 13,-2 31-34,0-15 171,1 0 1,2-1-1,5 31 0,-6-55-55,0 1 0,0-1 0,0 0-1,1 0 1,0 0 0,0 0 0,0-1-1,0 1 1,3 3 0,-4-6-29,0 0-1,0 0 1,0 0 0,0 0 0,0 0 0,0 0-1,0 0 1,0-1 0,1 1 0,-1 0 0,0-1-1,0 1 1,1-1 0,-1 0 0,0 1 0,1-1-1,-1 0 1,0 0 0,1 1 0,-1-1 0,0 0-1,1-1 1,-1 1 0,0 0 0,1 0 0,-1 0-1,0-1 1,1 1 0,-1-1 0,0 1 0,0-1 0,2 0-1,7-6 97,-1-1 0,1 0 0,-1 0 0,-1-1 0,1 0 0,-1 0 0,-1-1 0,8-12 0,-5 7-129,0 1 0,21-21 0,-30 34-11,-1 1 1,1-1 0,0 0 0,-1 0 0,1 1 0,0-1-1,0 0 1,0 1 0,0-1 0,-1 0 0,1 1 0,0-1-1,0 1 1,0 0 0,0-1 0,0 1 0,0 0 0,0 0-1,0-1 1,0 1 0,0 0 0,0 0 0,0 0-1,0 0 1,1 0 0,-1 1 0,0-1 0,0 0 0,0 0-1,0 1 1,0-1 0,0 0 0,-1 1 0,1-1 0,0 1-1,0 0 1,0-1 0,0 1 0,0 0 0,-1-1 0,1 1-1,0 0 1,-1 0 0,1-1 0,0 1 0,-1 0 0,1 2-1,3 3-54,-1 1-1,-1 0 0,1 0 0,-1 0 1,1 8-1,-3-14 67,8 51-229,-5-33 380,7 32 1,-10-50-133,0 0 0,1 0 1,-1 0-1,0-1 0,0 1 1,1 0-1,-1 0 0,0-1 1,1 1-1,-1 0 0,1 0 1,-1-1-1,1 1 0,-1 0 1,1-1-1,-1 1 0,1-1 1,0 1-1,-1 0 0,1-1 1,0 0-1,0 1 1,0 0-1,0-1 4,0-1 1,0 1 0,-1 0-1,1 0 1,0 0-1,0 0 1,-1-1-1,1 1 1,0 0 0,0-1-1,-1 1 1,1-1-1,0 1 1,-1-1-1,1 1 1,-1-1 0,1 1-1,0-1 1,0 0-1,4-7 130,1 1 0,-2-1-1,7-11 1,-9 14-120,22-44 269,24-41-53,-46 87-260,0-1 1,0 1-1,1 1 0,-1-1 0,1 0 0,-1 1 1,1-1-1,4-2 0,-6 4 8,-1 1 0,1 0 0,0-1 0,-1 1 0,1 0 0,0-1-1,0 1 1,-1 0 0,1 0 0,0 0 0,0-1 0,-1 1 0,1 0 0,0 0 0,0 0 0,-1 0 0,1 0 0,0 1-1,0-1 1,-1 0 0,1 0 0,0 0 0,0 1 0,-1-1 0,1 0 0,0 1 0,-1-1 0,1 1 0,0-1 0,-1 1-1,1-1 1,-1 1 0,1-1 0,-1 1 0,1-1 0,-1 1 0,1 0 0,-1-1 0,1 1 0,-1 0 0,0-1 0,1 1-1,-1 1 1,4 9-40,-1 0 0,0 0-1,-1 0 1,0 0-1,-1 1 1,0 11-1,3 18 7,-4-40 44,0 0-1,0 0 1,0 0-1,1 1 1,-1-1-1,0 0 1,1 0 0,-1 0-1,0 0 1,1 1-1,0-1 1,-1 0 0,1 0-1,0 0 1,1 1-1,-2-2 1,0 0-1,1 1 1,-1-1-1,1 0 0,-1 0 1,0 0-1,1 0 1,-1 0-1,1 0 0,-1 0 1,1 0-1,-1 0 0,1 0 1,-1 0-1,0 0 1,1 0-1,-1-1 0,1 1 1,-1 0-1,0 0 1,1 0-1,-1-1 0,1 1 1,-1 0-1,0 0 1,1-1-1,-1 1 0,5-5 37,-1 0 0,1 0 0,-2 0 0,6-8 0,-5 6-33,16-24 85,-8 12-173,0 1 1,1 0-1,29-31 1,-41 48 57,0 0 0,0 1 0,-1-1 0,1 0 0,0 0 0,0 1-1,1-1 1,-1 0 0,0 1 0,0-1 0,0 1 0,0-1 0,0 1 0,1 0 0,-1 0 0,0-1 0,0 1 0,0 0 0,1 0 0,0 0-1,-1 1 5,0-1 0,0 1 0,0-1 0,0 1 0,-1-1 0,1 1 0,0 0 0,0-1-1,-1 1 1,1 0 0,-1 0 0,1 0 0,0 0 0,-1-1 0,1 1 0,-1 0 0,0 0 0,1 0-1,-1 0 1,0 0 0,0 0 0,1 0 0,-1 0 0,0 2 0,1 8-156,-1 1-1,0 0 1,0-1 0,-4 18-1,1-8-1076,2-31 541,1-14 258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4:5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16388,'-1'-3'3350,"3"7"-2027,4 11 456,8 93 1845,-9 58-2529,-2-37-611,-2-88-360,0-17-46,0 1-1,1-1 0,7 28 1,-8-49-66,0 0 0,0-1 1,0 1-1,0-1 0,0 1 0,0-1 1,1 0-1,1 4 0,-2-6-7,-1 0-1,0 1 1,1-1-1,-1 0 0,1 1 1,-1-1-1,1 0 1,-1 1-1,1-1 1,-1 0-1,1 0 1,-1 0-1,1 0 1,-1 1-1,1-1 1,-1 0-1,1 0 1,0 0-1,-1 0 1,1 0-1,-1 0 1,1 0-1,-1-1 1,1 1-1,-1 0 1,1 0-1,-1 0 1,1 0-1,-1-1 0,1 1 1,-1 0-1,1-1 1,-1 1-1,1 0 1,-1-1-1,1 1 1,-1 0-1,0-1 1,1 1-1,-1-1 1,0 1-1,1-1 1,-1 1-1,0-1 1,0 1-1,1-1 1,-1 0-1,4-7 23,0 0 0,0 0 0,-1 0-1,0 0 1,0 0 0,-1-1 0,2-11 0,4-64 0,-6 58-216,-2 0 0,0-1 0,-2 1 0,-7-33 0,4 44-387,4 24 159,3 25-5,2-16 294,1 1 0,10 23 1,-13-36 150,0-1 0,0-1 1,1 1-1,0 0 0,0-1 0,0 1 1,1-1-1,-1 0 0,1 0 1,0 0-1,0 0 0,0-1 1,6 4-1,-8-6 9,0-1-1,0 1 1,0 0-1,0 0 1,1-1-1,-1 0 1,0 1-1,1-1 1,-1 0-1,0 0 1,0 0-1,1 0 1,-1-1 0,0 1-1,1 0 1,-1-1-1,0 0 1,0 0-1,0 1 1,0-1-1,1 0 1,-1-1-1,-1 1 1,1 0-1,0-1 1,0 1 0,0-1-1,-1 1 1,1-1-1,1-2 1,5-5 115,-1-1 1,0 1-1,-1-1 1,9-18-1,-9 14-89,0-1-1,0 0 1,-2 0 0,0 0-1,0-1 1,-2 1 0,2-19-1,-7 19-235,3 15 172,0 0 0,0-1 1,0 1-1,0 0 0,-1 0 0,1 0 0,0 0 0,0 0 0,0 0 1,0 0-1,-1 0 0,1 0 0,0 0 0,0 0 0,0 0 0,-1 0 0,1 0 1,0 0-1,0 0 0,0 0 0,-1 0 0,1 0 0,0 0 0,0 0 1,0 0-1,0 1 0,-1-1 0,1 0 0,0 0 0,0 0 0,0 0 0,0 0 1,0 0-1,-1 1 0,1-1 0,0 0 0,0 0 0,0 1 0,-2 1-33,0 1 0,0 0-1,0 0 1,0 1-1,1-1 1,-3 5 0,-1 9 16,0 0 0,0 0 0,2 1 0,0-1 0,1 1 0,1 0 0,0 0 0,4 29 0,-3-45 32,0-1 0,0 1 0,1-1-1,-1 1 1,0-1 0,1 0 0,-1 1 0,1-1 0,-1 1 0,1-1 0,0 0-1,0 0 1,0 1 0,-1-1 0,1 0 0,0 0 0,0 0 0,0 0 0,1 0-1,-1 0 1,0 0 0,0 0 0,0-1 0,1 1 0,-1 0 0,0-1-1,1 1 1,-1-1 0,1 1 0,-1-1 0,1 0 0,-1 1 0,1-1 0,-1 0-1,0 0 1,1 0 0,-1 0 0,1-1 0,-1 1 0,1 0 0,-1-1 0,1 1-1,-1 0 1,0-1 0,3-1 0,13-8 62,1 0 0,-2-1 0,0-1 1,27-27-1,2 1 9,-37 31-80,3-3-57,1 0 1,0 1 0,1 1 0,0 0 0,0 0 0,25-9 0,-36 16 36,0 1 0,1-1 0,-1 1 0,0-1 0,0 1 0,0 0 0,1-1 0,-1 1 0,0 1 0,0-1 0,1 0-1,-1 0 1,0 1 0,0-1 0,0 1 0,1 0 0,-1 0 0,0 0 0,0 0 0,0 0 0,0 0 0,-1 0 0,1 1 0,0-1 0,0 0 0,-1 1 0,1 0 0,-1-1 0,1 1 0,-1 0 0,0 0 0,0 0 0,0 0 0,0 0 0,0 0 0,0 0 0,0 0 0,0 4 0,3 8-68,-1 1 0,0 0 1,-1 0-1,0 24 0,-1-24 107,-2-14-4,1 0 0,0 1 0,0-1 0,0 1 0,0-1 0,1 1 0,-1-1 0,0 1-1,1-1 1,-1 0 0,0 1 0,1-1 0,0 0 0,-1 1 0,1-1 0,0 0 0,1 2 0,-1-3-4,-1 0 1,1 0-1,-1 0 1,1-1 0,0 1-1,-1 0 1,1 0 0,-1 0-1,1-1 1,0 1 0,-1 0-1,1-1 1,-1 1 0,1 0-1,-1-1 1,0 1-1,1-1 1,-1 1 0,1-1-1,-1 1 1,0-1 0,1 1-1,-1-1 1,0 1 0,1-1-1,-1 0 1,25-51 376,-25 50-388,10-24 75,-5 12-211,1 0 1,0 0 0,8-14 0,-14 28 113,1 1 1,-1-1-1,0 0 1,0 0-1,0 1 1,0-1-1,0 0 1,0 0-1,0 1 0,0-1 1,0 0-1,0 0 1,1 0-1,-1 1 1,0-1-1,0 0 1,0 0-1,0 0 1,1 0-1,-1 1 1,0-1-1,0 0 1,1 0-1,-1 0 1,0 0-1,0 0 1,0 0-1,1 1 1,-1-1-1,0 0 1,0 0-1,1 0 1,-1 0-1,0 0 1,0 0-1,1 0 1,-1 0-1,0 0 1,0 0-1,1 0 1,-1 0-1,0-1 1,0 1-1,1 0 1,-1 0-1,0 0 1,0 0-1,1 0 1,-1 0-1,0-1 1,0 1-1,0 0 1,1 0-1,-1 0 1,0 0-1,0-1 1,0 1-1,1 0 1,-1 23-1047,-2 11 208,3-27 473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2 267 16788,'-2'2'2306,"12"-3"-1429,15-7 59,7-6-90,0-1-1,-1-2 0,53-36 1,-67 40-690,0-1 0,-1-1 0,0 0 0,-1-1-1,0 0 1,-2-2 0,15-22 0,-22 26 30,-10 25-90,-1 7-107,1 0 1,1 0 0,1 1-1,0-1 1,2 26 0,1-33-266,0 0 1,0 0-1,2-1 1,-1 1-1,1-1 1,1 0-1,0 0 0,0 0 1,1 0-1,10 15 1,-6-11-200,-2-3-138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37 14459,'2'-17'2991,"0"8"539,-2 14-584,3 27-32,-3-66-1845,0 33-1076,2-7 38,-4 9-51,2-1 34,-4-6 77,4 6-50,-3 4-51,2-1 15,-7-2 311,-5 61-408,-14 220 33,26-262 47,-2 27-74,1 0 1,6 53-1,-2-99 78,2-6 12,2-8 17,29-86 325,61-120 0,-78 184-327,40-54-1,-30 49-1357,-28 40 1196,1-1 0,-1 1 1,0 0-1,1-1 0,-1 1 1,1 0-1,-1-1 0,0 1 1,1-1-1,-1 1 1,0-1-1,0 1 0,1-1 1,-1 1-1,0-1 0,0 1 1,0-1-1,0 1 0,0-1 1,1 1-1,-1-1 1,0 1-1,0-1 0,0 1 1,0-1-1,-1 1 0,1-1 1,0 0-1,0 1 1,0-1-1,0 1 0,0-1 1,-1 1-1,1-1 0,0 1 1,-1 0-1,1-1 0,0 1 1,-1-1-1,0 0 1,-4-1-931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13283,'1'26'1768,"4"0"-728,0-2-351,4 2 1303,1 0-528,2-6-423,2-2-193,-3-6-336,5-4-272,-2-8-608,1-2-288,-4-10-353,1-1 761,-4-5-216,1-2-216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16123,'-2'5'440,"0"1"0,1-1-1,0 1 1,0 0 0,0-1-1,1 1 1,-1 0-1,1 0 1,1 0 0,-1 0-1,1-1 1,0 1-1,3 9 1,-3-15-422,-1 1 0,1 0 0,-1 0 0,1 0 1,0 0-1,0-1 0,-1 1 0,1 0 0,0-1 0,0 1 0,0-1 0,0 1 0,0-1 0,0 1 0,0-1 0,0 0 1,0 1-1,0-1 0,0 0 0,0 0 0,0 0 0,0 0 0,0 0 0,0 0 0,0 0 0,0 0 0,0 0 0,0 0 1,0 0-1,0-1 0,0 1 0,0 0 0,0-1 0,0 1 0,0-1 0,0 1 0,0-1 0,1-1 0,5-2 17,0-1-1,0 0 1,10-10-1,-13 11 5,14-13 12,-13 12-40,-1 0 0,1 0-1,1 1 1,-1-1 0,9-4 0,-13 9-11,-1 0 0,1 0-1,-1 0 1,1-1 0,0 1 0,-1 0 0,1 0 0,-1 1 0,1-1 0,0 0 0,-1 0 0,1 0 0,-1 0 0,1 0 0,-1 1 0,1-1 0,-1 0 0,1 0-1,-1 1 1,1-1 0,-1 0 0,1 1 0,-1-1 0,1 1 0,-1-1 0,1 1 0,-1-1 0,0 1 0,1-1 0,-1 1 0,0-1 0,0 1 0,1-1 0,-1 1-1,0-1 1,0 1 0,0-1 0,0 2 0,8 27-9,-8-24 7,5 20 6,-4-15 51,1 1 1,0 0 0,1-1 0,0 1 0,1-1-1,0 0 1,0 0 0,7 10 0,-11-19-21,1 0 0,0-1 0,-1 1 1,1 0-1,0 0 0,0 0 0,-1 0 1,1-1-1,0 1 0,0 0 0,0-1 1,0 1-1,0-1 0,0 1 0,0-1 1,0 1-1,0-1 0,0 0 0,0 1 1,0-1-1,0 0 0,1 0 0,-1 0 1,0 0-1,0 0 0,0 0 0,0 0 0,0 0 1,0 0-1,0-1 0,0 1 0,1 0 1,-1-1-1,0 1 0,0-1 0,0 1 1,0-1-1,-1 0 0,1 1 0,0-1 1,0 0-1,0 1 0,1-3 0,3-3 224,1 0 0,-1-1 0,0 0 0,6-12 0,-6 10-94,6-11 239,-7 14-351,-1-1 1,1 1-1,0 0 1,0 0-1,0 0 1,9-9 0,-12 15-80,0-1 1,0 1 0,0-1-1,0 1 1,0-1 0,0 1-1,0 0 1,0 0 0,0-1-1,0 1 1,0 0 0,0 0 0,0 0-1,0 0 1,0 0 0,0 0-1,0 0 1,0 0 0,0 1-1,0-1 1,0 0 0,0 1-1,0-1 1,0 0 0,-1 1-1,1-1 1,0 1 0,0 0 0,0-1-1,0 1 1,-1 0 0,1-1-1,0 1 1,-1 0 0,1 0-1,0-1 1,-1 1 0,1 2-1,5 5-226,-1 0 0,0 1 0,4 11 0,-2-6-170,-7-14 376,0 1-1,0-1 1,1 1 0,-1-1 0,0 1 0,1-1 0,-1 1 0,0-1 0,1 1-1,-1-1 1,0 1 0,1-1 0,-1 0 0,1 1 0,-1-1 0,1 0-1,-1 1 1,1-1 0,-1 0 0,1 0 0,-1 0 0,1 1 0,-1-1 0,1 0-1,-1 0 1,1 0 0,-1 0 0,1 0 0,0 0 0,-1 0 0,1 0-1,-1 0 1,1 0 0,-1 0 0,1 0 0,-1-1 0,1 1 0,0 0 0,0-1-1,18-17-1237,-13 11 1278,14-13-520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10514,'-6'3'13832,"7"-11"-13633,-1 6-125,1 1 1,-1-1-1,1 0 0,-1 1 0,1-1 0,-1 1 1,1-1-1,0 1 0,0-1 0,0 1 0,0 0 1,0-1-1,0 1 0,0 0 0,0 0 0,1 0 1,-1 0-1,0 0 0,1 0 0,-1 0 0,1 0 1,1-1-1,-1 2-70,-1 0 1,0 0-1,1 0 0,-1 0 1,0 1-1,1-1 1,-1 0-1,0 0 1,0 1-1,1-1 0,-1 1 1,0-1-1,0 1 1,0 0-1,0-1 0,1 1 1,-1 0-1,0 0 1,0 0-1,-1 0 1,1 0-1,0 0 0,0 0 1,0 0-1,-1 0 1,1 0-1,0 0 0,-1 0 1,1 3-1,6 10-21,-2 1 0,0 0 0,-1 1 0,-1-1 0,3 18 0,8 36-134,-14-68 150,0-1-1,0 1 1,0-1-1,0 1 1,0-1 0,1 1-1,-1-1 1,0 1-1,0-1 1,1 1 0,-1-1-1,0 1 1,0-1-1,1 1 1,-1-1 0,1 0-1,-1 1 1,0-1 0,1 1-1,-1-1 1,1 0-1,0 1 1,5-8 34,2-18 118,-7 24-138,22-87 1069,-24 88-1073,1-1 0,0 1 0,0 0 0,0 0 0,0 0 0,0 0 0,0 0 1,0 0-1,0-1 0,1 1 0,-1 0 0,0 0 0,0 0 0,0 0 0,0 0 0,0 0 0,0-1 0,0 1 0,0 0 1,0 0-1,0 0 0,0 0 0,0 0 0,0 0 0,1 0 0,-1-1 0,0 1 0,0 0 0,0 0 0,0 0 0,0 0 1,0 0-1,0 0 0,1 0 0,-1 0 0,0 0 0,0 0 0,0 0 0,0 0 0,0 0 0,1 0 0,-1 0 0,0 0 1,0 0-1,0 0 0,0 0 0,0 0 0,0 0 0,1 0 0,-1 0 0,0 0 0,0 0 0,0 0 0,0 1 0,6 8 146,1 14-142,2 24-327,-5-27-26,0 1 0,9 22 0,-9-35 333,-4-7 2,0-1-1,0 0 1,0 0 0,0 0 0,0 0-1,0 0 1,0 0 0,0 1 0,0-1-1,0 0 1,0 0 0,0 0 0,0 0-1,0 0 1,1 0 0,-1 1 0,0-1-1,0 0 1,0 0 0,0 0 0,0 0-1,0 0 1,0 0 0,0 0 0,1 0-1,-1 1 1,0-1 0,0 0-1,0 0 1,0 0 0,0 0 0,0 0-1,1 0 1,-1 0 0,0 0 0,0 0-1,0 0 1,0 0 0,0 0 0,1 0-1,-1 0 1,0 0 0,0 0 0,0 0-1,0 0 1,0 0 0,0 0 0,1 0-1,-1-1 1,0 1 0,0 0 0,0 0-1,0 0 1,0 0 0,0 0 0,1 0-1,2-12-264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119 157 17244,'1'-2'247,"-1"0"1,0 0-1,1 0 0,-1 0 1,0 0-1,-1 0 1,1 0-1,0 0 1,0 0-1,-1 0 0,1 0 1,-1 0-1,0 0 1,0 0-1,1 0 1,-1 0-1,0 0 0,-1 1 1,1-1-1,-1-1 1,1 2-155,0 0 0,0 0 0,0 0 0,0 1 1,0-1-1,-1 1 0,1-1 0,0 1 0,0-1 0,0 1 0,-1-1 1,1 1-1,0 0 0,0 0 0,-1 0 0,1-1 0,0 1 0,0 1 1,-1-1-1,1 0 0,0 0 0,0 0 0,-1 1 0,1-1 0,0 0 1,0 1-1,0-1 0,0 1 0,-1 0 0,1-1 0,0 1 0,0 0 1,-1 1-1,-5 4-83,2-1 1,-1 1-1,1 0 0,-1 0 1,2 1-1,-1 0 1,1 0-1,0 0 0,0 0 1,1 1-1,0-1 1,0 1-1,1 0 0,0-1 1,1 1-1,-1 0 1,1 1-1,1-1 0,0 13 1,0-21-15,0 1 1,0 0-1,0-1 1,0 1 0,0 0-1,0-1 1,1 1-1,-1 0 1,0-1-1,0 1 1,1-1-1,-1 1 1,0 0-1,1-1 1,-1 1-1,0-1 1,1 1-1,-1-1 1,1 1 0,-1-1-1,1 1 1,0 0-1,0-1 4,0 0 0,-1 0 0,1 0 1,-1 0-1,1 0 0,0 0 0,-1 0 0,1 0 0,0 0 0,-1-1 0,1 1 1,-1 0-1,1 0 0,-1-1 0,1 1 0,-1 0 0,1-1 0,0 1 0,0-1 1,2-2 23,1-1 0,-1 1 0,0-1 0,1 0 0,2-4 0,7-16 232,-1-1 1,-1 0 0,-1-1 0,-2 0 0,8-35 0,2-6 487,-16 66-687,2 7-78,1 8-65,0 22-77,-3-19 98,1 0-1,0 0 1,1 0 0,0-1 0,2 1 0,13 28 0,-17-42 63,-1-1 1,1 1-1,0-1 0,0 0 1,0 0-1,0 0 0,0 0 1,0 0-1,0 0 0,1-1 1,-1 1-1,1-1 1,-1 1-1,1-1 0,0 0 1,-1 0-1,1 0 0,5 0 1,-3 0 7,-1-1 0,1 0 0,0-1 1,-1 1-1,1-1 0,-1 0 0,1 0 1,-1 0-1,0-1 0,9-3 0,-1-2 45,0 0 0,-1-1 0,0 0 1,0-1-1,0 0 0,17-20 0,-4-3 151,-23 30-176,1-1 1,-1 1-1,0 0 1,0-1 0,0 1-1,0-1 1,0 0 0,0 1-1,-1-1 1,1 0-1,-1-5 1,0 8-25,0 0 1,0 0-1,0 0 0,0-1 1,0 1-1,0 0 0,0 0 1,0 0-1,0 0 0,0-1 1,-1 1-1,1 0 0,0 0 1,0 0-1,0 0 0,0-1 1,0 1-1,0 0 0,-1 0 1,1 0-1,0 0 0,0 0 1,0 0-1,-1 0 0,1 0 1,0 0-1,0-1 0,0 1 1,0 0-1,-1 0 0,1 0 1,0 0-1,0 0 0,0 0 1,-1 0-1,1 0 0,0 0 1,0 0-1,0 0 0,-1 1 1,1-1-1,0 0 0,0 0 1,0 0-1,-1 0 0,1 0 1,0 0-1,0 0 0,0 0 1,0 1-1,-1-1 0,1 0 1,0 0-1,0 0 0,0 0 1,0 0-1,0 1 0,0-1 1,0 0-1,0 0 0,-1 0 1,1 1-1,0-1 0,0 0 1,-9 12 20,3 0-31,0 1 1,2 0 0,-7 23-1,10-29-1,-1 0 0,1 0 1,0 0-1,1 0 0,0 0 0,0 0 0,0 0 0,3 14 0,-2-20 9,-1 0 0,0 0 0,1-1 0,-1 1 0,0 0-1,1 0 1,-1 0 0,1 0 0,-1-1 0,1 1 0,-1 0-1,1-1 1,0 1 0,-1 0 0,1-1 0,0 1 0,0-1-1,-1 1 1,1-1 0,0 1 0,0-1 0,0 0 0,0 1-1,0-1 1,-1 0 0,1 0 0,0 1 0,0-1 0,0 0 0,0 0-1,0 0 1,0 0 0,0 0 0,0 0 0,0-1 0,0 1-1,-1 0 1,1 0 0,0-1 0,0 1 0,0 0 0,0-1-1,-1 1 1,2-2 0,6-2-1,-1 0 0,0 0 0,12-11 0,-15 11-2,9-7 8,-8 6-10,1 1 1,-1-1-1,1 1 0,0 0 0,0 1 1,9-5-1,-13 8 1,0-1 0,-1 1-1,1-1 1,0 1 0,0 0 0,0 0-1,0 0 1,0 0 0,0 0 0,0 0-1,0 1 1,0-1 0,0 0 0,0 1-1,0 0 1,0 0 0,-1-1 0,1 1-1,0 0 1,0 0 0,-1 0 0,1 1-1,-1-1 1,1 0 0,-1 1 0,1-1-1,1 3 1,3 5-27,0 0 0,0 0 0,-1 0 0,0 0 0,5 17 0,5 9-100,-14-34 114,-1 0 0,0-1 1,0 1-1,1 0 1,-1 0-1,1-1 0,-1 1 1,1 0-1,-1-1 1,1 1-1,-1-1 0,1 1 1,-1 0-1,1-1 1,0 1-1,-1-1 0,1 0 1,0 1-1,0-1 0,1 1 1,-2-1-5,1 0 1,-1 0-1,1-1 0,-1 1 1,1 0-1,-1 0 1,1 0-1,-1-1 0,1 1 1,-1 0-1,0-1 0,1 1 1,-1 0-1,1-1 1,-1 1-1,0-1 0,1 1 1,-1 0-1,0-1 1,0 1-1,1-1 0,-1 0 1,11-34-364,-5 6 172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19228,'16'148'3419,"-11"-84"-2327,2 0 1,25 97-1,-39-336-665,8 142-470,0 1 1,2 0 0,2 0-1,1 0 1,1 0-1,21-56 1,-27 85 35,1 0 1,0 0 0,-1 0 0,1 0 0,0 0 0,0 1-1,1-1 1,-1 0 0,0 1 0,1 0 0,0 0 0,-1 0 0,1 0-1,0 0 1,0 0 0,0 1 0,6-3 0,-7 4 0,0-1 1,0 1 0,0 0-1,0 0 1,0 0 0,0 0-1,0 0 1,0 1 0,0-1-1,0 1 1,0-1 0,0 1-1,0-1 1,0 1 0,0 0-1,-1 0 1,1 0 0,0 0-1,0 1 1,-1-1 0,1 0-1,-1 1 1,0-1 0,1 1-1,-1-1 1,0 1 0,0 0-1,0-1 1,0 1 0,0 0-1,1 2 1,0 1 44,0 0-1,-1 0 0,1 0 1,-1 0-1,0 1 1,-1-1-1,1 0 0,-1 1 1,0-1-1,0 0 1,-1 1-1,1-1 0,-1 0 1,-1 1-1,1-1 1,-1 0-1,1 0 0,-2 0 1,1 0-1,0-1 1,-6 8-1,1-1 103,0-1 1,0 0-1,-1-1 0,-1 0 0,1 0 1,-1-1-1,-1 0 0,-13 9 1,19-14-128,-1-1 1,1 0 0,-1 0 0,0 0 0,0-1 0,1 1-1,-1-1 1,0 0 0,-10 0 0,14-1-67,-1 0 0,1 0 0,0 0 0,-1 0 0,1 0-1,0 0 1,-1 0 0,1-1 0,0 1 0,0-1 0,-1 1 0,1-1 0,0 1 0,0-1 0,0 0 0,0 1 0,0-1-1,-1 0 1,1 0 0,1 0 0,-1 0 0,0 0 0,0 0 0,0 0 0,0 0 0,1 0 0,-1-1 0,1 1 0,-1 0-1,1 0 1,-1-1 0,1 1 0,0 0 0,-1 0 0,1-1 0,0 1 0,0-1 0,0 1 0,0 0 0,0-2 0,1-1-240,0-1 1,0 1 0,0 0 0,0 0 0,1 0 0,0 0 0,-1 0 0,1 0-1,1 1 1,-1-1 0,1 1 0,-1-1 0,1 1 0,0 0 0,0 0 0,0 0-1,1 0 1,-1 1 0,1-1 0,4-2 0,10-5-1588,0 1 0,35-13 0,-52 22 1850,49-17-2024,39-17 568,-80 30 1884,-2 0 0,1 0 0,0-1 0,-1 0 0,0 0 0,0-1 0,-1 0 0,9-9 0,-15 15-286,1-1-1,-1 1 1,1-1 0,0 0-1,-1 1 1,1-1 0,-1 1 0,1-1-1,-1 0 1,0 1 0,1-1-1,-1 0 1,0 0 0,1 1-1,-1-1 1,0 0 0,0 0-1,0 1 1,0-1 0,0 0 0,0 0-1,0 0 1,0 1 0,0-1-1,0 0 1,0 0 0,0 0-1,0 1 1,-1-1 0,1 0-1,0 0 1,0 1 0,-1-1 0,1 0-1,-1 1 1,1-1 0,-1 0-1,1 1 1,-1-1 0,0 0-1,-1 0 4,1 1-1,0-1 0,-1 1 0,1-1 1,0 1-1,-1 0 0,1-1 0,0 1 1,-1 0-1,1 0 0,-1 0 0,1 0 1,0 0-1,-1 1 0,1-1 0,0 0 0,-1 1 1,1-1-1,0 1 0,-1-1 0,1 1 1,-2 0-1,-1 3-17,-1 0 1,1 0 0,-1 1-1,1-1 1,0 1-1,1 0 1,-1 0 0,1 0-1,0 1 1,0-1-1,1 1 1,-1-1-1,-1 10 1,-2 4 17,2 0 0,-5 37 0,8-47-81,0-1-1,0 1 1,1 0 0,0 0-1,1-1 1,0 1-1,0 0 1,1-1-1,0 1 1,1-1-1,3 9 1,-6-16-17,1 0 0,0 0 0,-1 0 0,1 0 1,0 0-1,0 0 0,0 0 0,0 0 0,0 0 0,0 0 0,0 0 0,0 0 0,1-1 0,-1 1 0,0 0 1,0-1-1,1 1 0,-1-1 0,0 0 0,0 1 0,1-1 0,-1 0 0,0 0 0,1 0 0,-1 0 1,1 0-1,-1 0 0,0 0 0,1 0 0,-1-1 0,0 1 0,1 0 0,-1-1 0,0 1 0,0-1 0,1 1 1,-1-1-1,0 0 0,1 0 0,5-4 84,-1 1 0,1-1 0,-1 0 0,0-1 0,7-8 0,3-5 146,-1-1 0,-1 0 0,-1-1 0,14-30 0,31-95-1344,-54 138-389,1 13 358,-5-4 1090,0 0 0,0-1-1,1 1 1,-1 0-1,0-1 1,1 1 0,-1 0-1,0-1 1,1 1 0,-1-1-1,1 1 1,-1-1 0,1 1-1,-1-1 1,1 1 0,0-1-1,-1 0 1,1 1 0,0-1-1,-1 0 1,1 0-1,0 1 1,-1-1 0,1 0-1,0 0 1,-1 0 0,1 0-1,0 0 1,0 0 0,-1 0-1,1 0 1,0 0 0,-1 0-1,2 0 1,1-2 17,0 1 1,0-1 0,-1 1-1,1-1 1,-1 0-1,1 0 1,-1 0-1,0-1 1,0 1 0,1 0-1,1-4 1,19-33 61,-19 32-1,5-8 259,-1-1-1,-1 0 0,-1 0 1,0-1-1,0 1 0,3-26 1,-9 34 163,-4 10-87,-4 15 5,-4 24-273,1 1 1,2 0-1,-3 44 0,3 130 563,8-208-594,1 0 0,1 1-1,-1-1 1,2 0 0,-1-1 0,5 14 0,-6-20-68,0-1 1,0 1 0,0-1 0,0 1 0,1-1 0,-1 1 0,0-1 0,0 1 0,1-1 0,-1 1 0,0-1 0,1 1 0,-1-1 0,0 0 0,1 1 0,-1-1 0,1 0 0,-1 1 0,0-1-1,1 0 1,-1 1 0,1-1 0,-1 0 0,1 0 0,-1 0 0,1 0 0,0 1 0,-1-1 0,1 0 0,-1 0 0,1 0 0,-1 0 0,1 0 0,-1 0 0,1 0 0,-1-1 0,1 1-1,-1 0 1,1 0 0,-1 0 0,1 0 0,-1-1 0,1 1 0,-1 0 0,1 0 0,-1-1 0,1 1 0,-1 0 0,0-1 0,1 1 0,0-1 0,15-22 221,-11 9-172,-1 1 1,0-1 0,0 0-1,-1 0 1,-1-1 0,-1 1-1,0-27 1,-1 21-34,-2 0 1,0 1-1,-1 0 0,-1-1 0,-8-23 1,8 33-31,0 1 1,-1-1 0,-7-11 0,11 19-4,0 1 0,0-1 0,0 1 0,0-1 0,0 1 0,0-1 0,0 1 0,0-1 0,0 1 0,-1 0 0,1 0 1,-1 0-1,1 0 0,-1 0 0,1 0 0,-1 0 0,0 0 0,1 1 0,-1-1 0,0 1 0,1-1 0,-1 1 0,0 0 0,0-1 0,0 1 0,-2 0 0,3 1 0,-1 0-1,1 0 0,0 0 0,0 0 0,0-1 1,1 1-1,-1 1 0,0-1 0,0 0 0,1 0 0,-1 0 1,0 0-1,1 1 0,-1-1 0,1 0 0,-1 0 0,1 1 1,0-1-1,0 0 0,0 1 0,-1-1 0,1 0 0,0 1 1,1-1-1,-1 0 0,1 3 0,5 37-83,-4-35 84,0-1 0,0 1 0,0-1 0,0 0 0,1 1 0,0-1 0,0 0 0,0-1 0,1 1 0,-1-1 0,1 1 0,0-1 0,6 4 0,-8-6 11,1 0-1,0 0 0,0-1 1,1 1-1,-1-1 0,0 1 1,1-1-1,-1 0 1,0 0-1,1-1 0,-1 1 1,1-1-1,-1 0 0,1 1 1,-1-2-1,1 1 1,-1 0-1,1-1 0,-1 1 1,1-1-1,-1 0 0,6-3 1,4-2-16,0-1 1,0 0 0,-1-1 0,-1 0-1,1-1 1,-1 0 0,-1-1-1,1 0 1,-2-1 0,1 0 0,-2 0-1,14-23 1,-19 19-93,-3 15 101,0-1 1,0 1 0,0 0-1,0 0 1,0-1 0,0 1-1,-1 0 1,1 0 0,0 0-1,0-1 1,0 1 0,0 0 0,-1 0-1,1 0 1,0 0 0,0-1-1,-1 1 1,1 0 0,0 0-1,0 0 1,0 0 0,-1 0 0,1 0-1,0 0 1,-1 0 0,1 0-1,0 0 1,0 0 0,-1 0-1,1 0 1,-2 0 4,0 0 0,0 1 0,1-1 0,-1 1 0,0-1 0,0 1 0,1 0 0,-1 0 0,1 0 0,-1 0-1,1 0 1,-2 1 0,-5 6 41,0 1-1,0-1 1,1 1-1,1 1 0,-1-1 1,2 1-1,-1 0 1,1 1-1,1-1 0,-5 16 1,5-13 30,1 0-1,0 0 1,1 0-1,0 1 1,1-1 0,1 0-1,0 1 1,3 21 0,-3-33-57,1 1 0,-1-1 1,1 1-1,0-1 1,-1 1-1,1-1 1,0 1-1,1-1 1,-1 0-1,0 0 0,1 1 1,-1-1-1,1 0 1,0 0-1,0 0 1,-1-1-1,1 1 1,0 0-1,5 2 0,-5-3-5,0-1 0,0 1 0,1-1 0,-1 1-1,0-1 1,0 0 0,1 0 0,-1 0 0,0 0-1,0 0 1,1-1 0,-1 1 0,0-1 0,0 1-1,0-1 1,1 0 0,-1 0 0,0 0 0,0 0-1,0 0 1,0 0 0,-1-1 0,4-1 0,10-11 32,0 0 0,0-1 1,18-25-1,23-23 14,-55 61-60,0 1-1,1-1 1,-1 1 0,1 0-1,-1 0 1,1 0-1,-1 0 1,1 0-1,0 0 1,-1 0-1,1 1 1,0-1-1,0 0 1,-1 1-1,1 0 1,0-1-1,3 1 1,-4 0-1,1 1 0,-1-1 0,0 1 0,1-1 0,-1 1 0,0 0-1,0-1 1,1 1 0,-1 0 0,0 0 0,0 0 0,0 0 0,0 0 0,0 0 0,0 0 0,0 0 0,-1 0 0,1 1 0,0-1 0,-1 0 0,1 1-1,0 1 1,1 3-1,1 0 0,0 0 0,0 0 0,0-1 0,1 1 0,0-1 0,0 0 0,5 5 0,-8-9 8,1 1 0,0-1-1,0 0 1,0 0 0,0 0-1,0 0 1,0-1 0,0 1 0,0-1-1,0 1 1,0-1 0,0 1-1,0-1 1,0 0 0,0 0-1,0 0 1,0 0 0,0-1 0,1 1-1,-1 0 1,0-1 0,0 0-1,0 1 1,0-1 0,0 0 0,-1 0-1,1 0 1,0 0 0,2-2-1,12-8 11,28-23 0,-35 25-47,0 1 1,1 0-1,0 1 0,1 0 1,-1 1-1,1 0 0,0 0 1,15-4-1,-25 10 20,1-1 1,0 1-1,-1-1 0,1 1 0,0 0 1,-1 0-1,1 0 0,0 0 1,-1 0-1,1 0 0,0 1 1,-1-1-1,1 0 0,-1 1 0,1-1 1,-1 1-1,1 0 0,-1-1 1,1 1-1,2 2 0,-3-1-2,1-1 0,0 1 1,-1 0-1,0 0 0,1 0 0,-1 0 0,0 1 0,0-1 0,0 0 0,0 0 0,-1 1 1,2 3-1,0 7-9,-1 0 0,0 0 1,-1 0-1,-2 16 0,1-21 44,0 3 319,-1 6-2237,3-15 428,3-9-14,6-10 770,3-5-239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17340,'2'1'226,"1"-1"0,-1 1 0,0-1 0,1 1 1,-1 0-1,0 0 0,0 0 0,0 0 0,1 0 0,-1 1 1,0-1-1,-1 1 0,1-1 0,0 1 0,0 0 0,-1-1 1,1 1-1,-1 0 0,1 0 0,0 3 0,4 5 297,0 0-1,7 19 1,-6-10-268,-2-1 1,0 1-1,-1 0 1,-1 0-1,0 1 0,-2-1 1,0 0-1,-1 1 1,-1-1-1,-1 1 0,-1-1 1,-1 0-1,-11 36 0,51-64 1151,-30 6-1433,12-2 45,0-1 0,0 0 1,-1-2-1,22-12 1,-36 18-171,1 0 1,-1 1 0,0-2-1,-1 1 1,1 0 0,0-1-1,-1 1 1,1-1 0,-1 0 0,0 0-1,0 1 1,0-2 0,0 1-1,0 0 1,-1 0 0,0-1 0,1 1-1,-1 0 1,0-1 0,-1 1-1,1-1 1,-1 0 0,1 1 0,-1-1-1,0 1 1,0-1 0,-1 0-1,1 1 1,-2-6 0,0 4-66,0 0-1,0 1 1,-1-1 0,1 1 0,-1 0 0,0 0 0,0 0-1,-1 0 1,1 0 0,-1 1 0,0-1 0,0 1 0,0 0-1,0 0 1,0 1 0,-1-1 0,-6-2 0,0 0-569,0 1 1,-1 0-1,0 0 1,0 1-1,0 1 1,-14-1-1,15 2 571,-1 0-1,1 1 0,-16 2 0,25-2 336,0 1 0,0-1-1,0 0 1,0 0 0,0 1 0,0-1 0,0 1-1,0 0 1,1 0 0,-1 0 0,0-1 0,0 2-1,1-1 1,-1 0 0,0 0 0,1 0 0,-1 1 0,1-1-1,0 1 1,-1-1 0,1 1 0,0 0 0,0-1-1,0 1 1,0 0 0,0 0 0,-1 3 0,2-4 4,0 0 1,0 0 0,0 0 0,0 0 0,0 0-1,0 0 1,0 0 0,0 0 0,1 0-1,-1 0 1,0 0 0,1 0 0,-1-1-1,0 1 1,1 0 0,-1 0 0,1 0 0,-1 0-1,1 0 1,0-1 0,-1 1 0,2 1-1,1 0 127,-1-1-1,0 0 1,0 1-1,1-1 1,-1 0-1,0 0 1,1 0-1,4 0 1,1 1 209,0-1 0,1 0 1,-1-1-1,15-1 0,-1-2-181,-1-1 0,1-1 0,-1-1 0,35-15 0,78-45-15,-100 48-110,9-4-138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32 236 21469,'-17'40'1856,"8"-1"-1352,4-6-240,6-6 840,6-5-439,6-15-665,3-9-337,0-11-607,4-5-304,-5-8 896,0-1-248,-5-6-104</inkml:trace>
  <inkml:trace contextRef="#ctx0" brushRef="#br0" timeOffset="1">54 25 16027,'-13'-5'2129,"0"-3"-1209,3 3-400,4 0 1553,3 4-1153,3 7-1504,2-1 416,0 4-232,3 1-161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222 325 18868,'-10'-1'469,"1"0"0,-1 2 0,0-1 0,1 1 0,-1 0 0,1 1 0,0 0-1,-1 1 1,1 0 0,0 0 0,-15 9 0,17-8-382,0 1 0,1-1-1,-1 2 1,2-1 0,-1 1 0,0 0-1,1 0 1,0 0 0,1 1 0,-1 0-1,1 0 1,0 0 0,1 0-1,-4 12 1,4-10-59,0 1-1,1 0 0,0 0 1,1 0-1,0 11 1,0-17-17,1 0 1,0 1-1,1-1 0,-1 0 1,1 0-1,0 1 1,0-1-1,0 0 1,0 0-1,1 0 0,-1 0 1,1 0-1,0-1 1,3 5-1,-3-7 2,-1 1-1,1-1 0,0 0 0,-1 0 1,1 0-1,0 0 0,0 0 0,0 0 1,0-1-1,0 1 0,0-1 1,0 1-1,0-1 0,0 1 0,0-1 1,0 0-1,0 0 0,0 0 0,0-1 1,0 1-1,0 0 0,0-1 1,0 1-1,0-1 0,0 0 0,0 1 1,-1-1-1,4-2 0,4-2 28,0 0 0,0 0 0,-1-1 0,11-10 0,5-7 51,-1-2-1,-1-1 0,-2 0 1,0-1-1,-2-2 0,28-57 1,-41 81-89,-3 14-1,-3 29-2,0-24 1,1 3 1,0 61 9,1-71-7,-1-1-1,1 0 1,0 1 0,1-1 0,0 0 0,-1 0-1,2 0 1,-1 0 0,6 8 0,-8-13 5,1 0-1,0 1 1,0-1 0,0 0-1,0 0 1,0 0 0,0 0-1,0-1 1,0 1 0,1 0-1,-1 0 1,0 0 0,0-1-1,1 1 1,-1-1 0,0 1 0,1-1-1,-1 0 1,0 1 0,1-1-1,-1 0 1,3 0 0,-1 0 12,-1-1 1,1 1-1,0-1 1,-1 0-1,1 0 0,0 0 1,-1 0-1,1-1 1,-1 1-1,5-4 1,3-3 79,0-2 0,0 1 0,14-19 1,-23 27-92,23-31 226,-2 0-1,0-1 1,30-67-1,-40 73-130,-1 0 0,-2-1-1,-1 0 1,-1 0 0,6-55-1,-13 77-88,1 1-1,-2 0 0,1-1 0,-1 1 0,1 0 1,-4-11-1,4 16-13,-1-1-1,1 0 1,0 0 0,0 1 0,-1-1-1,1 0 1,0 0 0,-1 1 0,1-1-1,-1 0 1,1 1 0,-1-1 0,0 1-1,1-1 1,-1 1 0,1-1 0,-1 1 0,0-1-1,1 1 1,-1-1 0,0 1 0,0 0-1,1-1 1,-1 1 0,0 0 0,0 0-1,0 0 1,1 0 0,-1-1 0,0 1 0,0 0-1,0 0 1,1 1 0,-1-1 0,0 0-1,0 0 1,0 0 0,1 0 0,-1 1-1,0-1 1,0 0 0,1 1 0,-1-1 0,0 1-1,1-1 1,-1 1 0,0-1 0,1 1-1,-1-1 1,1 1 0,-1-1 0,0 2-1,-6 5-7,-1 0-1,2 1 1,-1 0 0,1 0-1,1 1 1,-1 0-1,1 0 1,-5 12-1,-2 9-7,-11 42 0,20-60 6,0 0 0,0 0 0,1 1 0,1-1 0,0 0 1,1 1-1,0-1 0,4 24 0,-3-31-90,1 0 0,-1-1 0,1 1 0,-1 0 0,1-1 0,1 0 0,-1 1 0,0-1 0,1 0 0,0 0 0,0 0 1,0-1-1,1 1 0,-1-1 0,1 0 0,0 0 0,0 0 0,0 0 0,0-1 0,0 1 0,1-1 0,-1 0 0,1-1 0,-1 1 0,9 1 0,-1-1-63,-1-1 0,1 0-1,-1-1 1,1 0-1,17-3 1,23-6-519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86 150 17076,'1'-4'431,"0"0"0,0 0 1,-1 0-1,0 0 1,1 0-1,-2-1 0,0-6 1,1 10-354,0 0 0,0 0 0,0 0 0,0 1 0,0-1 0,0 0 0,-1 0 0,1 0 0,0 1 0,-1-1 0,1 0 0,-1 0 0,1 1 0,-1-1 1,1 0-1,-1 1 0,1-1 0,-1 0 0,1 1 0,-1-1 0,0 1 0,1-1 0,-1 1 0,0 0 0,0-1 0,1 1 0,-1 0 0,0-1 0,0 1 0,0 0 0,1 0 0,-1 0 1,0-1-1,0 1 0,0 0 0,0 0 0,1 0 0,-1 0 0,0 1 0,0-1 0,0 0 0,0 0 0,-1 1 0,0 0-3,-1 1 1,1-1-1,0 1 0,-1-1 0,1 1 0,0 0 1,0 0-1,0 0 0,0 0 0,0 1 1,1-1-1,-1 0 0,0 1 0,1-1 0,0 1 1,-1 2-1,-16 46 160,15-39-225,1-1 0,0 0 0,1 1 1,0 13-1,1-20-9,0-1 0,0 0 0,1 1 0,0-1 0,0 0 0,0 1 0,0-1 0,0 0 0,1 0 0,0 0 0,0 0 0,0 0 0,0 0 0,4 3 0,-4-5 6,-1-1 0,1 1 0,0-1 1,0 0-1,1 0 0,-1 1 0,0-1 0,0 0 0,1-1 0,-1 1 0,0 0 0,1-1 0,-1 1 0,0-1 0,1 0 0,-1 0 0,1 0 0,-1 0 0,1 0 0,-1-1 0,0 1 0,1-1 0,-1 1 0,1-1 0,-1 0 0,0 0 0,0 0 0,3-1 0,6-4 55,1-1 0,-1 1-1,19-17 1,-8 5 131,-1-1 0,-1-2-1,-1 0 1,0-1 0,-2-1-1,-1 0 1,25-48 0,-28 38 76,-13 32-256,0 0 0,1 0 0,-1 0 0,0 0 0,0-1 0,1 1 0,-1 0 1,0 0-1,0 0 0,0 0 0,0 0 0,-1 0 0,1 0 0,0 0 0,0 0 0,-1-1 1,1 1-1,0 0 0,-1 0 0,1 0 0,-1 0 0,0 1 0,1-1 0,-1 0 0,0 0 1,-1-1-1,1 2-10,1-1 1,-1 1-1,0 0 1,0 0-1,0 0 0,0 0 1,0 0-1,0 0 1,0 0-1,0 0 1,1 0-1,-1 1 1,0-1-1,0 0 1,0 1-1,0-1 0,0 0 1,1 1-1,-1-1 1,0 1-1,0-1 1,1 1-1,-1 0 1,0-1-1,1 1 1,-1 0-1,0-1 1,1 1-1,-1 1 0,-17 23-48,9-5 43,1 0 0,1 0-1,1 0 1,1 1 0,0 0-1,2 0 1,0 0 0,1 0-1,1 1 1,2-1 0,3 30-1,-3-45 16,0 0 0,0 0-1,1-1 1,0 1 0,0 0 0,5 8-1,-6-13-14,0 1 0,-1-1 0,1 0 0,0 0 0,-1 0 0,1 0 0,0 0 0,0 0-1,0-1 1,0 1 0,0 0 0,0 0 0,0-1 0,0 1 0,0 0 0,0-1 0,1 1 0,-1-1-1,0 0 1,0 1 0,0-1 0,1 0 0,-1 0 0,0 0 0,1 0 0,-1 0 0,0 0 0,0 0 0,1 0-1,-1 0 1,0 0 0,0-1 0,0 1 0,1-1 0,-1 1 0,0-1 0,2 0 0,4-4-206,0 0 0,-1 0 0,1-1 0,-1 0 0,0 0 0,-1-1 0,1 1 0,-1-1 0,-1 0 0,9-15 0,-1-5-1012,17-49 0,-20 49 324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19 16644,'8'-13'1908,"-8"13"-1857,0 0 0,0 0 0,0-1 0,0 1 0,0 0 0,0 0 0,0 0 0,0-1 0,0 1 0,0 0 0,0 0 0,0 0 0,0 0 0,0-1-1,0 1 1,0 0 0,0 0 0,0 0 0,0 0 0,0-1 0,0 1 0,-1 0 0,1 0 0,0 0 0,0 0 0,0 0 0,0-1 0,0 1 0,-1 0 0,1 0 0,0 0 0,0 0 0,0 0 0,0 0 0,-1 0 0,1 0 0,0 0 0,-2 0 85,0 0 1,0 0-1,1 0 0,-1 0 1,0 1-1,0-1 0,1 1 1,-1-1-1,0 1 1,1 0-1,-1 0 0,1 0 1,-2 1-1,-41 26-79,2 3 1,2 1-1,1 3 0,1 0 0,2 3 0,2 1 1,1 1-1,2 2 0,-39 70 0,66-105-238,3-6 116,0 0-1,1 0 1,-1 0-1,0 0 1,0 0 0,1 0-1,-1 1 1,1-1-1,-1 0 1,1 0-1,-1 1 1,1-1-1,0 0 1,0 1 0,0-1-1,0 3 1,0-4 48,1 0 1,-1 0 0,1 0-1,-1 0 1,1 0 0,-1 0-1,1 0 1,-1-1 0,1 1-1,-1 0 1,1 0 0,-1-1-1,1 1 1,-1 0 0,1-1-1,-1 1 1,1 0 0,-1-1-1,0 1 1,1 0 0,-1-1-1,0 1 1,1-1 0,10-16-343,2-6-115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17732,'-15'16'1482,"1"0"-1,0 0 1,2 1 0,-19 32 0,26-39-1353,0 0 0,1 1 0,0-1 0,0 1 0,1 0 0,0 0 0,1 0 0,0 0 0,1 0 0,0 16 0,1-26-115,0 0 0,0 0-1,0 0 1,0 0-1,0 0 1,0 0 0,1 0-1,-1 1 1,0-1-1,1 0 1,-1 0 0,0 0-1,1 0 1,-1 0 0,1 0-1,0 0 1,-1 0-1,1-1 1,0 1 0,-1 0-1,1 0 1,0 0-1,1 0 1,-1-1-3,0 1 1,0-1-1,0 0 0,0 0 1,1 0-1,-1 0 1,0 0-1,0-1 0,0 1 1,0 0-1,0 0 0,0-1 1,0 1-1,0 0 0,0-1 1,0 1-1,0-1 1,1-1-1,5-3 24,0 0 0,-1-1 0,0 0 0,9-10 0,4-12 69,32-56 0,0-3-310,-51 87 202,0 0 0,0 0 0,0 0 0,0 0-1,0 1 1,0-1 0,0 0 0,0 0 0,0 0-1,0 0 1,0 0 0,0 0 0,0 1 0,0-1-1,0 0 1,0 0 0,0 0 0,1 0 0,-1 0-1,0 0 1,0 0 0,0 1 0,0-1-1,0 0 1,0 0 0,0 0 0,0 0 0,0 0-1,0 0 1,0 0 0,1 0 0,-1 0 0,0 0-1,0 1 1,0-1 0,0 0 0,0 0 0,0 0-1,0 0 1,1 0 0,-1 0 0,0 0 0,0 0-1,0 0 1,0 0 0,0 0 0,0 0-1,1 0 1,-1 0 0,0 0 0,0 0 0,0 0-1,0 0 1,0 0 0,0-1 0,0 1 0,1 0-1,-1 0 1,0 0 0,0 0 0,0 0 0,0 0-1,0 0 1,0 12-92,-1 1 1,0-1-1,0 0 0,-6 17 1,4-16-190,1 0 1,0 1-1,-1 20 1,8-16-948,-5-18 1188,0 1-1,1-1 0,-1 0 0,0 1 0,1-1 1,-1 0-1,0 0 0,1 1 0,-1-1 1,1 0-1,-1 0 0,0 1 0,1-1 0,-1 0 1,1 0-1,-1 0 0,1 0 0,-1 0 0,0 0 1,1 0-1,-1 0 0,1 0 0,0 0 1,2-1-58,-1 1 1,1-1 0,0-1-1,-1 1 1,1 0 0,-1-1-1,0 1 1,1-1 0,-1 0-1,2-1 1,22-20-684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16195,'-36'53'2709,"29"-44"-2288,-1 0 0,2 1 0,-1 0 0,1 1-1,1 0 1,-6 15 0,11-25-405,0-1 0,0 1 0,0 0 0,0 0-1,0-1 1,0 1 0,0 0 0,0 0 0,0 0 0,1-1 0,-1 1 0,0 0 0,1-1-1,-1 1 1,0 0 0,1-1 0,-1 1 0,1 0 0,-1-1 0,1 1 0,-1-1-1,1 1 1,0-1 0,-1 1 0,1-1 0,0 1 0,-1-1 0,1 0 0,0 1 0,-1-1-1,1 0 1,0 1 0,0-1 0,0 0 0,-1 0 0,1 0 0,0 0 0,0 0 0,0 0-1,45 4-130,-26-3-20,-12 0 29,0 0 0,1 1 0,-1 0 0,0 0 0,0 1-1,0 0 1,13 8 0,-18-10 91,-1 0 0,0 1 0,0-1 0,0 1 0,0 0 0,0 0 0,0-1 0,0 1 0,-1 1 0,1-1 0,-1 0 0,0 0 0,1 0 0,-1 1 0,0-1 0,0 1 0,0-1 0,-1 1 0,1-1 0,-1 1 0,1-1 0,-1 1 0,0-1 0,0 1 0,0 0 0,0-1 0,0 1 0,-1-1 0,0 5 0,-2-1 62,1 1-1,-1-1 1,0 0-1,-1 0 1,0 0-1,1 0 1,-2-1-1,1 0 1,-1 1-1,0-1 1,0-1-1,-7 6 1,9-7-21,-1 0 1,0-1-1,1 1 1,-1-1-1,0 0 1,0 0-1,0-1 1,-1 1-1,1-1 1,0 1-1,0-1 1,-1-1-1,1 1 0,-1-1 1,1 1-1,-1-1 1,1-1-1,-1 1 1,1-1-1,-6-1 1,-21-16 89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21061,'3'17'2152,"-2"4"-1560,2 7-296,0 2 1312,3 8-951,0 0-265,1 2-496,-2-4-240,3-3-609,-4-6-343,-4-8 976,-4-9-208,-11-10-224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2 224 15843,'-1'-8'479,"1"0"1,-1 1-1,1-1 0,1 1 0,0-1 0,2-8 0,-2 11-233,0 1 0,1 0-1,0 0 1,0 0 0,0 0 0,1 0 0,-1 0 0,1 1 0,0-1 0,0 1 0,7-6-1,3-2 289,1 1 0,0 1-1,1 0 1,-1 1-1,27-10 1,-14 8-163,2 1 0,39-7 0,-50 12-251,1 2 0,28-1 1,-40 3-105,0 0 0,0 1 0,0 0 1,0 0-1,0 0 0,0 1 0,-1 0 0,1 1 0,11 5 0,-16-7-14,0 0-1,0 1 1,0-1-1,0 1 0,0-1 1,0 1-1,0 0 0,-1 0 1,1 0-1,-1 0 0,0 0 1,1 0-1,-1 0 1,0 0-1,0 0 0,0 0 1,0 1-1,-1-1 0,1 3 1,0-1 2,-1 1-1,0-1 1,0 0 0,-1 0 0,1 1 0,-1-1 0,0 0-1,0 0 1,0 0 0,-3 5 0,-4 7 27,0 0 0,-2 0 0,-22 28 0,29-40-22,-44 52-1138,44-52 1360,5-3-149,9-7-181,-7 4 30,14-7-144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17580,'-1'44'1965,"0"-19"-386,2 29-1,3-44-575,1-14-229,4-16-29,-5 6-593,-1 0 0,-1 0 1,0-1-1,-1 1 0,-1-1 0,0 1 1,-1-1-1,0 1 0,-1 0 0,-1 0 1,0-1-1,-1 2 0,-6-17 0,5 22-355,3 9-250,5 15-376,0-11 552,0 1 1,0-1 0,1-1 0,0 1 0,0 0-1,0-1 1,0 0 0,0 0 0,1 0-1,0-1 1,0 1 0,0-1 0,0 0 0,0 0-1,1-1 1,-1 0 0,1 0 0,0 0 0,-1-1-1,1 1 1,0-1 0,0-1 0,0 1 0,0-1-1,10-1 1,-6 0-196,0 0-1,-1-1 1,1 0 0,-1 0-1,1-1 1,-1 0 0,0-1-1,0 0 1,0 0 0,-1-1-1,0 0 1,1-1-1,-2 0 1,1 0 0,7-8-1,-14 13 455,0-1-1,0 0 1,1 1-1,-1-1 1,0 1-1,0-1 1,-1 0-1,1 0 1,0 0-1,0 1 1,-1-1-1,1 0 1,-1 0-1,0 0 1,1-3-1,-2 5 50,1-1 0,0 1 0,0-1 0,0 1 0,0 0 0,0-1-1,0 1 1,0-1 0,0 1 0,-1 0 0,1-1 0,0 1 0,0 0-1,-1-1 1,1 1 0,0 0 0,0-1 0,-1 1 0,1 0 0,0 0-1,-1-1 1,1 1 0,0 0 0,-1 0 0,1 0 0,-1-1 0,0 1 62,0 0 1,0 0 0,0 0-1,-1 0 1,1 0-1,0 0 1,0 0 0,0 0-1,0 1 1,0-1 0,0 0-1,-1 1 1,1-1 0,-1 1-1,-4 3 302,1-1 0,0 1 1,-1 0-1,1 0 0,0 1 0,1-1 0,-1 1 0,1 0 0,0 1 0,0-1 1,1 1-1,0-1 0,0 1 0,-5 12 0,4-6 10,0 1-1,0-1 1,1 1 0,1 0-1,0 0 1,-1 19-1,3-29-298,0 0 1,1-1-1,-1 1 0,0 0 0,1-1 0,-1 1 0,1-1 0,0 1 0,0-1 0,0 1 0,2 2 0,-3-5-61,1 1-1,-1-1 1,1 1 0,-1 0-1,1-1 1,0 1-1,-1-1 1,1 1-1,0-1 1,-1 0-1,1 1 1,0-1-1,-1 0 1,1 1-1,0-1 1,0 0-1,0 0 1,-1 0 0,1 0-1,0 0 1,0 0-1,0 0 1,-1 0-1,1 0 1,0 0-1,0 0 1,0 0-1,-1 0 1,1-1-1,0 1 1,0 0 0,-1-1-1,1 1 1,0-1-1,-1 1 1,1 0-1,0-1 1,0 0-1,5-4 135,-1 1 0,0-1 0,0 0 1,0 0-1,0-1 0,-1 0 0,0 0 0,0 0 0,0 0 0,-1 0 0,5-13 0,-5 11-121,0 0 1,-1-1 0,0 0-1,0 1 1,-1-1-1,0 0 1,0 0-1,-1 0 1,-1-10-1,1 16-186,-1 1-1,1 0 0,-1 0 1,0 0-1,1 0 1,-1 0-1,0 0 0,0 1 1,0-1-1,-1 0 1,1 0-1,0 1 0,-1-1 1,-1-1-1,3 2 49,-1 1-1,0-1 1,1 1-1,-1-1 1,0 1-1,0 0 1,1-1-1,-1 1 0,0 0 1,0 0-1,0-1 1,0 1-1,1 0 1,-1 0-1,0 0 1,0 0-1,0 0 1,0 0-1,1 0 1,-1 0-1,0 1 1,0-1-1,0 0 1,0 0-1,1 1 1,-1-1-1,0 0 0,0 1 1,1-1-1,-1 1 1,0-1-1,1 1 1,-1-1-1,1 1 1,-1 0-1,0-1 1,0 2-1,-6 8-932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189 328 12259,'0'-1'161,"0"0"0,0 1 1,0-1-1,0 1 1,0-1-1,0 1 1,0-1-1,0 1 1,-1 0-1,1-1 0,0 1 1,0-1-1,-1 1 1,1-1-1,0 1 1,0 0-1,-1-1 0,1 1 1,-1-1-1,1 1 1,0 0-1,-1-1 1,1 1-1,-1 0 0,1 0 1,0-1-1,-1 1 1,1 0-1,-1 0 1,0 0-1,-20-1 2670,-19 12-107,30-7-2396,1 1 0,0 0-1,0 0 1,0 1 0,1 0-1,0 1 1,-12 12 0,17-16-283,-1 1 0,1 0 1,0 0-1,0 0 1,0 0-1,1 0 0,-1 1 1,1 0-1,0-1 0,0 1 1,1 0-1,-1 0 0,1 0 1,0 0-1,1 0 1,-1 0-1,1 7 0,0-11-39,0 0-1,0 0 0,0 0 0,0 0 0,0 0 1,0 0-1,1 0 0,-1 0 0,0 0 1,1 0-1,-1-1 0,0 1 0,1 0 0,-1 0 1,1 0-1,0 0 0,-1-1 0,1 1 1,0 0-1,-1-1 0,1 1 0,0-1 0,-1 1 1,1 0-1,0-1 0,0 0 0,0 1 1,0-1-1,0 1 0,0-1 0,-1 0 0,1 0 1,0 1-1,0-1 0,0 0 0,0 0 1,0 0-1,0 0 0,0 0 0,0 0 0,0-1 1,0 1-1,1 0 0,3-2 4,-1 1 1,1-1-1,-1 0 1,1 0-1,-1 0 1,0-1-1,6-4 1,14-13 23,-2-1 0,-1 0 0,0-1 0,-2-2 0,28-41 0,-34 45 0,-1-2-1,-1 1 1,-1-1-1,-1-1 1,-1 0-1,-1 0 1,7-37-1,-13 50-24,-1-1 1,1 0-1,-2-14 0,0 23-11,1 0 0,0 0 1,-1 0-1,1 0 1,-1 0-1,1 0 0,-1 1 1,0-1-1,0 0 1,0 0-1,-1-2 0,1 4 0,1-1 0,-1 1-1,0 0 1,1-1-1,-1 1 1,1 0 0,-1-1-1,0 1 1,1 0 0,-1 0-1,0 0 1,1-1-1,-1 1 1,0 0 0,1 0-1,-1 0 1,0 0-1,1 0 1,-1 0 0,0 0-1,1 1 1,-1-1 0,0 0-1,1 0 1,-1 0-1,0 1 1,1-1 0,-1 0-1,1 1 1,-1-1-1,0 1 1,0 0 0,-2 1-13,0 1 1,0-1-1,0 1 1,0 0-1,0 0 1,1 0-1,-1 1 0,1-1 1,0 1-1,0-1 1,-2 8-1,-15 47-132,18-53 135,-8 33-83,-8 69 0,15-90 99,1 0 0,1 0 0,1 0 1,0 0-1,1 0 0,7 28 0,-8-42 6,0 0-1,0 0 1,0 0-1,0 0 0,0 0 1,0 0-1,1-1 1,-1 1-1,1 0 0,0-1 1,0 1-1,0-1 1,0 0-1,1 1 0,-1-1 1,0 0-1,1 0 1,0-1-1,-1 1 0,1 0 1,0-1-1,0 0 1,0 0-1,0 0 0,0 0 1,0 0-1,0 0 1,0-1-1,0 1 1,0-1-1,0 0 0,4 0 1,3-2 22,0 0-1,0-1 1,0 0 0,-1 0 0,1-1 0,-1 0-1,0-1 1,0 0 0,0 0 0,-1-1 0,11-9-1,0-2 60,0 0-1,-1-1 0,21-29 1,-20 20 32,-1 0 0,27-55 0,-50 95-148,1 0 1,1 0-1,0 0 0,-2 20 0,-2 59-94,6-78 113,0-9 6,0-1 0,1 0 0,-1 0 0,1 1 0,0-1 0,1 0 0,-1 1 0,1-1-1,-1 0 1,1 0 0,1 1 0,-1-1 0,1 0 0,2 6 0,-3-10 5,0 1-1,-1 0 1,1-1 0,0 1-1,0-1 1,0 1 0,-1-1-1,1 1 1,0-1 0,0 0-1,0 1 1,0-1 0,0 0-1,0 0 1,0 0-1,0 1 1,0-1 0,0 0-1,0 0 1,0 0 0,0-1-1,-1 1 1,1 0 0,0 0-1,0 0 1,0-1 0,0 1-1,0-1 1,0 1-1,0 0 1,0-1 0,-1 0-1,1 1 1,0-1 0,0 1-1,-1-1 1,1 0 0,0 0-1,0 0 1,4-4 24,0-1-1,-1 1 1,0-1 0,4-6-1,4-8 48,-1 0 0,-2 0 0,0-1 0,-1 0 0,10-44 0,-21 83-107,1 0 0,1 0 1,1 24-1,0-33 20,1 0 0,0 0 0,0 0 1,1 0-1,0 0 0,0 0 0,1-1 0,1 1 0,4 9 0,-7-17 4,-1-1-1,0 1 0,1 0 0,-1-1 0,1 1 0,-1 0 1,0-1-1,1 1 0,-1-1 0,1 1 0,0 0 1,-1-1-1,1 0 0,-1 1 0,1-1 0,0 1 1,0-1-1,-1 0 0,1 1 0,0-1 0,-1 0 1,1 0-1,0 1 0,0-1 0,0 0 0,-1 0 0,1 0 1,0 0-1,0 0 0,-1 0 0,1 0 0,0 0 1,0-1-1,-1 1 0,1 0 0,0 0 0,0-1 1,-1 1-1,1 0 0,0-1 0,-1 1 0,1-1 1,0 1-1,0-2 0,4-2-207,-1 0 1,0-1-1,-1 0 1,7-10-1,-3 5 171,3-5-249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18252,'5'3'455,"0"1"0,0 0 1,0 1-1,-1-1 0,0 1 0,1 0 0,-2 0 1,1 0-1,0 1 0,-1-1 0,0 1 0,-1 0 1,1 0-1,-1 0 0,0 0 0,2 10 0,0 7-234,0 0-1,-2 1 1,0 25-1,-3-12-99,0-27-79,0 0-1,1 0 1,0 1 0,1-1-1,2 15 1,-3-24-38,1-1 0,-1 1 0,0-1 0,0 1 0,0-1 0,1 0 0,-1 1 0,0-1 0,1 1 0,-1-1 0,0 0 0,1 1 0,-1-1 0,1 0 0,-1 1 0,1-1 0,-1 0 0,0 0 0,1 1 0,-1-1 0,1 0 0,-1 0 0,1 0 0,-1 0 0,1 0 0,-1 0 0,1 0 0,-1 0 0,1 0 0,-1 0-1,1 0 1,-1 0 0,1 0 0,-1 0 0,1 0 0,-1 0 0,1-1 0,-1 1 0,1 0 0,-1 0 0,1-1 0,20-13 115,-5-5-51,0-1 1,-1-1 0,-1 0-1,-2-1 1,19-42 0,-27 57-135,-1 0 1,-1 1 0,1-1 0,-1 0 0,0-1 0,-1 1-1,1-11 1,-10 28-535,1 8 395,0 1 1,1 0-1,1 0 0,1 1 1,0-1-1,2 1 0,-1 23 0,3-41 194,0-1 1,0 0-1,0 1 0,0-1 0,0 0 0,0 0 0,0 1 0,1-1 0,-1 0 0,0 1 0,1-1 0,-1 0 0,1 0 0,-1 0 0,1 1 0,0-1 0,-1 0 0,1 0 1,0 0-1,0 0 0,0 0 0,0 0 0,0-1 0,0 1 0,1 1 0,0-2-5,-1 1 0,1-1 1,0 0-1,0 0 0,-1 0 0,1 0 0,0 0 0,-1-1 1,1 1-1,0 0 0,-1-1 0,1 1 0,-1-1 0,1 1 1,-1-1-1,3-1 0,6-4-171,0-1 0,-1 0 0,1 0 0,8-9 0,20-18-2045,-38 34 2185,0 0 0,0 0 0,0-1 0,0 1 0,1 0 0,-1 0 0,0 0 1,0 0-1,0 0 0,0 0 0,1 0 0,-1 0 0,0 0 0,0 0 0,0 0 0,1 0 1,-1 0-1,0 0 0,0 0 0,0 0 0,1 0 0,-1 0 0,0 0 0,0 0 1,0 0-1,1 0 0,-1 0 0,0 0 0,0 0 0,0 0 0,1 0 0,-1 0 0,0 1 1,0-1-1,0 0 0,0 0 0,0 0 0,1 0 0,-1 0 0,0 1 0,0-1 0,0 0 1,0 0-1,0 0 0,0 0 0,0 1 0,0-1 0,1 0 0,-1 0 0,0 0 1,0 1-1,0-1 0,0 0 0,0 0 0,0 1 0,0 17-1225,-1-17 1179,1 0 0,0 0-1,0 0 1,0 0-1,0 0 1,0 0-1,0 0 1,0 0 0,0 0-1,0 0 1,1 1-1,-1-1 1,1 1-1,1-2 16,-1 0 0,1 0 0,-1-1 0,1 1-1,-1-1 1,1 0 0,-1 1 0,1-1-1,-1 0 1,0 0 0,1 0 0,-1 0-1,0 0 1,0 0 0,2-3 0,19-19-371,-13 9 281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19332,'-4'10'1078,"0"-1"-1,0 2 1,-3 13 0,-5 61-304,6-33-335,-1-12-205,-4 26 123,3 0 0,1 90 1,7-149-367,1-1 1,0 1-1,0-1 1,2 7-1,-2-12-1,-1 1 0,0-1 0,1 0-1,-1 0 1,1 0 0,-1 0 0,1-1-1,0 1 1,-1 0 0,1 0 0,0 0 0,0 0-1,1 0 1,-2 0-1,1-1-1,-1 0 1,1 0-1,-1 0 1,1 0-1,0 0 1,-1 0-1,1 0 1,-1 0-1,1 0 1,-1 0-1,1 0 1,-1 0-1,1 0 1,0 0-1,-1 0 1,1 0-1,-1-1 1,1 1-1,-1 0 1,1 0-1,-1-1 1,0 1-1,1 0 1,-1-1-1,1 1 1,-1-1-1,1 0 1,1-1-30,0-1-1,0 0 1,-1 0 0,1 0 0,-1 0 0,0 0 0,1 0-1,-1 0 1,-1 0 0,1 0 0,0 0 0,-1-1-1,0 1 1,0-7 0,0-4-71,-1 0 0,-2-17 0,-4 1 135,-2 1 1,-1-1-1,0 2 0,-22-40 0,12 25 391,19 42-372,0-1 0,0 0 0,0 0 0,0 0 0,0 0 0,1-1 0,-1 1 0,1 0-1,0 0 1,-1 0 0,1 0 0,0-3 0,0 5-28,1 0 1,-1-1-1,0 1 0,0 0 0,0-1 0,0 1 0,1 0 0,-1 0 0,0 0 0,0-1 0,1 1 0,-1 0 1,0 0-1,0 0 0,1-1 0,-1 1 0,0 0 0,0 0 0,1 0 0,-1 0 0,0 0 0,1 0 0,-1 0 1,0 0-1,1 0 0,-1 0 0,1 0 0,16 3 213,2 4-328,1-1 1,-1-1-1,1-1 1,36 3-1,-47-7-67,-1 1-1,0-1 1,1-1-1,-1 0 1,1 0-1,-1-1 1,0 0-1,0 0 1,0-1-1,0 0 1,0 0-1,0-1 1,-1 0-1,9-6 1,7-13-439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16379,'0'2'225,"-1"-1"0,0 0 0,1 1-1,0-1 1,-1 1 0,1-1 0,0 1-1,-1-1 1,1 1 0,0-1 0,0 1-1,0-1 1,0 1 0,1-1 0,-1 1-1,0-1 1,1 1 0,0 1-1,13 30 1826,-8-21-1057,8 19-182,-2 0 1,-1 1 0,-2 1 0,9 54-1,-14-54-684,-1 1-1,-2-1 0,-1 1 0,-2 0 0,-2-1 0,-1 1 0,-17 63 0,6-45-501,-2 0-1,-3-2 1,-1 0-1,-3-1 0,-57 84 1,56-101-85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13939,'1'2'143,"0"0"0,0 0 0,0 0 0,0 0-1,0 0 1,0 0 0,-1 1 0,1-1 0,-1 0 0,1 1 0,-1-1 0,0 0 0,0 0 0,0 1-1,-1 4 1,1 3 244,0 16 401,2 1 0,1-1 1,0 1-1,2-1 1,16 49-1,-21-74-732,0-1 0,1 1 0,-1 0 0,0-1 0,0 1 0,0-1 0,0 1 0,1-1 0,-1 1 0,0-1 0,1 1 0,-1-1 0,0 1 0,1-1 1,-1 1-1,1-1 0,-1 0 0,1 1 0,-1-1 0,0 0 0,1 1 0,0-1 0,-1 0 0,1 1 0,-1-1 0,1 0 0,-1 0 0,1 0 0,-1 0 0,1 0 0,0 1 0,-1-1 0,1 0 0,-1 0 0,1 0 0,0-1 0,-1 1 1,1 0-1,-1 0 0,1 0 0,-1 0 0,1 0 0,-1-1 0,1 1 0,0 0 0,-1-1 0,1 1 0,-1 0 0,0-1 0,1 1 0,-1 0 0,1-1 0,-1 1 0,1-1 0,-1 1 0,0-1 0,0 1 0,1-1 0,-1 0 1,6-6 341,-1 0 0,-1-1 1,6-10-1,-5 7-80,3-2 3,-3 2-165,1 1-1,0 0 1,1 0 0,0 1 0,13-14-1,-19 23-161,-1-1 0,1 0 0,0 1-1,0-1 1,-1 0 0,1 1 0,0-1-1,0 1 1,0-1 0,0 1 0,0 0 0,0-1-1,0 1 1,0 0 0,0 0 0,0-1-1,0 1 1,0 0 0,0 0 0,0 0-1,0 0 1,0 0 0,0 1 0,0-1 0,0 0-1,0 0 1,0 1 0,0-1 0,-1 0-1,1 1 1,0-1 0,0 1 0,0 0-1,0-1 1,-1 1 0,1-1 0,0 1 0,0 0-1,-1 0 1,1-1 0,0 1 0,-1 0-1,1 0 1,-1 0 0,1 0 0,-1 0-1,1 1 1,3 7-199,1 1-1,-2 0 1,6 18-1,-5-12-58,-4-16 263,1 4-88,1 0-1,0 0 1,-1 0-1,1 0 1,4 5-1,-6-8 78,1-1-1,-1 1 1,1 0 0,0-1 0,-1 1-1,1-1 1,-1 1 0,1-1-1,0 1 1,0-1 0,-1 0 0,1 1-1,0-1 1,0 0 0,-1 1 0,1-1-1,0 0 1,0 0 0,0 0-1,-1 0 1,1 0 0,0 0 0,0 0-1,0 0 1,-1 0 0,1 0-1,0 0 1,0 0 0,0-1 0,-1 1-1,1 0 1,0-1 0,0 1 0,-1 0-1,1-1 1,0 1 0,0-1-1,9-8 65,0 0-1,0-1 1,-1 0-1,-1 0 1,0-1-1,0 0 0,11-23 1,-8 15 260,24-30 1,-35 49-306,0-1 0,0 1 1,0 0-1,0-1 1,1 1-1,-1 0 1,0 0-1,0-1 0,1 1 1,-1 0-1,0 0 1,0-1-1,1 1 0,-1 0 1,0 0-1,0 0 1,1-1-1,-1 1 0,0 0 1,1 0-1,-1 0 1,0 0-1,1 0 0,-1 0 1,0 0-1,1 0 1,-1 0-1,0 0 0,1 0 1,-1 0-1,1 0 1,-1 0-1,0 0 0,1 0 1,-1 0-1,1 0 1,4 15 105,-6 33-124,1-35 4,-1 5-8,0-13 16,1 1 0,-1-1 0,1 0 0,1 1 0,-1-1 0,1 0 0,-1 0 0,2 1 0,-1-1 0,3 5 0,-4-9 4,0-1 0,0 0 0,0 0 0,0 1 0,0-1 0,0 0-1,1 0 1,-1 0 0,0 1 0,0-1 0,0 0 0,1 0 0,-1 0 0,0 0 0,0 0 0,0 1 0,1-1 0,-1 0-1,0 0 1,0 0 0,1 0 0,-1 0 0,0 0 0,0 0 0,1 0 0,-1 0 0,0 0 0,0 0 0,1 0-1,-1 0 1,0 0 0,0 0 0,1 0 0,-1 0 0,0 0 0,0 0 0,1-1 0,8-9 151,4-17 94,-12 25-217,45-128 995,-46 130-1031,0-1-1,0 0 1,0 1 0,1-1 0,-1 0 0,0 1 0,1-1-1,-1 0 1,0 1 0,1-1 0,-1 1 0,1-1 0,-1 0 0,1 1-1,-1-1 1,1 1 0,0 0 0,-1-1 0,1 1 0,-1-1-1,1 1 1,0-1 0,0 2-6,-1-1 1,1 0-1,-1 1 1,1-1-1,-1 0 1,0 1-1,1-1 0,-1 1 1,0-1-1,1 0 1,-1 1-1,0-1 0,1 1 1,-1-1-1,0 1 1,0-1-1,0 1 0,1-1 1,-1 1-1,0 0 1,0 0-1,4 34-319,-4-35 327,1 35-245,-2-24 182,1 1 0,1-1 0,0 0 0,0 0 0,1 1 0,6 20 0,-7-31 67,-1-1-1,0 1 0,0 0 0,0-1 0,1 1 0,-1-1 0,0 1 1,1-1-1,-1 1 0,1-1 0,-1 0 0,0 1 0,1-1 0,-1 1 1,1-1-1,-1 0 0,1 1 0,-1-1 0,1 0 0,-1 0 0,1 1 0,-1-1 1,1 0-1,0 0 0,-1 0 0,1 0 0,-1 0 0,1 0 0,0 0 1,-1 0-1,1 0 0,-1 0 0,1 0 0,0 0 0,-1 0 0,1 0 0,-1-1 1,1 1-1,-1 0 0,1 0 0,-1-1 0,1 1 0,-1 0 0,1-1 1,0 1-1,20-22 100,-20 21-98,44-63 174,-36 48-261,1 1 0,1 0 0,0 1 0,1 0 0,22-19-1,-22 22 52,-1 0-1,0-1 0,0 0 1,-1-1-1,-1 0 0,0-1 1,-1 0-1,9-19 0,1-8 386,20-75-1,-38 116-350,5-16 159,-1 0-1,0 0 1,-1 0-1,1-22 0,-6 34 113,-1 16-222,-3 21-76,0 31 4,4 1 1,2 0-1,13 103 0,-11-156 32,0 1 0,7 18-1,-8-29-9,0 1-1,-1-1 1,1 0 0,0 0-1,0 0 1,0 0 0,1 0-1,-1 0 1,0 0-1,1 0 1,-1 0 0,1-1-1,0 1 1,-1 0-1,1-1 1,0 1 0,0-1-1,0 0 1,0 0 0,0 0-1,4 1 1,-6-2 0,1 0 0,-1 0 1,1 0-1,-1 0 0,0 0 1,1 0-1,-1 0 0,1 0 1,-1 0-1,1 0 0,-1 0 1,1-1-1,-1 1 0,1 0 1,-1 0-1,0-1 0,1 1 1,-1 0-1,1-1 0,-1 1 1,0 0-1,1-1 0,-1 1 1,0 0-1,0-1 0,1 1 1,-1-1-1,0 1 0,0-1 1,1 1-1,-1 0 0,0-1 1,0 1-1,0-1 0,0 1 1,0-1-1,0 1 0,0-1 1,0 1-1,0-1 0,0 1 1,0-2-1,-4-22-33,-1 12-23,-1 1-1,0-1 1,0 1 0,-1 0-1,-10-12 1,-48-50-394,25 30 138,23 24 185,9 11 101,0 0-1,1-1 0,-6-10 1,13 19 29,-1 0 1,1-1-1,0 1 1,0-1-1,-1 1 1,1-1-1,0 1 1,0-1-1,0 1 0,0-1 1,0 1-1,0-1 1,0 1-1,0-1 1,0 0-1,0 1 1,0-1-1,0 1 1,0-1-1,0 1 1,0-1-1,0 1 1,1-1-1,-1 1 0,0-1 1,0 1-1,1-1 1,-1 1-1,0 0 1,1-1-1,-1 1 1,0-1-1,1 1 1,-1 0-1,1-1 1,-1 1-1,0 0 1,1 0-1,-1-1 0,1 1 1,-1 0-1,1 0 1,-1 0-1,1-1 1,-1 1-1,1 0 1,-1 0-1,1 0 1,-1 0-1,1 0 1,0 0-1,35-2 200,-29 2-155,1 0 101,5 0-427,1-1-1,-1 0 1,19-5 0,-29 6 208,-1-1 0,0 0 0,1 1 0,-1-1 0,0 0 0,1 0 1,-1 0-1,0-1 0,0 1 0,0 0 0,0-1 0,0 1 0,0-1 0,0 0 0,-1 0 0,1 1 0,-1-1 0,1 0 0,-1-1 1,1 1-1,-1 0 0,0 0 0,0 0 0,0-1 0,0-3 0,-1-16-482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7 224 14451,'-3'84'6241,"0"-53"-5885,2 0 0,1 0 0,8 53-1,-8-82-297,1 0 1,-1 0-1,0 0 0,1-1 0,0 1 0,-1 0 0,1-1 0,0 1 0,0 0 0,0-1 0,0 1 0,0-1 1,0 0-1,0 1 0,1-1 0,-1 0 0,0 0 0,2 2 0,-2-3-18,1 0-1,-1 0 1,0 1-1,0-1 1,0 0 0,0 0-1,0 0 1,0 0 0,0 0-1,0-1 1,0 1-1,1 0 1,-1 0 0,0-1-1,0 1 1,0-1-1,0 1 1,0-1 0,0 1-1,0-1 1,-1 1-1,1-1 1,0 0 0,0 0-1,0 1 1,-1-1-1,1 0 1,0 0 0,-1 0-1,1 0 1,0-1 0,6-9 203,0 0 0,0 0 1,-2-1-1,1 0 1,6-23-1,11-65 313,-17 55-384,-2 0-1,-2-60 1,-2 81-183,0 24 0,0-1 1,0 1-1,1-1 1,-1 1-1,0-1 0,1 1 1,-1-1-1,1 1 0,-1 0 1,0-1-1,1 1 0,-1 0 1,1-1-1,-1 1 1,1 0-1,-1 0 0,1-1 1,-1 1-1,1 0 0,-1 0 1,1 0-1,-1 0 0,1-1 1,0 1-1,-1 0 1,1 0-1,-1 0 0,1 0 1,-1 1-1,1-1 0,0 0 1,29 3-186,-16-2 104,23 0-96,0-2 1,0-2-1,62-12 1,105-38-99,-174 45 255,-28 7 31,3-1-3,1 1-1,-1 0 1,0 0-1,0 0 1,0 0-1,8 1 1,-13 0 2,1 0 0,0 0 0,-1 0 0,1 0 0,0 1 0,-1-1 0,1 0 0,0 0 0,-1 1 0,1-1 0,-1 0 0,1 1 1,-1-1-1,1 0 0,-1 1 0,1-1 0,-1 1 0,1-1 0,-1 1 0,1 0 0,0 0 0,-1 0 0,0 1 0,1-1 0,-1 1 1,0-1-1,0 1 0,0-1 0,0 1 0,0-1 0,0 1 0,0 0 0,0-1 1,-1 0-1,0 3 0,-7 25-21,1-5-70,-7 48 0,8-42-1607,6-28 1582,-1 0 1,1-1-1,-1 1 0,0 0 0,0-1 1,0 1-1,0-1 0,0 1 0,0-1 1,0 1-1,0-1 0,0 0 0,-1 0 0,1 1 1,-3 0-1,-8 2-625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16388,'-6'11'2088,"5"5"-1320,1-3-352,6 1 1897,2-2-1777,2-6-160,0-6-152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17148,'4'2'246,"0"0"0,1 1 0,-1-2 0,1 1 0,-1 0 1,1-1-1,0 0 0,-1 0 0,1 0 0,0-1 0,0 1 0,-1-1 0,1 0 1,8-2-1,-5 1 70,-1-1 0,0-1 0,1 1 1,-1-1-1,0 0 0,-1-1 0,1 1 1,10-9-1,-6 4 29,-1-1 0,0 0 0,0-1 0,-1 0 0,0-1-1,-1 0 1,0 0 0,-1-1 0,12-24 0,-17 30-240,0 1 0,-1-1 0,1 1 0,-1-1 0,0 0 0,-1 0 0,1 1 0,-1-1 0,-1-11 0,1 15-87,-1 1 0,1-1 1,0 0-1,-1 1 0,1-1 0,-1 1 0,0-1 0,0 0 1,1 1-1,-1 0 0,0-1 0,0 1 0,0-1 0,0 1 1,0 0-1,-1 0 0,1 0 0,0 0 0,-1 0 0,1 0 1,0 0-1,-1 0 0,1 0 0,-1 1 0,0-1 0,1 0 1,-1 1-1,1 0 0,-1-1 0,0 1 0,1 0 0,-1 0 1,0 0-1,1 0 0,-1 0 0,0 0 0,-1 1 1,-3 0-25,1 0 0,0 1 1,0 0-1,0 0 0,0 0 1,1 1-1,-1 0 1,1 0-1,-1 0 0,1 0 1,0 0-1,0 1 0,0 0 1,1 0-1,-1 0 1,-4 9-1,-3 2-89,1 2 0,1 0 1,-9 24-1,11-24 16,2 0 1,0 0 0,1 0-1,-3 24 1,6-35 53,0 1-1,1-1 1,0 1 0,0 0-1,1-1 1,-1 1-1,2-1 1,-1 1 0,1-1-1,-1 0 1,2 1 0,-1-1-1,1 0 1,5 9 0,-6-13 15,-1 0 1,1 0-1,-1-1 1,1 1 0,0 0-1,-1-1 1,1 0 0,0 1-1,0-1 1,0 0-1,0 0 1,0 0 0,0 0-1,1 0 1,-1-1 0,0 1-1,0-1 1,1 1-1,2-1 1,-1 0-1,0 0 0,1-1 0,-1 1 0,0-1 0,0 0 0,0 0-1,0-1 1,0 1 0,7-5 0,0 0 11,0-2 1,-1 1-1,1-1 0,-2-1 0,1 0 0,8-10 1,-7 5 52,-1 1 1,0-2 0,-1 0 0,-1 0 0,0 0-1,-1-1 1,0 0 0,5-22 0,-12 107-258,5-36 143,-5-32 60,1-1 0,-1 1-1,0 0 1,0-1 0,0 1-1,1-1 1,-1 1 0,0-1-1,1 1 1,-1 0-1,0-1 1,1 0 0,-1 1-1,1-1 1,-1 1 0,1-1-1,-1 1 1,1-1 0,-1 0-1,1 1 1,-1-1 0,1 0-1,-1 0 1,1 1-1,0-1 1,-1 0 0,1 0-1,-1 0 1,1 0 0,0 0-1,-1 0 1,1 0 0,-1 0-1,1 0 1,0 0 0,-1 0-1,1 0 1,0 0 0,-1-1-1,1 1 1,-1 0-1,1 0 1,-1-1 0,1 1-1,-1 0 1,1-1 0,-1 1-1,1 0 1,-1-1 0,1 1-1,-1-1 1,1 0 0,33-35 45,-28 29-36,0 0 0,0 0 1,0 1-1,1-1 0,0 1 0,9-5 0,-14 10-9,0 0 0,0 0 0,0 0 0,0 0-1,1 1 1,-1-1 0,0 1 0,0-1 0,1 1 0,-1 0 0,0 0-1,1 0 1,-1 0 0,0 1 0,0-1 0,1 0 0,-1 1 0,0 0-1,0-1 1,0 1 0,0 0 0,0 0 0,0 0 0,0 1 0,0-1-1,0 0 1,0 1 0,-1-1 0,4 4 0,4 5-14,-1 1 1,1 0-1,-2 1 0,0 0 1,0 0-1,-1 0 1,7 21-1,-5-14-6,0-1 0,15 23 0,-23-39 28,1 0 1,0-1-1,0 1 1,1-1-1,-1 1 1,0-1-1,0 0 1,1 1-1,-1-1 1,0 0-1,1 0 1,0 0-1,-1 0 1,1 0-1,-1 0 1,1 0-1,0-1 1,0 1-1,3 0 1,-4-1 3,1 0 0,-1-1 0,1 1 0,-1 0 0,0-1 0,1 1 0,-1-1 0,1 0 0,-1 1 0,0-1-1,0 0 1,1 0 0,-1 0 0,0 0 0,0 0 0,0 0 0,0 0 0,2-2 0,3-7 66,0 0 0,0 0 0,-1-1 0,6-19 0,-9 27-64,29-97-405,-24 90-221,1 12 62,8 22-286,-3-5 500,-12-18 347,0 0 0,1 0-1,-1 0 1,0 0 0,0-1 0,1 1-1,-1 0 1,1 0 0,-1-1-1,1 1 1,-1-1 0,1 1-1,-1-1 1,1 0 0,-1 0-1,1 0 1,-1 1 0,1-1-1,0-1 1,-1 1 0,1 0-1,1-1 1,0 0 17,0 0 0,-1 0 0,1-1 1,0 1-1,-1-1 0,0 0 0,1 0 0,-1 0 0,0 0 1,0 0-1,2-3 0,4-6 85,-1 0 0,0-1 0,0 0 0,4-13 0,4-30 70,-13 43-218,-8 38-40,-6 52-136,11-69 199,0-1 0,1 1 1,1 0-1,-1 0 0,2-1 0,3 18 1,-5-25 16,1 1 0,-1-1 0,1 0 0,-1 1 0,1-1 0,0 0-1,-1 1 1,1-1 0,0 0 0,0 0 0,0 0 0,0 0 0,0 0 0,0 0 0,0 0 0,0 0 0,0 0 0,1 0 0,-1-1 0,0 1 0,0-1 0,1 1 0,-1-1 0,1 1 0,-1-1 0,0 1 0,1-1 0,-1 0 0,1 0 0,-1 0 0,0 0 0,1 0 0,-1 0 0,3-1 0,5-1 53,-1-1 0,1 0 0,-1 0 1,15-9-1,-16 9-23,-1-1 1,1 1-1,0 1 1,7-3-1,-16 4 60,0 0-1,0 0 1,0 0-1,-1 0 0,1 0 1,1 0-1,-1-1 0,0 1 1,0-1-1,0 1 1,1-1-1,-1 0 0,1 0 1,-1 0-1,1 0 1,-1-2-1,-1 0-32,0 0 0,0 0 0,1-1 0,-1 1 1,1-1-1,1 0 0,-1 0 0,0 0 0,0-5 0,2 7-53,0 0-1,1-1 1,-1 1-1,1 0 1,0 0-1,0 0 1,0 0-1,0-1 1,0 1-1,1 1 1,-1-1-1,1 0 1,0 0-1,0 0 1,0 1-1,0-1 1,0 1-1,1 0 1,-1 0-1,1 0 1,-1 0-1,6-3 1,7-4-152,0 1 1,1 0-1,17-6 1,-18 8-208,-6 3 72,-4 1 187,0 0 0,0 0 1,0 0-1,0 0 0,0-1 0,-1 0 1,1 0-1,-1 0 0,0 0 1,1-1-1,-2 1 0,1-1 1,0 0-1,5-9 0,-1-13-366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19140,'-11'0'1176,"12"3"-1400,12-3 144,6-2 1249,6-3-1065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1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19020,'1'1'144,"0"0"0,0 0 0,0 0-1,0 0 1,0 0 0,-1 0 0,1 1 0,0-1 0,0 0-1,-1 1 1,1-1 0,-1 1 0,1-1 0,-1 1-1,0-1 1,1 1 0,-1-1 0,0 1 0,0-1 0,0 3-1,0 2 266,10 58 1500,20 113-538,-20-132-1967,28 80 0,-22-100-312,-8-20-157,-8-5 998,1 0 1,-1 0-1,0-1 0,0 1 1,1 0-1,-1-1 0,0 1 0,0 0 1,0-1-1,1 1 0,-1 0 1,0-1-1,0 1 0,0-1 1,0 1-1,0 0 0,0-1 0,1 1 1,-1-1-1,0 1 0,0 0 1,0-1-1,-1 1 0,1-1 1,0 1-1,0 0 0,0-1 0,0 1 1,-1-5-112,0 0 0,-1 1 0,1-1 0,-1 1 0,0-1 1,0 1-1,-4-6 0,-13-21-553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5 125 14723,'-3'-6'2057,"1"0"-1113,4-1-176,5 2 1048,7-4-231,5-1-129,8-2-360,6 1-144,7-2-271,2 0-105,-1 3-336,1 0-240,-8 3-840,-4 4-361,-11 2 961,-18 1-224,-6-2-168</inkml:trace>
  <inkml:trace contextRef="#ctx0" brushRef="#br0" timeOffset="1">26 394 14395,'13'3'2553,"4"-4"-1241,9-11-424,3-3 2409,8-4-1809,4-1-240,8-2-447,0 2-393,1 6-1000,0 1-425,-8 7 809,2 6-232,-7 0-144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19140,'3'1'269,"0"0"-1,0 0 1,0 0-1,0-1 1,1 1-1,-1-1 1,0 0-1,0 0 1,1 0-1,-1 0 1,0-1-1,0 1 1,0-1 0,0 0-1,0 0 1,6-2-1,-4 0-73,0 0-1,-1 0 1,1 0-1,-1 0 1,0-1-1,0 0 0,0 0 1,-1 0-1,6-7 1,-4 4-121,-1 1 0,0-1 0,-1-1-1,1 1 1,-1 0 0,0-1 0,-1 0 0,0 1 0,0-1 0,-1 0 0,0 0 0,0 0-1,-1-14 1,-1 19-67,1 1 0,0 0-1,-1 0 1,1 0 0,-1 0-1,1 0 1,-1 0 0,0 0-1,0 0 1,0 0 0,0 0-1,0 0 1,-1 1 0,1-1 0,-3-3-1,3 5-14,0-1-1,0 1 1,0-1-1,-1 1 1,1-1 0,0 1-1,0-1 1,0 1-1,-1 0 1,1 0-1,0 0 1,0-1 0,0 1-1,-1 0 1,1 1-1,0-1 1,0 0-1,-1 0 1,1 0-1,-1 1 1,-2 1-28,0 0 1,0 0-1,0 0 0,1 0 1,-1 1-1,1-1 0,0 1 1,0 0-1,0 0 0,0 0 1,0 0-1,1 1 0,-1-1 1,-2 5-1,0 5-37,0 0 1,0 0 0,1 0-1,1 1 1,0-1-1,1 1 1,0 0 0,1 0-1,1 0 1,0 0-1,1 0 1,1-1 0,0 1-1,0 0 1,1-1-1,6 15 1,-8-26 29,0 1 0,0-1 0,0 1 0,0-1 1,0 1-1,1-1 0,-1 0 0,1 0 0,-1 1 0,1-1 0,0 0 0,0-1 0,0 1 0,0 0 1,0 0-1,1-1 0,-1 0 0,0 1 0,1-1 0,-1 0 0,1 0 0,0 0 0,-1 0 1,1-1-1,-1 1 0,1-1 0,0 1 0,0-1 0,-1 0 0,1 0 0,0 0 0,0-1 1,-1 1-1,1-1 0,0 1 0,2-2 0,3-1-176,0-1 0,0 0 0,0-1 0,-1 1 0,1-1-1,-1-1 1,-1 1 0,1-1 0,-1-1 0,7-7 0,6-10-222,-1-1 0,17-30 0,-4-9-227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17508,'-8'29'585,"1"0"0,1 0 0,2 0 0,1 1 1,1-1-1,2 1 0,0-1 0,9 53 0,-8-74-500,1 0 0,0 0 0,0 0 1,1 0-1,-1-1 0,6 11 0,-7-17-73,0 1 0,0-1 1,0 0-1,-1 1 0,1-1 1,1 0-1,-1 1 0,0-1 1,0 0-1,0 0 0,1 0 1,-1 0-1,0 0 0,1 0 0,-1-1 1,1 1-1,-1 0 0,1-1 1,-1 1-1,1-1 0,-1 1 1,1-1-1,0 0 0,-1 0 0,1 0 1,0 0-1,-1 0 0,1 0 1,0 0-1,-1 0 0,1-1 1,-1 1-1,1 0 0,0-1 1,-1 0-1,3 0 0,1-2 11,0-1 0,0 1 0,0-1 0,0 1 1,-1-1-1,1-1 0,-1 1 0,0-1 0,4-6 0,31-53 251,-13 20-37,-24 39-200,1 1 0,1-1 0,-1 1 1,1 0-1,8-6 0,-12 9-30,1 0 0,0 1 0,0-1 0,-1 1-1,1 0 1,0-1 0,0 1 0,0 0 0,0-1-1,0 1 1,0 0 0,0 0 0,-1 0 0,1 0-1,0 0 1,0 0 0,0 0 0,0 0 0,0 0-1,0 0 1,0 0 0,0 1 0,0-1 0,-1 0-1,1 1 1,0-1 0,0 1 0,0-1 0,-1 1-1,1-1 1,0 1 0,0-1 0,-1 1 0,1 0-1,0-1 1,-1 1 0,1 0 0,-1 0 0,1-1 0,0 2-1,3 7 0,1-1-1,-1 0 1,-1 1-1,0-1 1,0 1-1,0 0 0,0 10 1,8 67-11,-10-72 9,7 62-677,-5-122-630,-1 7 916</inkml:trace>
  <inkml:trace contextRef="#ctx0" brushRef="#br0" timeOffset="1">391 33 19660,'1'53'1945,"1"9"-1145,-2 1-312,3 2 928,2-2-304,4-9-391,2-5-185,1-15-352,1-8-208,-2-16-616,1-3-329,-5-7 769,-3-5-168,-4-4-136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89 16035,'2'4'305,"1"-1"1,0 0-1,0 0 0,0-1 0,0 1 0,1-1 0,-1 1 0,1-1 0,-1 0 0,7 3 0,-9-5-235,1 0 0,-1 0 0,1 1 0,-1-1 0,1 0 0,-1 0 0,1 0 0,-1 0 0,0-1 0,1 1 0,-1 0 0,1-1 0,-1 1 0,0-1 0,1 1 0,-1-1 0,0 1 0,1-1 0,-1 0 0,0 0 0,0 0 0,0 0 0,0 0 0,0 0 0,0 0 0,0 0 0,0 0 0,0 0 0,0-1 0,0 1 0,-1 0 0,1-1 0,0-1 0,2-3 23,-1 1 0,0-1 0,0 0 0,-1-1 0,0 1-1,0 0 1,0 0 0,0-8 0,-1 12-72,0 1-1,0 0 1,0-1-1,0 1 1,0 0 0,0 0-1,0-1 1,-1 1-1,1 0 1,0-1 0,-1 1-1,1 0 1,-1 0 0,1-1-1,-1 1 1,0 0-1,0 0 1,1 0 0,-1 0-1,0 0 1,0 0-1,0 0 1,0 0 0,0 0-1,0 1 1,0-1-1,0 0 1,0 0 0,-1 1-1,1-1 1,0 1 0,0-1-1,-1 1 1,1 0-1,0 0 1,0-1 0,-1 1-1,1 0 1,0 0-1,-1 0 1,1 0 0,0 0-1,-1 1 1,1-1-1,0 0 1,-2 1 0,0 0 10,0 1 0,-1-1 1,1 1-1,0 0 0,0 0 1,0 0-1,1 0 0,-1 0 1,0 1-1,1-1 0,0 1 1,-1 0-1,1 0 0,0-1 1,0 1-1,1 1 0,-3 3 1,-2 6 25,1 0 1,0 1 0,-3 14 0,4-10-47,0 0 1,-1 31 0,5-40-12,0 0 0,0 1 0,1-1 0,0 0-1,1 0 1,0 0 0,3 11 0,-4-18 1,-1-1 0,1 1 1,0 0-1,0 0 0,0-1 0,0 1 0,0 0 0,0-1 0,0 1 0,0-1 1,1 1-1,-1-1 0,0 0 0,1 0 0,-1 1 0,1-1 0,0 0 0,-1 0 1,1-1-1,0 1 0,0 0 0,-1 0 0,1-1 0,0 1 0,0-1 0,0 0 1,0 1-1,0-1 0,0 0 0,0 0 0,0 0 0,-1-1 0,1 1 0,0 0 1,0-1-1,0 1 0,0-1 0,2-1 0,7-3 12,0 0 0,0-1 1,0-1-1,18-14 0,-12 9-4,-4 2-17,0 2-1,1 0 1,0 0 0,1 1-1,0 1 1,0 0 0,19-4-1,-30 9 14,0 0-1,1 1 1,-1-1-1,0 1 1,0 0-1,1 0 1,-1 0-1,0 0 1,0 1-1,0 0 1,0 0-1,1 0 1,-1 0-1,0 1 1,-1-1-1,1 1 1,0 0-1,0 0 1,-1 1-1,1-1 1,-1 1-1,0-1 1,0 1-1,0 0 1,0 1-1,0-1 1,-1 0-1,1 1 1,-1-1-1,0 1 1,3 7-1,-18-41 1368,-2 0 0,-1 1-1,-20-28 1,36 57-1429,0 0 0,-1-1 0,1 1 0,-1 0 0,1-1 0,0 1 0,0-1 0,-1 1 0,1-1 0,0 1 0,0-1 0,-1 1 0,1-1 0,0 1-1,0-1 1,0 1 0,0-1 0,0 1 0,0-1 0,0 1 0,0-1 0,0 1 0,0-1 0,0 0 0,0 1 0,0-1 0,0 1 0,1-1 0,-1 0 0,14-7-2213,1 0 1883,7-13-390,4-6-185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19476,'24'-27'1365,"37"-33"0,-52 52-1165,0 1 0,0 1 0,0 0 0,1 0 0,0 0-1,0 1 1,0 1 0,17-5 0,-25 8-163,1 0 1,0 1-1,0-1 0,-1 1 1,1 0-1,0 0 0,0 0 1,0 0-1,-1 0 0,1 1 0,0-1 1,0 1-1,-1 0 0,1 0 1,0 0-1,-1 0 0,1 0 0,-1 0 1,3 3-1,-1-1-24,-1 0 0,0 0 1,0 0-1,-1 0 0,1 1 0,-1-1 0,1 1 0,-1 0 1,0 0-1,-1 0 0,3 5 0,0 7-33,0 1-1,-1-1 0,-1 1 1,0-1-1,-1 22 0,-10 70-92,0-23 101,9-84 13,0-1 0,0 0 0,0 0 1,0 0-1,0 0 0,-1 0 0,1 0 0,0 1 0,0-1 1,0 0-1,0 0 0,0 0 0,0 0 0,0 0 1,0 1-1,0-1 0,0 0 0,0 0 0,0 0 0,0 0 1,0 1-1,0-1 0,0 0 0,0 0 0,0 0 0,0 0 1,0 0-1,0 1 0,0-1 0,0 0 0,0 0 0,0 0 1,1 0-1,-1 0 0,0 1 0,0-1 0,0 0 0,0 0 1,0 0-1,0 0 0,0 0 0,1 0 0,-1 0 0,0 0 1,0 1-1,0-1 0,0 0 0,0 0 0,1 0 1,-1 0-1,0 0 0,0 0 0,0 0 0,0 0 0,1 0 1,-1 0-1,0 0 0,0 0 0,0 0 0,10-12 43,9-24 27,-18 33-56,5-8 8,-4 5-16,1 0 0,0-1 0,0 2 1,1-1-1,-1 0 0,1 1 0,1-1 0,-1 1 0,8-6 1,-11 11-9,0-1-1,0 1 1,0 0 0,0 0 0,0-1 0,0 1 0,0 0-1,0 0 1,0 0 0,1 1 0,-1-1 0,0 0 0,0 0-1,0 1 1,0-1 0,0 0 0,0 1 0,0-1 0,0 1 0,0-1-1,0 1 1,0 0 0,0-1 0,-1 1 0,1 0 0,1 1-1,22 26-38,-19-21 32,6 6 7,3 6-52,30 29 1,-40-44 60,0 0 0,0-1 1,0 0-1,0 0 0,0 0 1,1 0-1,0-1 0,-1 1 0,1-1 1,0-1-1,0 1 0,0-1 1,0 1-1,6-1 0,-8-1 42,0 0 0,0-1 0,0 1 0,0-1-1,-1 0 1,1 0 0,0 0 0,0 0 0,-1 0 0,1-1-1,0 1 1,-1-1 0,0 0 0,1 0 0,-1 0-1,0 0 1,0 0 0,0 0 0,0-1 0,0 1 0,-1 0-1,1-1 1,1-4 0,2-3 186,0 0-1,-1 0 1,-1 0 0,0 0 0,2-12-1,-3 12-35,-1 0 0,0 0-1,-1 0 1,0 0 0,0 0 0,-1 0-1,-1 1 1,0-1 0,0 0-1,-6-16 1,6 21-167,0 1 0,0 0 0,0-1-1,-1 1 1,1 0 0,-1 0 0,0 0 0,0 0 0,0 1-1,-1-1 1,1 1 0,-1 0 0,0 0 0,0 0-1,0 1 1,0-1 0,-1 1 0,1 0 0,-1 0 0,1 0-1,-1 1 1,0 0 0,-7-1 0,9 2-61,-1 0 0,1 0 0,0 0 0,0 1 1,0 0-1,0 0 0,0 0 0,-5 2 0,7-3-5,1 0-1,-1 1 1,0-1-1,1 0 1,-1 0 0,0 1-1,1-1 1,-1 0-1,1 1 1,-1-1 0,1 0-1,-1 1 1,1-1 0,-1 1-1,1-1 1,0 1-1,-1-1 1,1 1 0,0-1-1,-1 1 1,1 0-1,0-1 1,-1 1 0,1-1-1,0 1 1,0 0-1,0-1 1,0 1 0,0 0-1,0-1 1,0 1-1,0 0 1,0-1 0,0 1-1,0 0 1,0-1-1,0 1 1,0-1 0,1 1-1,-1 0 1,0-1 0,0 1-1,1-1 1,-1 1-1,0 0 1,1-1 0,-1 1-1,2 0 1,-1 0-103,1 1 0,-1-1 0,1 0 0,0 0 1,0 0-1,-1 0 0,1-1 0,0 1 0,0 0 0,0-1 0,0 1 1,0-1-1,0 0 0,0 1 0,0-1 0,0 0 0,0 0 1,0 0-1,0-1 0,0 1 0,2-1 0,6-1-117,0-1-1,-1 0 1,11-5 0,26-13-637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 15883,'0'-1'167,"-1"0"-1,1 0 1,-1 1-1,0-1 1,1 0-1,-1 1 1,1-1-1,-1 0 0,0 1 1,0-1-1,1 1 1,-1-1-1,0 1 1,0-1-1,0 1 1,1 0-1,-1-1 0,0 1 1,0 0-1,0 0 1,0 0-1,0 0 1,0 0-1,1 0 1,-1 0-1,0 0 0,-2 0 1,1 1 39,0 0 0,1 0 0,-1 0-1,0 0 1,1 0 0,-1 0 0,1 1 0,-1-1 0,1 0 0,-1 1 0,1-1 0,-1 3 0,-4 4 150,1 1 0,0 0 0,-7 18 0,9-18-329,0 1-1,0 0 1,1-1-1,0 1 0,1 0 1,0 0-1,0 0 1,1 0-1,0 0 1,3 13-1,-3-22-23,0 0 1,0-1-1,0 1 0,0 0 1,0-1-1,0 1 0,1 0 1,-1-1-1,0 1 0,0 0 1,1-1-1,-1 1 0,1-1 1,-1 1-1,0-1 0,1 1 1,-1-1-1,1 1 0,-1-1 1,1 1-1,-1-1 0,1 1 1,0-1-1,-1 0 0,1 1 1,0-1-1,0 0 0,0 0 1,-1 0-1,1-1 1,0 1-1,0 0 0,0 0 1,-1-1-1,1 1 1,0 0-1,0-1 1,-1 1-1,1-1 0,0 1 1,-1-1-1,1 1 1,-1-1-1,2-1 0,2-2 11,-1-1 0,1 0 0,-1 0 0,4-7 0,-1-1 18,-1 1-1,0-1 1,-1 0 0,0 0-1,-1 0 1,0 0-1,-1-1 1,0-20-1,-5 51-36,1 17-38,2-22 189,2-1-1,-1 1 1,7 20-1,-8-32-132,0 0 0,0 0-1,0 0 1,0 0 0,0 1 0,0-1 0,0 0 0,0 0 0,0 0 0,0 0-1,0 0 1,0 0 0,0 1 0,0-1 0,0 0 0,0 0 0,0 0-1,0 0 1,0 0 0,0 0 0,0 0 0,0 0 0,0 1 0,1-1 0,-1 0-1,0 0 1,0 0 0,0 0 0,0 0 0,0 0 0,0 0 0,0 0-1,0 0 1,1 0 0,-1 0 0,0 0 0,0 0 0,0 0 0,0 0-1,0 0 1,0 0 0,0 0 0,1 0 0,-1 0 0,0 0 0,0 0 0,0 0-1,0 0 1,0 0 0,0 0 0,0 0 0,1 0 0,-1 0 0,0 0-1,0 0 1,0 0 0,0 0 0,0 0 0,0 0 0,0 0 0,0 0 0,0 0-1,1-1 1,-1 1 0,0 0 0,0 0 0,0 0 0,0 0 0,6-14 584,3-20 41,-9 33-610,3-15 169,-2 11-188,0-1 1,0 1-1,0 0 0,1 0 0,0 0 0,0 0 1,0 1-1,4-7 0,-8 40-116,1-13 116,1 1-1,1-1 1,1 1 0,5 25-1,-5-35-6,0 1 0,0 0 0,1-1 0,0 1 0,0-1-1,1 0 1,0 1 0,0-2 0,0 1 0,1-1 0,7 9 0,-11-15-15,0 1 0,0 0 0,0 0 0,-1 0 0,1-1 0,0 1 0,0 0 0,0-1 0,0 1 0,0-1 0,0 1 0,1-1 0,-1 0 0,0 1 0,0-1 0,0 0 0,0 0 0,0 0 0,1 0 0,-1 0 0,0 0 0,0 0 0,0 0 0,2-1 0,-2 1-16,1-1 0,-1 0-1,1 0 1,-1 0-1,0 0 1,1-1 0,-1 1-1,0 0 1,0 0 0,0-1-1,0 1 1,0-1-1,0 1 1,1-3 0,1-5-51,1-1 1,-1 1-1,-1-1 0,3-15 1,1-25-149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16299,'22'-1'839,"0"1"-1,42 5 1,-56-3-710,1-1 1,0 1-1,0 1 0,-1 0 1,1 0-1,-1 0 0,0 1 1,0 1-1,13 8 0,-19-11-110,-1-1 1,1 0-1,-1 1 0,1-1 0,-1 1 0,0 0 0,1-1 0,-1 1 1,0 0-1,0 0 0,0 0 0,-1 0 0,1 0 0,0 0 0,-1 0 1,1 0-1,-1 0 0,0 0 0,1 0 0,-1 0 0,0 0 0,0 0 1,-1 0-1,1 0 0,0 0 0,-1 0 0,1 0 0,-1 0 0,1 0 0,-1 0 1,-2 3-1,-3 5 87,0 0 0,0 0 1,-1-1-1,-14 14 0,8-8 8,-13 19-1,-21 24 1110,43-54-1109,0 0-1,-1 1 1,1-1 0,-1-1-1,0 1 1,0-1 0,-1 0-1,-10 5 1,-5-3 182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16452,'4'22'2725,"3"33"1,-7-42-2495,2 1 1,0 0 0,0-1 0,1 0-1,1 1 1,9 23 0,-12-36-213,0 1 0,0-1 0,-1 1 0,1-1 0,0 1 0,1-1 0,-1 0 0,0 1 0,0-1 0,1 0-1,-1 0 1,0 0 0,1 0 0,-1 0 0,1 0 0,-1-1 0,1 1 0,0 0 0,-1-1 0,4 2 0,-2-2 2,-1 0 0,1 0 0,0-1 0,0 1 0,-1 0 1,1-1-1,-1 0 0,1 1 0,0-1 0,-1 0 0,1 0 0,2-2 0,4-3 44,-1 1 0,0-2-1,0 1 1,0-1 0,13-15-1,-13 13-13,-1-1 0,0 0-1,0 0 1,10-23 0,-29 76 201,10-37-364,1-1 0,1 0-1,-1 0 1,1 0 0,-1 1-1,2-1 1,-1 0-1,0 1 1,2 5 0,-4-18-91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17068,'-2'10'778,"0"1"0,1 0 0,1 0 0,0 0 0,0-1 0,2 13 0,14 65 632,-13-73-1177,6 25 204,8 42 761,40 114 0,-55-190-1147,0-1 1,0 1-1,1-1 0,0 0 1,0 0-1,4 5 1,-6-9-45,-1-1 0,1 1 0,0 0 0,0 0 0,-1-1 0,1 1 0,0 0 0,0-1 0,0 1 0,0-1 1,0 1-1,0-1 0,0 0 0,0 1 0,0-1 0,0 0 0,0 1 0,0-1 0,0 0 0,0 0 0,0 0 0,0 0 1,0 0-1,0-1 0,1 1 0,-1 0 0,0 0 0,0-1 0,0 1 0,0 0 0,0-1 0,0 1 0,-1-1 1,1 1-1,0-1 0,0 0 0,0 1 0,1-2 0,6-6 19,0-1-1,0 0 1,-1 0-1,0 0 1,-1-1 0,6-11-1,-5 9-5,0 0 0,1 1 0,15-19 0,-22 29-20,0 0 1,0 1 0,0-1 0,0 0-1,0 1 1,0-1 0,0 1 0,0-1-1,0 1 1,0-1 0,0 1 0,0 0-1,0-1 1,0 1 0,0 0 0,0 0-1,0 0 1,0 0 0,0 0 0,1 0-1,-1 0 1,0 0 0,0 0 0,0 1 0,0-1-1,0 0 1,0 1 0,0-1 0,0 1-1,0-1 1,0 1 0,0-1 0,0 1-1,0 0 1,-1-1 0,1 1 0,0 0-1,0 0 1,-1 0 0,1 0 0,1 1-1,3 6 1,1 0 0,-1 0 0,8 16 0,-10-17-3,5 8 2,-4-6 2,0 0-1,1 0 1,0 0-1,0-1 1,1 0-1,0 0 0,0 0 1,10 8-1,-15-15-1,0-1-1,0 1 0,0-1 0,0 0 1,-1 1-1,1-1 0,0 0 0,0 0 1,0 0-1,0 0 0,0 0 1,0 0-1,0 0 0,0 0 0,0 0 1,0 0-1,-1-1 0,1 1 0,0 0 1,0 0-1,0-1 0,0 1 0,0-1 1,-1 1-1,1-1 0,0 1 1,0-1-1,-1 0 0,1 1 0,0-1 1,-1 0-1,1 1 0,-1-1 0,1 0 1,-1 0-1,1 1 0,-1-1 0,0 0 1,1-1-1,15-37-5,-15 37 5,13-54 0,-9 34-18,9-27-1,-14 48 16,1 1 1,-1-1-1,0 0 0,0 1 0,0-1 0,1 0 0,-1 1 0,0-1 0,1 0 0,-1 1 0,1-1 1,-1 1-1,0-1 0,1 1 0,0-1 0,-1 1 0,1-1 0,-1 1 0,1 0 0,0-1 0,0 1 1,-1 0 0,0 0 0,1 0 0,-1 1 0,0-1-1,1 0 1,-1 0 0,0 0 0,1 1 0,-1-1-1,0 0 1,1 0 0,-1 1 0,0-1 0,1 0-1,-1 1 1,0-1 0,0 0 0,0 1 0,1-1-1,-1 0 1,0 1 0,0 0 0,8 28-96,-3 44-45,-5-54 200,1 0-1,1 0 1,6 27 0,-8-47-44,0 1 0,1 0 0,-1 0 0,0 0 1,0 0-1,0 0 0,0-1 0,0 1 0,0 0 1,0 0-1,0 0 0,0 0 0,1 0 0,-1 0 1,0 0-1,0 0 0,0-1 0,0 1 0,0 0 1,0 0-1,1 0 0,-1 0 0,0 0 0,0 0 0,0 0 1,0 0-1,0 0 0,1 0 0,-1 0 0,0 0 1,0 0-1,0 0 0,0 0 0,0 0 0,1 0 1,-1 0-1,0 0 0,0 0 0,0 0 0,0 0 1,0 0-1,1 1 0,-1-1 0,0 0 0,0 0 1,0 0-1,0 0 0,0 0 0,0 0 0,0 0 1,1 0-1,-1 1 0,0-1 0,0 0 0,4-14 256,16-145 1506,-11 77-1574,-7 80-1105,1 6-21,-3-4 888,0 1-1,0-1 1,0 0-1,0 1 1,0-1-1,0 0 1,0 1-1,0-1 1,0 0-1,1 0 1,-1 1-1,0-1 1,0 0-1,0 0 1,1 1-1,-1-1 1,0 0-1,0 0 1,0 0-1,1 1 1,-1-1-1,0 0 1,0 0 0,1 0-1,-1 0 1,0 1-1,1-1 1,-1 0-1,0 0 1,1 0-1,-1 0 1,0 0-1,0 0 1,1 0-1,-1 0 1,0 0-1,1 0 1,-1 0-1,0 0 1,1 0-1,-1 0 1,0 0-1,1-1 1,-1 1-1,0 0 1,0 0-1,1 0 1,-1-1-1,6-12-611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17020,'-1'-2'279,"1"1"0,-1-1 0,0 1-1,1-1 1,-1 1 0,0-1 0,0 1 0,0-1 0,0 1 0,0 0 0,0 0 0,0-1 0,-1 1 0,1 0 0,0 0 0,-1 0 0,1 0 0,-1 1 0,1-1 0,-1 0 0,1 1 0,-3-2 0,0 2 27,1-1 0,-1 1 0,1 0 0,-1 0 0,1 0 0,-1 1 0,1-1 0,-1 1 0,1 0 0,-5 1 0,-3 2-38,1 1 0,0-1 0,1 2 1,-1-1-1,1 1 0,-9 9 0,9-8-260,1 1-1,1 0 1,-8 10 0,13-16-30,0 0 1,1 0 0,-1 0 0,1 1 0,0-1-1,0 0 1,0 0 0,0 1 0,0-1 0,0 1 0,1-1-1,-1 1 1,1-1 0,0 1 0,-1-1 0,1 1 0,0-1-1,1 1 1,0 4 0,-1-6 4,1 0 0,-1 0 0,1 0 0,0 0 0,-1 0 0,1-1 0,0 1 0,0 0 0,0 0 0,0 0-1,0-1 1,0 1 0,0-1 0,0 1 0,0 0 0,0-1 0,0 0 0,0 1 0,0-1 0,0 0 0,0 1 0,0-1 0,1 0 0,-1 0 0,0 0 0,2 0 0,34-5-197,-27 3 188,9-2-100,0 2 1,0 0-1,0 1 1,20 2-1,-33 0 53,0-1 0,0 1 0,0 0 0,1 1 0,-1-1-1,0 1 1,-1 1 0,1-1 0,0 1 0,-1 0 0,1 0 0,-1 0-1,0 1 1,0 0 0,0 0 0,5 6 0,-9-8 83,1 1 1,0-1-1,-1 1 0,1 0 1,-1-1-1,0 1 0,0 0 1,0 0-1,0 0 1,-1 0-1,1 0 0,-1 0 1,1 0-1,-1 0 0,0 1 1,-1-1-1,1 0 1,0 0-1,-1 0 0,0 0 1,1 0-1,-1 0 0,-1 0 1,1-1-1,0 1 1,-1 0-1,1 0 0,-1-1 1,0 1-1,0-1 0,0 1 1,-3 2-1,2-1-33,0-1 0,-1 0 0,1 1 0,-1-1 0,0 0 0,0-1-1,0 1 1,-1-1 0,1 1 0,0-1 0,-1-1 0,1 1 0,-1-1 0,0 0 0,1 0 0,-1 0 0,0 0-1,0-1 1,0 0 0,-6 0 0,10-1-31,-1 1-1,0-1 1,1 1-1,-1-1 1,1 0-1,-1 1 1,1-1-1,-1 0 1,1 0 0,0 0-1,-1 0 1,1-1-1,0 1 1,0 0-1,0 0 1,0-1-1,0 1 1,0-1-1,0 1 1,0-1 0,0 1-1,1-1 1,-1 0-1,1 1 1,-1-1-1,1 0 1,0 1-1,0-1 1,-1-3-1,2-16-494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16 304 14787,'0'2'207,"1"0"0,-1 0 0,0 0-1,0 1 1,0-1 0,0 0 0,0 0-1,-1 0 1,1 0 0,-1 0 0,-1 4 0,2-2 81,-5 17 921,2 1-1,-2 30 1,5-44-1005,0-1 0,0 1 1,1 0-1,0 0 0,1-1 1,-1 1-1,1-1 0,1 1 1,-1-1-1,6 9 0,-8-15-148,1 1-1,0-1 0,0 0 1,-1 1-1,1-1 0,0 0 1,0 0-1,1 0 0,-1 0 1,0 0-1,0 0 0,0 0 1,1 0-1,-1 0 0,0 0 1,1-1-1,-1 1 0,1-1 1,-1 1-1,1-1 0,-1 1 1,3-1-1,-2 0 9,1 0 1,-1-1-1,0 1 1,0-1-1,1 1 0,-1-1 1,0 0-1,0 0 1,0 0-1,0 0 1,0 0-1,0-1 0,2-1 1,5-5 134,0-1 0,-1 0 0,0 0 0,9-15 0,2-3 151,-2-1-1,0-1 1,-2-1-1,14-41 0,-23 56-275,-2-1 0,0 1 0,0-1 0,-2 0 0,0 0 0,0 0 0,-2 0 0,0 0 0,-1 0-1,0 0 1,-4-16 0,4 27-78,0 1-1,-1 0 1,0-1-1,1 1 1,-1 0 0,0 0-1,-1 0 1,1 0-1,-1 0 1,0 0-1,0 1 1,0-1 0,0 1-1,-1 0 1,1 0-1,-1 0 1,0 1-1,0-1 1,0 1-1,-5-2 1,6 3-13,-1 0-1,0 0 1,1 0-1,-1 0 1,0 1-1,0 0 1,0 0-1,0 0 1,1 0 0,-1 0-1,0 1 1,0 0-1,0 0 1,1 0-1,-1 0 1,0 0-1,1 1 1,-1 0 0,1-1-1,0 1 1,0 1-1,-1-1 1,1 0-1,-3 4 1,0 0-5,1 0 0,-1 1 1,1 0-1,0 0 0,1 0 0,0 0 1,0 1-1,0 0 0,1 0 0,0 0 0,1 0 1,0 0-1,0 0 0,1 1 0,-1 10 1,2-18 19,-1 0-1,1 0 1,0 0 0,0 0 0,0 0 0,0 0 0,1 0-1,-1 0 1,0 0 0,0 0 0,1 0 0,-1 0 0,0 0-1,1 0 1,-1 0 0,1 0 0,-1 0 0,1-1 0,-1 1-1,1 0 1,0 0 0,0 0 0,-1-1 0,1 1 0,0-1-1,0 1 1,0 0 0,-1-1 0,1 1 0,0-1 0,0 0-1,0 1 1,0-1 0,0 0 0,1 1 0,4-1-21,-1 0 0,1 0 1,0 0-1,-1 0 0,9-3 0,7 1-81,-10 1 20,-1 1 1,1 0-1,0 1 0,-1 1 0,1 0 1,-1 0-1,1 1 0,-1 0 1,0 1-1,0 0 0,0 0 0,-1 1 1,0 0-1,1 1 0,-2 0 1,1 1-1,-1 0 0,0 0 0,0 1 1,-1-1-1,6 10 0,-11-15 75,-1-1 0,0 1-1,0-1 1,0 1 0,0 0-1,-1-1 1,1 1 0,0 0-1,-1 0 1,1-1 0,-1 1-1,0 0 1,1 0 0,-1 0-1,0 0 1,0-1 0,0 1-1,-1 3 1,-7-1-44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17308,'0'1'112,"0"1"0,1-1 0,-1 0 1,0 0-1,0 0 0,0 0 1,1 0-1,-1 0 0,0 0 0,1 0 1,-1 0-1,1 0 0,-1 0 0,1 0 1,0-1-1,-1 1 0,1 0 0,0 0 1,-1 0-1,1-1 0,0 1 0,0 0 1,0-1-1,0 1 0,0-1 1,0 1-1,0-1 0,0 1 0,0-1 1,0 0-1,0 0 0,0 1 0,0-1 1,0 0-1,0 0 0,0 0 0,0 0 1,0 0-1,0 0 0,0 0 0,0-1 1,0 1-1,0 0 0,0 0 0,0-1 1,0 1-1,0-1 0,0 1 1,1-2-1,3-1 88,0 0-1,0 0 1,-1-1 0,1 1 0,-1-1-1,0-1 1,0 1 0,3-5 0,1-2-31,-2 0 0,1-1 1,-1 1-1,6-20 1,-10 27-138,-1-1 0,1 1 0,-1-1 0,0 0 0,-1 1 1,1-1-1,-1 0 0,0 0 0,0 1 0,0-1 0,-1 0 1,1 1-1,-1-1 0,-1 0 0,-2-7 0,4 11-30,0 0 0,-1 0 0,1 0 0,-1 1 0,1-1 0,-1 0 1,1 0-1,-1 0 0,1 0 0,-1 1 0,0-1 0,1 0 0,-1 1 0,0-1 0,0 1 0,0-1 0,0 1 0,1-1 0,-1 1 0,0-1 0,0 1 0,0 0 0,0-1 0,0 1 0,-1 0 0,0 0-7,1 0-1,0 1 1,-1-1-1,1 1 1,0-1 0,-1 1-1,1 0 1,0-1-1,0 1 1,0 0-1,-1 0 1,1 0-1,0 0 1,0 0 0,-1 2-1,-2 2-25,0 1 0,0 0 0,0 0 0,1 0 0,0 0 0,-3 9 1,-1 9-28,2 1 1,1-1-1,1 1 1,1 0 0,1 0-1,1 0 1,6 47 0,-5-66 62,0 1 1,1-1 0,0 0-1,0 0 1,0 0 0,4 7-1,-5-12-1,-1 0-1,1 0 0,-1 0 0,1 0 0,-1 0 0,1 0 1,-1-1-1,1 1 0,0 0 0,0-1 0,-1 1 1,1 0-1,0-1 0,0 1 0,0-1 0,0 1 1,-1-1-1,1 0 0,0 1 0,0-1 0,0 0 1,0 1-1,0-1 0,0 0 0,0 0 0,0 0 1,0 0-1,0 0 0,0 0 0,0 0 0,0 0 0,0-1 1,0 1-1,0 0 0,0-1 0,0 1 0,0 0 1,0-1-1,0 1 0,-1-1 0,1 0 0,0 1 1,0-1-1,-1 1 0,1-1 0,0 0 0,-1 0 1,2-1-1,8-10 47,0-1 1,-1-1-1,-1 0 1,0 0-1,0-1 1,-2 0-1,6-18 1,-2 9 28,6-21 53,10-20 42,-26 64-170,0 0-1,1 0 1,-1 1-1,0-1 1,1 0-1,-1 0 1,1 0-1,0 0 0,-1 1 1,1-1-1,0 0 1,-1 0-1,1 1 1,0-1-1,0 1 1,-1-1-1,1 1 1,0-1-1,0 1 1,0-1-1,1 1 0,-1 0-2,-1 0-1,1 0 0,0 0 1,-1 1-1,1-1 0,0 0 1,-1 0-1,1 1 0,0-1 1,-1 1-1,1-1 0,-1 1 1,1-1-1,-1 1 0,1-1 1,-1 1-1,1-1 0,-1 1 1,0-1-1,1 1 0,0 1 1,2 6-18,1 0 1,-1 0 0,3 14 0,-4-15 7,7 29-45,11 34-16,-17-63 74,-1-1 1,1 1 0,0-1-1,1 0 1,0 1 0,-1-2-1,7 8 1,-9-12 0,-1-1 0,1 1 1,0 0-1,0 0 0,-1-1 0,1 1 1,0-1-1,0 1 0,0-1 0,0 1 1,0-1-1,0 0 0,0 1 0,0-1 1,0 0-1,0 0 0,0 1 0,0-1 1,0 0-1,0 0 0,0 0 0,0 0 1,0 0-1,0-1 0,0 1 0,0 0 1,0 0-1,0-1 0,0 1 0,-1-1 1,1 1-1,0-1 0,0 1 0,0-1 1,0 1-1,1-2 0,2-2 18,1 0 0,-1-1 0,0 0 0,6-9 0,-5 7 4,19-30 89,13-19-70,-33 51-93,-1 1 0,2-1 0,-1 1 0,0 0 0,1 0 0,0 0 0,-1 1 0,9-5 0,-11 8 17,0-1 0,-1 0 1,1 1-1,0-1 0,0 1 1,0-1-1,0 1 0,-1 0 0,1 0 1,0 0-1,0 0 0,0 0 1,0 0-1,0 0 0,-1 1 1,1-1-1,0 1 0,0-1 1,0 1-1,-1 0 0,1-1 1,0 1-1,-1 0 0,1 0 1,-1 1-1,1-1 0,-1 0 1,0 0-1,3 3 0,2 4-93,0-1 0,-1 2 0,0-1 1,7 15-1,1 2 9,-13-25 122,0 1-1,0-1 1,1 1 0,-1-1 0,0 1 0,1-1 0,-1 1 0,0-1 0,1 1 0,-1-1 0,1 0 0,-1 1 0,1-1 0,-1 0 0,1 1-1,-1-1 1,1 0 0,-1 0 0,1 1 0,-1-1 0,1 0 0,0 0 0,-1 0 0,1 0 0,-1 0 0,1 0 0,-1 0 0,1 0-1,1 0 1,-1 0 8,0-1-1,1 0 1,-1 0-1,0 1 1,0-1-1,0 0 1,0 0-1,0 0 1,0 0-1,0 0 1,0 0-1,1-2 0,4-6 87,-1-1 0,8-16 0,-10 19-41,1-2-33,-4 7-35,1-1 0,0 1-1,0-1 1,1 1-1,-1-1 1,0 1-1,1 0 1,0 0-1,-1 0 1,1 0-1,0 0 1,0 0 0,3-2-1,-5 4 1,1-1-1,-1 1 1,0 0-1,1 0 1,-1 0 0,0 0-1,1 0 1,-1 0-1,0 0 1,1 0 0,-1 0-1,0 0 1,0 0-1,1 0 1,-1 1 0,0-1-1,1 0 1,-1 0-1,0 0 1,0 0 0,1 0-1,-1 1 1,0-1-1,1 0 1,-1 0-1,0 0 1,0 1 0,0-1-1,1 0 1,-1 0-1,0 1 1,6 13-157,-2 18-174,-4-31 290,-2 44-1639,1-60 1422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19764,'-20'9'1977,"9"-5"-2049,5 3 2128,6-5-1520,6-2-784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17884,'1'0'85,"-1"0"0,0 1 0,1-1 0,-1 0 0,0 0 0,1 1 0,-1-1 0,0 0 0,0 0 0,1 1 1,-1-1-1,0 0 0,0 1 0,1-1 0,-1 0 0,0 1 0,0-1 0,0 1 0,0-1 0,1 0 0,-1 1 0,0-1 0,0 1 0,0-1 0,0 0 0,0 1 1,0-1-1,0 1 0,0-1 0,0 0 0,0 1 0,1 25 380,0-14 185,4 26-23,1-1-1,17 54 1,-17-73-536,0-1 0,1 1 0,1-1 0,1-1-1,0 0 1,1 0 0,12 14 0,-18-26-34,-1 0-1,0-1 1,1 1-1,0-1 1,0 0 0,0 0-1,0-1 1,0 1 0,1-1-1,-1 0 1,6 2-1,-7-3-8,0-1 0,0 1-1,0-1 1,0 1-1,0-1 1,0 0-1,1-1 1,-1 1 0,0 0-1,0-1 1,0 1-1,0-1 1,0 0-1,-1 0 1,1 0 0,0-1-1,0 1 1,-1-1-1,4-1 1,2-4 76,1 0 0,-1-1 0,-1 0 0,1 0 0,-1 0-1,-1-1 1,1 0 0,-2-1 0,8-14 0,-4 3 86,-1 1 0,0-1 0,7-39 0,2 178-165,-14-101-52,15 73 13,-16-82 10,0 0 0,1 0 0,0 0-1,1 0 1,0 0 0,0-1 0,0 0 0,7 8 0,-10-14-9,0 0-1,-1-1 1,1 1 0,-1 0 0,1-1 0,0 1 0,-1-1 0,1 1-1,0-1 1,0 1 0,-1-1 0,1 1 0,0-1 0,0 0 0,0 0-1,0 1 1,-1-1 0,1 0 0,0 0 0,0 0 0,0 0 0,0 0-1,0 0 1,0 0 0,-1 0 0,1 0 0,0-1 0,0 1 0,0 0-1,0 0 1,0-1 0,-1 1 0,1-1 0,0 1 0,0-1-1,-1 1 1,1-1 0,0 1 0,-1-1 0,1 1 0,-1-1 0,1 0-1,0-1 1,3-3 32,0 0-1,-1-1 0,1 0 1,3-8-1,-7 13-37,6-14-188,0-2-1,0 1 0,-2-1 1,0 1-1,-1-1 1,2-32-1,-5 46 21,0 0 0,-1 0 0,1 1 0,-1-1 0,1 0 0,-1 0 1,0 0-1,0 1 0,-1-1 0,1 0 0,0 1 0,-1-1 0,-2-3 0,-3-3-609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22285,'0'0'1680,"0"-3"-1392,0 1-240,2 1 240,-1 1-616,3 4-1256,-1-2 1272,7 5-256,2 3-257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125 283 18452,'-8'3'338,"-1"0"-1,1 0 1,-1 1-1,1 0 1,0 1-1,1 0 1,-1 0 0,1 0-1,0 1 1,-6 7-1,9-9-272,1 1 0,-1 0 0,1 0 0,0 0 0,1 0-1,-1 0 1,1 1 0,0-1 0,0 1 0,1-1 0,0 1-1,0 0 1,0-1 0,0 1 0,1 0 0,1 10 0,-1-13-42,0 1 1,1 0 0,-1-1-1,1 1 1,0-1-1,0 0 1,0 1 0,0-1-1,1 0 1,-1 0 0,1 0-1,0 1 1,0-2 0,0 1-1,0 0 1,1 0 0,-1-1-1,4 3 1,-4-3 5,1-1-1,-1 1 1,1-1 0,0 0-1,-1 0 1,1 0 0,0-1 0,0 1-1,0-1 1,-1 1 0,1-1-1,0 0 1,0 0 0,0 0 0,0-1-1,-1 1 1,1 0 0,0-1-1,0 0 1,-1 0 0,1 0-1,5-2 1,2-3 62,1 0 1,-1-1-1,-1 0 0,1-1 0,-1 1 1,0-2-1,-1 1 0,0-2 0,9-11 1,0-3 217,-2 0 1,22-47 0,-27 48-118,-1 0 0,-1-1 1,7-33-1,-12 44-132,-1 0 1,-1 0-1,0-1 0,-1 1 0,0 0 0,-1-1 1,-5-24-1,5 35-60,1 1 0,-1-1 1,0 0-1,0 1 0,0-1 0,-1 1 1,1 0-1,-1-1 0,1 1 0,-4-4 1,4 5-6,0 0 0,0 1 1,0-1-1,0 0 0,0 1 1,0-1-1,0 1 1,0-1-1,-1 1 0,1 0 1,0-1-1,0 1 0,0 0 1,0 0-1,-1 0 1,1 0-1,0 0 0,0 0 1,0 0-1,0 0 0,-1 0 1,1 1-1,0-1 1,0 0-1,0 1 0,0-1 1,0 1-1,0-1 0,-1 2 1,-5 2-25,1 1-1,0 0 1,1 0 0,-1 0 0,1 1-1,0 0 1,0 0 0,1 1 0,0-1-1,0 1 1,-6 13 0,-1 7-44,-15 52-1,25-77 72,-2 9-7,1-1 0,0 0 0,0 1 0,0 15 0,2-24 7,0 0 0,0 1 0,0-1 0,0 0-1,0 0 1,1 0 0,-1 0 0,1 0-1,-1 0 1,1 0 0,0 0 0,0 0-1,0-1 1,0 1 0,0 0 0,0 0 0,1-1-1,-1 1 1,1-1 0,-1 1 0,1-1-1,-1 0 1,1 1 0,0-1 0,-1 0-1,1 0 1,0 0 0,0 0 0,0 0 0,3 0-1,9 2-95,0-1 0,16 1 0,-22-3-93,-1 0 0,1 1 0,0 0 0,-1 0 0,1 1 0,-1-1 1,1 2-1,-1-1 0,0 1 0,0 0 0,0 1 0,8 5 0,27 33-797,-24-25 413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20564,'3'13'966,"0"0"0,-1 0 0,1 16-1,3 19 256,1-10-745,17 70 138,-20-92-561,1-1-1,0 0 1,1 0 0,14 22 0,-20-35-33,1-1 1,0 1 0,-1-1-1,1 0 1,0 1 0,0-1-1,0 0 1,0 0-1,0 0 1,0 1 0,1-1-1,-1 0 1,0-1 0,0 1-1,1 0 1,-1 0-1,1 0 1,-1-1 0,0 1-1,1-1 1,0 1 0,-1-1-1,1 0 1,-1 1-1,1-1 1,-1 0 0,1 0-1,0 0 1,-1 0 0,1 0-1,-1-1 1,1 1-1,-1 0 1,1-1 0,-1 1-1,1-1 1,-1 1 0,1-1-1,-1 0 1,3-1-1,2-4 89,1 1 0,-1-1 0,0 0 0,-1 0 0,0-1 0,6-8 0,14-26 265,-2-1 0,-2 0 1,21-63-1,-24 59-397,-15 37-212,1 1 0,-2-1 0,3-11 0,-5 20 188,0 0-1,0 0 1,0 0 0,-10 9-3198,-4 12 2859,14-20 303,-18 24-849</inkml:trace>
  <inkml:trace contextRef="#ctx0" brushRef="#br0" timeOffset="1">290 396 16580,'23'31'1544,"4"2"-1088,-4-3-176,2-5 488,-2-8-352,0-11-664,-6-11 272,-4-15-184,4-8-120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11723,'2'5'311,"0"-1"1,1 1-1,-1-1 1,1 0 0,0 0-1,0 0 1,0 0 0,5 5-1,-7-8-195,0 0 1,0-1-1,1 1 0,-1 0 0,0-1 0,0 1 1,0-1-1,0 0 0,1 1 0,-1-1 0,0 0 1,0 1-1,1-1 0,-1 0 0,0 0 0,1 0 1,-1 0-1,0 0 0,0-1 0,1 1 0,-1 0 1,0-1-1,0 1 0,0-1 0,1 1 0,-1-1 1,0 1-1,0-1 0,0 0 0,0 1 0,0-1 1,0 0-1,0 0 0,0 0 0,0 0 0,-1 0 1,2-2-1,2-1 226,-1 0 0,0-1 1,0 0-1,0 0 0,0 1 1,-1-2-1,0 1 0,0 0 1,1-6-1,-2 8-168,-1 0-1,1-1 1,-1 1-1,1 0 1,-1 0-1,0 0 1,0-1-1,-1 1 1,1 0-1,-1 0 1,1 0-1,-1 0 1,0 0-1,0 0 1,0 0-1,-1 0 1,-1-3-1,3 5-140,-1 1-1,1-1 0,0 0 0,-1 1 0,1-1 1,-1 1-1,1-1 0,-1 1 0,1-1 0,-1 1 1,1-1-1,-1 1 0,0-1 0,1 1 0,-1 0 1,1-1-1,-1 1 0,0 0 0,1 0 0,-1 0 1,0-1-1,0 1 0,1 0 0,-1 0 0,0 0 1,1 0-1,-2 0 0,0 1-8,1-1 0,0 1 1,0 0-1,0 0 0,0-1 0,0 1 0,0 0 1,0 0-1,0 0 0,0 0 0,1 0 0,-1 0 1,0 0-1,0 1 0,-3 5-4,1 0 0,0 0 1,1 0-1,-3 10 0,1 2-51,1 0 0,1 1 0,1-1 0,0 0 1,2 1-1,0-1 0,1 0 0,1 0 0,1 0 0,10 31 0,-13-48 26,-1 0 1,1 0-1,0-1 0,0 1 1,0-1-1,0 1 0,0 0 0,0-1 1,0 0-1,1 1 0,-1-1 1,1 0-1,-1 0 0,0 1 1,4 0-1,-4-1 0,0-1 1,1 0-1,-1 1 1,0-1-1,0 0 1,0 0-1,0 0 1,1 0-1,-1 0 1,0-1-1,0 1 1,0 0-1,0 0 1,0-1-1,1 1 1,-1 0-1,0-1 1,2-1-1,1-1-9,1-1-1,0 0 1,-1 0-1,0 0 1,0 0 0,0-1-1,5-9 1,12-22-24,-3-1-1,-1-1 1,14-48 0,-25 69 27,2 3-13,-8 14 24,0 0-1,1 0 0,-1 0 0,0 0 1,0 0-1,0 0 0,0 0 0,1 1 1,-1-1-1,0 0 0,0 0 0,0 0 0,0 0 1,1 0-1,-1 0 0,0 0 0,0 0 1,0 0-1,0 0 0,1 1 0,-1-1 1,0 0-1,0 0 0,0 0 0,0 0 0,0 0 1,0 1-1,0-1 0,0 0 0,1 0 1,-1 0-1,0 0 0,0 1 0,0-1 1,0 0-1,0 0 0,0 0 0,0 1 0,0-1 1,0 0-1,4 34-57,-3-25 48,2 16-33,6 27 0,-8-45 50,1 0 1,0-1-1,0 0 0,0 1 0,1-1 1,0 0-1,0 0 0,1-1 1,6 10-1,-8-14 1,-1 0 1,0 0-1,0 0 1,0 0-1,0 0 1,1 0-1,-1-1 1,0 1 0,1 0-1,-1-1 1,1 1-1,-1-1 1,1 1-1,-1-1 1,1 0-1,-1 0 1,1 1-1,-1-1 1,1 0-1,-1 0 1,1-1-1,-1 1 1,1 0-1,-1 0 1,1-1-1,-1 1 1,1-1-1,-1 1 1,1-1-1,-1 0 1,0 1-1,1-1 1,-1 0-1,0 0 1,0 0-1,0 0 1,2-2 0,3-3 40,1-1 1,-1 0 0,-1 0 0,1 0 0,4-9 0,8-16 149,0-1 0,-3-1 0,0 0 0,14-56-1,-21 61-70,-2 0-1,-1 0 0,-2-1 1,-1 0-1,-1 1 0,-3-36 0,2 61-111,0 2-9,0 0 0,0 0 1,-1-1-1,1 1 0,0 0 1,-1 0-1,1 0 0,-1-1 0,0 1 1,0 0-1,1 0 0,-1 0 1,-1 0-1,1 0 0,0 0 1,0 1-1,-3-4 0,3 5-7,0 0 0,1-1 0,-1 1 0,1 0 0,-1 0 1,0 0-1,1 0 0,-1 0 0,0 0 0,1 0 0,-1 0 0,1 0 0,-1 1 0,0-1 0,1 0 0,-1 0 0,1 0 1,-1 1-1,1-1 0,-1 0 0,1 1 0,-1-1 0,1 0 0,-1 1 0,1-1 0,-1 1 0,1-1 0,-1 1 0,1-1 0,0 1 1,-1-1-1,1 1 0,0-1 0,0 1 0,-1-1 0,1 1 0,0 0 0,0-1 0,0 1 0,0-1 0,-1 2 0,-8 29-10,9-29 9,-5 28-4,1 1 1,1-1-1,2 1 0,1 0 1,2 0-1,0-1 0,3 1 1,0-1-1,2 0 0,1 0 1,15 36-1,-19-57-45,0 1 0,0-1 0,1 0 1,0-1-1,1 1 0,0-1 0,0 0 0,1 0 0,0-1 0,0 0 0,10 7 0,-17-13 30,1-1 1,-1 1-1,1-1 0,0 1 0,-1-1 0,1 1 0,0-1 0,-1 0 1,1 0-1,0 1 0,0-1 0,-1 0 0,1 0 0,0 0 0,0 0 1,-1 0-1,1 0 0,0 0 0,0 0 0,-1 0 0,1 0 0,0 0 1,0 0-1,-1 0 0,1-1 0,0 1 0,-1 0 0,1-1 1,0 1-1,-1 0 0,1-1 0,0 1 0,-1-1 0,1 1 0,-1-1 1,1 1-1,-1-1 0,2-1 0,-2 1-29,1-1 0,-1 0-1,1 1 1,-1-1 0,1 0 0,-1 0-1,0 1 1,0-1 0,0 0 0,0 0 0,0 0-1,0 1 1,0-1 0,-1 0 0,1 0-1,-2-2 1,-3-9-195,-1 0-1,-1 0 1,0 0-1,-1 1 1,-1 0-1,0 1 1,0 0-1,-19-17 1,-4-1-443,-61-40 0,85 63 750,1 1 0,-2 0-1,1 0 1,-1 1 0,1 0-1,-12-3 1,37 19 1759,-5-7-1752,1 0 0,0-2 0,0 1 0,0-2 0,0 0 0,1 0 1,-1-1-1,1-1 0,-1 0 0,0-1 0,20-4 0,-30 5-130,-1-1-1,1 0 0,-1 0 1,1 0-1,-1 0 1,0 0-1,1 0 0,-1 0 1,0-1-1,0 1 1,0-1-1,0 0 0,0 1 1,-1-1-1,1 0 1,0 0-1,-1 0 1,1-1-1,-1 1 0,0 0 1,0 0-1,2-5 1,-5-12-462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15035,'1'-2'175,"1"0"-1,-1 0 1,1-1-1,0 1 0,0 1 1,0-1-1,0 0 1,0 0-1,0 1 1,1-1-1,-1 1 0,0 0 1,1 0-1,-1 0 1,1 0-1,-1 0 1,4-1-1,47-7 1481,-45 8-1483,-1 1 0,1 0 0,-1 0 0,1 0 0,11 3 0,-18-2-161,1-1 1,-1 0 0,0 0-1,1 1 1,-1-1-1,0 1 1,0-1 0,1 1-1,-1 0 1,0-1-1,0 1 1,0 0 0,0 0-1,0 0 1,0 0 0,0 0-1,0 0 1,0 0-1,0 0 1,-1 0 0,1 0-1,0 0 1,-1 1 0,1-1-1,-1 0 1,1 0-1,-1 1 1,0-1 0,1 0-1,-1 1 1,0-1 0,0 0-1,0 1 1,0-1-1,0 0 1,0 1 0,-1 2-1,-4 10-7,-1 0 1,-1 0-1,0 0 0,0-1 1,-2 0-1,1-1 0,-17 18 0,5-4 20,3-4-19,-33 48 19,45-62-11,1-1-1,0 0 1,0 1-1,1 0 1,0 0-1,0 0 0,-2 14 1,5-20-11,0-1 1,0 1-1,-1-1 0,1 1 1,0 0-1,1-1 0,-1 1 1,0-1-1,0 1 0,1-1 1,-1 1-1,1-1 1,-1 1-1,1-1 0,-1 1 1,1-1-1,0 1 0,0-1 1,0 0-1,0 0 0,0 1 1,0-1-1,0 0 1,2 1-1,0 0 4,0-1 1,-1 1-1,1-1 1,0 0 0,0-1-1,0 1 1,0 0-1,0-1 1,0 1-1,1-1 1,4 0-1,5-1-4,0-1-1,0 0 1,-1-1-1,1 0 1,13-6 0,18-12-606,-41 19 601,1 0-1,-1 0 0,1 0 1,-1-1-1,0 1 0,0-1 1,0 0-1,-1 0 0,5-5 0,-7 7 3,1 0-1,-1 0 0,0 0 0,0 0 0,0 0 0,0 0 0,0 0 0,0 0 0,0 0 0,0 0 0,0 0 1,0 0-1,-1 0 0,1 1 0,0-1 0,-1 0 0,1 0 0,0 0 0,-1 0 0,1 0 0,-1 0 0,0 0 0,-7-10-170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19980,'-3'14'928,"3"-9"-920,4 0-8,2-3 393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20212,'0'-5'336,"1"1"0,-1 0 0,1 0-1,-1 0 1,1 0 0,0 0 0,1 1-1,-1-1 1,1 0 0,0 0 0,0 1-1,0-1 1,0 1 0,0 0 0,1-1-1,-1 1 1,1 0 0,0 1 0,0-1-1,0 0 1,1 1 0,-1 0 0,0-1-1,7-1 1,-9 3-332,-1 1 0,1 0 0,0 0 0,0 0 1,0-1-1,-1 1 0,1 0 0,0 0 0,0 0 0,0 1 0,-1-1 0,1 0 0,0 0 0,0 0 0,-1 0 0,1 1 0,0-1 1,0 0-1,-1 1 0,1-1 0,0 1 0,-1-1 0,1 1 0,-1-1 0,1 1 0,0-1 0,-1 1 0,1-1 0,-1 1 0,1 0 1,-1-1-1,0 1 0,1 0 0,-1-1 0,0 1 0,1 0 0,-1 0 0,0 1 0,5 33-253,-5-34 247,0 28-262,-5 44-1,2-54 204,1-1 1,1 1 0,0 0-1,2-1 1,0 1-1,6 28 1,-6-43 54,0-1 1,0 1-1,1-1 0,-1 1 0,1-1 1,0 0-1,-1 0 0,2 0 1,-1 0-1,0 0 0,1 0 1,-1-1-1,1 1 0,3 2 1,-3-3 4,-1-1 0,0 0 0,1 0 1,-1 0-1,1 0 0,-1 0 0,1-1 0,-1 1 1,1-1-1,0 1 0,-1-1 0,1 0 1,0 0-1,-1 0 0,1-1 0,0 1 1,-1 0-1,1-1 0,-1 0 0,5-1 1,2-3 27,1 0 1,-1 0-1,0-1 1,0 0-1,-1-1 1,0 0-1,0 0 1,0-1-1,-1 0 1,8-11-1,-4 4 80,-1-1 0,0 0 0,-1 0 0,-1-1 0,7-20 0,-12 27-26,0 1 1,-1-1-1,-1 1 0,0-1 1,0 0-1,-1-13 1,0 20-67,-1 0 0,1 0 0,-1 0 0,1 0 0,-1 0 1,0 0-1,0 1 0,0-1 0,-1 0 0,1 1 0,-2-4 1,2 5-26,0 0-1,0 0 1,-1 0 0,1 0 0,0 0 0,0 0 0,-1 0 0,1 0-1,0 1 1,-1-1 0,1 0 0,-1 1 0,1-1 0,-1 1 0,1 0-1,-1-1 1,0 1 0,1 0 0,-1 0 0,1 0 0,-1 0 0,-1 0 0,0 1-93,0 0 0,0 0 0,1 0 1,-1 0-1,1 1 0,-1-1 1,1 1-1,-1-1 0,1 1 1,0 0-1,0 0 0,0 0 1,0 0-1,0 0 0,0 1 1,0-1-1,1 1 0,-1-1 1,1 1-1,0-1 0,0 1 1,0 0-1,0-1 0,0 1 1,0 4-1,0-4-89,1-1 1,0 0-1,-1 1 1,1-1-1,0 1 1,0-1 0,1 1-1,-1-1 1,0 1-1,1-1 1,0 0-1,-1 1 1,3 2-1,-3-3 84,1-1 1,0 0-1,0 1 0,0-1 0,0 0 0,0 0 1,0 0-1,1 0 0,-1 0 0,0 0 0,1 0 1,-1 0-1,0-1 0,1 1 0,-1 0 0,1-1 1,-1 1-1,1-1 0,-1 1 0,1-1 0,0 0 1,1 0-1,18 0-830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16860,'-1'14'1315,"0"0"1,-4 17 0,-2 16 335,6-35-1261,0 39 586,1-49-909,0 0 0,0 1-1,0-1 1,1 0 0,-1 0 0,1 1 0,-1-1 0,1 0 0,0 0 0,0 0 0,0 0 0,0 0-1,0 0 1,1 0 0,-1 0 0,1 0 0,1 2 0,-2-4-22,0 1-1,0-1 1,0 0 0,0 1-1,0-1 1,0 0 0,0 0-1,0 0 1,0 0 0,1 1-1,-1-1 1,0-1 0,0 1-1,0 0 1,0 0 0,0 0-1,0-1 1,0 1 0,0 0 0,0-1-1,0 1 1,0-1 0,0 1-1,-1-1 1,1 1 0,2-2-1,20-20 638,17-29 262,-31 38-766,1 0 0,0 0 0,1 1 0,23-20 0,-32 30-185,-1 1 1,1 0-1,-1 0 0,1-1 0,-1 1 1,1 1-1,0-1 0,-1 0 1,1 0-1,0 0 0,0 1 0,0-1 1,-1 1-1,1 0 0,0-1 0,0 1 1,0 0-1,0 0 0,0 0 1,0 0-1,0 1 0,-1-1 0,1 0 1,0 1-1,0-1 0,0 1 0,0 0 1,-1 0-1,1 0 0,0-1 1,-1 1-1,1 1 0,-1-1 0,1 0 1,-1 0-1,2 2 0,3 5-52,0 1 0,-1-1 0,0 1 0,-1-1 0,7 19 0,-1-4 10,-10-22 53,1 0 0,-1 0 0,0 0 0,1 0 0,-1-1 0,1 1 0,-1 0 0,1 0 0,-1-1 0,1 1 0,0 0 0,-1-1-1,1 1 1,0-1 0,-1 1 0,1-1 0,0 1 0,0-1 0,-1 1 0,1-1 0,0 0 0,0 1 0,0-1 0,0 0 0,1 0 0,-1 0 3,1 0 0,-1 0 0,1-1 0,-1 1 0,0-1 0,1 1 0,-1-1 0,0 0 0,0 0 1,1 1-1,-1-1 0,0 0 0,0 0 0,1-2 0,5-5 31,0 0 0,-1 0 1,8-14-1,-13 19-32,4-5 14,23-35 91,-26 40-123,0 1 0,0 0 0,1-1 0,-1 1-1,0 0 1,1 0 0,0 0 0,-1 0 0,1 1 0,0-1 0,0 1 0,6-3-1,-8 4-22,0 0 0,1 0 0,-1 0 0,0 0-1,1 0 1,-1 1 0,0-1 0,1 0 0,-1 1 0,0-1-1,1 1 1,-1-1 0,0 1 0,0-1 0,0 1-1,0 0 1,1 0 0,-1 0 0,0-1 0,0 1-1,0 0 1,-1 0 0,1 1 0,0-1 0,0 0 0,0 0-1,-1 0 1,1 0 0,-1 1 0,1-1 0,-1 0-1,1 1 1,-1 1 0,3 7-561,0 0-1,-1 1 1,2 12-1,-3-13-163,9 37-887,-4-40 714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21693,'0'0'67,"-1"-1"0,1 1 0,0 0 1,0 0-1,-1 0 0,1 0 0,0 0 0,0 1 1,-1-1-1,1 0 0,0 0 0,0 0 1,-1 0-1,1 0 0,0 0 0,0 0 0,0 0 1,-1 1-1,1-1 0,0 0 0,0 0 1,-1 0-1,1 0 0,0 1 0,0-1 1,0 0-1,0 0 0,0 0 0,-1 1 0,1-1 1,0 0-1,0 0 0,0 1 0,0-1 1,0 0-1,0 0 0,0 1 0,0-1 0,0 1 1,-7 13 313,1 6 916,-8 42 0,12-52-1254,1 0 1,1-1-1,-1 1 0,2 0 1,-1 0-1,4 15 1,-4-24-43,1 1 0,-1 0 0,1-1 1,-1 1-1,1-1 0,0 1 0,0-1 1,0 1-1,0-1 0,0 1 0,0-1 1,0 0-1,0 1 0,1-1 0,-1 0 1,0 0-1,1 0 0,-1 0 0,1 0 1,-1-1-1,1 1 0,-1 0 0,1-1 1,0 1-1,-1-1 0,1 1 0,0-1 1,2 0-1,4 1-4,1-1 0,0-1 0,0 1 1,14-4-1,9 0-6,-25 4-15,0 0 0,0 1 0,1 0 1,-1 0-1,0 0 0,0 1 0,-1 0 0,1 1 0,0-1 0,-1 1 1,1 1-1,-1-1 0,0 1 0,8 6 0,-10-7 2,-1 1 0,1-1 0,-1 1-1,1 0 1,-1 0 0,0 1 0,0-1-1,-1 1 1,0-1 0,1 1 0,-1 0 0,-1 0-1,1 0 1,-1 0 0,0 0 0,0 0 0,0 0-1,-1 0 1,0 0 0,0 10 0,-2-6 37,1 1 0,-2-1 1,1 0-1,-1 0 0,0 0 1,-1 0-1,-9 15 0,11-20-5,0 0 1,-1 0-1,0 0 0,1-1 0,-1 1 1,-1-1-1,1 1 0,0-1 0,-1 0 1,0-1-1,0 1 0,1-1 0,-2 1 1,1-1-1,0 0 0,0-1 0,-9 3 0,9-4-120,0 0 0,0 0 0,1 0-1,-1-1 1,1 0 0,-1 0-1,0 0 1,1 0 0,0 0 0,-1-1-1,1 1 1,0-1 0,-1 0-1,1 0 1,0 0 0,1-1 0,-1 1-1,0 0 1,1-1 0,-1 0-1,1 0 1,-2-3 0,-8-10-360,1-1 1,-15-32 0,21 40 417,-20-43-783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16235,'16'-15'1977,"8"3"-865,1-3-376,8 1 1017,3 0-257,8-2-432,3 3-192,1-1-632,2 1-496,-6 0 248,6-3-136,-10-8-32</inkml:trace>
  <inkml:trace contextRef="#ctx0" brushRef="#br0" timeOffset="1">919 32 19636,'-7'46'2209,"-3"0"-1489,-2 5-360,-1 4 1672,3 1-1239,0 0-353,3-6-264,1-4-216,4-10-432,-1-5-305,0-17-535,3-12 1056,-6-5-248,3-11-192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210 161 18476,'-4'-2'167,"0"0"-1,0-1 1,0 1-1,-1 0 1,1 1-1,0-1 1,-1 1 0,1 0-1,-1 0 1,0 0-1,1 1 1,-1-1-1,0 1 1,1 1 0,-7 0-1,6 0-34,0 0 0,-1 1-1,1 0 1,1 0 0,-1 0-1,0 1 1,0 0 0,1 0-1,0 0 1,-1 0 0,1 1 0,1-1-1,-6 7 1,2-2 27,0 1 0,1 1 0,0-1-1,0 1 1,1 0 0,0 0 0,1 0 0,0 1 0,1 0 0,0 0 0,1 0 0,0 0 0,-1 21-1,3-30-130,0 0-1,0-1 0,0 1 0,0-1 1,0 1-1,0-1 0,0 1 1,1 0-1,-1-1 0,1 1 0,-1-1 1,1 0-1,-1 1 0,1-1 1,0 1-1,0-1 0,1 2 0,-1-2-8,0-1-1,0 0 0,-1 1 0,1-1 1,0 0-1,0 1 0,0-1 0,-1 0 1,1 0-1,0 0 0,0 0 0,0 0 1,0 0-1,-1 0 0,1 0 0,0 0 1,0 0-1,0 0 0,-1-1 0,1 1 1,0 0-1,0-1 0,1 0 0,3-2 36,0 0-1,0 0 0,0-1 0,-1 0 1,1 0-1,-1 0 0,7-10 0,7-11 59,-1 0 0,-1-2 0,14-30 0,-22 40-65,-2 0-1,1 0 0,-2 0 1,-1-1-1,0 1 0,2-31 1,-5 45-42,-1 0 0,0 0 1,0 0-1,-1 0 1,1 1-1,0-1 0,-1 0 1,0 0-1,0 0 1,1 1-1,-2-1 0,1 1 1,0-1-1,0 1 1,-3-4-1,3 5-5,0 0 0,1 1 1,-1-1-1,0 1 0,0-1 0,1 1 0,-1 0 0,0-1 0,0 1 1,1 0-1,-1-1 0,0 1 0,0 0 0,0 0 0,0 0 0,0 0 1,1 0-1,-1 0 0,-2 0 0,1 0-4,0 1 1,0-1-1,0 1 1,0 0-1,0 0 1,0 0-1,1 0 0,-1 0 1,0 0-1,1 1 1,-3 1-1,-5 6-34,1 0 0,1 1 0,-1 0 1,2 0-1,-1 1 0,1-1 0,1 1 0,0 1 0,1-1 0,-4 14 0,2-3-273,1 0-1,2 0 1,0 0 0,0 39-1,2-55 182,1 1 0,0 0 0,1 0-1,-1-1 1,1 1 0,1-1-1,-1 1 1,1-1 0,0 1 0,1-1-1,-1 0 1,1 0 0,1 0 0,-1 0-1,7 7 1,14 9-486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19532,'-11'11'671,"-1"0"-1,1 1 1,1 0 0,0 1-1,1 0 1,-15 28-1,20-34-510,1 0-1,0 1 1,0 0-1,0-1 0,1 1 1,0 0-1,1 0 0,0 1 1,0-1-1,1 0 1,0 0-1,0 0 0,1 1 1,0-1-1,2 10 0,-2-15-146,0-1-1,0 1 0,0 0 1,0 0-1,0-1 0,1 1 1,-1-1-1,1 1 0,-1-1 1,1 0-1,0 1 0,0-1 1,0 0-1,0 0 0,1-1 1,-1 1-1,1 0 0,-1-1 1,1 1-1,-1-1 0,1 0 1,0 0-1,-1 0 0,1 0 1,0 0-1,0 0 0,0-1 1,0 0-1,0 1 0,-1-1 0,1 0 1,0-1-1,0 1 0,0 0 1,4-2-1,2 0 39,0-1-1,0 0 0,0 0 1,0-1-1,0 0 1,-1-1-1,0 0 1,0 0-1,13-11 1,-10 5 64,0 0 1,-1 0 0,0-1 0,-1 0-1,0-1 1,-1 0 0,11-24 0,-16 32-109,-1-1 1,0 0-1,-1 1 1,1-1-1,-1 0 1,0 0-1,-1 0 1,0 0-1,0 0 1,0-6-1,-1 8-68,0 0 1,0 0-1,0 1 1,0-1-1,0 1 1,-1-1-1,0 1 1,0 0-1,0-1 1,0 1-1,0 0 1,-1 0-1,1 0 0,-1 1 1,0-1-1,0 1 1,-3-3-1,2 2-107,0 1-1,0 0 0,0 0 1,0 0-1,0 1 1,0-1-1,-1 1 0,1 0 1,-1 0-1,1 1 1,-1-1-1,1 1 0,-1 0 1,1 0-1,-8 1 1,0 2-101,1-1 1,-1 1 0,1 1 0,-20 9 0,-16 11-724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5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19220,'11'-1'1039,"0"0"1,0 0-1,18-5 1,8-2 286,100-11 1226,197-32-233,-4-25-2493,62-61-1307,-113 37-2120,-242 87 2923,-28 9-158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37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2104 285 10498,'-68'-58'1381,"-132"-101"354,186 150-1723,-1 0 1,-1 1-1,0 1 1,0 0 0,0 2-1,-1-1 1,-30-4 0,22 7 13,-1 1 0,0 1 0,1 1 0,-42 5 0,-7 9 34,1 3 0,-113 41 0,155-47-58,-416 128-25,409-129 25,-49 13 112,-152 62 0,210-72-66,1 2-1,0 2 1,-32 24 0,44-28-22,0 1 1,1 0 0,0 1-1,2 1 1,-1 0-1,-10 19 1,13-17-6,1 1 0,1 1 0,0 0-1,2 0 1,0 1 0,-7 40 0,9-31-63,2 1 1,1 0-1,2-1 1,4 41-1,5-13-264,1-2 1,4 1-1,1-2 1,40 93-1,-34-102 42,1 0-1,2-2 1,3-1-1,32 42 1,-37-58 209,1-1 0,1 0-1,1-2 1,2-1 0,0-1 0,53 32 0,-25-25 79,1-2-1,2-2 1,0-3-1,1-2 1,2-4-1,-1-1 1,124 11-1,-107-21 78,1-3 0,-1-4-1,1-4 1,-1-2-1,0-4 1,77-23-1,24-22 361,185-87-1,-229 88-184,-52 21 12,102-60 0,-146 72-197,-1-2 0,-2-1 0,-1-1-1,52-55 1,-72 66-68,-1 0 0,-1-2 0,0 1-1,-1-1 1,-1-1 0,-1 0-1,-1 0 1,0-1 0,-2 0 0,0 0-1,-1-1 1,-1 1 0,-1-1 0,-1 0-1,-1 0 1,-1 0 0,0 0-1,-2 0 1,0 0 0,-2 0 0,0 0-1,-1 1 1,-1 0 0,-1 0-1,-14-27 1,2 12 2,-1 1 0,-2 2 0,-1 0 0,-2 1 0,-1 1-1,-1 2 1,-1 0 0,-2 2 0,-39-27 0,6 11 105,-1 2 0,-2 4 0,-135-54 1,103 55-72,-2 4 0,0 4 1,-194-24-1,177 40-211,-1 6 1,1 5-1,-141 18 0,28 13-29,-20 13-50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1:4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15 391 11338,'-15'9'-143,"18"-10"46,34-15-22,-1 0 2,203-74-93,-220 83 316,0 1 1,0 0-1,1 2 1,-1 0-1,1 1 1,0 1 0,0 1-1,0 0 1,0 2-1,30 4 1,30 5 644,132 2 1,82-21-479,-11-1-261,-241 10-13,701-20 118,-462-6-97,517-23 35,-406 57-27,251-2 8,313-48-6,-495 19-20,134-9-23,142-7 44,1 32-16,-439 16-3,270 5-16,0-21 0,-248-8-10,667-13 55,-641 32 100,491 1 206,602 2-204,124-4-159,-530-7 33,-96 1 8,524 24 159,-1146-4 15,589 24 129,-1-39-272,-371-24-32,152-5-34,-2 34 50,-529 1 842,214 38 0,-367-46-883,-1 0 0,0 0 0,0 1 0,0-1-1,0 0 1,1 0 0,-1 0 0,0 0 0,0 0 0,0 0 0,1 0 0,-1 0 0,0 0 0,0 0-1,0 0 1,1 0 0,-1 0 0,0 0 0,0 0 0,0 0 0,1 0 0,-1 0 0,0 0-1,0 0 1,0 0 0,0 0 0,1 0 0,-1 0 0,0 0 0,0-1 0,0 1 0,1 0 0,-1 0-1,0 0 1,0 0 0,0 0 0,0 0 0,0-1 0,0 1 0,1 0 0,-1 0 0,0 0-1,0-1 1,0 1 0,0 0 0,0 0 0,0 0 0,0 0 0,0-1 0,0 1 0,0 0 0,0 0-1,0-1 1,0 1 0,0 0 0,0 0 0,0 0 0,0-1 0,0 1 0,0 0 0,0 0-1,0 0 1,0 0 0,0-1 0,0 1 0,-1 0 0,-8-14-130,9 13 125,-14-16-152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15259,'-2'-3'1489,"6"-1"-937,5 1-200,3 0 888,7 0-248,4 1-384,4 1-136,3 2-488,2 7-280,-1 2 1593,-1-2-1169,-2-3-32,-1-3-24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1:5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10234,'25'4'1491,"-22"-4"-1322,0 0 0,0 0 0,0 1-1,0-1 1,0 1 0,0-1 0,-1 1 0,1 0-1,0 0 1,-1 1 0,1-1 0,-1 0 0,5 4-1,30 27 642,-24-20-529,26 18-1,-34-26-248,1-1 0,-1 0 0,1 0 0,0-1 0,0 1-1,0-1 1,0-1 0,11 2 0,145 5 37,-47-6-7,278-5 55,-20-2-125,245 3-317,136-15 131,45 11 218,-187-26-12,1 39 0,342 14 36,-451-15-63,-131 0 8,517 27 107,-731-25-26,630 31 164,-240 8-206,-429-34-30,188 9-18,380-21-1,-222-15-172,183-8 238,-306-4 190,311-4 462,-283 51-621,89 1-14,235-37-40,-2-32 20,-238 15-30,803-44 214,-489 69 360,492 81-117,-851-71-705,-397-3 231,156-12-103,-54 2 111,-31 4 28,80-3 23,-163 9-45,0-1 0,0 1 1,0 0-1,-1 0 0,1 0 0,0 0 0,0 0 1,0 0-1,0 0 0,-1 0 0,1 0 1,0 1-1,0-1 0,0 0 0,-1 1 0,1-1 1,0 0-1,0 1 0,-1-1 0,1 1 1,0-1-1,-1 1 0,1-1 0,0 1 0,0 0 1,-1 0-61,-1 0 1,1-1 0,0 1 0,0 0-1,-1 0 1,1-1 0,0 1-1,-1 0 1,1-1 0,0 1 0,-1 0-1,1-1 1,-1 1 0,1 0-1,-1-1 1,0 1 0,1-1 0,-1 1-1,1-1 1,-2 1 0,-1 1-115,1 0 0,-1 0 0,0 0 0,0-1 1,-1 1-1,1-1 0,0 1 0,0-1 0,-1 0 1,1 0-1,-4 0 0,-1-5-402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2960 14915,'0'-12'811,"0"0"0,-1-1-1,-2-12 1,2 17-551,-1-1-1,2 0 1,-1 0-1,1 1 0,0-1 1,1 0-1,3-14 1,12-22 112,2 1 1,46-83 0,-37 78-300,61-102 22,120-153 1,-138 206-87,133-177-24,312-326 0,282-164 34,-466 450 17,-317 301-28,7-7-276,-21 21 260,0 0 1,0-1 0,0 1-1,0 0 1,0 0-1,0 0 1,0 0-1,0 0 1,0 0-1,0 0 1,1 0-1,-1 0 1,0 0-1,0 0 1,0-1-1,0 1 1,0 0-1,0 0 1,0 0 0,0 0-1,0 0 1,0 0-1,0 0 1,0 0-1,0 0 1,0-1-1,0 1 1,0 0-1,0 0 1,0 0-1,0 0 1,-1 0-1,1 0 1,0 0 0,0 0-1,0 0 1,0 0-1,0 0 1,0-1-1,0 1 1,0 0-1,0 0 1,0 0-1,0 0 1,0 0-1,0 0 1,-1 0-1,1 0 1,0 0-1,0 0 1,0 0 0,0 0-1,0 0 1,0 0-1,0 0 1,0 0-1,0 0 1,-10 0-116,-8 5 31,0 3-94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14747,'8'-11'1136,"2"-1"1008,-8 14-1201,-2 10-253,-4 21 250,-9 35 0,-1 5-449,-10 70 426,-8 67-489,30-181-1985,5-42-2107,-2-7 2803,3-6-238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12627,'1'0'192,"0"0"0,0-1 1,0 1-1,0 0 1,0 0-1,0 0 0,1 0 1,-1 0-1,0 0 1,0 0-1,0 0 0,0 0 1,0 0-1,0 0 0,0 1 1,0-1-1,0 0 1,0 1-1,0-1 0,0 1 1,0-1-1,0 1 1,-1 0-1,1-1 0,0 1 1,0 0-1,-1-1 1,1 1-1,1 1 0,-1 1 2,0 0 0,0 0 0,-1 0 1,1 1-1,0-1 0,-1 0 0,0 0 0,0 0 0,-1 6 0,-3 30 707,2-30-705,1-1 0,0 1 1,0 0-1,1 0 0,0-1 1,2 18-1,-1-25-184,-1-1 1,0 1-1,1 0 0,-1 0 0,0 0 0,1 0 1,-1 0-1,1-1 0,0 1 0,-1 0 1,1 0-1,0-1 0,-1 1 0,1 0 0,0-1 1,0 1-1,0-1 0,-1 1 0,1-1 1,0 1-1,0-1 0,0 0 0,0 1 0,0-1 1,0 0-1,0 0 0,0 0 0,0 0 1,0 0-1,0 0 0,0 0 0,0 0 0,1 0 1,2-1 7,1 0 1,-1 0-1,1 0 1,-1 0-1,0-1 0,5-2 1,25-15 111,0-2 0,49-40 0,-8 5 73,-72 54-189,0 0-1,0 0 1,0 1-1,0-1 1,0 1-1,0-1 1,0 1-1,1 0 1,3-1-1,-7 2-11,1 0 0,-1 0 0,1 0 0,-1 0 0,1 0 0,-1 0 0,1 0 0,-1 0 0,0 1 0,1-1 0,-1 0 0,1 0-1,-1 0 1,0 1 0,1-1 0,-1 0 0,0 0 0,1 1 0,-1-1 0,0 0 0,1 0 0,-1 1 0,0-1 0,0 1-1,1-1 1,-1 0 0,0 1 0,1 1 2,-1-1 0,0 1-1,1 0 1,-1-1 0,0 1 0,0 0-1,0-1 1,0 1 0,0 0-1,-1 0 1,1 1 0,-13 46 105,9-37-73,0 0-1,2 1 1,-4 24-1,6-36-34,0 0 0,0 0 0,0 0 0,0 0 0,0 1 0,0-1 0,0 0-1,0 0 1,0 0 0,1 0 0,-1 0 0,0 0 0,1 0 0,-1 0 0,1 0 0,-1 0 0,1-1 0,0 1-1,-1 0 1,1 0 0,0 0 0,-1 0 0,1-1 0,0 1 0,0 0 0,0-1 0,0 1 0,0-1 0,0 1-1,0-1 1,-1 1 0,2-1 0,-1 0 0,0 1 0,0-1 0,0 0 0,0 0 0,0 0 0,0 0 0,0 0-1,0 0 1,0 0 0,0 0 0,0 0 0,2-1 0,5-1 12,0 0-1,0 0 1,0-1-1,13-6 1,53-33 65,-55 30-46,-1 1 0,2 0 0,-1 2 0,2 0 0,22-6 0,-42 15-21,0 0 0,0 0 0,1-1-1,-1 1 1,0 0 0,0 1 0,0-1 0,0 0 0,0 0 0,1 0-1,-1 1 1,0-1 0,0 1 0,0-1 0,0 1 0,0-1 0,0 1 0,0-1-1,0 1 1,0 0 0,0 0 0,1 1 0,17 25 268,-1-1-49,-10-19-46,-4-5-243,-1 1 0,0 0-1,0 0 1,0 0-1,5 7 1,-7-9 66,-1 0-1,1 0 1,-1 1 0,1-1-1,-1 0 1,1 1 0,-1-1-1,0 1 1,0-1 0,0 0 0,0 1-1,0-1 1,0 1 0,0-1-1,0 1 1,0-1 0,0 0-1,-1 1 1,1-1 0,-1 1-1,1-1 1,-2 2 0,-4 12 118,7-15-159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18180,'0'-1'144,"1"0"0,-1 0 0,0 1 0,1-1 0,-1 0 0,1 1 0,-1-1 0,1 0 0,-1 1 0,1-1 1,0 1-1,-1-1 0,1 1 0,-1-1 0,1 1 0,0 0 0,0-1 0,-1 1 0,1 0 0,0-1 0,0 1 0,-1 0 0,1 0 0,1 0 0,-1 1 25,-1 1-1,1-1 1,-1 1-1,0-1 1,1 1-1,-1 0 1,0-1-1,0 1 1,0-1-1,0 1 1,0 0-1,-1 1 1,-11 111 1013,7-83-1400,2 1 1,1 0-1,2 49 1,0-79 112,0-1 0,1 1 0,-1 0 0,1 0 1,-1 0-1,1 0 0,-1-1 0,1 1 0,0 0 0,0 0 1,0-1-1,0 1 0,0-1 0,2 3 0,-3-4 44,1 0-1,-1 1 0,0-1 1,1 0-1,-1 0 1,0 0-1,1 1 1,-1-1-1,0 0 0,1 0 1,-1 0-1,1 0 1,-1 0-1,0 0 0,1 0 1,-1 0-1,1 0 1,-1 0-1,0 0 1,1 0-1,-1 0 0,0 0 1,1 0-1,-1-1 1,1 1-1,11-14-1518,-8 4 1001,-1 0 1,0 0 0,0-1-1,-1 1 1,0-1 0,-1 1-1,0-18 1,0-21-610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15539,'0'-1'154,"-1"0"0,1 0 0,0 0 0,0 0 0,0 0 0,1 0 0,-1 0 0,0 0 0,0 0 0,0 0 0,1 0 0,-1 0 0,1 0 0,-1 0 0,0 0 0,1 1 0,0-1 0,-1 0 0,1 0 0,0 0 0,21-5 3081,-16 6-2754,112-13 3283,61 8-3242,-164 6-1547,-12 2-1295,-21 8-1379,8-7 4051,-16 8-1695</inkml:trace>
  <inkml:trace contextRef="#ctx0" brushRef="#br0" timeOffset="1">8 234 17612,'6'7'2512,"8"-4"-1383,7-6-377,5-4 1280,6-6-584,2 2-143,2-1-369,-2 1-312,-5 1-656,-6 1-440,-7 6-976,-6 3 1648,-13 0-456,-6 7-192,-5 2-209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18684,'-2'24'1792,"10"-11"-1216,5-6-247,11-8 703,5-6-344,1-6-856,4-1-488,0-5-801,1-3 1137,-5-2-280,0-2-264</inkml:trace>
  <inkml:trace contextRef="#ctx0" brushRef="#br0" timeOffset="1">396 0 16323,'2'2'303,"-1"0"0,1 0-1,-1 0 1,0 0-1,0 0 1,0 0-1,0 0 1,0 0 0,0 1-1,0-1 1,-1 0-1,1 1 1,-1-1-1,1 5 1,5 17 1648,-5-20-1832,1 1 1,0-1-1,1 0 1,-1 0 0,1-1-1,0 1 1,0 0-1,0-1 1,0 0-1,1 0 1,-1 0-1,1 0 1,0 0-1,0-1 1,5 4-1,-2-4-82,0 1 0,0-1 0,1 0 0,-1-1 0,0 1 0,1-1 0,-1-1 0,14 0 0,3-2-42,0-2-1,-1 0 0,1-2 0,41-15 0,-60 19 30,0 0 1,1 1-1,-1-1 0,0 1 0,1 0 0,6 0 0,-10 1-6,-1 0 0,0 0 0,0 0 1,1 1-1,-1-1 0,0 0 0,0 1 0,0-1 0,1 1 0,-1-1 0,0 1 1,0 0-1,0-1 0,0 1 0,0 0 0,0 0 0,0 0 0,-1 0 0,1-1 1,0 1-1,0 1 0,-1-1 0,1 0 0,0 0 0,-1 0 0,1 0 0,-1 0 1,0 0-1,1 1 0,-1-1 0,0 0 0,1 2 0,0 8 82,0-6-4,0 0 0,0 0 1,0-1-1,1 1 0,-1 0 0,4 5 1,-5-9-100,1 0 1,-1 0 0,1 0-1,0-1 1,0 1 0,-1 0-1,1 0 1,0-1-1,0 1 1,0-1 0,0 1-1,-1-1 1,1 1 0,0-1-1,0 1 1,0-1 0,0 0-1,0 1 1,0-1 0,0 0-1,1 0 1,-1 0 0,0 0-1,0 0 1,0 0 0,0 0-1,0 0 1,0 0 0,0-1-1,0 1 1,0 0 0,0-1-1,0 1 1,0-1 0,0 1-1,0-1 1,4-2-245,-1 1 1,0-1-1,-1 1 0,1-1 1,0-1-1,-1 1 0,1 0 1,-1-1-1,0 0 0,-1 0 1,5-5-1,-1-2-210,0-1-1,-1 1 1,5-15 0,-1-5-553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20324,'-3'0'2049,"2"3"-1393,1-2-304,3 2 1056,-1-3-832,3 0-119,-1 3-185,-3-3-320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63 15507,'2'-11'934,"0"6"-193,-1 0 0,1 0 0,-1 0 0,-1 0 0,1-8 0,-1 12-647,0 0-1,0 1 1,0-1 0,0 1 0,0-1-1,-1 1 1,1-1 0,0 1 0,0-1-1,0 0 1,-1 1 0,1 0 0,0-1 0,-1 1-1,1-1 1,0 1 0,-1-1 0,1 1-1,-1-1 1,1 1 0,0 0 0,-2-1-1,1 1-6,0-1 0,0 1-1,0 0 1,-1 0 0,1 0 0,0 0-1,0 0 1,0 0 0,-1 0-1,1 1 1,0-1 0,0 0-1,0 1 1,0-1 0,-2 1 0,-5 3-55,0 1 1,0-1 0,1 1 0,-1 0-1,1 1 1,1-1 0,-1 2 0,1-1-1,0 1 1,0-1 0,1 2 0,0-1-1,0 1 1,1-1 0,-1 1 0,2 0-1,-5 12 1,8-19-35,0-1-1,0 1 1,-1 0 0,1 0-1,0-1 1,0 1 0,0 0-1,0-1 1,0 1 0,0 0-1,0 0 1,0-1 0,0 1-1,0 0 1,0-1 0,1 1-1,-1 0 1,0-1 0,0 1-1,1 0 1,-1-1 0,0 1-1,1 0 1,-1-1 0,1 1-1,-1-1 1,1 1 0,0 0-1,0 0 0,1-1 0,-1 0-1,0 1 1,1-1-1,-1 0 1,0 0 0,0 0-1,1 0 1,-1 0 0,0 0-1,1 0 1,-1-1-1,0 1 1,2-1 0,5-2-10,1 0-1,-1 0 1,11-7 0,30-27-34,-41 30 40,1 0 0,0 0 0,0 0 0,1 2-1,0-1 1,12-4 0,-22 9 4,1 1 1,0 0-1,0 0 1,0 0-1,0 0 0,-1 0 1,1 0-1,0 0 1,0 0-1,0 0 0,0 0 1,-1 0-1,1 0 1,0 1-1,0-1 0,0 0 1,-1 0-1,1 1 1,0-1-1,0 1 0,-1-1 1,1 1-1,0-1 1,-1 1-1,1-1 0,-1 1 1,1 0-1,-1-1 1,1 1-1,-1 0 0,1-1 1,-1 1-1,0 0 1,1 0-1,-1-1 0,0 1 1,1 0-1,-1 0 1,0 0-1,0 0 0,0 1 1,1 5 0,0 1 0,0 0 0,-1 12 0,0-13 6,-1 60 404,-17 111 0,10-134-17,-1-1-1,-3 0 1,-25 63 0,33-96-308,-1-1-1,1 0 1,-7 8 0,10-15-47,-1 0 0,1 0-1,-1 0 1,0 0-1,0 0 1,0-1 0,1 1-1,-2-1 1,1 1 0,0-1-1,0 0 1,0 1 0,-1-1-1,1 0 1,-1-1 0,-3 2-1,5-2-14,-1 0 0,1 0 0,0 0 0,-1-1 0,1 1 0,0 0 0,-1-1 0,1 1 0,0-1 0,0 1 0,0-1 0,-1 0 0,1 1 0,0-1 0,0 0 0,0 0 0,0 0 0,0 0 0,0 0 0,1 0 0,-1 0 0,0 0 0,0 0 0,1 0 0,-1 0 0,1-1 0,-1 1 0,1 0 0,-1-1 0,1 0 0,-3-8 98,0 1 1,-2-19-1,4 24-90,-2-22 73,0 0 1,2-1-1,1 1 1,1 0-1,1-1 1,6-26-1,-5 41-327,-1-1 0,2 1 0,-1 1 0,2-1 0,0 1 0,0-1 0,1 1-1,0 1 1,1-1 0,0 1 0,1 0 0,0 1 0,0 0 0,20-16 0,-5 9-1041,1 2 0,36-16 1,-16 11 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 19532,'-2'-1'204,"0"0"-1,0 1 1,0-1 0,0 0-1,0 1 1,-1-1 0,1 1-1,0 0 1,0 0-1,-1 0 1,1 0 0,0 0-1,0 0 1,0 0 0,-4 2-1,3-2 85,-5 1 67,1 1 0,-1 0 0,1 0 0,0 1 0,0 0 0,0 0-1,0 0 1,1 1 0,-9 6 0,13-9-327,0 0-1,0 1 0,0 0 1,0-1-1,0 1 1,0 0-1,0 0 0,1 0 1,-1 0-1,0 0 1,1 1-1,0-1 0,0 0 1,0 1-1,0-1 1,0 1-1,0-1 0,0 1 1,1 0-1,-1-1 1,1 1-1,0-1 0,0 1 1,0 0-1,0-1 1,0 1-1,1 0 0,-1-1 1,1 1-1,1 3 1,-1-4-24,1 1 1,0 0 0,0 0 0,0-1-1,0 1 1,0-1 0,0 0 0,1 1-1,-1-1 1,1 0 0,0-1 0,0 1-1,-1 0 1,1-1 0,0 1-1,0-1 1,0 0 0,1 0 0,-1 0-1,0-1 1,0 1 0,1-1 0,-1 0-1,0 0 1,0 0 0,7-1 0,1 1 4,-1-2 1,1 0-1,-1 0 1,1-1-1,-1 0 1,0 0-1,11-6 1,27-21 58,-35 22-44,0-1 0,26-11 0,-38 20-26,-1 0 1,1-1 0,0 1 0,0 0 0,-1 0 0,1-1 0,0 1 0,0 0 0,0 0-1,-1 0 1,1 0 0,0 0 0,0 0 0,-1 1 0,1-1 0,0 0 0,0 0 0,-1 0-1,1 1 1,0-1 0,0 0 0,-1 1 0,2 0 0,10 15-24,-11-15 25,0 1 0,0 0 0,0 0-1,0-1 1,0 1 0,0-1 0,0 1 0,1-1 0,-1 0 0,0 1 0,1-1 0,-1 0 0,1 0 0,0 0 0,-1 0 0,1 0-1,0-1 1,0 1 0,2 1 0,5-2 1,0-1 0,0 1 0,0-1-1,-1-1 1,1 0 0,-1 0 0,1-1 0,-1 0-1,0 0 1,0-1 0,12-6 0,-9 3-166,1 2 0,0 0-1,1 0 1,13-3 0,-23 8 2,-1 0 0,0 0 0,0 1 0,0-1 0,0 0 0,0 1 0,0-1 1,0 1-1,0 0 0,0-1 0,0 1 0,0 0 0,2 2 0,16 5-1777,-13-7 1520,1 0 0,0 0-1,-1-1 1,1 0 0,0 0 0,10-3-1,8-3-643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37 16620,'0'-1'136,"0"0"0,0 0 0,0 0 0,0 0 0,0 0 0,-1 0 0,1 0 0,0 0 1,0 0-1,-1 0 0,1 0 0,0 1 0,-1-1 0,1 0 0,-1 0 0,0 0 0,1 1 1,-1-1-1,1 0 0,-1 0 0,0 1 0,0-1 0,1 0 0,-1 1 0,-1-1 0,0 0 20,-1 0-1,1 1 1,0-1-1,0 1 1,0 0-1,0-1 1,0 1-1,-1 0 1,1 0-1,0 1 0,-3-1 1,-2 2 3,1-1 0,-1 1-1,0 1 1,1-1 0,-1 1 0,-8 5 0,8-4-156,1 1 0,0-1 0,0 1 0,0 0 0,0 1 0,1-1 0,0 1 0,0 0 0,1 0 0,-1 1 0,-3 8 0,8-15-5,0 1 0,-1-1-1,1 0 1,0 1 0,0-1 0,0 0 0,0 0 0,-1 1 0,1-1 0,0 0 0,0 1 0,0-1 0,0 0 0,0 1 0,0-1 0,0 0 0,0 1 0,0-1 0,0 0 0,0 1 0,0-1-1,0 0 1,1 1 0,-1-1 0,0 0 0,0 1 0,0-1 0,0 0 0,1 1 0,-1-1 0,0 0 0,0 0 0,0 1 0,1-1 0,-1 0 0,0 0 0,0 0 0,1 1 0,-1-1 0,0 0-1,1 0 1,-1 0 0,0 0 0,1 1 0,-1-1 0,0 0 0,1 0 0,-1 0 0,0 0 0,1 0 0,-1 0 0,0 0 0,1 0 0,-1 0 0,0 0 0,1 0 0,-1 0 0,0 0 0,0-1-1,1 1 1,-1 0 0,0 0 0,1 0 0,21-9-50,-4-3 28,-1-2 0,27-26 1,-4 4 11,-40 36 5,1-1 1,-1 0-1,1 1 1,0-1-1,-1 1 1,1-1-1,0 1 1,0-1-1,0 1 1,-1-1-1,1 1 1,0 0-1,0-1 0,0 1 1,0 0-1,-1 0 1,1 0-1,0 0 1,0 0-1,0 0 1,1 0-1,-2 0 2,1 1-1,-1-1 1,1 0-1,-1 1 1,1-1-1,-1 1 1,1-1-1,-1 1 1,0-1-1,1 1 1,-1 0-1,0-1 0,1 1 1,-1-1-1,0 1 1,0 0-1,0-1 1,1 1-1,-1 0 1,0-1-1,0 2 1,0 7-36,0 0 1,0 0-1,-3 12 1,2-10 15,-1 16-1,1-12 36,0 0 0,-1 0 0,-6 23 0,7-37 23,1-1-1,-1 1 0,1 0 1,-1-1-1,0 1 0,1-1 1,-1 1-1,0-1 0,0 1 1,1-1-1,-1 1 0,0-1 1,0 0-1,0 0 0,1 1 1,-1-1-1,0 0 0,0 0 1,0 0-1,0 0 0,0 0 0,-1 0 1,-25-1 775,22 1-632,3 0-112,-6 0 66,-1-1-1,1 1 1,0-2 0,-1 1-1,1-1 1,-12-4 0,20 5-130,0 1 0,0 0 0,-1 0 0,1 0 0,0-1 0,0 1 0,0 0 0,-1 0 0,1 0 0,0-1 0,0 1 0,0 0 0,0 0 0,-1-1 0,1 1 0,0 0 0,0-1 0,0 1 0,0 0 0,0 0 0,0-1 0,0 1 0,0 0 0,0-1 0,0 1 0,0 0 0,0-1-1,0 1 1,0 0 0,0 0 0,1-1 0,-1 1 0,0 0 0,0 0 0,0-1 0,0 1 0,0 0 0,1 0 0,-1-1 0,0 1 0,0 0 0,0 0 0,1 0 0,-1-1 0,0 1 0,0 0 0,1 0 0,-1 0 0,14-11-8,-13 10-58,11-7-125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13795,'-8'13'5731,"-5"19"-3024,9-18-2281,1 1 0,1 0 0,0 0 0,1 26 0,8 64-281,-2-53-88,-2-20-29,-1-2-13,0 41 0,-2-64 12,-1 0 1,1 1 0,-2-1-1,1 0 1,-1 0-1,0 0 1,0 0-1,-1 0 1,0-1-1,0 1 1,-4 6-1,6-12 4,0 1-1,0-1 1,0 1-1,0-1 1,0 0-1,0 0 1,0 1-1,0-1 0,0 0 1,-1 0-1,1 0 1,0 0-1,-1 0 1,1 0-1,-1-1 1,1 1-1,-1 0 1,1-1-1,-1 1 0,1-1 1,-1 0-1,0 1 1,1-1-1,-1 0 1,0 0-1,1 0 1,-1 0-1,0 0 1,1-1-1,-1 1 0,1 0 1,-1-1-1,0 1 1,1-1-1,-1 0 1,1 1-1,-2-2 1,0-1 31,0 1 0,0-1 0,0 0 0,0 0 0,1 0 0,-1 0 0,1 0 0,0-1 0,0 1 0,0-1 0,0 0 1,1 1-1,0-1 0,-2-6 0,1 1-74,0-1 0,1 0 1,0 0-1,1 0 0,0 0 0,0 0 1,1 1-1,0-1 0,1 0 1,0 0-1,1 1 0,0-1 0,0 1 1,7-13-1,0 5-677,0 1 0,2 0 0,-1 1 0,2 0 0,0 0 0,22-18 0,48-46-2762,-56 53 2415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15899,'8'-5'1013,"-4"4"-625,-1-1 0,1 0 0,-1 0 1,0-1-1,0 1 0,0 0 0,0-1 0,0 0 0,-1 0 1,5-5-1,-33 19 2866,17-6-3171,2 1 0,-1-1 0,0 1 0,1 1 0,0-1-1,1 1 1,-1 0 0,1 1 0,1-1 0,-9 17 0,13-24-103,1 1 0,0 0 0,0 0-1,-1-1 1,1 1 0,0 0 0,0 0 0,0-1 0,0 1-1,0 0 1,0 0 0,0 0 0,0-1 0,0 1 0,1 0 0,-1 0-1,0-1 1,0 1 0,1 0 0,-1-1 0,0 1 0,1 0-1,-1-1 1,1 1 0,-1 0 0,1 0 0,1 0-22,0 1 1,0-1-1,-1 0 0,1 0 1,0 0-1,0-1 0,0 1 1,0 0-1,0-1 1,2 1-1,8 1-176,0-1 0,21-1 0,-26 0 130,9 0-39,-4 0 151,0 0 0,0 1 0,19 3 0,-30-4-6,-1 0-1,0 0 1,1 0 0,-1 0-1,0 0 1,1 0 0,-1 0 0,0 0-1,0 0 1,1 0 0,-1 0-1,0 0 1,1 0 0,-1 0-1,0 0 1,0 1 0,1-1-1,-1 0 1,0 0 0,0 0-1,1 1 1,-1-1 0,0 0-1,0 0 1,0 1 0,0-1 0,1 0-1,-1 0 1,0 1 0,0-1-1,0 0 1,0 0 0,0 1-1,0-1 1,0 0 0,0 1-1,1-1 1,-1 0 0,0 0-1,0 1 1,-1 0 0,-10 9 550,-21 6 206,32-16-772,-8 4 3,-1-1 0,-1 1 0,1-1 1,0-1-1,-1 0 0,1 0 0,-1-1 0,0 0 0,1-1 0,-11-1 0,6-1-188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18364,'-3'10'439,"-32"123"3382,31-112-3271,1-1-1,0 1 0,2 0 0,2 31 1,-1-48-524,0-1 1,0 1 0,1-1-1,0 1 1,0-1-1,0 1 1,0-1 0,0 0-1,1 1 1,-1-1 0,1 0-1,0 0 1,0 0-1,0 0 1,0 0 0,1-1-1,-1 1 1,1-1 0,-1 1-1,1-1 1,0 0-1,0 0 1,0 0 0,4 1-1,-1-1-27,0 0 0,0 0 0,0-1 0,0 0 0,0-1 0,0 1 0,1-1 0,-1-1 0,0 1 0,0-1 0,0 0 0,0 0 0,7-3 0,4-1 46,31-15 0,-69 30 267,0 0 0,0-1 0,0-2 0,-1 0 0,-1-1-1,-26 3 1,49-8-365,-1-1 0,0 0 0,1 0 0,-1 0 0,0 0 0,1 0 0,-1 0 0,0 0 0,1-1 0,-1 1 0,0 0-1,1 0 1,-1 0 0,1-1 0,-1 1 0,0 0 0,1-1 0,-1 1 0,1 0 0,-1-1 0,1 1 0,-1-1 0,1 1 0,-1-1-1,1 1 1,0-1 0,-1 1 0,1-1 0,-1 0 0,1 0 0,0 0 4,0 0 0,-1 0 0,1 0 0,0 0 0,1 0 0,-1 0 0,0 0 0,0 0 0,0 0 0,0 0 0,1 0 0,-1 0 0,0 0 0,1 0 0,-1 1 0,1-1 0,-1 0 0,1 0-1,1-1 1,9-9-551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18508,'8'2'389,"1"0"-1,-1 0 1,0-1 0,1 0-1,-1-1 1,0 0 0,1 0-1,-1-1 1,0 0 0,1 0-1,-1-1 1,0 0 0,0-1-1,0 0 1,11-5 0,-18 8-356,0-1-1,0 0 1,0 0 0,0 1 0,0-1 0,0 0 0,0 0 0,0 0 0,0 0-1,0 0 1,0 0 0,-1 0 0,1-1 0,0 1 0,-1 0 0,1 0 0,-1 0 0,1-1-1,-1 1 1,0 0 0,0-1 0,1-1 0,-1 2-19,-1 1-1,1-1 1,0 0-1,0 0 1,-1 1 0,1-1-1,0 0 1,-1 1-1,1-1 1,-1 0 0,1 1-1,-1-1 1,1 1-1,-1-1 1,1 1 0,-1-1-1,0 1 1,1-1-1,-1 1 1,0-1 0,1 1-1,-1 0 1,0 0-1,0-1 1,1 1 0,-1 0-1,0 0 1,0 0-1,1 0 1,-1 0 0,0 0-1,0 0 1,1 0 0,-1 0-1,0 0 1,0 0-1,0 0 1,0 1 0,-2-1-10,0 1 1,0-1 0,1 1 0,-1 0 0,0 0 0,0 1-1,1-1 1,-1 0 0,1 1 0,-1-1 0,1 1 0,0 0-1,0 0 1,-1 0 0,2 0 0,-1 0 0,0 1-1,0-1 1,0 0 0,1 1 0,0-1 0,-1 1 0,1 0-1,-1 4 1,1-5-6,0 0-1,1 1 0,-1-1 1,1 1-1,0-1 0,0 1 1,0-1-1,0 1 0,0-1 1,0 1-1,1-1 0,-1 1 1,1-1-1,0 1 0,-1-1 1,1 0-1,0 1 0,0-1 1,1 0-1,-1 0 0,0 0 1,1 0-1,0 0 0,-1 0 1,1 0-1,0-1 0,0 1 1,0 0-1,3 1 0,2 1 9,1-1 0,0 0-1,-1 0 1,2 0-1,-1-1 1,0 0 0,0-1-1,1 0 1,-1 0 0,1-1-1,-1 0 1,0 0 0,1-1-1,11-2 1,-1-1 4,-1-1 1,1 0-1,-1-1 0,0-1 1,21-12-1,19-15 91,-54 31-70,0 0 1,0-1 0,0 1-1,0-1 1,0 0-1,0 0 1,-1 0 0,0 0-1,0-1 1,3-6-1,-6 11-28,0 0-1,0 0 1,0 0-1,0 0 1,0-1-1,0 1 1,0 0-1,0 0 1,0 0-1,0 0 1,0-1-1,0 1 1,0 0-1,0 0 1,0 0-1,0 0 1,0 0-1,-1-1 1,1 1-1,0 0 1,0 0-1,0 0 1,0 0-1,0 0 1,0 0-1,0-1 1,-1 1-1,1 0 1,0 0-1,0 0 1,0 0-1,0 0 1,-1 0-1,1 0 1,0 0-1,0 0 1,0 0-1,0 0 1,-1 0-1,1 0 1,0 0-1,0 0 1,0 0-1,0 0 1,-1 0-1,1 0 1,0 0-1,0 0 0,0 0 1,0 0-1,0 0 1,-1 0-1,1 0 1,0 0-1,0 0 1,0 1-1,0-1 1,0 0-1,-1 0 1,-10 4 106,7-1-70,0 0-1,0 0 1,0 1-1,1-1 1,-1 1-1,1 0 1,0 0-1,-5 8 0,7-10-53,-1 1 1,1-1-1,0 1 0,0-1 0,0 1 0,0 0 0,1-1 0,-1 5 1,1-6-32,0 0 0,0 0 0,0 0 0,0 0 0,0-1 0,0 1 0,0 0 0,0 0 0,1 0 0,-1 0 0,0 0 0,1 0 0,-1 0 0,1-1 0,-1 1 0,1 0 0,-1 0 0,1-1 0,-1 1 0,1 0 0,0-1 0,-1 1 0,3 1 0,-2-2-27,0 0 0,0 1 0,0-1 0,0 0 1,0 1-1,0-1 0,0 0 0,0 0 0,0 0 0,0 0 0,0 0 1,0 0-1,0 0 0,0 0 0,0-1 0,0 1 0,0 0 0,0 0 0,0-1 1,0 1-1,0-1 0,0 1 0,0-1 0,-1 1 0,1-1 0,1-1 1,11-7-519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18236,'-1'-9'1880,"1"6"-1272,3 3-296,4 2 1273,3-1-1185,4 3-1064,3 4-544,0-1 863,6 3-247,2-2-160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18332,'-3'1'497,"0"0"0,0-1 0,0 1 0,0-1 0,0 1 0,0-1 0,-3 0 0,-14 2 941,-29 14 790,46-15-2219,1 0 0,-1 0 0,0 1 0,1-1 0,-1 1 0,1-1 0,0 1 0,-1 0 0,1 0 0,0 0 1,0 0-1,0 1 0,1-1 0,-1 0 0,-1 4 0,3-5-47,-1-1 0,1 1-1,0 0 1,0-1 0,0 1 0,0 0 0,0-1-1,0 1 1,0 0 0,0-1 0,1 1 0,-1 0 0,0-1-1,0 1 1,1-1 0,-1 1 0,0 0 0,1-1 0,-1 1-1,0-1 1,1 1 0,-1-1 0,1 1 0,-1-1-1,1 1 1,-1-1 0,1 1 0,-1-1 0,1 0 0,-1 1-1,1-1 1,0 0 0,0 1 0,25 7-1387,4-3-530,54 1 0,-34-3 966,-48-3 1000,-1 0 0,1 0 0,-1 0 0,1 0-1,-1 0 1,0 1 0,1-1 0,-1 1 0,1-1 0,-1 1-1,0-1 1,2 2 0,-3-2 14,0 0-1,0 1 1,1-1-1,-1 0 1,0 0-1,0 1 1,0-1-1,0 0 1,0 0-1,0 1 1,0-1-1,0 0 1,0 0-1,0 1 1,0-1-1,0 0 1,0 1-1,0-1 1,0 0-1,0 0 1,0 1-1,-1-1 1,1 0-1,0 0 1,0 1-1,0-1 1,0 0 0,0 0-1,-1 0 1,1 1-1,0-1 1,0 0-1,0 0 1,-1 0-1,1 0 1,0 1-1,-31 17 1764,30-18-1772,-19 10 787,1 0-47,-1-1-1,-23 7 1,43-16-796,0 1 0,-1-1 1,1 0-1,0 0 1,0 0-1,0 0 1,0 0-1,0 0 1,-1 0-1,1 0 0,0 0 1,0 0-1,0 0 1,0 0-1,-1 0 1,1 0-1,0 0 1,0 0-1,0 0 0,0 0 1,0 0-1,-1 0 1,1 0-1,0 0 1,0 0-1,0 0 0,0 0 1,0 0-1,-1 0 1,1-1-1,0 1 1,0 0-1,0 0 1,0 0-1,0 0 0,0 0 1,0 0-1,-1 0 1,1-1-1,0 1 1,0 0-1,0 0 1,0 0-1,3-9-509,9-8 41,5-2-261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16436,'2'12'555,"-2"0"1,1 1 0,-2-1-1,1 0 1,-2 1 0,1-1-1,-2 0 1,-5 17 0,-3 23 855,-60 349 1214,95-494-2017,-12 53-535,-2 3-359,2 1 1,2 0 0,1 1-1,1 0 1,2 1 0,24-32-1,-33 53 77,1 1-1,1 0 1,-1 1-1,2 0 1,0 1-1,0 1 0,22-14 1,-24 18 151,1 0 0,-1 0 0,1 1 0,0 0 0,1 1 0,-1 1 0,0-1 0,1 2 0,0 0 1,-1 0-1,16 1 0,-25 0 96,0 1 0,1-1 0,-1 0 0,0 1 0,0-1 0,0 1 0,0-1 0,0 1 0,0 0 0,0 0 0,0 0 0,-1 0 0,4 3 0,-4-3-7,0-1 1,-1 1-1,1 0 1,-1 0-1,1-1 0,-1 1 1,0 0-1,1 0 0,-1 0 1,0 0-1,0 0 0,1 0 1,-1 0-1,0 0 1,0 0-1,0 0 0,0 0 1,0-1-1,0 1 0,0 0 1,-1 0-1,1 0 1,0 0-1,0 0 0,-1 0 1,1 0-1,-1 0 0,1-1 1,-1 1-1,1 0 1,-1 0-1,1 0 0,-2 0 1,-4 7 241,-2 1 1,1-1 0,-1-1-1,0 0 1,-1 0-1,0 0 1,-11 6 0,-3-1 354,1 0 0,-26 8 1,42-17-590,-1-1 0,1 0 0,0 0 0,-1-1 0,1 0 0,-1 0 0,0 0 0,1-1 0,-9-1 1,12 1-217,1-1 1,-1 1 0,1-1 0,-1 0-1,1 0 1,0 0 0,-1 0 0,1 0-1,0 0 1,0-1 0,0 1 0,0-1 0,0 0-1,0 1 1,0-1 0,1 0 0,-1 0-1,0 0 1,1 0 0,0 0 0,-1-1-1,1 1 1,0 0 0,0-1 0,1 1 0,-2-5-1,0-8-956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17956,'-11'73'4829,"-1"7"-4513,10-59-309,0-11-10,0 0 0,2 1 0,-1-1 0,1 1 0,3 20 0,-3-31-19,0 1 0,0-1 1,0 1-1,0-1 0,0 1 0,0-1 0,0 1 0,0-1 0,1 1 0,-1-1 0,0 0 0,0 1 0,0-1 0,1 1 0,-1-1 0,0 0 1,0 1-1,1-1 0,-1 1 0,0-1 0,1 0 0,-1 0 0,0 1 0,1-1 0,-1 0 0,0 1 0,1-1 0,-1 0 0,1 0 1,-1 0-1,1 1 0,-1-1 0,0 0 0,1 0 0,-1 0 0,1 0 0,-1 0 0,1 0 0,-1 0 0,1 0 0,-1 0 0,1 0 0,-1 0 1,1 0-1,-1 0 0,0-1 0,1 1 0,-1 0 0,1 0 0,-1 0 0,1-1 0,-1 1 0,0 0 0,1 0 0,-1-1 0,0 1 1,1 0-1,-1-1 0,0 1 0,1-1 0,-1 1 0,0 0 0,0-1 0,0 1 0,1-1 0,-1 0 0,18-30-1100,0-26 267,-11 28 279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6705,'1'1'33,"0"0"0,-1 0 0,1 0-1,0 1 1,0-1 0,0 0-1,-1 0 1,1-1 0,0 1 0,1 0-1,-1 0 1,0 0 0,0-1 0,0 1-1,0 0 1,0-1 0,1 1-1,-1-1 1,0 0 0,1 1 0,-1-1-1,2 0 1,-1 0 129,0 0 1,0-1-1,0 1 1,0-1-1,-1 1 1,1-1-1,0 0 1,0 0-1,0 0 1,-1 0-1,1 0 1,0 0-1,2-2 1,5-6 1455,-1-1 1,0 0-1,14-20 0,-14 18 58,-5 8-1433,10-13 2753,-10 16-1448,-4 12-865,-3 5-422,1-5-144,1 0 0,-1 0 0,2 1 0,-1 22 1,2-32-106,0 0 0,0 1 0,0-1 0,1 1 0,-1-1 0,1 0 0,0 1 0,0-1 0,0 0 0,0 0 1,0 0-1,0 1 0,0-1 0,1 0 0,-1-1 0,1 1 0,0 0 0,-1 0 0,1-1 0,0 1 0,0-1 1,0 1-1,0-1 0,0 0 0,0 0 0,1 0 0,-1 0 0,0 0 0,3 0 0,5 1 44,-1 0 0,1-1 0,0-1 0,-1 1-1,1-2 1,0 1 0,-1-1 0,1-1 0,0 0 0,-1 0-1,17-7 1,-6 1 75,0-1-1,-1-1 1,0 0 0,22-17-1,-26 16-30,0-2 0,-1 0 0,-1 0 0,0-1 0,0-1 0,-1 0 0,15-28 0,-19 29-33,-1 1 0,0-2 0,-2 1 0,1-1 1,-2 0-1,0 0 0,-1 0 0,0-1 0,0-28 0,-3 40-59,0 1 0,0-1 0,0 0 0,-1 0 0,0 1 0,0-1 0,0 0 0,0 1-1,0-1 1,-1 1 0,0-1 0,-2-3 0,3 6-8,1 0 0,-1 1 0,0-1 0,1 0 0,-1 1 0,0-1 0,0 0 0,0 1 0,0-1 0,0 1 0,0-1 0,0 1 0,1 0 0,-1-1 0,0 1 0,0 0 0,0 0 0,-1-1 0,0 1 0,1 1-4,-1-1 0,0 0-1,0 1 1,0-1 0,1 1 0,-1-1 0,0 1 0,1 0-1,-1 0 1,0 0 0,1 0 0,-1 0 0,1 0-1,-2 2 1,-11 10-16,1 1 1,1 0-1,0 1 0,1 0 1,1 1-1,-9 16 0,4-1 33,1 0-1,-14 47 1,25-70 0,1 1-1,0-1 1,0 1-1,1 0 0,0-1 1,1 1-1,0 12 1,0-18-5,1 0 1,-1-1-1,1 1 0,0 0 1,0 0-1,0 0 1,0 0-1,0-1 0,1 1 1,-1 0-1,1-1 1,0 1-1,0-1 0,0 0 1,0 1-1,0-1 0,0 0 1,0 0-1,1-1 1,-1 1-1,1 0 0,-1-1 1,1 1-1,5 1 1,-1-1-48,0 0 1,0-1-1,0 1 1,1-1-1,-1-1 1,0 1-1,1-1 1,-1-1-1,0 1 1,1-1-1,-1-1 1,10-2 0,-11 2-51,-1 1 0,0-1 1,0 0-1,0-1 1,0 1-1,0-1 1,0 0-1,-1 0 1,0-1-1,1 1 1,-1-1-1,-1 0 0,1 0 1,0 0-1,-1-1 1,0 1-1,4-8 1,5-23-354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20260,'-20'0'1841,"8"0"-1321,5 2-368,9-1 64,5 1-936,1-1 720,0-1-296,-1 2-376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20492,'1'1'1466,"2"3"-1076,0 0 0,1 1 0,0-1 0,0-1 0,5 5 1,-3-4-395,0-2 1,1 1-1,-1 0 1,1-1 0,0-1-1,-1 1 1,1-1-1,0 0 1,0 0 0,12-1-1,-18 0 0,-1 0 1,1 1-1,-1-1 0,1 1 1,-1-1-1,1 1 0,-1-1 0,1 1 1,-1-1-1,0 1 0,1 0 0,-1-1 1,0 1-1,0-1 0,1 1 1,-1 0-1,0-1 0,0 1 0,0 0 1,0-1-1,0 1 0,1 0 0,-1-1 1,-1 1-1,1 0 0,0 0 0,0-1 1,0 1-1,0 0 0,0-1 1,-1 1-1,1 1 0,-7 26-68,7-27 64,-6 18-372,0 0-1,-2 0 0,0-1 0,-1 0 0,-20 30 0,29-47 336,-1 0 0,1 0 0,-1 0 1,1-1-1,-1 1 0,1 0 0,-1 0 1,0-1-1,0 1 0,1 0 0,-1-1 1,0 1-1,0-1 0,0 1 0,1-1 1,-1 1-1,0-1 0,0 0 0,0 1 1,0-1-1,0 0 0,0 0 0,0 0 1,0 0-1,0 0 0,0 0 0,0 0 1,0 0-1,0 0 0,0 0 0,0 0 1,0 0-1,-1-1 0,-6-4-394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18484,'-1'0'153,"0"1"0,0-1 0,0 1 0,-1-1-1,1 1 1,0-1 0,0 1 0,0 0 0,0-1 0,0 1 0,0 0 0,0 0 0,-1 1-1,-3 6-35,0 1 0,1-1-1,0 1 1,0 0-1,1 0 1,0 0 0,1 0-1,0 1 1,0-1-1,1 1 1,0-1 0,0 1-1,2 13 1,-1-21-94,1 0 0,-1 0 0,0 0 1,1 0-1,-1 0 0,1 0 0,0-1 1,-1 1-1,1 0 0,0 0 0,0 0 1,0-1-1,0 1 0,1-1 0,-1 1 1,0-1-1,1 1 0,-1-1 0,1 0 1,-1 0-1,1 1 0,0-1 0,-1 0 0,1-1 1,0 1-1,0 0 0,0 0 0,0-1 1,0 1-1,-1-1 0,1 0 0,0 1 1,0-1-1,0 0 0,0 0 0,0 0 1,0-1-1,0 1 0,0 0 0,2-1 1,5-1 128,-1 0 0,0-1 1,0 0-1,0 0 1,0 0-1,0-1 0,-1 0 1,8-6-1,-4 1 125,-1 1 0,0-2 0,15-17-1,-21 22-194,0 0-1,-1 0 1,1 0-1,-1 0 1,0-1-1,-1 1 1,1-1-1,-1 0 0,0 0 1,1-7-1,-3 13-75,0 0-1,0 0 1,0 0-1,0 0 1,0 0-1,0 0 1,0 0-1,0 0 0,0 0 1,0 0-1,-1 0 1,1 0-1,0 0 1,0 0-1,0 0 1,0 0-1,0 0 1,0 0-1,0 0 0,0 0 1,0 0-1,0 0 1,0 0-1,0 0 1,0 0-1,0 0 1,0 0-1,0 0 1,0 0-1,0 0 0,-4 10 22,-2 16-71,6-22 44,0 1 0,0 0 0,0-1 0,0 1 0,1 0 0,0-1 0,0 1 0,1-1 0,-1 0 0,1 1 0,0-1 0,0 0 0,0 0 0,3 5 0,-2-7 39,0 1 1,-1 0-1,1-1 1,0 1-1,0-1 1,0 0-1,1 0 1,-1 0-1,0 0 1,1-1 0,-1 1-1,1-1 1,-1 0-1,1 0 1,0 0-1,0-1 1,6 1-1,-4-1 90,0 0 0,0 0 1,-1-1-1,1 0 0,0 0 0,-1 0 0,1-1 0,-1 1 0,0-1 0,1-1 1,-1 1-1,0-1 0,9-6 0,-11 7-89,-1 0 1,1-1-1,-1 1 1,1 0 0,-1-1-1,0 0 1,0 0-1,0 1 1,0-1-1,0 0 1,-1 0-1,0-1 1,1 1-1,-1 0 1,0 0-1,0-1 1,-1 1-1,1-1 1,-1 1-1,0 0 1,0-1-1,0 1 1,0-1-1,-1-5 1,0 6-876,10 15-3977,14 3 2764,-8-10 816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78 206 14355,'1'-1'263,"0"0"0,0 0 1,0-1-1,0 1 0,0 0 0,-1 0 0,1-1 0,0 1 1,-1-1-1,1 1 0,-1 0 0,0-1 0,1 1 1,-1-3-1,0 3-181,0 1 1,0 0 0,0 0 0,0-1-1,0 1 1,0 0 0,-1 0-1,1-1 1,0 1 0,0 0-1,0 0 1,0-1 0,0 1 0,-1 0-1,1 0 1,0 0 0,0-1-1,0 1 1,-1 0 0,1 0 0,0 0-1,0 0 1,0-1 0,-1 1-1,1 0 1,0 0 0,0 0-1,-1 0 1,1 0 0,-16 3 2310,12 0-2089,-1 0 0,0 0 0,0 1 0,1-1 0,0 1-1,0 0 1,0 0 0,-7 9 0,9-10-258,-1 1 0,1-1 0,0 0 0,0 1 0,0-1 0,1 1 0,-1 0 0,1 0 0,0 0 0,0-1 0,0 1 0,1 0 0,-1 7 0,1-10-40,1 1 1,-1 0-1,1-1 0,0 1 0,-1-1 0,1 1 0,0-1 0,0 0 0,0 1 0,0-1 1,0 0-1,0 0 0,0 1 0,0-1 0,0 0 0,1 0 0,-1 0 0,0 0 0,1-1 0,-1 1 1,1 0-1,-1-1 0,1 1 0,-1-1 0,3 1 0,4 2 11,1-2-1,-1 1 1,14 0 0,16-2 38,1-1 1,0-2-1,45-10 0,8-1 293,-92 14-327,0 0 1,0 0-1,0 0 0,0 0 1,0 0-1,0 0 0,0 0 0,0 0 1,-1 0-1,1 0 0,0-1 0,0 1 1,0 0-1,0 0 0,0 0 0,0 0 1,0 0-1,0 0 0,0 0 1,0 0-1,0-1 0,0 1 0,0 0 1,0 0-1,0 0 0,0 0 0,0 0 1,0 0-1,0 0 0,0-1 1,0 1-1,0 0 0,0 0 0,1 0 1,-1 0-1,0 0 0,0 0 0,0 0 1,0 0-1,0 0 0,0 0 0,0 0 1,0-1-1,0 1 0,1 0 1,-2 0 8,0 0 1,1-1 0,-1 1-1,0-1 1,1 1 0,-1 0-1,1-1 1,-1 1 0,0-1 0,1 1-1,0-1 1,-1 0 0,1 1-1,-1-1 1,1 0 0,0 1-1,-1-1 1,1 0 0,0 1 0,-1-2-1,2-6 3,0 0 0,0 0-1,0 0 1,1 0 0,0 1 0,1-1-1,0 1 1,0-1 0,0 1 0,8-11-1,-10 17-38,1 0 0,-1 0 0,1 0-1,-1 0 1,1 0 0,0 0 0,-1 1-1,1-1 1,0 1 0,-1-1 0,1 1-1,0-1 1,0 1 0,0 0 0,-1 0-1,1 0 1,0 0 0,0 0 0,3 1-1,39 11-118,-27-7 89,16 4-13,1-2 1,-1-2 0,51 3 0,-70-8 51,-1 0 0,1-1 0,-1 0-1,0-1 1,1-1 0,-1 0 0,0 0 0,0-2-1,-1 0 1,1 0 0,20-13 0,-29 15 11,1-1 0,-1 0 0,0 0 0,0-1 0,-1 1 0,1-1-1,-1 0 1,0 0 0,0 0 0,-1 0 0,1 0 0,-1-1 0,0 1 0,-1-1 0,1 1 0,0-7 0,-2 10-10,1-1-1,-1 0 1,1 1 0,-1-1 0,0 0-1,0 1 1,0-1 0,-1 0 0,1 1-1,-1-1 1,1 1 0,-1-1 0,0 0-1,0 1 1,0 0 0,0-1 0,0 1-1,-1-1 1,1 1 0,-1 0 0,0 0-1,1 0 1,-1 0 0,0 0 0,0 1-1,0-1 1,-1 0 0,1 1 0,0-1-1,0 1 1,-1 0 0,1 0 0,-1 0-1,1 0 1,-6-1 0,5 2-9,1-1 0,-1 1 0,0 0 1,0 0-1,0 0 0,0 0 0,0 1 0,1-1 1,-1 1-1,0-1 0,0 1 0,1 0 0,-1 0 1,0 0-1,1 1 0,-1-1 0,-2 3 0,1-1-4,0 0-1,0 1 1,1-1 0,-1 1-1,1 0 1,0 0-1,0 1 1,0-1-1,-2 7 1,2-6 2,0 0 0,1 0 0,0 1 0,0-1 1,1 1-1,0 0 0,0-1 0,0 1 0,0 0 0,1 0 1,0 0-1,0-1 0,1 1 0,0 0 0,0 0 1,0-1-1,3 10 0,-1-11-46,0 1 1,0-2-1,1 1 1,-1 0-1,1-1 1,0 1 0,0-1-1,0 0 1,0 0-1,0-1 1,1 1-1,-1-1 1,1 0-1,-1 0 1,9 1-1,-10-2-96,1 0 1,-1 0-1,0 0 0,1 0 1,-1-1-1,0 0 0,1 0 0,-1 0 1,0 0-1,1 0 0,-1-1 1,0 1-1,1-1 0,-1 0 0,0 0 1,0 0-1,0 0 0,0-1 1,0 1-1,0-1 0,0 0 0,0 0 1,4-4-1,2-10-551,-7-4-167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17020,'-8'-2'1848,"16"1"-848,11-2-352,11 2 1057,6-1-265,13 2-512,5 2-264,5-1-1112,1-1 712,2 0-304,-2 1-120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238 271 15915,'0'-3'139,"-1"1"-1,1 0 1,-1-1-1,0 1 1,0 0-1,0-1 1,0 1-1,0 0 1,0 0-1,-1 0 1,1 0-1,-1 0 1,1 0-1,-1 0 1,0 1-1,0-1 1,1 0-1,-1 1 1,-1 0-1,1-1 1,0 1-1,0 0 1,0 0-1,-1 0 1,1 0-1,0 1 1,-1-1-1,1 1 1,-1-1-1,1 1 1,0 0-1,-1 0 1,-4 0-1,-1 2 43,0-1-1,0 1 1,0 0-1,0 1 0,0 0 1,1 0-1,0 1 1,-1 0-1,-6 5 1,6-4-137,1 0 0,0 0 1,0 1-1,0 0 0,1 1 1,0-1-1,0 1 0,0 1 0,1-1 1,0 1-1,0-1 0,1 1 1,-5 15-1,8-22-38,1 1 0,-1-1 1,1 0-1,0 1 0,-1-1 0,1 0 0,0 1 1,0-1-1,0 0 0,0 1 0,0-1 1,1 0-1,-1 1 0,0-1 0,0 0 0,1 0 1,-1 1-1,1-1 0,0 0 0,-1 0 1,1 0-1,0 1 0,-1-1 0,3 1 0,-2 0 0,1-1-1,0-1 0,0 1 0,0 0 0,0 0 1,-1 0-1,1-1 0,0 1 0,0-1 0,0 0 1,0 0-1,0 0 0,1 0 0,2 0 0,4-1 5,1 0 0,0-1 0,-1-1-1,1 1 1,14-7 0,-7 0 45,-1 0 1,0-1-1,0-1 0,-1-1 0,0 0 1,-1-1-1,0 0 0,-1-1 1,-1-1-1,16-23 0,-15 19 92,-2 0 0,0-1 0,-1-1 0,-1 0-1,-1 0 1,-1-1 0,-1 1 0,5-33 0,-11 42 1,-5 14-78,-5 15-66,2 5-23,0 0-1,2 0 0,0 1 0,1 0 1,2 0-1,0 1 0,2-1 1,0 1-1,4 30 0,-2-49 17,0 1-1,1 0 0,-1-1 1,1 1-1,0-1 1,1 0-1,-1 0 1,1 0-1,6 10 0,-7-14 11,0 1 0,-1 0 0,1 0 0,0-1-1,0 1 1,0-1 0,0 0 0,0 0 0,0 1-1,0-1 1,0 0 0,1-1 0,-1 1 0,0 0-1,0-1 1,1 1 0,-1-1 0,1 0 0,-1 0-1,0 0 1,1 0 0,-1 0 0,1 0 0,-1-1-1,0 1 1,4-2 0,1-1 36,0 0 1,-1 0-1,1-1 1,-1 0-1,0 0 0,0-1 1,0 1-1,-1-1 0,1 0 1,-1-1-1,7-10 0,4-6 260,21-42 0,-31 58-276,-3 12-38,-3 17-38,0-21 47,0 3-11,0 1 1,0-1-1,0 0 1,1 1-1,0-1 1,0 0-1,0 1 1,0-1-1,1 0 1,0 0-1,0 0 1,1 0-1,5 7 0,-5-8 10,0 0-1,1-1 0,0 1 1,-1-1-1,1 0 0,0 0 1,1-1-1,-1 1 0,1-1 0,-1 0 1,1 0-1,-1 0 0,1-1 1,0 0-1,6 1 0,3 0 15,0-1 0,0-1 0,0 0 0,0 0 0,0-2 0,0 0 0,0 0 0,-1-2 0,1 1 0,-1-2 0,0 0 0,21-11 0,-24 11 9,0 0 0,0-1 0,-1 0-1,0-1 1,0 0 0,-1 0 0,0-1-1,0 0 1,-1 0 0,0-1 0,0 0-1,-1 0 1,0-1 0,-1 0 0,0 0-1,5-14 1,-10 22-18,1 0 0,-1 0 1,1 0-1,-1 0 0,1 0 0,-1 0 0,0 0 1,0 0-1,0 0 0,-1-1 0,1 1 0,-1-2 1,1 3-4,0 0 1,-1 1 0,1-1-1,0 1 1,-1-1 0,1 1-1,-1-1 1,1 1 0,0-1-1,-1 1 1,1-1 0,-1 1-1,1 0 1,-1-1 0,0 1-1,1 0 1,-1-1-1,1 1 1,-1 0 0,0 0-1,1 0 1,-1-1 0,0 1-1,1 0 1,-2 0 0,-1 0-2,0 1 0,-1 0 0,1-1 1,0 1-1,0 0 0,0 0 0,0 1 0,0-1 1,0 1-1,0-1 0,0 1 0,1 0 1,-4 4-1,-3 2-2,0 0 0,1 1 0,0 0 0,1 1 0,0 0 1,-9 17-1,13-22 8,1-1 1,0 1 0,0 0 0,0-1-1,0 1 1,1 0 0,0 0 0,0 0-1,0 0 1,1 0 0,0 0-1,0 0 1,0 1 0,0-1 0,1 0-1,0 0 1,0 0 0,2 6-1,0-7 1,-1 0-1,1-1 0,0 1 0,0-1 0,0 1 0,0-1 0,1 0 1,-1 0-1,1-1 0,-1 1 0,1-1 0,0 1 0,0-1 0,1-1 1,-1 1-1,0 0 0,5 0 0,2 1-124,1 0 0,-1-1 0,0-1 0,1 0 0,19 0 0,-29-1 74,0-1 0,1 1-1,-1 0 1,1-1 0,-1 1 0,0-1-1,1 1 1,-1-1 0,0 0 0,0 0 0,0 0-1,0-1 1,0 1 0,0 0 0,0-1-1,0 1 1,0-1 0,0 0 0,-1 0 0,1 1-1,-1-1 1,1 0 0,-1 0 0,0 0 0,1-3-1,7-21-289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18972,'-14'-2'1896,"7"4"-1231,5 0-353,10 0 384,3-2 48,13 0-400,5 0-296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51 110 17332,'1'5'286,"1"1"1,-1-1-1,-1 1 1,1-1-1,-1 1 0,0-1 1,0 1-1,0-1 1,-1 0-1,-2 8 1,1 1 361,-47 306 1257,48-291-2120,4-24-173,3-17-114,5-26-852,8-60-1,-10 52 536,19-138-1709,-20 127 2002,-10 274 2590,3-197-1767,1 0 0,1 1 0,1-1 0,12 38 0,-14-52-149,0 0 0,1-1 1,0 0-1,0 1 0,0-1 0,1-1 0,-1 1 1,1 0-1,7 5 0,-8-8-21,0 1-1,0-2 1,0 1-1,0 0 1,0-1-1,0 1 1,0-1 0,1 0-1,-1 0 1,0 0-1,1-1 1,-1 1-1,1-1 1,-1 0 0,1 0-1,-1 0 1,6-1-1,-2 0 73,-1-1 0,0 0-1,0 0 1,0-1 0,0 0-1,0 0 1,0 0 0,-1 0-1,1-1 1,-1 0 0,0 0-1,0-1 1,-1 0 0,1 1-1,6-11 1,0 0 153,-1-1 0,-1-1 0,0 1 0,8-23 0,-5 5-180,-1-1 1,-2-1 0,-1 0-1,-2 0 1,-2-1 0,-1 1-1,-2-38 1,-1 67-294,0 4 13,0 1 0,0-1 1,0 0-1,0 1 0,0-1 1,0 0-1,-1 1 0,1-1 1,-1 1-1,0-1 0,1 1 1,-1-1-1,-1 1 0,-1-4 1,3 6-56,-1 1 0,0 0 1,1-1-1,-1 1 0,1 0 0,-1 0 1,1-1-1,0 1 0,-1 0 0,1 0 1,0 0-1,0-1 0,-1 1 1,1 0-1,0 0 0,0 0 0,0 0 1,0 0-1,0 1 0,-2 24-948,2-7 40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20420,'-1'14'824,"-1"-1"-1,0 0 1,-5 18 0,-4 30 358,11-56-1153,0 0 0,0 0 0,0 0 0,1 0-1,-1 1 1,1-1 0,1 0 0,-1 0 0,4 8-1,-4-11-23,0 0-1,0 0 0,0 0 0,0 0 0,1 0 1,-1-1-1,0 1 0,1 0 0,-1-1 0,1 1 0,0-1 1,-1 1-1,1-1 0,0 0 0,0 0 0,0 0 1,0 0-1,0 0 0,3 0 0,-2 0 3,0-1 1,0 1-1,0-1 1,1 0-1,-1 0 0,0-1 1,0 1-1,0-1 1,1 1-1,-1-1 0,6-2 1,-1-1 18,1 0 1,-1-1 0,0 0-1,0 0 1,-1-1 0,1 0-1,-1 0 1,7-8-1,-3 0 28,-1 0 0,0 0-1,-1-1 1,0 0 0,-1-1-1,-1 0 1,-1 0 0,7-26-1,-11 27-15,-2 15-38,0 0 1,0 0-1,0 0 0,0 0 1,0 0-1,0 0 1,-1 0-1,1 0 1,0 0-1,0 0 0,0 0 1,0-1-1,0 1 1,0 0-1,0 0 1,0 0-1,0 0 0,0 0 1,0 0-1,0 0 1,-1 0-1,1 0 1,0 0-1,0 0 0,0 0 1,0 0-1,0 0 1,0 0-1,0 0 1,0 0-1,0 0 0,0 0 1,-1 0-1,1 0 1,0 0-1,0 0 1,0 0-1,0 0 0,0 0 1,0 0-1,0 0 1,0 0-1,0 0 0,0 1 1,-1-1-1,1 0 1,0 0-1,0 0 1,0 0-1,0 0 0,0 0 1,0 0-1,0 0 1,0 0-1,0 0 1,0 0-1,0 0 0,0 1 1,-13 21-6,8-6 6,0-1 0,1 1 0,1 0 0,-2 19 1,4-28-9,1 1 0,-1-1-1,2 1 1,-1-1 0,1 0 0,0 1 0,0-1 0,1 0 0,0 1 0,1-1 0,3 9 0,-5-14-38,1 0 0,-1 0-1,0 0 1,1 0 0,0 0 0,-1 0 0,1 0 0,0 0 0,0-1 0,0 1-1,0-1 1,0 1 0,0-1 0,1 0 0,-1 0 0,0 0 0,1 0-1,-1 0 1,5 1 0,-3-2-112,0 0 1,0 0-1,-1 0 0,1-1 0,0 1 1,0-1-1,0 0 0,0 0 0,-1 0 1,1-1-1,6-2 0,0-2-356,0-1 0,0 0 0,0 0-1,-1-1 1,0 0 0,0 0 0,11-16-1,-3 1-195,-2-1 0,17-35 0,-3-6-362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14835,'-19'88'7058,"-17"104"-4112,32-161-2812,1 0 0,2 0 0,2 0-1,4 40 1,-4-67-160,0 0 1,0 0-1,0 0 0,0-1 1,0 1-1,1 0 0,0 0 1,0-1-1,0 1 0,3 3 1,-4-6 10,0 0 0,0 0 0,0 0 0,0 0 0,0 0 0,0-1 0,0 1 0,0 0 0,0-1 0,0 1 0,0-1 0,1 0 0,-1 1 0,0-1 0,0 0 0,1 1 0,-1-1 0,0 0 0,0 0 0,1 0 0,-1 0 0,0 0 0,1-1 0,-1 1 0,0 0 0,0-1 0,0 1 0,1 0 0,-1-1 0,0 1 1,0-1-1,0 0 0,0 1 0,0-1 0,2-1 0,5-5-66,0 0 0,0 0 0,0-1 0,-1 0-1,-1-1 1,9-11 0,33-63-289,-28 45 227,154-293-383,-186 365 844,1 1 1,2 0 0,1 0 0,2 1-1,2 0 1,1 0 0,3 61-1,2-85-544,-1-1-1,2 1 0,4 15 0,-6-24 106,0 0 0,0-1 0,0 1 0,0 0 1,0-1-1,1 1 0,-1-1 0,1 1 0,0-1 0,0 0 1,0 0-1,0 1 0,0-2 0,0 1 0,1 0 1,-1 0-1,0-1 0,6 3 0,-7-4 85,0 1-1,0-1 0,0 0 1,0 0-1,0 0 0,0 1 1,0-1-1,0 0 0,0 0 1,0-1-1,0 1 1,0 0-1,-1 0 0,3-1 1,17-11-716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17388,'0'12'2240,"10"-8"-1136,5-2-463,8-4 1943,4 1-1168,9-7-943,4 1-738,0-7 434,-1-6-169,-4-3-225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14731,'-2'6'484,"1"0"-1,-1 1 1,2-1-1,-1 0 0,0 0 1,1 1-1,0-1 1,2 8-1,-2 14 1121,-3 18 189,-2 73 847,6-105-2458,-1-1 0,2 1-1,0 0 1,0-1 0,2 1-1,4 14 1,-7-25-170,0 0 0,0-1 0,1 1 0,-1 0 0,1-1 0,-1 1 0,1-1 0,0 1 1,0-1-1,0 0 0,0 0 0,0 1 0,0-2 0,1 1 0,-1 0 0,1 0 0,-1-1 0,1 1 0,0-1 0,0 0 0,-1 0 0,1 0 0,0 0 0,0-1 0,0 1 1,0-1-1,0 1 0,0-1 0,0 0 0,0 0 0,5-1 0,0-1-10,-1 0 0,0 0 1,0-1-1,0 0 0,0 0 1,0-1-1,-1 1 0,1-1 1,-1-1-1,0 1 0,8-9 0,9-11-3,-1-2 0,-1 0-1,25-42 1,-46 68 0,0 1-1,0-1 1,0 0-1,0 0 0,0 0 1,0 0-1,0 1 1,1-1-1,-1 0 1,0 0-1,0 0 1,0 0-1,0 1 1,0-1-1,0 0 1,0 0-1,1 0 1,-1 0-1,0 0 1,0 0-1,0 1 1,0-1-1,0 0 1,1 0-1,-1 0 1,0 0-1,0 0 1,0 0-1,0 0 1,1 0-1,-1 0 1,0 0-1,0 0 1,0 0-1,1 0 1,-1 0-1,0 0 1,0 0-1,0 0 1,0 0-1,1 0 0,-1 0 1,0 0-1,0 0 1,0 0-1,0-1 1,1 1-1,-1 0 1,0 0-1,0 0 1,0 0-1,0 0 1,0 0-1,0 0 1,1-1-1,-1 1 1,0 0-1,0 0 1,0 16-30,-6 43-82,2-34 43,2 0 0,0 0 0,3 38 0,-1-62 17,0 0 1,0 0-1,0 0 1,0 0-1,0 1 1,1-1-1,-1 0 1,0 0-1,0 0 0,1 0 1,-1 0-1,1 0 1,-1 0-1,1 0 1,-1 0-1,1 0 1,0 0-1,-1 0 1,1-1-1,0 1 1,0 0-1,0 0 1,-1 0-1,1-1 1,0 1-1,0-1 1,0 1-1,0-1 1,0 1-1,0-1 1,0 1-1,1-1 1,-1 0-1,0 0 1,0 0-1,2 1 1,-1-2-35,1 0 0,0 1 0,0-1 0,-1 0 0,1 0 0,-1-1 0,1 1 0,-1 0 0,0-1 0,1 1 0,-1-1 0,0 0 0,0 0 0,3-4 0,20-26-570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14819,'2'0'1472,"4"-2"-903,1 2-233,6-1 824,2-1-272,3 1-624,-1-1-448,3-1 240,-2-1-56,-1 1-112</inkml:trace>
  <inkml:trace contextRef="#ctx0" brushRef="#br0" timeOffset="1">177 38 12667,'-2'14'1456,"0"0"-856,-3-2-264,5 1 1305,-1-5-1177,1-1-536,3-1 648,1-6-544,0-1-48,5-5-56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17204,'-9'23'1346,"1"-2"-320,-9 32-1,16-49-828,0 1-1,0 0 0,1 0 0,-1 0 1,1 0-1,0 0 0,0 0 1,0 0-1,1 0 0,0 0 0,0 0 1,2 6-1,-2-9-146,0-1-1,-1 0 1,1 0 0,-1 1 0,1-1-1,0 0 1,0 0 0,0 0 0,0 0-1,0 0 1,0 0 0,0 0 0,0 0-1,0-1 1,0 1 0,1 0 0,-1-1-1,0 1 1,0 0 0,1-1 0,1 1-1,-1-1 5,1 0-1,-1 0 1,1 0-1,-1 0 1,0 0-1,1-1 1,-1 1-1,1-1 1,-1 1-1,0-1 1,3-1-1,3-2 54,-1 0 0,0 0 0,0-1 1,0 0-1,-1 0 0,8-8 0,40-54 297,-54 67-407,0 0 0,0 0 1,0-1-1,0 1 0,0 0 0,1 0 0,-1 0 1,0 0-1,0 0 0,0 0 0,1 0 0,-1 0 1,0 0-1,0-1 0,0 1 0,1 0 0,-1 0 1,0 0-1,0 0 0,0 0 0,1 0 0,-1 0 1,0 0-1,0 0 0,0 1 0,0-1 1,1 0-1,-1 0 0,0 0 0,0 0 0,0 0 1,1 0-1,-1 0 0,0 0 0,0 0 0,0 1 1,0-1-1,1 0 0,-1 0 0,0 0 0,0 0 1,0 0-1,0 1 0,0-1 0,0 0 1,0 0-1,0 0 0,1 1 0,-1-1 0,0 0 1,0 0-1,0 0 0,0 1 0,0-1 0,0 0 1,0 0-1,0 0 0,0 1 0,0-1 0,0 0 1,0 0-1,-1 0 0,1 1 0,0-1 1,2 16-97,-13 186-219,-7 108 501,16-278-114,-1 0 0,-2-1 0,-13 45 0,16-73-25,1 1 1,0-1-1,-1 0 0,1 0 1,-1 1-1,0-1 0,0 0 0,0-1 1,-1 1-1,-4 5 0,6-8-20,0 1 0,0 0-1,-1-1 1,1 1 0,0-1 0,0 1-1,0-1 1,0 1 0,0-1 0,-1 0 0,1 0-1,0 0 1,0 1 0,-1-1 0,1 0-1,0 0 1,0-1 0,0 1 0,-1 0-1,1 0 1,0-1 0,0 1 0,0 0-1,-1-1 1,1 1 0,0-1 0,0 0 0,0 1-1,0-1 1,0 0 0,0 0 0,0 1-1,-1-3 1,-3-2 67,0-1-1,1 0 0,-1 0 1,1-1-1,1 1 0,-1-1 1,1 0-1,0 0 1,-3-11-1,0-6 71,-6-39 0,8 35-270,2 1 0,0-1 0,6-51 0,-3 66-172,1 0 0,0 0 0,1 1 0,1-1 0,0 1 1,0 0-1,1 0 0,1 1 0,0-1 0,12-15 0,-11 19-158,1 0 1,0 1-1,1 0 1,0 1-1,0-1 1,0 2-1,0-1 1,1 1-1,0 1 0,21-7 1,5 2-617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19508,'-37'136'5205,"-3"84"-2906,-9 42-1320,78-434-1529,25-32-1372,-46 179 1638,2 1 0,1 0 0,0 0 0,2 2 0,1-1 1,17-20-1,-28 38 254,1 1 1,0 0 0,1 0-1,-1 0 1,1 0 0,-1 1-1,1-1 1,0 1 0,0 1 0,1-1-1,-1 1 1,1 0 0,-1 0-1,1 0 1,8-1 0,-10 3 40,-1 0 1,1 0 0,-1 0 0,1 0 0,-1 1-1,1 0 1,-1-1 0,1 1 0,-1 1 0,1-1-1,-1 0 1,0 1 0,0 0 0,0-1 0,0 1-1,0 0 1,0 1 0,0-1 0,-1 0-1,1 1 1,-1 0 0,0-1 0,1 1 0,-1 0-1,0 0 1,1 4 0,0-2 42,-1 0 0,0 1-1,-1-1 1,1 0 0,-1 0 0,0 1-1,0-1 1,-1 1 0,0-1 0,0 1 0,0-1-1,0 1 1,-1-1 0,0 0 0,0 1 0,-1-1-1,1 0 1,-1 0 0,0 0 0,-1 0-1,1 0 1,-7 9 0,5-7 49,-1 0-1,-1 0 1,1-1 0,-1 1-1,0-2 1,0 1-1,-1 0 1,0-1 0,0-1-1,0 1 1,0-1 0,-1 0-1,0-1 1,-10 4 0,17-6-164,0-1 0,-1 0 0,1 1 0,-1-1 1,1 0-1,0 0 0,-1 0 0,1 0 0,-1 0 1,1 0-1,0 0 0,-1-1 0,1 1 0,-1 0 1,-1-2-1,2 2-15,1-1 0,0 1 1,-1-1-1,1 1 0,0 0 0,-1-1 1,1 0-1,0 1 0,0-1 0,-1 1 0,1-1 1,0 1-1,0-1 0,0 1 0,0-1 1,0 1-1,0-1 0,0 0 0,0 1 1,0-1-1,0 1 0,0-1 0,0 1 1,0-1-1,0 0 0,0 1 0,1-1 0,-1 1 1,0-1-1,0 1 0,1-1 0,-1 1 1,0-1-1,1 1 0,-1 0 0,1-1 1,-1 1-1,1-1 0,3-4-167,0 1 0,0 0-1,0 0 1,0 0 0,1 1-1,5-4 1,15-10-928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17332,'0'-1'50,"0"1"0,0 0 0,0-1 1,0 1-1,0 0 0,0-1 0,0 1 0,0 0 1,0-1-1,-1 1 0,1 0 0,0-1 1,0 1-1,0 0 0,0 0 0,0-1 0,-1 1 1,1 0-1,0 0 0,0-1 0,0 1 1,-1 0-1,1 0 0,0-1 0,0 1 1,-1 0-1,1 0 0,0 0 0,0 0 0,-1 0 1,1-1-1,0 1 0,-1 0 0,1 0 1,0 0-1,-1 0 0,1 0 0,-17 4 755,-14 14 597,23-11-1136,1 1-1,0-1 1,0 1 0,0 0-1,1 1 1,0-1-1,1 1 1,0 0 0,-6 15-1,9-20-200,0 1 0,0 0-1,1 0 1,0 0 0,-1 0-1,2 0 1,-1 0 0,0 1-1,1-1 1,0 0 0,1 0-1,-1 0 1,1 1 0,0-1-1,0 0 1,0 0 0,1 0-1,-1 0 1,1 0 0,5 6-1,-6-8-39,1-1 0,0 0-1,0 0 1,1 0-1,-1 0 1,0-1-1,0 1 1,1-1-1,-1 1 1,1-1-1,0 0 1,-1 0-1,1 0 1,0 0-1,0 0 1,0-1 0,-1 1-1,1-1 1,0 0-1,0 0 1,0 0-1,0 0 1,0 0-1,0-1 1,-1 1-1,1-1 1,0 0-1,4-1 1,3-2 37,-1 0 0,0 0 0,0 0 0,-1-1 0,1-1 1,-1 0-1,8-6 0,-5 2-28,-1-1-1,0 1 1,0-2 0,-1 1 0,10-18 0,-16 23-57,1-1 0,-1 1 0,0-1 0,0 0 0,-1 0 0,0-1 0,0 1 0,-1 0 0,0-1 0,0 1 0,0-1 0,-2-8 0,1 14 4,0 1-1,0-1 1,0 0 0,-1 1 0,1-1 0,-1 0 0,1 1 0,-1-1-1,0 1 1,1-1 0,-1 1 0,0-1 0,-2-1 0,3 2-35,-1 1 0,1-1 1,-1 1-1,1 0 0,-1-1 1,1 1-1,-1 0 0,1 0 1,-1-1-1,0 1 0,1 0 1,-1 0-1,1 0 0,-1 0 1,0 0-1,1-1 0,-1 1 1,0 0-1,1 1 0,-1-1 1,1 0-1,-1 0 0,0 0 1,0 0-1,0 1-68,-1 0 0,1 0 0,-1 0 0,1 0 0,0 0 0,0 0 0,0 0 0,-1 0 0,1 0 0,0 1 0,1-1 0,-1 0 0,0 1 0,0-1 0,0 0 0,1 1 0,-1-1 0,1 1 0,-1 0 0,1-1 1,0 1-1,-1-1 0,1 1 0,0 0 0,0 1 0,2 6-498,5-5-101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18172,'-2'0'235,"0"1"0,1 0 0,-1 0-1,0 0 1,0 1 0,1-1 0,-1 0 0,1 1 0,-1-1 0,1 0 0,0 1 0,0 0 0,-1-1 0,1 1-1,0 0 1,-1 3 0,-14 34 1284,13-30-1039,-14 46 180,2 2 1,2-1-1,-8 91 1,21-143-656,-2 31 33,2-34-37,0 0 0,0 0 0,0 0 0,0 0-1,0 0 1,0 0 0,0 0 0,0 0 0,1 0 0,-1 0 0,0 0-1,1 0 1,-1 0 0,0 0 0,1 0 0,0 0 0,-1-1 0,1 1-1,-1 0 1,1 0 0,0 0 0,-1-1 0,1 1 0,0-1 0,0 1 0,1 0-1,-1-1-5,0 0-1,0 0 1,0 0-1,0 0 0,0 0 1,0-1-1,0 1 1,0 0-1,0-1 1,0 1-1,-1-1 0,1 1 1,0-1-1,0 1 1,0-1-1,0 0 1,-1 1-1,1-1 0,0 0 1,-1 0-1,1 1 1,0-1-1,-1 0 0,1-1 1,14-27-244,-12 24 177,8-18-281,-1 0-1,-1 0 0,-1-1 0,-1 0 1,-1 0-1,-1-1 0,3-43 0,-7 73 410,0 0 0,1 0 0,-1 0 0,2 0 0,-1 0-1,0 0 1,1-1 0,3 6 0,-1-2 52,1 0 0,0 0-1,1 0 1,10 10 0,-13-15-48,0 0 0,1 0 0,-1 0 1,1 0-1,-1 0 0,1-1 0,0 0 0,0 0 0,0-1 1,0 1-1,0-1 0,0 0 0,0 0 0,1-1 0,-1 1 0,7-1 1,-5-1 5,-1-1 1,0 1-1,0-1 1,0 0-1,0 0 1,0 0-1,0-1 1,-1 0-1,1-1 1,-1 1-1,0-1 1,5-4-1,0-1-32,0-1 1,-1 0-1,-1 0 0,0-1 0,0 0 0,-1 0 0,0-1 0,-1 0 1,-1 0-1,1-1 0,-2 1 0,4-17 0,-7 22-89,0 1 0,0-1 1,0 0-1,-1 0 0,0 1 0,-2-14 0,1 19 40,1 0 0,0-1 0,0 1 0,-1 0 0,1 0 0,0 0 0,-1 0 0,1 0 0,-1 0-1,0 0 1,1 0 0,-1 0 0,0 0 0,1 0 0,-1 0 0,0 1 0,0-1 0,0 0 0,0 0 0,0 1-1,0-1 1,0 1 0,0-1 0,0 1 0,0-1 0,0 1 0,0 0 0,-1-1 0,1 1 0,0 0-1,0 0 1,0 0 0,0 0 0,-1 0 0,1 0 0,0 0 0,0 0 0,0 0 0,0 1 0,0-1 0,-1 0-1,1 1 1,0-1 0,0 1 0,0-1 0,0 1 0,-1 1 0,-3 1 8,0 0 1,0 0 0,0 1-1,1 0 1,-1 0 0,1 0-1,0 1 1,1-1 0,-1 1-1,1 0 1,0 0 0,0 0-1,0 0 1,1 1 0,-4 9-1,3-7-2,1-1 0,0 1-1,1-1 1,-1 1 0,1 0-1,1 0 1,-1 0 0,1 0-1,1-1 1,0 1 0,2 12-1,0-14-115,0 0-1,0 1 1,0-1-1,1 0 1,0-1-1,1 1 1,-1-1-1,1 0 1,0 0-1,0 0 1,0 0-1,7 3 1,-6-4 36,-1 0 0,1 0 1,-1 1-1,0 0 0,-1 0 1,1 0-1,-1 0 1,0 1-1,0 0 0,0 0 1,-1 0-1,0 0 0,4 11 1,-6-7 196,0 0-1,-1 1 1,0-1 0,0 0-1,-4 18 1,3-17-123,2-8-352,2-6 289,4-9 28,1-14-146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94 130 18860,'2'2'172,"1"1"1,-1-1-1,0 1 0,1-1 1,0 0-1,-1 0 1,1 0-1,0 0 0,0-1 1,0 1-1,0-1 0,0 0 1,1 0-1,-1 0 0,0 0 1,1 0-1,-1-1 0,0 1 1,1-1-1,-1 0 1,0 0-1,1-1 0,-1 1 1,1-1-1,-1 1 0,0-1 1,0 0-1,1 0 0,-1 0 1,0-1-1,0 1 0,5-4 1,-4 3-97,0-1-1,-1 1 1,1-1 0,-1 0 0,1 0-1,-1 0 1,0 0 0,0-1 0,0 1-1,0-1 1,-1 0 0,1 0 0,-1 0-1,0 0 1,0 0 0,-1 0 0,1 0-1,-1-1 1,0 1 0,0-1 0,0 1-1,-1-1 1,0 1 0,0-7 0,0 9-72,0-1 0,-1 1 1,1 0-1,-1 0 1,0 0-1,0 0 0,0 0 1,0 0-1,0 0 0,0 0 1,0 0-1,-1 0 1,1 0-1,0 1 0,-1-1 1,0 1-1,1-1 0,-1 1 1,0 0-1,0-1 1,0 1-1,0 0 0,0 0 1,0 0-1,0 1 0,0-1 1,0 0-1,0 1 1,-1-1-1,1 1 0,0 0 1,0 0-1,0 0 0,-4 0 1,0 0-12,-1 1 1,1 0-1,-1 0 0,1 0 1,0 1-1,0-1 0,-1 2 1,1-1-1,0 1 0,-9 5 1,4 0-2,0 1-1,1 0 1,0 0 0,0 1 0,1 1 0,1-1 0,-8 13 0,11-16 2,1 0 0,0 0-1,0 0 1,1 1 0,0-1 0,0 1 0,1 0 0,0 0 0,0 0 0,1 0 0,0 1 0,1 14 0,0-20-60,0-1 0,0 1 1,1 0-1,-1-1 0,1 1 1,0-1-1,0 1 0,0-1 1,0 1-1,0-1 0,1 0 1,-1 1-1,1-1 0,-1 0 1,1 0-1,0 0 1,0 0-1,0-1 0,0 1 1,0 0-1,0-1 0,0 1 1,1-1-1,-1 0 0,1 0 1,-1 0-1,1 0 0,3 1 1,1-1-45,-1 0 0,1 0 1,-1-1-1,1 0 0,-1 0 1,1-1-1,0 0 1,-1 0-1,1 0 0,11-5 1,32-16-514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19860,'-8'0'460,"0"0"-1,1 1 1,-1 0-1,0 0 1,0 1-1,0 0 1,1 0-1,-1 1 1,-7 3-1,1 1 230,1 0 0,0 1 0,-22 15 0,30-18-578,0 0-1,0 0 1,1 0 0,-1 0 0,1 0-1,0 1 1,1 0 0,-1 0-1,-3 11 1,6-16-155,0 1 0,1-1 0,-1 1 0,1 0 0,-1-1 1,1 1-1,0 0 0,-1-1 0,1 1 0,0 0 0,0 0 0,0-1 0,1 1 1,-1 0-1,0-1 0,1 1 0,-1 0 0,1-1 0,-1 1 0,1 0 0,0-1 1,0 1-1,0-1 0,-1 0 0,2 1 0,-1-1 0,0 0 0,0 1 0,0-1 0,0 0 1,1 0-1,-1 0 0,1 0 0,-1 0 0,1 0 0,-1 0 0,1-1 0,-1 1 1,1-1-1,0 1 0,-1-1 0,4 1 0,24 5-930,-14-3 615,-1 0-1,0 1 0,0 0 1,0 1-1,17 9 0,-28-13 363,0 1 1,-1-1-1,0 1 0,1 0 0,-1 0 0,0 0 0,0 0 1,0 0-1,0 0 0,0 1 0,-1-1 0,1 1 0,-1-1 1,1 1-1,-1-1 0,0 1 0,0 0 0,0 0 0,-1 0 0,1-1 1,0 1-1,-1 0 0,0 0 0,0 0 0,0 0 0,0 0 1,0 0-1,-1 0 0,1 0 0,-1-1 0,0 1 0,-2 5 1,0 0 81,0-1 0,0 0 1,-1 0-1,0 0 0,-1-1 0,0 1 1,0-1-1,0 0 0,0-1 1,-8 7-1,9-9-135,0 0-1,0 1 1,0-2-1,-1 1 1,0 0 0,1-1-1,-1 0 1,0 0-1,0 0 1,0 0-1,0-1 1,0 0 0,-1 0-1,1-1 1,0 1-1,-6-1 1,9 0 35,1-1 0,-1 1 0,1 0 0,0-1 0,-1 1 0,1-1 0,-1 0 0,1 1 0,0-1 0,0 0 0,-1 0 0,1 0 0,0 0 0,0 0 0,0 0 0,0 0 0,0 0 0,0 0 0,0 0 0,1 0 0,-1-1 0,0 1 0,1 0 0,-1-1 1,1 1-1,-1-1 0,1 1 0,0 0 0,-1-3 0,-6-28-344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18460,'13'5'487,"1"-1"0,0 0 1,0-1-1,0-1 0,0 0 0,1-1 0,-1 0 0,1-1 1,-1-1-1,0 0 0,1-1 0,-1 0 0,0-1 1,0-1-1,21-9 0,-18 6 33,28-16 0,-40 20-428,0-1 0,1 1 0,-1-1 0,-1 0 0,1-1 0,-1 1 0,1-1 0,4-8 0,-8 13-80,0-1 0,-1 0 0,1 0 0,-1 0 0,1 0-1,-1 0 1,1 0 0,-1 0 0,1 0 0,-1 0 0,0 0 0,1 0-1,-1 0 1,0 0 0,0 0 0,0 0 0,0 0 0,0 0-1,0 0 1,0 0 0,0 0 0,-1 0 0,1 0 0,0 0 0,0 0-1,-1 0 1,1 0 0,-1 0 0,1 0 0,-1 0 0,1 0-1,-1 0 1,0 0 0,1 1 0,-1-1 0,0 0 0,0 1 0,0-1-1,0 0 1,1 1 0,-1-1 0,0 1 0,0-1 0,0 1-1,0-1 1,0 1 0,-2-1 0,-2 0 8,-1 0 0,1 0-1,-1 0 1,1 0 0,0 1 0,-1 0-1,-10 1 1,4 2-15,1 0-1,-1 0 0,1 2 1,0-1-1,0 1 0,0 1 1,1 0-1,0 0 0,0 1 1,0 0-1,1 1 0,-8 9 1,10-11 0,1 1 0,0-1 1,0 1-1,1 1 0,0-1 1,0 1-1,1 0 0,0 0 0,0 0 1,1 1-1,0-1 0,0 1 1,1 0-1,0-1 0,1 1 1,-1 14-1,2-19-1,1 0 0,-1 0 0,1-1-1,0 1 1,0 0 0,0 0 0,0-1 0,1 1 0,-1 0 0,1-1 0,0 0 0,0 1 0,0-1-1,5 5 1,-2-4-88,-1 0 0,1 0-1,0 0 1,0-1 0,0 0-1,0 0 1,0 0 0,12 3-1,-4-2-73,-1-1-1,2 0 1,-1-1-1,0-1 1,0 0-1,1 0 1,-1-2-1,15-1 1,-9-1-10,33-11 0,37-16-288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16371,'4'-3'1913,"1"2"-1273,-10 22-288,-8 15 1897,1 20-1673,-6 4-176,4 9-104,4 1-40,3-2-96,4-4-24,3-12 0,1-8-32,11-20-296,2-8-280,6-17-640,5-8 952,0-24-160,3-16-121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17484,'-7'20'2088,"-5"7"-1336,-5 14-256,3 7 1049,0 8-633,2 4-72,5 2-240,4-2-136,3-4-264,6-3-32,1-10-176,-1-9-248,-2-8-496,-1-9-176,-3-11-424,-6-22 360,-4-5 95</inkml:trace>
  <inkml:trace contextRef="#ctx0" brushRef="#br0" timeOffset="1">8 324 16099,'-7'13'1761,"7"-5"-825,7 3-248,13-6 929,5-3-177,10-5-288,3 0-176,5-7-520,3 1-488,-1-4 200,1-4-120,-8-1-200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 17604,'2'-1'267,"-1"0"0,0 0 0,1 0 0,-1 0 0,0 0 0,1-1 0,-1 1 0,0 0 0,0-1 0,0 1 0,0 0 0,0-1 1,-1 1-1,1-1 0,0 1 0,-1-1 0,1 0 0,-1 1 0,1-1 0,-1 1 0,0-1 0,0-2 0,0 3-178,0 1 1,0-1-1,0 1 0,0-1 0,-1 1 0,1 0 1,0-1-1,0 1 0,-1-1 0,1 1 1,0 0-1,-1-1 0,1 1 0,0-1 0,-1 1 1,1 0-1,-1 0 0,1-1 0,-1 1 1,1 0-1,0 0 0,-1-1 0,1 1 0,-1 0 1,1 0-1,-2 0 0,1 0 14,-1 0 0,0 0-1,0 0 1,0 0 0,0 0 0,0 0 0,0 1-1,0-1 1,0 1 0,-3 1 0,-4 3-6,0-1 0,0 2 0,1-1 0,0 1 0,0 1 0,0-1 0,1 2 0,-1-1 0,2 1 0,-9 11 0,6-6-101,1-1 0,1 1 0,0 1 0,0-1 0,2 1 0,-7 21 0,11-29 0,-1-1 0,1 1 1,1 0-1,-1-1 0,1 1 0,0 0 1,0 0-1,1-1 0,-1 1 0,1 0 1,1-1-1,3 12 0,-4-15 3,0 1-1,1-1 1,-1 0 0,1 1-1,0-1 1,0 0-1,0 0 1,0 0 0,0 0-1,0 0 1,0 0-1,1-1 1,-1 1-1,0-1 1,1 0 0,0 0-1,-1 0 1,1 0-1,0 0 1,-1 0 0,1-1-1,0 1 1,0-1-1,0 0 1,-1 1 0,1-1-1,3-1 1,2 0 21,-1 0 1,1 0 0,-1-1 0,1 0-1,-1-1 1,0 1 0,0-2 0,0 1 0,0-1-1,-1 1 1,1-2 0,-1 1 0,0-1-1,-1 0 1,1 0 0,-1-1 0,0 1-1,8-13 1,-7 10 19,-1-1 0,0 1 0,0-1 0,-1 0 0,0 0 0,-1 0 0,0-1 0,0 0 0,-1 1 0,0-1 0,-1 0 0,0 0 1,-1 0-1,0-10 0,-2 10-281,0 1 1,-1 0 0,0-1 0,0 1-1,-1 0 1,0 1 0,-1-1 0,0 1-1,-8-10 1,7 8-710,2 1-388,5 10 522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82 16604,'3'9'3406,"7"14"-2910,-4-18-575,0-1 0,0 1 0,0-1 0,0-1 0,1 1 1,0-1-1,10 4 0,15 7 48,-31-13 30,1 0 1,0 0-1,-1 0 0,1 0 0,-1 0 1,1 1-1,-1-1 0,0 0 0,0 1 0,1-1 1,-1 1-1,0-1 0,0 1 0,1 3 0,-2-4 4,0 0 1,0 0-1,0 0 0,0 0 0,0-1 0,0 1 0,0 0 0,0 0 0,0 0 0,0 0 0,-1 0 0,1 0 0,0 0 0,-1 0 0,1 0 0,-1 0 0,1-1 0,-1 1 0,1 0 0,-1 0 0,0-1 0,1 1 0,-1 0 0,0-1 0,0 1 0,1-1 0,-1 1 0,0-1 0,0 1 1,0-1-1,-1 1 0,-7 4 25,0-1 0,-1 0 0,0-1 0,1 0 0,-19 3 0,23-6-97,0 1 0,0 0 0,-1-1 0,1 0 0,0 0 0,-1-1 0,1 1 0,0-1 0,-1 0 0,1-1 0,0 1 0,-7-4 0,-2-7-99,4-7-61</inkml:trace>
  <inkml:trace contextRef="#ctx0" brushRef="#br0" timeOffset="1">75 21 13995,'17'-2'1400,"1"1"-1000,7 1-456,1 0 729,4-1-409,3-4-88,1-6-208</inkml:trace>
  <inkml:trace contextRef="#ctx0" brushRef="#br0" timeOffset="2">472 2 13819,'-3'20'1176,"-4"0"-856,1 0-144,-6 3 376,4 0-151,-2-3-161,1-1-168,1-5-312,-1-1-137,2-6 281,-2-2-64,6-10-48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19732,'-1'14'9490,"4"-14"-8674,1 0-399,2 0-1650,-2-1 1185,-4-4-792</inkml:trace>
  <inkml:trace contextRef="#ctx0" brushRef="#br0" timeOffset="1">1 313 19836,'3'10'2393,"-2"-8"-1425,2-2-408,1-8 1793,3-2-1361,-1-1-1640,-2-1 840,-4 1-424,-1 1-168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18788,'-1'23'5118,"0"33"-4119,-9 95-469,-47 232-1,131-631 1862,6-45-2404,-79 289 11,0-1-8,0 1 1,1-1 0,-1 1-1,1-1 1,0 1-1,3-5 1,-4 8 6,-1 0 0,1 0 0,0 0 0,0 0 1,0 0-1,0 0 0,0 1 0,0-1 0,0 1 0,0-1 1,0 0-1,0 1 0,0 0 0,1-1 0,-1 1 0,0 0 0,0-1 1,0 1-1,1 0 0,-1 0 0,0 0 0,0 0 0,1 0 1,-1 0-1,0 1 0,0-1 0,0 0 0,3 1 0,9 3-17,0 1-1,0 0 1,17 10-1,-24-11 17,1 0-1,-1 0 1,0 0-1,0 1 1,-1 0-1,1 0 1,-1 1-1,4 5 1,-7-9 10,-1 1 0,0-1 1,0 0-1,0 1 0,-1-1 1,1 1-1,0-1 0,-1 1 1,0-1-1,1 1 1,-1-1-1,0 1 0,-1-1 1,1 1-1,0-1 0,-1 1 1,1-1-1,-1 1 0,0-1 1,1 1-1,-1-1 0,-1 0 1,1 1-1,0-1 0,0 0 1,-3 3-1,-4 5 69,0 0 0,0-1 0,-18 16-1,12-12 20,0-1-1,-1 0 0,0 0 1,-1-2-1,-1 0 1,-32 14-1,48-23-137,1-1 0,-1 0-1,0 1 1,1-1 0,-1 0 0,0 0 0,1 1-1,-1-1 1,0 0 0,1 0 0,-1 0 0,0 0-1,1 0 1,-1 0 0,0 0 0,1 0 0,-1 0-1,0 0 1,1 0 0,-1-1 0,0 1 0,1 0-1,-1 0 1,0-1 0,1 1 0,-1 0 0,0-1-1,1 0-3,-1 0 0,1 0-1,0 0 1,0 0-1,0 0 1,0 0-1,0 0 1,0 0-1,0 1 1,0-1 0,0 0-1,0 0 1,1 0-1,-1 0 1,0 0-1,0 0 1,1 0 0,21-37-892,-6 18 289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18372,'-8'5'2320,"4"0"-1487,7-4-257,8-1 1216,17-1-520,9-4-207,12 3-489,5-3-152,12-1-176,1 2-48,-1 1-344,-5 2-248,-13 1-552,-9 3-297,-16 0 1841,-10-1-888,-19 3-184,-5-2-136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13979,'-10'17'1944,"10"-11"-703,6-3-409,14-3 1640,4-8-767,16 0-409,3-4-144,7-1-368,4-2-431,1 0-1106,3 1-511,-4-7 1056,-1 0-288,-10 0-224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19172,'15'-11'2534,"-15"11"-2483,0 0 0,1 0 1,-1 0-1,0 0 0,0 0 0,0 0 0,1 0 0,-1 1 0,0-1 1,0 0-1,0 0 0,0 0 0,1 0 0,-1 0 0,0 0 1,0 0-1,0 1 0,0-1 0,0 0 0,1 0 0,-1 0 0,0 0 1,0 1-1,0-1 0,0 0 0,0 0 0,0 0 0,0 1 0,0-1 1,0 0-1,0 0 0,0 0 0,0 1 0,0-1 0,0 0 1,0 0-1,0 0 0,0 1 0,0-1 0,0 0 0,0 0 0,-9 37 2437,5-25-2383,-9 38 191,-10 63 0,21-99-289,1 1 1,0-1-1,1 1 0,0-1 1,1 1-1,1-1 0,0 1 1,1-1-1,7 20 0,-8-30 3,-1 1-1,1-1 0,1 0 0,-1 0 0,1 0 1,-1 0-1,1 0 0,0-1 0,0 1 0,1-1 1,-1 0-1,1 0 0,0 0 0,-1 0 0,1-1 1,0 0-1,1 1 0,-1-2 0,7 4 0,-5-4-54,-1 0 0,1 0 0,-1-1-1,1 0 1,-1 0 0,0 0 0,1 0-1,-1-1 1,1 0 0,-1 0 0,0-1-1,1 1 1,-1-1 0,0 0 0,0-1-1,7-4 1,-1 1-144,-1-2 1,0 1-1,0-2 0,-1 1 1,0-1-1,-1-1 1,0 1-1,13-22 0,2-7-283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32 309 16948,'-6'18'417,"-1"1"0,2 1 0,1-1 1,0 1-1,2-1 0,-1 21 0,3-35-336,0 0 0,1 0 0,-1 0-1,1 0 1,0 0 0,1 0-1,-1-1 1,1 1 0,0 0 0,0-1-1,0 0 1,6 8 0,-5-9-36,0 0-1,0 0 1,0 0 0,1-1-1,-1 1 1,1-1 0,0 0 0,-1 0-1,1 0 1,0 0 0,0-1-1,1 0 1,-1 0 0,0 0 0,0 0-1,9 0 1,5 0-317,0-1 1,-1-1-1,1-1 0,-1-1 0,1 0 1,-1-1-1,0-1 0,0-1 1,28-13-1,-4-2-794,0-1 0,57-43 0,-49 28 414,53-49 0,-82 66 1364,-1 0 0,-1-1 0,-1 0 1,28-47-1,-44 66-553,0 0-1,0 0 1,0 0 0,0 0 0,0 0-1,0 0 1,0 0 0,-1-1 0,1 1-1,-1 0 1,1 0 0,-1-1 0,0 1 0,0 0-1,0-1 1,0 1 0,-1-4 0,0 6-82,1-1 0,0 0 1,-1 1-1,1-1 0,-1 1 1,1-1-1,-1 1 0,1-1 0,-1 0 1,0 1-1,1 0 0,-1-1 1,0 1-1,1-1 0,-1 1 1,0 0-1,1-1 0,-1 1 1,-1 0-1,0-1 29,-1 1 0,0 0-1,1 0 1,-1 0 0,1 0-1,-1 0 1,0 1 0,-2 0 0,-6 2 64,-1 1 1,1 0-1,0 0 1,1 1-1,-1 1 1,1 0-1,0 1 1,0 0-1,1 0 1,0 1-1,-13 13 1,15-14-125,0 2 0,0-1 0,1 1 1,0 0-1,0 0 0,1 0 0,0 1 1,1 0-1,0 0 0,0 0 0,1 1 1,-3 19-1,5-25-31,1 0 1,0 0-1,0 0 0,1 0 1,-1-1-1,1 1 0,0 0 1,0 0-1,1-1 0,-1 1 1,1 0-1,0-1 0,0 0 1,1 1-1,-1-1 0,1 0 1,0 0-1,7 7 0,-7-9-6,0 1-1,0-1 0,1 0 0,-1 0 1,1 0-1,-1 0 0,1 0 1,0-1-1,0 0 0,0 0 1,0 0-1,0 0 0,0 0 1,0-1-1,0 0 0,0 0 0,0 0 1,0 0-1,0-1 0,0 1 1,0-1-1,0 0 0,4-2 1,4-2 54,-1 0 0,1-1 0,-1 0 0,0 0 0,0-2 0,-1 1 0,0-1 0,-1-1 0,16-17 0,-12 11 24,-1 0 1,-1-1-1,0-1 1,-1 1-1,13-32 1,-19 37-144,0-1 0,-1 1 0,0 0 0,-1-1 0,0 0 0,-1 0 1,-1-22-1,0 30-139,0-1 0,0 0 1,-1 1-1,0-1 0,0 1 1,0-1-1,0 1 1,-1 0-1,0-1 0,0 1 1,0 0-1,0 0 0,-1 0 1,1 1-1,-1-1 0,0 0 1,0 1-1,0 0 0,-1 0 1,1 0-1,-1 0 0,-7-4 1,10 6 170,1 1 0,-1 0 0,1-1 0,-1 1 1,0 0-1,1-1 0,-1 1 0,1 0 0,-1 0 0,0 0 0,1 0 0,-1-1 1,0 1-1,1 0 0,-1 0 0,1 0 0,-1 0 0,0 0 0,1 1 0,-1-1 1,0 0-1,1 0 0,-1 0 0,1 0 0,-1 1 0,0-1 0,1 0 1,-1 1-1,1-1 0,-1 0 0,1 1 0,-1-1 0,1 1 0,-1-1 0,1 1 1,0-1-1,-1 1 0,1-1 0,-1 1 0,1-1 0,0 1 0,0-1 1,-1 1-1,1 0 0,0-1 0,0 1 0,0 0 0,0 0 0,1 11-490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22037,'-1'10'1768,"-20"8"-1200,-4 5-184,-7 9 617,-2 2-273,-1 5-208,2 0-48,6-1-192,4-2-128,9-6-392,1-4-352,7-10-568,0-9-361,2-13 1129,0-8-288,4-10-256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19412,'-4'-3'285,"0"0"0,0 1 0,0-1-1,0 1 1,-1 0 0,0 0 0,1 0 0,-1 0 0,0 1-1,-5-1 1,7 2-172,-1 0 0,1 0 0,-1 0 0,1 0 0,0 1 0,0-1 0,-1 1 0,1 0 0,0 0 0,0 0 0,0 0 0,0 1 0,0-1 0,0 1 0,-5 3 0,4-1-40,-1 0 1,0 1-1,1-1 0,0 1 0,0-1 0,0 1 1,1 1-1,0-1 0,0 0 0,0 1 0,0-1 1,1 1-1,0 0 0,0 0 0,1 0 0,0 0 1,-1 10-1,1-13-55,1 1 1,0-1-1,1 1 1,-1-1 0,0 0-1,1 1 1,0-1-1,0 0 1,0 1-1,0-1 1,0 0-1,1 0 1,0 0 0,-1 0-1,1 0 1,0-1-1,0 1 1,1 0-1,-1-1 1,0 1-1,1-1 1,0 0-1,-1 0 1,1 0 0,0 0-1,0-1 1,0 1-1,0-1 1,0 0-1,1 1 1,-1-1-1,5 0 1,0 1 22,0-1-1,0 0 1,0-1-1,0 0 1,0 0 0,0-1-1,0 0 1,0 0 0,0-1-1,-1 0 1,1 0-1,-1-1 1,1 0 0,-1 0-1,0-1 1,0 0 0,9-6-1,-12 7-50,0 0-1,-1 0 0,1-1 0,-1 1 1,1-1-1,-1 0 0,0 0 0,0 0 1,-1 0-1,0 0 0,1-1 0,-1 1 1,0-1-1,-1 0 0,1 1 1,-1-1-1,0 0 0,-1 0 0,1 0 1,-1 0-1,1 0 0,-2 1 0,1-1 1,0 0-1,-1 0 0,0 0 0,0 0 1,-4-8-1,4 10-70,0 0 1,0 0-1,0 0 0,-1 0 0,1 0 1,-1 0-1,0 1 0,0-1 0,0 1 1,0-1-1,-1 1 0,1 0 0,0-1 1,-1 1-1,0 1 0,1-1 0,-1 0 1,0 1-1,0-1 0,0 1 0,0 0 1,0 0-1,-4-1 0,4 2-60,0 0-1,-1 0 0,1 0 1,0 1-1,0-1 0,0 1 1,0-1-1,0 1 0,0 0 1,0 0-1,0 1 1,0-1-1,0 1 0,1-1 1,-1 1-1,1 0 0,-1 0 1,1 0-1,-1 0 0,1 0 1,0 1-1,0-1 1,-3 6-1,1-1-47,0 0 0,0 1-1,1-1 1,0 1 0,0 0 0,-3 15 0,1 16-497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15219,'-19'5'951,"0"0"0,1 1-1,-1 2 1,1-1 0,-18 13-1,25-14-562,1 1-1,0 0 1,0 0-1,1 1 1,0 1-1,1 0 1,0 0 0,0 0-1,-8 14 1,14-20-307,0 1 1,0 0-1,0-1 1,1 1 0,-1 0-1,1 0 1,0 0 0,0 0-1,1 0 1,-1 0-1,1 0 1,0 0 0,0 0-1,0 0 1,1 0 0,-1 0-1,2 5 1,-1-6-47,0 0 1,1 0 0,-1-1-1,1 1 1,-1 0 0,1 0-1,0-1 1,0 1-1,0-1 1,1 0 0,-1 0-1,0 0 1,1 0-1,0 0 1,-1 0 0,1 0-1,0-1 1,0 0 0,0 1-1,0-1 1,0 0-1,6 1 1,3 0 14,0-1 0,0 0 0,0 0-1,0-1 1,0-1 0,0 0 0,1-1 0,-1 0 0,-1-1-1,1 0 1,18-8 0,-17 6-4,-1 0-1,-1-1 1,1-1-1,-1 0 1,0 0-1,-1-1 1,0-1-1,0 0 1,-1 0-1,14-18 1,-20 23-27,0 0 1,-1-1-1,1 1 0,-1-1 1,0 0-1,-1 0 0,1 0 1,-1 1-1,0-1 0,0 0 1,0-1-1,-1 1 0,0 0 1,0-6-1,0 9-34,-1-1 0,1 1 0,-1-1 0,0 1 0,1-1 0,-1 1 0,0 0 0,0-1 0,-1 1 0,1 0 0,0 0 0,-1 0 0,1 0 0,-1 0 0,0 0 0,0 0 0,0 0 0,0 1 0,0-1 0,0 1 0,0-1 0,0 1 0,-1 0 0,1 0 0,0 0 0,-1 0 0,1 0 0,-1 1 0,-3-1 0,3 0-65,-1 0 0,1 1 1,0 0-1,0-1 0,0 1 0,0 0 1,0 1-1,0-1 0,0 0 0,0 1 1,-1 0-1,1 0 0,1 0 0,-6 2 1,-1 4-265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8818 521 11042,'-108'-32'391,"-231"-78"323,195 50 265,25 10-317,-162-46 0,137 64-638,-2 5 1,-166-8-1,-303 12 100,469 20 25,-543-20 568,-322-4-166,3 81-564,638-4-64,-464 124 0,711-140 43,3 6 0,1 6 1,2 4-1,3 5 1,2 6-1,2 4 0,4 5 1,-132 113-1,102-61-48,7 6 0,5 5 0,6 5-1,-182 279 1,209-265 84,6 4 0,7 4 0,-80 234 0,115-262 27,6 2 1,7 2-1,5 1 1,-13 262-1,38-248-11,7-1 1,6 0-1,52 237 0,-24-221-28,8-2 0,134 303 0,-126-353 0,92 138 0,100 89-4,-137-208 17,243 223 1,181 59 4,-402-329-7,236 113 0,171 14-2,19-51 2,5-32 5,507 67 3,-802-164 16,1-11 1,280-14-1,-292-25 7,-1-11 0,-2-11 0,-1-11 0,-3-12 0,-2-10 0,-5-11-1,-3-11 1,-4-10 0,286-172 0,-337 160-93,-6-8 0,321-286 0,-384 295 68,-5-5-1,-5-4 1,-6-5 0,137-228 0,-160 212 177,-6-3 0,-7-3 0,-6-3 0,-7-3 1,-8-1-1,-6-3 0,30-263 0,-60 302-73,-5 0-1,-5 0 1,-6 0 0,-4 0-1,-6 1 1,-6 1-1,-4 1 1,-6 2 0,-5 1-1,-5 1 1,-67-125-1,-250-380-150,-57 39 3,285 416 82,-250-240-1,263 297 141,-4 6-1,-243-154 1,277 204-62,-4 4 0,-1 5 1,-108-36-1,-65-5 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 13587,'-2'-3'212,"0"0"1,0 1-1,0-1 0,-1 1 1,1-1-1,-1 1 1,1 0-1,-1 0 0,0 0 1,0 1-1,0-1 1,0 0-1,0 1 0,0 0 1,-1 0-1,1 0 1,0 0-1,-1 0 0,1 1 1,0 0-1,-1-1 1,-6 2-1,6-1-92,0 1 0,0 0 0,0 0 0,1 0 0,-1 1 0,0-1 0,0 1 0,1 0 0,-1 0 0,1 0 0,0 0 0,-1 1-1,1 0 1,0-1 0,0 1 0,1 0 0,-1 0 0,1 1 0,-4 4 0,5-7-111,0 1 0,-1 0 0,1 0-1,0 0 1,0 0 0,0 0 0,0 0 0,1 1 0,-1-1-1,1 0 1,-1 0 0,1 1 0,0-1 0,-1 0 0,1 1 0,0-1-1,1 0 1,-1 0 0,0 1 0,1-1 0,-1 0 0,1 0-1,0 1 1,0-1 0,-1 0 0,2 0 0,-1 0 0,0 0-1,0 0 1,1 0 0,-1-1 0,0 1 0,4 2 0,-2-1-12,1-1 0,0 1 1,0-1-1,0 0 1,0-1-1,1 1 0,-1-1 1,0 1-1,1-1 0,-1-1 1,0 1-1,1-1 1,-1 1-1,1-1 0,-1 0 1,8-2-1,-3 1 9,0-2-1,-1 1 0,1-1 1,-1 0-1,1-1 0,12-7 1,-18 10-13,0-1 0,0 0 1,0 0-1,0 0 1,0-1-1,0 1 1,-1-1-1,1 0 1,-1 0-1,1 1 1,-1-1-1,0-1 1,0 1-1,-1 0 1,1 0-1,-1-1 1,1 1-1,0-7 0,-2 9-27,0 0-1,0 0 0,0 0 0,0 0 0,0 0 0,0 0 0,0 1 1,0-1-1,0 0 0,-1 0 0,1 0 0,0 0 0,-1 0 0,1 1 0,-1-1 1,1 0-1,-1 0 0,1 0 0,-1 1 0,1-1 0,-1 0 0,0 1 0,0-1 1,1 1-1,-1-1 0,0 1 0,0-1 0,1 1 0,-1-1 0,0 1 1,0 0-1,0-1 0,0 1 0,0 0 0,0 0 0,0 0 0,1 0 0,-1 0 1,-2 0-1,0 0-76,0 0 0,0 0 0,0 0 0,0 0 0,1 1 0,-1-1 0,0 1 0,0 0 0,0 0 0,0 0 1,-3 2-1,-5 6-352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16307,'1'7'142,"-1"0"0,0 0 0,0 0 0,-1 0 0,1 0 0,-2 0 0,1-1 0,-1 1 0,0 0 0,-3 6 0,-4 16 65,-32 142 713,-24 233 0,60-361-900,-7 56-275,9-85 90,0 0-1,-1-1 1,0 1-1,-12 22 0,15-34 210,1 0 0,-2 0 0,1 0 0,0 0 0,0 0 0,-1-1-1,1 1 1,-1 0 0,1-1 0,-1 1 0,0-1 0,1 0 0,-1 1-1,0-1 1,0 0 0,0 0 0,0 0 0,0-1 0,0 1 0,0 0-1,0-1 1,-1 1 0,1-1 0,0 0 0,0 1 0,-4-2 0,-15-4-14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5 346 13003,'-3'46'1184,"1"0"-672,4-2-144,7-1 536,3-7-63,8-10 47,6-11 32,14-16 88,9-12 0,11-18-15,2-8-41,4-18-72,0-8-40,-3-14-616,-4-2-552,-12-3 408,-7 6-88,-10 4-216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 15187,'-46'7'740,"0"3"0,1 1 1,0 3-1,-47 21 0,74-27-650,1 1 0,-1 1 0,2 0 0,-1 1 0,1 1 0,1 1 0,1 0 1,-1 1-1,2 1 0,0 0 0,1 0 0,-13 23 0,14-18-34,1 0 1,1 1-1,1 0 1,1 0-1,1 1 1,0 0-1,2 0 1,1 0-1,-1 30 1,4-39-38,0-1 1,1 1 0,1-1 0,0 0 0,1 1-1,0-1 1,1-1 0,5 13 0,-5-16-12,0-1 1,0 1-1,1-1 1,0 0-1,0 0 1,1 0-1,0-1 1,0 0-1,1 0 1,0 0-1,0-1 1,10 6-1,-5-5 33,1 0-1,0-1 1,0-1-1,0 0 0,0-1 1,0 0-1,1-1 0,0 0 1,-1-1-1,1-1 0,26-2 1,-27 0 55,0 1 1,-1-2-1,1 0 0,0 0 1,-1-1-1,0-1 1,0 0-1,0 0 0,-1-2 1,0 1-1,0-1 1,15-13-1,-23 17-55,0 1-1,-1-1 0,1 0 1,-1 1-1,0-1 1,0 0-1,0-1 1,0 1-1,0 0 0,-1 0 1,1-1-1,-1 1 1,0-1-1,0 1 1,0-1-1,-1 1 1,1-1-1,-1 0 0,0 1 1,0-1-1,0 0 1,0 1-1,-1-1 1,0 0-1,1 1 0,-1-1 1,-1 1-1,1-1 1,0 1-1,-1 0 1,0-1-1,1 1 0,-1 0 1,-5-5-1,4 3-23,-1 1 1,0 0-1,-1-1 0,1 1 0,-1 1 0,0-1 1,0 1-1,0 0 0,0 0 0,0 0 1,-1 1-1,1-1 0,-1 2 0,0-1 0,1 0 1,-1 1-1,0 0 0,0 1 0,0-1 0,-9 1 1,13 1-21,0-1 1,0 0 0,1 1 0,-1-1 0,0 1 0,0 0 0,1 0 0,-1 0 0,0 0 0,1 0 0,-1 0-1,1 0 1,0 0 0,-1 0 0,-1 3 0,3-3 1,-1-1 0,1 0-1,0 1 1,0-1 0,-1 1 0,1-1-1,0 1 1,0-1 0,0 1 0,0-1-1,0 1 1,0-1 0,-1 0 0,1 1-1,0-1 1,0 1 0,1-1 0,-1 1 0,0-1-1,0 1 1,0-1 0,0 1 0,0 0-1,1 0 1,0 0-1,-1-1 0,1 1 0,0 0 1,0 0-1,-1-1 0,1 1 1,0-1-1,0 1 0,0-1 0,0 1 1,0-1-1,0 1 0,0-1 1,2 1-1,5 0-6,0 1 1,1-1-1,-1-1 1,0 0-1,1 0 0,-1 0 1,1-1-1,-1 0 1,0-1-1,14-4 1,6-4 2,48-22 0,-37 12-5,30-14 2,-69 34 9,1-1 0,0 1 0,-1 0 0,1 0 0,0-1 0,0 1 0,0 0 0,-1 0 0,1 0 0,0 0 0,0 0-1,0 0 1,-1 0 0,1 0 0,0 0 0,0 0 0,0 0 0,-1 0 0,1 1 0,0-1 0,0 0 0,-1 0 0,1 1 0,0-1 0,0 1 0,0 0 0,0 0-1,0 1 1,0-1 0,-1 0 0,1 0 0,-1 1 0,1-1 0,-1 0 0,0 1-1,1-1 1,-1 1 0,0-1 0,0 0 0,0 1 0,0 1 0,-1 9 3,-1-1 0,0 0 0,-4 13-1,3-14 5,-5 26-29,1-11-97,1 0 1,1 1-1,1-1 1,0 52-1,4-75 48,0-1 0,0 1 0,0 0 0,1 0 0,-1 0 0,1 0-1,-1-1 1,1 1 0,-1 0 0,1-1 0,0 1 0,1 2 0,-1-4 56,-1 0 1,1 1 0,-1-1-1,1 0 1,0 0 0,-1 1-1,1-1 1,-1 0-1,1 0 1,-1 0 0,1 0-1,0 0 1,-1 0 0,1 0-1,-1 0 1,1 0 0,0 0-1,-1 0 1,1 0 0,-1 0-1,1 0 1,0 0 0,-1-1-1,1 1 1,-1 0 0,1 0-1,-1-1 1,1 1 0,-1 0-1,1-1 1,-1 1-1,1-1 1,-1 1 0,0 0-1,1-1 1,0 0 0,15-17-375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16860,'-1'1'89,"0"0"1,0-1 0,0 1 0,0 0 0,0 0 0,0 0 0,0 0-1,0 0 1,0 0 0,0 0 0,1 0 0,-1 0 0,0 0 0,0 1-1,1-1-67,0-1-1,0 1 1,0-1-1,0 0 1,0 1-1,0-1 1,0 1-1,0-1 1,1 0-1,-1 1 1,0-1-1,0 0 0,0 1 1,0-1-1,1 1 1,-1-1-1,0 0 1,0 0-1,0 1 1,1-1-1,-1 0 1,0 1-1,1-1 1,-1 0-1,0 0 0,1 1 1,-1-1-1,0 0 1,1 0-1,3 2 62,1-1 0,-1 0 0,0 0 0,1 0 0,-1 0 0,1-1 0,5 1 0,15-2 58,1 0 1,-1-2-1,0-1 0,0-1 1,-1-1-1,1-1 0,-1-1 1,-1-1-1,24-13 0,-39 18-3,-1-1 0,1 0 0,9-8 0,-16 12-104,0 0-1,0 0 1,0 0 0,0 0-1,0 0 1,0 0 0,0 0 0,0 0-1,0 0 1,0 0 0,-1 0 0,1-1-1,0 1 1,-1 0 0,1-1-1,-1 1 1,0 0 0,1-1 0,-1 1-1,0-1 1,0 1 0,0 0-1,0-1 1,0 1 0,0-1 0,0 1-1,0 0 1,-1-1 0,0-1-1,1 3-11,-1-1-1,0 0 0,0 0 0,0 0 0,0 1 0,0-1 0,0 0 0,0 1 0,0-1 0,0 1 0,0-1 0,0 1 0,0 0 0,0-1 0,0 1 0,0 0 0,-1 0 0,1 0 0,0 0 0,0 0 0,0 0 0,0 0 0,-2 0 0,-26 7 173,19-3-176,1 0-1,-1 1 1,1 0-1,1 1 0,-1 0 1,1 0-1,0 1 1,0 0-1,1 1 0,0-1 1,0 1-1,-10 17 1,11-16-21,1-1 0,0 1 0,1 0 0,0 0 0,1 0 0,-1 1 0,2-1-1,-1 1 1,2 0 0,-1-1 0,1 1 0,1 0 0,0 15 0,0-21-18,1-1-1,-1 0 1,1 1-1,-1-1 1,1 0-1,0 0 1,1 0-1,-1 1 1,0-1-1,1 0 1,0-1-1,-1 1 1,1 0-1,0 0 1,1-1-1,-1 1 1,0-1-1,1 0 1,-1 0-1,1 0 1,0 0-1,0 0 1,0 0-1,0-1 1,0 0-1,0 1 1,0-1-1,0 0 1,0 0-1,1-1 1,4 1-1,0 0-52,-1-1 0,1-1 1,-1 1-1,1-1 0,-1-1 0,1 1 0,-1-1 1,0-1-1,0 1 0,0-1 0,0-1 0,0 1 0,6-5 1,-2-1-3,1 1 1,-2-2 0,1 0 0,-2 0 0,10-12 0,12-19-339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16484,'-9'11'839,"0"-2"-441,0 1 0,-10 16 0,18-24-342,0-1 1,0 1-1,0 0 1,0 0 0,0 0-1,0 0 1,0 0-1,1 0 1,-1 0-1,1 0 1,-1 0-1,1 0 1,0 1-1,0-1 1,0 0-1,0 0 1,0 0-1,0 0 1,1 1-1,-1-1 1,2 3-1,-1-3-39,1 0 0,-1 0-1,1-1 1,0 1 0,0-1-1,-1 1 1,1-1 0,0 1-1,0-1 1,0 0 0,1 0 0,-1 0-1,0 0 1,0-1 0,0 1-1,1-1 1,-1 1 0,0-1-1,1 0 1,-1 1 0,0-1 0,1 0-1,-1-1 1,0 1 0,4-1-1,7-1-2,-1 0 1,0-1-1,16-6 0,-6 0 92,35-20 0,-9 4 105,-48 24-208,1 1-1,-1 0 1,0 0 0,1 0 0,-1 0 0,0-1 0,1 1-1,-1 0 1,1 0 0,-1 0 0,0 0 0,1 0 0,-1 0-1,1 0 1,-1 0 0,0 0 0,1 0 0,-1 0 0,1 0-1,-1 0 1,0 1 0,1-1 0,-1 0 0,1 0 0,-1 0-1,0 0 1,1 1 0,-1-1 0,0 0 0,1 0 0,-1 1-1,0-1 1,1 0 0,-1 1 0,0-1 0,0 0 0,0 1 0,1-1-1,-1 0 1,0 1 0,0-1 0,0 1 0,0-1 0,1 0-1,-1 1 1,0-1 0,0 1 0,0-1 0,0 0 0,0 1-1,0 0 1,-1 27 38,0-23-40,-8 54 69,-25 89 0,21-100 14,-43 144 266,45-162-214,-2 0 1,0-1-1,-2 0 0,-23 31 0,5-19 104,31-40-224,1 1 0,0-1 0,-1 1 0,1-1 0,-1 0 0,0 1 0,1-1 0,-1 0 0,0 0 0,0 0 0,0 0 0,0-1-1,0 1 1,0-1 0,0 1 0,0-1 0,0 1 0,0-1 0,0 0 0,0 0 0,-4 0 0,5-1-12,-1 0 0,1 0 0,-1-1 0,1 1 0,-1 0 0,1-1 0,0 1 0,0 0 0,-1-1 0,1 0 0,0 1 0,1-1 0,-1 1 0,0-1 0,0 0 0,1 0 0,-1 1 0,1-1 0,-1 0 0,1 0 0,0 0 0,0 0 0,0 0 0,0 0 0,0 1 0,1-4 0,-1-8 13,2 1 1,4-22-1,1 12-31,0 1 0,1 0 0,1 0 0,1 0 0,1 2 0,1-1 0,15-18-1,108-121-116,-134 158 131,79-78-34,-47 48 29,-1-1 0,40-53 0,-67 75 19,-12 15-3,-13 16 4,14-15-19,1 0 1,0 1-1,1-1 1,-1 1-1,2 0 1,-1 1-1,1-1 1,0 1-1,0 0 1,1-1 0,-3 15-1,5-21 3,0 1 0,0-1 0,0 0 0,0 0 0,0 1 1,0-1-1,0 0 0,0 0 0,1 1 0,-1-1 0,1 0 0,-1 0 0,1 0 0,-1 0 0,1 1 0,-1-1 0,1 0 0,0 0 0,0 0 0,-1 0 0,1 0 0,0-1 1,0 1-1,1 1 0,1-1 0,-1 0 1,0 0 0,1 0 0,-1-1 0,0 1-1,1 0 1,-1-1 0,1 0 0,-1 0 0,1 0 0,3 0-1,7-2 14,0 0-1,0 0 1,21-9-1,56-26 182,-56 22-40,46-15 0,-78 29-143,1 0 1,-1 1-1,0-1 1,0 1-1,1-1 1,-1 1 0,0 0-1,0 0 1,1 0-1,-1 0 1,0 0-1,0 1 1,1-1 0,-1 1-1,4 1 1,-5-1-4,0 0 0,0 0 0,1 0 1,-1 0-1,0 1 0,0-1 0,0 0 1,-1 1-1,1-1 0,0 0 0,0 1 1,-1-1-1,1 1 0,-1-1 0,1 1 1,-1 0-1,0-1 0,0 1 0,0-1 1,1 1-1,-1 0 0,-1 2 0,1-2 1,0 0 1,-1 0-1,1 0 0,0 0 0,1 0 0,-1 0 0,0 0 0,0 0 0,1 0 0,-1 0 0,1 0 0,0 0 1,0-1-1,-1 1 0,1 0 0,0 0 0,1 0 0,-1-1 0,0 1 0,0-1 0,1 1 0,-1-1 0,1 0 1,-1 1-1,1-1 0,0 0 0,-1 0 0,1 0 0,0 0 0,0 0 0,0 0 0,-1-1 0,1 1 1,0-1-1,0 1 0,0-1 0,0 0 0,0 0 0,0 1 0,0-2 0,0 1 0,0 0 0,3-1 0,8 0-17,0-1-1,0-1 1,-1 0-1,1-1 1,20-8-1,-10 1-631,42-26 0,-55 29 350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17084,'2'-2'239,"0"0"79,1 0 0,0-1 0,-1 1 0,1-1 0,-1 1 0,4-7 1,-23 132 3308,-9 14-3472,-19 155-159,44-285 7,1 0 0,0 0 0,0 1 0,0-1 0,3 12 0,-2-17 0,-1-1 0,1 1 1,-1-1-1,1 1 0,0-1 1,0 1-1,0-1 0,0 0 1,0 1-1,0-1 0,0 0 1,0 0-1,0 1 0,0-1 1,1 0-1,-1 0 0,1 0 1,-1-1-1,0 1 0,1 0 1,-1-1-1,1 1 0,0 0 1,-1-1-1,1 0 0,-1 1 1,1-1-1,2 0 0,3 0 13,0 0 0,0-1 0,0 0 0,0 0 0,0-1 0,0 0 0,0 0 0,-1 0 0,1-1 0,-1 0 0,11-6 0,8-7 75,33-28-1,-44 33-53,76-63 166,-74 61-97,-1-1 0,22-27 0,-50 60-83,-14 27 0,24-42-38,1 1 0,0 0 0,0 0 0,0 0-1,1 0 1,-1 0 0,1 0 0,0 0 0,1 1 0,-1-1 0,1 0 0,0 6 0,0-10-23,1 0 0,-1 0 0,0 0 0,0 0 0,0 0 0,1-1 0,-1 1 0,0 0 0,1 0 0,-1-1 0,1 1 0,-1 0 0,1 0 0,0-1 0,-1 1 0,1 0 0,-1-1 0,1 1 0,0-1 0,0 1 0,-1-1 0,1 1 0,0-1 0,0 0 0,-1 1 0,1-1 0,0 0 0,0 0 0,0 1 0,0-1 0,0 0 0,0 0 0,-1 0 0,1 0 0,0 0 0,0 0 0,0 0 0,0-1 0,0 1 0,1-1 0,3 0-90,-1-1 0,1 1 1,-1-1-1,1 0 1,-1-1-1,6-3 0,18-17-300,4-4-151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15131,'-10'23'1136,"7"-17"-930,0-1 0,1 1 0,0 0 0,0 0 0,0 0 0,-1 11 0,3-16-146,0 0-1,0 0 1,1 0-1,-1 0 1,1 0-1,-1 0 1,0 0-1,1 0 1,0 0-1,-1 0 0,1 0 1,-1 0-1,1-1 1,0 1-1,0 0 1,-1-1-1,1 1 1,0 0-1,0-1 1,0 1-1,0-1 1,0 1-1,0-1 1,0 1-1,0-1 1,0 0-1,0 0 1,0 1-1,0-1 1,0 0-1,0 0 1,2 0-1,35-1 724,-17-3-578,-1-1 1,1 0-1,-1-2 0,0-1 0,-1 0 1,0-2-1,0 0 0,-1-1 0,0 0 1,-1-2-1,23-20 0,-34 26-99,0 0 0,0-1 0,9-15 0,-12 18 74,-16 30-162,-7 21 63,1 1 0,3 0 0,-21 99 0,1 153 338,34-277-405,0 0 0,-2 1 0,0-1 0,-1 0 0,-9 23 0,11-38 3,0 0 1,-1-1 0,1 1-1,-1-1 1,0 0-1,-1 0 1,0 0-1,-7 6 1,8-8 15,0-1 1,-1 0-1,1 0 0,0-1 1,-1 1-1,0-1 1,1 0-1,-1-1 0,0 1 1,0-1-1,0 0 0,0 0 1,-8 0-1,11 0-9,0-1 0,-1 0 0,1 0-1,-1 0 1,1-1 0,-1 1 0,1-1 0,0 1 0,-1-1 0,1 0 0,0 0-1,0 0 1,0 0 0,-1 0 0,1 0 0,0-1 0,0 1 0,1-1 0,-1 1-1,-2-3 1,2 0 2,-1 1-1,1-1 0,-1 0 1,1 0-1,1 0 0,-1-1 1,0 1-1,1 0 1,0-1-1,-1-4 0,1-7-49,-1 0 1,2 1-1,0-1 0,1 0 0,4-19 0,1 9-324,1-1 0,2 2 0,0-1 0,2 1-1,0 1 1,2 0 0,1 1 0,1 0 0,17-21-1,9-4-313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17732,'-1'33'1671,"-13"65"1,3-36-1152,-16 127 338,-13 97-357,39-277-479,1-6-4,-1 0 1,1-1-1,-1 1 0,1 0 1,0 0-1,0-1 1,1 1-1,-1 0 0,1 3 1,-1-6-15,1 0 0,-1 0 1,0 0-1,0 0 1,0 0-1,0 0 0,0 0 1,1 0-1,-1 0 0,0 1 1,0-1-1,0 0 1,1 0-1,-1 0 0,0 0 1,0 0-1,0 0 0,0 0 1,1-1-1,-1 1 1,0 0-1,0 0 0,0 0 1,0 0-1,1 0 0,-1 0 1,0 0-1,0 0 1,0 0-1,0 0 0,0-1 1,1 1-1,-1 0 0,0 0 1,0 0-1,0 0 1,0 0-1,0 0 0,0-1 1,0 1-1,0 0 0,1 0 1,-1 0-1,0 0 1,0-1-1,0 1 0,0 0 1,0 0-1,0 0 0,0-1 1,0 1-1,6-12 93,18-53 198,21-92-1,-21 68-182,-7 27-78,56-165-115,-71 220 68,1 1 0,0-1-1,1 1 1,0 0-1,0 1 1,0-1-1,1 0 1,5-4-1,-9 9 10,0 0-1,0 0 1,1 0-1,-1 0 0,0 0 1,1 1-1,-1-1 1,1 0-1,-1 1 1,0-1-1,1 1 1,0 0-1,-1-1 0,1 1 1,-1 0-1,4 0 1,-4 1-1,1-1 0,0 1 0,0-1 0,0 1 0,-1 0 0,1 0-1,0 0 1,-1 0 0,1 0 0,-1 0 0,1 0 0,-1 1 0,0-1 0,0 1 0,1-1 0,-1 1 0,1 1 0,2 4 15,-1-1 1,-1 0-1,1 1 1,-1-1-1,0 1 0,0 0 1,-1 0-1,0 0 0,0 0 1,0 0-1,-1 0 0,0 0 1,-1 0-1,0 0 0,-2 12 1,1-13 20,1-1 0,-1 1-1,0 0 1,-1-1 0,1 1 0,-1-1 0,0 0 0,-6 8 0,7-11-14,-1 1 0,1-1 0,-1 1 0,1-1 1,-1 0-1,0 0 0,0 0 0,0 0 0,0 0 1,0-1-1,-1 0 0,1 1 0,0-1 0,-7 1 1,8-2-30,0 0 1,0 1 0,1-1-1,-1 0 1,0-1 0,1 1 0,-1 0-1,0 0 1,1-1 0,-1 1 0,0-1-1,1 1 1,-1-1 0,1 0-1,-1 0 1,1 0 0,-1 0 0,1 0-1,0 0 1,-1 0 0,1 0-1,0 0 1,-2-3 0,1 2 35,1-1 1,-1 0-1,1 1 1,0-1-1,-1 0 0,1 0 1,1 0-1,-1 0 1,0 0-1,1 0 0,-1 0 1,1-4-1,1-11-112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 16804,'-5'-1'242,"0"0"1,0 1 0,-1-1-1,1 1 1,0 0 0,0 0-1,0 1 1,0-1-1,-1 1 1,1 0 0,0 1-1,0-1 1,0 1 0,1 0-1,-1 0 1,0 1 0,-8 5-1,10-6-219,-1 1 1,1 0-1,0 0 0,-1 1 0,2-1 0,-1 1 0,0-1 0,0 1 0,1 0 0,0 0 1,0 0-1,0 0 0,1 0 0,-1 1 0,1-1 0,0 0 0,0 1 0,0-1 0,1 1 1,-1 7-1,1-10-9,1 0 1,-1 1 0,0-1 0,1 0-1,-1 0 1,1 0 0,0 1 0,0-1-1,0 0 1,0 0 0,0 0 0,0 0-1,0 0 1,1 0 0,-1-1 0,1 1-1,-1 0 1,1-1 0,0 1 0,0-1-1,0 0 1,-1 1 0,1-1 0,0 0-1,1 0 1,-1 0 0,0 0 0,0-1-1,0 1 1,0-1 0,1 1 0,-1-1-1,0 0 1,4 0 0,2 1 94,0-1 1,1 0-1,-1-1 1,0 0-1,0 0 1,0-1-1,0 0 1,12-5-1,-10 2 57,0 0 0,0 0-1,0-1 1,-1-1 0,0 0-1,0 0 1,12-13 0,-18 16-126,1 0 1,-1 0-1,0 0 0,-1 0 1,1 0-1,-1-1 1,0 1-1,3-9 0,-5 10-58,1 0-1,-1 0 1,1 0-1,-1 0 0,0 0 1,0 0-1,0 1 1,-1-1-1,1 0 1,-1 0-1,1 0 1,-1 0-1,0 1 1,0-1-1,0 0 0,-2-2 1,1 2-135,0 1 1,1 0-1,-1 0 0,0 0 1,0 0-1,-1 0 0,1 0 1,0 0-1,-1 0 1,1 1-1,-1 0 0,1-1 1,-1 1-1,0 0 0,0 0 1,1 0-1,-1 1 1,0-1-1,-6 0 0,9 1 139,0 0 1,0 0-1,0 0 0,0 0 0,0 0 0,-1 1 0,1-1 0,0 0 0,0 0 0,0 0 1,0 0-1,0 0 0,0 0 0,-1 0 0,1 0 0,0 0 0,0 1 0,0-1 1,0 0-1,0 0 0,0 0 0,0 0 0,0 0 0,0 0 0,0 1 0,0-1 1,0 0-1,0 0 0,0 0 0,0 0 0,0 0 0,0 1 0,0-1 0,0 0 1,0 0-1,0 0 0,0 0 0,0 0 0,0 1 0,0-1 0,0 0 0,1 9-718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15715,'-2'60'1227,"-14"77"1,5-62-647,-14 264 552,25-338-1114,0 1 0,0-1 0,0 1 0,0 0 0,0-1 0,1 1 0,-1-1 0,0 1 1,1 0-1,-1-1 0,1 1 0,0-1 0,0 0 0,-1 1 0,1-1 0,2 3 0,-3-4-9,0 0 0,1 0 0,-1 0 0,0 0 1,1 1-1,-1-1 0,0 0 0,1 0 0,-1 0 1,0 0-1,1 0 0,-1 0 0,0 0 0,1 0 1,-1 0-1,0 0 0,1 0 0,-1 0 0,1 0 1,-1 0-1,0 0 0,1 0 0,-1 0 0,0-1 1,0 1-1,1 0 0,-1 0 0,12-15 201,-6 2-95,-1 0-1,0 0 0,-1 0 1,0-1-1,2-18 1,4-71 368,-10 22-407,1 85-86,1-1 1,0 1-1,0 0 0,0-1 0,0 0 1,0 1-1,1-1 0,-1 0 1,1 0-1,5 4 0,-5-4 42,0 0-1,0-1 1,0 1 0,1-1-1,-1 1 1,1-1 0,0 0-1,-1-1 1,1 1-1,0-1 1,0 1 0,0-1-1,0 0 1,6 0-1,-3-2 55,0 0-1,0 0 0,-1 0 0,1-1 1,0 0-1,-1-1 0,1 1 0,-1-1 1,0-1-1,0 1 0,0-1 0,0 0 1,-1 0-1,0-1 0,0 1 0,0-1 1,0-1-1,6-8 0,1-3 135,-1 1 0,0-1 0,-2-1 0,0 0 0,9-25 0,-10 22-88,-1-1-1,-1 0 1,-1-1 0,0 1 0,-2-1-1,-1 0 1,0-25 0,-2 45-127,0 1 0,-1-1 0,1 0 0,-1 1 0,0-1 0,0 1 1,1-1-1,-3-2 0,2 4-6,1 0 0,-1 1 0,1-1 1,-1 0-1,1 1 0,-1-1 0,1 0 0,-1 1 1,0-1-1,1 1 0,-1 0 0,0-1 0,1 1 1,-1-1-1,0 1 0,0 0 0,1 0 0,-1-1 1,-1 1-1,0 0-2,0 0 0,0 1 0,0-1-1,0 1 1,0 0 0,0-1 0,0 1 0,1 0 0,-1 0 0,0 0 0,0 0-1,1 1 1,-1-1 0,1 0 0,-1 1 0,1-1 0,0 1 0,-1-1 0,1 1-1,-2 3 1,-11 18-15,1 1 0,1 1 0,1 0 0,1 0 0,1 1 0,1 1 0,2-1 0,0 1-1,2 0 1,-1 54 0,5-72 13,0-1 0,1 1 0,0 0 0,0-1 0,1 1-1,0-1 1,0 0 0,6 13 0,-5-16 2,-1-1 0,1 0 0,0 1 0,0-1 0,0 0-1,1-1 1,-1 1 0,1-1 0,0 1 0,0-1 0,0-1 0,1 1 0,-1 0 0,1-1 0,8 4 0,18 1-52,-27-7 36,1 1 0,0 0-1,0 0 1,0 1 0,-1-1-1,1 1 1,5 3 0,-9-4 9,0 0 1,0 0 0,0 0-1,0 0 1,-1 0 0,1 0-1,0 0 1,-1 0 0,1 0-1,0 0 1,-1 0 0,0 1-1,1-1 1,-1 0 0,0 0 0,1 1-1,-1-1 1,0 0 0,0 0-1,0 1 1,0-1 0,-1 2-1,-7 33-87,3-18 79,5-18 8,0 0-1,0 1 0,0-1 0,-1 0 0,1 1 1,0-1-1,0 0 0,0 0 0,0 1 0,0-1 0,0 0 1,0 1-1,0-1 0,0 0 0,0 0 0,0 1 0,0-1 1,0 0-1,0 1 0,1-1 0,-1 0 0,0 0 1,0 1-1,0-1 0,0 0 0,0 0 0,1 1 0,-1-1 1,0 0-1,0 0 0,0 0 0,1 1 0,-1-1 1,0 0-1,0 0 0,1 0 0,10-4-546,9-13 705,12-24-215,-12 16-114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44 12427,'-10'31'1909,"7"-21"-1256,0 0 0,0 0 0,1 0 0,0 1 0,-1 14 1,3-24-609,0-1 0,0 1 0,0-1 0,0 1 0,0 0 1,0-1-1,0 1 0,0-1 0,0 1 0,0-1 0,0 1 0,1-1 1,-1 1-1,0-1 0,0 1 0,0-1 0,1 1 0,-1-1 1,0 0-1,1 1 0,-1-1 0,0 1 0,1-1 0,-1 0 0,1 1 1,-1-1-1,1 0 0,0 1 0,0-1 24,-1 0 0,1 0 0,0 0 0,0 0-1,0 0 1,0 0 0,0 0 0,0 0 0,0-1 0,0 1 0,0 0-1,0-1 1,-1 1 0,3-1 0,1-2 178,1 0 0,0 0 0,-1-1-1,7-5 1,-6 2-81,0 1-1,0-1 0,-1 1 0,1-1 0,-1-1 0,-1 1 1,1 0-1,-1-1 0,2-9 0,-5 15-156,1 0-1,0 0 0,-1 0 1,0 1-1,0-1 1,1 0-1,-1 0 0,0 0 1,0 0-1,-1 0 1,1 0-1,0 0 0,-1 0 1,1 1-1,-1-1 1,1 0-1,-1 0 0,0 1 1,0-1-1,0 0 1,0 1-1,0-1 0,0 1 1,0-1-1,-1 1 1,1-1-1,0 1 0,-1 0 1,1 0-1,-1 0 1,0 0-1,1 0 0,-1 0 1,0 0-1,1 0 0,-1 1 1,0-1-1,0 1 1,0-1-1,0 1 0,1 0 1,-1-1-1,0 1 1,-3 1-1,0-1-120,0 0-1,0 1 1,0-1-1,0 1 1,0 0 0,0 1-1,1-1 1,-1 1-1,0 0 1,1 0 0,0 1-1,-1-1 1,1 1-1,0 0 1,0 0-1,-4 5 1,-6 11-353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15923,'1'1'135,"0"0"0,0 0 0,0 0 0,0 0 0,1 0-1,-1 0 1,0-1 0,1 1 0,-1-1 0,0 1 0,1-1 0,-1 1-1,1-1 1,-1 0 0,1 0 0,-1 0 0,1 0 0,-1 0-1,2 0 1,1 0 114,0-1-1,-1 0 1,0 0-1,1 0 0,-1-1 1,0 1-1,7-4 1,-4 0 210,1 1 1,-1-1 0,0 0 0,0-1 0,-1 1 0,10-13-1,-13 14-277,0 0 0,0 0-1,0 0 1,-1 1 0,3-9-1,-4 11-163,0 1 0,1-1-1,-1 0 1,0 1 0,0-1-1,0 1 1,0-1 0,0 1-1,0-1 1,0 1 0,0-1-1,0 0 1,0 1 0,0-1-1,0 1 1,0-1 0,0 1-1,0-1 1,-1 1 0,1-1-1,0 1 1,0-1 0,-1 1-1,1-1 1,0 1 0,-1-1-1,1 1 1,0-1 0,-1 1-1,1 0 1,-1-1 0,1 1-1,-1 0 1,1-1 0,-1 1-1,1 0 1,-1 0 0,1-1-1,-1 1 1,1 0 0,-1 0-1,1 0 1,-1 0 0,1 0-1,-1 0 1,0 0 0,1 0-1,-1 0 1,1 0 0,-1 0-1,1 0 1,-1 0 0,1 0-1,-1 0 1,0 1 0,-4 0 15,1 1 0,-1 0 0,1 0 0,0 1 0,0-1 0,0 1 0,0 0 0,0 0 0,1 0 0,-7 6 0,0 2-25,0 1 1,-9 16 0,13-18-47,0 0 1,1 0-1,0 0 0,0 1 0,2 0 1,-1 0-1,-2 16 0,5-24-38,1 0 0,-1 1 0,1-1 0,0 0 0,0 1-1,0-1 1,0 0 0,0 1 0,1-1 0,-1 0 0,1 0 0,0 0-1,0 1 1,1-1 0,-1 0 0,0 0 0,1 0 0,0-1 0,0 1 0,0 0-1,0-1 1,0 1 0,0-1 0,1 0 0,-1 1 0,1-1 0,-1 0-1,1-1 1,0 1 0,4 2 0,0-2-294,0 0-1,0 0 0,1 0 1,-1-1-1,0 0 1,1 0-1,-1-1 1,1 0-1,-1 0 1,10-2-1,-3 0-77,0-1 0,0-1-1,0 0 1,20-10 0,19-13-841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16211,'-20'19'1095,"-60"57"1395,73-68-2194,0 1 0,0 0 1,0 0-1,1 1 0,1 0 0,0 0 0,-6 15 0,11-24-262,-1 1 0,1-1 0,-1 0 0,1 1 0,-1-1 0,1 1-1,0 0 1,0-1 0,0 1 0,0-1 0,0 1 0,0-1 0,0 1 0,1-1 0,-1 1 0,1-1 0,-1 1 0,1-1 0,-1 1 0,1-1 0,1 3 0,0-3-17,-1 1-1,1-1 1,-1 0 0,1 0-1,0 0 1,0 0 0,-1 0 0,1 0-1,0 0 1,0-1 0,0 1-1,0-1 1,0 1 0,3-1-1,8 1-24,0-1 0,0 0 0,0-1 0,15-4-1,-17 4 48,-2-1-55,24-2-27,-32 4 39,0 0 0,0 0 0,0 0 0,0 0-1,0 0 1,0 0 0,0 0 0,0 0 0,1 0 0,-1 1 0,0-1 0,0 0-1,0 1 1,0-1 0,0 1 0,0-1 0,0 1 0,0-1 0,-1 1 0,1 0-1,1 1 1,-2-2 2,1 1-1,-1 0 1,0 0-1,0 0 1,0 0-1,0 0 0,0-1 1,0 1-1,0 0 1,-1 0-1,1 0 1,0 0-1,0-1 1,-1 1-1,1 0 1,0 0-1,-1 0 0,1-1 1,-1 1-1,1 0 1,-1-1-1,1 1 1,-1 0-1,-1 0 1,-19 18 18,15-14 7,-15 13-1,-8 8-65,-1-2 1,-37 23 0,42-37-545,24-10 570,0 1 0,0-1 0,0 0 0,0 0 0,0 0 0,0 0 0,0 0 0,-1 0 0,1 0 0,0 0 0,0-1 0,0 1 0,0 0 1,0 0-1,0-1 0,0 1 0,0-1 0,0 1 0,0-1 0,-1-1 0,-2-8-260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43 139 17108,'9'-2'502,"-5"2"-365,-1-1 0,0 1-1,1-1 1,-1 0 0,0 0-1,0 0 1,0-1 0,0 1-1,0-1 1,0 1 0,0-1-1,5-4 1,8-8 768,-9 8-705,0 0-1,0-1 0,10-11 1,-16 16-196,0 0 0,1 0 1,-1 0-1,0 0 0,0 0 1,0 0-1,0 0 0,-1 0 1,1 0-1,0-1 0,-1 1 1,0 0-1,1-1 0,-1 1 1,0 0-1,0-1 0,-1 1 1,1 0-1,-1-4 1,1 5-3,-1 0 0,1 0 1,0 0-1,-1 0 1,1 0-1,-1 0 1,1 0-1,-1 0 1,1 0-1,-1 0 1,0 1-1,1-1 1,-1 0-1,0 0 1,0 1-1,1-1 1,-1 1-1,0-1 1,0 1-1,0-1 1,0 1-1,0-1 1,-2 0-1,1 1 5,0 0 0,0 0 0,-1 0 0,1 0 0,0 0 0,0 0 0,-1 1 0,1-1 0,0 1 0,-3 0 0,-2 2 13,0 0 1,0 1 0,0-1-1,1 1 1,-9 7 0,8-5-10,1 0 1,0 1-1,0-1 1,0 1-1,1 1 1,0-1-1,0 1 1,1-1 0,0 1-1,1 1 1,-3 7-1,5-13-10,0 1 1,0-1-1,0 0 0,1 0 0,0 1 0,-1-1 0,1 0 0,0 1 0,1-1 1,-1 0-1,1 0 0,-1 1 0,1-1 0,0 0 0,0 0 0,0 0 1,1 0-1,-1 0 0,1 0 0,-1 0 0,1 0 0,0-1 0,0 1 0,1-1 1,-1 1-1,0-1 0,1 0 0,-1 0 0,1 0 0,0 0 0,0-1 1,5 3-1,3 1 4,1-1 1,-1 0 0,1-1 0,0-1 0,0 0 0,0 0-1,0-1 1,1-1 0,-1 0 0,16-2 0,5-2 23,-1-2 0,51-14 1,16-17 78,-47 16 82,-53 22-152,0 0 0,0 0-1,0 0 1,0 0-1,0 0 1,0 1-1,0-1 1,0 0 0,1 0-1,-1 1 1,0-1-1,1 0 1,-1 1 0,1-1-1,-1 1 1,1-1-1,-1 3 1,1-3-25,0 0 0,0 0 0,0 0 0,0 0 0,0 0 0,0 0 0,0 0 0,0 0 0,0-1 0,0 1 0,1 0 0,-1 0 0,0 0 0,1 0 1,-1 0-1,1 0 0,-1-1 0,0 1 0,1 0 0,0 0 0,-1-1 0,1 1 0,-1 0 0,1-1 0,0 1 0,0-1 0,-1 1 0,1-1 0,0 1 0,0-1 0,0 1 0,-1-1 0,1 0 0,0 1 0,0-1 1,0 0-1,1 0 0,11 2 46,-1-2 1,1 1-1,-1-2 1,0 1-1,1-2 0,19-4 1,74-25 34,-91 25-72,28-9 18,-27 8-27,-1 1 0,1 1 0,0 0 0,0 1 1,1 1-1,24-1 0,-40 4-12,0 0 0,1 0 0,-1 0 0,0 0 0,1 0 0,-1 1 0,0-1 0,0 0 0,1 1 0,-1-1 0,0 1 0,0 0 0,0-1 0,0 1 0,0 0 0,0 0 0,0 0 0,0 0 0,0-1 0,0 1 0,0 0 0,0 1 0,-1-1 0,1 0 0,0 0 0,-1 0 0,1 0 0,-1 1 0,1-1 0,-1 0 0,0 0 0,1 1 0,-1-1 0,0 0 0,0 0 0,0 1 0,0-1 0,0 0 0,0 1 0,-1 0 0,0 10 9,-1-1 1,0 0-1,-8 22 1,4-11 0,4-17-4,-3 16-177,0 0 0,1 0 1,1 0-1,1 0 0,0 28 0,2-48 156,0 0 1,0 0-1,0 0 0,1 0 0,-1 0 0,0 0 0,0 0 1,1-1-1,-1 1 0,0 0 0,1 0 0,-1 0 0,1 0 1,-1 0-1,1 0 0,-1-1 0,1 1 0,0 0 0,-1 0 1,1-1-1,0 1 0,0 0 0,-1-1 0,1 1 0,0-1 0,0 1 1,0-1-1,0 0 0,0 1 0,0-1 0,1 1 0,14-5-256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12043,'272'-44'366,"239"-5"596,94 18 142,-370 8-969,545-35-5,-23 46 336,81-33 514,-746 38-693,1 5-1,-1 3 0,104 16 1,-162-11-70,-21-3-26,-1-1 1,23 2 0,-38-10-43,-6 5-106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12499,'48'-13'2396,"400"-63"173,-343 69-2468,166 10-1,-232-2-80,759 0 93,167 14-69,141 3 25,-1059-19-78,467-24 10,-166 4 79,-150 17 201,-194 4-208,1 0 69,-1 0 0,0 0 0,0 0 0,0 1 1,1-1-1,-1 1 0,0 0 0,4 2 0,-51-35 156,24 10-440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9458,'76'0'647,"0"-3"1,123-21-1,-107 11-474,90-9 410,367 4 0,182 16 277,-21 16-736,215-22-33,-111-4-3,884-12 100,-1422 7-172,547-40 262,-3-34-63,-789 86-214,471-60 31,-334 50-20,169 8 0,-318 7-11,483 25 481,-376-13-247,243 57 0,-354-65-170,32 9-217,69 9 0,-102-20-48,-1-1 0,1 0 0,0-2 0,0 1 0,-1-2 0,1 1 0,0-2 0,-1 0 0,24-9 0,-10-6-231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6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2274 183 9714,'-7'-11'320,"0"1"-1,-1-1 1,0 2-1,-1-1 0,0 1 1,-1 1-1,1 0 1,-2 0-1,1 1 1,-1 0-1,0 1 1,0 0-1,-1 1 1,-23-8-1,-4 2-211,0 1 1,-1 2-1,-57-4 0,1 6-81,-142 9 0,-97 27 108,213-18-54,119-11-80,-163 15 345,-198 45 0,325-51-305,1 2-1,1 2 1,0 1-1,1 2 1,1 1-1,0 2 1,2 1-1,-60 49 1,74-52-47,1 0 0,1 1 0,0 1 0,1 1 0,1 0 1,-15 30-1,21-34 1,1 1 0,1 1 1,1-1-1,0 1 1,2 0-1,0 0 0,1 0 1,0 1-1,2 20 0,2-22 5,0 0-1,2 0 0,0 0 1,2 0-1,0 0 1,0 0-1,2-1 0,0 0 1,1-1-1,19 30 0,2-4 1,2-1 0,60 61-1,-58-69-16,1-2-1,1-1 0,2-2 0,1-1 0,1-2 0,2-2 0,0-2 0,1-1 0,1-3 0,0-1 0,2-2 1,-1-2-1,53 7 0,28-1-57,2-6-1,0-5 1,0-5 0,0-6 0,175-28 0,-247 22 68,0-2 0,-1-3 0,0-2 0,-1-2 1,-1-2-1,-1-3 0,51-33 0,-68 36 60,-1-3 1,-1 0-1,-1-2 0,-2-1 0,0-2 1,-2-1-1,-1-1 0,-2-1 0,-1-1 1,31-59-1,-46 76 10,0-1 1,-1-1 0,0 0 0,-2 0-1,0 0 1,-1 0 0,-1-1-1,0 1 1,-2-1 0,0 0 0,-1 0-1,-1 0 1,-1 1 0,0-1-1,-2 0 1,0 1 0,-1 0 0,0 0-1,-2 0 1,0 1 0,-13-22-1,6 14 1,-2 1 0,0 0-1,-2 2 1,-1 0 0,0 1-1,-27-23 1,15 19-10,0 2 0,-2 1 0,0 1 0,-38-16 1,6 9-238,-1 2 1,-1 4 0,-1 3 0,-122-19 0,107 27-286,-119 0-1,125 13 161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6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1644 91 9050,'-155'-25'1430,"-66"-8"-130,-108 12 213,148 12-794,-8 6-131,161 6-484,0 0 0,0 2 0,0 1 0,-46 16 1,44-10-37,1 1 1,0 1 0,1 2 0,0 0-1,-42 35 1,55-39-49,1 1 1,1 1-1,0 0 0,0 1 1,1 0-1,1 1 0,1 0 1,0 1-1,1 0 0,-12 33 1,14-26-2,1 0 1,1 1-1,1-1 1,1 1-1,1 0 1,2 0-1,0 1 1,1-1-1,9 44 1,-1-34-11,0 1 1,3-1 0,1-1-1,1 0 1,2-1 0,22 33-1,2-3-4,73 90 0,-85-121-15,1-1-1,2-1 1,1-2-1,42 30 1,-54-45-3,1-1 1,0-1-1,1 0 1,0-2 0,1 0-1,0-2 1,1 0-1,-1-2 1,25 3-1,-16-5 3,1-2 0,-1-1 0,0-1 0,0-2-1,0-1 1,35-10 0,-16 0 5,-1-2 0,0-2-1,52-28 1,-32 9 19,86-60-1,-70 38 10,110-100 0,-171 136-14,-2-1 0,0-1 0,-1-2 0,-2 0 1,-1-1-1,-1 0 0,-1-2 0,19-46 0,-27 48 59,-2-1 0,0 0 0,-2 0 0,-1-1 0,-1 1 0,-2-1 1,-1 1-1,-1-1 0,-1 0 0,-2 1 0,-1 0 0,-2 0 0,0 0 0,-16-38 0,19 57-52,-1 1 0,0 0 1,0 0-1,0 1 0,-1-1 0,-1 1 1,1 0-1,-1 1 0,-1 0 1,1 0-1,-1 0 0,0 1 1,-1 1-1,1-1 0,-1 1 1,0 0-1,-1 1 0,1 0 0,-1 1 1,0 0-1,-19-3 0,-30-3-342,-1 3-1,-86 3 0,79 3 64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2647 53 9466,'-102'-20'779,"-188"-13"0,-104 34 473,362 1-1121,-476 29 1206,6 34-1214,434-52-124,1 3 1,1 3-1,-114 50 1,150-55 16,1 1 0,0 2 0,1 1 1,1 1-1,1 1 0,0 2 0,2 0 1,1 2-1,-39 50 0,44-47-20,1 0 0,2 2 0,0 0 0,2 1 0,2 0 0,0 0 0,3 1 1,0 1-1,2-1 0,1 1 0,1 1 0,2-1 0,2 0 0,1 0 0,1 1 0,1-1 0,2 0 0,13 44 0,-3-26-23,2 0-1,2-1 1,3-1-1,38 64 1,-38-76 18,2-2 1,2-1 0,1-1-1,1-1 1,2-2 0,35 28-1,-6-14 16,2-2 0,1-4 0,3-2 0,0-3 0,2-3 0,115 34 0,-25-22 64,308 39 1,-182-53-26,2-12-1,402-30 1,-369-15-72,602-139 1,48-123 218,-955 287-185,110-44 142,-105 41-81,1-2 1,-1 0-1,-1-1 1,18-15-1,-29 21-25,-1 0 0,0 0 0,0 0 0,0-1-1,-1 1 1,0-1 0,0 0 0,-1-1 0,1 1-1,-1-1 1,-1 1 0,1-1 0,-1 0-1,0 0 1,-1 0 0,1 0 0,-1 0 0,-1 0-1,0 0 1,0-1 0,0 1 0,-1 0-1,0 0 1,0 0 0,-3-11 0,-3-2 78,-1 0-1,0 0 1,-1 0 0,-2 1 0,0 1-1,0 0 1,-20-23 0,-20-18 136,-2 2 0,-89-73-1,-138-82 14,-346-183-250,508 333-13,-151-57-1,56 41-40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11490,'-4'0'190,"-1"0"-1,0 0 0,0 1 0,0-1 1,0 1-1,1 1 0,-1-1 0,0 0 1,1 1-1,-7 3 0,9-4-151,0 1 0,-1 0 0,1 0 0,0 0 0,0 0 0,0 0 0,1 0 0,-1 1 0,0-1 0,1 0 0,0 1-1,-1-1 1,1 1 0,0 0 0,0-1 0,0 1 0,1 0 0,-1 0 0,0 3 0,0 9 5,0 1 1,1 0-1,0-1 0,4 26 0,18 62-103,-12-60 12,5 19-73,-4 2-1,-2 0 1,2 92 0,-15-13 122,0 70 162,6-152-87,15 91 1,7-43-22,45 128-1,-38-144-40,-4 1-1,16 114 0,-34-117 17,-6 180 0,-33 92 190,3-66 175,18-89 50,-4 59 282,9-228-562,-2-1-1,-1-1 0,-2 1 0,-2-1 0,-1-1 0,-19 38 0,26-61-85,3-9-50,0 0-1,1 0 1,-1 0-1,0 0 1,-1-1-1,-3 6 0,5-8-20,2-2-149,0 0-1,0 1 0,0-1 0,0 0 0,0 0 0,0 0 0,0 0 0,-1 0 0,1 0 0,0 0 0,-1 0 0,1 0 0,-1 0 0,1 0 0,-1 0 1,1-2-1,10-25-661,-10 24 667,6-15-484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15683,'2'0'230,"0"1"0,1-1-1,-1 0 1,0 0 0,0 0-1,1 0 1,-1 0 0,0 0-1,1-1 1,-1 1 0,0-1-1,0 0 1,0 1 0,0-1-1,0 0 1,0 0 0,3-2-1,34-27 1256,-30 23-1018,30-28 139,0-2 1,-3-2 0,-1-1 0,-2-2 0,-1-1-1,-3-1 1,40-81 0,-56 92-428,-11 27-134,-7 21-46,-52 132-59,-45 125-288,101-270 384,-7 33-1020,7-34 930,1 0 1,0-1-1,0 1 1,0 0-1,0 0 1,0 0 0,0-1-1,0 1 1,0 0-1,0 0 1,0-1 0,0 1-1,0 0 1,1 0-1,-1-1 1,0 1-1,0 0 1,1-1 0,-1 1-1,1 0 1,-1-1-1,0 1 1,1 0 0,-1-1-1,1 1 1,0-1-1,-1 1 1,1-1 0,-1 1-1,1-1 1,0 0-1,-1 1 1,1-1-1,0 0 1,-1 1 0,1-1-1,0 0 1,0 0-1,0 0 1,13 0-506,1-1-206</inkml:trace>
  <inkml:trace contextRef="#ctx0" brushRef="#br0" timeOffset="1">412 411 16956,'0'7'1736,"-3"8"-1112,-1-2-256,0-1 936,2 1-719,1-4-817,0 0-369,1-5 537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 206 11490,'-24'-20'733,"-23"-26"0,27 25-144,-29-22 0,40 36-488,0 1 0,0 0 0,-1 1 0,0 0 1,0 0-1,-20-6 0,-11 2-83,0 1 0,-1 2 0,0 2 0,-44 1 0,-170 14-217,251-10 201,-179 13 122,-352 75-1,499-80-4,1 2-1,0 1 1,1 3-1,-59 32 1,74-35-74,2 1-1,-1 0 0,1 2 1,1 0-1,1 1 1,0 1-1,1 0 1,1 1-1,-14 24 0,18-25-78,0 1 0,1 1-1,1 0 1,1 0-1,1 0 1,0 1 0,2 0-1,0 0 1,1 1-1,1-1 1,1 1 0,1-1-1,0 1 1,2-1-1,0 0 1,2 1 0,0-1-1,1 0 1,1-1-1,1 0 1,1 0-1,0 0 1,1-1 0,13 18-1,6 4-98,2-1 0,2-1 0,2-2 1,64 54-1,-31-37-9,137 81 0,-149-104 134,1-2 0,1-3 0,1-3-1,1-2 1,1-2 0,1-3 0,0-3 0,1-3 0,0-2-1,0-3 1,1-3 0,-1-2 0,1-3 0,-1-3 0,84-20-1,-73 9 43,-2-2 0,81-35-1,-125 43 47,0-1 0,0-1-1,-2-1 1,0-2-1,-1 0 1,0-2 0,-2 0-1,29-32 1,-42 41-18,-1-2-1,-1 1 1,0-1 0,0 0-1,-1 0 1,0-1 0,-1 0 0,-1 0-1,0 0 1,-1-1 0,0 1-1,-1-1 1,-1 0 0,0 1 0,-1-1-1,-3-27 1,0 19-9,-1 0 0,-1 1 0,-1 0-1,-1 0 1,-1 0 0,-1 1 0,0 0 0,-2 1 0,-24-35 0,13 27-56,0 0 1,-2 2 0,-1 1-1,-1 0 1,0 2 0,-31-19-1,18 17-81,0 2 0,-2 1-1,-1 2 1,-48-15 0,22 15-42,0 2 1,-1 4-1,0 2 1,-1 4-1,0 2 1,-72 6-1,-33 10-38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7458 181 13203,'-7'11'226,"0"-1"1,-1 1-1,0-2 1,-1 1-1,-14 12 1,21-20-226,0 0-1,-1 0 1,1 0 0,-1-1-1,1 1 1,-1-1 0,0 1 0,0-1-1,0 0 1,0 0 0,0 0-1,0 0 1,0-1 0,0 1 0,0-1-1,0 0 1,0 0 0,0 0-1,0 0 1,0-1 0,0 1 0,0-1-1,0 0 1,0 0 0,0 0-1,0 0 1,-5-2 0,-9-10-301,-1 0 1,2-1-1,-25-26 0,-9-8-516,39 38 648,0 1 1,-1 0 0,0 1 0,-1 0-1,0 1 1,0 0 0,0 1-1,-1 0 1,0 2 0,0-1 0,-1 2-1,1 0 1,-29-2 0,-19 5 360,1 3 1,0 3-1,-81 18 1,-32 4 393,-131-11-531,-2-20-322,290 3 256,-372 0-25,27 1 276,0-21 122,65-16-674,-74-8-73,-1 30 198,-256 57 372,270-13-782,-292 32-119,241-20 1806,311-34-899,1-3 1,-1-5 0,0-5 0,0-3-1,-177-40 1,230 37-238,-19-6 155,1 3-1,-72-7 1,114 20-24,1 0 1,-1 1-1,0 1 1,0 1 0,1 1-1,0 1 1,-1 0-1,1 2 1,1 0 0,-35 17-1,30-10-62,1 1 0,0 1-1,1 1 1,1 1 0,0 1 0,2 1-1,0 1 1,1 0 0,1 1 0,-21 36-1,29-43-68,1 2-1,1-1 1,1 1-1,0 0 1,1 0-1,0 1 1,-3 29 0,7-33 19,0 0 1,1 0 0,1 0-1,0 0 1,1-1-1,0 1 1,1 0 0,0-1-1,1 0 1,1 0 0,6 14-1,-5-16 25,0 1-1,1-1 1,0 0-1,0 0 0,1-1 1,1 0-1,-1-1 1,19 14-1,-11-11-15,0-1 0,0 0 0,1-2 0,37 14 0,-5-8-105,1-2 0,1-2 1,63 4-1,275 13-736,-165-14 681,28-3 347,1-11 1,349-46 0,158-28-468,4 69 144,-605 16 214,805 26 513,-85-63 109,-688 20-524,92-13 232,416-84 1,-587 84-293,4 0-14,152-47 0,-235 56-102,0-1-1,-1-2 0,0-1 1,-1-2-1,-1 0 0,-1-3 1,0 0-1,-2-1 1,27-27-1,-50 44 32,-1 0 1,1 0-1,-1-1 0,0 1 1,0 0-1,0-1 0,3-8 1,-5 11 3,0 1 1,-1-1-1,0 0 1,1 0-1,-1 0 1,0 0-1,0 0 0,0 0 1,0 1-1,0-1 1,-1 0-1,1 0 1,0 0-1,-1 0 1,0 0-1,1 1 1,-1-1-1,0 0 1,0 1-1,0-1 0,0 0 1,0 1-1,0-1 1,0 1-1,-2-2 1,-10-9 212,-1 0 1,0 1 0,0 1-1,-1 0 1,-17-8 0,-84-36 670,108 51-870,-257-101-45,179 71-71,-18 0-69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3011 73 11386,'19'5'27,"11"3"16,-29-8-31,-2-1 3,-17-6 19,-35-10 25,0 3 0,-2 2 0,-69-7 0,-173 3-39,-271 52-766,241-8 301,-68-11 298,-344 34-830,497-9 18,160-27 714,-24 4-175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5417,'-10'21'223,"1"0"1,1 1-1,1 0 0,-6 31 1,11-40-152,0-1 1,1 1 0,1 0 0,0-1 0,1 1-1,0 0 1,1-1 0,0 1 0,6 18 0,-4-23-44,0 0 1,0 0-1,0 0 1,1 0 0,0-1-1,1 0 1,0 0-1,0-1 1,0 1 0,1-1-1,-1-1 1,2 1-1,-1-1 1,10 5 0,6 3 3,1-2 0,1 0 1,36 10-1,27 3-227,0-4 0,103 10 0,185-1-671,-232-22 586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4609,'1656'-59'1568,"-1126"25"-1345,-361 15-98,185-46 1,-296 51-46,59-24 1,-91 28 82,0-1 1,-1-2-1,0-1 0,31-22 0,-49 31-53,-1 0 1,1-1-1,-1 0 0,1 0 0,-2-1 0,1 0 0,-1 0 0,0 0 0,0-1 0,-1 1 1,0-1-1,-1 0 0,0 0 0,0-1 0,3-14 0,-5 15-23,0 1 0,-1-1 1,0 0-1,-1 0 0,0 1 0,0-1 0,0 0 1,-1 1-1,0-1 0,0 1 0,-1 0 0,0 0 1,-1 0-1,1 0 0,-1 0 0,-1 1 0,-9-12 1,-1 2-106,0 1 0,-2 0 0,0 1 1,0 1-1,-2 1 0,1 0 0,-2 1 1,1 2-1,-28-11 0,-10 0-416,0 3 0,-71-13 1,-196-10-330,142 32 351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7186,'44'-2'-1104,"62"5"0,-33-1 34,466-4 1082,174 4 4502,-14 33-4029,213 5-511,-93-29 438,1-28 921,551-17-214,-111 9-1147,-807 15-25,287-22 7,-155 6 151,-32 21 33,165-8-505,-331-12 226,529-21 430,-871 45-262,306-8 57,0-21 278,-264 15-153,57-6 278,-141 21-504,-1-1 0,1 1 0,0 0 0,-1 0 0,1 0 0,0 1 0,-1-1 0,1 1 0,0-1 0,-1 1 0,1 0 0,-1 0 0,1 0 0,-1 0 0,1 0 0,-1 1 0,0-1 0,0 1 0,1 0 0,-1-1 0,0 1 0,-1 0 0,1 0 0,0 0 0,-1 1 0,4 3 0,0 10-80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31 14427,'0'-1'222,"0"-1"0,-1 0-1,1 0 1,0 0 0,0 0-1,-1 0 1,1 1 0,-1-1 0,0 0-1,1 0 1,-1 1 0,0-1-1,0 0 1,0 1 0,-2-3 0,3 28 1921,1 35-1761,-3-1 0,-10 61 0,4-48-205,-39 381 496,-17 171-230,35-327-304,-19 248-7,46-521-224,0 5-645,1 0 1,4 48 0,0-63-1481,-4-30 793,-4-8 357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1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63 14163,'-3'-35'1421,"0"8"1026,2 52-740,6 160-226,1 304-793,-11-231-569,-2 453 136,15-477-142,39 236 0,-20-324-626,-27-156 286,-5-14 89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15067,'16'29'3748,"28"29"-2697,-36-49-1013,1 1 1,1-1 0,-1-1 0,2 0 0,-1 0-1,1-1 1,0 0 0,0-1 0,1 0-1,0-1 1,0 0 0,0-1 0,1 0 0,-1-1-1,1 0 1,0-1 0,19 0 0,-8-2-75,-1-1 1,0-1-1,0 0 0,0-2 1,-1-1-1,1-1 0,-1-1 1,41-19-1,-52 21-38,14-7-132,-24 12 198,-1 0 0,1 0-1,-1 0 1,1 0 0,-1 0 0,1 0-1,-1 0 1,1 0 0,-1 0-1,1 0 1,-1 0 0,1 0 0,-1 0-1,1 0 1,-1 0 0,0 1 0,1-1-1,-1 0 1,1 0 0,-1 0-1,1 1 1,-1-1 0,0 0 0,1 1-1,-1-1 1,0 0 0,1 1 0,-1-1-1,0 1 1,1-1 0,-1 0-1,0 1 1,0-1 0,0 1 0,1-1-1,-1 1 1,0-1 0,0 1 0,0-1-1,0 1 1,0-1 0,0 0-1,0 1 1,0 0 0,1 20-160,-1-12 142,1 0 0,0-1 0,0 1 0,5 14 0,-6-21 30,1 1-1,0-1 1,0 0 0,0 0 0,0 0-1,0 0 1,1-1 0,-1 1 0,1 0-1,-1 0 1,1-1 0,-1 1 0,1-1-1,0 0 1,0 1 0,0-1 0,0 0-1,0 0 1,0 0 0,0 0 0,0-1-1,0 1 1,4 0 0,2 0 8,0 0 0,0-1 1,-1 0-1,1-1 0,0 0 0,0 0 1,14-4-1,55-23 42,-58 21-41,16-7 7,-6 2-3,34-9 0,-54 18-19,-1 2-1,0-1 0,0 1 1,1 0-1,-1 1 1,1 0-1,-1 0 0,0 1 1,11 1-1,-15 0-45,1 0 0,-1 0-1,0 0 1,0 0 0,0 0 0,0 1 0,0-1-1,-1 1 1,1 0 0,-1 1 0,0-1-1,0 0 1,3 6 0,-2-4-96,1 0 0,-1-1 1,1 1-1,0-1 0,6 5 1,6-4-106,4-6-73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14019,'75'-3'3029,"34"1"-1648,-98 2-1346,-1 1 1,1 1 0,0 0 0,-1 0 0,0 1 0,1 1 0,16 7 0,-20-7-24,0 1 0,0-1 0,0 1 1,-1 1-1,0-1 0,0 1 0,0 0 0,-1 0 0,0 0 0,7 12 1,-6-6-4,0 0 0,-1 0 0,0 0 1,-1 0-1,0 1 0,2 12 0,-1 15 11,-2 0 0,-1 1 0,-5 49-1,-6 14 16,5-61-18,1-1 0,1 1 1,6 45-1,-3-82-16,0 0 0,0 0-1,0 0 1,1 0-1,0 0 1,0-1-1,0 1 1,6 8 0,-6-12-3,-1 0 1,1 0 0,0 0 0,0 0 0,0 0 0,0 0 0,0 0-1,0-1 1,1 1 0,-1-1 0,0 0 0,1 1 0,-1-1-1,1 0 1,-1-1 0,1 1 0,0 0 0,-1-1 0,1 1 0,0-1-1,0 0 1,3 0 0,4-1-20,-1 0 0,1-1 0,-1 0 0,1-1 0,-1 0-1,14-6 1,57-33-185,-11 6-5,-62 33 186,7-4-37,1 1-1,0 0 0,1 1 1,15-2-1,-27 6 56,-1 0 0,1 1 0,-1-1 1,1 1-1,0 0 0,-1 1 0,1-1 0,0 0 0,-1 1 1,1 0-1,-1 0 0,1 0 0,-1 0 0,0 1 1,1-1-1,-1 1 0,0 0 0,0 0 0,0 0 0,0 0 1,0 0-1,-1 1 0,5 4 0,-3 0 29,1 0 0,-1 0-1,0 1 1,-1-1 0,0 1-1,0 0 1,-1 0 0,2 9-1,9 73 330,-6-31-66,-5-45-190,1 1 1,0-1-1,2 0 0,-1 0 1,8 13-1,-10-23-67,0 1-1,1-1 1,0 0-1,0 0 1,0 0 0,0 0-1,0-1 1,1 1-1,0-1 1,-1 0-1,1 0 1,0 0 0,1-1-1,-1 1 1,0-1-1,1 0 1,0 0 0,8 2-1,-4-3-14,1 0-1,-1-1 1,1 0-1,-1 0 1,1-1-1,0 0 1,-1-1-1,0 0 1,1 0 0,-1-1-1,0-1 1,0 1-1,-1-1 1,15-9-1,1-2-217,-1-1-1,-1-1 1,38-36 0,-37 28 151,0-1 1,-1-1 0,29-48-1,-32 40-199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48 133 20924,'4'-16'1237,"2"-5"686,-10 38 19,-14 57-2452,-17 138 1,35-192-540,2-14-133,1-13-1118,27-156-3864,-6 23 8297,-19 130 329,-1 17-975,3 32-296,-2-14-714,-2-13-410,2-1 0,-1 0 0,1-1 0,1 1 0,0-1 0,0 0 0,1 0 0,1-1 0,-1 0 0,1-1 0,1 1 0,0-1 0,0-1 0,0 0 0,1 0 0,0-1 0,0 0 0,1-1 0,17 7 0,-26-11-20,-1-1 0,1 1 0,0-1 0,0 0 0,0 0 0,-1 1 0,1-1 0,0 0 0,0 0 0,0-1 0,0 1-1,-1 0 1,1-1 0,0 1 0,0-1 0,0 1 0,-1-1 0,1 0 0,0 0 0,-1 0 0,3-1 0,-2 0 30,0-1 1,0 1-1,0 0 0,0-1 1,0 0-1,-1 1 1,1-1-1,-1 0 0,1 0 1,-1 0-1,1-5 1,2-8 251,-1 0 0,-1-1 0,0-31 0,-2 37-205,0 2-43,0-91 573,-1 90-626,0 0 0,0 0 0,-1 0 0,-1 0-1,0 0 1,0 0 0,-6-11 0,7 19-864,3 5-166,7 8-329,-5-10 1209,0 1-1,0-1 1,0 0 0,1 0-1,-1-1 1,0 1-1,0-1 1,1 1-1,3-1 1,25 0-698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 19996,'-2'-1'133,"-1"1"0,0 0-1,0-1 1,1 1-1,-1 0 1,0 0 0,0 0-1,1 0 1,-1 1 0,0-1-1,0 1 1,1 0-1,-1 0 1,1 0 0,-1 0-1,1 0 1,-1 0 0,1 1-1,-1-1 1,1 1-1,-4 3 1,-6 5 217,0 1 1,-15 18-1,23-25-167,-16 19 70,1 1 0,-16 27 1,26-37-202,1 0 1,1 1 0,0 0 0,1 0-1,-5 22 1,10-35-49,0 0-1,1 0 1,0 0-1,-1-1 1,1 1 0,0 0-1,0 0 1,0 0-1,0 0 1,0 0 0,1 0-1,-1 0 1,1 0-1,-1 0 1,1 0 0,0 0-1,-1-1 1,1 1-1,0 0 1,1 1 0,0-2-8,-1 0 0,0 0 0,0 0 0,1-1 0,-1 1 0,0 0 1,1-1-1,-1 1 0,1-1 0,-1 0 0,1 1 0,-1-1 0,1 0 0,-1 0 0,1 0 1,-1 0-1,1 0 0,-1 0 0,1 0 0,-1 0 0,1-1 0,-1 1 0,1-1 0,-1 1 1,3-2-1,5-2-56,0 0 0,-1-1 0,1 0 1,-1-1-1,0 0 0,0 0 0,-1-1 1,1 0-1,-1 0 0,8-13 0,-2 4-287,-2-1 0,0-1 0,-2 1-1,9-21 1,-17 31-399,-7 13 485,-7 12 152,5-3 96,1 1 0,1-1-1,0 1 1,1 0 0,1 0 0,0 1 0,-2 33 0,5-39 67,1 0 1,1 0-1,0 0 0,0 0 0,1 0 1,1 0-1,-1-1 0,2 1 0,0 0 1,0-1-1,1 0 0,0 0 0,7 10 0,-12-20-25,1 1 0,-1-1 0,0 0-1,1 1 1,-1-1 0,0 0-1,0 1 1,1-1 0,-1 1 0,0-1-1,0 0 1,0 1 0,0-1 0,0 1-1,1-1 1,-1 1 0,0-1-1,0 0 1,0 1 0,0-1 0,0 1-1,0-1 1,0 1 0,-1-1-1,1 0 1,0 1 0,0-1 0,0 1-1,0-1 1,0 1 0,-1-1 0,1 0-1,0 1 1,0-1 0,-1 1-1,0 0 49,-1-1-1,1 1 0,0 0 0,-1-1 0,1 1 1,-1-1-1,1 0 0,-1 1 0,1-1 0,0 0 1,-2 0-1,-40-2 1085,29 0-996,6 1-299,0 0-1,1 0 1,-1 0-1,0-1 1,0-1-1,1 1 1,-1-1-1,-9-5 1,17 7 105,0 1 0,0 0 1,0-1-1,0 1 0,0-1 0,0 1 0,0 0 1,0-1-1,0 1 0,0 0 0,0-1 0,0 1 1,0 0-1,0-1 0,0 1 0,1-1 0,-1 1 1,0 0-1,0 0 0,1-1 0,-1 1 1,0 0-1,0-1 0,1 1 0,-1 0 0,0 0 1,0-1-1,1 1 0,11-5-547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14075,'10'-13'185,"0"0"0,1 1 0,0 0 0,1 1-1,0 0 1,1 1 0,0 0 0,0 1 0,1 1 0,1 0 0,14-5 0,-22 10-126,0 0 1,1 1-1,-1 0 0,0 1 1,1-1-1,0 1 1,-1 1-1,1 0 0,-1 0 1,1 0-1,0 1 1,-1 0-1,1 0 1,-1 1-1,0 0 0,1 0 1,-1 1-1,0 0 1,0 0-1,-1 1 0,1 0 1,-1 0-1,1 0 1,-1 1-1,7 7 0,-2 1 32,0-1 0,-1 1-1,-1 0 1,0 1-1,-1 0 1,-1 1-1,0 0 1,9 28-1,1 15 103,9 63-1,-15-66-97,-4-20-22,2-1 0,2 0 0,25 58 1,-29-77-68,1-1 0,1 0 0,0 0 0,1-1 0,0 0 0,1 0 0,1-1 0,0-1 0,1 0 0,17 12 0,-9-11-62,1-1 0,0-1 0,1-1-1,0-1 1,47 10 0,-5-1-124,-56-15 149,0 1 0,-1 1-1,1-1 1,-1 1 0,0 1 0,-1 0 0,1 0 0,-1 0 0,0 1 0,0 0-1,0 0 1,7 10 0,-4-2 28,-1 0 0,0 0 0,-1 1 0,-1 0 0,9 28 0,2 8 173,40 78 1,-47-110-122,0 0 0,1-1 1,1-1-1,1 0 0,0 0 0,1-2 1,18 15-1,-12-14-21,0-1 1,1-2 0,0 0-1,1-1 1,1-1-1,30 9 1,150 32-135,-1 0-284,-188-48 340,-2 1 0,1 1 0,0 1 1,-1 0-1,-1 0 0,1 1 0,-1 1 1,0 0-1,-1 1 0,0 0 0,-1 1 1,0 0-1,-1 0 0,0 1 0,0 0 0,-1 1 1,-1 0-1,8 20 0,-8-15-88,-2-5-289,0-1 0,13 22 1,-17-31 376,1 0-1,0-1 1,-1 1 0,1-1-1,1 0 1,-1 0 0,0 0 0,0 0-1,1 0 1,-1 0 0,1-1-1,0 1 1,-1-1 0,1 1 0,0-1-1,0 0 1,0 0 0,3 0-1,21-3-385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13851,'69'-10'2364,"-44"10"-2099,0 1-1,-1 1 1,0 1-1,0 1 0,0 1 1,0 1-1,0 2 1,-1 0-1,24 13 0,-18-7-169,0 2 1,-2 1-1,0 1 0,0 2 0,-2 0 0,32 34 1,-37-32-86,-2 1 1,0 1-1,-2 1 1,0 0 0,16 39-1,46 141 13,10 21-76,14-48-302,7 15-74,-65-93 297,35 70 193,-68-150-31,1-1 0,1 0-1,1-1 1,0 0 0,1-1-1,18 15 1,-21-22-44,0-1 1,1 0-1,1-1 1,-1-1-1,1 0 0,0-1 1,1 0-1,0-2 1,0 1-1,0-2 0,0 0 1,0 0-1,1-2 1,21 0-1,16-2-42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14075,'1'-2'149,"1"-1"-1,0 1 1,0 0 0,0 0-1,0 1 1,0-1 0,1 0-1,-1 1 1,0-1 0,1 1-1,-1 0 1,1 0 0,-1 0-1,1 0 1,0 0 0,0 0-1,-1 1 1,1 0 0,0-1-1,0 1 1,3 0 0,7 1 252,0 0 0,0 0 0,16 5 1,-27-6-309,56 13 1058,64 22 0,-94-24-987,0 0 0,-1 2 0,0 0 0,29 21 0,-48-28-147,0 0-1,0 1 1,-1 0 0,0 1 0,0-1-1,-1 1 1,10 16 0,-3-1 61,15 42 1,-9-18 17,-15-38-122,1-1-1,0 1 1,0-1 0,1 0 0,0-1 0,0 0 0,1 1-1,0-2 1,0 1 0,13 7 0,-5-4-42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61 117 16572,'0'-1'65,"0"-1"0,0 1 0,0 0 0,0 0 1,0 0-1,0 0 0,0 0 0,1 0 0,-1 0 1,0 0-1,1 0 0,-1 0 0,1 0 1,-1 0-1,1 0 0,-1 0 0,1 0 0,0 0 1,-1 0-1,1 1 0,0-1 0,0 0 0,1 0 1,27-17 89,-15 10 54,-12 8-183,18-13 270,0 1 1,1 1-1,0 1 0,31-10 0,-37 19-150,-15 1-143,0 0 0,0 0 0,1 1 0,-1-1 0,0 0 0,0 0 0,0 0 0,0 0 0,0 1 0,0-1 1,1 0-1,-1 0 0,0 0 0,0 0 0,0 1 0,0-1 0,0 0 0,0 0 0,0 0 0,0 1 0,0-1 0,0 0 0,0 0 0,0 1 0,0-1 0,0 0 0,0 0 0,0 0 0,0 1 0,0-1 0,0 0 0,0 0 1,0 0-1,-1 1 0,-13 18 108,-22 17 8,-2 0 126,1 2-1,2 1 1,-36 54 0,66-84-188,0 0 1,0 1-1,1-1 0,0 1 1,1 0-1,-4 17 0,6-24-44,0-1-1,1 1 0,0 0 0,-1 0 0,1-1 0,0 1 1,0 0-1,1 0 0,-1 0 0,0-1 0,1 1 1,0 0-1,0 0 0,0-1 0,0 1 0,0-1 0,0 1 1,0-1-1,1 1 0,0-1 0,-1 0 0,1 0 1,0 0-1,0 0 0,0 0 0,0 0 0,0 0 0,1-1 1,3 3-1,2-1-66,-1 0 0,0-1 1,1 0-1,-1 0 1,1-1-1,0 0 0,-1 0 1,1-1-1,0 0 0,-1-1 1,1 1-1,0-1 1,11-4-1,-5 2 97,0-2-1,0 0 1,0-1 0,-1-1-1,1 0 1,13-9 0,10-11-159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17452,'-3'25'1472,"0"3"-1104,-1 3-176,-3 4 1112,1 5-935,0 3-562,3-4-167,1-3-304,-1-9-128,3-7-88,3-8 528,-1-14-208,4-12-136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7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13267,'-4'6'633,"-1"-1"0,1 0 0,-1-1 1,0 1-1,-9 5 0,9-6-345,1-1 1,0 0-1,0 1 1,0 0-1,0 0 1,0 0-1,1 0 1,0 0-1,-3 6 1,5-9-255,1 0 0,0 0 0,-1 0 0,1 0-1,0 0 1,0 0 0,0 0 0,0 0 0,0 0 0,0 0 0,0 0 0,0 0 0,0 0 0,0 0 0,0 0 0,1 0-1,-1 0 1,1 0 0,-1 0 0,0 0 0,1 0 0,0 0 0,-1 0 0,1 0 0,-1-1 0,1 1 0,0 0-1,0 0 1,-1-1 0,1 1 0,0 0 0,0-1 0,2 2 0,4 2 6,0 0-1,1-1 1,11 5 0,-1-1 39,-9-3-52,0 1 1,0 0-1,-1 1 0,1 0 1,-1 0-1,0 1 0,-1-1 1,0 2-1,0-1 0,9 15 1,-12-17-12,-1 1 0,0 1 0,0-1 0,0 0 0,-1 1 0,0-1 0,-1 1 0,1 0 0,-1 0 0,0 0 0,-1-1 0,0 1 0,0 0 0,0 0 0,-1 0 0,-3 12 0,2-13 4,0 1-1,0-1 1,0 0-1,-1 1 1,0-1 0,-1 0-1,1-1 1,-1 1-1,0-1 1,-1 1-1,1-1 1,-1-1-1,0 1 1,0-1-1,-1 1 1,1-1-1,-1-1 1,0 1 0,-11 4-1,16-8-47,-1 1 0,0-1 0,1 1 0,-1-1-1,0 0 1,1 0 0,-1 0 0,0 0 0,0 0 0,1 0 0,-1-1-1,0 1 1,0 0 0,1-1 0,-1 1 0,0-1 0,1 0 0,-1 0 0,1 1-1,-1-1 1,-1-2 0,-1 0 12,1 0-1,0 0 0,1-1 1,-1 1-1,0-1 0,1 0 1,-4-7-1,-10-31-244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15995,'22'0'1657,"4"1"-1097,4 1-240,10-2 648,3-3-760,7 1 120,-1-5-88,-1-1-312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52 14275,'-2'6'134,"0"0"-1,1-1 1,-1 1 0,1 0-1,0 0 1,1 0 0,-1 0-1,1 0 1,0 0 0,1 0-1,-1 0 1,1 0 0,1 0 0,-1 0-1,1 0 1,4 10 0,2 4 67,-2 1 0,0 0 1,-1 0-1,-1 0 1,-1 0-1,-1 1 1,-1 0-1,-1-1 1,-1 1-1,-1 0 1,0-1-1,-2 0 0,-1 1 1,0-2-1,-2 1 1,-12 29-1,17-47-136,1 0-1,-1 0 1,0 0-1,0 0 1,-1 0-1,1 0 1,-1 0-1,1-1 1,-1 1-1,0-1 1,0 0-1,0 0 1,-5 3-1,7-5-34,0 1-1,0-1 1,0 0 0,0 0-1,0 0 1,0 0 0,0 1-1,0-1 1,0 0-1,0-1 1,0 1 0,0 0-1,1 0 1,-1 0 0,0-1-1,0 1 1,0 0-1,0-1 1,0 1 0,-2-2-1,2 1 5,-1-1 0,0 1 0,1-1-1,0 0 1,-1 0 0,1 0 0,0 0 0,0 0-1,0 0 1,0 0 0,0 0 0,-1-4 0,-1-9 25,0 0 0,1 0 0,0 0 0,1 0 0,1 0 0,0 0 0,4-16 0,1-6-88,18-63 0,-18 81-3,2 0-1,-1 1 1,2-1-1,1 1 1,14-23-1,-19 35 26,0 1 0,0-1 0,1 1 0,0 0 0,0 1-1,0-1 1,0 1 0,1 0 0,-1 0 0,1 0 0,0 1 0,0 0 0,1 0 0,-1 1 0,0 0-1,1 0 1,0 0 0,-1 1 0,9-1 0,-13 0 135,-6-2-133,-16-6-254,4 2-70,13 6 304,-1-1 0,0 0 0,1-1 0,0 1 0,0-1 0,0 1 0,-4-8 0,-4-13-143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33 13859,'21'-13'3304,"8"-4"91,-27 16-3323,-1 1-1,0-1 1,1 1 0,-1 0-1,1 0 1,-1-1 0,0 1-1,1 0 1,-1 0 0,1 0 0,-1 0-1,1 1 1,-1-1 0,0 0-1,1 1 1,-1-1 0,1 0-1,-1 1 1,0 0 0,2 0-1,-2 0-61,-1 0 1,1-1-1,0 1 0,-1 0 0,1 0 0,-1 0 0,1 0 0,-1 0 0,1 0 0,-1 0 0,0 0 0,1 0 0,-1 0 0,0 0 0,0 0 0,0 0 0,0 0 0,0 0 1,0 0-1,0 0 0,0 0 0,0 0 0,0 0 0,-1 0 0,1 0 0,0 0 0,-1 0 0,0 1 0,-14 29-68,-19 18-34,22-33 90,1 0 0,0 1 0,-9 21 0,18-36-5,1 0 0,0 1 0,1-1 0,-1 0 1,0 1-1,1-1 0,-1 1 0,1-1 0,0 1 0,0 0 0,0-1 1,0 1-1,0-1 0,1 1 0,-1-1 0,1 1 0,0-1 1,-1 1-1,1-1 0,0 0 0,0 1 0,1-1 0,-1 0 1,0 0-1,1 0 0,-1 0 0,1 0 0,0 0 0,0 0 1,0-1-1,0 1 0,0 0 0,0-1 0,0 0 0,0 1 0,4 0 1,4 3-137,0-2 0,-1 1 0,1-1 0,0-1 0,0 0 0,1 0 0,18 0 0,-2-5-38,-1-6-50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17652,'-15'30'1392,"2"1"-1072,0 4-168,1-1 488,5-1-344,4-3-456,1-3-328,4-11 376,6-3-88,4-12-112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15867,'-4'1'178,"1"0"-1,0 0 0,0 0 0,0 1 0,0-1 1,0 1-1,0 0 0,1 0 0,-1 0 0,1 0 0,-1 0 1,1 1-1,0-1 0,-3 4 0,0 0 149,-11 12 11,1 2-1,1-1 1,1 2 0,1 0 0,1 0 0,0 1 0,2 1-1,0 0 1,2 0 0,1 0 0,0 1 0,2 0 0,-3 41-1,7-58-279,0-1 0,0 0 0,1 0 0,0 1-1,0-1 1,0 0 0,1 0 0,0 0 0,5 11-1,-6-15-41,0-1-1,0 1 0,0-1 0,0 1 1,0-1-1,1 1 0,-1-1 0,1 1 0,-1-1 1,1 0-1,-1 0 0,1 0 0,0 0 0,0 0 1,-1 0-1,1-1 0,0 1 0,0-1 1,0 1-1,0-1 0,0 1 0,0-1 0,0 0 1,0 0-1,0 0 0,0 0 0,0 0 0,0-1 1,-1 1-1,1-1 0,0 1 0,0-1 0,0 0 1,3-1-1,0 0 37,0-1-1,0 0 1,0 0 0,-1-1 0,1 1 0,-1-1-1,0 0 1,0 0 0,0-1 0,-1 1-1,1-1 1,2-5 0,-4 7-27,0 0 0,0 0 0,-1 0 1,1 0-1,-1 0 0,0 0 0,0 0 0,0-1 1,0 1-1,-1 0 0,0-1 0,1 1 0,-1 0 1,0-1-1,0 1 0,-1 0 0,1-1 0,-1 1 1,0 0-1,1-1 0,-4-5 0,3 7-78,-1 1-1,1-1 1,-1 1 0,1-1-1,-1 1 1,0-1 0,1 1-1,-1 0 1,0 0-1,0 0 1,0 0 0,0 0-1,0 0 1,0 0 0,0 1-1,0-1 1,-1 1 0,1 0-1,0-1 1,0 1-1,0 0 1,-1 0 0,1 1-1,-4 0 1,3-1-65,-1 0 1,1 1-1,0 0 1,-1 0-1,1 0 0,0 0 1,0 0-1,0 1 1,0 0-1,0-1 0,0 1 1,0 0-1,1 0 1,-1 1-1,-3 3 0,-3 9-531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1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75 16844,'-2'3'290,"0"0"1,0 0 0,1 0 0,-1 0 0,1 0 0,0 0 0,0 1 0,0-1-1,1 1 1,-1-1 0,1 0 0,-1 1 0,1 3 0,1-5-205,0 0-1,0 0 1,0 0 0,0 0 0,0 0-1,0 0 1,0 0 0,1 0 0,-1 0-1,1 0 1,-1-1 0,1 1 0,0-1-1,0 1 1,0-1 0,0 0 0,0 0 0,0 0-1,0 0 1,3 1 0,15 7 28,-6-2-65,0-1 1,-1 2-1,24 15 1,-34-20-44,0-1 1,0 1-1,-1 0 1,1 0-1,-1 0 1,1 0 0,-1 0-1,0 0 1,0 1-1,0-1 1,0 1-1,-1 0 1,0-1-1,1 1 1,-1 0-1,0 0 1,-1 0 0,1-1-1,-1 9 1,-1-4 7,0 1 1,-1-1-1,0 0 1,-1 0-1,1 0 1,-1 0-1,-1-1 1,0 1-1,0-1 0,0 0 1,-1 0-1,0 0 1,-1-1-1,1 1 1,-1-1-1,0-1 1,-1 1-1,1-1 1,-1 0-1,0-1 1,-8 5-1,14-9-36,0 1-1,0-1 1,-1 1-1,1-1 1,0 1-1,0-1 1,-1 0-1,1 0 1,0 0 0,-1 0-1,1 0 1,0 0-1,-1 0 1,1 0-1,0 0 1,0-1-1,-1 1 1,1 0-1,0-1 1,0 1-1,0-1 1,-1 0-1,1 1 1,0-1-1,0 0 1,0 0-1,0 1 1,0-1-1,0 0 1,0 0-1,1 0 1,-1 0-1,0 0 1,0 0-1,1-1 1,-1 1 0,1 0-1,-1 0 1,1 0-1,-1-1 1,1 0-1,-8-25-234</inkml:trace>
  <inkml:trace contextRef="#ctx0" brushRef="#br0" timeOffset="1">53 52 16299,'10'0'1601,"5"-3"-1209,6-3-392,8-1 776,10-1-32,4-1-568,2-1-128,0 1-72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104 115 16596,'-9'8'473,"1"-1"0,0 1 0,1 0 0,-10 15 0,16-22-406,-1 1 0,1 0 0,0 0 0,0 0 0,0 0 0,0 0 1,0 0-1,1 0 0,-1 0 0,1 0 0,-1 0 0,1 0 0,0 0 0,0 0 0,-1 0 0,2 0 0,-1 1 0,0-1 1,0 0-1,1 0 0,-1 0 0,1 0 0,-1 0 0,1 0 0,0 0 0,0 0 0,0 0 0,0 0 0,0-1 0,3 4 1,9 6 133,0 0 0,0 0 0,22 11 0,-21-13-135,-1 0 0,1 0 0,21 22 0,-31-27-56,0 1 0,-1-1 0,0 0 0,0 1 0,0 0 0,-1 0 0,1 0 0,-1 0 1,-1 0-1,1 0 0,0 0 0,-1 1 0,0-1 0,-1 0 0,1 11 0,-1-10 0,-1-1 0,1 1 0,-1-1 1,0 0-1,-1 1 0,0-1 0,1 0 0,-2 0 0,1 0 0,0 0 0,-1 0 0,0 0 1,0-1-1,-1 0 0,1 1 0,-1-1 0,0 0 0,0-1 0,0 1 0,-1-1 1,-7 5-1,5-4 54,0 0 1,0 0 0,-1-1 0,1 0-1,-1-1 1,0 0 0,1 0 0,-1 0-1,0-1 1,0 0 0,0-1-1,0 0 1,0 0 0,-12-2 0,18 2-40,0 0 1,-1-1-1,1 1 1,0-1-1,0 1 1,0-1-1,-1 0 1,1 0 0,0 0-1,0 0 1,0 0-1,0-1 1,0 1-1,1-1 1,-1 1-1,0-1 1,1 0-1,-1 1 1,1-1 0,-1 0-1,1 0 1,0 0-1,0 0 1,0 0-1,0 0 1,0 0-1,1-1 1,-1 1-1,0 0 1,1 0-1,0-1 1,-1 1 0,1 0-1,0-1 1,0 1-1,1 0 1,-1 0-1,0-1 1,1 1-1,0-4 1,3-6 18,0 0 0,0 1 0,1 0 1,0-1-1,1 2 0,9-14 0,20-23 59,44-47 0,-2 5 300,-74 86-368,-1 0 0,1-1 0,-1 1 0,0-1 0,0 1 0,0-1-1,0 0 1,-1 0 0,1 0 0,0-5 0,-2 7-22,0-1-1,0 1 1,0 0 0,0 0 0,0 0 0,-1-1 0,1 1-1,-1 0 1,0 0 0,0 0 0,0 0 0,1 0 0,-2 0-1,1 0 1,0 0 0,0 1 0,-1-1 0,1 0-1,-1 1 1,1-1 0,-3-1 0,-65-54-1464,59 44 1179,10-1-95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2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1543 13907,'-3'-5'203,"1"-1"0,0 1 0,0 0 0,0 0 1,1-1-1,0 1 0,0-1 0,0 1 0,0-1 0,1 1 0,0-1 0,1 0 1,0-6-1,1-3 110,1 0 1,1 0 0,9-24-1,2 3 157,2 1 0,42-64 0,58-59 117,-41 68-425,3 4-1,5 3 1,2 4 0,5 4 0,2 4 0,163-94 0,-178 122-165,159-60 0,95-2-81,-254 86 70,-52 14-175,0-1 0,0-1 0,-1-1 1,42-21-1,-64 27 143,0 0-1,0 0 1,0-1-1,0 0 1,0 0-1,0 1 1,-1-1 0,0-1-1,1 1 1,-1 0-1,0-1 1,-1 1 0,1-1-1,1-4 1,6-17-237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19 17764,'-1'-1'54,"1"0"0,0 0-1,0 0 1,0 1 0,0-1 0,-1 0 0,1 0 0,0 1-1,-1-1 1,1 0 0,0 0 0,-1 1 0,1-1 0,-1 0 0,1 1-1,-1-1 1,1 1 0,-1-1 0,0 1 0,1-1 0,-1 1 0,0-1-1,1 1 1,-1 0 0,0-1 0,0 1 0,1 0 0,-3-1 0,0 1 10,0-1 0,0 1 1,-1 0-1,1 0 1,0 0-1,-1 1 1,-5 0-1,-3 3 182,-1-1-1,-24 12 1,20-7-139,-1 1 1,1 0-1,1 2 1,0 0-1,1 0 1,0 2-1,0 0 1,1 0-1,-17 22 1,29-31-103,0-1 0,0 1 0,0-1 0,0 1 0,0 0 0,1-1 0,-1 1 0,1 0 0,0 0 0,0 5 1,1-7-5,0 0 1,0 0 0,0-1-1,0 1 1,1 0 0,-1-1 0,0 1-1,1 0 1,0-1 0,-1 1-1,1 0 1,0-1 0,0 1 0,0-1-1,0 0 1,0 1 0,0-1-1,0 0 1,0 1 0,0-1 0,1 0-1,-1 0 1,1 0 0,-1 0 0,1 0-1,-1-1 1,3 2 0,6 2 5,0-1 1,0 0-1,1-1 1,-1 0 0,0-1-1,1 0 1,0 0-1,-1-1 1,1-1 0,-1 0-1,17-3 1,2-2 37,0-2-1,53-20 1,-52 15 14,1-2 0,-2 0 0,34-25 0,-61 41-33,-4 7-25,-10 21-35,2-6 17,-2 9 22,2 1 1,2 0-1,-6 44 1,-3 105 40,7-61-31,10-112 37,-1-1 1,-1 0-1,1 0 1,-2 0-1,1 0 1,-1 0-1,0 0 1,-1-1-1,-4 9 1,5-12-5,0 0 0,0 0 0,-1 0 0,0-1 0,1 1 0,-1-1 0,0 0 0,-1 0 0,1 0 0,0-1 0,-1 0 0,0 1 0,1-1 0,-1-1 0,-10 3 0,2-2 154,1 0-1,-1 0 1,0-2-1,0 0 1,0 0-1,0-1 1,0-1-1,0 0 0,-18-5 1,25 5-164,0 0 1,1-1-1,-1 1 0,1-1 1,-1 0-1,1-1 0,0 1 1,0-1-1,-7-7 0,9 8-92,1-1-1,-1 1 1,1 0-1,0 0 1,0-1-1,0 1 1,1-1-1,0 0 1,-1 0-1,1 1 1,0-1-1,1 0 0,-1 0 1,1 0-1,-1 0 1,2-5-1,-1 2-175,1 0-1,1 0 0,-1 1 0,1-1 0,0 1 0,1-1 0,0 1 1,0 0-1,0 0 0,1 0 0,5-8 0,5-2-208,0 0-1,22-20 0,14-7-572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3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48 17260,'-5'-4'190,"0"-1"1,0 1 0,0 0 0,0 1-1,-1-1 1,1 1 0,-1 0 0,0 0-1,0 1 1,0 0 0,-1 0 0,1 0-1,0 1 1,-8-1 0,3 0-100,1 1 1,-1 1-1,1-1 0,-1 2 1,0 0-1,1 0 0,-1 1 1,-10 3-1,18-4-91,0 0 1,1 0-1,-1 0 1,0 1-1,0-1 0,1 1 1,-1 0-1,1 0 0,-1 0 1,-3 4-1,6-5-3,-1-1 0,1 1 1,-1 0-1,1-1 0,0 1 1,-1 0-1,1 0 0,0 0 0,-1-1 1,1 1-1,0 0 0,0 0 1,0 0-1,0 0 0,0 0 0,0-1 1,0 1-1,0 0 0,0 0 0,0 0 1,1 0-1,-1-1 0,0 1 1,0 0-1,1 0 0,-1 0 0,1-1 1,-1 1-1,0 0 0,1-1 1,0 1-1,-1 0 0,1-1 0,-1 1 1,1-1-1,0 1 0,-1 0 0,1-1 1,0 0-1,0 1 0,-1-1 1,1 1-1,1-1 0,4 3-6,-1-1 0,1 1 1,0-1-1,-1-1 0,1 1 0,0-1 0,0 0 0,0 0 1,1-1-1,-1 0 0,0 0 0,12-1 0,5-3 49,44-13-1,-58 15-26,57-20 143,-66 22-154,0 0 0,0 0-1,1 0 1,-1 0 0,0 0-1,0-1 1,0 1 0,1 0 0,-1 0-1,0 0 1,0 0 0,0 0-1,0 1 1,1-1 0,-1 0-1,0 0 1,0 0 0,0 0-1,1 0 1,-1 0 0,0 0-1,0 0 1,0 0 0,0 0-1,0 0 1,1 1 0,-1-1-1,0 0 1,0 0 0,0 0-1,0 0 1,0 0 0,0 1-1,0-1 1,0 0 0,1 0-1,-1 0 1,0 0 0,0 1-1,0-1 1,0 0 0,0 0-1,0 1 1,-3 11 44,-11 16 10,11-22-37,-7 15 24,0 0 1,1 1-1,1 1 0,1 0 0,1 0 0,1 0 1,1 0-1,1 1 0,1 0 0,2 0 0,0-1 0,4 31 1,-3-48-35,1 33 54,-2-37-54,0 0-1,-1 0 1,1 0-1,-1 0 1,0 0-1,1 0 1,-1 0-1,0 0 1,0-1-1,0 1 1,0 0-1,-1 0 1,1-1-1,0 1 1,-1-1 0,-2 3-1,-6 3 73,-1 0 0,0-1 0,0 0 1,0 0-1,-1-1 0,0-1 0,-17 5 0,9-5 50,0 0-1,-1-1 1,-36 1-1,57-4-125,-4 0-57,1 0 0,-1 0 0,1-1 0,-1 1 0,1-1 1,-6-1-1,8 2-3,0-1 1,1 1-1,-1-1 0,0 1 1,0-1-1,0 1 0,1-1 1,-1 1-1,0-1 1,1 0-1,-1 1 0,0-1 1,1 0-1,-1 0 1,1 0-1,-1 1 0,1-1 1,0 0-1,-1 0 0,1 0 1,0 0-1,0 0 1,-1 0-1,1 0 0,0 0 1,0 1-1,0-1 1,0 0-1,0 0 0,0 0 1,0 0-1,1-1 0,1-5-43,0 1-1,0 0 1,0-1-1,1 1 1,0 0-1,0 1 1,1-1-1,0 1 0,8-10 1,34-31-577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16003,'0'9'1721,"-13"9"-993,-7 5-312,-8 7 1512,-1 2-1111,0 9-409,5 2-48,4 5-208,1-4-104,6 1-248,3-5-192,2-12-360,2-6-89,4-22 593,2-13-168,9-20-176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4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18 17820,'-7'-1'216,"-1"0"-1,1 1 1,-1 0 0,1 0 0,-1 1 0,1-1 0,-1 2-1,1-1 1,0 1 0,-1 0 0,1 1 0,0-1 0,0 2-1,1-1 1,-1 1 0,-8 6 0,11-8-151,0 1 0,1 0 1,0 0-1,-1 0 0,1 0 1,1 1-1,-1-1 0,0 1 0,1 0 1,-1 0-1,1 0 0,0 0 1,1 0-1,-1 0 0,1 0 1,0 1-1,0-1 0,0 1 0,0-1 1,1 0-1,0 1 0,0-1 1,0 1-1,0-1 0,1 1 0,0-1 1,-1 1-1,4 7 0,-1-6-40,0-1 0,0 1 0,1 0 0,0-1 0,0 0 0,0 0 0,0 0 0,1 0 0,0-1 0,0 0 0,0 0 0,0 0 0,1 0 0,-1-1 0,1 0 0,0 0 0,7 2 0,4 1-1,0-1-1,1 0 0,-1-1 0,1-1 1,19 1-1,-25-3-4,0-1 1,0 0 0,0-1-1,0 0 1,0-1 0,-1 0-1,1-1 1,0-1-1,13-5 1,-22 7-13,1 1 0,-1-1 1,0 1-1,0-1 0,0 0 0,-1 0 0,1-1 0,0 1 0,-1 0 1,1-1-1,-1 0 0,0 1 0,0-1 0,0 0 0,0 0 0,0 0 1,-1 0-1,1-1 0,-1 1 0,0 0 0,0-1 0,0 1 0,-1-1 1,1 1-1,-1-1 0,0 1 0,0-1 0,0 1 0,0-1 0,0 1 1,-1-1-1,0 1 0,0 0 0,0-1 0,-2-4 0,-1-2 1,-1 0 0,0 1-1,0 0 1,-1 0 0,0 0 0,0 0-1,-1 1 1,-1 0 0,1 1 0,-1 0-1,-12-9 1,14 12-22,-1-1 1,1 1-1,-1 0 0,0 0 1,0 1-1,-1 0 0,1 0 0,-1 1 1,1 0-1,-1 0 0,0 1 1,0 0-1,1 0 0,-1 1 1,0 0-1,-9 1 0,12 0-116,1 1-1,-1-1 1,1 1-1,0 0 0,-1 0 1,1 0-1,0 1 1,0 0-1,0-1 1,1 1-1,-1 1 0,1-1 1,-1 0-1,1 1 1,0 0-1,1-1 1,-1 1-1,1 1 0,-1-1 1,1 0-1,0 0 1,-2 9-1,2-5-264,-1 0-1,2 0 0,-1 0 0,1 0 1,0 1-1,1-1 0,0 0 1,0 0-1,1 0 0,0 1 1,0-1-1,5 13 0,4 5-1051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5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107 221 17812,'-40'41'1635,"22"-23"-511,-26 32-1,44-49-1076,-1-1 0,1 0 1,-1 1-1,1-1 0,0 1 0,-1 0 0,1-1 1,0 1-1,-1-1 0,1 1 0,0 0 0,0-1 0,-1 1 1,1-1-1,0 1 0,0 0 0,0-1 0,0 1 1,0 0-1,0-1 0,0 2 0,1-1-16,-1-1 0,0 0 0,1 1-1,-1-1 1,1 0 0,-1 0 0,0 0 0,1 1-1,-1-1 1,1 0 0,-1 0 0,1 0 0,-1 0-1,1 0 1,-1 0 0,1 0 0,-1 0-1,1 0 1,-1 0 0,1 0 0,-1 0 0,1 0-1,4-1 56,-1 0-1,1 0 1,-1 0-1,1-1 1,5-2-1,3-4 14,0-1 0,0 0 0,-1 0 0,-1-1-1,1-1 1,-2 0 0,1 0 0,15-25 0,-19 27-60,-1-1 1,0-1-1,0 1 1,-1-1-1,-1 0 1,0 0-1,0 0 1,-1-1-1,-1 1 1,0-1-1,0 0 1,-1-12-1,-1 20-65,0 1 0,0 0 1,0 0-1,-1-1 0,1 1 0,-1 0 0,0 0 1,0-1-1,-1 1 0,1 0 0,0 0 0,-1 0 1,0 1-1,-3-5 0,3 5-119,0 0 1,0 1-1,0-1 1,0 1-1,-1 0 1,1-1-1,-1 1 0,1 0 1,-1 0-1,1 1 1,-1-1-1,1 0 1,-1 1-1,0 0 0,1-1 1,-1 1-1,0 0 1,-3 1-1,-67 9-1277,33-2 522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5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13235,'34'25'630,"-1"2"0,0 1 0,36 42 0,-59-58-611,0 0 1,-1 1-1,0 0 0,-1 1 0,-1 0 0,0 0 1,-1 1-1,0 0 0,-1 0 0,-1 0 0,-1 0 1,3 19-1,-5-4 41,-2-1 1,0 1 0,-2-1 0,-11 46-1,-2 24 158,15-91-194,0 1-1,1-1 0,0 0 0,0 1 1,1-1-1,0 0 0,1 1 1,4 15-1,-5-22-25,0 1 0,0-1 1,1 0-1,-1 0 0,1 1 0,-1-1 0,1 0 0,0 0 1,0 0-1,-1-1 0,1 1 0,0 0 0,1-1 0,-1 1 1,0-1-1,0 0 0,1 0 0,-1 0 0,1 0 0,-1 0 1,1 0-1,-1-1 0,1 1 0,-1-1 0,1 0 0,0 0 1,-1 0-1,1 0 0,-1 0 0,1 0 0,0-1 0,3 0 1,11-4-33,1 1 1,-1-2 0,22-11 0,-20 9 19,0 0 0,29-7 0,1 7 22,1 3 1,0 1-1,59 5 1,-54-1 5,528-21 153,-2-25-58,143-9-78,1362-15-415,-2 47 1056,-852 30 1416,-752-1-2044,-469-6-84,35 0-813,82-8 0,-125 8 802,0-1-1,0 1 0,0-1 1,0 1-1,0-1 0,0 0 1,0 0-1,0-1 0,0 1 1,0-1-1,-1 1 0,1-1 1,-1 0-1,1 0 0,2-2 1,-2-12-458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59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10 11803,'-42'-10'2488,"42"10"-2442,-1 0 0,1 0 0,-1 1 0,1-1 0,-1 0 1,1 0-1,-1 1 0,0-1 0,1 0 0,-1 0 0,1 1 0,0-1 0,-1 1 0,1-1 0,-1 0 0,1 1 0,-1-1 1,1 1-1,0-1 0,-1 1 0,1-1 0,0 1 0,0-1 0,-1 2 0,-6 15 522,7-16-525,-40 127 1827,20-75-1737,-45 111 882,-51 205 0,111-350-1024,1 0 0,1 1 0,1-1 0,1 28 0,1-41 5,0 1 0,1-1 0,0 0 0,0 1 0,1-1 0,-1 0 0,1 0 0,1 0 0,-1 0 1,1 0-1,0-1 0,0 1 0,1-1 0,-1 0 0,1 0 0,1 0 0,5 5 0,-4-5-6,1-1 0,-1 0 0,1-1 0,0 1-1,0-1 1,10 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15251,'2'-23'4908,"-2"22"-4862,0 1 1,0 0-1,0 0 0,0 0 0,0 0 1,0 0-1,0 0 0,0 0 1,0 0-1,0 0 0,0 0 0,1-1 1,-1 1-1,0 0 0,0 0 0,0 0 1,0 0-1,0 0 0,0 0 0,0 0 1,0 0-1,0 0 0,0 0 0,0 0 1,0 0-1,0 0 0,0 0 0,0-1 1,0 1-1,0 0 0,1 0 0,-1 0 1,0 0-1,0 0 0,0 0 0,0 0 1,0 0-1,0 0 0,0 0 0,0 0 1,0 0-1,0 0 0,1 0 0,-1 0 1,0 0-1,0 0 0,0 0 0,0 0 1,0 0-1,0 0 0,0 0 0,0 0 1,0 0-1,0 1 0,0-1 0,0 0 1,1 0-1,-1 0 0,0 0 0,4 13 806,16 84 153,-23-106-893,1 0 1,-2 0 0,-5-11-1,8 18-92,-17-24 128,18 25-146,0 1 0,0-1 1,-1 1-1,1-1 1,0 1-1,-1 0 0,1-1 1,0 1-1,-1-1 1,1 1-1,-1 0 0,1-1 1,-1 1-1,1 0 1,-1-1-1,1 1 1,-1 0-1,1 0 0,-1-1 1,1 1-1,-1 0 1,1 0-1,-1 0 0,0 0 1,1 0-1,-1 0 1,1 0-1,-1 0 0,1 0 1,-1 0-1,0 0 1,1 0-1,-1 0 0,1 1 1,-1-1-1,1 0 1,-1 0-1,1 0 0,-1 1 1,1-1-1,-1 0 1,1 1-1,-1-1 0,1 1 1,0-1-1,-1 0 1,0 2-1,1-2-4,-1 1-1,1-1 1,-1 1 0,1 0-1,-1-1 1,1 1 0,0 0-1,-1 0 1,1-1 0,0 1-1,0 0 1,-1 0 0,1-1-1,0 1 1,0 0 0,0 0-1,0 0 1,0-1 0,0 1-1,0 0 1,0 0-1,0 0 1,1-1 0,-1 1-1,0 0 1,0 0 0,1-1-1,-1 1 1,1 0 0,-1-1-1,0 1 1,1 0 0,-1-1-1,1 1 1,-1-1 0,1 1-1,0-1 1,0 2 0,0-2-2,1 1 0,-1-1 0,0 1 1,1-1-1,-1 0 0,0 1 1,1-1-1,-1 0 0,0 0 0,1 0 1,-1 0-1,1 0 0,-1 0 0,0 0 1,1-1-1,-1 1 0,0 0 1,1-1-1,-1 1 0,0-1 0,2-1 1,12-8 5,-11 7-22,-1 1 0,1-1 0,0 1-1,0 0 1,8-4 0,-12 6 2,0 0 1,0 0-1,0 0 0,1 0 1,-1 0-1,0 0 0,0 0 0,1 0 1,-1 0-1,0 0 0,0 0 1,1 0-1,-1 0 0,0 0 0,0 0 1,1 0-1,-1 1 0,0-1 1,0 0-1,1 0 0,-1 0 0,0 0 1,0 0-1,0 1 0,1-1 1,-1 0-1,0 0 0,0 0 1,0 0-1,0 1 0,0-1 0,1 0 1,-1 0-1,0 0 0,0 1 1,0-1-1,0 0 0,0 0 0,0 1 1,0-1-1,0 0 0,0 0 1,0 1-1,0-1 0,0 0 0,0 0 1,0 1-1,0-1 0,0 0 1,0 0-1,0 1 0,0-1 1,0 0-1,0 0 0,0 1 0,-1-1 1,1 0-1,-7 17-327,-8 4 91,-1 1-83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4:1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2417 232 9746,'-82'-25'377,"-1"2"1,0 4-1,-2 4 0,0 4 0,-1 3 1,1 5-1,-106 7 0,50 11-80,0 6-1,2 6 1,1 6-1,-199 75 1,293-89-278,0 1 0,2 3 0,0 1-1,1 3 1,2 1 0,1 1 0,1 2 0,2 2 0,1 2 0,2 1 0,1 1-1,2 1 1,-31 54 0,25-34 7,3 2 1,2 1-1,-27 82 0,48-115-18,1 0-1,1 0 1,2 0-1,1 1 1,1 0-1,1 0 1,1 0 0,2 0-1,1 0 1,8 38-1,-4-45-9,2-1 0,0 0 0,0 0 0,2-1 0,1 0 0,0-1 0,2 0 0,0-1 0,1-1 0,0 0 0,2-1 0,22 20 0,-2-7-3,1-2 0,0-1 0,2-2-1,1-2 1,49 20 0,-11-12-2,1-4 0,1-2 1,2-5-1,0-3 0,150 10 1,-45-20-32,286-28 0,901-173 126,-733 69 52,-12-36 3,-263 36-73,-279 91 19,-3-4 1,85-53-1,-146 78-13,-1-1 1,0-1-1,-1-1 0,-1-1 0,-1 0 0,25-32 1,-36 40-24,-1-1 1,0 0 0,-1 0 0,0-1 0,-1 0 0,0 0 0,-1 0-1,0 0 1,-1-1 0,0 0 0,-1 1 0,-1-1 0,0 0 0,0 0-1,-2-14 1,-2 10 31,0-1-1,-1 1 1,0-1 0,-2 1-1,0 1 1,0-1-1,-2 1 1,0 0 0,-1 1-1,-1 0 1,-21-27-1,1 9 77,0 2 0,-2 1 0,-66-48 0,28 30-9,-3 2 0,-141-64-1,105 65-255,-172-47 0,46 37-205,-345-35 0,271 57 115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2020 203 10538,'-13'-14'133,"0"0"-1,-1 2 1,-1-1-1,0 2 1,0 0-1,-1 0 1,0 2-1,-1 0 1,0 0-1,-33-9 1,-1 2 33,-1 3-1,-82-10 1,56 13-61,0 4-1,-1 3 0,-138 12 1,167-2-49,0 1 0,0 3 0,1 2 0,0 2 0,2 2 0,-88 45 0,81-32-40,2 3 1,1 2-1,2 2 1,1 2-1,2 2 1,2 2-1,2 2 0,2 2 1,2 1-1,2 3 1,-34 63-1,49-74-13,1 1 0,3 1 0,1 1 0,2 0 0,2 1 1,2 0-1,-6 62 0,14-77-11,1 1 0,1-1 0,1 0 0,2 0 0,1 0 0,1-1 0,2 1 0,0-1 0,2 0 0,1-1 0,2 0 0,20 37 1,-15-39-10,0 0 1,1-1-1,1-1 1,2-1-1,0 0 1,1-2-1,40 29 1,-29-28 18,0-1 0,1-2 0,1-1 0,1-2 0,50 15 1,-20-13 82,2-4 1,-1-2-1,2-3 1,-1-3-1,1-3 1,97-10 0,-82-2 96,-1-3 1,-1-3 0,0-5 0,92-35-1,-62 11 64,-1-5 0,132-82 0,-135 62-108,-3-6 0,-3-3 0,-4-5 0,102-113 0,-159 154-66,-1-3 0,59-90 0,-89 120-80,0 0 0,-2 0 0,0-1 0,0-1-1,-2 1 1,0-1 0,-1 0 0,-1-1 0,-1 1 0,-1-1-1,0 0 1,-1 1 0,-2-21 0,-1 28-13,0 0 0,-1 0 0,0 0 0,0 1 0,-1-1 1,-1 1-1,0 0 0,0 0 0,-1 0 0,0 1 0,-1 0 0,0 0 0,0 1 1,-1 0-1,0 0 0,-1 0 0,1 1 0,-18-10 0,-3 0-92,-1 1 1,-1 1-1,0 2 0,-1 2 0,-35-9 0,-62-10-263,-1 6-1,-195-12 1,125 24 109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 16035,'3'-2'1041,"-9"18"-929,-9 13-64,-7 21 240,-2 7-144,-8 19-80,-1 3 8,0 1-48,2-1 8,1-9 8,2-8 16,6-19-184,3-7-88,7-26-440,7-10 552,0-15-56,4-9-64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12507,'-2'-5'1384,"2"4"-736,6-1-192,10 2 1201,3 0-697,8 3-144,6 2-128,8 5-152,2 1-56,6 8-112,0 4-88,-3 7-320,2 4-232,-5 5-440,-2 1-144,-7-4 624,-4-6-176,-4-19-152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51 12723,'-12'-8'249,"0"1"0,-1 0 0,0 1 1,0 0-1,-22-6 0,28 11-187,1 0 1,-1 0-1,1 0 1,-1 1-1,1-1 0,-1 2 1,1-1-1,-1 1 1,0 0-1,1 0 0,0 1 1,-1 0-1,1 0 1,-10 5-1,0 2 28,0 1 0,1 1 0,1 1 0,0 0 1,0 0-1,1 2 0,1-1 0,-13 18 0,5-2 4,2 0 0,0 1 0,-19 47 0,17-28-45,3 0 1,1 1 0,3 1-1,-11 91 1,20-107-67,2-1 0,2 1 0,1-1 0,2 0 0,1 1 0,1-1 0,2 0 0,14 39 0,-15-57-7,0 0 1,2-1 0,-1 0 0,2-1 0,0 1 0,20 23 0,-21-30 12,-1 0-1,1-1 1,1 0 0,-1 0 0,1-1 0,0-1-1,0 1 1,1-1 0,0-1 0,0 0 0,20 6-1,-13-7 68,0-1-1,0 0 1,1-1-1,-1-1 1,0-1-1,1 0 1,-1-2-1,0 0 0,0 0 1,0-2-1,0 0 1,-1-1-1,0 0 1,0-2-1,15-8 0,1-4 162,0-1 0,-2-1 0,0-1-1,-1-2 1,47-53 0,-51 49-78,-1-1 1,-1-1 0,-2-1 0,-2-1 0,0-1 0,-2-1 0,19-58 0,-31 76-184,-1 0 1,0 0 0,-2 0 0,0 0 0,-1-1-1,-1 1 1,0 0 0,-4-22 0,2 26-76,-1 0-1,-1 0 1,0 1 0,-1 0 0,0 0-1,-1 0 1,0 1 0,-1-1-1,0 1 1,0 1 0,-2-1 0,-9-8-1,6 7-52,0 1-1,-2 0 0,1 1 0,-1 0 0,-25-12 0,4 6-228,-49-16-1,5 7-165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 13427,'-5'-3'1022,"0"9"-664,-1 12 72,7 21 127,1 0-1,2 1 1,10 39 0,3 34-204,-7 7-171,-9 162 1,-30 121-74,6-106-53,-34 386-23,-8 140 34,-13 52-90,75-846 22,-98 867 67,82-689 93,-8 180 12,27-382-447,-1-7 131,1-12-26,1-18-44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56 357 11875,'-45'3'1420,"35"-3"-778,30-1-212,619-51 495,117-7-793,3 21 57,2158 46 459,-1704 3-369,-3-70 355,-401-11 795,-895 39-1764,82 30 186,0 0 0,0-1 0,0 0 0,0 0 0,0 0 0,-6-5 0,9 6 108,1 0 0,-1 0 0,0 0 0,0 0 0,1 0 0,-1 0 0,1 0 0,-1 0 0,1 0 0,-1-1 0,1 1 0,0 0 0,0 0 0,-1 0 0,1 0 0,0-1 0,0 1 0,0 0 0,0 0 0,0 0 0,0 0 0,1-1 0,-1 1 0,0 0 0,1 0 0,-1 0 0,1 0 0,-1 0 0,2-2 0,6-13-351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13547,'5'-3'184,"0"1"0,0 0 0,1 0-1,-1 1 1,1 0 0,-1 0 0,1 0 0,0 1 0,6-1 0,4 0 119,52-5 77,1 3 0,-1 2 0,112 15 0,-168-12-362,0 0 0,0 1-1,-1 0 1,1 1 0,-1 0 0,12 7 0,-20-9-12,0-1 0,0 1 0,0 0 0,-1 0 0,1 0 0,-1 0 0,1 1 1,-1-1-1,0 1 0,0-1 0,0 1 0,0 0 0,-1-1 0,1 1 0,-1 0 0,1 0 0,-1 1 1,0-1-1,-1 0 0,1 0 0,0 0 0,-1 1 0,0-1 0,1 0 0,-1 1 0,-1 5 0,-2 6 66,-1-1 0,0 0 0,0 0 0,-2 0 0,0 0 0,0-1 0,-15 21 0,-5 5 233,-35 38 0,-26 18 7,-126 106 1,183-174-563,18-15 83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4168 12251,'4'-2'257,"1"1"1,-1 0-1,1 0 1,-1 0-1,1 0 1,0 1-1,-1 0 1,1 0-1,-1 0 1,7 1-1,-2 2-99,0-1-1,0-1 1,0 1 0,0-2-1,0 1 1,0-1 0,0 0-1,0-1 1,14-3 0,39-14 280,-1-3 0,64-31 1,110-70-314,-187 94-99,9-5 125,1 2 1,112-42-1,-34 32 145,-58 19-138,-1-3 1,96-46 0,-75 19-46,-2-3 0,-3-6-1,101-83 1,-127 86-23,-3-3 0,-2-3 0,-3-2-1,75-109 1,224-441 541,-61-39-556,-239 498-64,104-254-24,-10 105 13,-120 253-1,1 1-1,3 2 1,66-70 0,91-74-12,-127 133 0,78-55 0,-123 103 6,-1 0-1,2 2 0,-1 0 1,1 2-1,1 0 0,0 2 1,0 0-1,42-5 0,-28 7-12,0 2 0,0 2-1,0 1 1,73 11 0,-78-5 4,-1 2 0,0 1 1,0 2-1,-1 1 0,-1 1 1,0 2-1,-1 1 0,34 25 1,6 10-20,116 115 0,-130-114 23,-3 4 0,-2 1 0,-3 2 0,67 115 0,96 185 19,-102-180 6,94 230-8,-137-266-21,114 187 0,-123-249 14,4-3 0,78 80-1,152 127 13,-203-205-8,4-4-1,4-4 1,2-4-1,3-4 1,3-5-1,2-4 1,124 46-1,-120-62 13,139 31 0,-193-58-10,0-3 0,0-3-1,1-1 1,95-6 0,-143 1-4,0-1 1,0 0-1,0 0 1,0 0 0,0-1-1,-1 0 1,1-1-1,-1 0 1,10-5 0,-14 7-8,0 0 0,-1-1 1,1 0-1,0 1 0,0-1 0,-1 0 1,1 0-1,-1 0 0,0 0 1,1 0-1,-1 0 0,0-1 1,0 1-1,-1 0 0,1 0 1,0-1-1,-1 1 0,1-1 1,-1 1-1,0 0 0,0-1 0,0 1 1,0-1-1,0 1 0,0-1 1,-1 1-1,1 0 0,-1-1 1,0 1-1,-1-4 0,-13-24-31,-5-1-4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54 12211,'-4'-7'376,"1"1"-88,0 0 1,-1 0-1,0 0 1,-1 1-1,-4-6 1,8 11-246,0-1-1,1 1 1,-1-1 0,0 0-1,0 1 1,1-1 0,-1 1 0,0 0-1,0-1 1,0 1 0,0 0 0,0 0-1,0-1 1,0 1 0,1 0-1,-1 0 1,0 0 0,-2 0 0,2 0 0,0 1 0,0-1 1,0 1-1,0-1 1,0 1-1,0 0 0,0-1 1,0 1-1,0 0 1,0 0-1,0 0 0,1 0 1,-1 0-1,0 0 1,1 0-1,-1 0 0,0 0 1,0 1-1,-6 13 206,1 0-1,0 1 1,1 0-1,-5 28 1,-4 68 331,10-51-263,6 100 0,20 58-132,-6-69-140,-16-145-33,1 1 1,-1-1-1,-1 0 0,1 1 0,-2 5 0,2-10-7,0-1 0,0 1-1,0-1 1,0 1-1,-1-1 1,1 0 0,0 1-1,0-1 1,0 1 0,-1-1-1,1 0 1,0 1-1,0-1 1,-1 0 0,1 1-1,0-1 1,-1 0 0,1 1-1,0-1 1,-1 0-1,1 0 1,0 1 0,-1-1-1,1 0 1,-2 0-1,2 0 6,-1 0 0,0 0 0,0-1 0,0 1 0,0-1 0,0 1 0,0 0 0,1-1 0,-1 0 0,0 1 0,0-1 0,1 1 0,-1-1 0,1 0 0,-1 0 0,0 1 0,1-1 0,-1-1 0,-15-23 221,2 0 0,1-1 0,1-1 0,-13-40 1,15 39-52,7 19-120,-23-59 1028,-26-110-1,52 175-1040,-1 1-1,1-1 0,-1 1 0,1-1 0,0 1 0,0-1 1,0 1-1,0-1 0,0 1 0,1-1 0,-1 1 0,3-5 0,-3 5-24,1 1 0,0 0 0,0 0 0,0 0 0,0 0 0,0 0 0,0 0 0,0 1 0,0-1 0,1 0 0,-1 1 0,0-1 0,0 0 0,1 1 0,-1-1 0,0 1 0,1 0 0,-1 0 0,0-1 0,1 1 0,-1 0 0,0 0 0,1 0 0,1 1 0,27-1 15,89-4-1894,-103 2 1576,0-1-1,0 0 1,-1-1-1,1 0 1,21-11-1,7-8-406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17860,'2'4'1544,"8"-3"-960,6 2-216,9-1 681,7 1-161,8-2-360,6 2-136,-2-2-120,1 1-272,-8-1-536,-3 1-352,-11-2-681,-7 0 1225,-17 0-288,-11-3-248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17036,'-2'-26'2180,"2"26"-2155,0-1 0,0 1 1,0 0-1,0-1 0,0 1 1,0 0-1,0-1 0,0 1 0,-1 0 1,1 0-1,0-1 0,0 1 1,0 0-1,-1 0 0,1-1 0,0 1 1,0 0-1,-1 0 0,1 0 1,0-1-1,0 1 0,-1 0 0,1 0 1,0 0-1,-1 0 0,1-1 0,-1 2 40,0-1-1,0 0 1,1 0-1,-1 1 1,0-1-1,1 1 1,-1-1-1,0 0 1,1 1-1,-1-1 1,1 1-1,-1 0 1,1-1-1,-1 1 1,1-1-1,-1 1 1,0 1-1,-5 7 171,1 0 1,0 0-1,0 1 0,1 0 1,1 0-1,-1 0 0,-3 21 1,3-4-204,1-1 1,0 29 0,3-34-116,1 1 1,1-1 0,9 41 0,-8-50-176,0-1 0,1 1 1,1 0-1,0-1 0,0 0 0,1 0 1,1-1-1,8 12 0,-12-18 176,0-1 0,1 0 0,-1 1 0,1-1 0,-1-1 0,1 1 0,0 0 0,0-1 0,0 0 0,0 0 0,5 2 0,21 0-601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18636,'3'-3'187,"-1"0"0,0-1 0,1 1-1,-1 0 1,1 0 0,0 1 0,0-1 0,0 0 0,0 1-1,0 0 1,1 0 0,-1 0 0,1 0 0,-1 0 0,1 1 0,0-1-1,5 0 1,12-4 369,40-5-1,-50 10-339,66-7 422,-68 7-585,0 1 1,0 1-1,0 0 0,0 0 1,0 0-1,12 5 0,-20-6-47,1 0-1,-1 1 1,0-1 0,0 1-1,0-1 1,1 1-1,-1 0 1,0 0 0,0-1-1,0 1 1,0 0-1,0 0 1,0 0 0,0 0-1,0 0 1,-1 0-1,1 0 1,0 0 0,-1 0-1,1 0 1,0 1-1,-1-1 1,1 2 0,-1-1-2,0 0 0,0 0 0,0 0 0,0 0 0,-1 0 0,1 0 0,-1 0 0,0 0 1,1 0-1,-1 0 0,0 0 0,0 0 0,-2 3 0,-4 4 1,-1 1 0,0-1 0,-17 15 0,22-22-3,-42 36 11,-23 21 35,60-51-43,0 0 1,1 0-1,0 1 0,1 0 1,-9 15-1,14-22-4,-1 0-1,1 0 1,0 0 0,0 0 0,1 0-1,-1 0 1,0 0 0,1 0 0,-1 0-1,1 0 1,0 0 0,-1 1 0,1-1-1,0 0 1,0 0 0,1 0 0,-1 1-1,0-1 1,1 0 0,-1 0 0,1 0-1,0 0 1,0 0 0,0 0-1,0 0 1,0 0 0,0 0 0,0 0-1,0-1 1,1 1 0,-1 0 0,1-1-1,-1 1 1,1-1 0,0 0 0,0 1-1,0-1 1,-1 0 0,1 0 0,0 0-1,0 0 1,0-1 0,4 2 0,6 1-27,0 0 1,0 0-1,0-2 1,0 1-1,0-1 1,18-2 0,-13 0-245,0 0 0,0-2 0,24-6 0,-34 7 204,0 0 0,-1-1-1,1 1 1,-1-1-1,1-1 1,-1 1-1,0-1 1,-1 0 0,1 0-1,8-10 1,-12 12 19,-1 0 1,1 0-1,-1 0 1,0 0-1,0 0 1,0-1-1,2-3 1</inkml:trace>
  <inkml:trace contextRef="#ctx0" brushRef="#br0" timeOffset="1">74 163 13515,'4'9'1168,"15"-2"-672,5-3-208,9-2 336,6-1-175,8-2 751,0-9-816,-1-2-16,0-2 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16620,'2'1'296,"0"1"1,0-1-1,0 1 1,0-1-1,0 0 1,0 0 0,0 0-1,0 0 1,0-1-1,4 2 1,1 0 307,3 3-330,1 0 1,-1 1-1,0 1 1,0-1-1,-1 2 1,0-1 0,0 1-1,-1 1 1,0-1-1,-1 1 1,1 1-1,7 14 1,-10-16-238,-1 0 1,-1 0-1,0 0 0,0 0 1,0 1-1,-1 0 1,0-1-1,-1 1 0,0 0 1,0 0-1,-1 0 1,0 0-1,-1 0 0,0 0 1,0-1-1,-1 1 1,-3 10-1,-2 0-123,-1 1 0,-1-2-1,-1 1 1,0-1 0,-1 0 0,-1-1 0,-1-1 0,-1 0 0,0 0-1,0-2 1,-2 0 0,0 0 0,-1-2 0,-32 20 0,14-18-161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16956,'65'-20'3383,"-47"14"-2533,29-8 0,-40 13-741,-1 0 0,1 1 0,-1-1 0,1 1 0,0 0 1,-1 1-1,1 0 0,9 2 0,-12-2-71,0 0 0,0 0 0,0 1 0,0-1-1,-1 1 1,1 0 0,0 0 0,-1 0 0,1 1 0,-1-1 0,0 1 0,0 0 0,0 0 0,0 0 0,-1 0-1,1 0 1,2 5 0,-3-4-20,0 1 0,0 0 1,-1 0-1,1 0 0,-1 0 0,0 0 0,-1 0 0,1 0 0,-1 0 1,0 0-1,0 0 0,-1 6 0,-2 5 9,-1 0 0,-1 0 0,0-1 0,0 0 0,-2 0 1,0 0-1,-15 22 0,-1-5 100,-12 20 102,32-49-203,1 1 0,1 0 0,-1 0 0,1 0 0,-1 0 0,1 0 1,0 0-1,1 1 0,-1-1 0,1 0 0,0 8 0,0-10-12,1 0-1,-1 0 0,1 0 1,-1 0-1,1 0 0,0 0 1,0-1-1,-1 1 0,1 0 1,1 0-1,-1-1 1,0 1-1,0-1 0,1 1 1,-1-1-1,3 3 0,0-2 5,0 1-1,0-1 0,0 1 0,1-1 1,-1 0-1,8 2 0,4 0 14,1-1 0,31 2-1,-20-3-262,-1-1-1,1-2 0,-1 0 1,1-2-1,-1-2 0,0 0 0,31-11 1,-54 15 204,0-1-1,0 1 1,0-1 0,-1 0 0,1-1 0,5-3 0,-8 5 14,-1 1 0,1-1 0,0 0 0,-1 1 0,1-1 1,-1 1-1,1-1 0,-1 0 0,1 0 0,-1 1 0,1-1 0,-1 0 1,0 0-1,0 0 0,1 1 0,-1-1 0,0 0 0,0 0 0,0 0 1,0 0-1,0 0 0,0 1 0,0-1 0,0 0 0,0 0 1,0 0-1,0 0 0,-1 1 0,1-1 0,0 0 0,-1 0 0,1 0 1,0 1-1,-1-1 0,1 0 0,-1 1 0,1-1 0,-1 0 0,0 1 1,1-1-1,-2 0 0,-23-16-486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14763,'-7'5'1520,"14"-3"-711,12-1-193,21-1 704,10-1-104,13-5-199,7-1-89,6-3-752,2-2-544,-4-3 464,-5-8-160,-16-7-216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71 12411,'-49'-68'3759,"49"68"-3721,0 0 0,0 0 0,0 0-1,-1 0 1,1-1 0,0 1 0,0 0 0,0 0-1,0 0 1,0 0 0,-1-1 0,1 1 0,0 0 0,0 0-1,0 0 1,0 0 0,-1 0 0,1 0 0,0 0-1,0 0 1,0-1 0,-1 1 0,1 0 0,0 0-1,0 0 1,0 0 0,-1 0 0,1 0 0,0 0 0,0 0-1,0 0 1,-1 0 0,1 0 0,0 0 0,0 1-1,0-1 1,-1 0 0,1 0 0,-6 9 604,-1 16-192,7-22-274,-23 117 1232,-14 232 1,30 127-828,7-350-431,-9 531 1,1 223-71,-1-117-24,-2-465-1283,10-320 1009,-4-15-73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54 12387,'1'-1'196,"1"-38"1451,-2 38-1593,0 1-1,0-1 1,0 0-1,0 0 1,0 1-1,-1-1 1,1 0 0,0 1-1,0-1 1,0 0-1,-1 0 1,1 1-1,0-1 1,-1 0-1,1 1 1,0-1-1,-2 0 1,2 1 5,-1 0 0,1 0 1,-1 0-1,0 0 0,1 1 0,-1-1 1,1 0-1,-1 0 0,0 1 0,1-1 1,-1 0-1,1 1 0,-1-1 0,1 1 1,0-1-1,-1 1 0,1-1 0,-1 0 1,1 1-1,0-1 0,-1 1 0,1 0 1,0-1-1,-1 1 0,1 0 0,-6 10 117,1 0 0,1 1 0,0-1 0,1 1 0,0-1 0,-3 25 0,1-9-50,-25 156 606,-8 233 0,29 187 23,30 197-529,-2-140-192,-2-184 18,-4-181-260,-13-229-1107,2-90 1059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1429 15979,'-6'15'1137,"17"-21"-841,25-27-88,40-22 328,20-11-112,48-27-128,18-18-48,41-18-48,18-5-48,4-6-216,-4 1-120,-15 1-408,-11 8-160,-40 19 568,-19 20-152,-53 23-96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1311 13611,'-19'43'1328,"24"-19"-888,36-47-80,26-20 329,58-29-121,21-14-8,56-35 24,13-16-40,29-10-376,4-2-144,-6 7-232,-10 7-208,-41 10 320,-23 9-104,-64 35-88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0 958 10474,'76'-25'1465,"36"-31"-617,22-16-280,29-28 992,13-14-296,13-12-487,-8 4-121,-30 18-400,-11 14-344,-43 24-152,-34 13 200,-54 30-96,-22 17-56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16051,'-4'18'1625,"11"-8"-825,6-4-288,14-6 1152,9 0-567,15 3-401,5-3-200,3-3-632,-2 0-464,-2-4 552,-5-4-136,-11-7-128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1672 15883,'19'-47'1257,"26"-25"-881,13-18-144,31-38 336,14-11-136,34-22-56,9-12-56,10 4-208,-4 3-168,-17 15-496,-12 16-160,-29 35 560,-16 13-144,-42 34-80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93 12723,'-4'-2'94,"0"-1"-1,-1 1 1,1 0 0,-1 0 0,1 1 0,-1-1-1,1 1 1,-1 0 0,0 0 0,0 1 0,1-1 0,-1 1-1,0 0 1,-5 1 0,2 0 0,0 1 0,1 0 0,-1 0 1,1 0-1,-1 1 0,1 0 0,0 1 0,-7 4 1,-1 2 38,1 1 0,0 1 0,1 0 0,0 0 0,1 2 0,-21 27 0,26-31-56,1 0 1,1 1-1,-1 0 0,1 0 1,-6 22-1,10-30-58,1 1 1,-1-1-1,1 0 1,-1 1-1,1-1 1,0 0-1,1 1 0,-1-1 1,0 0-1,1 1 1,1 4-1,-1-6-5,0 0 0,0 0 0,0 0 1,0-1-1,1 1 0,-1 0 0,0-1 0,1 1 1,-1-1-1,1 0 0,0 1 0,-1-1 0,1 0 0,0 0 1,0 0-1,0 0 0,0 0 0,0 0 0,0-1 0,3 1 1,2 1 23,0-2 0,1 1 0,-1-1 0,0 0 1,1 0-1,-1-1 0,0 0 0,0 0 0,1-1 0,-1 0 1,0 0-1,12-6 0,0-1 55,-1-1-1,0 0 1,24-19-1,-17 8 65,-1 0-1,0-1 0,24-31 0,-35 37-35,-1 0 1,-1-1 0,0 0 0,-1 0-1,-1-1 1,9-25 0,-17 40-85,5-19 102,-6 21-130,0 1-1,0-1 1,0 1 0,0-1 0,0 1-1,0-1 1,0 1 0,0-1 0,0 1 0,0-1-1,0 1 1,0-1 0,0 1 0,0 0-1,0-1 1,-1 1 0,1-1 0,0 1 0,0-1-1,-1 1 1,1-1 0,0 1 0,0 0 0,-1-1-1,1 1 1,-1 0 0,1-1 0,0 1-1,-1 0 1,1-1 0,-1 1 0,1 0 0,0 0-1,-1-1 1,0 1 0,0 0 5,0 0 1,0 0-1,0 0 1,0 0-1,0 0 0,0 1 1,0-1-1,0 0 1,0 1-1,0-1 0,0 0 1,0 1-1,0-1 1,0 1-1,1-1 0,-1 1 1,0 0-1,0-1 1,-1 2-1,-13 18 130,12-16-116,-10 16 42,0 2 0,1 0 0,1 0 0,1 1 0,1 0 0,-7 31 0,12-38-54,0 1 0,1 0-1,1 0 1,1 0-1,1 0 1,0 0-1,1 0 1,1 0-1,0 0 1,5 17-1,-3-24 23,2 10-520,-10-18-561,-6-9-884,-3-8 516,10 8 579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15099,'-3'1'142,"0"0"0,1 0-1,-1 0 1,1 1 0,-1-1 0,1 1-1,-1 0 1,1 0 0,0-1 0,0 1-1,-1 1 1,-1 2 0,-23 31 798,27-36-934,-7 10 79,0 1-1,1-1 1,0 2 0,1-1-1,0 0 1,1 1 0,1 0-1,-4 15 1,6-22-81,1 0 1,-1 0-1,1 0 0,0 1 0,0-1 1,1 0-1,-1 0 0,1 0 0,0 0 1,1 0-1,-1 0 0,1 0 0,0 0 1,0-1-1,1 1 0,-1-1 0,1 1 1,0-1-1,0 0 0,1 0 1,-1 0-1,6 4 0,1-1 0,0 1 0,1-2-1,0 0 1,12 6 0,-11-7-6,0 2 0,23 14 0,-34-20 1,0 0 0,0 0 0,0-1 1,0 1-1,0 0 0,0 0 0,-1 1 0,1-1 0,0 0 0,0 0 0,-1 0 0,1 0 0,-1 1 0,1-1 0,-1 0 0,1 0 0,-1 1 0,0-1 0,1 0 0,-1 1 0,0 1 0,-1 0 8,1-1 0,-1 0 1,1 1-1,-1-1 0,0 0 0,0 0 0,0 0 0,0 0 0,0 0 0,-1 0 0,-2 3 0,-3 3 64,-1 0 0,0-1-1,-1 0 1,-10 6 0,-12 9 334,-42 20 0,64-37-375,0-1 0,0 0 1,-1 0-1,0-1 1,0 0-1,0-1 0,0 0 1,0-1-1,-17 1 0,26-2-44,0 0 0,0 0 0,0 0 0,0-1 0,0 1 0,0 0 0,0 0 0,0-1 0,0 1 0,0 0 0,1-1 0,-1 1-1,0-1 1,0 1 0,0-1 0,0 1 0,1-1 0,-1 0 0,0 1 0,1-1 0,-1 0 0,0 0 0,1 0 0,-1 1 0,1-1 0,0 0 0,-1 0 0,0-1-1,1-1-1,-1 0 0,1 0 0,0 0 0,0 1 0,0-1 0,0 0 0,1 0 0,-1 0 0,1 0 0,0-2 0,14-38-216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17876,'3'1'1392,"7"2"-1096,3-3-120,9-1 376,5-1-432,12-2-624,4-2-32,10-4 424,-2-1-192,12-2-112</inkml:trace>
  <inkml:trace contextRef="#ctx0" brushRef="#br0" timeOffset="1">830 1 14195,'-20'24'1576,"-11"8"-1032,-7 8-207,-2 9 839,6 8-600,2 2-72,11 4-192,2-2-192,9-9-560,3-5 688,4-15-288,0-12-64,3-27-24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14811,'0'-1'101,"-1"1"0,0-1 0,1 0 0,-1 1 0,1-1 0,-1 0 0,0 1 0,0-1 0,1 1 0,-1-1 0,0 1 0,0 0 0,0-1 0,1 1 0,-1 0 0,0-1 0,0 1 0,0 0 0,0 0 0,0 0 0,0 0 0,0 0 0,1 0 0,-1 0 0,-1 0 0,-1 1 68,0-1-1,1 1 1,-1 0 0,0 0 0,1 1-1,0-1 1,-1 0 0,-3 4 0,-4 4 254,-1 0 1,-14 18 0,23-24-344,-17 19 237,-20 31 1,33-43-264,0 0-1,0 1 1,1-1 0,0 1 0,-6 22 0,11-32-48,-1 0 0,1 0 0,0 0 0,0-1 0,0 1 0,0 0 0,0 0 1,0 0-1,0 0 0,0-1 0,0 1 0,0 0 0,0 0 0,0 0 0,1 0 1,-1-1-1,0 1 0,0 0 0,1 0 0,-1-1 0,1 1 0,-1 0 0,1-1 1,-1 1-1,2 1 0,-1-2 1,0 1 0,0-1 0,0 1 0,1-1 0,-1 0 0,0 1 1,0-1-1,1 0 0,-1 0 0,0 0 0,0 0 0,1 0 0,-1 0 0,0 0 0,2-1 1,2 0 11,0 0 1,0-1 0,0 1 0,-1-1 0,1 0 0,-1-1 0,1 1 0,4-5 0,-1 0 0,-1 0 1,0 0-1,0-1 1,-1 0-1,0 0 1,8-17-1,-12 23-50,-1-1 0,1 0 0,-1 0 0,0 0 0,1 0 0,-1 0 1,-1 0-1,1-1 0,0 1 0,-1 0 0,0 0 0,0 0 0,0-1 0,0 1 0,0 0 0,0 0 0,-1-1 0,0 1 0,0 0 0,1 0 0,-2 0 1,1 0-1,0 0 0,-1 0 0,-1-3 0,2 5-18,0 0 0,1 0 0,-1 0 0,0 0 0,0 1 0,0-1 0,0 0 0,1 0-1,-1 1 1,0-1 0,0 0 0,0 1 0,0-1 0,-1 1 0,1-1 0,0 1 0,0 0 0,0-1 0,0 1 0,0 0 0,-1 0 0,1 0 0,0 0 0,0 0 0,0 0 0,0 0 0,-1 0 0,1 1 0,0-1 0,0 0 0,0 1 0,0-1-1,0 1 1,0-1 0,0 1 0,0-1 0,0 1 0,0 0 0,0-1 0,0 1 0,0 0 0,0 0 0,1 0 0,-2 1 0,-1 1-60,1 0-1,0 1 1,0-1 0,0 0-1,1 0 1,-1 1 0,1-1 0,0 1-1,0 0 1,0-1 0,0 1-1,1 0 1,-1 4 0,6 14-356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234 207 19172,'-6'-3'236,"-1"1"1,0 0-1,1 0 0,-1 0 1,0 1-1,0 0 0,0 0 1,0 1-1,0 0 0,0 0 1,0 1-1,0 0 0,-10 2 1,6 0-143,0 0 0,1 1 0,-1 0 0,1 0 0,0 1 0,0 1 0,-15 10 0,23-14-85,-1 0 0,0 0 0,1 1 0,0-1-1,-1 1 1,1-1 0,0 1 0,1 0 0,-1-1 0,0 1 0,1 0 0,-1 0 0,0 4-1,2-5-5,-1-1 0,1 0 0,0 1-1,0-1 1,0 1 0,0-1-1,0 1 1,1-1 0,-1 1-1,0-1 1,1 1 0,-1-1-1,1 0 1,-1 1 0,1-1 0,-1 0-1,1 1 1,0-1 0,0 0-1,0 0 1,0 0 0,0 0-1,0 0 1,0 0 0,0 0 0,0 0-1,0 0 1,1 0 0,-1-1-1,2 2 1,2 1 1,1-1 1,-1 0-1,0 0 1,1-1-1,-1 1 0,1-1 1,-1 0-1,1-1 0,-1 1 1,1-1-1,0 0 1,-1-1-1,1 1 0,-1-1 1,1 0-1,-1-1 0,1 1 1,-1-1-1,0 0 1,0 0-1,1-1 0,-2 1 1,1-1-1,5-4 0,-4 2-18,0 1 0,0-2 0,0 1 0,0-1 0,-1 0 0,0 0 0,0 0-1,-1-1 1,1 1 0,-2-1 0,1 0 0,-1-1 0,0 1 0,0 0 0,-1-1-1,2-11 1,-3 7-230,-1 0-1,0-1 0,-1 1 0,-1 0 1,0 0-1,0 0 0,-7-19 0,-4-19-464,9 27 142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 16604,'3'-5'1640,"-2"5"-1128,-1 5-224,-1 10 1032,-1 5-527,0 8-425,0 5-152,1 6-184,1 0-64,0-3-216,-2-1-120,-2-7-345,-2-8-175,-2-17 656,-2-14-208,0-14-160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12571,'10'23'2406,"-8"-16"-1884,3 2-258,0 0 0,0 0-1,1-1 1,0 0 0,0 0 0,1-1-1,0 0 1,1 0 0,-1-1 0,1 1-1,0-2 1,1 1 0,0-1-1,-1 0 1,1-1 0,1 0 0,10 3-1,-13-5-190,-1-1-1,0 0 0,1 0 1,-1 0-1,1 0 0,0-1 1,-1 0-1,1-1 0,-1 1 1,1-1-1,12-4 0,-14 3 14,0 0 0,0 0 0,-1-1 0,1 0 0,-1 0 0,1 0 0,-1 0 0,0-1 0,0 0 0,0 1 0,-1-2 0,1 1 0,-1 0 0,0-1 0,0 1 0,2-6-1,1-4 59,0 1 0,-2-1-1,0 1 1,0-1 0,-1-1-1,2-23 1,-4 27-113,-1 0-1,0-1 1,0 1-1,-1 0 1,-1 0-1,0 0 1,0 0-1,-1 0 1,-5-12-1,7 22-39,1-1 0,-1 0-1,0 0 1,0 0 0,0 1-1,-1-1 1,1 0-1,0 1 1,-1-1 0,1 1-1,-3-2 1,4 3-24,0-1 0,-1 1 0,1 0 0,-1 0 0,1 0 0,-1 0-1,1-1 1,-1 1 0,1 0 0,-1 0 0,1 0 0,0 0 0,-1 0 0,1 0 0,-1 0 0,1 0 0,-1 0 0,1 1 0,-1-1 0,1 0 0,-1 0 0,1 0 0,0 0 0,-1 1 0,1-1 0,-1 0 0,1 0-1,-1 1 1,-1 1-59,1 0 0,-1 0-1,1 0 1,0 1 0,0-1-1,0 0 1,0 0 0,0 1-1,1-1 1,-1 1 0,1-1-1,-1 0 1,1 1 0,0-1-1,0 4 1,2 22-346,8 5-130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 17484,'-4'-2'152,"0"1"1,0 0 0,0 0 0,-1 0-1,1 0 1,0 1 0,-1 0 0,1 0-1,0 0 1,-1 0 0,1 1 0,0 0-1,-1-1 1,-4 3 0,3-1-80,1 0 0,-1 0 0,0 0 0,1 1 0,0 0 0,0 0 0,0 0 1,0 0-1,-7 7 0,11-9-63,0 0 0,0 0 0,0 0 0,1 0 1,-1 0-1,0 0 0,0 0 0,1 1 0,-1-1 0,0 0 1,1 0-1,0 1 0,-1-1 0,1 0 0,0 0 0,-1 3 1,1-3-6,0 0 0,1-1 1,-1 1-1,0 0 0,0 0 1,1 0-1,-1-1 1,1 1-1,-1 0 0,0-1 1,1 1-1,-1 0 1,1-1-1,-1 1 0,1-1 1,0 1-1,-1-1 0,1 1 1,0-1-1,0 1 1,3 1 2,-1 0 1,1-1-1,0 0 1,-1 0-1,1 0 1,0 0-1,0-1 0,0 1 1,6-1-1,20-3 12,0-1 0,-1-1-1,0-2 1,56-20-1,23-6 70,-103 32-81,0-1-1,0 2 0,0-1 1,0 0-1,0 1 1,7 0-1,-11 0-6,1 1 0,-1-1 1,0 0-1,1 1 0,-1-1 0,0 1 1,0 0-1,0-1 0,0 1 0,1 0 1,-1 0-1,0-1 0,0 1 0,0 0 1,0 0-1,-1 0 0,1 0 0,0 0 1,0 1-1,-1-1 0,1 0 0,0 0 1,-1 0-1,1 1 0,-1-1 0,1 2 1,0-1 3,-1 0 1,1 0-1,0 0 1,0-1-1,0 1 1,0 0 0,1-1-1,-1 1 1,0-1-1,1 1 1,-1-1 0,1 1-1,-1-1 1,1 0-1,0 0 1,-1 0 0,1 0-1,0 0 1,0 0-1,0 0 1,0-1 0,0 1-1,0-1 1,0 0-1,0 1 1,0-1 0,0 0-1,3 0 1,4 0 23,0-1 0,1 0 0,-1 0 0,16-5 1,5-3-382,-1-1 0,0-2 1,-1-1-1,48-29 1,-57 32-896,-18 11 1181,0-1 0,-1 0 0,1 0 1,-1 0-1,1 1 0,0-1 0,-1 0 0,1 1 0,-1-1 0,1 0 1,-1 1-1,1-1 0,-1 1 0,1-1 0,-1 1 0,1-1 1,-1 1-1,0-1 0,1 1 0,-1-1 0,0 1 0,1 0 1,-1-1-1,0 1 0,0-1 0,1 2 0,-1-1 37,1 1-1,0-1 0,-1 0 1,1 0-1,0 0 1,0 0-1,0 0 0,0 0 1,-1 0-1,1 0 0,1 0 1,-1 0-1,0-1 1,0 1-1,0 0 0,0-1 1,1 1-1,-1-1 1,0 1-1,0-1 0,3 1 1,31 0-35,0-5 28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76 248 14731,'-69'92'3892,"68"-91"-3842,1-1 1,-1 1 0,1-1 0,-1 1 0,1 0-1,-1-1 1,1 1 0,0 0 0,-1-1-1,1 1 1,0 0 0,-1-1 0,1 1 0,0 0-1,0 0 1,0-1 0,0 1 0,0 0-1,0 0 1,10-1 416,17-13-345,-16 4-118,-1 0 0,0 0 1,-1-1-1,0-1 0,-1 1 0,14-23 0,-10 16 0,-12 17-2,0 0-1,0 0 0,0 0 0,0 0 0,0-1 1,0 1-1,0 0 0,0 0 0,0 0 0,0 0 1,0 0-1,0 0 0,0-1 0,0 1 0,0 0 1,0 0-1,0 0 0,0 0 0,0 0 0,0 0 1,1 0-1,-1 0 0,0-1 0,0 1 0,0 0 1,0 0-1,0 0 0,0 0 0,0 0 0,1 0 1,-1 0-1,0 0 0,0 0 0,0 0 0,0 0 1,0 0-1,0 0 0,1 0 0,-1 0 0,0 0 1,0 0-1,0 0 0,0 0 0,0 0 0,0 0 1,1 0-1,-1 0 0,0 0 0,0 0 0,0 0 1,0 0-1,0 0 0,0 1 0,0-1 1,1 0-1,0 11 87,-5 27 128,2-24-100,1-9-69,1-1 0,0 1 0,0 0 0,0 0 0,1-1 0,0 1 0,0 0 0,0-1 0,3 8 0,-3-10-25,0 0 1,0 0 0,0 0-1,1 0 1,-1 0-1,0-1 1,1 1 0,0-1-1,-1 1 1,1-1 0,0 1-1,0-1 1,0 0-1,0 0 1,0 0 0,0 0-1,0 0 1,0-1 0,0 1-1,0-1 1,1 1-1,3-1 1,3 1 14,0-1-1,0-1 1,0 0 0,0 0-1,0-1 1,0 0 0,0 0 0,0-1-1,-1 0 1,0-1 0,1 0-1,-1 0 1,10-8 0,0 0-9,0-2 1,-1 0 0,-1-1 0,20-22-1,-17 15-10,-2 0-1,23-39 1,-34 51-20,-1 0 1,0-1-1,0 1 1,-1-1-1,0-1 1,-1 1-1,-1 0 1,3-23-1,-5 33 1,1 0 0,-1 0 0,0 0 1,0 0-1,0-1 0,0 1 0,-1 0 0,1 0 0,0 0 0,0 0 0,-1 0 1,1 0-1,0 0 0,-1 0 0,1 0 0,-1 0 0,-1-1 0,2 1 2,-1 1-1,1 0 0,0 0 1,-1 0-1,1 0 1,-1 0-1,1 0 0,-1 0 1,1 0-1,-1 0 0,1 0 1,-1 0-1,1 0 1,-1 0-1,1 0 0,-1 0 1,1 0-1,-1 0 0,1 1 1,-1-1-1,1 0 1,0 0-1,-1 1 0,1-1 1,-1 0-1,0 1 0,-2 2 7,-1 1 0,0-1 0,1 1-1,-1 0 1,1 0 0,-3 6-1,-3 5 7,2 0 0,0 1 0,0 0 0,2 1 0,0-1 0,1 1 0,0 0 0,1 0 0,2 0 1,-1 1-1,2 21 0,1-36-13,-1 0 1,1 1 0,-1-1 0,1 1 0,0-1 0,0 0-1,1 0 1,-1 1 0,1-1 0,-1 0 0,1 0 0,4 4-1,-5-5 0,1-1 0,-1 0 0,0 1 0,1-1 0,-1 0-1,1 0 1,-1 0 0,1-1 0,0 1 0,-1 0 0,1-1 0,0 1-1,0-1 1,0 1 0,-1-1 0,1 0 0,0 0 0,0 0-1,0 0 1,0 0 0,-1 0 0,1 0 0,0 0 0,0-1-1,0 1 1,2-2 0,4-2 1,0 0 1,0 0-1,0-1 0,0 0 0,-1 0 1,0-1-1,0 0 0,0 0 1,-1-1-1,0 0 0,7-10 0,-6 9 12,-2-1 0,1 0-1,-1 0 1,0-1-1,-1 1 1,0-1 0,-1 0-1,0 0 1,3-17 0,-6 25-10,0 1 0,1 0 1,-1-1-1,0 1 1,0 0-1,0-1 1,0 1-1,0 0 1,-1-1-1,1 1 1,0 0-1,-1-1 1,1 1-1,-1 0 1,1 0-1,-1-1 1,0 1-1,1 0 0,-1 0 1,0 0-1,0 0 1,0 0-1,0 0 1,-2-2-1,2 3 1,0 0 0,0-1 0,-1 1 0,1 0 0,0 0 0,-1-1 0,1 1 0,0 0 0,-1 1 0,1-1 0,0 0 0,0 0 0,-1 0 0,1 1 0,0-1-1,0 1 1,-1-1 0,1 1 0,0-1 0,0 1 0,0 0 0,0-1 0,0 1 0,0 0 0,0 0 0,-1 1 0,-3 3 5,1-1 1,-1 2 0,1-1-1,1 0 1,-1 1-1,1-1 1,0 1-1,0 0 1,0 0-1,1 0 1,0 1-1,0-1 1,1 0-1,0 1 1,0-1-1,0 1 1,1 0-1,0-1 1,1 12 0,0-12-46,-1-1 0,1 1 0,0-1 0,1 1 0,-1-1 0,1 1 0,0-1 0,1 0 1,-1 0-1,1 0 0,0 0 0,0-1 0,0 1 0,1-1 0,0 0 0,0 0 0,0 0 0,0 0 1,0-1-1,1 1 0,0-1 0,-1 0 0,8 3 0,27 5-112,1-5-57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 21061,'9'-4'1329,"-8"5"-497,-10 13-46,-2 1-207,5-4-511,0 1 1,1-1 0,1 1-1,-5 18 1,8-27-102,1 0 1,-1 0-1,1 0 1,0 0-1,-1 0 1,1 0-1,1 0 1,-1 0-1,0 0 1,1 0-1,0 0 1,-1 0-1,1 0 1,0 0-1,1 0 1,-1-1-1,0 1 1,1 0-1,0-1 1,-1 1-1,1-1 1,0 0-1,0 1 1,3 1-1,5 3-110,0-1 1,0-1-1,0 0 0,1 0 0,0-1 1,0 0-1,20 3 0,36 14-273,-61-19 400,-1 1-1,1 0 1,-1 0-1,0 0 1,0 1 0,0 0-1,0 0 1,8 9-1,-11-11 27,0 0 0,-1 0 0,1 1-1,0-1 1,-1 0 0,0 1-1,1 0 1,-1-1 0,0 1-1,0 0 1,-1-1 0,1 1 0,0 0-1,-1 0 1,0 0 0,0 0-1,0-1 1,0 1 0,0 0-1,0 0 1,-1 0 0,1 0 0,-1-1-1,0 1 1,0 0 0,0 0-1,0-1 1,0 1 0,-1-1-1,1 1 1,-1-1 0,0 0 0,0 1-1,-3 3 1,-3 1 121,1-1-1,-1 1 1,0-1 0,-1-1 0,1 1 0,-1-1-1,0-1 1,-16 6 0,4-3-13,0-2 0,0 0 0,0-2 0,-1 0 0,0-1 0,-28-1 1,47-1-177,1 0 1,0 0 0,0-1 0,-1 1 0,1 0-1,0-1 1,0 1 0,0-1 0,-1 0 0,1 0-1,0 0 1,0 0 0,0 0 0,0 0 0,1-1-1,-1 1 1,0 0 0,0-1 0,-2-3-1,2 2 11,1-1-1,-1 1 0,1-1 0,0 1 1,-1-1-1,2 0 0,-1 0 0,0 0 0,1 1 1,0-8-1,1-26-488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24 14843,'-9'-5'502,"-1"2"1,1-1-1,-1 1 0,0 0 0,0 1 1,0 1-1,0-1 0,-1 1 0,1 1 1,0 0-1,-1 1 0,-10 1 0,-15 4 143,-69 21 0,24 1-495,73-25-156,1 1 0,-1 0 1,1 0-1,0 0 0,1 1 1,-1 0-1,1 0 1,-7 8-1,11-11-1,1-1 0,0 1 0,0-1 0,0 1 0,0 0 0,0 0 0,0 0 0,0-1 0,1 1 0,-1 0 0,1 0 0,-1 0 0,1 0 1,0 0-1,-1 0 0,1 0 0,0 0 0,1 0 0,-1 0 0,0 0 0,0 0 0,1 0 0,-1 0 0,1 0 0,0 0 0,0 0 0,-1-1 0,1 1 0,0 0 0,1-1 0,-1 1 0,0 0 0,0-1 0,1 1 1,1 1-1,7 6-54,-1-1 1,1-1 0,1 1-1,16 8 1,-15-9-8,4 2 6,-1 1 0,0 1 0,22 19 1,-32-25 52,0 1 1,-1-1-1,1 1 1,-1 0 0,0 0-1,-1 1 1,0-1 0,0 1-1,0 0 1,0-1-1,-1 1 1,1 9 0,-2-6 41,0-1 0,-1 1 0,0-1 0,0 1 0,-1 0 0,0-1 0,-1 1 0,0-1 0,-1 0 0,0 0 0,0 0 0,-1 0 0,0 0 0,-1-1 0,0 1 0,0-1 0,-1 0 0,1-1 0,-2 0 0,1 0 0,-1 0 0,0 0 0,-1-1 0,1-1 0,-1 1 0,-1-1 0,1 0 0,-1-1 0,1 0 0,-14 4 0,21-7-54,-1-1 0,0 1 0,0-1 0,1 0 1,-1 1-1,0-1 0,0 0 0,0 0 0,1 0 1,-1 0-1,0-1 0,0 1 0,0 0 1,1-1-1,-4 0 0,4 0 40,0 0-1,1 0 1,-1 1-1,0-1 1,1 0-1,-1 0 1,1 0-1,-1 0 1,1 0-1,-1 0 1,1 0 0,0 0-1,0 0 1,-1 0-1,1 0 1,0 0-1,0 0 1,0 0-1,0 0 1,0 0-1,0 0 1,0 0 0,0 0-1,1 0 1,-1 0-1,0 0 1,1-2-1,9-25-54,11-13 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15315,'-6'10'496,"1"0"0,0 0 1,0 1-1,1 0 0,-5 20 0,-6 59 699,10-42-939,2 0 1,3 0-1,1 0 1,2 0 0,3-1-1,2 1 1,26 89-1,-55-192-879,-33-96-346,54 150 973,0 0-1,-1 0 1,1 1-1,0-1 1,0 0 0,0 0-1,-1 0 1,1 0 0,0 1-1,0-1 1,0 0-1,0 0 1,0 0 0,0 0-1,1 1 1,-1-1 0,0 0-1,0 0 1,1 0-1,-1 1 1,0-1 0,1 0-1,-1 0 1,1 1 0,-1-1-1,1 0 1,-1 1-1,1-1 1,-1 1 0,1-1-1,0 1 1,0-2 0,1 2-21,1-1 1,-1 1 0,0-1 0,1 1 0,-1 0 0,0 0 0,1 0 0,-1 0 0,0 0 0,5 2 0,16 2-1099,-1 1 1,28 11-1,-47-14 1126,-1-1 0,0 0 0,0 0 0,0 1-1,0 0 1,0-1 0,-1 1 0,1 0 0,0 0 0,-1 0-1,1 0 1,-1 0 0,0 0 0,0 0 0,0 0 0,0 1-1,0-1 1,1 5 0,-1-4 86,0 0-1,0 0 1,1 0-1,-1 0 1,1 0-1,-1 0 1,1 0 0,0-1-1,0 1 1,0-1-1,0 1 1,1-1-1,4 4 1,-2-4-31,1 1-1,-1-1 1,1 0-1,-1 0 1,1-1 0,0 0-1,0 0 1,0 0 0,0 0-1,-1-1 1,1 0 0,0-1-1,0 1 1,0-1 0,0 0-1,0 0 1,-1-1-1,1 0 1,10-4 0,5-4 40,-1 0 0,0-2 0,31-23 1,-50 34-160,0 0 0,0 0 0,0 0 0,0 0 0,0 1-1,1-1 1,-1 0 0,0 0 0,0 1 0,1-1 0,-1 1 0,0-1 0,1 1 0,-1-1 0,0 1 0,1 0 0,-1 0 0,0 0 0,1 0 0,-1 0 0,1 0 0,-1 0 0,0 0 0,1 0 0,-1 1 0,1-1 0,-1 0 0,0 1 0,0 0 0,1-1 0,-1 1 0,0 0 0,0-1 0,0 1 0,1 0 0,-1 0 0,0 0 0,0 0 0,1 1 0,-1 0-44,1-1 1,0 0-1,0 0 0,0 0 1,-1 0-1,1 0 0,0 0 1,0 0-1,0-1 0,1 1 1,-1-1-1,0 0 0,0 1 1,0-1-1,0 0 0,0 0 1,0 0-1,3-1 0,-2 0-11,1 0-1,-1 0 0,1-1 0,-1 1 0,0-1 0,0 1 0,0-1 0,0 0 0,5-5 0,1-2-127,0 0-1,-1-1 1,-1 0 0,13-21 0,-8 8-176,-1 0 0,15-49 0,-23 64 385,-17 50 1284,-3 3 392,-10 55 0,26-99-1609,1 0 0,-1 0 1,1 0-1,0 0 0,0 0 0,-1 0 0,1 0 0,0 0 0,0 0 0,0 0 0,0 1 0,0-1 1,1 0-1,-1 0 0,0 0 0,0 0 0,1 0 0,-1 0 0,1 1 0,0-2-19,-1 0 0,1 0 0,0 0 0,-1 0 0,1-1 0,0 1 0,-1 0 0,1 0 0,0-1 1,-1 1-1,1-1 0,-1 1 0,1 0 0,0-1 0,-1 1 0,1-1 0,-1 1 0,0-1 0,1 1 0,0-2 0,29-41 189,-2-2-108,-3-2 0,-1-1 0,-3-1 0,-2-1 0,18-72 0,-35 114-31,6-30 209,-8 36-246,0 0-1,0 1 0,1-1 1,-1 0-1,0 0 1,0 0-1,-1 1 0,1-1 1,0 0-1,0 0 1,-1 1-1,1-1 0,-1 0 1,0 1-1,1-1 1,-3-2-1,3 4-21,0-1 1,-1 1-1,1 0 1,0 0-1,-1 0 1,1-1-1,0 1 1,-1 0-1,1 0 1,0 0-1,-1 0 1,1 0-1,0-1 1,-1 1-1,1 0 1,0 0-1,-1 0 1,1 0-1,-1 0 1,1 0-1,0 0 1,-1 1-1,1-1 1,0 0-1,-1 0 1,1 0-1,0 0 1,-1 0-1,1 1 0,-1-1 1,-11 11 253,-5 15 94,17-26-352,-7 16-4,0 1 0,1-1 0,0 1 0,2 1-1,0-1 1,1 0 0,0 1 0,2 0 0,0-1-1,1 1 1,0 0 0,2 0 0,0-1 0,1 1-1,1-1 1,1 0 0,0 0 0,13 29-1,-17-45 62,13 22 671,-14-22-732,0-1-1,1 1 1,-1-1 0,0 1 0,1-1 0,-1 0-1,1 1 1,-1-1 0,0 0 0,1 1-1,-1-1 1,1 0 0,-1 1 0,1-1-1,-1 0 1,1 0 0,-1 1 0,1-1-1,-1 0 1,1 0 0,-1 0 0,1 0-1,-1 0 1,1 0 0,-1 0 0,1 0-1,0 0 1,-1 0 0,1 0 0,-1 0-1,1 0 1,-1 0 0,1-1 0,-1 1 0,1 0-1,-1 0 1,1 0 0,-1-1 0,1 0-1,8-10-45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30 103 11779,'2'3'248,"0"0"1,0-1-1,0 1 1,-1 0 0,1 0-1,-1 0 1,0 0 0,0 0-1,0 1 1,0-1 0,0 0-1,-1 0 1,1 1 0,-1-1-1,0 0 1,0 1-1,0-1 1,-1 0 0,0 6-1,-2 3-111,0-1-1,0 1 0,-1-1 1,-6 12-1,2-11-19,6-10-82,1-1 1,0 1-1,-1-1 1,1 1 0,0 0-1,0-1 1,0 1-1,0 0 1,0 0-1,0 0 1,1-1 0,-1 1-1,0 4 1,2-7-8,1 1 0,-1 0 0,1-1 0,-1 1 0,1-1 1,-1 1-1,0-1 0,1 1 0,-1-1 0,0 0 0,0 0 0,1 0 0,-1 0 0,0 0 1,1-1-1,3-2 69,39-22-396,57-45 0,-87 60-127,-1-1 0,-1-1 1,0 1-1,-1-2 0,0 0 0,0 0 1,14-30-1,-10 11-218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12563,'3'-6'1480,"-1"6"-976,-1 9-240,2 5 1264,0 10-887,0 5-177,3 8-312,-2 6-80,2 9 16,1 1-112,-2 0-240,0-1-128,-2-9 312,-3-6-80,0-14-32</inkml:trace>
  <inkml:trace contextRef="#ctx0" brushRef="#br0" timeOffset="1">4 208 16492,'-3'-34'1552,"7"5"-1088,8 3-216,15 10 664,9 5-528,14 4-112,12 1-128,25 0-184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7001,'-9'-3'1201,"-1"-2"-521,2 2-88,-1-2 392,2 3-8,-2 2-7,4 0-33,-1 1-128,2 0-384,2-1-128,1 0-192,-5-1-96,6-3-112,0 2 128,-4-3-24,1-1-40,0 7-8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 13051,'0'-1'286,"-1"-20"2467,1 21-2713,0 1 0,0-1 0,0 0 1,-1 0-1,1 1 0,0-1 1,0 0-1,0 0 0,0 0 0,0 1 1,0-1-1,-1 0 0,1 0 0,0 0 1,0 1-1,0-1 0,-1 0 1,1 0-1,0 0 0,0 0 0,0 0 1,-1 1-1,1-1 0,0 0 0,0 0 1,-1 0-1,1 0 0,0 0 1,0 0-1,-1 0 0,1 0 0,0 0 1,0 0-1,-1 0 0,1 0 0,0 0 1,-1 0-1,1 0 0,0 0 1,0 0-1,0 0 0,-1-1 0,1 1 1,0 0-1,0 0 0,-1 0 1,1 0-1,0 0 0,0-1 0,0 1 1,-1 0-1,1 0 0,0 0 0,0-1 1,0 1-1,0 0 0,0 0 1,-1-1-1,1 1 0,0 0 0,0 0 1,0-1-1,0 1 0,0 0 0,0 0 1,0-1-1,-7 13 83,1 0 0,0 1 0,1-1 0,0 1 0,1 0 0,1 0 0,0 1 0,-2 22 0,5-34-97,0 0 0,-1-1 0,1 1 0,0 0 1,0 0-1,0 0 0,0 0 0,1 0 0,-1 0 0,1 0 0,-1 0 1,1 0-1,-1 0 0,1 0 0,0-1 0,0 1 0,0 0 0,0 0 0,0-1 1,3 3-1,-3-3 17,1 0 0,-1 0 0,1-1-1,0 1 1,0 0 0,-1-1 0,1 1 0,0-1 0,0 0 0,0 0 0,-1 1 0,1-1 0,0-1 0,0 1 0,0 0 0,0 0 0,-1-1 0,1 1-1,0-1 1,0 1 0,-1-1 0,3-1 0,5-2 56,-1-1-1,0 0 1,0 0-1,-1-1 0,1 0 1,-1 0-1,0-1 1,-1 0-1,0 0 1,0-1-1,0 1 1,-1-1-1,0-1 0,-1 1 1,5-11-1,-11 24-104,1 0 0,0 0 1,0-1-1,0 1 0,1 0 0,0 0 0,0 0 0,1 8 0,-1-12 5,0 1-1,0-1 0,1 1 1,-1-1-1,0 1 1,1-1-1,-1 0 1,1 1-1,0-1 0,-1 0 1,1 1-1,0-1 1,0 0-1,0 0 0,0 0 1,0 0-1,0 0 1,0 0-1,0 0 0,0 0 1,0 0-1,1 0 1,-1-1-1,0 1 0,1 0 1,-1-1-1,0 1 1,1-1-1,-1 0 1,1 1-1,-1-1 0,1 0 1,-1 0-1,0 0 1,1 0-1,-1 0 0,1 0 1,-1 0-1,1-1 1,-1 1-1,1 0 0,1-2 1,4 0 8,0-1 1,0 0-1,-1 0 0,0 0 1,1-1-1,-1 0 1,-1 0-1,1-1 0,-1 0 1,1 0-1,-1 0 0,-1 0 1,1-1-1,-1 0 1,0 0-1,6-10 0,-10 16-6,0-1-1,0 1 1,0 0-1,0 0 0,0 0 1,0 0-1,0 0 1,0 0-1,1 0 1,-1 0-1,0 0 0,0 0 1,0-1-1,0 1 1,0 0-1,0 0 1,0 0-1,0 0 0,0 0 1,0 0-1,0 0 1,0 0-1,0-1 1,0 1-1,0 0 0,0 0 1,0 0-1,0 0 1,0 0-1,0 0 1,0-1-1,0 1 0,0 0 1,0 0-1,0 0 1,0 0-1,0 0 1,0 0-1,0 0 0,0 0 1,0-1-1,-1 1 1,1 0-1,0 0 1,0 0-1,0 0 0,0 0 1,0 0-1,0 0 1,0 0-1,0 0 1,0 0-1,-1 0 0,1 0 1,0 0-1,0 0 1,0 0-1,0 0 1,0-1-1,-10 7 2,-9 11-23,15-12 6,-1 1 0,1 0-1,1 1 1,-1-1 0,-4 13 0,8-18 11,-1 0 1,1 0-1,0 0 1,0 0 0,0 0-1,0 0 1,-1-1-1,1 1 1,0 0-1,1 0 1,-1 0-1,0 0 1,0 0 0,0 0-1,1 0 1,-1 0-1,0 0 1,1 0-1,-1 0 1,1 1-1,1-1 3,-1 0-1,0 0 0,0-1 0,1 1 0,-1 0 1,0-1-1,1 1 0,-1-1 0,0 1 1,1-1-1,-1 0 0,1 1 0,-1-1 0,1 0 1,-1 0-1,1 0 0,-1 0 0,3-1 1,10 0-9,1-2 0,-1 0 0,0 0 0,23-9 1,55-29-59,-71 32 39,57-29-1271,-77 37 1134,1 0 0,0 0 0,-1 0 0,1 0 0,-1 0 0,0 0 0,1 0 0,-1-1-1,0 1 1,0 0 0,1-1 0,0-2 0,2-1-184,11-15-287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14795,'-5'5'227,"1"0"0,0 0 0,-1 0 0,2 1-1,-1 0 1,1-1 0,-1 1 0,2 0 0,-4 9 0,-1 8 244,-6 29 1,10-41-218,-3 22 100,0 0-1,0 33 0,5-51-253,1-1 0,1 0 0,0 0 0,1 0 1,0 0-1,1-1 0,7 21 0,-9-31-77,1 0 0,-1 0 0,1 0 0,0 0 0,0 0 0,0 0 0,0 0 0,0-1 0,0 1 1,1-1-1,-1 1 0,6 2 0,-7-4-10,0-1 0,0 1-1,-1-1 1,1 0 0,0 1 0,0-1 0,0 0 0,0 0-1,0 0 1,0 0 0,0 1 0,0-1 0,0-1 0,0 1 0,0 0-1,0 0 1,-1 0 0,1 0 0,1-1 0,0 0 5,-1 0 0,1 0 1,-1 0-1,1 0 0,-1 0 0,0-1 0,0 1 1,1 0-1,-1-1 0,0 1 0,0-1 1,-1 1-1,1-1 0,1-1 0,2-8 66,0-1 0,0 0 0,-1 0-1,0 0 1,-1 0 0,-1 0 0,0-1-1,0 1 1,-3-22 0,1 27-124,1 14-16,5 20-41,-2-22 103,0-1 0,0 1 0,0-1 0,1 1 0,0-1 0,-1-1 0,1 1 0,1 0 0,-1-1 0,1 0 0,-1 0 0,1 0 0,0 0 0,0-1 0,0 0 0,0 0 0,0 0 0,0-1 0,1 0 0,-1 0 0,7 0 0,-7 0 35,0-1 0,0 0 0,-1 0-1,1 0 1,0-1 0,0 0 0,0 0 0,-1 0 0,1 0 0,0-1 0,-1 0 0,0 0 0,1 0 0,-1 0-1,0-1 1,0 0 0,0 0 0,0 0 0,-1 0 0,1 0 0,-1-1 0,0 0 0,0 1 0,4-7 0,-3-1 74,-6 9-53,1 3-62,0 0-1,0 0 1,0-1 0,0 1 0,1 0 0,-1 0 0,0 0-1,1 0 1,-1 0 0,0 0 0,1 1 0,-1-1 0,1 0-1,-1 2 1,1-2-5,-1 0 0,1 1-1,0-1 1,-1 1 0,1-1 0,0 1-1,0-1 1,0 1 0,0-1 0,0 1-1,0-1 1,1 1 0,-1-1 0,0 1-1,1-1 1,-1 1 0,1-1 0,0 0-1,-1 1 1,1-1 0,0 0 0,1 2-1,-1-2 3,1 1-1,0-1 0,0 0 0,0 0 0,0 1 0,0-1 1,0-1-1,0 1 0,0 0 0,0 0 0,0-1 1,0 1-1,3-1 0,5 1-8,0 0-1,0-1 1,1-1 0,-1 0-1,13-3 1,2-3-171,-2-1 0,1-1-1,-1-2 1,-1 0-1,41-27 1,-21 12-400,-39 24 493,0 1 1,1-1-1,-1 0 0,1 1 1,-1-1-1,1 1 0,5-1 1,-9 2 68,1 0 1,0 0 0,0 0 0,0 0 0,0 0 0,-1 0 0,1 1-1,0-1 1,0 0 0,0 0 0,-1 1 0,1-1 0,0 1 0,0-1-1,-1 0 1,1 1 0,0-1 0,-1 1 0,1 0 0,-1-1 0,1 1-1,0-1 1,-1 1 0,1 0 0,-1-1 0,0 1 0,1 0 0,-1 0-1,0-1 1,1 1 0,-1 0 0,0 0 0,0 0 0,0-1 0,1 1-1,-1 0 1,0 1 0,0 1 22,0 0 0,1 0 1,0-1-1,0 1 0,0 0 0,0 0 0,0-1 0,0 1 0,0-1 0,1 1 1,0-1-1,2 4 0,-2-5 5,-1 0 0,1 0 0,-1 0 0,1 0-1,0 0 1,0 0 0,-1 0 0,1-1 0,0 1 0,0-1 0,0 1 0,0-1 0,0 0 0,-1 0 0,1 0 0,0 0 0,0 0 0,0 0 0,0 0 0,2-1 0,10-2 24,-1-1 0,0 0 0,0-1 0,0 0 0,0-1 1,-1-1-1,23-15 0,73-67-54,-105 86 18,41-40-93,-24 23-51,24-19 0,-44 39 148,0 0-1,0 0 1,0-1 0,0 1-1,0 0 1,1 0 0,-1 0-1,0 0 1,0 0 0,0 0-1,0 0 1,0 0 0,0 0 0,0 0-1,0 1 1,0-1 0,0 0-1,1 0 1,-1 0 0,0 0-1,0 0 1,0 0 0,0 0 0,0 0-1,0 0 1,0 0 0,0 0-1,0 0 1,0 0 0,0 0-1,0 0 1,0 0 0,0 0-1,0 1 1,1-1 0,-1 0 0,0 0-1,0 0 1,0 0 0,0 0-1,0 0 1,0 0 0,0 0-1,0 0 1,0 0 0,0 1 0,0-1-1,0 0 1,0 0 0,0 0-1,0 0 1,0 0 0,0 0-1,0 0 1,-1 0 0,1 0-1,0 0 1,0 0 0,0 1 0,0-1-1,0 0 1,0 0 0,0 0-1,0 0 1,0 0 0,0 0-1,0 0 1,0 0 0,0 0-1,-4 14 10,-8 22 143,10-31-117,-2 8 70,0 1-1,0-1 1,2 1-1,-1 0 1,1 22-1,2-27-50,0-1 0,1 1-1,0-1 1,1 0 0,-1 1-1,2-1 1,-1 0 0,1 0-1,1 0 1,5 11-1,24 34 120,-6-9-183,27 57 0,-47-85-20,-1 1 0,0 0 0,-1 0 1,-1 1-1,-1-1 0,0 1 0,0 24 0,-3-27 45,-1 0-1,-1 0 0,0 1 1,-1-1-1,-1-1 1,0 1-1,-1 0 0,0-1 1,-11 19-1,13-26 86,-1 0-1,0 0 1,0-1-1,-1 0 1,0 0-1,0 0 1,-1 0-1,1-1 1,-1 0-1,0 0 1,-1 0 0,1-1-1,-1 0 1,0 0-1,0-1 1,0 0-1,0 0 1,-1-1-1,1 0 1,-10 2-1,14-4-35,0 0-1,0 1 0,-1-1 0,1-1 1,0 1-1,0 0 0,0-1 1,0 0-1,0 0 0,-1 0 0,1 0 1,1 0-1,-1 0 0,0-1 1,0 1-1,0-1 0,1 0 1,-1 0-1,1 0 0,-1 0 0,1-1 1,0 1-1,0 0 0,0-1 1,0 0-1,1 1 0,-1-1 0,1 0 1,-1 0-1,1 0 0,0 0 1,-1-6-1,-2-4 34,2 0-1,-1-1 1,2 1 0,0-1 0,1 1-1,1-22 1,1 14-156,2 1 0,0 0 0,0 0 0,2 0 0,1 1 0,0-1 1,1 2-1,15-24 0,-16 29-134,1 1 0,1 0 1,0 0-1,1 1 1,0 0-1,1 1 0,0 0 1,1 1-1,0 0 0,0 1 1,0 0-1,20-7 0,22-6-332,-1 2-106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27 181 12995,'-2'1'385,"-19"17"1547,17-11-596,15-10 1315,198-92 1593,-22 9-5930,-157 70 934,-18 9 227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19012,'-11'13'1592,"4"0"-1135,5-10-185,11-3 640,5-2-216,6-3-240,3-1-192,7-3-672,5 2-344,-2-4 672,-2-2-136,-11 0-136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13875,'0'17'1491,"0"-16"-1459,0-1 0,0 0 0,0 0 0,0 0 1,0 0-1,0 1 0,0-1 0,0 0 0,0 0 0,0 0 1,0 0-1,1 0 0,-1 1 0,0-1 0,0 0 1,0 0-1,0 0 0,0 0 0,0 0 0,0 0 0,1 1 1,-1-1-1,0 0 0,0 0 0,0 0 0,0 0 1,0 0-1,1 0 0,-1 0 0,0 0 0,0 0 0,0 0 1,0 0-1,1 0 0,-1 0 0,0 0 0,0 0 1,0 0-1,0 0 0,1 0 0,2-2 291,-1 0 0,1 0 0,-1 0 0,1 0 0,-1-1 0,0 1 0,3-5 0,24-30 537,-1-2-1,33-65 0,30-91 170,-84 174-896,-2 6 58,-6 28-37,-14 67-149,-31 215-1151,46-291 898,-1 24-911,1-27 1119,0 0 0,0 0-1,0 0 1,1 0 0,-1 0 0,0 0-1,0 0 1,0 0 0,1 0-1,-1 0 1,1 0 0,-1 0 0,1 0-1,-1 0 1,1 0 0,-1-1 0,1 1-1,0 0 1,-1 0 0,1-1 0,1 2-1,8-5-659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19756,'14'-13'2009,"-10"4"-1257,5 1-336,-2 0 1056,5 6-400,1 0-511,1 2-265,5-1-520,4 1-297,7 0-671,-2 0 536,5 0 344,-3 1-224,2-2-192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16524,'-9'38'1544,"2"-10"-1080,1-5-168,3-4 304,3-6-456,9-10-504,1-6 480,9-16-312,5-5-176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16251,'-7'1'263,"-1"-1"-1,1 1 0,0 0 1,0 1-1,0 0 0,0 0 0,0 0 1,1 1-1,-1 0 0,1 0 1,0 1-1,-1 0 0,2 0 0,-1 0 1,0 1-1,1-1 0,-6 8 0,36-24-283,-19 6-15,27-19-93,-33 25 122,1-1 0,0 1-1,-1 0 1,1-1 0,0 1 0,-1-1 0,1 1 0,0 0 0,0 0-1,-1-1 1,1 1 0,0 0 0,0 0 0,-1 0 0,1 0 0,0 0-1,0 0 1,0 0 0,-1 0 0,1 0 0,0 0 0,0 1 0,-1-1-1,1 0 1,0 0 0,0 1 0,-1-1 0,1 1 0,0-1-1,-1 0 1,1 1 0,0-1 0,-1 1 0,1 0 0,-1-1 0,1 1-1,-1-1 1,1 1 0,-1 0 0,1-1 0,-1 2 0,5 12-44,-2 1 0,0-1 0,-1 0 1,0 1-1,-1 0 0,-1 19 0,1 16 76,0-45-15,0 19 122,1-1 1,1 0-1,1-1 0,1 1 1,9 24-1,-4-31 152,-4-12-38,-3-9 163,-4 4-387,1 0-1,0 0 0,-1 0 1,1 0-1,-1 0 1,0 0-1,1 0 1,-1 0-1,0 0 1,1 0-1,-1 0 1,0 0-1,0 0 1,0 1-1,0-1 1,0 0-1,0 1 1,0-1-1,0 0 1,0 1-1,0 0 1,0-1-1,0 1 1,-1 0-1,1-1 1,-2 1-1,-33-6 321,34 6-306,-6-1 10,1 2 0,-1-1 0,1 1 1,0 0-1,-1 0 0,1 1 0,0 0 1,0 1-1,0-1 0,0 1 1,-7 4-1,-13 6-839,32-31-728,3 0 1044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16420,'-19'29'2824,"10"-10"-2378,1-1-1,1 1 1,0 0 0,2 1 0,0-1-1,-4 38 1,8-40-417,0-1 0,1 1 0,1-1 0,0 1 0,1-1 0,1 1 0,1-1 0,10 29 0,-12-39-31,1-1 0,0 0 0,0 1 0,0-1 0,1 0 0,0-1 0,0 1 0,0-1 0,0 1 0,1-1 0,6 4 0,-9-7 11,0 0 0,0 1 0,0-1 0,0 0 0,0 0 0,0 0 0,0-1 0,1 1 0,-1 0 1,0-1-1,1 0 0,-1 1 0,0-1 0,1 0 0,-1 0 0,1 0 0,-1-1 0,0 1 0,1 0 0,-1-1 0,0 0 1,0 1-1,1-1 0,-1 0 0,0 0 0,0 0 0,0-1 0,0 1 0,0 0 0,3-4 0,-4 4 17,0 1 1,0-1-1,0 0 0,0 0 0,-1 0 1,1 0-1,0 0 0,0 0 0,-1 0 1,1 0-1,-1 0 0,1 0 0,-1 0 0,1 0 1,-1 0-1,0-1 0,1 1 0,-1 0 1,0 0-1,0 0 0,0-1 0,0 1 0,0 0 1,0 0-1,0 0 0,-1 0 0,1-1 1,0 1-1,-1 0 0,1 0 0,-1 0 1,1 0-1,-1 0 0,1 0 0,-1 0 0,0 0 1,-1-2-1,0 1 14,0 0-1,0 0 1,-1 1 0,1-1-1,0 0 1,-1 1-1,1 0 1,-1-1 0,1 1-1,-1 0 1,0 0 0,0 1-1,1-1 1,-1 0 0,-3 1-1,-3 0-189,-10-3-669,18 3 799,1-1 0,-1 1-1,1-1 1,-1 1 0,0-1 0,1 1 0,-1-1-1,1 0 1,-1 1 0,1-1 0,0 0-1,-1 1 1,1-1 0,-1 0 0,1 1-1,0-1 1,0 0 0,0 0 0,-1 1-1,1-1 1,0 0 0,0 0 0,0 0-1,0-1 1,1-19-349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12 367 15371,'-10'12'1610,"9"-10"-764,2-3-59,17-18 1329,31-30-803,48-47 114,93-119 0,-214 251-1332,3 2 1,0 1-1,3 0 0,1 2 0,-15 55 0,32-95-94,-13 57-655,12-54 500,0 0-1,1 1 0,-1-1 1,1 0-1,0 0 0,0 1 1,1-1-1,-1 0 1,1 0-1,3 9 0,1-10-258,-1-5-131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19028,'11'2'1952,"-5"6"-1239,-6 4-313,2 8 1424,-1 1-776,-1 8-664,1 1-272,4 3-464,-1-2-256,5-8-584,2-10-128,5-14 896,0-12-265,9-19-223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14107,'-45'27'2076,"28"-18"-1351,1 1 1,0 0 0,1 1-1,0 1 1,-19 20-1,33-32-697,0 1-1,1-1 1,-1 1-1,1 0 1,-1-1-1,1 1 0,-1 0 1,1-1-1,-1 1 1,1 0-1,0-1 1,0 1-1,-1 0 0,1 0 1,0-1-1,0 1 1,0 0-1,-1 0 1,1 0-1,0-1 0,0 2 1,1-2-16,-1 1 1,0-1-1,1 0 1,-1 1-1,1-1 1,-1 0-1,1 1 1,-1-1-1,0 0 1,1 0-1,-1 1 1,1-1-1,-1 0 1,1 0-1,-1 0 1,1 0-1,-1 0 1,1 0-1,-1 1 1,1-1-1,-1-1 1,1 1-1,0 0 1,4 0 4,0-1 0,0 1 0,0-1 1,-1-1-1,6-1 0,-2-1-1,1 0 0,-1-1 0,0-1 0,-1 1 0,0-1 1,1 0-1,9-13 0,13-9 145,-30 33-146,0 1 0,0-1 0,-1 0 0,-2 10 1,3-13-16,-4 16 24,1 1 1,1-1 0,1 1-1,2 31 1,-1-45-19,1-1-1,-1 1 1,1 0 0,1-1-1,-1 0 1,0 1 0,1-1-1,0 0 1,0 0 0,1 0-1,-1 0 1,1 0 0,0 0-1,0-1 1,0 1 0,0-1 0,0 0-1,1 0 1,-1 0 0,1-1-1,0 1 1,0-1 0,0 0-1,8 3 1,-7-3-1,-2-1 7,1 0 0,-1 1 1,0-1-1,0 1 0,1-1 0,-1 1 1,0 0-1,4 4 0,-6-5 3,-1 0-1,1 0 0,-1 0 0,1 0 0,-1 0 1,0 1-1,1-1 0,-1 0 0,0 0 1,0 0-1,0 1 0,0-1 0,0 0 1,0 0-1,0 0 0,0 0 0,-1 1 1,1-1-1,0 0 0,-1 0 0,1 0 0,-1 0 1,1 0-1,-1 0 0,1 0 0,-1 0 1,0 0-1,0 0 0,1 0 0,-1 0 1,-1 1-1,-7 9 209,-1 0 0,1 0 0,-2-1 0,1 0 0,-2-1 0,1 0 0,-1-1 0,0 0 0,-24 10 0,35-17-253,0 0 1,0-1 0,0 0 0,0 1 0,0-1 0,-1 0-1,1 1 1,0-1 0,0 0 0,0 0 0,0 0 0,0 0-1,0 0 1,-1 0 0,1 0 0,0 0 0,0-1-1,0 1 1,0 0 0,0-1 0,0 1 0,0 0 0,0-1-1,0 0 1,0 1 0,0-1 0,0 0 0,0 1-1,0-1 1,1 0 0,-1 0 0,0 0 0,0 1 0,1-1-1,-1 0 1,1 0 0,-1 0 0,1 0 0,-1 0 0,0-2-1,0-2-71,1 0-1,-1 0 0,1 0 0,0 0 0,0 0 1,0 0-1,1 1 0,1-7 0,7-24-427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20436,'-2'0'145,"1"0"-1,0 0 1,0 0-1,0 0 1,0 0-1,0 0 1,0 1-1,0-1 1,-1 0-1,1 1 1,0-1-1,0 1 1,0-1-1,0 1 1,0-1-1,1 1 1,-3 1-1,-16 14 439,14-12 5,-1 1-488,1 0 0,-1 0 1,1 1-1,0-1 0,1 1 0,0 0 0,0 1 1,0-1-1,0 1 0,1-1 0,0 1 1,-2 8-1,5-14-119,0 1 1,0 0 0,0 0-1,0 0 1,1-1-1,-1 1 1,0 0 0,1 0-1,-1 0 1,1-1-1,0 1 1,0 0-1,-1-1 1,1 1 0,0-1-1,0 1 1,1-1-1,-1 1 1,0-1 0,0 0-1,1 0 1,-1 0-1,2 2 1,7 4-112,0 0-1,16 8 0,-6-4-41,-14-7 122,0 0 0,-1 1 0,1-1 0,-1 1 1,0 0-1,-1 1 0,1-1 0,-1 1 0,0 0 0,-1 0 0,1 0 0,-1 0 0,2 8 0,-3-9 23,-1 1 0,0-1 0,0 0 0,0 1 0,0-1-1,-1 0 1,0 1 0,-1-1 0,1 1 0,-1-1 0,0 0 0,0 1 0,0-1 0,-1 0 0,0 0-1,0 0 1,-4 7 0,2-6 23,1-1 0,-1 0 0,0 0 0,0 0 0,0 0 0,0-1 0,-1 1 0,0-1-1,-8 5 1,12-9-36,0 1 0,-1 0-1,1 0 1,0-1-1,-1 1 1,1-1 0,-1 1-1,1-1 1,-1 0-1,1 1 1,-1-1 0,1 0-1,-1 0 1,0 0-1,1 0 1,-1-1 0,1 1-1,-1 0 1,1 0 0,-1-1-1,1 1 1,-1-1-1,1 0 1,0 1 0,-1-1-1,1 0 1,0 0-1,-1 0 1,1 0 0,0 0-1,0 0 1,0 0-1,0 0 1,0 0 0,0-1-1,0 1 1,0 0 0,1-1-1,-1 1 1,0 0-1,1-1 1,-1-2 0,-3-7-189,0 0-1,1 0 1,0-1 0,1 1 0,1-1 0,0 1 0,0-15 0,1 15 52,-2-39-582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15875,'7'-14'1817,"6"4"-825,6 3-336,11 0 1016,7 1-207,10 0-665,5 0-648,1-8 168,-7-9-56,-8-4-280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13835,'-12'2'392,"0"1"1,0 1-1,1 0 1,-1 1-1,1 0 0,1 1 1,-1 0-1,1 0 1,-14 12-1,9-6 51,0 2 0,0 0 0,1 1 0,-22 30 0,31-37-311,0-1 0,1 1 1,0 1-1,0-1 1,1 0-1,0 1 1,0 0-1,1 0 1,0 0-1,-1 16 0,3-21-89,0-1 0,0 1-1,0-1 1,1 1-1,-1-1 1,1 1-1,0-1 1,0 1 0,0-1-1,1 1 1,-1-1-1,1 0 1,-1 0-1,1 0 1,0 0 0,1 0-1,-1 0 1,0-1-1,1 1 1,-1-1-1,1 1 1,0-1 0,0 0-1,0 0 1,0 0-1,0-1 1,0 1 0,1-1-1,-1 1 1,4 0-1,-1-1 32,0 0 0,0 0-1,-1-1 1,1 1 0,0-1 0,0 0-1,0-1 1,0 0 0,-1 0-1,1 0 1,0 0 0,-1-1 0,1 0-1,-1 0 1,1-1 0,-1 1 0,0-1-1,8-6 1,-8 6-17,0-1-1,-1 0 1,1 0 0,-1 0-1,1-1 1,-1 1 0,-1-1-1,1 0 1,-1 0 0,0-1-1,0 1 1,0-1-1,0 1 1,-1-1 0,0 0-1,-1 0 1,2-10 0,-2 14-47,-1 0 1,0 0 0,0 0-1,0 0 1,0 0 0,0 1-1,-1-1 1,1 0 0,-1 0-1,1 0 1,-1 0 0,1 1 0,-1-1-1,0 0 1,0 1 0,0-1-1,0 0 1,0 1 0,0 0-1,-3-3 1,2 2 0,0 1-1,-1-1 1,1 1-1,-1 0 1,1 0 0,-1 0-1,1 0 1,-1 0-1,1 1 1,-1-1 0,0 1-1,1 0 1,-4 0-1,-1 0-50,0 0 0,0 1-1,1 0 1,-1 0-1,0 0 1,0 1-1,1 0 1,-1 1 0,1-1-1,-10 6 1,-11 16-1167,20-10 509,7-13 678,0 0 1,0-1-1,0 1 1,0-1-1,0 1 0,0-1 1,0 1-1,1-1 0,-1 1 1,0-1-1,0 0 1,0 1-1,1-1 0,-1 1 1,0-1-1,1 1 0,-1-1 1,0 0-1,1 1 0,-1-1 1,1 0-1,-1 1 1,0-1-1,1 0 0,-1 0 1,1 1-1,-1-1 0,1 0 1,19 5-545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12619,'-32'256'4942,"22"2"-3663,7-152-620,-10 231 453,-12 652-1407,27-866-134,2-93 146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17972,'-10'15'851,"-2"-1"0,-16 17 0,14-16-624,0 1 0,-12 18 1,23-30-291,0 1 1,1-1 0,-1 1-1,1-1 1,0 1-1,1 0 1,-1 0 0,1 0-1,0 0 1,0 0 0,0 0-1,1 0 1,0 6 0,0-9-3,0 0 1,1 0 0,-1 0 0,1 0-1,0 0 1,-1 0 0,1 0 0,0 0-1,0 0 1,0 0 0,1-1 0,-1 1-1,0 0 1,1-1 0,-1 1 0,1-1-1,-1 1 1,1-1 0,0 0 0,-1 0-1,1 0 1,4 2 0,3 1-199,1 0 0,1-1 1,15 3-1,11 5-70,-35-11 354,0 1 0,0 0 0,0 0 0,0-1 0,0 2 0,0-1 0,-1 0 0,1 0 0,0 0 0,-1 1 1,1-1-1,-1 1 0,1 0 0,-1-1 0,0 1 0,0 0 0,1 0 0,-1-1 0,-1 1 0,1 0 0,0 0 0,0 0 0,-1 0 1,1 1-1,-1-1 0,0 0 0,1 0 0,-1 0 0,0 0 0,0 0 0,0 0 0,-1 1 0,1-1 0,0 0 0,-1 0 0,-1 3 1,-1 2 120,0-1 1,0 0 0,0 0-1,-1 0 1,0-1 0,0 1 0,0-1-1,-1 0 1,0 0 0,-8 7 0,0-3 40,0 0 1,0-1 0,-1 0 0,0-1 0,-1 0 0,1-1 0,-1-1 0,0-1 0,0 0 0,-1 0 0,-17 0 0,30-4-315,1 0 1,-1 0 0,1 0-1,-1 0 1,1 0-1,-1-1 1,1 0 0,-1 1-1,1-1 1,-1 0-1,1 0 1,0 0 0,-1 0-1,1-1 1,0 1-1,0-1 1,0 1 0,0-1-1,0 0 1,0 1 0,-2-5-1,1 1-30,0 0 0,1-1 0,-1 1 0,1-1 0,0 1 1,0-1-1,1 0 0,-1-7 0,-3-30-779</inkml:trace>
  <inkml:trace contextRef="#ctx0" brushRef="#br0" timeOffset="1">194 9 19484,'26'-1'2097,"-3"1"-1457,4 0-312,3 1 1264,9 1-1016,1 1-400,1-1-928,2 1-376,-2-3 888,-1 0-240,-9 0-184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12603,'-1'40'795,"-10"49"1,1 2-290,-1 398 1517,33 4-991,-5-156-694,-15-272-284,44 518 428,-44-567-660,1 0-1,0 1 0,2-2 0,11 30 1,-16-44 164,1 0 0,-1 0 0,0-1 0,1 1 0,-1 0 0,1-1 0,-1 1 0,1 0 0,-1-1 0,1 1 0,0 0 0,-1-1 0,1 1 0,0-1 0,-1 1 0,1-1 0,0 0 0,1 1 0,5 0-212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571 198 9498,'-4'-19'1276,"-1"0"-1,-1 0 1,-1 1-1,-16-32 1,20 45-1214,0 0 0,-1 0 0,0 0 0,0 1 0,0-1 0,0 1 0,-1 0 0,0 0 0,0 0 0,0 1 0,0 0 0,0 0 0,-1 0 0,0 1 0,1 0 0,-1 0 0,0 0 0,0 0 0,-11 0 0,3 0-32,0 1 0,-1 0 0,1 2 0,-1-1 1,1 2-1,0 0 0,0 0 0,-24 9 1,29-8-26,0 1 1,0 0 0,1 0-1,-1 1 1,1 0 0,0 1-1,1 0 1,-1 0 0,1 1 0,1-1-1,-1 1 1,1 1 0,0-1-1,-5 11 1,-6 12-6,2 2-1,1 0 1,-15 56-1,-18 105-14,44-175 15,1-11-2,-5 27-31,-6 58 0,13-84 24,-1 0-1,1 0 0,0 0 0,1 1 0,0-1 1,0 0-1,1 0 0,0 0 0,1 0 1,-1-1-1,1 1 0,1-1 0,4 8 1,-5-11 3,1 1 1,0-1 0,0 0-1,1-1 1,-1 1 0,1-1-1,0 0 1,0 0 0,0 0-1,0 0 1,0-1 0,1 0-1,-1 0 1,1-1 0,-1 1-1,1-1 1,-1-1 0,1 1-1,0-1 1,7 0 0,6-1 1,0 0 1,0-2-1,0 0 1,34-11-1,-8-1 18,0-2-1,-1-1 0,65-39 0,-84 42-12,-1-1-1,-1-2 0,0 0 1,-1-1-1,-2-1 1,1-1-1,19-28 0,-30 35 2,-1-1 0,0 0-1,-1 0 1,-1-1 0,-1 0 0,0 0-1,-1-1 1,-1 1 0,0-1-1,2-30 1,-6 37-5,1 0 0,-2 0-1,1 0 1,-1 0 0,-1 0-1,0 0 1,0 1 0,-1-1 0,0 1-1,-1-1 1,0 1 0,0 0 0,-1 0-1,0 1 1,0 0 0,-1 0-1,-1 0 1,1 0 0,-15-12 0,10 12-86,-1 0 1,1 0 0,-1 2 0,-1-1 0,1 2-1,-23-8 1,7 5-199,1 2-1,-37-5 0,36 7 48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4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13779,'1'-3'1744,"3"-3"2513,-4 8-4121,3-4-64,2-4-80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0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14163,'0'0'43,"0"0"-1,0 1 1,0-1-1,0 0 1,0 0-1,0 1 1,0-1-1,0 0 1,0 1-1,0-1 1,0 0-1,0 1 1,0-1-1,0 0 1,0 0-1,0 1 1,0-1-1,0 0 1,0 1 0,1-1-1,-1 0 1,0 0-1,0 1 1,0-1-1,0 0 1,1 0-1,-1 0 1,0 1-1,0-1 1,1 0-1,-1 0 1,0 0-1,0 0 1,1 1-1,-1-1 1,0 0-1,0 0 1,1 0 0,-1 0-1,0 0 1,1 0-1,-1 0 1,0 0-1,1 0 1,-1 0-1,0 0 1,0 0-1,1 0 1,-1 0-1,1 0 1,20-3 456,-15 2-228,528-56 1930,-480 53-2073,657-34 928,1 28-831,-179 3-181,-57 16-6,-93 0 8,-102-10-34,619 10 31,-663-7 81,360-44 0,-560 38 459,-1-1-1,55-16 0,-91 21-577,0 0 0,-1 0 0,1 0 0,0 0 1,0 0-1,0 0 0,0 0 0,0 0 0,-1 0 0,1 0 0,0 0 0,0 0 0,0 0 0,0 0 0,0 0 0,0 0 0,0-1 0,-1 1 0,1 0 0,0 0 0,0 0 0,0 0 1,0 0-1,0 0 0,0-1 0,0 1 0,0 0 0,0 0 0,0 0 0,0 0 0,0 0 0,0 0 0,0-1 0,0 1 0,0 0 0,0 0 0,0 0 0,0 0 0,0 0 0,0-1 1,0 1-1,0 0 0,0 0 0,0 0 0,0 0 0,0 0 0,0-1 0,0 1 0,0 0 0,0 0 0,0 0 0,0 0 0,1 0 0,-1 0 0,0 0 0,0 0 0,0-1 1,0 1-1,0 0 0,0 0 0,0 0 0,1 0 0,-1 0 0,0 0 0,0 0 0,-11-4 73,1 1-87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3079 114 10002,'-96'-21'843,"-180"-36"439,-2 24-976,158 30-315,-151 17 0,-114 35-50,-250 77 483,498-87-297,2 5-1,-198 94 0,272-107-114,-67 45 0,106-61-19,0 1 0,1 1-1,1 1 1,0 1 0,2 0-1,-17 23 1,26-28 0,1 0-1,0 1 1,1 0 0,0 0-1,1 0 1,1 1-1,1 0 1,0 0-1,1 0 1,1 1 0,0-1-1,1 1 1,2 18-1,0-17 5,0 0 0,2-1 0,0 1 0,1-1-1,1 0 1,1 0 0,0 0 0,1-1 0,1 0-1,0 0 1,1-1 0,12 16 0,2-5-10,1 0 0,2-1 0,0-2 0,1 0 0,48 29 0,164 78-76,80 30 41,-204-101 89,2-6 0,219 68 0,-240-96-6,0-3 0,2-5 0,0-4 0,122 0-1,-89-16-3,-1-6 0,0-5 0,249-61 0,-179 17 9,333-145 1,-359 120-39,-4-8 0,-5-7 0,186-145 0,-300 204 1,49-47 0,-84 70 30,-1 1 0,-1-2 0,0 0 0,-2-1 0,0 0 0,19-39 0,-28 52-14,-1-1 0,0 1 1,0 0-1,-1-1 0,1 1 0,-1-1 0,0 0 1,-1 0-1,1 1 0,-1-1 0,-1 0 0,1 1 1,-1-1-1,0 0 0,0 0 0,0 1 1,-1-1-1,0 1 0,0 0 0,0-1 0,-1 1 1,1 0-1,-1 0 0,-1 1 0,1-1 0,-7-6 1,-4-3 44,0 2 1,-1-1 0,-1 2-1,0 0 1,-1 1 0,-31-15-1,-117-38 202,149 57-247,-668-186-68,516 153 17,-12 10-27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10250,'534'-38'4418,"244"-6"-3095,-199 14-1212,36 7 206,1 57-68,-385-3-283,242 26 155,-363-50-353,0-4-1,142-15 1,-205 6 89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13691,'1'-9'2163,"7"0"-1600,1 0 0,0 1 0,0 0 1,1 1-1,0 0 0,15-8 0,-17 11-448,0 0-1,0 0 1,0 1-1,0 0 1,1 1 0,-1-1-1,1 2 1,-1-1-1,15 0 1,-2 4-45,0 1-1,31 8 1,-30-6 43,41 5 0,0-8 162,1-3-1,-1-2 1,0-3 0,0-3 0,68-19 0,-79 17-221,1 2 1,100-3-1,-135 11-36,0-1 0,0-1 0,0-1-1,-1 0 1,32-12 0,80-44 149,-86 38-88,59-22 1,-82 38-72,75-27 67,102-49 1,-168 68-48,-2-2 0,1 0 1,-2-2-1,0-1 0,-2-1 0,0-1 0,38-44 0,37-75 81,-67 91-91,-21 32-24,1 1 0,1 0 0,0 1 0,1 0 0,1 1 0,31-23 0,-35 30 2,0 0 0,1 1 1,-1 0-1,1 1 0,1 1 1,-1 0-1,0 0 0,1 1 1,0 1-1,0 0 0,23 0 0,-15 2 2,0 0-1,0 2 0,-1 0 0,1 2 0,38 11 0,-50-12 2,-1 1 0,0-1 0,0 2 0,0-1 0,0 1 0,-1 0 0,0 1 0,0 0 0,0 0 0,0 0 0,-1 1 0,0 0 0,-1 0 0,0 1 0,9 15 0,2 11 6,-2-6 17,17 29 0,-24-48-17,-1 0 0,1 0 0,1 0-1,0-1 1,0 0 0,15 11 0,11 2 13,0-2 1,2-1-1,0-2 1,47 15-1,-5-2 33,-47-18-31,65 13 1,-63-18-38,-1 2 0,35 14 0,-42-14 38,1 0 1,0-2-1,48 5 0,-39-6 23,44 11 1,-11 5-38,-19-6 67,90 17-1,-17-18 111,1-5 0,145-8 0,-264-1-188,-1 0 0,0 0 0,1 0 0,-1 1 0,0-1-1,0 1 1,1 0 0,-1-1 0,0 2 0,0-1 0,0 0-1,0 0 1,0 1 0,3 2 0,-1 0-4,-1 0 0,1 1 0,-1 0 0,0-1 0,0 2 0,4 6 0,-7-10 23,0-1-1,1 1 1,-1-1 0,0 0 0,1 0 0,-1 1 0,1-1 0,-1 0-1,1 0 1,0-1 0,-1 1 0,1 0 0,0 0 0,0-1 0,3 1-1,29 2-2699,-33-3 2640,0 0 0,0-1 0,-1 1 0,1-1 0,0 1 0,0-1-1,-1 1 1,1-1 0,0 1 0,-1-1 0,1 1 0,-1-1 0,1 0-1,0 0 1,-1 1 0,0-1 0,1 0 0,-1 0 0,1 1-1,-1-1 1,0 0 0,0 0 0,1 0 0,-1 0 0,0 0 0,0 1-1,0-3 1,3-11-374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14563,'0'0'59,"-1"0"-1,1-1 0,-1 1 1,0 0-1,1 0 1,-1-1-1,0 1 1,1 0-1,-1 0 1,0 0-1,1 0 1,-1 0-1,0 0 0,1 0 1,-1 0-1,0 0 1,1 0-1,-1 0 1,0 0-1,1 1 1,-1-1-1,0 0 1,1 0-1,-1 1 0,1-1 1,-1 0-1,0 1 1,1-1-1,-1 1 1,1-1-1,-1 1 1,1-1-1,0 1 1,-1-1-1,1 1 1,-1-1-1,1 1 0,0 0 1,-1-1-1,1 1 1,0-1-1,0 1 1,0 0-1,-1-1 1,1 2-1,-8 34 963,0 93-336,9 134 0,1-30-660,-11 16-6,-1 48 41,10-281-78,-1 7-110,1 0-1,1 0 1,7 34 0,-8-55 97,0 0 0,1-1 0,-1 1 0,0 0 0,1-1 0,-1 1 1,1-1-1,0 1 0,-1-1 0,1 1 0,0-1 0,0 1 0,0-1 0,0 0 0,0 0 0,0 1 0,1-1 0,-1 0 0,0 0 0,0 0 0,1 0 0,-1 0 0,1-1 1,-1 1-1,1 0 0,-1-1 0,1 1 0,-1-1 0,1 1 0,0-1 0,-1 0 0,1 1 0,0-1 0,1 0 0,17-4-282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16 458 12195,'-16'5'1414,"24"-6"-433,30-8 26,-34 8-929,77-13 904,140-8 0,-159 17-816,287-17 194,300-27 118,-4-23 141,348-31 67,249 28-264,-1214 75-408,-14 0-20,-1 0-1,1-1 1,-1 0 0,1-1-1,21-6 1,-34 8-14,-1-1-1,1 1 1,0 0 0,-1 0 0,1-1 0,0 1 0,-1 0-1,1-1 1,0 1 0,-1-1 0,1 1 0,0 0 0,-1-1-1,1 0 1,-1 1 0,1-1 0,-1 1 0,0-1 0,1 1-1,-1-1 1,1 0 0,-1 1 0,0-1 0,0 0-1,1 0 1,-1 1 0,0-1 0,0 0 0,0 0 0,0 1-1,0-1 1,0 0 0,0 0 0,0 1 0,0-1 0,0 0-1,0 1 1,0-1 0,-1 0 0,1 0 0,0 1 0,-1-1-1,1 0 1,0 1 0,-1-1 0,1 0 0,-1 1 0,1-1-1,-1 1 1,1-1 0,-1 1 0,1-1 0,-1 1 0,0-1 0,-4-4-36,1 1 1,-1 0 0,0 0-1,-10-5 1,-21-10-229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63 827 11426,'-3'2'232,"-5"1"302,0 0-1,0 0 1,1 1-1,-9 6 1,15-10-462,0 1 0,0-1 0,1 1 1,-1-1-1,0 1 0,0-1 0,1 1 1,-1 0-1,0-1 0,1 1 0,-1 0 1,1 0-1,-1 0 0,1-1 0,-1 1 1,1 0-1,0 0 0,-1 0 0,1 0 1,0 0-1,0 0 0,-1 0 0,1 0 0,0-1 1,0 1-1,0 0 0,0 0 0,0 0 1,0 0-1,1 0 0,-1 0 0,0 0 1,0 0-1,1 0 0,-1 0 0,1-1 1,-1 1-1,0 0 0,1 0 0,0 0 0,-1-1 1,1 1-1,-1 0 0,1 0 0,0-1 1,0 1-1,1 0 0,5 5 110,0-2 1,0 1-1,0-1 0,1 0 0,0 0 0,0-1 1,0 0-1,0-1 0,0 0 0,1 0 1,-1 0-1,1-1 0,-1-1 0,1 1 0,16-3 1,9-2 78,0-1 1,55-17-1,-38 9-64,23-4-114,-1-4 1,0-3-1,-2-3 1,71-39-1,-55 19 326,110-80 0,-164 102-368,-1-1 0,-1-1-1,-1-2 1,-2-1 0,-1-2 0,24-36-1,-29 35 15,42-48-1,-50 66-36,1 0 1,1 1-1,0 1 0,34-21 0,-13 13 42,2 1 0,56-21 1,-74 33-57,1 2 1,-1 0 0,2 2-1,-1 0 1,0 1 0,34 1 0,-45 2-11,0 2 1,-1-1-1,1 1 1,0 1-1,-1 0 1,0 1-1,0 0 1,0 0-1,0 1 1,0 0-1,-1 1 0,13 10 1,-11-8 2,-1 2 1,-1-1-1,1 1 1,-1 0-1,-1 1 1,0 0-1,-1 1 0,0 0 1,9 20-1,-9-17 4,0-1 0,1-1 0,1 1-1,0-1 1,1 0 0,0-1-1,24 21 1,6 1-8,48 31-1,-27-21 1,-34-25 9,2-1-1,0 0 0,1-3 0,1 0 0,0-2 1,1-2-1,0 0 0,56 9 0,-20-10 16,0-3-1,0-3 1,87-7 0,-119 1-21,-1 0 1,1 3-1,-1 1 0,0 2 1,38 8-1,-44-5-21,1-1-1,41 2 1,-56-7-181,0-1 1,0 0 0,0-1 0,0-1-1,0-1 1,22-6 0,-16 0-31,-21 9 216,0-1 1,1 0-1,-1 1 1,1-1-1,-1 0 0,0 0 1,1 1-1,-1-1 1,0 0-1,0 0 1,0 0-1,0 1 1,1-1-1,-1 0 1,0 0-1,-1-1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 15683,'-16'10'1147,"8"-6"-695,1 1-1,0-1 1,0 1-1,1 0 1,-1 1-1,-6 7 1,12-12-417,0 1 0,0 0 1,-1 0-1,1 0 0,0 0 0,1 0 1,-1 1-1,0-1 0,1 0 0,-1 0 1,1 0-1,-1 1 0,1-1 0,0 0 1,0 0-1,0 1 0,0-1 0,1 0 1,-1 1-1,1-1 0,-1 0 0,1 0 1,0 0-1,0 0 0,0 0 0,0 0 1,2 4-1,7 8-96,1 0 1,0-1-1,0 0 1,18 14-1,-13-12 17,0 1-1,15 20 1,-28-31 46,1 0 0,-1 1 0,0-1 0,0 1 0,0 0 0,-1-1 0,0 1 1,0 0-1,0 1 0,-1-1 0,1 12 0,-2-15 17,0 1 0,0-1 0,-1 0 0,1 0 1,-1 0-1,0 0 0,1-1 0,-1 1 0,-1 0 0,1 0 0,0 0 0,-1-1 0,1 1 0,-1-1 1,0 1-1,-2 2 0,0-1 39,0 0 0,-1-1 0,1 0 0,-1 1 0,0-1 0,1-1 1,-1 1-1,-8 2 0,5-2 32,0 0 1,0-1-1,0 0 1,0-1-1,0 0 1,-1 0-1,1 0 1,0-1-1,0-1 1,0 1-1,-1-1 1,-8-3-1,15 4-79,0-1 0,-1 1 0,1-1 0,0 0-1,0 0 1,0 0 0,0 0 0,0 0-1,0-1 1,0 1 0,0-1 0,1 1-1,-1-1 1,0 1 0,1-1 0,-1 0-1,1 0 1,0 0 0,0 0 0,-1 0-1,1 0 1,1 0 0,-1 0 0,0-1-1,0 1 1,1 0 0,-1 0 0,1-1-1,0 1 1,0 0 0,0-1 0,0 1-1,0-3 1,2 0-23,-1-1 1,1 0-1,0 1 0,0-1 1,0 1-1,1 0 0,0 0 0,0 0 1,0 0-1,1 0 0,-1 0 1,7-5-1,18-13 74,0 0-1,2 2 1,0 1 0,34-16-1,15-11 616,-56 34-404,-17 10-154,1 0 0,-1-1-1,0 0 1,0-1 0,0 1 0,-1-1-1,1 0 1,-1 0 0,0-1 0,4-6-1,-8 11-83,0 0-1,-1 0 0,1 0 0,-1 0 0,1 0 0,-1 0 1,0-1-1,1 1 0,-1 0 0,0 0 0,0 0 1,0-1-1,0 1 0,0 0 0,0 0 0,0 0 0,0-1 1,0 1-1,0 0 0,-1 0 0,1 0 0,-2-3 0,1 3 4,0-1 0,0 1-1,-1-1 1,1 1-1,-1-1 1,1 1 0,-1 0-1,0-1 1,1 1-1,-1 0 1,0 0 0,-3-1-1,-4-1 47,0 0-1,-1 1 0,1 0 0,-16-2 0,2 2-6,-30 1 1,46 1-218,1 0 0,-1 1 0,1 0 0,-1 0 0,1 1 1,0 0-1,0 0 0,0 0 0,-9 5 0,15-7 107,-1 1-1,1-1 1,-1 0 0,0 0-1,1 1 1,-1-1 0,1 0-1,-1 1 1,1-1 0,0 0-1,-1 1 1,1-1-1,-1 1 1,1-1 0,0 1-1,-1-1 1,1 1 0,0-1-1,0 1 1,-1-1 0,1 1-1,0-1 1,0 1-1,0 0 1,0-1 0,-1 1-1,1-1 1,0 1 0,0-1-1,0 1 1,0 0 0,1-1-1,-1 1 1,0-1-1,0 1 1,0 0 0,0-1-1,1 1 1,-1-1 0,0 1-1,0-1 1,1 1 0,-1-1-1,0 1 1,1-1-1,-1 1 1,1-1 0,-1 0-1,0 1 1,1-1 0,-1 0-1,1 1 1,-1-1 0,1 0-1,-1 1 1,1-1-1,0 0 1,15 9-595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17004,'0'-1'45,"0"1"1,-1 0-1,1-1 1,0 1-1,0 0 1,0 0 0,-1-1-1,1 1 1,0 0-1,-1-1 1,1 1-1,0 0 1,-1 0 0,1 0-1,0-1 1,-1 1-1,1 0 1,0 0-1,-1 0 1,1 0 0,-1 0-1,1 0 1,0 0-1,-1 0 1,1 0-1,-1 0 1,1 0 0,0 0-1,-1 0 1,1 0-1,0 0 1,-1 0-1,1 0 1,-1 1 0,-9 12 658,-1 24 84,4 1-305,2 1 1,0 75-1,15 79 144,-2-55-274,-8-138-349,1 1 0,-1-1 0,0 1 0,0-1 1,0 1-1,0-1 0,0 1 0,0-1 0,0 1 0,0-1 1,0 1-1,0-1 0,0 1 0,0-1 0,0 1 0,0-1 1,0 1-1,0-1 0,-1 1 0,1-1 0,0 0 0,0 1 1,-1-1-1,1 1 0,0-1 0,0 1 0,-1-1 0,1 0 1,-1 1-1,1-1 0,-1 1 0,-11-13-30,-15-36-175,24 43 181,-113-250-457,114 251 494,0-2 59,0 0-1,0 0 1,0 0 0,-1-11 0,3 16-47,0-1 1,0 1 0,0 0-1,0 0 1,0 0 0,0-1-1,0 1 1,1 0 0,-1 0-1,0 0 1,1-1 0,-1 1-1,1 0 1,-1 0-1,1 0 1,0 0 0,-1 0-1,1 0 1,0 0 0,0 0-1,0 0 1,0 0 0,-1 1-1,1-1 1,0 0 0,1 1-1,-1-1 1,0 0 0,0 1-1,2-1 1,13-4 253,-1 2-1,1 0 1,30-2 0,-33 5-500,-1-1 1,0-1 0,0 0 0,0 0 0,0-1 0,0-1-1,0 0 1,15-8 0,-4-1-176,-3-1-121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14995,'0'9'1697,"-5"7"-945,-4 1-312,2 1 1192,-2 2-744,4 5-320,-1-1-55,6 1-337,0 0-184,3 1-264,1 0-209,2-2 1834,-1-4-1353,3-4 48,-4-4 32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15059,'18'-7'738,"1"0"0,0 1 0,0 1 0,0 1 0,1 0 0,0 2 0,-1 0 0,1 1 0,0 1 0,37 5 0,-54-5-701,-1 1 0,1-1 0,-1 1 0,1 0 0,-1 0 0,1 0 0,-1 0 0,0 0 0,0 1 0,3 1 0,-4-2-30,-1-1 1,1 1-1,-1 0 0,1-1 0,-1 1 0,0 0 0,1-1 0,-1 1 0,0 0 0,0 0 0,0-1 0,1 1 0,-1 0 1,0 0-1,0-1 0,0 1 0,0 0 0,0 0 0,0 0 0,-1-1 0,1 1 0,0 0 0,0 0 0,0-1 0,-1 1 0,1 0 1,0-1-1,-1 1 0,1 0 0,-1-1 0,1 1 0,-1 0 0,1-1 0,-1 1 0,1-1 0,-2 1 0,-10 12 124,-1-1-1,-1-1 0,-19 13 0,13-9 144,-20 18-1,35-29-206,0 1 0,0 0-1,1 0 1,0 1 0,0-1 0,1 1-1,-1 0 1,-4 11 0,8-16-59,0 0 1,-1 0 0,1 0 0,0 0-1,-1 0 1,1 0 0,0 0-1,0 0 1,0 0 0,0 0-1,0 0 1,0 0 0,0 0-1,0 0 1,0 0 0,1 0-1,-1 0 1,0 0 0,1 0 0,-1 0-1,1 0 1,-1-1 0,1 1-1,-1 0 1,1 0 0,-1 0-1,1 0 1,0-1 0,0 1-1,-1 0 1,1-1 0,0 1 0,0 0-1,0-1 1,0 1 0,0-1-1,0 0 1,0 1 0,0-1-1,0 0 1,0 1 0,0-1-1,0 0 1,0 0 0,0 0-1,1 0 1,6 1-22,-1-1 0,1 0 0,0 0 0,13-2 0,-13 1-161,0-1 1,-1 1-1,1-1 1,0-1 0,-1 1-1,0-1 1,1-1 0,-1 1-1,0-1 1,-1-1-1,1 1 1,-1-1 0,0 0-1,0-1 1,0 1 0,-1-1-1,5-7 1,1-6-455</inkml:trace>
  <inkml:trace contextRef="#ctx0" brushRef="#br0" timeOffset="1">113 80 14555,'-3'5'1496,"7"-2"-1039,15-1-201,5-2 680,9 0-728,3-5 328,4-2-384,3 0 16,-6-2-112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17484,'0'0'68,"0"-1"0,0 1 0,0-1 0,0 1 1,0 0-1,0-1 0,0 1 0,0-1 0,0 1 0,0 0 0,0-1 1,0 1-1,1 0 0,-1-1 0,0 1 0,0 0 0,0-1 1,1 1-1,-1 0 0,0-1 0,0 1 0,1 0 0,-1 0 1,0-1-1,1 1 0,-1 0 0,0 0 0,1-1 0,-1 1 1,0 0-1,1 0 0,-1 0 0,1 0 0,-1 0 0,0 0 0,1 0 1,0 0-1,19 4 1050,17 17-527,-32-18-571,-1 1 0,0 0 0,1-1-1,-1 2 1,-1-1 0,1 0 0,-1 1-1,1-1 1,-1 1 0,-1 0 0,1 0 0,-1 1-1,0-1 1,0 0 0,0 1 0,-1-1-1,0 1 1,0-1 0,0 7 0,-1 0 9,0-1 1,-1 0 0,-1 1 0,0-1-1,0 0 1,-1 0 0,-1 0-1,-8 18 1,-30 54 40,37-74-141,-1 1 1,-1-1-1,0 0 1,0 0-1,-17 14 1,23-21 62,-1-1 0,0 1 0,0-1 0,0 0 0,0 0 1,0 0-1,-1 0 0,1 0 0,0 0 0,0 0 0,-1-1 0,1 1 0,0-1 1,-1 0-1,1 0 0,0 0 0,-1 0 0,1 0 0,-3-1 0,-12-9-130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14955,'15'-4'1717,"-1"1"0,30-3 0,-40 5-1489,1 1 0,0 0 1,0 0-1,-1 1 0,1 0 0,0-1 0,-1 1 1,1 1-1,-1-1 0,1 1 0,-1 0 1,0 0-1,5 3 0,-7-4-192,-1 0 0,0-1 0,0 1-1,0 0 1,0 0 0,0 1 0,0-1 0,-1 0 0,1 0 0,0 0 0,0 1-1,-1-1 1,1 0 0,-1 1 0,1-1 0,-1 0 0,0 1 0,1-1-1,-1 1 1,0 1 0,0 0-5,-1 1 0,1-1 0,-1 0 0,1 0 0,-1 1 0,0-1 0,0 0 0,-3 5 0,-3 4-1,0 0 0,-1 0 0,-11 12 0,18-22-14,-36 39 155,-1-2-1,-70 54 1,102-88-155,28-21-4,0 2-1,41-19 1,72-27-2843,-125 56 2464,0 0-1,17-10 1,-15 2-384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13443,'0'0'1496,"0"-1"-616,0-4 1193,2 4-817,7 1-56,3 1-15,8 2-241,7-1-120,12-1-256,6 1-112,7-4-312,2-2-368,5-5 288,-1 1-80,-5-4-128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14283,'-2'136'8081,"1"160"-5554,28 235-1295,-26-519-1225,-2-9-6,1 0 0,0 0 0,0 0-1,0 0 1,0 0 0,1 0 0,-1 0 0,1 0 0,0 0 0,0 0-1,2 5 1,2-23-829,3-85-790,-5 51 1145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16307,'-5'18'855,"0"0"-1,-1 0 1,0 0-1,-15 25 1,-42 65 1441,41-73-1823,-3 5-208,24-39-269,1-1 0,0 0 0,0 0 0,0 0 0,0 0 0,0 0 0,0 0 0,0 0 0,0 0 0,-1 0 0,1 1 0,0-1 0,0 0 0,0 0 1,0 0-1,0 0 0,0 0 0,0 0 0,0 1 0,0-1 0,0 0 0,0 0 0,0 0 0,0 0 0,0 0 0,0 0 0,0 1 0,0-1 0,0 0 0,0 0 0,0 0 0,0 0 0,0 0 0,0 0 0,0 1 0,0-1 0,1 0 0,-1 0 0,0 0 0,0 0 0,0 0 0,0 0 0,0 0 0,0 0 0,0 1 0,0-1 0,0 0 0,1 0 0,-1 0 0,0 0 0,0 0 0,0 0 0,7-2-317,2-5-46,-1 1 0,1-2 0,-2 1 0,1-1 0,10-14 0,-1 1-285,205-225-4734,-209 234 6037,-16 20 38,-16 23 371,18-30-1012,-27 37 1099,19-26-692,-1 0 1,1 1-1,1 0 0,1 0 0,0 1 0,-11 28 0,18-42-433,0 1 0,0-1-1,0 1 1,-1-1-1,1 1 1,0 0 0,0-1-1,0 1 1,0-1 0,0 1-1,0-1 1,0 1-1,0-1 1,0 1 0,0 0-1,0-1 1,1 1 0,-1-1-1,0 1 1,0-1-1,0 1 1,1-1 0,-1 1-1,0-1 1,1 1 0,-1-1-1,0 1 1,1-1-1,-1 0 1,1 1 0,0 0 3,0-1 0,1 0 1,-1 0-1,0 0 1,0 0-1,0 0 0,0 0 1,0 0-1,0 0 1,0-1-1,0 1 0,0 0 1,0-1-1,2 0 1,35-20 207,59-54-77,-30 23-84,-66 50-71,1 1 1,-1 0-1,1 0 0,0 0 1,-1 0-1,1 0 1,0 0-1,0 0 1,0 0-1,0 1 1,3-1-1,-5 1 1,1 0-1,-1 0 0,0 0 0,1 0 1,-1 0-1,0 1 0,0-1 1,1 0-1,-1 0 0,0 0 1,0 1-1,1-1 0,-1 0 1,0 0-1,0 1 0,1-1 0,-1 0 1,0 0-1,0 1 0,0-1 1,0 0-1,0 1 0,1-1 1,-1 0-1,0 1 0,0-1 0,0 0 1,0 1-1,0-1 0,0 0 1,0 1-1,0-1 0,0 0 1,0 1-1,0-1 0,-1 0 1,1 1-1,-2 8 38,0-1 0,-1 0 0,-6 14-1,4-11 18,3-5-21,0-2-10,0 0 1,1 0-1,-1 0 1,1 0-1,0 0 1,0 1-1,1-1 0,-1 0 1,1 1-1,0-1 1,0 0-1,1 5 1,-1-9-18,0 1-1,0-1 1,0 1 0,0-1 0,1 1-1,-1-1 1,0 0 0,0 1 0,1-1 0,-1 1-1,0-1 1,1 0 0,-1 1 0,0-1 0,1 0-1,-1 0 1,0 1 0,1-1 0,-1 0 0,1 0-1,-1 1 1,1-1 0,-1 0 0,0 0 0,1 0-1,-1 0 1,1 0 0,-1 0 0,1 0 0,-1 0-1,1 0 1,20-6 141,13-17 5,20-28 1,-48 45-160,-1-1 1,0 1 0,0-1-1,0 0 1,-1 0-1,5-12 1,-9 19 1,0 0 1,0 0-1,0 0 0,0 0 0,0-1 1,0 1-1,1 0 0,-1 0 1,0 0-1,0 0 0,0 0 1,0 0-1,0 0 0,0 0 0,0 0 1,0 0-1,0 0 0,0 0 1,0-1-1,0 1 0,0 0 1,0 0-1,0 0 0,0 0 0,0 0 1,0 0-1,0 0 0,0 0 1,0 0-1,0 0 0,0 0 1,0 0-1,0-1 0,0 1 0,-1 0 1,1 0-1,0 0 0,0 0 1,0 0-1,0 0 0,0 0 1,0 0-1,0 0 0,0 0 1,0 0-1,0 0 0,0 0 0,0 0 1,0 0-1,0 0 0,-1 0 1,1 0-1,0 0 0,0 0 1,0 0-1,0 0 0,0 0 0,0 0 1,0 0-1,0 0 0,0 0 1,0 0-1,-1 0 0,-6 3-142,-7 8-181,0 6-157,9-11 382,-1 1 0,0-1 0,0 0 0,-10 7 0,-5-1-158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15667,'5'24'2763,"-5"-21"-2438,6 66 1657,-5 91 0,-2-58-1485,7 77-107,10-60-3681,-15-119 3275,0 9-1310,-6-15-249,-3-9 500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21 138 14275,'-1'1'88,"0"-1"0,-1 1 0,1 0 0,0 0 0,0-1 0,0 1 0,0 0 0,0 0 0,1 0 0,-1 0 0,0 0 0,0 1 0,1-1 0,-1 0 0,0 0 0,1 0 0,0 1 0,-1-1 0,1 0 0,0 0 0,-1 1 0,1-1-1,0 0 1,0 2 0,-3 39 729,3-37-503,0 10 34,1 0 0,0 0 0,1 0 0,0 0 0,1 0 0,1-1-1,1 1 1,0-1 0,7 13 0,-10-22-236,0 0 0,1 0 0,0-1 0,0 0 0,0 1 0,0-1 0,0 0 0,1-1 0,0 1 0,0 0 0,0-1-1,0 0 1,1 0 0,-1-1 0,1 1 0,0-1 0,-1 0 0,1 0 0,0 0 0,0-1 0,1 1 0,-1-1 0,0-1 0,0 1 0,1-1 0,-1 0 0,0 0 0,9-1 0,-4-2 45,0 1 0,0-2 0,0 1 0,0-1 0,-1-1 0,1 1 0,-1-2 0,0 1 0,-1-1 0,1-1 0,-1 0 0,-1 0 0,13-14 0,-7 5-122,0-1 0,-1 0 1,-1-1-1,-1 0 0,15-38 0,33-118-2765,-41 128 2061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20 14739,'0'-1'160,"1"0"0,0 0 0,-1 0-1,1 0 1,0 0 0,-1 0 0,1 1 0,0-1-1,0 0 1,0 0 0,0 1 0,0-1 0,-1 0-1,1 1 1,1-1 0,-1 1 0,0-1 0,0 1-1,0 0 1,0-1 0,0 1 0,0 0 0,0 0-1,0 0 1,2 0 0,34-4 2580,-36 3-2505,5 1-49,0 0 0,0 0 0,-1 1 0,1 0 0,-1 0 0,1 0 0,-1 0 0,1 1 0,-1 0 0,1 0 0,4 4 0,-8-6-168,0 1 0,-1 1 0,1-1 0,0 0 0,-1 0 0,1 1 0,-1-1 0,0 0 0,0 1 1,1 0-1,-1-1 0,0 1 0,0 0 0,0-1 0,0 1 0,-1 0 0,1 0 0,0 0 0,-1 0 0,0 0 0,1 0 0,-1 0 0,0 0 1,0 0-1,0 0 0,0 0 0,0 0 0,0 0 0,-1-1 0,1 1 0,-1 0 0,1 0 0,-1 0 0,-2 3 0,-2 6-8,-1-1-1,0 0 1,0 0-1,-1-1 1,-10 11 0,-47 42 24,31-31 2,7-7-8,6-6 1,-17 20 0,33-33-24,1-1 1,-1 1-1,0 0 1,1 0 0,0 0-1,1 1 1,-1-1-1,1 1 1,0 0-1,-2 6 1,4-11-22,0 0 0,0 0 0,0 0 0,0 0 1,0 0-1,0 0 0,0 0 0,1 0 0,-1-1 0,0 1 0,0 0 0,1 0 0,-1 0 1,1 0-1,-1 0 0,1 0 0,-1-1 0,1 1 0,-1 0 0,1 0 0,0-1 1,-1 1-1,1 0 0,0-1 0,-1 1 0,1-1 0,0 1 0,0-1 0,0 1 0,0-1 1,0 0-1,-1 1 0,1-1 0,0 0 0,0 0 0,2 1 0,4 0-257,0 0 0,-1-1 0,15 0 0,-20 0 245,13-1-25,0-1 1,-1-1 0,1 1 0,-1-2 0,0 0 0,0-1 0,0 0-1,12-7 1,32-16-381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16187,'55'-4'2475,"84"6"0,-65 0-1565,-37-2-626,-18-1-191,-1 1-1,1 1 1,-1 1-1,0 0 1,20 6-1,-37-8-76,-1 0-1,1 0 1,0 1 0,0-1-1,0 0 1,-1 1-1,1-1 1,0 1 0,-1-1-1,1 1 1,0-1-1,-1 1 1,1 0 0,-1-1-1,1 1 1,-1 0-1,1-1 1,-1 1 0,0 0-1,1 0 1,-1-1-1,0 1 1,1 0-1,-1 0 1,0 0 0,0-1-1,0 1 1,0 0-1,0 0 1,0 0 0,0 0-1,0-1 1,0 1-1,0 0 1,0 0 0,0 0-1,-1-1 1,1 1-1,0 0 1,-1 0 0,1-1-1,0 1 1,-1 0-1,1 0 1,-1-1 0,0 1-1,-4 7 127,0 0 1,-1-1-1,-8 10 0,7-10-54,-49 59 480,-136 142-815,188-204 192,-1 0 0,0 0 0,0 0-1,0-1 1,0 0 0,-8 4 0,0-6-199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15507,'10'-13'2498,"-10"13"-2459,0 0-1,0 0 1,0 0-1,0 0 0,0 0 1,0 0-1,1 0 1,-1 0-1,0 0 1,0 0-1,0 0 1,0 0-1,0 0 1,0 0-1,0 0 1,1 0-1,-1 0 0,0 0 1,0 0-1,0 0 1,0 0-1,0 0 1,0 0-1,1 0 1,-1 0-1,0 0 1,0 0-1,0 0 0,0 0 1,0 0-1,0 1 1,0-1-1,0 0 1,0 0-1,1 0 1,-1 0-1,0 0 1,0 0-1,0 0 1,0 0-1,0 0 0,0 1 1,0-1-1,0 0 1,0 0-1,0 0 1,0 0-1,0 0 1,0 0-1,0 0 1,0 1-1,0 28 1578,-24 404 834,-19 209-2100,36-574-298,4-67-235,-3-7 615,-1 0-430,-2-1-1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12075,'236'-14'4637,"118"11"-3506,-154 3-813,791-30 315,-248 3-351,41 18 1013,-380 6-191,348 13-195,-395-3-872,68-7 368,-416 0-384,12-2 327,-22-3-448,-9-4-508,8 7 580,0 1 0,0-1 0,0 1-1,1-1 1,-1 0 0,0 0-1,1 0 1,0 0 0,-1 0 0,1 0-1,0 0 1,0 0 0,0-3-1,-7-21-265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16404,'10'-3'478,"-1"-1"1,0 1-1,1 1 1,0 0-1,0 0 1,-1 1-1,1 0 1,0 1-1,11 0 1,12 3 314,43 8 1,-45-6-433,-2 3 0,57 20 0,-70-21-293,0 1-1,0 0 1,-1 1 0,0 1 0,0 0-1,19 19 1,-31-26-57,0 0 0,0 0 0,0 0 0,0 1 0,-1-1 0,0 1 0,0 0 1,0 0-1,0 0 0,1 4 0,-2-6-6,-1 1 0,1-1 1,-1 0-1,0 0 0,0 1 1,0-1-1,0 0 0,0 0 1,-1 1-1,1-1 0,-1 0 1,1 0-1,-1 0 0,0 0 1,0 0-1,0 0 0,0 0 1,0 0-1,0 0 0,0 0 1,-3 2-1,-2 3 7,-1-1-1,1 0 1,-2 0 0,1-1 0,-15 9-1,-47 20 105,45-22-47,-69 29 262,38-18-424,-56 34 0,106-56 70,11-8-143,-5 7 158,10-12-250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54 15099,'1'-3'315,"0"1"0,0-1 0,0 0 0,0 0 0,0 1 0,-1-1 0,1 0-1,-1 0 1,0-6 0,0 9-240,0-1-1,0 0 1,0 0 0,0 1-1,0-1 1,0 0-1,0 0 1,0 1-1,0-1 1,-1 0-1,1 0 1,0 1 0,0-1-1,-1 0 1,1 1-1,-1-1 1,1 1-1,-1-1 1,1 0-1,-1 1 1,1-1 0,-1 1-1,1-1 1,-1 1-1,1-1 1,-1 1-1,0 0 1,1-1-1,-1 1 1,0 0-1,1-1 1,-1 1 0,0 0-1,0 0 1,1 0-1,-1 0 1,0 0-1,0 0 1,1 0-1,-1 0 1,0 0 0,0 0-1,1 0 1,-2 0-1,0 1-46,-1 0-1,1 0 1,0 0 0,0 1-1,0-1 1,0 0-1,0 1 1,0 0 0,0-1-1,0 1 1,1 0-1,-1 0 1,1 0 0,-1 0-1,-1 4 1,-18 36 126,20-40-135,-7 19 52,1 0 0,1 1 0,1 0 0,0 0 0,2 1 0,-1 39 1,4-31 14,2-2 1,1 1 0,1 0-1,13 47 1,-12-65-173,-2-4-73,-7-14-3,-119-260-782,122 265 969,1 0 0,0 1 0,-1-1 0,1 0 1,0 0-1,0 0 0,0 1 0,0-1 0,0 0 0,0 0 0,0 0 1,0 1-1,0-1 0,0 0 0,1 0 0,-1 0 0,0 1 0,0-1 0,1 0 1,-1 0-1,1 1 0,-1-1 0,0 0 0,1 1 0,-1-1 0,1 0 0,0 1 1,-1-1-1,1 1 0,-1-1 0,1 1 0,0-1 0,0 1 0,-1-1 0,1 1 1,0 0-1,0-1 0,1 1 0,4-3 70,1 1 0,0 1 0,13-3-1,-6 2-66,110-32-1052,-108 29 985,-1-2 1,1 0-1,-1 0 1,-1-1-1,22-17 1,-15 6-247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14347,'-1'3'305,"-1"-1"-1,0 1 1,1-1 0,-1 1-1,0-1 1,0 1 0,0-1-1,0 0 1,-5 3 0,-9 11 1325,12-10-1440,-1 1 0,1 0 0,0 0 0,1 0 0,0 1 0,0-1 0,0 1 0,1 0 0,1 0 0,-1 0 0,1 0 0,0 0-1,1 0 1,0 0 0,0 0 0,1 0 0,2 14 0,4 7-716,1-1-1,1 0 1,19 39-1,-19-47-447,-9-19 916,0 0 0,1 0 0,-1-1 0,0 1 0,0 0 0,1 0 0,-1-1 0,0 1 0,1 0 0,-1-1 0,1 1 0,-1 0 0,1-1 0,-1 1 0,1-1 0,-1 1 1,1-1-1,0 1 0,-1-1 0,1 1 0,0-1 0,-1 0 0,1 1 0,0-1 0,0 0 0,-1 0 0,1 0 0,0 1 0,0-1 0,-1 0 0,1 0 0,0 0 0,0 0 0,0 0 0,-1 0 0,3-1 0,4-6-628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14539,'8'-9'866,"1"1"0,0 0 0,1 1 0,-1 0 0,1 0 0,13-5 0,-21 10-771,1 1-1,-1 0 0,1 0 0,-1 0 0,1 0 0,0 1 0,0-1 0,-1 1 1,1 0-1,0-1 0,0 1 0,-1 1 0,1-1 0,0 0 0,-1 1 1,1-1-1,0 1 0,-1 0 0,1 0 0,0 0 0,-1 0 0,1 0 0,-1 0 1,0 1-1,1-1 0,-1 1 0,0 0 0,0 0 0,0 0 0,0 0 0,0 0 1,2 4-1,-1-2-60,-1 0 1,0-1 0,0 1-1,0 0 1,0 0-1,-1 0 1,1 0 0,-1 0-1,0 1 1,0-1-1,-1 0 1,1 0 0,-1 1-1,0-1 1,0 0-1,-1 1 1,1-1 0,-2 7-1,-3 2 61,0 1-1,0-1 0,-1 0 0,-10 15 1,8-14-5,1 0 1,-9 22-1,16-34-85,-1 0 1,1-1-1,0 1 1,0 0-1,-1 0 1,1-1-1,1 1 0,-1 0 1,0 0-1,0 0 1,0-1-1,1 1 1,-1 0-1,1-1 0,0 1 1,-1 0-1,1-1 1,0 1-1,0-1 1,0 1-1,0-1 0,2 3 1,-2-3-62,0 0 0,0-1 1,0 1-1,0 0 1,0-1-1,0 1 0,0-1 1,0 1-1,0-1 0,0 1 1,0-1-1,0 0 0,0 0 1,0 1-1,1-1 0,-1 0 1,0 0-1,0 0 0,0 0 1,0 0-1,1 0 0,-1-1 1,0 1-1,0 0 0,0-1 1,0 1-1,0-1 0,0 1 1,0-1-1,0 1 0,0-1 1,0 1-1,0-1 0,0 0 1,1-1-1,-1 1-2,0 0 0,0-1 0,0 1 0,0-1 0,0 1 0,-1 0 0,1-1-1,0 1 1,-1-1 0,1 1 0,-1-1 0,1-2 0,-1-7-435</inkml:trace>
  <inkml:trace contextRef="#ctx0" brushRef="#br0" timeOffset="1">38 155 16259,'1'0'1649,"5"0"-1249,10 0-160,3 0 664,4 0-880,2-2-384,4-6 384,3-3-88,-4-4-216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15563,'9'5'7976,"-2"1"-7837,0 0 0,-1 0 0,1 1-1,7 10 1,-12-11-126,1 0 0,-1 0 0,-1 0 0,1 1 0,-1-1 0,0 1-1,0-1 1,-1 1 0,0-1 0,0 1 0,0 0 0,-1-1 0,0 1 0,0-1 0,-1 0 0,0 1-1,0-1 1,-6 11 0,-2 5-102,-1-1 0,-1 0-1,-26 33 1,32-46 44,-1 0 0,1-1 0,-15 12 0,9-12-67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13835,'0'0'39,"0"-1"-1,0 1 1,0 0 0,0 0 0,0 0 0,0-1-1,0 1 1,0 0 0,0 0 0,0 0-1,0 0 1,0-1 0,0 1 0,0 0-1,-1 0 1,1 0 0,0 0 0,0-1 0,0 1-1,0 0 1,0 0 0,0 0 0,0 0-1,-1 0 1,1 0 0,0-1 0,0 1-1,0 0 1,0 0 0,0 0 0,-1 0 0,1 0-1,0 0 1,0 0 0,0 0 0,-1 0-1,1 0 1,0 0 0,0 0 0,0 0-1,0 0 1,-1 0 0,1 0 0,0 0 0,0 0-1,0 0 1,0 0 0,-1 0 0,1 0-1,0 0 1,0 0 0,0 0 0,-1 1 0,-9 10 1262,-7 21 270,9 3-1150,2 0 0,1 1 0,2-1 0,2 55 0,1-42-174,-3 476 735,3-414-1095,0-101 56,-1-3-84,1 0 0,1 0-1,-1 0 1,3 9 0,1-9 896,-1-12-547,1-15-248,-1-7 23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15267,'-18'26'4021,"-14"20"-2775,-14 20-452,-11 20-100,57-86-691,0 0 0,0 0 0,-1 1 0,1-1 1,0 0-1,0 0 0,0 0 0,0 0 0,-1 1 0,1-1 0,0 0 0,0 0 0,0 0 0,0 1 0,0-1 1,0 0-1,0 0 0,-1 0 0,1 1 0,0-1 0,0 0 0,0 0 0,0 1 0,0-1 0,0 0 1,0 0-1,0 1 0,0-1 0,0 0 0,0 0 0,0 0 0,0 1 0,1-1 0,-1 0 0,0 0 0,0 1 1,0-1-1,0 0 0,0 0 0,1 1 0,9-6 63,16-15-44,25-29-101,-2-2-1,46-64 1,-111 142 114,1 2 0,-18 48-1,33-76-32,-1 0-1,1 0 0,-1 1 1,1-1-1,-1 0 0,1 1 1,0-1-1,0 0 0,0 1 0,0-1 1,0 0-1,0 1 0,0-1 1,0 0-1,1 1 0,-1-1 1,1 2-1,0-3-1,-1 1 0,0-1-1,1 1 1,-1-1 0,1 0 0,-1 1 0,1-1 0,0 0 0,-1 1-1,1-1 1,-1 0 0,1 0 0,0 1 0,-1-1 0,1 0 0,-1 0-1,1 0 1,0 0 0,-1 0 0,1 0 0,0 0 0,-1 0 0,1 0-1,1 0 1,2-2-2,1 1 0,0-1 0,0 0 0,-1 0 0,1 0-1,-1 0 1,5-4 0,13-10 7,21-23-1,-25 22-4,33-23-1,-51 40 0,0-1 0,1 1 0,-1 0 0,0 0 0,0 0 0,0 0 0,0 0 0,0 0 0,1 0-1,-1-1 1,0 1 0,0 0 0,0 0 0,0 0 0,0 0 0,1 0 0,-1 0 0,0 0 0,0 0 0,0 0 0,1 0 0,-1 0 0,0 0 0,0 0 0,0 0-1,0 0 1,1 0 0,-1 0 0,0 0 0,0 0 0,0 1 0,0-1 0,0 0 0,1 0 0,-1 0 0,0 0 0,0 0 0,0 0 0,0 0 0,0 0 0,0 1 0,1-1-1,-1 0 1,0 0 0,0 0 0,0 0 0,0 1 0,0-1 0,0 0 0,1 14-21,-8 22-1,6-30 4,0-4 12,1 1 0,-1-1 0,1 0 0,0 1 0,0-1 0,0 0-1,0 0 1,0 1 0,0-1 0,1 0 0,-1 1 0,1-1 0,0 0 0,-1 0 0,3 3 0,-3-4 6,1 0 1,0 0-1,0-1 0,0 1 0,0 0 1,0-1-1,1 1 0,-1-1 1,0 1-1,0-1 0,0 1 0,0-1 1,1 0-1,-1 0 0,0 0 0,0 1 1,0-1-1,1 0 0,-1-1 0,0 1 1,0 0-1,0 0 0,1 0 0,-1-1 1,0 1-1,0-1 0,0 1 0,0-1 1,2 0-1,10-5 4,1-1-1,-1-1 1,-1 0-1,0 0 1,22-21 0,-20 17 2,0 1 0,31-19 0,-45 30-6,0 0 1,0 0 0,0-1 0,0 1 0,1 0-1,-1 0 1,0 0 0,0 0 0,0 0 0,0 0 0,1 0-1,-1 0 1,0 0 0,0 0 0,0 0 0,0 0-1,1 0 1,-1 0 0,0 0 0,0 0 0,0 0-1,1 0 1,-1 0 0,0 0 0,0 0 0,0 0-1,0 0 1,1 0 0,-1 0 0,0 0 0,0 0-1,0 0 1,0 0 0,1 0 0,-1 1 0,0-1-1,0 0 1,0 0 0,0 0 0,0 0 0,0 0-1,1 1 1,-1-1 0,0 0 0,0 0 0,0 0-1,0 0 1,0 1 0,0-1 0,0 0 0,0 0 0,0 0-1,0 0 1,0 1 0,0-1 0,0 0 0,0 0-1,0 0 1,0 1 0,0-1 0,0 0 0,0 0-1,0 0 1,0 0 0,0 1 0,0-1 0,0 0-1,0 0 1,-1 0 0,-4 16-20,5-15 19,-15 31-66,-3 12 523,15-55-177,2-13-168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5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 17404,'-3'20'366,"0"1"0,2 0 0,1-1 0,0 1 0,1 0 0,1 0 0,1-1 0,1 0 0,1 1 0,1-1 0,1-1 0,0 1-1,19 34 1,-23-50-322,-1 1-1,1-1 1,-1 0-1,1 0 1,0 0-1,1-1 0,-1 1 1,7 4-1,-9-7-10,0 0 0,1 0 0,-1-1 0,1 1 0,-1 0 0,1-1 0,-1 0 0,1 1 1,-1-1-1,1 0 0,-1 0 0,1 1 0,0-1 0,-1-1 0,1 1 0,-1 0 0,1 0 0,-1 0 0,1-1 0,-1 1 0,1-1 0,-1 1 0,1-1 0,-1 0 0,0 0 0,1 1 0,-1-1 0,0 0 0,0 0 0,3-3 0,5-4 182,0-2-1,-1 1 0,0-1 0,0 0 0,-1-1 0,8-16 0,30-74 762,-35 77-793,37-118 555,-19 53-1013,-28 87 261,1 1-1,-1-1 1,0 1-1,1 0 1,-1-1 0,1 1-1,0 0 1,-1 0-1,1-1 1,0 1 0,0 0-1,0 0 1,0 0-1,0 0 1,0 0 0,0 0-1,0 0 1,0 0-1,0 0 1,0 1 0,1-1-1,-1 0 1,0 1-1,1-1 1,-1 1 0,0-1-1,1 1 1,-1 0-1,1 0 1,-1 0 0,0-1-1,1 1 1,-1 1-1,2-1 1,16 0-171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15835,'-6'-1'272,"0"0"0,0 0 0,0 0 0,-1 1 0,1-1 0,0 2 0,0-1 0,0 1 0,0 0-1,-1 0 1,1 0 0,1 1 0,-1 0 0,-8 4 0,6-2-103,0 1 0,-1 0 1,2 0-1,-1 1 0,1 0 0,0 1 0,0-1 1,-11 16-1,11-13-115,0 1 0,1 0 1,1 0-1,0 1 0,0-1 0,1 1 0,-4 14 1,6-17 18,1 0 1,-1-1 0,1 1 0,1 0 0,0 0-1,0 0 1,0 0 0,1-1 0,0 1-1,4 13 1,-4-19-53,0 1-1,0 0 1,0 0-1,1-1 1,-1 1-1,1-1 0,-1 1 1,1-1-1,0 0 1,0 0-1,0 0 1,0 0-1,0 0 1,0 0-1,1 0 1,-1-1-1,1 1 1,-1-1-1,1 0 0,0 0 1,-1 0-1,1 0 1,0 0-1,0 0 1,0-1-1,0 1 1,0-1-1,-1 0 1,1 0-1,5 0 1,-1-1 28,0 0 1,0-1 0,-1 1-1,1-1 1,-1 0 0,1-1-1,-1 0 1,0 0 0,0 0-1,0 0 1,0-1 0,6-5-1,-5 2 76,1-1 0,-1 0 0,-1 0-1,1-1 1,-2 1 0,1-1-1,-1-1 1,0 1 0,-1-1 0,0 1-1,0-1 1,2-16 0,-5 22-118,0 0 1,0-1 0,0 1 0,-1 0-1,0-1 1,0 1 0,0 0 0,-1-1-1,1 1 1,-1 0 0,0-1 0,0 1-1,0 0 1,-1 0 0,0 0-1,1 0 1,-2 0 0,1 0 0,0 1-1,-1-1 1,1 1 0,-1-1 0,0 1-1,0 0 1,0 0 0,-1 0-1,1 1 1,-1-1 0,0 1 0,1 0-1,-1 0 1,-5-2 0,5 2-215,0 1-1,0-1 1,-1 1 0,1 0 0,0 0-1,-1 1 1,1-1 0,0 1 0,-1 0-1,1 0 1,-1 0 0,1 1 0,-1-1-1,-6 3 1,9 2-526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15 14571,'10'-12'1696,"-8"9"-1015,-6 3-265,-9 19 816,-7 8-128,-8 19-280,-4 4-231,-7 10-337,-2 3-80,2 0-32,0-1 8,5-10-200,5-9-152,8-15-433,1-5-231,2-11 680,1-7-144,4-3-120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15875,'-21'27'525,"1"1"-1,2 1 0,1 0 1,1 1-1,1 1 0,-18 61 1,31-87-503,-2 6 22,1 0 0,0 0-1,-2 23 1,5-32-39,-1 0 0,1 0 0,0 0 0,0 0-1,0-1 1,0 1 0,1 0 0,-1 0-1,0 0 1,1 0 0,-1 0 0,1 0 0,0-1-1,-1 1 1,1 0 0,0-1 0,0 1 0,0 0-1,1-1 1,-1 1 0,0-1 0,0 0 0,1 1-1,-1-1 1,1 0 0,-1 0 0,1 0 0,0 0-1,-1 0 1,1 0 0,0 0 0,2 0 0,3 0 12,1 0-1,0 0 1,-1-1 0,1 0 0,0-1 0,-1 0 0,1 0 0,-1 0 0,1-1 0,10-4 0,8-4-169,38-20 0,-59 28 129,7-4-3,-1 0 1,0-1-1,15-12 1,-6 0-62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13315,'6'-11'1066,"1"0"1320,-8 26-344,-19 93 105,-10 62-1301,9-15-480,8 1 1,6 0-1,15 168 1,-7-298-368,-1-17-47,1 0 0,0 0 0,0-1 0,0 1 0,6 16 1,-24-61-3033,4 10 2448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13155,'0'0'1480,"6"17"2232,1 42-2325,-3 0 1,-7 105 0,2-129-1216,-23 496 207,23-517-374,0-7-2,1-1-1,-1 1 1,1 0-1,1 0 1,-1 0-1,1 0 1,1-1-1,2 12 1,0-17-456,0-7-31,2-15-158,-5 16 647,4-15-266,-4-4-109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13075,'0'1'27,"0"-1"0,0 0 1,0 0-1,0 0 0,0 0 0,0 0 1,0 0-1,0 0 0,0 1 0,0-1 1,0 0-1,0 0 0,0 0 1,0 0-1,0 0 0,0 0 0,0 0 1,0 1-1,0-1 0,0 0 0,0 0 1,0 0-1,0 0 0,0 0 1,0 0-1,0 0 0,0 0 0,0 0 1,0 1-1,0-1 0,0 0 0,1 0 1,-1 0-1,0 0 0,0 0 0,0 0 1,0 0-1,0 0 0,0 0 1,0 0-1,0 0 0,1 0 0,-1 0 1,0 0-1,0 0 0,0 0 0,0 0 1,0 0-1,10 1 391,9-5 43,28-5 66,1 2 0,0 2 0,90 3 1,147 26-276,-36-2-177,155-25 23,0-27 147,133-4 142,-85 26-185,325-12-117,-310-12 13,567-19 944,-714 51-126,-322-1-862,1 0 0,-1 0-1,0 0 1,0 0 0,1 0-1,-1 0 1,0 0 0,1-1 0,-1 1-1,1-1 1,0 1 0,-1-1-1,1 1 1,0-1 0,0 0 0,0 1-1,-1-4 1,5 3-63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14507,'116'16'6514,"54"9"-6033,-139-20-394,39 11 14,-63-14-89,0 0 0,-1 0 0,1 1 0,-1 0 0,1 0 0,-1 1 0,7 5 0,-11-7-9,-1-1-1,1 0 1,-1 1 0,0-1 0,0 1-1,1 0 1,-1-1 0,-1 1 0,1 0-1,0 0 1,0 0 0,0 0 0,-1 0-1,1 0 1,-1-1 0,0 1 0,0 0-1,1 0 1,-1 0 0,-1 0 0,1 0-1,0 0 1,0 0 0,-1 0 0,1 0-1,-1 0 1,1 0 0,-1 0 0,0 0-1,0 0 1,0-1 0,0 1 0,0 0-1,-2 2 1,-6 7 10,1-1-1,-1 0 1,-1 0 0,-10 8-1,11-10-3,-336 297-928,343-303 835,2-1 62,-1 0 1,0 0-1,0-1 0,1 1 0,-1 0 0,0 0 1,0-1-1,0 1 0,0 0 0,0-1 0,0 1 0,0-1 1,0 1-1,0-1 0,0 1 0,-2-1 0,-3-5-282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1213 12939,'8'-7'1784,"10"1"-1148,0 1-1,1 1 0,-1 1 1,23-1-1,-17 2-279,182-12 991,48-5-923,87-48 593,-282 50-687,0-2-1,-1-2 1,89-48-1,-99 42-215,135-79 37,-146 82-143,-2-2 0,60-56 1,-89 76-7,36-37 1,2 2 1,1 1 0,55-35 0,-9 19 0,55-36 87,-114 69-26,-1-2 1,39-38 0,-29 20 13,52-41 1,-77 72-63,1 0-1,0 1 1,1 0-1,0 2 1,0 0 0,1 1-1,20-5 1,-21 9-16,-1 0 0,1 1 0,0 1 0,0 1 0,0 1-1,0 0 1,35 6 0,-31-2 0,1 1-1,-1 1 1,0 2 0,-1 0-1,38 19 1,-43-17-15,-1 2 0,0-1 0,-1 2 1,0 0-1,-1 0 0,14 19 0,-12-13 36,2-1-1,0-1 1,21 17-1,11-1 17,1-1 0,94 43 0,118 32 85,-65-29-41,151 80-7,-305-138-65,-2-3 17,1-1-1,1-3 1,0-1 0,1-2-1,0-2 1,0-2 0,1-2-1,0-2 1,0-2 0,85-11-1,-60 4 65,1 3-1,0 2 1,1 4-1,86 13 1,-116-7-63,-19-4-148,29 3-1,-37-9-271,-14 2 384,-1 0 1,0 0 0,1 0-1,-1-1 1,1 1-1,-1 0 1,0 0 0,1 0-1,-1-1 1,1 1 0,-1 0-1,0 0 1,1-1-1,-1 1 1,0 0 0,1-1-1,-1 1 1,0 0 0,0-1-1,1 1 1,-1-1-1,0 1 1,0 0 0,0-1-1,0 1 1,1-1 0,-1 1-1,0 0 1,0-1-1,0 1 1,0-1 0,0 0-1,-6-12-157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11891,'-2'30'948,"-1"0"0,-2 0 0,-14 50 0,4-15-67,-4 34 251,-9 187 1,27 101-419,0-330-1922,1-56 917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14659,'6'-14'2251,"-6"14"-2224,0 0 0,0 0-1,1 0 1,-1 0 0,0-1-1,0 1 1,0 0 0,0 0-1,0 0 1,0 0 0,0 0 0,0 0-1,1 0 1,-1 1 0,0-1-1,0 0 1,0 0 0,0 0-1,0 0 1,0 0 0,0 0-1,0 0 1,0 0 0,0 0-1,1 0 1,-1 0 0,0 0-1,0 0 1,0 0 0,0 0-1,0 0 1,0 0 0,0 1-1,0-1 1,0 0 0,0 0 0,0 0-1,0 0 1,0 0 0,0 0-1,0 0 1,0 0 0,0 0-1,0 1 1,0-1 0,0 0-1,0 0 1,0 0 0,0 0-1,0 0 1,0 0 0,0 0-1,0 0 1,0 0 0,0 1-1,0-1 1,0 0 0,0 0 0,0 0-1,0 0 1,0 0 0,0 0-1,-2 33 1527,2-23-1587,-16 402 2010,33 1-1150,6-205-1064,-23-197-643,-6-19 75,1-9 431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 17492,'-31'95'5376,"19"-52"-5524,-12 71-1,24-113 103,-1 1-1,1-1 1,0 0-1,0 1 0,0-1 1,0 0-1,0 1 0,0-1 1,0 0-1,0 1 0,1-1 1,-1 0-1,0 1 0,2 1 1,-2-3 10,0 0 0,1 0 0,-1 1 0,0-1 0,1 0 0,-1 0 1,1 0-1,-1 0 0,0 0 0,1 0 0,-1 0 0,0 0 0,1 0 1,-1 0-1,0 0 0,1 0 0,-1 0 0,1 0 0,-1-1 0,0 1 0,1 0 1,-1 0-1,0 0 0,1 0 0,-1-1 0,0 1 0,0 0 0,1 0 0,-1-1 1,0 1-1,1-1 0,27-32-2081,-25 28 1946,71-100-3526,44-56 2710,-111 156 2742,-8 11-579,-9 24 68,1-5-511,9-24-710,0 0 0,-1 0 0,1 0 1,0 1-1,0-1 0,0 0 0,-1 0 0,1 0 0,0 0 0,1 0 1,-1 1-1,0-1 0,0 0 0,0 0 0,1 0 0,-1 0 0,0 0 0,1 0 1,-1 0-1,1 0 0,0 0 0,-1 0 0,1 0 0,0 1 0,1-1-7,-1-1-1,0 1 1,0-1-1,1 1 1,-1-1-1,1 1 0,-1-1 1,0 0-1,1 0 1,-1 0-1,1 1 1,-1-1-1,0-1 0,1 1 1,-1 0-1,3-1 1,5-1 7,1-1-1,0 0 1,-1-1 0,11-5 0,22-16 5,-31 18-22,0 0-1,0 1 0,1 0 0,0 1 1,22-7-1,-34 12-1,1 0 1,-1 0-1,1 0 1,-1 0 0,1 0-1,-1 0 1,1 0-1,-1 0 1,1 0-1,-1 0 1,1 0-1,-1 1 1,0-1-1,1 0 1,-1 0-1,1 0 1,-1 1-1,1-1 1,-1 0-1,0 0 1,1 1-1,-1-1 1,0 0-1,1 1 1,-1-1 0,0 0-1,1 1 1,3 16 206,-8 24 333,3-33-385,0 0-88,0-3 82,0 0 0,0 1-1,1-1 1,1 10 0,-1-15-133,0 1 1,0-1-1,0 1 0,0-1 0,0 1 0,0-1 1,0 1-1,1-1 0,-1 0 0,0 1 1,0-1-1,1 1 0,-1-1 0,0 1 1,0-1-1,1 0 0,-1 1 0,1-1 1,-1 0-1,0 0 0,1 1 0,-1-1 0,1 1 1,0-1 3,0 0 0,0 0 0,0 0 0,0 0 0,0-1 0,0 1 0,0 0 0,0 0 0,0-1 1,0 1-1,0 0 0,0-1 0,0 1 0,-1-1 0,1 1 0,1-2 0,8-5 77,-1 0 1,-1-1-1,1-1 0,12-15 0,15-15 148,-36 39-253,0 0 0,0 0 0,0-1 0,0 1 0,0 0 0,0 0-1,0 0 1,1 0 0,-1 0 0,0 0 0,0 0 0,0 0 0,0 0 0,0 0 0,0 0 0,0 0 0,0 0 0,1 0 0,-1 0-1,0 0 1,0 0 0,0 0 0,0 0 0,0 0 0,0 0 0,1 0 0,-1 0 0,0 0 0,0 0 0,0 0 0,0 0 0,0 0 0,0 0-1,0 0 1,0 0 0,1 0 0,-1 0 0,0 0 0,0 0 0,0 0 0,0 0 0,0 0 0,0 1 0,0-1 0,0 0 0,0 0-1,0 0 1,0 0 0,1 0 0,-1 0 0,1 10 17,-1 17 348,0-21-183,3-3-159,6-3-2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17260,'-16'8'2575,"0"2"1,-20 16 0,18-12-2356,1 1 0,0 1 0,1 1 0,1 0 0,0 1 0,2 0 0,-19 33 0,30-48-171,0 0 0,1 0 0,0 1 1,0-1-1,0 0 0,0 0 0,1 1 0,-1-1 0,1 1 0,0-1 1,0 0-1,0 5 0,1-7-21,-1 1 0,1-1 0,-1 1 0,1 0 1,0-1-1,-1 1 0,1-1 0,0 1 0,0-1 0,0 0 1,0 1-1,1-1 0,-1 0 0,0 0 0,0 0 0,1 0 1,-1 0-1,1 0 0,-1 0 0,1 0 0,-1 0 0,1-1 1,-1 1-1,1-1 0,3 1 0,4 1-14,1-1 1,-1 0-1,1 0 1,-1-1-1,1 0 1,0-1-1,-1 0 0,0-1 1,18-4-1,-20 4-398,0-1 0,0 0 0,0 0 0,-1 0 0,1-1 0,-1 0-1,12-9 1,-15 10 135,-1 0-1,1 0 1,-1-1-1,1 1 1,-1-1-1,0 1 1,0-1-1,-1 0 1,1 0-1,-1 0 1,0 0 0,1-5-1,0-9-868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18316,'-5'4'516,"1"-1"0,0 1 0,0-1 0,0 1 0,1 0 0,-1 1 0,1-1 0,0 1 0,-5 7 0,2-1-475,-1 1 1,1-1-1,1 1 1,-6 16 0,11-26-41,-1-1 0,1 1 0,-1 0 1,1 0-1,0 0 0,0-1 0,0 1 1,0 0-1,0 0 0,0 0 0,0 0 0,1-1 1,-1 1-1,0 0 0,1 0 0,0-1 1,-1 1-1,1 0 0,0-1 0,0 1 0,2 2 1,-1-2-3,0-1 0,-1 0 0,1 1 0,0-1 0,0 0 0,1 0 0,-1 0 0,0-1 0,0 1 0,0 0 0,0-1 0,1 0 0,-1 1 0,0-1 1,3 0-1,8-1 10,1 0 1,-1-1 0,1 0 0,18-6-1,-30 7-3,-1 1-4,0 0 0,0 0 0,0 0 0,1 1 0,-1-1 0,0 0 0,0 0 0,0 1 0,0-1 0,0 1 0,0-1 0,0 1 0,0 0 0,0-1 0,0 1 0,0 0 0,0-1 0,0 1 0,0 0 0,0 0 0,-1 0 0,1 0 0,0 0 0,-1 0-1,1 0 1,-1 0 0,1 2 0,0-1-3,1 0 0,-1 0 0,0-1 1,1 1-1,-1 0 0,1-1 0,0 1 0,-1-1 0,4 3 0,-1-3-1,1 0 1,-1 0-1,1 0 1,-1-1-1,1 1 1,0-1-1,-1 0 0,1-1 1,-1 1-1,1-1 1,-1 0-1,1 0 1,-1 0-1,0-1 1,1 1-1,4-4 1,-4 3-3,1 0 0,-1 0 1,1 0-1,0 1 0,0-1 1,-1 2-1,1-1 0,0 1 1,7 0-1,-11 0 6,0 1-1,-1-1 1,1 1 0,-1 0 0,1-1-1,-1 1 1,0 0 0,1 0-1,-1 0 1,0 0 0,0 0 0,1 1-1,-1-1 1,1 2 0,-1-1 3,1 0 1,-1-1 0,1 1 0,0-1-1,-1 1 1,1-1 0,0 0-1,0 1 1,3 0 0,0 0 9,1-1 1,0 0-1,-1 0 1,1 0-1,0-1 0,-1 0 1,1 0-1,8-2 1,49-10 53,-41 7-48,14-4 7,-20 4-33,0 1-1,1 1 0,27-2 0,-43 5 2,-1 0 0,1 0 0,0 0 0,-1 0 0,1 0-1,0 0 1,-1 0 0,1 0 0,-1 0 0,1 0 0,0 0-1,-1 0 1,1 1 0,-1-1 0,1 0 0,0 0 0,-1 1-1,1-1 1,-1 0 0,1 1 0,-1-1 0,1 1-1,-1-1 1,1 0 0,-1 1 0,0-1 0,1 1 0,-1-1-1,1 1 1,-1-1 0,0 2 0,0-1-1,0 0 1,0 1-1,0-1 0,0 0 1,-1 0-1,1 0 0,0 1 0,-1-1 1,1 0-1,-1 0 0,1 0 1,-1 0-1,0 0 0,-1 2 1,-2 2-432,0 0 0,0 0 0,-1-1 0,0 0 0,-10 8 0,13-11 350,0 0-1,0 0 0,0 0 1,0-1-1,0 1 1,-1 0-1,1-1 1,0 0-1,-1 1 0,1-1 1,0 0-1,-4 0 1,-10-3-560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 17124,'0'-1'67,"0"0"0,0 0 1,0 0-1,0 0 1,1 0-1,-2 0 0,1 0 1,0 0-1,0 0 1,0 0-1,0 0 0,0 0 1,-1 0-1,1 0 1,0 0-1,-1 0 0,1 1 1,-1-1-1,1 0 1,-1 0-1,0 0 0,0 0 1,0 0-24,0 1 0,0 0 0,0-1 0,1 1 1,-1 0-1,0 0 0,0 0 0,0-1 0,0 1 0,0 0 1,0 0-1,0 1 0,0-1 0,1 0 0,-1 0 0,0 0 1,0 1-1,0-1 0,-1 1 0,-2 0 49,0 1 1,1 0-1,-1 1 1,0-1-1,1 1 0,0-1 1,-1 1-1,1 0 1,-3 4-1,-1 4 3,0 1 0,1 0 0,1 0-1,0 0 1,0 0 0,1 1 0,1 0 0,-2 14 0,-8 105 589,11 11 8,4-121-608,0 1-1,1 0 0,2-1 1,7 25-1,-18-79-105,-121-255-1278,123 271 1424,9 9 88,-2 6-160,-1 1 1,1-1 0,0 1-1,-1 0 1,1 0-1,0 0 1,5 0 0,5 1 29,24-1 48,0-1 1,0-2 0,0-1-1,-1-2 1,1-2 0,-1-1-1,65-27 1,-64 19-104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16596,'-12'14'1544,"-4"4"-896,1 3-272,-3 6 688,1 0-231,3 3-257,8 3-64,0-3-184,5 0-128,5-3-152,8-2-8,8-5-200,3-6-208,5-8-432,-2-6-185,3-13 721,1-6-144,0-3-168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15883,'1'6'4802,"-7"18"-3992,-7 15-546,-3-2-1,-39 70 1,13-30-1447,42-77 1165,0 1 0,0-1-1,0 0 1,0 0 0,0 0-1,0 0 1,0 0 0,0 0-1,0 0 1,0 0 0,0 1 0,0-1-1,0 0 1,0 0 0,0 0-1,0 0 1,0 0 0,0 0-1,0 0 1,0 0 0,0 0 0,-1 0-1,1 0 1,0 0 0,0 1-1,0-1 1,0 0 0,0 0-1,0 0 1,0 0 0,0 0 0,0 0-1,0 0 1,-1 0 0,1 0-1,0 0 1,0 0 0,0 0-1,0 0 1,0 0 0,0 0-1,0 0 1,0 0 0,-1 0 0,1 0-1,0 0 1,0 0 0,0 0-1,0 0 1,0 0 0,0 0-1,0-1 1,0 1 0,0 0 0,0 0-1,-1 0 1,1 0 0,0 0-1,0 0 1,0 0 0,0 0-1,0 0 1,0 0 0,0-1 0,-2-5-284,2-6-234</inkml:trace>
  <inkml:trace contextRef="#ctx0" brushRef="#br0" timeOffset="1">37 135 15859,'5'-1'1777,"1"1"-1225,3 0-160,1 3 896,5 2-480,6 1-183,3 0-465,2 2-272,2 1-601,1-2-1367,-6-1 1744,-4-3-288,-9 0-272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17300,'19'21'1480,"2"-4"-1016,1 2-216,5 1 424,-1 2-72,1 1-127,-4 2-145,-9 0-224,-5 2-104,-18 0-200,-8 2-233,-12-2-335,-7-4 624,-4-7-136,2-3-88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0 14267,'-11'32'1050,"-1"0"0,-1-1 0,-35 57 0,28-52-817,-249 380 1740,135-221-1151,72-93-361,-49 112-1,57-104-140,44-90-221,-1 0 1,0-1 0,-1 0 0,-28 31-1,40-50-96,0 0-1,0 0 0,0 0 1,0 0-1,0 0 0,0 0 1,0 1-1,0-1 1,0 0-1,-1 0 0,1 0 1,0 0-1,0 0 0,0 0 1,0 0-1,0 0 0,0 0 1,0 0-1,0 0 1,-1 0-1,1 1 0,0-1 1,0 0-1,0 0 0,0 0 1,0 0-1,0 0 0,-1 0 1,1 0-1,0 0 1,0 0-1,0 0 0,0 0 1,0 0-1,0-1 0,0 1 1,-1 0-1,1 0 0,0 0 1,0 0-1,0 0 1,0 0-1,0 0 0,0 0 1,0 0-1,-1 0 0,1 0 1,0 0-1,0-1 0,0 1 1,0 0-1,0 0 1,-1-10-40,2-9-290,8-15-84,15-42 1,-1 16 136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15819,'0'0'101,"0"1"0,0-1 0,0 0 0,0 0 0,0 0 0,0 0 0,0 0 0,0 1 0,0-1 0,0 0 0,0 0 0,0 0 0,0 1 0,0-1 0,0 0 0,0 0-1,0 0 1,0 0 0,0 1 0,0-1 0,0 0 0,0 0 0,0 0 0,0 0 0,0 0 0,0 1 0,0-1 0,0 0 0,1 0 0,-1 0 0,0 0 0,0 0 0,0 1 0,0-1-1,0 0 1,0 0 0,1 0 0,-1 0 0,0 0 0,0 0 0,0 0 0,0 0 0,1 0 0,-1 0 0,0 0 0,0 0 0,0 1 0,0-1 0,1 0 0,-1 0 0,0 0 0,0 0 0,0-1-1,0 1 1,1 0 0,-1 0 0,0 0 0,0 0 0,0 0 0,0 0 0,0 0 0,1 0 0,-1 0 0,17-3 847,0-6-805,-1 0 0,-1-2 0,0 0 0,0-1 1,19-20-1,-8 8-68,-7 6-43,-14 12-24,0 1 1,0 0-1,1 0 1,-1 0-1,1 1 1,1-1-1,-1 1 1,1 1-1,8-4 1,-14 6-7,0 1 0,0 0 0,-1 0 1,1 0-1,0 0 0,0 0 1,0 0-1,0 0 0,0 0 1,0 0-1,0 0 0,-1 1 1,1-1-1,0 0 0,0 1 0,0-1 1,0 0-1,-1 1 0,1-1 1,0 1-1,-1-1 0,1 1 1,0-1-1,-1 1 0,1 0 1,0-1-1,-1 1 0,1 0 1,-1 0-1,1-1 0,-1 1 0,0 0 1,1 0-1,-1 0 0,0 0 1,1-1-1,-1 1 0,0 0 1,0 1-1,1 3 11,0 0 0,-1 0 1,0 1-1,0-1 0,-1 6 1,-4 30 142,-23 77 1,18-82-559,2 1-1,-8 64 1,16-100 375,0 3-45,0-1 1,-1 1 0,1 0-1,1-1 1,-1 1 0,2 6-1,3-5-281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12947,'2'1'196,"0"0"0,0 0 0,1 1 0,-1-1 0,0 1 0,-1-1 0,1 1 0,0 0 0,0 0 0,-1 0 0,2 3 0,4 2 431,51 58 976,51 47-151,143 81-57,17-20-985,-261-169-404,300 225 116,-61-40-80,-200-158 1,1-2 0,0-2-1,82 32 1,130 14 646,-8-2 533,-245-69-1182,0 0-1,-1 1 0,1 1 1,-1-1-1,12 9 0,-18-9-384,-4-4 169,-5-4 139,0 0 1,1-1-1,0 0 0,-12-11 1,14 12 4,-23-21-133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36 615 15531,'-34'61'2494,"34"-61"-2475,0 0-1,-1 0 1,1 0-1,0 0 1,0 0 0,0 1-1,0-1 1,0 0-1,0 0 1,0 0-1,0 0 1,0 0-1,0 0 1,0 0 0,0 0-1,0 1 1,0-1-1,0 0 1,0 0-1,-1 0 1,1 0 0,0 0-1,0 0 1,0 0-1,0 1 1,0-1-1,1 0 1,-1 0-1,0 0 1,0 0 0,0 0-1,0 0 1,0 0-1,0 0 1,0 1-1,0-1 1,0 0 0,0 0-1,0 0 1,0 0-1,0 0 1,0 0-1,0 0 1,0 0-1,1 0 1,-1 0 0,0 1-1,0-1 1,0 0-1,0 0 1,0 0-1,0 0 1,0 0 0,1 0-1,-1 0 1,0 0-1,0 0 1,0 0-1,0 0 1,0 0-1,0 0 1,0 0 0,1 0-1,7-5 753,0-7-344,0 1 1,0-1-1,-1 0 0,11-26 0,-6 12-70,7-14 107,-2 0 0,-2-1 0,14-57 0,-23 69-331,-1 0 0,-1 0 0,-2 0 0,-1 0 0,-5-58 0,1 70-108,-1 0 0,-1 1 0,-12-30 0,11 29-16,6 17-9,0 0-1,0 0 1,0 0-1,0 0 1,0 0-1,0 0 0,0 0 1,0 0-1,0 0 1,0 0-1,0 0 1,0 0-1,0 0 1,0 0-1,0 0 1,0 0-1,0 0 1,1 0-1,-1 0 1,0 0-1,0 0 1,0 0-1,0 0 1,0 0-1,0 0 1,0 0-1,0 0 1,0 0-1,0 0 1,0 0-1,0 0 1,0 0-1,0 0 1,0 0-1,0 0 1,0 0-1,0 0 1,0 0-1,0 0 1,0 0-1,0 0 0,0 0 1,1 0-1,-1 0 1,0 0-1,0 0 1,0 0-1,0 0 1,0-1-1,0 1 1,0 0-1,0 0 1,0 0-1,7 6-16,9 10 6,18 18-340,1-1-1,2-2 1,1-2 0,1-1-1,1-2 1,1-2 0,2-1-1,55 20 1,-24-17-210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183 193 6825,'-49'-17'1273,"-49"-26"0,63 19 386,78 32-188,10 1-1231,1-3-1,0-1 0,1-4 1,88-7-1,217-48 94,-153 18 147,86 0 415,-219 30-422,146 10-1,-212-4-431,0 1-1,0 1 0,0-1 0,-1 1 0,9 3 0,-15-4-27,0-1 0,-1 1 0,1-1 0,0 0-1,0 1 1,0 0 0,0-1 0,-1 1 0,1 0 0,0-1-1,0 1 1,-1 0 0,1 0 0,-1-1 0,1 1 0,-1 0 0,1 0-1,-1 0 1,1 1 0,-1 0 3,0-1 0,0 0 0,0 0 0,0 1 0,-1-1 0,1 0 0,0 0 0,-1 0-1,1 1 1,-1-1 0,1 0 0,-1 0 0,0 0 0,0 0 0,1 0 0,-1 0 0,0 0 0,0 0 0,0 0 0,-1 0 0,-7 7 305,0 0 0,0-1 0,-1 0 0,-12 6 0,22-13-305,-1 1-1,1-1 0,0 0 1,-1 0-1,1 1 0,0-1 1,-1 0-1,1 0 0,0 0 1,-1 0-1,1 1 0,0-1 1,-1 0-1,1 0 0,-1 0 1,1 0-1,0 0 0,-1 0 1,1 0-1,-1 0 0,1 0 0,-1 0 1,1 0-1,0 0 0,-1 0 1,1 0-1,0-1 0,-1 1 1,1 0-1,-1 0 0,1 0 1,0-1-1,-1 1 0,1 0 1,0 0-1,-1-1 0,1 1 1,0 0-1,0 0 0,-1-1 1,1 1-1,0 0 0,0-1 1,0 1-1,-1-1 0,1 1 1,0 0-1,0-1 0,0 1 1,0-1-1,3-14 346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5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14699,'0'0'2097,"-2"3"-1201,-2 3-240,-2 4 1264,0 7-607,1 3-145,-4 12-440,0 2-128,-1 9-296,-4 0-288,3 2 1088,-1-7-992,-5-2 33,1-7 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12187,'8'-1'118,"255"-24"786,1072-61-286,-1298 82-574,433-38 944,-3 33-73,-401 14-886,-53-8-45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1845 295 11138,'-35'-28'367,"-1"2"1,-2 1-1,0 2 0,-61-27 0,21 18-161,-118-33 1,146 52-194,0 2 0,-89-8 0,103 17-25,-1 1 1,1 3 0,0 1 0,-61 12 0,49-3 49,0 2 1,1 1-1,1 3 1,0 2-1,-51 31 1,64-31 28,1 2 0,1 1-1,1 1 1,2 2 0,0 1 0,1 1 0,-28 39 0,30-30 9,1 1 0,1 1 0,3 1-1,-17 46 1,16-27-9,3 2-1,-14 80 1,10 25-9,-2 213 0,23-334-52,7 662 34,6-599-42,31 133 1,-24-167-1,3 0-1,50 111 1,-56-152-2,2 1 0,0-2 0,3-1-1,0 0 1,2-2 0,2 0 0,50 45-1,-51-53-2,1-2-1,1-2 0,1 0 1,0-1-1,1-2 0,1-1 1,0-1-1,1-2 0,50 12 0,-37-14 3,1-2 0,0-2 0,0-2 0,73-5 0,-55-4 2,-2-2-1,107-32 0,-43-2 11,-3-5 0,177-98-1,-155 63-9,-3-5 0,-5-7 0,239-218 0,-118 43-189,-209 211 100,-2-2-1,67-124 0,-94 151 80,-3 0 1,-1-2-1,-1 1 0,-2-2 1,-2 1-1,-1-1 1,-2-1-1,3-69 0,-9 81 59,-2-1-1,0 1 0,-2 0 1,-1 1-1,-1-1 0,-1 1 1,-1 0-1,-1 0 0,-2 1 1,0 1-1,-1 0 0,-2 0 1,-25-33-1,5 17 124,-1 1 0,-56-47 0,-93-56 255,80 72-254,-2 5-1,-188-82 1,-248-55-128,452 173-133,-1 5-1,0 3 1,-2 4 0,0 4 0,-1 4-1,-176 8 1,208 5 33,-99 21 0,-70 47-77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1780 130 4929,'-35'-10'169,"-308"-78"1461,280 76-1000,-1 3 0,0 2 1,-97 3-1,125 7-441,-1 1 0,1 2 0,0 2 0,0 1 0,1 2 1,0 1-1,1 2 0,0 1 0,1 2 0,1 1 0,-32 24 1,19-8-113,1 1 0,3 3 0,1 1 0,1 2 0,3 2 0,-51 75 1,50-60 1,3 0 1,2 3 0,3 0 0,2 2 0,4 1 0,2 1 0,3 0 0,-17 117-1,27-99 40,4 0 0,3 0 0,19 159-1,-7-171-63,4-2 1,2 0-1,3 0 0,56 122 0,-43-122-39,3-2-1,3-2 0,2-1 1,3-3-1,3-1 0,3-2 1,2-3-1,2-2 0,113 85 1,-92-87-16,2-4 0,2-3 0,1-3 0,3-4 0,1-4 0,1-4 0,2-3 1,0-4-1,2-3 0,93 6 0,-87-17 16,1-5 1,-1-3-1,1-4 1,-1-5-1,126-28 0,-160 23 4,-1-4-1,-1-1 1,-1-4-1,-1-2 1,-1-2-1,-1-3 1,-2-2-1,-1-2 1,58-51-1,-53 32 49,-2-2-1,-2-3 0,-3-2 1,-3-3-1,-3-1 0,65-124 1,-55 74 55,-6-1-1,-4-3 1,41-181 0,-66 219-67,-5-1-1,-3-1 0,-3 0 1,-7-162-1,-6 186-27,-2 1 1,-3 0-1,-2 0 1,-3 1-1,-2 1 0,-3 1 1,-50-99-1,51 119-8,-2 1 0,-2 1 0,0 1 0,-2 1 0,-2 1 0,-54-47-1,44 48 3,0 2-1,-2 1 1,-1 2-1,-1 2 1,-65-25-1,53 27-8,-1 3 1,-1 3-1,0 1 0,-86-6 0,69 15-52,0 3 0,-1 3 0,-72 12 0,39 3-77,-147 46-1,-91 60-45,153-42 27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303 8146,'-7'-15'202,"0"0"-1,-1 0 1,0 1 0,-1 0 0,0 1-1,-1 0 1,-1 0 0,0 1 0,-20-16 0,15 15 49,-1 1 1,-1 1-1,0 0 1,0 2 0,-1 0-1,-36-12 1,17 11-49,0 2-1,0 1 1,-1 2 0,0 2 0,0 1-1,0 2 1,-65 9 0,9 7-157,1 3 1,2 5-1,0 3 1,2 5-1,1 3 1,2 5-1,1 3 0,3 4 1,1 3-1,-122 100 1,149-101-38,2 3-1,3 2 1,2 2 0,2 2 0,3 2 0,2 2 0,4 2 0,-39 86 0,52-92-10,2 1 0,3 1-1,3 0 1,2 2 0,-7 76 0,14-52-1,3 1 0,5 0 0,13 106 0,-7-140-1,2 0 1,3-1-1,2 0 1,2-1-1,2 0 0,3-2 1,1 0-1,3-1 1,2-2-1,2-1 0,1-1 1,3-1-1,1-2 1,3-1-1,1-2 1,1-2-1,70 49 0,-48-46 1,1-4 0,2-2-1,1-2 1,2-4 0,0-3-1,2-2 1,111 19-1,-94-28-4,0-3 0,1-4 0,0-4-1,0-3 1,164-25 0,-201 17 6,0-3-1,0-1 1,-2-3 0,0-1 0,-1-3 0,0-2 0,-2-1 0,-1-3 0,-1-2 0,-1-1 0,-2-2-1,-1-2 1,-1-2 0,-2-1 0,-1-2 0,56-82 0,-56 63 13,-3-1-1,-2-2 1,34-100-1,-32 62-9,29-164-1,-47 172-12,-4-1-1,-4 0 1,-3-1 0,-5 1-1,-4 0 1,-4 0-1,-3 0 1,-5 2-1,-4 0 1,-3 1 0,-4 1-1,-4 2 1,-49-90-1,52 120 41,-2 1 0,-2 2 0,-3 1 0,-2 2 0,-2 1 0,-50-43 0,62 66-6,-1 1 0,-1 2 0,-1 1 1,-53-26-1,57 35-34,0 1 1,0 1-1,-1 2 1,0 0 0,-1 2-1,-42-3 1,36 8-27,1 1 1,-1 1-1,0 3 1,1 0 0,-45 13-1,21-1 15,1 4 1,-68 31-1,-33 29-93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460 8930,'-13'-7'92,"0"0"0,0 1 0,0 1 0,-1 0 1,0 0-1,0 2 0,0-1 0,0 2 0,0 0 0,-1 1 0,1 0 0,-1 1 1,1 1-1,-17 2 0,-19 5 102,1 3 0,-80 27 0,86-24 2,2 2-1,0 3 1,1 0-1,1 3 0,-48 34 1,63-37-92,0 0 0,1 2 0,1 0 0,1 2 0,2 0 0,0 2 0,1 0 0,-23 44 0,19-24-49,3 1 0,2 2 0,2-1 1,2 2-1,-12 87 0,17-68-32,4 1 0,3 0 0,12 114 0,2-100-19,3 0 0,4 0 1,34 85-1,-31-110-2,2 0 0,3-2 0,66 100 0,-48-93 2,2-2 0,98 96 0,-116-129-6,2-2 0,1-1 1,1-2-1,0-1 0,66 30 1,-50-31 3,2-2 1,0-2-1,93 17 1,-57-21 14,141 3 1,87-24 48,-316 8-66,324-30 58,-277 22-51,-2-1 0,1-3 0,-1-1 1,83-38-1,-105 39-8,-1 0 1,-1-2 0,0-1 0,-1-1 0,0 0-1,-2-1 1,21-24 0,-17 14 14,-1-1-1,-2-1 1,-1-1 0,24-53 0,-19 29 21,-3-1 0,13-61 1,12-114 75,-26 82-21,-6 0 0,-6-168 0,-13 194-43,-5 0-1,-5 1 0,-32-119 1,30 173-1,-3 1 0,-2 1-1,-46-90 1,48 117-7,-1 1 0,-2 0 0,-2 2 0,-1 1 0,-2 1 0,-52-46 0,59 61-28,-1 1 1,-1 1-1,-1 1 0,0 1 1,-1 2-1,0 0 0,-1 2 1,0 1-1,-1 1 1,0 1-1,-39-4 0,25 6-137,0 3 0,0 2 0,0 1 0,-1 2 0,1 2 0,1 2 0,-50 14 0,23 2-20,-68 32 1,-94 53-91,-28 34-96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938 391 6193,'-47'36'248,"0"1"0,3 3 0,1 1 1,2 3-1,-50 68 0,-227 326 2499,272-371-2447,3 3-1,2 1 1,-58 144-1,82-169-240,2 1-1,2 1 0,2 1 0,2 0 1,3 0-1,1 0 0,4 86 0,3-111-21,1-1-1,1 1 1,2 0 0,0-1-1,2 0 1,0-1-1,1 0 1,2 0 0,0-1-1,1 0 1,1-1-1,1 0 1,1-1-1,0-1 1,28 25 0,-12-16 96,1-1-1,1-2 1,1-2 0,2-1 0,0-1 0,1-2 0,0-2 0,55 16 0,10-4 45,1-4 0,150 15 0,-109-27-139,181-8 0,-204-11 44,-1-5 1,0-6-1,125-35 1,-161 27 3,-2-3 0,-1-4 0,-2-4 1,-1-3-1,96-66 0,337-281 439,-283 179-326,-194 172-99,-2-2-1,-2 0 1,-2-2-1,30-56 1,-48 77-51,-1 0 1,-1 0-1,-1-1 0,-1 0 1,0 0-1,-2 0 0,0-1 1,-1 1-1,-2-1 0,0 0 1,-1 0-1,-1 0 0,0 0 1,-2 0-1,-1 1 0,0-1 1,-2 1-1,0 0 0,-15-30 1,2 14-26,-1 2 0,-3 0 0,0 2 0,-2 0 0,-2 2 0,-54-50-1,9 20 28,-144-92-1,-309-142-216,414 243 91,-2 5-1,-227-59 1,189 73-65,-1 7-1,-1 6 1,0 8-1,-165 8 1,228 7-126,-119 23 1,164-18 199,0 2 0,0 2 1,2 2-1,-61 29 0,33-5-115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2948 157 12587,'-12'-13'96,"0"1"1,-1 0-1,-1 1 1,1 1-1,-2 0 1,1 0-1,-2 2 1,1 0-1,-1 0 1,0 2-1,0 0 1,-1 1-1,-26-5 1,-22-1 5,-1 2 0,-1 4 0,1 3 1,-1 2-1,0 3 0,1 3 0,0 3 1,0 3-1,1 3 0,1 3 0,1 2 1,0 3-1,2 3 0,-106 62 0,111-51-81,1 2 0,-86 81 0,-78 113 8,117-107-30,5 5 0,-153 273-1,-83 328-2,237-463 4,-117 535 0,186-666-6,6 1-1,6 0 1,4 172-1,15-232-1,3 0 1,28 124-1,-21-144 3,4-2 1,2 0-1,2-1 1,32 57-1,-30-72 7,1-1-1,2-1 1,2-1 0,2-2-1,1-1 1,2-1-1,1-2 1,1-1-1,2-2 1,58 34-1,-49-37 8,1-2 0,1-2 0,1-2 0,1-2-1,0-3 1,1-2 0,1-2 0,0-2 0,56 1 0,-41-9 8,-1-2 0,1-4 0,85-17 1,-52 1 11,147-52-1,-138 31-10,-1-5 0,-3-4-1,-1-5 1,-4-5-1,110-86 1,-100 59 1,-3-6 1,-5-4 0,176-218-1,-198 206 6,-4-2-1,-5-5 1,105-230-1,-136 245-2,-3-2 0,-6-1-1,-3-2 1,-6-1 0,12-138-1,-27 134-17,-5-1-1,-5 1 1,-20-141-1,9 170-62,-4 0 0,-4 0 0,-3 2 0,-67-151 0,54 158-85,-3 2 1,-3 2-1,-3 2 0,-85-99 0,85 118 50,-3 2 0,-1 1-1,-2 3 1,-2 3 0,-1 1-1,-62-30 1,-56-16-101,140 70 158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708 147 8266,'-310'93'596,"242"-77"24,-2-3 0,-109 6 0,99-18 1773,186 17-1454,597 3-657,-287-33-151,111-4 109,-328 6-141,507-39 296,140-63-15,-336 40-230,35 16 14,-527 56-160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5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1916 440 10242,'-104'-87'970,"87"75"-892,-1 1 0,0 1 0,0 0 0,-30-10 0,10 8 35,0 2 0,-1 1 0,0 3 0,-1 1-1,1 1 1,-1 3 0,-69 5 0,43 4 79,1 3 1,0 2-1,-116 41 1,126-32-104,0 1 1,2 4 0,1 1-1,2 2 1,1 3 0,1 2-1,2 2 1,1 2 0,2 2-1,2 1 1,-51 71 0,54-60-61,2 3 1,2 1-1,4 1 1,1 1-1,4 2 1,2 1-1,2 1 1,4 0-1,2 1 1,-6 71-1,10-9-16,7 0 0,4 1 0,23 166 0,98 369 34,58 12 67,-116-484 56,130 266 1,-143-358-76,4-3 1,4-2 0,4-3 0,85 95-1,-71-103-6,3-3 0,4-4 0,174 122 0,-174-145-71,2-3 1,2-3-1,2-5 1,159 51-1,-164-67-14,2-4 0,0-3 0,0-5 0,2-3 0,-1-4-1,1-4 1,158-17 0,-130-4 10,-1-6 0,-1-4-1,-2-5 1,-1-6 0,-1-4 0,124-71 0,-81 27 24,-4-7 0,-5-6 0,196-178 1,-237 180-10,-3-3 1,-6-5-1,-4-3 1,-5-5-1,-5-3 1,77-153 0,-96 148 4,-6-2 0,-5-3 0,-6-1 1,-6-2-1,-5-2 0,24-210 0,-45 205 17,-6 0-1,-6 0 0,-24-182 1,12 241-21,-4 1 1,-3 1 0,-4 0 0,-53-121-1,35 112-8,-4 2 0,-4 2 0,-93-121 0,72 118-26,-4 2 0,-4 5 0,-3 2 0,-3 4 0,-3 4 0,-3 4 0,-159-85 0,154 103-8,-2 4-1,-1 4 1,-2 5-1,-2 4 1,-188-29-1,195 47 12,-1 5-1,0 4 0,-125 13 1,99 4-91,1 5 0,-133 40 0,-226 112-275,22 48 85,117-29 145,17 27-58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0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2447 11050,'0'-8'2038,"3"10"-96,-3-2-1915,0 1 1,0-1 0,1 0-1,-1 1 1,0-1-1,0 0 1,1 1-1,-1-1 1,0 0-1,1 0 1,-1 1 0,1-1-1,-1 0 1,0 0-1,1 1 1,-1-1-1,1 0 1,-1 0-1,1 0 1,-1 0-1,0 0 1,1 0 0,-1 0-1,1 0 1,-1 0-1,1 0 1,-1 0-1,1 0 1,-1 0-1,0 0 1,1 0 0,-1 0-1,1 0 1,-1-1-1,1 1 1,-1 0-1,0 0 1,1-1-1,-1 1 1,0 0-1,1 0 1,-1-1 0,1 0-1,3-3-48,0 0 0,0-1 0,0 0 0,4-7 0,10-13-53,48-45-267,93-77 0,-111 105 231,84-77-140,146-125-133,24-26 79,-75 64 85,-32 40 30,164-144-89,225-164-489,-568 462 737,217-159-458,-118 88 214,-96 69 259,-1 0 0,18-19 0,-36 33 17,1 0 1,-1-1 0,1 1-1,-1 0 1,0-1-1,1 1 1,-1 0-1,0-1 1,1 1 0,-1 0-1,0-1 1,0 1-1,1-1 1,-1 1-1,0-1 1,0 1 0,0 0-1,0-1 1,1 1-1,-1-1 1,0 1-1,0-1 1,0 1 0,0-1-1,0 1 1,0-1-1,-11 0 54,-17 11 19,-239 116 229,213-101-273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2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10858,'-19'4'1225,"16"-3"-983,-1-1 0,1 1 0,-1 0 0,1 0 0,-1 0 0,1 1 0,-1-1-1,-4 4 1,8-5-216,0 0-1,-1 1 1,1-1-1,0 0 1,0 0 0,0 0-1,0 0 1,0 0-1,0 0 1,0 1-1,0-1 1,0 0-1,-1 0 1,1 0-1,0 0 1,0 1-1,0-1 1,0 0-1,0 0 1,0 0-1,0 0 1,0 1 0,0-1-1,0 0 1,0 0-1,0 0 1,0 0-1,1 1 1,-1-1-1,0 0 1,0 0-1,0 0 1,0 0-1,0 0 1,0 1-1,0-1 1,0 0-1,0 0 1,1 0 0,-1 0-1,0 0 1,0 1-1,10 4 423,13 0-76,264 8 1093,-188-12-1326,220 13-4,98 1-19,-356-18-50,-1-2-1,1-3 1,-2-2 0,112-35-1,-165 43-65,-19-2-414,9 4 449,0 0 0,0 0 0,1-1 0,-1 1 1,0-1-1,1 1 0,-1-1 0,1 0 0,-6-3 1,-1-1-43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323 102 11723,'21'-24'835,"-12"13"-437,1 0 0,-2 0 0,1-1 0,10-21 0,-38 76-142,-3-2 0,-48 73 0,36-61-209,-165 286 1,191-325-46,-4 7 1,-12 32 0,22-49-4,0 1 0,0 0 0,1 0-1,0 0 1,0 1 0,0-1 0,0 0 0,1 0 0,0 0 0,0 1 0,1-1 0,1 7 0,-1-9 0,0-1 0,0 1 1,0-1-1,1 0 0,-1 0 1,1 1-1,0-1 0,-1 0 1,1 0-1,0 0 0,0-1 1,0 1-1,1 0 0,-1-1 1,0 0-1,1 1 0,-1-1 1,1 0-1,-1 0 0,1 0 1,-1-1-1,1 1 0,5 0 1,3 1-2,0-1 0,1-1 1,-1 0-1,15-1 1,15-6-11,-1-1 1,0-2-1,0-2 1,40-17-1,-48 17-60,49-19-230,-1-3 1,105-63-1,-80 32 127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1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39 152 10410,'-23'1'1632,"22"-1"-1515,1 0-1,-1 0 1,1 0-1,-1 0 1,0 0-1,1 0 1,-1-1 0,1 1-1,-1 0 1,0 0-1,1 0 1,-1-1-1,1 1 1,-1 0 0,1-1-1,-1 1 1,1 0-1,-1-1 1,1 1-1,-1 0 1,1-1-1,0 1 1,-1-1 0,1 1-1,-1-1 1,1 1-1,0-1 1,0 0-1,-1 1 1,1-1 0,0 1-1,0-2 808,30 7 190,48-4-1094,14 0-14,-1-3 0,97-16 0,-105 3 40,164-22 13,-205 33-47,0 3 1,0 1-1,80 11 1,-67-2-1,0-1 0,1-4 0,82-2 0,35-3 13,23-2-24,101-44 127,-196 28-18,1 3-1,125-1 0,-182 16-87,2 0-14,0 3 0,67 9 0,-15 5-18,0-4 1,122-1 0,543 23 54,-262-16 63,-352-22-122,552 7 5,0 10 16,-702-13-21,1 0 0,-1 0 1,0 1-1,1-1 0,-1 0 0,0 0 0,1 0 0,-1 0 1,0 0-1,1 0 0,-1 0 0,0 0 0,1 0 0,-1 0 1,0 0-1,1 0 0,-1 0 0,0 0 0,1-1 1,-1 1-1,0 0 0,0 0 0,1 0 0,-1 0 0,0-1 1,1 1-1,-1 0 0,0 0 0,0 0 0,1-1 0,-1 1 1,0 0-1,0 0 0,0-1 0,1 1 0,-1 0 1,0-1-1,0 1 0,0 0 0,0-1 0,0 1 0,0-1 1,-11-11-506,-5-5 385,1-15-95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39 10370,'-4'0'377,"0"0"-1,1 0 1,-1 0-1,0-1 1,1 1-1,-1-1 0,1 0 1,-1 0-1,1 0 1,0 0-1,-1-1 1,1 1-1,-6-5 1,29 9 719,1 3-1068,1-1-1,-1-1 1,1-2 0,-1 0 0,26-1 0,109-12-65,-126 8 55,665-15 154,-172 13-109,-314-4 41,372 30 1,-551-18-105,563 45 60,10-55 41,94 3 165,-488 11-185,307 5 32,-2-27-55,-406 7-37,204-11 35,-221 17-11,127 14 0,-193-9-2,0 1 0,1 1 0,-2 0 0,1 2 0,-1 1 0,0 1 0,35 19 0,-59-28-14,1 1 1,0-1 0,-1 0 0,1 0-1,-1 0 1,1 0 0,-1 0 0,1 0-1,-1 0 1,1 0 0,-1 0 0,1-1-1,0 1 1,-1 0 0,1 0 0,-1 0-1,1-1 1,-1 1 0,1 0-1,-1 0 1,0-1 0,1 1 0,-1 0-1,1-1 1,-1 1 0,0-1 0,1 1-1,-1-1 1,0 1 0,1 0 0,-1-1-1,0 1 1,0-1 0,1 1 0,-1-1-1,0 1 1,0-1 0,0-1 0,2 0 50,5-11 173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2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3143 328 11338,'-1'-6'117,"0"0"-1,1 0 1,-2 0 0,1 1-1,-1-1 1,0 1-1,0-1 1,0 1-1,-1-1 1,0 1-1,0 0 1,0 0-1,-1 1 1,0-1-1,0 1 1,0-1 0,0 1-1,0 1 1,-6-5-1,-6-3 157,1 1 1,-1 1-1,-1 0 0,-31-12 0,-18-2 176,-1 4-1,-132-22 0,-143 7-115,-137 17-3,193 9-288,91 0-38,-379-5-49,526 15 39,0 2 1,0 2 0,-56 16-1,72-14 20,0 2 0,1 2 0,0 1 0,1 1 0,-43 27 0,59-30-3,0 0 0,0 0 0,2 1 0,-1 1-1,2 0 1,0 1 0,0 0 0,1 1 0,1 0 0,-8 18-1,-7 20 50,-28 97-1,34-93-25,5-17-30,1 0-1,2 1 0,2 0 0,2 1 0,1-1 1,2 43-1,4-66-7,1 0 0,0 0 0,1 0 1,1-1-1,1 1 0,14 32 0,-13-37 5,1-1 1,0 1-1,1-1 0,0-1 0,1 0 0,1 0 1,-1-1-1,2 0 0,20 16 0,-2-7 0,0-1-1,1-1 0,60 22 1,103 25 14,-183-60-13,471 107 103,-291-73-74,-31-5-66,2-7 1,202 6-1,-202-32 152,0-7 1,0-7-1,0-7 0,-2-7 1,-2-6-1,256-93 1,-332 95 112,-2-4 0,142-86 1,-162 83 29,-1-3-1,-2-3 1,96-99-1,-136 127-174,-1 0 0,-1-1 0,-1-1 0,12-20 0,-22 34-62,-1 0 0,1 0 0,-1 0 0,0 0 1,0-1-1,-1 1 0,0-1 0,0 1 0,0-1 1,0 1-1,-1-1 0,0 1 0,0-1 1,-1 0-1,0 1 0,1-1 0,-2 1 0,1-1 1,-1 1-1,0 0 0,-5-11 0,-6-2 24,-1 1 0,0 0-1,-2 0 1,0 2 0,0 0-1,-25-16 1,-3-5-16,-20-20-33,2 2-31,-77-54-1,116 93-158,1 2 0,-2 0-1,0 1 1,-1 2 0,0 0-1,0 2 1,-44-9 0,-221-8-1405,182 22 1020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11867,'-9'4'233,"0"1"0,0 1 0,1-1 1,0 1-1,0 1 0,0 0 0,1 0 1,-10 12-1,-11 9 277,-4 1-114,-121 122 873,138-133-1210,0-1-1,2 2 0,0 0 0,2 0 0,0 2 0,1-1 0,-10 29 0,16-36-48,1 0 1,0 0-1,1 0 0,1 1 0,0-1 0,0 1 1,2-1-1,0 1 0,0-1 0,1 0 0,6 21 1,-6-25-1,1-1 0,0 0 0,1-1 1,0 1-1,0-1 0,0 1 1,1-1-1,0 0 0,1-1 0,-1 1 1,1-1-1,0 0 0,1-1 1,0 0-1,-1 0 0,2 0 0,-1 0 1,0-1-1,11 3 0,-6-2 4,0-1 0,1-1-1,0 0 1,-1-1 0,1 0 0,0-1-1,0-1 1,0 0 0,0 0 0,0-1-1,-1-1 1,1 0 0,0-1 0,-1 0-1,1-1 1,-1-1 0,0 0-1,-1 0 1,1-1 0,-1-1 0,0 0-1,0 0 1,-1-1 0,0 0 0,-1-1-1,14-15 1,5-9 83,-2-2 1,-1 0-1,-1-2 0,-2 0 1,-2-2-1,16-42 1,-33 72-75,0-1 0,0 1 1,-1-1-1,0 1 1,-1-1-1,0 0 0,-1 0 1,0 0-1,0 0 1,-1 1-1,-2-12 1,1 13-21,0 1 1,-1 0 0,1 0 0,-2 0 0,1 0 0,-1 0-1,0 0 1,0 1 0,-1 0 0,0 0 0,0 0 0,0 1 0,-1-1-1,-10-7 1,-7-1-241,16 9 371,0 1 0,0-1 0,0-1 0,-12-11-1,9 1-78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5445 409 9562,'-17'-14'1165,"-30"-30"-1,32 28-806,-2 1-1,-17-14 1,6 11-269,0 0 0,-1 2 0,0 1 0,-57-20 0,40 21-54,-1 2 1,-82-10-1,-386-15 85,288 25-73,-945-37 491,635 29-125,-94-2-315,451 27-107,-228 35 0,-172 74-13,532-102 23,-68 26 1,94-28-3,0 0 0,0 2 0,1 0 0,1 1 0,-21 17 0,0 7-30,1 2-1,3 2 0,1 1 0,1 1 1,-53 92-1,80-121 6,0 1-1,1 1 1,1-1 0,0 1-1,1 0 1,1 0 0,-4 31 0,7-37 7,1 1 1,0-1-1,0 0 1,1 1-1,1-1 1,-1 0-1,2 0 1,-1 0-1,1 0 0,1 0 1,0 0-1,0-1 1,11 16-1,-5-11-4,1 0-1,0 0 0,1-2 0,0 1 0,1-2 1,1 1-1,23 14 0,-14-13 6,1 0 0,1-1 1,0-1-1,32 9 0,16-2 9,1-3 0,115 8 0,489 16 35,2-35 188,-3 5 26,75-1-160,-13-44-95,115 6 6,-804 31 6,298-3-1,-275-3-1,0-3 0,123-29 0,-177 32 7,26-7-4,43-17-1,-76 24 9,0 0 0,-1-1 0,0 0 0,0-1 0,0 0 0,-1 0 0,0-1 0,15-16 0,-22 20 8,1 0 0,-1-1 0,0 1 0,-1-1 0,1 1 0,-1-1 0,0 0 0,0 0 0,0 0 0,-1 0-1,0 0 1,0-1 0,1-7 0,-2 6 7,-1-1 0,1 1 0,-1-1 0,0 1 0,-1-1 0,0 1 0,0-1 0,-5-10 0,-1 3 0,0 0 0,0 1 0,-2 1-1,0-1 1,0 1 0,-1 1 0,-1 0 0,-12-11 0,-13-6 1,-1 2 0,-47-25 0,-89-39 28,88 48-4,-300-133 158,306 147-283,-1 4 0,-1 3 0,-87-11 0,-125 6-71,136 22 50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5028 4728 11698,'15'-16'580,"-1"-1"0,-1 0-1,-1-1 1,0 0 0,-1-1-1,8-22 1,43-123-714,-32 59 225,-4-1-1,-5 0 1,-4-2 0,-5 0-1,-5-1 1,-13-201 0,-8 187-73,-4 0 1,-37-127-1,-90-233 45,75 264-57,-52-120 107,84 255 2,-93-151 0,61 132 0,-5 4 0,-4 2 1,-3 5-1,-5 3 1,-4 4-1,-104-75 1,-173-78 278,-19 31-324,-218-59-74,487 226 9,-2 5 0,-2 5 0,0 5-1,-2 6 1,-202-6 0,97 25 69,1 10 0,0 10-1,-277 60 1,426-63-11,1 4-1,1 3 1,-141 64 0,210-84-80,-37 21 58,42-23-69,0 0-1,0 0 1,0 0 0,1 1-1,-1-1 1,1 0 0,-1 1-1,1 0 1,0 0-1,0 0 1,-2 3 0,4-6-16,0 1 1,0-1 0,0 1 0,-1-1 0,1 1 0,0-1 0,0 1 0,0-1 0,0 1-1,0 0 1,0-1 0,0 1 0,0-1 0,0 1 0,0-1 0,0 1 0,1-1 0,-1 1-1,0-1 1,1 2 0,1 5-951,-2-6 614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50 11002,'1'-8'764,"0"4"-469,-1 1 0,0 0 0,1 0 0,-1 0 0,0-1 0,0 1 0,-1 0 0,1 0 0,-1-1 0,0 1 0,0-3 0,0 6-249,1 0 1,0 0 0,-1 0-1,1 0 1,0 0-1,-1 0 1,1 0-1,0 0 1,0 0-1,-1 0 1,1 0 0,0 1-1,-1-1 1,1 0-1,0 0 1,0 0-1,-1 0 1,1 0-1,0 1 1,0-1 0,0 0-1,-1 0 1,1 0-1,0 1 1,0-1-1,0 0 1,-1 0-1,1 1 1,0-1-1,0 0 1,0 1 0,0-1-1,0 0 1,0 0-1,0 1 1,-1-1-1,-5 13 170,-56 110 345,-78 115 0,28-53-222,105-172-326,-23 43 13,28-52-31,0 1 0,0 0 0,1-1 0,-1 1 0,1 0 0,0 0 0,0 0-1,1 0 1,0 6 0,0-10 4,0 0 0,0-1 0,0 1 0,0-1-1,0 1 1,1-1 0,-1 1 0,0-1 0,0 1-1,1 0 1,-1-1 0,1 1 0,-1-1 0,0 0-1,1 1 1,-1-1 0,1 1 0,-1-1 0,1 0 0,-1 1-1,1-1 1,-1 0 0,1 1 0,-1-1 0,1 0-1,-1 0 1,1 0 0,-1 1 0,1-1 0,0 0-1,-1 0 1,1 0 0,-1 0 0,1 0 0,0 0-1,-1 0 1,1 0 0,0-1 0,24-6-25,-10 0 18,0-2 0,0 0 0,0-1-1,25-22 1,48-56 60,-64 63-35,179-174-895,-195 191 875,24-23-177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2570 10378,'14'-27'570,"1"0"1,1 1-1,1 1 0,1 0 0,2 1 1,26-25-1,130-108 1054,-4 3-1072,525-468-176,-303 327-333,20 27-27,221-101 109,28 61 97,-507 251-237,3 6 1,193-34 0,-442 91-1778,18-6 1168,37-1 214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13683,'1'0'76,"-1"0"0,0-1 0,0 1 0,0 0 0,0-1 0,1 1 0,-1 0 0,0-1 0,0 1 0,1 0 0,-1-1-1,0 1 1,0 0 0,1 0 0,-1-1 0,0 1 0,1 0 0,-1 0 0,0 0 0,1 0 0,-1-1 0,1 1 0,-1 0 0,1 0 0,41-17 865,0 3 1,83-18-1,-77 21-748,816-157 617,-847 166-812,31-3-19,-45 5 21,0 0-1,-1 0 0,1 0 1,0 1-1,0-1 1,0 1-1,-1-1 1,1 1-1,0 0 1,-1 0-1,1 1 1,-1-1-1,3 2 1,-4-2 3,0 0 1,0 0-1,-1-1 1,1 1-1,0 0 0,-1 0 1,1 0-1,-1 0 1,1 0-1,-1 0 1,0 0-1,1 1 0,-1-1 1,0 0-1,0 0 1,0 0-1,0 0 1,0 0-1,0 0 0,0 1 1,0-1-1,0 0 1,0 0-1,-1 0 1,1 0-1,0 0 0,-1 0 1,0 2-1,-19 33 119,16-30-91,-75 114 472,-173 301-163,227-368-418,2-9-82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853 154 11594,'-41'-24'1707,"-66"-26"0,21 11-398,72 32-1163,-1 0-1,0 2 1,0 0 0,-1 0 0,1 2-1,-1 0 1,0 0 0,0 2 0,0 0-1,0 1 1,0 0 0,-18 4 0,14-1-105,1 2 0,-1 0 0,1 1 1,-1 1-1,2 1 0,-1 1 0,1 1 1,1 0-1,-19 14 0,19-11-37,2 1 1,-1 0-1,2 1 1,0 0-1,0 1 0,2 1 1,0 0-1,1 1 1,1 0-1,0 1 0,2 0 1,0 0-1,1 1 1,1-1-1,0 2 0,2-1 1,1 1-1,0-1 1,1 1-1,2 0 0,0 0 1,1 0-1,1-1 0,1 1 1,0-1-1,9 26 1,-10-39 0,0-1 1,1 1 0,-1-1-1,1 0 1,1 0 0,-1 0-1,1 0 1,0 0 0,0-1-1,0 0 1,1 0 0,0 0-1,0 0 1,0-1 0,1 0-1,0 0 1,-1 0-1,1-1 1,1 0 0,-1 0-1,0 0 1,1-1 0,-1 0-1,1 0 1,0-1 0,-1 0-1,1 0 1,12 0 0,7-1 109,-1-2-1,1-1 1,-1 0 0,42-13 0,99-39 314,-130 42-360,-3 1-9,160-64 98,-164 63-109,-1-2 1,0 0-1,-1-2 1,35-30-1,-54 41 19,-1-1-1,0 0 0,0 0 0,-1-1 1,0 0-1,-1 0 0,0 0 1,0-1-1,0 0 0,-1 0 0,6-18 1,-9 22-23,0 0 0,-1 0 0,1-1 0,-1 1 0,0 0 0,0 0 0,-1 0 0,1-1 0,-1 1 0,0 0 0,0 0 0,-1 0 0,0 0 0,0 0 0,0 0 0,0 1 0,-1-1 0,0 1 0,0 0 0,0-1 0,0 1 0,-1 0 0,1 1 0,-6-5 0,-2-1-7,-2 0 0,1 1 1,-1 0-1,0 0 0,-1 2 1,-24-9-1,-92-22-731,87 27 350,-66-16 1064,86 21-798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1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12139,'40'-7'932,"1"3"1,0 1 0,51 4 0,123 19-234,-35-2-282,232-14-27,0-30 502,264 8 362,-330 17-1000,503-33-132,-99 3-102,52 34-3,-205 3 54,-493-7-18,671 1 1167,-642 0-995,0-6 0,198-33 0,-324 38-234,45-12 80,-49 12-120,-1 1-1,1-1 1,0 0-1,-1-1 1,1 1-1,-1 0 1,1-1-1,-1 1 1,0-1-1,0 0 1,0 0-1,1 0 1,-2 0-1,4-4 1,-4 5 38,-1-1 0,0 1 0,0 0-1,0 0 1,0-1 0,0 1 0,0 0 0,0 0 0,0 0 0,0-1 0,0 1 0,-1 0 0,1 0 0,-1 0-1,1-1 1,-1 1 0,1 0 0,-1 0 0,0 0 0,1 0 0,-1 0 0,0 0 0,0 0 0,-1-1-1,-17-20-188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1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4110 492 8570,'-267'-109'4916,"62"22"-3650,65 39-977,-2 6 0,-170-27 0,-298-14 342,46 34-550,426 45-81,0 5-1,-151 23 1,-56 39 0,297-50-6,0 3 0,1 1 0,1 2-1,1 2 1,-43 28 0,43-18 2,1 2 0,2 1 0,1 3 0,1 1 1,3 2-1,-33 45 0,21-18 2,3 2 0,3 3 0,-44 98 0,66-124-3,1 1-1,3 0 1,-14 59 0,29-96 4,1 0 1,0 0-1,0 0 1,1 0-1,1 0 1,0 0-1,0 0 1,1 0-1,0-1 1,0 1-1,1 0 1,1-1-1,0 0 1,0 0-1,0 0 1,1 0-1,1-1 1,8 11-1,-2-5 43,0-1-1,1-1 0,0 0 0,1-1 0,0-1 0,1 0 0,0-1 0,1 0 0,26 10 0,7-1 301,89 21 0,56-2 240,-2 0-299,326 74-7,5-44 225,-424-62-406,397 39 203,-327-20-259,255 3 0,-336-27-46,0-4 0,-1-4 1,0-4-1,0-3 0,141-45 1,-178 43 57,0-2 0,-2-2 0,85-50 0,-118 60 5,0-1 0,0 0-1,-1-2 1,17-19 0,43-67 238,2 0-79,5 15-20,13-16 91,-81 85-262,-1 0 1,-1-1 0,-1 0-1,-1-1 1,8-18-1,-8 11 19,-1 0 0,-1 0 0,-1 0 0,-1-1 0,2-40 0,-6 48 4,-1 0-1,-1 0 0,-1 0 1,0 0-1,-1 0 0,-1 1 0,-1-1 1,-13-31-1,11 36-67,0 1-1,-1 0 1,0 0-1,-1 1 1,0 0 0,-1 1-1,0 0 1,0 0-1,-1 1 1,0 0-1,-1 1 1,0 1 0,-22-11-1,14 9-123,0 1 0,-1 1 0,0 0 0,0 2 0,-1 1 0,0 0 0,0 1-1,-25 1 1,-37 3-167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7 12595,'4'-5'480,"-5"3"-167,-14 4-34,-35 15-27,-5 6 11,0 3 0,1 2 0,2 3 1,1 1-1,-66 57 0,85-60-181,2 1-1,1 1 1,2 2-1,1 1 1,-23 39 0,21-25-60,2 1 0,3 1 0,-26 76 1,41-99-24,0 0 1,2 1 0,1 0 0,1 0-1,0 57 1,5-68-12,0 0 1,2 0-1,0 0 1,0-1-1,2 1 1,0-1-1,1 0 1,0 0-1,1-1 1,1 0-1,12 18 1,-9-18-4,0-2 0,0 1 0,1-2 0,1 1 1,0-2-1,0 1 0,2-2 0,-1 0 0,1-1 0,0 0 1,29 11-1,-23-13 41,-1-1 0,1-1 0,-1-1 1,1 0-1,0-2 0,1 0 0,-1-2 0,0 0 1,31-5-1,-20 0 127,-1-2 0,0-2 0,-1 0 0,0-2 0,0-2-1,33-18 1,9-11 620,77-59-1,-99 63-243,-2-2 0,-2-3 0,78-92 0,-73 70-17,-4-2 0,59-111-1,-95 158-452,-1 0-1,-2-1 0,0 0 0,-1 0 0,-1-1 0,-1 0 0,4-43 0,-8 57-99,-1-1-1,0 0 0,-1 0 0,1 1 0,-2-1 0,1 0 1,-1 1-1,-1-1 0,0 1 0,0 0 0,0 0 1,-1 0-1,0 0 0,-1 1 0,0-1 0,0 1 0,0 0 1,-1 1-1,0-1 0,0 1 0,-1 0 0,0 1 0,-7-5 1,0 2-164,-1 0 1,1 1 0,-1 1-1,-1 1 1,1 0-1,-29-5 1,-98-6-1018,142 16 1221,-56-3-437,0 2 1,-59 7-1,7 8-380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21437,'4'3'1256,"2"0"-1296,1-3-144,-11 0-240,7 0-312,4-4 568,2 1-121,1-7-127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 16211,'-1'-3'126,"0"1"0,0 0 0,0-1-1,1 1 1,-1-1 0,1 1-1,-1 0 1,1-1 0,0 0 0,0 1-1,0-1 1,0 1 0,0-1 0,1 1-1,-1-1 1,1 1 0,-1 0-1,1-1 1,0 1 0,0 0 0,0-1-1,1 1 1,-1 0 0,0 0-1,1 0 1,3-4 0,4-3 304,0 0 1,1 0-1,21-14 1,-22 16-208,3-2-85,1 0 0,0 0 0,0 2-1,1-1 1,0 2 0,0 0 0,0 1-1,1 0 1,0 1 0,0 1 0,0 0 0,20-1-1,-32 4-133,0 0 0,1 0-1,-1 0 1,0 1 0,0-1-1,0 1 1,0 0 0,0 0-1,0 0 1,0 0 0,0 0-1,0 1 1,0-1 0,-1 1-1,1 0 1,0 0 0,-1 0-1,0 0 1,1 0-1,-1 1 1,0-1 0,0 1-1,0-1 1,-1 1 0,1 0-1,-1-1 1,1 1 0,-1 0-1,0 0 1,0 0 0,0 0-1,0 0 1,0 6 0,0 3 3,0 0 0,-1 0 1,0 0-1,-1 0 0,-1 0 0,0 0 1,-6 21-1,-58 151 29,5-17 23,51-135-51,2 0 0,1 1 1,-3 43-1,9-68-9,1 1 0,0-1-1,0 0 1,1 0 0,0 0-1,1 0 1,3 14 0,-4-21-3,0 1 0,-1 0 0,1 0 0,0 0 0,1 0 0,-1-1 0,0 1 0,0 0 0,1-1 1,-1 1-1,1-1 0,-1 1 0,1-1 0,0 0 0,-1 0 0,1 0 0,0 0 0,0 0 0,0 0 0,0 0 0,0-1 0,0 1 0,0-1 0,0 1 0,0-1 0,0 0 1,0 0-1,0 0 0,0 0 0,0 0 0,0 0 0,1-1 0,-1 1 0,3-2 0,6-1-168,-1 0-1,1-1 1,-1-1-1,0 0 1,0 0 0,0-1-1,0 0 1,-1-1-1,0 0 1,-1 0 0,0-1-1,0 0 1,0-1-1,-1 0 1,0 0 0,-1 0-1,7-14 1,-4-8-291,-9 2-160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17172,'16'-2'2072,"9"-8"-1296,13-10-288,5-3 1641,11-3-1393,9-1-128,4 0-528,2 3-416,-1 2 360,-5 5-104,-13 7-168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17004,'10'0'1480,"17"-8"-840,9-5-248,14-7 584,6-6-215,8-8-169,2-1-64,2-2-128,-8 4-208,-14 6-632,-10 5-360,-16 15 664,-10 3-104,-13 10-113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12475,'0'15'1760,"15"-7"-584,2-4-352,10-5 1785,3-5-1209,8-4-247,2-1-73,-2-4-624,3 1-448,-7-3 1328,-3 3-1208,-2-4-80,-2-3 16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 17484,'0'-2'1344,"-7"13"-1080,-6 5-112,-3 14 488,0 7-224,-3 15-240,-1 5-112,0 8-56,2-4 0,2-2-160,0-2-160,6-11-352,-1-6-176,-1-20 640,1-10-176,2-17-120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17572,'10'1'1520,"2"7"-992,3 3-200,13 6 632,-3 0-231,13 5-305,2-3-48,4-2-224,2-1-224,-3-6-648,-1-6-241,-11-10 777,-8-2-200,-17-7-152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1942 212 9786,'-146'-66'4476,"123"58"-4423,0 0 1,0 2 0,-1 1 0,-39-3 0,-69 6-37,91 3 9,0-1 0,0-2 0,-53-10 0,-49-23 171,-105-19 257,215 50-412,1 2-1,-1 2 1,1 1-1,-1 1 1,1 2-1,0 1 1,0 1-1,-44 15 1,19 0-51,2 2 1,0 2 0,-83 53-1,115-64 6,0 2-1,2 1 0,0 0 1,1 2-1,0 0 0,-32 44 1,42-48 0,0-1 0,1 2 1,1-1-1,0 1 0,1 1 1,1-1-1,1 1 1,0 0-1,1 0 0,1 1 1,-2 32-1,5-42-3,0 0 0,1 0 0,0 0 0,0 0 0,0 0 0,1 0 0,1 0 0,5 15 0,-5-18 6,0 0-1,0-1 1,0 1 0,1 0 0,0-1-1,-1 0 1,2 0 0,-1 0 0,0 0 0,1-1-1,0 1 1,-1-1 0,10 4 0,2-1 19,0 0 0,0 0 0,0-2 0,19 3 0,72 6 97,-59-8-67,515 52 269,-164-35-218,-320-25-46,0-3-1,0-3 0,78-21 1,-37-2 405,-2-4 0,-1-6 0,144-74 0,-258 115-462,11-6 52,0 0 1,0-1-1,-1 0 1,0-2-1,13-11 1,-23 19-24,-1-1 1,0 1 0,0 0-1,0-1 1,0 1-1,0-1 1,-1 0 0,1 0-1,-1 1 1,0-1 0,0 0-1,0 0 1,0 0-1,0 0 1,-1 0 0,1-1-1,-1 1 1,0 0 0,0 0-1,0 0 1,0 0 0,-1 0-1,1 0 1,-1-1-1,0 1 1,0 0 0,0 0-1,0 1 1,0-1 0,-1 0-1,1 0 1,-3-2-1,-5-9 63,-1 1 0,-1 1 0,0-1 0,-1 2 0,0 0 0,-15-11 0,-85-53-96,108 73-7,-188-101-1343,157 85 1252,-15-8-220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10 302 17508,'-10'3'1568,"10"-6"-1024,7-1-136,24-12 825,9-4-137,18-6-400,7-4-128,7-6-128,2 0-136,-1 2-904,-7-1 1168,-19 10-560,-9 3-112,-18 5-24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17692,'7'0'1352,"9"-4"-1072,5-9-96,12-4 40,6-6-392,11-13 1208,2-1-864,4-7-136,0-2-16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0 674 13603,'1'1'65,"0"-1"0,-1 1 0,1-1 1,0 1-1,0-1 0,-1 1 0,1-1 0,0 0 0,0 1 1,-1-1-1,1 0 0,0 0 0,0 0 0,0 1 1,0-1-1,0 0 0,-1 0 0,1 0 0,0 0 0,0-1 1,0 1-1,0 0 0,-1 0 0,1 0 0,0-1 1,0 1-1,0 0 0,-1-1 0,1 1 0,0-1 0,0 1 1,0-2-1,26-23 349,-20 18-24,31-37 459,-2 0 0,-1-3 0,-3-1 0,-2-1 0,-2-1 0,27-69 0,-39 67-349,-17 51-431,-1 4-57,-3 6-22,-4 45-56,9-50 66,-1 0-1,1 0 1,0 0 0,0 0 0,1 0 0,-1 0-1,1 0 1,0 0 0,0 0 0,3 7 0,-4-10-1,1 0 1,0 0-1,0 0 1,0 0 0,0 0-1,0 0 1,1-1-1,-1 1 1,0 0 0,0-1-1,0 1 1,1-1 0,-1 1-1,0-1 1,0 0-1,1 0 1,-1 1 0,0-1-1,1 0 1,-1 0-1,0 0 1,1 0 0,-1-1-1,0 1 1,1 0 0,-1 0-1,0-1 1,1 1-1,-1-1 1,0 1 0,0-1-1,0 0 1,2-1-1,6-2 16,-1-1 0,0-1 0,11-8 0,2-5 145,-1-2 0,0 0-1,-1-1 1,-2-1 0,0-1-1,-2 0 1,24-50 0,-36 68-76,0 0 1,-1-1-1,0 1 1,0-1-1,1-6 1,-4 5 124,-3 11-109,-3 10-28,4-5-50,1 1 0,-1 0 0,2-1 0,-1 1 0,1 0 0,0 0 0,1 0 0,0 0 0,1 0 0,2 15 0,-2-21-36,-1 0-1,1 0 0,0 0 1,0 0-1,1 0 0,-1-1 1,0 1-1,1 0 0,0-1 1,0 1-1,-1-1 0,2 0 1,-1 1-1,0-1 0,0 0 1,1 0-1,-1-1 0,1 1 1,-1 0-1,1-1 1,0 0-1,-1 1 0,1-1 1,0 0-1,0 0 0,0-1 1,0 1-1,0-1 0,0 1 1,0-1-1,0 0 0,0 0 1,0 0-1,4-1 0,-3 1 14,0-1 0,0 1 0,0-1 0,-1 0 0,1 0 0,0 0 0,-1-1 0,1 1 0,-1-1 0,0 0 0,1 0 0,-1 0 0,0 0 0,0-1 0,0 1-1,0-1 1,-1 0 0,5-5 0,-3-2-103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1381 14467,'-3'6'634,"-3"9"557,8-11-647,6-7 70,280-153 4481,15 18-4089,-142 65-420,581-256 46,119-93-684,-828 405-19,129-73-433,-128 70-104,-2-2 0,46-40 0,-74 58 417,1-1-1,-1 1 0,0 0 1,0-1-1,4-7 1,-8 11 164,1 1 1,-1-1 0,1 0-1,-1 0 1,0 1-1,0-1 1,1 0 0,-1 0-1,0 0 1,0 1 0,0-1-1,0 0 1,0 0 0,0 0-1,0 0 1,0 1 0,0-1-1,0 0 1,-1 0-1,1 0 1,0 1 0,-1-1-1,1 0 1,0 0 0,-1 1-1,1-1 1,-1 0 0,1 1-1,-1-1 1,1 0 0,-1 1-1,1-1 1,-1 1-1,0-1 1,1 1 0,-1-1-1,0 1 1,0 0 0,1-1-1,-1 1 1,-1-1 0,-24-9-752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12915,'1'-2'561,"0"1"-1,0-1 1,0 0 0,0 0 0,0 0 0,0-1 0,-1 1-1,1 0 1,0-4 0,6-16 2170,-4 18-2456,0 0-1,1 0 1,0 0 0,-1 0-1,1 1 1,1-1 0,-1 1-1,0 0 1,1 0 0,-1 1-1,1-1 1,0 1 0,0 0-1,0 1 1,0-1 0,7 0 0,-5 0-257,0 1 1,0 0 0,0 1 0,0-1 0,0 2 0,0-1 0,0 1 0,1 0 0,-1 0 0,-1 1 0,14 4 0,-19-5-18,1 0-1,-1 0 1,1 0-1,0 0 1,-1 0 0,0 0-1,1 0 1,-1 0 0,0 1-1,1-1 1,-1 1 0,0-1-1,0 1 1,0-1 0,-1 1-1,1 0 1,0-1-1,0 1 1,-1 0 0,1 0-1,-1 0 1,0-1 0,1 1-1,-1 0 1,0 0 0,0 0-1,0 0 1,0-1-1,-1 1 1,1 0 0,0 0-1,-1 0 1,1-1 0,-2 3-1,-2 8-4,-1 0-1,0-1 1,-13 22-1,13-24 9,-41 67 14,19-32-14,-36 78 1,60-115-2,0 0 0,1 0 0,0 1 0,0-1 1,0 1-1,0 13 0,2-19-5,0-1 1,0 1-1,0 0 0,1 0 1,-1 0-1,0-1 0,1 1 1,-1 0-1,1-1 0,0 1 1,-1 0-1,1-1 0,0 1 1,0-1-1,0 1 0,0-1 1,1 1-1,-1-1 0,0 0 1,0 0-1,1 0 0,-1 1 1,1-1-1,-1 0 0,1-1 1,-1 1-1,1 0 0,0 0 1,-1-1-1,1 1 0,0-1 1,0 1-1,-1-1 0,3 0 1,3 1-3,0-1 0,1 0 0,-1 0 0,0-1 0,0 0 1,0 0-1,0-1 0,0 0 0,0 0 0,0 0 0,-1-1 0,13-7 1,4-4 113,42-33 0,-64 47-110,12-11 116,0 0 0,19-22 1,-28 28-62,0 0 0,-1 0 0,1 0 1,-1 0-1,0-1 0,0 1 0,-1-1 1,1 0-1,-1 0 0,2-11 0,-4 16-43,0 0 0,0 0-1,0 0 1,0 0 0,0 0-1,0 0 1,0 0-1,0 0 1,0 0 0,0 0-1,-1 0 1,1 0-1,0 0 1,-1 0 0,1 0-1,-1 0 1,1 0-1,-1 0 1,0 1 0,1-1-1,-1 0 1,0 0 0,1 1-1,-1-1 1,-1 0-1,0-1 2,0 1 1,0 0-1,-1 1 0,1-1 0,0 0 0,-1 1 0,1-1 1,0 1-1,-1 0 0,-3-1 0,-3 2 6,0 0 0,0 0-1,0 0 1,-17 6 0,12-2-169,0 1 0,1 1 0,0 0 0,0 1 0,0 0 0,-12 12 0,23-18-2041,6-4 1489,9-14 92,-1-8-177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14931,'-1'4'371,"1"-1"1,0 1-1,0 0 0,0-1 0,1 1 0,0 4 1,-1-7-326,1-1 0,-1 0 0,0 1 0,0-1 1,0 0-1,0 1 0,0-1 0,1 0 1,-1 0-1,0 1 0,0-1 0,1 0 0,-1 0 1,0 1-1,0-1 0,1 0 0,-1 0 1,0 0-1,1 1 0,-1-1 0,0 0 0,0 0 1,1 0-1,-1 0 0,0 0 0,1 0 1,-1 0-1,1 0 0,0 0 82,1 0 1,-1-1-1,0 1 0,1-1 0,-1 1 1,0-1-1,0 0 0,0 1 1,0-1-1,0 0 0,0 0 0,1-1 1,32-30 1116,-3-3 0,0 0 0,27-43-1,-36 47-775,19-38-1,-33 55-368,-1 0 0,-1-1-1,0-1 1,-1 1 0,4-21-1,-10 15-85,1 18-54,1 13-8,0-1-43,1 1 1,0-1 0,1 0 0,0 0-1,0 0 1,1 0 0,1-1-1,-1 1 1,1-1 0,0 0 0,1 0-1,0-1 1,0 0 0,1 0-1,0 0 1,0-1 0,0 0 0,1 0-1,10 5 1,3-1-229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 16876,'1'-1'108,"-1"1"0,0-1 0,1 1 1,-1-1-1,0 1 0,1-1 0,-1 1 1,1-1-1,-1 1 0,1 0 0,-1-1 1,1 1-1,-1 0 0,1-1 0,-1 1 1,1 0-1,0 0 0,-1-1 0,1 1 1,0 0-1,-1 11 1185,-16 36-303,10-30-636,-152 577 2361,128-470-3128,25-113-176,1-11 337,1-8 33,2-6-156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16195,'-2'-21'3099,"4"33"-567,3 36-966,-5-47-1557,21 173 688,-14-138-434,1 0 1,21 61-1,-28-96-243,-1 0 0,0 1 0,1-1 0,-1 0 0,1 0 0,0 1 0,-1-1 0,1 0 0,0 0 1,0 0-1,0 0 0,0 0 0,0 0 0,0 0 0,0 0 0,2 1 0,-2-2-3,-1 0 0,1 0 0,-1 0 1,1 0-1,-1 0 0,1 0 0,-1 0 0,1 0 1,-1-1-1,1 1 0,-1 0 0,1 0 0,-1-1 1,1 1-1,-1 0 0,1-1 0,-1 1 0,1 0 1,-1-1-1,0 1 0,1-1 0,-1 1 0,0 0 1,1-1-1,-1 1 0,0-1 0,1 0 0,2-6 89,-1 0 1,1 1-1,-1-1 0,0 0 0,1-8 0,2-27 52,-1 0 0,-2 0 0,-6-74 0,-30-126 426,28 201-565,5 38-21,1 1 0,-1 0 0,1-1 1,0 1-1,0-1 0,0 1 0,0-1 0,0 1 1,0-1-1,1 1 0,-1-1 0,1 1 0,1-3 1,-1 3-1,0 1 0,1-1 0,-1 1 0,0 0 0,1 0 0,-1-1 0,1 1 0,-1 0 0,1 0 0,0 0 0,0 1 0,-1-1 0,1 0 0,0 1 0,0-1 0,3 0 0,30-9-5,-1-1 1,0-3-1,0 0 0,-2-2 1,43-28-1,140-114 45,-210 154-37,-1 0 4,1 1-4,-1-1 1,1 1-1,-1 0 1,9-4-1,-13 7-1,1-1 0,0 1-1,-1 0 1,1 0 0,-1 0-1,1 0 1,-1-1 0,1 1 0,-1 0-1,1 0 1,0 0 0,-1 0-1,1 0 1,-1 0 0,1 0-1,-1 1 1,1-1 0,0 0 0,-1 0-1,1 0 1,-1 0 0,1 1-1,-1-1 1,1 0 0,-1 1-1,1-1 1,-1 0 0,1 1-1,-1-1 1,0 0 0,1 1 0,-1-1-1,0 1 1,1-1 0,-1 1-1,0-1 1,1 1 0,-1-1-1,0 1 1,0-1 0,0 1-1,1 0 1,-1-1 0,0 1 0,0-1-1,0 1 1,0-1 0,0 1-1,0 0 1,0-1 0,0 1-1,0-1 1,-1 2 0,1 29-19,-7 49 0,0 5 38,7-71-132,-1 0-159,1 0 1,0 0-1,1 0 0,0 1 1,6 21-1,-2-49-479,-1-6 303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18236,'3'24'2552,"-2"4"-1174,0-2-854,0 0 0,2-1 0,10 46 1,-13-70-494,0 0 1,0 0 0,1 0-1,-1 0 1,0 0 0,1 0-1,-1 0 1,1 0 0,-1 0-1,1 0 1,-1 0 0,1 0 0,0 0-1,-1 0 1,1 0 0,0-1-1,0 1 1,0 0 0,0 0-1,-1-1 1,1 1 0,0-1 0,0 1-1,0-1 1,0 1 0,0-1-1,2 1 1,-1-1 14,0-1-1,0 1 1,0-1 0,-1 1-1,1-1 1,0 0 0,0 1-1,-1-1 1,1 0 0,0 0-1,-1 0 1,1 0 0,-1-1-1,3-1 1,6-8 181,-1 1 0,0-2 1,8-14-1,-15 25-191,57-103 1190,-21 35-542,-26 55-389,-12 14-290,0 0 0,0 0-1,0 0 1,0 0 0,1 0 0,-1 0-1,0 0 1,0 0 0,0 0-1,0 0 1,0 0 0,1 0 0,-1 0-1,0 0 1,0 0 0,0 0 0,0 0-1,1 0 1,-1 0 0,0 0 0,0 0-1,0 0 1,0 0 0,0 0-1,0 0 1,1 1 0,-1-1 0,0 0-1,0 0 1,0 0 0,0 0 0,0 0-1,0 0 1,0 0 0,0 1 0,1-1-1,-1 0 1,0 0 0,0 0-1,0 0 1,0 0 0,0 1 0,0-1-1,0 0 1,0 0 0,0 0 0,1 31 208,-2-20-220,1 14-14,2 57 160,-2-74-202,1-1-1,0 0 0,1 0 1,0 0-1,0 0 0,0 0 1,1 0-1,5 10 1,-8-17 17,0 0 0,0 1 1,0-1-1,0 0 0,0 1 1,1-1-1,-1 0 0,0 1 1,0-1-1,0 0 0,1 0 1,-1 1-1,0-1 0,0 0 1,1 0-1,-1 1 0,0-1 1,0 0-1,1 0 1,-1 0-1,0 1 0,1-1 1,-1 0-1,0 0 0,1 0 1,-1 0-1,0 0 0,1 0 1,-1 0-1,0 0 0,1 0 1,-1 0-1,0 0 0,1 0 1,-1 0-1,1 0 0,-1 0 1,0 0-1,1 0 0,-1 0 1,0 0-1,1 0 1,-1-1-1,7-14-914,-6 0 310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2022 81 12819,'-2'-3'179,"-1"0"0,1 0 0,-1 1 0,0-1 0,0 1 0,0-1 0,0 1 0,0 0 0,-1 0 0,1 0 0,-1 1 0,-6-3 0,-1-1 301,-6-3-319,1 1 0,-1 1-1,0 0 1,0 2 0,0 0 0,-1 0 0,1 2-1,-1 0 1,0 1 0,0 1 0,0 1 0,0 0-1,-29 7 1,-53 16-84,1 5 0,-98 43-1,100-35-42,-544 236 258,591-247-292,0 3 0,3 2 1,0 2-1,2 1 0,-69 70 0,93-82 0,1 2 0,0 0 1,2 2-1,1 0 0,1 0 1,1 2-1,1 0 0,2 0 0,1 2 1,1-1-1,-11 62 0,16-54-18,2 1-1,1 0 0,2 0 1,2-1-1,2 1 1,1 0-1,2-1 0,1 0 1,2-1-1,2 0 1,1 0-1,2-1 0,1-1 1,1-1-1,2 0 1,2-1-1,1-1 0,37 40 1,-30-40-107,1 0 0,2-2 0,1-1 0,1-2 0,55 32 0,-66-45 28,2-1-1,0-1 1,0-1-1,0-1 1,1-2-1,1 0 1,-1-2-1,1-1 1,49 2-1,-37-8-1,1-1-1,-1-2 0,0-1 0,45-15 0,-7-3 90,76-35 1,-78 23 422,-1-2 0,106-75 0,123-118 1791,-219 162-771,145-154-1,-183 168-938,-2-1-1,-2-2 1,67-124 0,-98 158-449,0 0 1,-2 0-1,0-1 1,-2 0-1,-1-1 0,0 1 1,-2-1-1,0-29 1,-3 40-92,-2 1 1,0-1-1,0 0 1,-2 1-1,0-1 1,0 1-1,-1 0 1,-1 0-1,0 0 1,-1 1-1,-1 0 1,0 0-1,-1 0 1,0 1 0,-18-20-1,8 13-190,-2 2 0,0 0-1,-1 1 1,0 1 0,-1 1 0,-45-20 0,36 20-271,0 2 0,-1 2 1,0 1-1,-65-10 1,77 16 351,0 2 0,1 1 1,-1 1-1,0 0 0,-21 5 1,-30 10-389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1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16868,'-5'1'1925,"-26"8"-109,-55 26 0,68-24-1767,1 0 1,1 1-1,0 1 1,1 0-1,0 1 1,-21 26-1,26-27-35,0 0-1,1 1 1,1 1-1,0-1 1,1 1-1,0 0 1,1 1-1,-6 24 1,11-35-8,0-1 0,1 1 0,-1 0-1,1 0 1,0-1 0,0 1 0,0 0 0,1 0 0,-1-1 0,1 1-1,3 7 1,-3-9-4,0-1 0,1 0-1,-1 1 1,1-1-1,-1 0 1,1 0-1,0 1 1,0-1 0,0-1-1,0 1 1,0 0-1,1 0 1,-1-1 0,0 1-1,1-1 1,-1 0-1,1 0 1,0 0-1,-1 0 1,1 0 0,3 0-1,6 1-95,1-1 0,-1 0 1,0-1-1,0-1 0,1 1 0,22-6 0,-8 0-360,0-1 1,26-12-1,-31 10 257,0-2 0,0 0-1,33-26 1,1-8-350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16692,'9'-3'1768,"22"-2"-1032,2 0-296,19-5 1769,8 2-1585,18-1-168,3 2-104,4 3-96,-5 1-168,-11 3-432,-6 3-296,-17 0 544,-10-1-96,-28 7-80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16179,'18'21'1873,"10"-5"-1169,20-12-208,9-4 648,15-10-215,8-3-73,10-8-448,-1-3-480,-3-6 192,0 2-104,-11 4-136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14667,'-7'-4'806,"4"2"-407,0 0 0,0 0 0,0 0 0,0 0 0,0-1 0,-3-3 0,6 6-322,0-1 1,-1 1 0,1-1-1,0 0 1,-1 1 0,1-1 0,0 0-1,0 1 1,0-1 0,0 1-1,0-1 1,-1 0 0,1 0-1,0 1 1,0-1 0,1 0 0,-1 1-1,0-1 1,0 0 0,0 1-1,0-1 1,0 1 0,1-1-1,-1 0 1,0 1 0,1-1 0,-1 1-1,0-1 1,1 0 0,-1 1-1,1-1 1,-1 1 0,1 0-1,-1-1 1,1 1 0,-1-1-1,1 1 1,-1 0 0,1-1 0,1 1-1,8-7 323,0 2 1,0 0-1,0 0 0,1 0 0,0 2 1,16-5-1,69-8 355,-71 13-609,1 2-1,33 1 1,-52 0-126,-1 1-1,0-1 0,0 1 1,1 1-1,-1-1 1,0 1-1,0 0 1,0 1-1,-1-1 1,1 1-1,0 0 0,-1 0 1,0 1-1,0 0 1,6 5-1,-8-5-18,-1-1 0,0 0 0,0 1-1,0-1 1,-1 1 0,1-1 0,-1 1 0,0 0-1,0 0 1,0 0 0,0-1 0,-1 1 0,1 0-1,-1 0 1,0 0 0,0 0 0,-1 0 0,1 0-1,-2 5 1,-2 5-3,0 0 0,-1 0 0,0 0 0,-8 12 0,-22 38 7,-46 63 1,-14 23 107,90-142-105,1 0 1,0 0-1,0 1 1,1 0-1,0-1 1,1 1-1,-3 16 1,5-23-7,0 1 1,0-1-1,0 0 1,0 0-1,1 0 1,-1 1-1,0-1 1,1 0-1,0 0 1,-1 0-1,1 0 1,0 0-1,0 0 1,0 0-1,0 0 1,1 0-1,-1-1 0,0 1 1,1 0-1,-1-1 1,1 1-1,0-1 1,-1 0-1,1 1 1,0-1-1,0 0 1,0 0-1,0 0 1,0 0-1,0 0 1,0-1-1,0 1 1,0-1-1,0 1 1,0-1-1,1 0 1,3 0-1,8 1 51,1-1 0,-1-1 0,1-1-1,-1 0 1,1 0 0,-1-2 0,0 0 0,0 0 0,-1-1-1,1-1 1,-1 0 0,-1-1 0,1-1 0,14-11-1,-24 17-18,0 0 0,-1 0 0,1 0-1,-1 0 1,0-1 0,1 1 0,-1-1-1,0 0 1,0 0 0,-1 1-1,1-1 1,-1 0 0,1-1 0,-1 1-1,1-4 1,-2 5-18,0 0-1,0 1 1,0-1-1,-1 0 1,1 0-1,0 0 1,-1 0 0,1 0-1,-1 1 1,0-1-1,0 0 1,0 1-1,0-1 1,0 0-1,0 1 1,0-1 0,0 1-1,0-1 1,-1 1-1,1 0 1,-1 0-1,1-1 1,-1 1 0,1 0-1,-1 0 1,0 1-1,1-1 1,-3-1-1,-10-3-20,1-1 0,-1 2 0,0 0 0,-1 1 0,1 0 0,-19-1 0,-8-2-1629,41 6 1619,0 0 1,0 0-1,-1 0 0,1 0 1,0 0-1,0 0 1,0 0-1,0 0 1,0 0-1,0 0 1,0 0-1,-1 0 0,1-1 1,0 1-1,0 0 1,0 0-1,0 0 1,0 0-1,0 0 1,0 0-1,0-1 1,0 1-1,0 0 0,0 0 1,0 0-1,0 0 1,0 0-1,0 0 1,0-1-1,0 1 1,0 0-1,0 0 1,0 0-1,0 0 0,0 0 1,0-1-1,0 1 1,0 0-1,0 0 1,0 0-1,0 0 1,0 0-1,0 0 1,0-1-1,0 1 0,1 0 1,-1 0-1,0 0 1,0 0-1,0 0 1,0 0-1,0 0 1,0 0-1,0 0 1,1 0-1,-1 0 0,0 0 1,0-1-1,0 1 1,0 0-1,1 0 1,0-1-170,7-12-359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5 654 11442,'-5'23'2820,"8"-18"-489,7-14-76,91-142 3361,-17-11-3740,-48 77-1673,47-173 0,-76 242-240,-7 16 36,0 0 0,0 0 1,0 0-1,0 0 0,1 0 0,-1 0 1,0 0-1,0 0 0,0 0 1,0 0-1,1 0 0,-1 0 0,0 0 1,0 0-1,0 0 0,0 0 0,0 0 1,1 0-1,-1 0 0,0 0 0,0 0 1,0 0-1,0 0 0,0 0 0,1 0 1,-1 0-1,0 0 0,0 0 1,0 0-1,0 0 0,0 1 0,0-1 1,1 0-1,-1 0 0,0 0 0,0 0 1,0 0-1,0 0 0,0 1 0,0-1 1,0 0-1,0 0 0,0 0 0,0 0 1,0 0-1,0 1 0,8 29-50,-6-20 42,12 41-27,37 94 1,-38-115 24,2-1 0,1 0 0,1-1 0,27 33 0,-29-38 4,-12-19-27,-1 1 0,1-1 0,0 1 0,0-1 0,1 0 1,-1-1-1,8 7 0,-11-10 12,0 0 1,1 0 0,-1 1 0,1-1 0,-1 0 0,1 0 0,-1 0 0,1 0-1,0 0 1,-1 0 0,1 0 0,-1 0 0,1 0 0,-1 0 0,1 0 0,-1 0-1,1 0 1,-1 0 0,1-1 0,-1 1 0,1 0 0,-1 0 0,1 0 0,-1-1-1,0 1 1,1 0 0,-1-1 0,1 1 0,-1 0 0,0-1 0,1 1-1,-1-1 1,0 1 0,1 0 0,-1-1 0,0 1 0,1-2 0,3-7-197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14835,'5'-6'643,"4"-4"2607,-12 19-628,-21 48-444,-31 100-1,4-7-1394,51-149-824,0-1-1,0 1 0,0 0 0,-1-1 1,1 1-1,0-1 0,0 1 0,0-1 0,-1 0 1,1 1-1,0-1 0,-1 1 0,1-1 1,-1 1-1,1-1 0,0 0 0,-1 1 1,1-1-1,-1 0 0,1 0 0,-1 1 1,-6-8-926,-1-25-886,6 24 1308,-30-124-5029,9 46 6339,22 86-716,1 0 0,0 0 0,0 0 1,0-1-1,0 1 0,0 0 0,0 0 1,0 0-1,0-1 0,0 1 0,0 0 0,0 0 1,0 0-1,0-1 0,0 1 0,0 0 1,0 0-1,0 0 0,0-1 0,0 1 0,0 0 1,0 0-1,0 0 0,0-1 0,0 1 1,1 0-1,-1 0 0,0 0 0,0 0 1,0-1-1,0 1 0,0 0 0,1 0 0,-1 0 1,0 0-1,0 0 0,0-1 0,0 1 1,1 0-1,-1 0 0,0 0 0,0 0 0,0 0 1,1 0-1,-1 0 0,0 0 0,0 0 1,0 0-1,1 0 0,-1 0 0,0 0 1,0 0-1,0 0 0,1 0 0,-1 0 0,0 0 1,0 0-1,0 0 0,1 0 0,-1 0 1,0 1-1,0-1 0,0 0 0,1 0 0,12 6 1441,26 15-103,0-2 0,2-2 0,63 19 1,-59-22-1000,-29-12-992,-16-2 561,1 0 0,-1 0 1,0 0-1,0 0 0,0 0 1,0 0-1,1-1 0,-1 1 1,0 0-1,0 0 0,0 0 1,0 0-1,0-1 0,0 1 1,1 0-1,-1 0 0,0 0 1,0-1-1,0 1 0,0 0 1,0 0-1,0 0 0,0-1 1,0 1-1,0 0 0,0 0 1,0 0-1,0-1 0,0 1 1,0 0-1,0 0 0,0-1 1,0 1-1,0 0 0,0 0 1,-1-1-1,-15-22-1421,3 10 766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32 146 14531,'-31'27'7451,"49"-24"-3678,10-8-3180,-1-2-1,0 0 1,0-2-1,0-1 1,25-14 0,-11 6-434,-28 12-251,42-20-585,-51 24 627,0 0-1,0-1 1,0 0 0,0 0-1,-1 0 1,1-1 0,-1 1-1,0-1 1,0 0 0,3-4-1,3-17-242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0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3989 395 13147,'-1'2'128,"0"-1"1,-1 1 0,1-1-1,-1 0 1,0 1-1,1-1 1,-1 0 0,0 0-1,0 0 1,1 0 0,-1 0-1,0-1 1,0 1-1,0-1 1,0 1 0,0-1-1,0 0 1,-3 1-1,-2-2 211,0 1-1,0-1 0,1 0 0,-10-3 0,16 4-323,-36-8 232,-30-9-241,-114-51 3,-146-50-52,250 95-15,-1 3 0,-108-13 0,-346-11 5,75 9 94,-113-4-52,414 39-20,-259 32 1,405-31 27,-303 56-27,278-48 24,0 1 0,1 2 0,0 1 0,1 2-1,0 1 1,-56 39 0,73-42-1,0 0 0,0 1-1,1 0 1,1 1 0,0 1 0,1 0 0,-10 20 0,8-10-12,1 1 1,1 0 0,2 1 0,-9 34 0,4 10-4,3 1 1,4 0-1,0 77 0,6-96-7,3 0 0,2 0 0,14 82 0,-11-111 0,0-1 0,1 0 0,2-1 0,0 0 0,2 0 0,0-1 0,2 0 0,0-1 0,1-1 1,18 20-1,20 15-40,2-3 0,2-2 1,108 72-1,-55-52 52,157 73 0,-166-98-18,1-5 0,3-4-1,0-4 1,208 33-1,-187-49 17,0-7 0,1-4 0,-1-6 0,129-19 0,288-69 7,-4-30 1,-448 99 10,-55 12 1,473-125 21,-432 108-10,-2-4 0,0-3 0,-2-3 0,102-66 0,-140 77 108,0-2-1,-2-1 0,55-58 0,-75 72-47,-2-1 0,1 0 0,-2 0 1,0-1-1,0 0 0,-1 0 0,-1-1 0,-1 0 0,0 0 0,-1-1 0,-1 0 0,2-20 0,-5 22-26,-1 0 0,-1 0 1,-1 1-1,0-1 0,-1 1 0,0-1 1,-2 1-1,1 0 0,-2 0 1,1 1-1,-2-1 0,0 1 0,-12-16 1,-7-7-23,-2 1 0,-1 1 0,-38-33 1,-67-52 4,-151-102 1,254 199-34,-40-30-220,-2 3 0,-117-57 1,145 85 77,-1 2 1,-1 3-1,0 1 1,-1 3-1,0 2 1,-52-5 0,-35 7-167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78 12715,'-8'2'646,"-5"3"1291,14-2-1105,9 0-276,284 60 666,81 16-735,-329-72-367,0-2 0,0-2 0,0-2 0,65-7 1,180-41-38,-109 15 27,-139 22-17,1-1-1,71-29 0,-68 22 315,82-19 0,-129 36-361,0 0 0,0 1 0,-1-1 0,1 0 0,0 1 0,0-1 0,0 0 0,-1 1 0,1-1 0,0 0 0,-1 1 0,1-1 0,-1 0-1,1 1 1,-1-1 0,1 1 0,-1-1 0,1 1 0,-1-1 0,1 1 0,-2-1 0,-18-19-853,5 6 407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7 115 16019,'-1'-2'148,"0"-1"-1,0 1 0,0-1 1,0 1-1,1-1 0,-1 0 1,1 1-1,0-1 0,-1 0 0,1 1 1,1-1-1,-1 0 0,0 1 1,1-1-1,-1 0 0,1 1 1,0-1-1,-1 1 0,1-1 1,1 1-1,-1-1 0,0 1 0,1 0 1,-1 0-1,1 0 0,-1-1 1,1 1-1,0 1 0,0-1 1,0 0-1,0 0 0,0 1 1,1-1-1,-1 1 0,4-2 0,4-2-54,0 1 0,0-1 0,0 2 0,0-1-1,1 2 1,0-1 0,18-1 0,-24 4-96,0-1 0,0 1 0,1 0 0,-1 1 0,0-1 0,0 1 0,0 0 1,0 0-1,0 1 0,0-1 0,0 1 0,0 0 0,0 1 0,-1-1 0,1 1 1,-1 0-1,6 4 0,-6-3-8,0 0 1,-1 1 0,0-1 0,0 1-1,0-1 1,0 1 0,-1 0 0,0 0-1,0 0 1,0 0 0,-1 0-1,1 1 1,-1-1 0,-1 1 0,1-1-1,-1 10 1,-1 11-27,-2 0-1,-1 0 1,-1 0 0,-1 0 0,-12 29-1,7-19 41,-12 62 0,21-87-2,1 1 0,0-1 1,1 1-1,1 0 0,-1-1 1,2 1-1,0-1 0,0 1 0,7 17 1,-6-21-12,0 0 0,1-1 0,1 1 0,-1-1-1,1 0 1,0-1 0,1 1 0,9 9 0,5 0-198,32 23-1,-30-24-68,25 22 1,-40-31 208,-1 1 0,0 0 0,0 0 0,0 0-1,-1 0 1,0 1 0,6 14 0,0 8-31,-2 1 0,0 1 0,5 51 0,11 37-267,-3-54-563,52 110 0,-37-95 263,-28-61 759,-2 1 0,-1 0 0,-1 0 0,0 1 0,-2-1 0,0 1-1,-1 0 1,-2 0 0,0 0 0,-1 0 0,-2 0 0,-6 32 0,3-30 448,-1 0 1,-1-1-1,-1 0 0,-1 0 1,0-1-1,-2 0 0,-1-1 1,-1-1-1,0 0 0,-32 33 1,41-48-421,0 0-1,0-1 1,0 0 0,0 0 0,-1 0 0,0-1 0,0 1 0,0-1-1,-11 3 1,14-5-175,0 0 0,1-1 0,-1 0 0,0 1 1,1-1-1,-1 0 0,0-1 0,1 1 0,-1 0 0,0-1 0,1 1 0,-1-1 0,1 0 0,-1 0 0,1 0 0,-1 0 0,1 0 0,0-1 0,-1 1 0,1-1 0,0 0 0,0 1 1,0-1-1,0 0 0,1 0 0,-4-4 0,-8-14-272,3 2-135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5 217 15555,'-4'2'1617,"14"-5"-985,4-7-272,15-6 1360,8-10-1048,7-1-304,4-2-63,-1-1-129,2 4-184,-12 3-296,-3 5-145,-11 9-367,-5 8-96,-11 2 608,-6 6-192,-9 5-176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17180,'0'4'1368,"7"4"-960,3 5-104,9 1 592,2 3-176,4 5-287,2 3-17,-3 10-48,-1 6-40,-8 12-64,-7 6-96,-12 8-24,-9 5-40,-11 4-336,-8 1-320,-11-3 480,-10-9-64,-17-11-88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10 169 16139,'-9'14'1577,"13"-3"-937,5-5-160,12-6 768,5-4-159,10-3-289,1-5-144,5-2-216,5 0-128,-2-5-608,-2 0-344,-6-2-240,0-2 664,-7-7-193,-1-6-175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19396,'0'-1'1568,"7"1"-1191,3 0-177,3 0 568,3 3-248,-1 5-224,1 5-104,-3 13-160,-6 6-24,-7 15 0,-7 4 0,-7 8-8,-6 1-176,-5 1-656,-2-4 752,-3-7-96,3-5-56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16307,'0'-1'65,"-1"1"0,1-1-1,0 1 1,0 0 0,-1-1-1,1 1 1,0-1-1,-1 1 1,1 0 0,0-1-1,-1 1 1,1 0-1,0 0 1,-1-1 0,1 1-1,-1 0 1,1 0-1,-1 0 1,1-1 0,-1 1-1,1 0 1,0 0-1,-1 0 1,1 0 0,-1 0-1,1 0 1,-2 0-1,-17 5 758,-14 14 292,-15 21-595,45-36-529,-1-1-1,1 1 1,0 0 0,0 0 0,0 0-1,0 1 1,1-1 0,0 1-1,0-1 1,-2 6 0,4-9 2,0 0 1,0 0 0,0 0 0,0-1-1,0 1 1,0 0 0,0 0 0,0 0-1,0 0 1,1-1 0,-1 1 0,0 0-1,0 0 1,1-1 0,-1 1 0,1 0-1,-1 0 1,1-1 0,-1 1 0,1 0-1,-1-1 1,1 1 0,0-1 0,-1 1-1,1-1 1,0 1 0,-1-1-1,1 1 1,0-1 0,0 0 0,-1 1-1,1-1 1,0 0 0,0 0 0,1 1-1,39 4-39,-25-3 70,-12-2-8,0 1 0,0 0 0,0 0 0,1 0 0,-1 1 0,0-1 0,0 1 0,-1 0 0,1 0 0,0 0 0,-1 1 0,1-1 0,-1 1 0,0 0 0,0 0 0,0 0 0,3 5 0,-4-5 0,-1 1 0,1-1 0,-1 1 0,0 0 0,0-1 0,0 1 0,0 0 0,-1 0 0,1 0 0,-1 0 0,0-1 0,0 1 0,-1 0 0,1 0 0,-1 0 0,0 0 0,0-1 0,0 1 0,-2 5 0,-2 3 111,-1 1 1,-1-1-1,0 0 1,0 0-1,-1-1 1,0 0 0,-1 0-1,-19 17 1,28-28-144,-1 1 1,1 0 0,-1-1 0,0 1-1,1 0 1,-1-1 0,0 1-1,1-1 1,-1 1 0,0-1 0,0 1-1,0-1 1,1 0 0,-1 1 0,0-1-1,0 0 1,0 0 0,0 0-1,0 1 1,0-1 0,0 0 0,1 0-1,-1 0 1,0 0 0,0-1 0,0 1-1,0 0 1,0 0 0,0 0-1,0-1 1,1 1 0,-1 0 0,0-1-1,-1 0 1,1-1 0,0 1 1,0-1-1,0 0 0,1 1 0,-1-1 0,1 0 1,-1 0-1,1 1 0,-1-1 0,1 0 1,0 0-1,0 0 0,0 1 0,0-1 0,0 0 1,1 0-1,0-2 0,7-29-223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14379,'4'27'1227,"-2"-1"0,0 33 0,2 23 1125,1-45-2056,1 0 0,2-1-1,2 0 1,1-1-1,2 0 1,1-1-1,2 0 1,1-1 0,1-1-1,29 36 1,-47-67-295,0-1 0,0 0 0,0 1 0,0-1 0,0 0 0,0 0 0,0 0-1,1 1 1,-1-1 0,0 0 0,0 0 0,0 1 0,1-1 0,-1 0 0,0 0 0,0 0 0,0 0 0,1 1 0,-1-1 0,0 0 0,0 0 0,1 0 0,-1 0 0,0 0 0,0 0 0,1 0 0,-1 0 0,0 0 0,0 0 0,1 0 0,-1 0 0,0 0 0,0 0 0,1 0 0,-1 0 0,2-10-33,-7-25-122,4 28 109,-10-58-299,5 32 174,1 0 0,-1-40 0,21 93 369,-13-18-194,-1 0 0,1 0 0,0 0 0,0-1 0,-1 1 0,1 0 0,1-1 0,-1 1 0,0-1 0,0 0 0,0 1 0,1-1 0,-1-1 0,1 1 0,-1 0 0,1 0-1,-1-1 1,1 1 0,-1-1 0,1 0 0,-1 0 0,1 0 0,-1 0 0,1 0 0,0-1 0,-1 1 0,1-1 0,-1 0 0,0 1 0,1-1 0,-1 0 0,1 0 0,-1-1 0,0 1 0,0 0 0,0-1 0,0 1 0,3-4 0,2-1 55,0-1 0,-1 0 1,0-1-1,0 0 0,0 0 0,-1 0 0,0 0 1,-1-1-1,4-9 0,-3 5 33,-1 1 0,-1 0 0,0-1 0,-1 0 0,0 0 0,-1 1 0,0-14 0,-1 25-88,0 0-1,0 0 1,1 0 0,-1 1-1,0-1 1,-1 0-1,1 0 1,0 0-1,0 0 1,0 1 0,0-1-1,-1 0 1,1 0-1,0 1 1,-1-1 0,1 0-1,-1 0 1,1 1-1,-1-1 1,0-1-1,0 2-2,1 0-1,-1 1 0,1-1 0,-1 0 1,1 0-1,-1 0 0,1 0 0,-1 1 1,1-1-1,-1 0 0,1 0 0,-1 1 1,1-1-1,0 0 0,-1 1 0,1-1 0,0 0 1,-1 1-1,1-1 0,0 1 0,-1-1 1,1 2-1,-4 3-7,0 1 0,1 0 0,0 1 0,-2 6 0,-6 18 12,3 1 0,-8 46 0,14-68 14,1 1-1,0-1 0,1 1 1,0-1-1,1 1 1,0-1-1,0 1 0,1-1 1,1 0-1,0 0 0,8 19 1,-9-25-16,0 0 0,1 0 0,-1 0 0,1-1 0,0 1 0,0-1 0,0 1 0,1-1 0,-1 0 0,1-1 0,-1 1 0,1 0 0,0-1 0,0 0 0,0 0 0,1 0 0,-1-1 0,0 1 0,1-1 0,-1 0 0,1 0 0,-1-1 0,10 1 0,-8-1 0,0-1-1,0 0 0,0 0 0,0 0 1,0-1-1,0 0 0,0 0 1,0-1-1,-1 0 0,1 1 1,-1-2-1,0 1 0,0-1 0,0 0 1,0 0-1,0 0 0,3-5 1,14-20 13,-1 0 1,-2-1-1,-1-1 1,-1 0-1,-2-2 1,-1 1-1,17-67 1,-27 83-7,0 0 0,-1 0 0,-1 0 0,-1 0 0,0 0 0,-1-1 0,-1 1 0,-1 0 0,-5-27 0,4 31-3,-1 0-1,0 0 1,-1 0-1,0 1 1,-1 0 0,-1 0-1,1 0 1,-2 0-1,1 1 1,-1 1-1,-1-1 1,0 1-1,-10-8 1,18 16-8,0 0-1,0 0 1,0 1 0,0-1 0,0 0 0,-1 1 0,1-1 0,0 0-1,0 1 1,0-1 0,-1 1 0,1 0 0,0-1 0,-1 1 0,1 0-1,0 0 1,-1 0 0,1 0 0,0 0 0,-1 0 0,1 0 0,0 1-1,-1-1 1,1 0 0,0 1 0,0-1 0,-1 1 0,1-1 0,0 1-1,0-1 1,0 1 0,0 0 0,0 0 0,0 0 0,0 0 0,0 0-1,0 0 1,0 0 0,0 0 0,0 0 0,1 0 0,-1 0 0,-1 2-1,-2 6-4,0-1 0,0 1-1,1 0 1,-5 16-1,2 4 2,1 0 0,1 1-1,1-1 1,2 1-1,1 0 1,1-1 0,2 1-1,1-1 1,1 1-1,1-1 1,2-1-1,14 36 1,-19-56 11,1-1-1,0 1 1,0 0-1,1-1 1,0 0 0,0 0-1,0-1 1,12 11 0,-15-15 5,1 0 0,0 0 0,0 0 1,0 0-1,0-1 0,0 1 1,0-1-1,0 0 0,0 0 0,1 0 1,-1 0-1,0 0 0,1-1 1,-1 0-1,0 0 0,1 0 0,-1 0 1,1 0-1,-1 0 0,0-1 1,1 0-1,-1 0 0,0 0 0,6-2 1,2-3 33,0 0 0,0-1-1,-1 0 1,0-1 0,0 0 0,0 0 0,-1-1 0,-1-1 0,11-13 0,-1-2 64,-1-2 0,23-45 0,-28 45-99,-1 0 0,-2 0 0,0-1 0,-2 0 1,-1 0-1,-1-1 0,-2 0 0,-1 1 0,-1-1 0,-1 0 0,-2 0 0,0 0 0,-12-48 0,13 74-16,0 0 0,0 0 0,0 0 0,0 0 0,0 0 0,-1 0 0,1 0 0,-1 1-1,-2-4 1,4 6 4,0 0 1,0 0-1,0 0 0,0 0 0,-1 0 0,1 0 0,0-1 0,0 1 0,0 0 0,0 0 0,-1 0 0,1 0 0,0 0 0,0 0 0,0 0 0,-1 0 0,1 0 1,0 0-1,0 0 0,0 0 0,-1 0 0,1 0 0,0 0 0,0 0 0,0 0 0,0 0 0,-1 1 0,1-1 0,0 0 0,0 0 0,0 0 0,0 0 0,-1 0 1,1 0-1,0 0 0,0 1 0,0-1 0,0 0 0,0 0 0,0 0 0,-1 0 0,1 1 0,0-1 0,-5 21-15,1 22 10,3 0 1,1 0-1,3 0 1,1 0-1,2-1 1,18 68-1,-19-90 0,1-1-1,9 18 1,-12-31 0,-1 0 1,1-1-1,1 1 1,-1-1-1,1 0 1,0 0-1,0 0 1,1 0-1,-1-1 1,8 6-1,-11-9 7,0 0-1,0-1 0,1 1 1,-1 0-1,0-1 0,1 1 0,-1-1 1,1 1-1,-1-1 0,1 0 1,-1 0-1,1 1 0,-1-1 1,0 0-1,1 0 0,-1-1 1,1 1-1,-1 0 0,1 0 0,-1-1 1,3 0-1,-1 0 4,0-1-1,0 0 1,-1 0 0,1 1-1,-1-2 1,1 1-1,-1 0 1,0 0 0,4-5-1,2-6 20,0 1-1,-1-2 0,8-18 0,-13 28-18,13-36 25,-1 0 0,-1-1 0,10-71 0,-13 42-11,-1-100 0,-8 155-14,-3-45-5,2 55 0,-1 0 0,0 0 0,0 0 0,0 0 0,-1 0-1,1 1 1,-1-1 0,0 0 0,-4-4 0,6 8 1,0 1 0,-1-1 0,1 1-1,0-1 1,0 1 0,-1 0 0,1-1-1,0 1 1,0 0 0,-1-1-1,1 1 1,0 0 0,-1-1 0,1 1-1,-1 0 1,1 0 0,0 0 0,-1-1-1,1 1 1,-1 0 0,1 0 0,-1 0-1,1 0 1,-1 0 0,1 0 0,0 0-1,-1 0 1,1 0 0,-1 0 0,1 0-1,-1 0 1,1 0 0,-1 0 0,1 0-1,-1 0 1,1 0 0,0 1 0,-1-1-1,1 0 1,-1 0 0,1 0 0,0 1-1,-1-1 1,1 0 0,0 1-1,-1-1 1,1 0 0,0 1 0,-1-1-1,1 0 1,0 1 0,0-1 0,-1 1-1,1-1 1,0 1 0,0-1 0,0 1-1,-11 30-12,6-8-4,2 0 0,0 0-1,2 1 1,0-1-1,2 0 1,1 0 0,0 1-1,2-1 1,9 31 0,-9-39-2,1-1 0,1 0 0,0 0 1,1 0-1,0-1 0,1 0 0,0 0 1,1-1-1,1 0 0,0 0 1,1-1-1,0-1 0,0 0 0,1 0 1,17 10-1,-62-51-2139,-82-39 958,79 49 1488,35 20-248,0 1 0,0-1 0,0 0 1,-1 1-1,1-1 0,0 0 0,0 0 0,0 0 0,0 0 1,0 0-1,1 0 0,-2-2 0,2 2-18,-1 1-1,1 0 1,0-1-1,0 1 1,0-1-1,0 1 1,0 0-1,0-1 1,0 1-1,0 0 1,0-1-1,0 1 1,1 0-1,-1-1 1,0 1-1,0 0 1,0-1 0,0 1-1,1 0 1,-1-1-1,0 1 1,0 0-1,0-1 1,1 1-1,-1 0 1,0 0-1,0-1 1,1 1-1,0 0 1,3-3 118,0 1 0,1 0 1,0 1-1,-1-1 0,9-1 1,1-1-291,-2-1 84,0 0-1,-1-1 1,1-1-1,-2 1 1,1-2-1,-1 0 1,0 0-1,10-10 1,27-25-96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70 16099,'-4'0'291,"0"1"0,0 0 0,-1 0 0,1 0 0,0 1 0,1-1 0,-1 1 0,0 0 0,0 0 0,1 0 0,-1 1 0,1-1 0,-4 4 0,-39 41 1035,43-44-1272,0 0 33,1 0 0,-1 0 1,1 0-1,-1 0 0,1 1 1,-3 6-1,5-10-73,0 1 0,0-1 0,0 1-1,0-1 1,0 1 0,0-1 0,-1 1 0,1-1 0,0 1 0,1-1-1,-1 1 1,0-1 0,0 1 0,0-1 0,0 1 0,0-1 0,0 1-1,0-1 1,1 0 0,-1 1 0,0-1 0,0 1 0,1 0 0,0-1-6,0 1 0,0 0 1,0-1-1,0 1 1,0-1-1,0 0 1,0 1-1,0-1 1,0 0-1,1 1 0,-1-1 1,0 0-1,0 0 1,0 0-1,2 0 1,12 0-18,1 0 0,0 1 1,0 1-1,0 1 0,24 7 1,-36-8 1,1-1 0,-1 1 1,0 0-1,1 0 0,-1 0 1,0 0-1,-1 1 0,1 0 1,0 0-1,-1 0 0,0 0 1,1 0-1,-1 1 0,0-1 1,-1 1-1,1 0 0,-1 0 1,0 0-1,1 0 0,-2 0 0,1 1 1,-1-1-1,2 8 0,-2-4 30,-1 1 0,0-1-1,-1 1 1,0-1 0,0 0-1,-1 1 1,0-1 0,0 0 0,-1 0-1,0 0 1,-1 0 0,0-1-1,0 0 1,0 1 0,-1-1-1,0-1 1,0 1 0,-1-1-1,0 0 1,-11 9 0,13-14 173,8-9-128,14-18-111,-14 20 31,30-49-216,-2-2 0,-2-1 0,-4-1 0,33-104 0,-49 139 164,-10 23 65,0 1 0,0 0 0,0 0 0,0 0 0,0 0 0,0 0 0,0-1 1,0 1-1,0 0 0,0 0 0,1 0 0,-1 0 0,0 0 0,0-1 0,0 1 0,0 0 1,0 0-1,0 0 0,0 0 0,1 0 0,-1 0 0,0 0 0,0 0 0,0 0 0,0-1 0,1 1 1,-1 0-1,0 0 0,0 0 0,0 0 0,0 0 0,1 0 0,-1 0 0,0 0 0,0 0 1,0 0-1,0 0 0,1 0 0,-1 0 0,0 0 0,0 1 0,0-1 0,0 0 0,0 0 1,1 0-1,-1 0 0,0 0 0,0 0 0,0 0 0,6 12 93,1 16 126,-7-27-200,9 48 436,16 77 685,-19-104-873,1 0 0,0-1 1,18 34-1,-22-50-207,1 0 1,-1 0-1,1 0 1,0-1-1,0 1 1,0-1-1,0 0 1,1 0-1,9 6 1,-12-9-85,-1 0 0,1 0 0,-1 0 0,1-1 0,0 1 0,-1-1 1,1 1-1,0-1 0,-1 1 0,1-1 0,0 0 0,0 0 0,-1 0 1,1 0-1,0 0 0,0-1 0,-1 1 0,1 0 0,0-1 0,-1 1 0,1-1 1,0 1-1,-1-1 0,1 0 0,-1 0 0,1 0 0,-1 0 0,0 0 1,1 0-1,-1 0 0,0 0 0,0-1 0,1 1 0,-1 0 0,0-1 0,-1 1 1,1-1-1,0 1 0,1-3 0,1-2-117,0-1 0,-1 0 0,1 1 0,-1-1 0,-1 0 0,1 0 0,0-12 0,-2-53-137,0 52 118,-3-54-340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16059,'0'21'1465,"2"-1"-1161,6-4-240,5 0 624,11-2-816,5-1-336,4 0 360,3-3-152,0 0-80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94 474 17004,'-14'26'1524,"1"-3"-304,0 1-1,-17 50 0,24-57-855,1-4-22,1 2 0,-3 16 0,6-29-296,1 1 1,-1-1-1,1 1 1,0-1-1,0 1 0,0-1 1,0 1-1,1-1 1,-1 1-1,0-1 0,1 0 1,0 1-1,-1-1 1,1 0-1,0 1 0,0-1 1,1 0-1,-1 0 1,3 4-1,-3-5-32,0-1 0,0 1 1,0 0-1,1-1 0,-1 1 0,0 0 0,0-1 1,0 1-1,1-1 0,-1 0 0,0 0 0,1 1 1,-1-1-1,0 0 0,1 0 0,-1 0 0,0 0 1,1 0-1,-1 0 0,0-1 0,1 1 0,-1 0 1,0-1-1,1 1 0,-1-1 0,0 1 0,0-1 1,2-1-1,2-1 18,1-1-1,-1 1 1,-1-1 0,8-7 0,9-12 34,0-2 1,-2 0-1,-1-1 1,0-1-1,-3 0 1,0-2 0,14-36-1,-12 17-267,-1-1-1,-3-1 1,12-87-1,-23 124 133,5-66-317,-7 72 334,0 0-1,0 0 1,-1 0-1,0 0 0,0 0 1,-1 1-1,0-1 1,-4-10-1,6 15 45,-1 0-1,0 1 1,0-1-1,0 0 1,0 1-1,0-1 1,0 1-1,0 0 1,0-1-1,0 1 1,-1 0 0,1 0-1,0 0 1,-1 0-1,1 0 1,-1 0-1,0 0 1,1 0-1,-1 0 1,0 1-1,1-1 1,-1 1-1,0-1 1,0 1 0,1 0-1,-1 0 1,0-1-1,0 1 1,1 0-1,-1 1 1,0-1-1,0 0 1,0 1-1,1-1 1,-1 1-1,0-1 1,1 1 0,-1 0-1,0-1 1,-2 3-1,-3 1 47,0 1 0,1 0-1,-1 0 1,1 1 0,0 0-1,0 0 1,-5 8 0,5-7-21,1 0 0,0 1 0,0-1 1,1 1-1,-1 0 0,2 0 0,-1 1 0,1-1 0,1 0 1,0 1-1,0 0 0,0 0 0,1-1 0,1 1 1,-1 0-1,1 0 0,1 0 0,0 0 0,0 0 1,1 0-1,0-1 0,0 1 0,1-1 0,0 1 0,0-1 1,7 10-1,54 85-22,-48-81-339,-2-1 0,0 2 1,-2 0-1,0 0 0,-2 1 0,8 26 1,-17-45 25,0-4 269,-1 1 0,0-1 0,0 0 0,0 0 0,1 0 0,-1 1 0,1-1 0,-1 0-1,1 0 1,-1 0 0,1 0 0,0 0 0,-1 0 0,1 0 0,1 1 0,3-1-597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73 361 14955,'-2'-1'66,"1"0"0,-1 1 0,0-1 0,1 1 0,-1-1 0,0 1 0,1 0 1,-1 0-1,0-1 0,1 1 0,-1 0 0,0 1 0,1-1 0,-1 0 0,0 0 0,1 1 0,-1-1 0,1 1 0,-1 0 0,0-1 0,1 1 0,-1 0 0,1 0 0,0 0 0,-1 0 0,1 0 0,0 0 0,0 0 0,-1 0 0,1 1 1,0-1-1,-1 3 0,-1-1 46,1 1 0,-1 0 1,1-1-1,0 1 0,0 0 1,1 0-1,-1 0 0,1 1 1,0-1-1,0 0 0,-1 9 1,2-13-83,0 1 0,0 0 0,0 0 0,0-1 0,0 1 0,0 0 0,0 0 0,0 0 0,0-1 0,1 1 0,-1 0 0,0-1 0,0 1 0,1 0 0,-1 0 0,0-1 0,1 1 0,-1-1 0,0 1 0,1 0 0,-1-1 0,1 1 0,-1-1 0,1 1 0,0-1 0,-1 1 0,1-1 0,-1 1 0,1-1 0,0 0 0,0 1 0,1-1 16,0 0 0,-1 0 0,1 0 0,0 0 0,-1 0 0,1-1 0,0 1-1,-1-1 1,1 1 0,0-1 0,-1 0 0,1 1 0,1-2 0,5-3 146,0-1 0,0 1 0,14-14 0,-3-2 109,-1-1 0,-1-1 0,0 0 0,-2-2 0,15-31 0,-12 17 203,-2-1 0,20-74 0,-31 73-36,-6 35-166,-3 25-161,-2 8-108,2 0 0,2 1 0,0 53 1,3-70-30,0 0-1,0 0 1,1 0 0,0 0 0,1 0 0,0 0-1,1-1 1,0 1 0,1-1 0,0 0 0,0 0 0,12 14-1,-14-20 2,1 0 0,-1 0 0,1-1 0,0 0 0,0 0 0,1 0 0,-1 0 0,0 0 0,1-1 0,0 0 0,0 0 0,-1 0 0,1-1 0,0 0 0,0 0 0,1 0 0,-1 0 0,0-1 0,0 0 0,0 0 0,0 0 0,0 0 0,1-1 0,-1 0 0,0 0 0,5-3 0,-1 1 0,0 0 1,-1-1-1,0 0 0,0-1 0,0 0 0,-1 0 0,1-1 0,-1 0 0,0 0 0,-1-1 0,0 0 0,0 0 0,10-15 0,-10 13-79,-1-1 1,0 0-1,0 0 0,-1 0 1,0-1-1,-1 1 1,0-1-1,0 0 0,-1 0 1,0-20-1,-5 22-190,-3 10 43,-3 13-37,5-3 204,1 0-1,0 0 1,1 1-1,-2 16 0,4-23 60,-1 0 0,1 0 0,0 0 0,0 0-1,1 0 1,0 0 0,-1 0 0,2 0 0,-1 0-1,1 0 1,-1-1 0,5 8 0,-5-10-1,1 0 0,0-1 1,0 1-1,-1 0 0,1-1 1,1 1-1,-1-1 0,0 0 0,0 0 1,0 0-1,1 0 0,-1 0 1,0 0-1,1-1 0,-1 1 0,1-1 1,-1 1-1,1-1 0,-1 0 1,1 0-1,-1 0 0,1 0 1,-1-1-1,1 1 0,-1-1 0,0 1 1,1-1-1,3-2 0,3 0 10,1-1 0,-1 0 0,-1-1 0,1 0 0,14-11 0,-9 4 2,0-1 1,-2 0 0,1-1-1,-1 0 1,13-22 0,-18 25-16,-1 0 1,0 0 0,-1 0-1,0-1 1,-1 0 0,0 0-1,0 0 1,2-23-1,-6 34 0,0-1 0,0 1 0,0-1 0,0 0 0,0 1 0,0-1 0,0 0-1,-1 1 1,1-1 0,-2-2 0,2 4 2,0-1 1,0 1-1,-1 0 1,1-1-1,0 1 1,0 0-1,-1-1 1,1 1-1,0 0 1,-1-1-1,1 1 1,-1 0-1,1 0 1,0-1-1,-1 1 1,1 0-1,-1 0 1,1 0-1,0-1 1,-1 1-1,1 0 1,-1 0-1,1 0 1,-2 0-1,1 0 8,-1 1 1,1-1-1,0 1 0,-1 0 1,1-1-1,-1 1 0,1 0 0,0 0 1,0 0-1,-1 0 0,1 0 0,0 0 1,0 0-1,0 0 0,0 1 1,0-1-1,0 0 0,1 0 0,-1 1 1,-1 1-1,-1 6 50,-1 0 0,1 0 0,0 1 0,1-1 0,0 0 0,1 1 0,0 0 0,0-1 0,1 1 0,1 13 1,0-16-121,-1-1 0,1 0 0,0 0 0,1 1 0,0-1 0,0 0 0,0 0 0,0-1 1,1 1-1,0 0 0,0-1 0,1 0 0,-1 0 0,1 0 0,0 0 0,9 8 0,-12-12 38,0 0 0,0-1-1,0 1 1,1 0-1,-1-1 1,0 1-1,0 0 1,0-1 0,0 1-1,1-1 1,-1 0-1,0 1 1,0-1-1,1 0 1,-1 0-1,0 0 1,1 0 0,-1 0-1,0 0 1,1 0-1,-1 0 1,0-1-1,0 1 1,1 0-1,1-1 1,6-17-323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18964,'-20'-5'1600,"2"12"-1624,3 1-384,6 4 1168,2 3-439,3 1-305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17380,'12'21'1952,"-1"8"-1328,-3 12-248,3 2 1401,-1 10-1185,3 2-192,0-1-80,1-2-88,-2-12-216,-1-7-96,-1-11-352,-3-8-120,-7-13-368,2 1-161,-12-17 713,-6-8-240,-10-14-120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18 290 16524,'-2'4'331,"-1"0"1,1 0 0,0 1 0,0-1 0,0 1 0,1-1 0,-2 6 0,3-10-309,0 1 0,0-1 0,0 0-1,0 0 1,0 0 0,0 1 0,0-1 0,0 0-1,0 0 1,0 0 0,0 1 0,0-1 0,0 0 0,0 0-1,0 0 1,0 1 0,0-1 0,0 0 0,1 0 0,-1 0-1,0 1 1,0-1 0,0 0 0,0 0 0,0 0-1,1 0 1,-1 0 0,0 0 0,0 1 0,0-1 0,0 0-1,1 0 1,-1 0 0,0 0 0,0 0 0,0 0 0,1 0-1,-1 0 1,0 0 0,0 0 0,0 0 0,1 0-1,-1 0 1,0 0 0,0 0 0,0 0 0,1 0 0,-1 0-1,0 0 1,23-14 844,174-164 1198,-42 34-716,-173 170-1143,2 0 0,-18 36 0,12-19-155,-19 53 1,36-82-166,0 1 0,1 0 0,1 0 0,0 0 0,1 0 0,1 0 0,1 30 1,0-44 38,0 0 0,0 1 0,0-1 0,0 1 0,0-1 1,1 0-1,-1 0 0,0 1 0,1-1 0,-1 0 0,1 1 1,0-1-1,-1 0 0,1 0 0,0 0 0,0 0 0,0 0 1,0 0-1,0 0 0,0 0 0,0 0 0,0 0 0,1 0 1,-1 0 22,1-1 1,-1 0-1,0 0 0,1 0 1,-1 0-1,0 0 1,1 0-1,-1-1 1,0 1-1,0 0 1,1-1-1,-1 1 1,0-1-1,0 1 1,1-1-1,-1 1 1,0-1-1,0 0 1,0 0-1,0 1 0,0-1 1,0 0-1,1-1 1,17-19-691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14891,'4'-2'1609,"11"-1"-641,6-4-240,15-6 1216,5-4-407,11-6-385,2-4-136,4-2-120,-2-1-160,-9 3-568,-5 1-584,-18 9 977,-11 3-569,-13 12-81,-7 7-23</inkml:trace>
  <inkml:trace contextRef="#ctx0" brushRef="#br0" timeOffset="1">73 470 16331,'33'2'1905,"7"-11"-1113,0-8-336,6-12 672,1-2-423,-3-5-1650,-3-3 1241,-7 6-512,-4 5-272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11482,'1'18'757,"0"-1"0,2 1-1,0 0 1,1-1-1,10 25 1,-12-36-570,1 0 0,0-1 1,0 1-1,1-1 0,-1 0 0,1 0 1,0 0-1,1 0 0,-1-1 0,1 0 1,0 0-1,0 0 0,0-1 0,1 1 1,-1-1-1,1 0 0,0-1 0,-1 0 1,8 2-1,-10-2-92,1-1 0,0 0 1,0-1-1,0 1 0,-1-1 0,1 1 1,0-1-1,0 0 0,0-1 1,0 1-1,0 0 0,0-1 0,-1 0 1,1 0-1,0 0 0,-1-1 0,7-3 1,-6 2 3,0 1 1,0-2 0,0 1 0,-1 0-1,0-1 1,0 0 0,0 1 0,0-1-1,0 0 1,-1-1 0,0 1 0,3-8-1,-1 1-4,-1 1-1,0-1 0,-1 0 0,0 0 0,-1 0 1,0 0-1,-1 0 0,0 0 0,-1 0 1,0 0-1,-5-21 0,3 24-77,0 0 0,0 0 0,-1 0 1,0 1-1,-8-14 0,10 19-15,1 0 0,-1 0 0,1 0-1,-1 0 1,0 1 0,1-1 0,-1 0 0,0 1 0,0-1 0,0 1 0,0 0 0,0 0 0,-1-1 0,1 2 0,0-1-1,-1 0 1,1 0 0,0 1 0,-1-1 0,1 1 0,-1 0 0,1-1 0,-1 1 0,-3 1 0,6-1-3,-1 0 0,0 0 1,1 0-1,-1 0 0,0 0 1,1 0-1,-1 0 0,0 0 1,1 1-1,-1-1 0,0 0 1,1 0-1,-1 1 0,0-1 1,1 0-1,-1 1 0,1-1 0,-1 1 1,1-1-1,-1 1 0,1-1 1,-1 1-1,1-1 0,-1 1 1,1 0-1,0-1 0,-1 1 1,1-1-1,0 1 0,-1 0 1,1-1-1,0 1 0,0 0 0,0 0 1,0-1-1,0 1 0,0 0 1,0-1-1,0 1 0,0 0 1,0-1-1,0 1 0,0 0 1,0 0-1,0-1 0,1 1 1,-1 0-1,0-1 0,1 2 1,1 0-9,-1 1 0,1-1 0,0 0 1,-1 1-1,1-1 0,0 0 1,1 0-1,-1-1 0,0 1 1,0 0-1,5 1 0,1 1-149,1-2-1,0 1 0,0-1 1,0 0-1,0-1 1,0 0-1,0-1 1,0 0-1,0 0 0,0-1 1,0 0-1,1 0 1,-2-1-1,1-1 1,0 1-1,0-1 0,9-5 1,4-3-498,1 0 0,-2-2 0,0 0 0,0-1-1,19-19 1,-29 24 302,-2 2-415,-1 0-1,0-1 1,0 0 0,11-15-1,-27 40 1852,1-1-1,-6 19 0,7-17-544,3-10-119,0 0-1,0 0 1,1-1-1,1 2 0,-1-1 1,1 0-1,0 11 1,1-18-392,0-1-1,0 1 1,0-1 0,0 0 0,0 1 0,0-1 0,0 1 0,0-1 0,0 1 0,0-1 0,0 0-1,0 1 1,0-1 0,0 1 0,0-1 0,0 0 0,1 1 0,-1-1 0,0 1 0,0-1 0,1 0 0,-1 1-1,0-1 1,0 0 0,1 1 0,-1-1 0,0 0 0,1 0 0,-1 1 0,0-1 0,1 0 0,-1 0-1,1 0 1,-1 1 0,0-1 0,1 0 0,-1 0 0,1 0 0,-1 0 0,1 0 0,1 0 6,0-1 1,0 0-1,-1 1 1,1-1-1,-1 0 1,1 0-1,0 0 1,-1 0-1,1 0 1,1-2-1,31-35 30,-14 6-499,-1 0-1,-1-2 1,24-65 0,-45 113 521,1 1 0,1 0 0,0 0 0,2 22 1,0-34-41,-1 1 0,1-1 0,0 0 0,0 0 1,0 0-1,0 0 0,0 0 0,0 0 0,1-1 1,0 1-1,-1 0 0,4 2 0,-3-3-19,-1-1 0,1 1-1,0-1 1,0 0 0,0 0 0,0 0-1,0 0 1,0 0 0,0-1 0,0 1-1,0 0 1,0-1 0,0 0-1,0 1 1,0-1 0,1 0 0,-1 0-1,0 0 1,0-1 0,3 1 0,3-2-14,0 0 1,0-1 0,0 1-1,0-1 1,-1-1 0,1 0 0,-1 0-1,0 0 1,0-1 0,0 0-1,-1 0 1,9-9 0,-5 4-94,-1-1 1,0 1 0,-1-2-1,0 1 1,-1-1 0,11-22-1,-13 7-234,-7 16 67,2 11 242,0-1 0,-1 1-1,1 0 1,0 0 0,0 0 0,-1 0-1,1 0 1,0 0 0,-1 0 0,1 0-1,0 0 1,-1 0 0,1 0 0,0 0-1,-1 0 1,1 0 0,0 0 0,0 0-1,-1 0 1,1 1 0,0-1 0,-1 0-1,1 0 1,0 0 0,0 0 0,-1 1-1,1-1 1,0 0 0,0 0 0,-1 0-1,1 1 1,0-1 0,0 0 0,0 1-1,-4 3 38,2-1-1,-1 1 1,0 1-1,1-1 1,0 0-1,0 1 1,0-1-1,-2 7 1,-8 39 758,12-45-617,-1 0 0,1 0 0,0 0 1,0 0-1,1 0 0,0 0 0,2 9 1,-3-13-142,0 0 1,0 0-1,1 0 1,-1 0-1,0 0 1,1 0-1,-1 0 1,1 0 0,-1 0-1,1-1 1,-1 1-1,1 0 1,-1 0-1,1-1 1,0 1-1,-1 0 1,1 0 0,0-1-1,0 1 1,0-1-1,-1 1 1,1-1-1,0 1 1,0-1-1,0 0 1,0 1 0,0-1-1,0 0 1,0 0-1,0 0 1,0 1-1,0-1 1,0 0-1,0 0 1,0 0 0,0-1-1,0 1 1,0 0-1,0 0 1,0 0-1,-1-1 1,1 1-1,0-1 1,0 1 0,1-1-1,0-1-16,0 0 0,0 1 0,-1-1 1,1 0-1,-1 0 0,0 0 0,1 0 0,-1 0 0,0 0 0,0 0 0,0 0 0,0-1 1,-1 1-1,1 0 0,-1-1 0,1-2 0,0 2-23,-1-1 0,1 1 0,-1-1 0,0 1 0,0-1 0,0 1 0,0-1 0,-1 1 0,0-1 0,1 1 0,-2-4 0,-6 0-160,8 7 164,-1 0-1,1 0 0,0 0 0,-1-1 0,1 1 0,0 0 1,-1 0-1,1-1 0,0 1 0,0 0 0,-1 0 1,1-1-1,0 1 0,0 0 0,-1-1 0,1 1 1,0 0-1,0-1 0,0 1 0,0 0 0,0-1 0,0 1 1,-1 0-1,1-1 0,0 1 0,0 0 0,0-1 1,0 1-1,0-1 0,0 1 0,0-1 0,-2-19-305,2 17 268,-1 0 1,1 0-1,0 0 0,0 0 0,0 0 0,0 0 0,0 0 0,2-5 0,0-6 337,-5 20 27,-7 26-65,6-10-5,0 1 1,0 31-1,3-47-185,1 0-1,1 0 1,-1 0 0,1 0-1,0 0 1,1 0-1,0 0 1,0 0-1,0-1 1,1 1 0,0-1-1,4 8 1,-6-13-59,0 1 1,1-1 0,-1 1-1,0-1 1,1 0-1,-1 1 1,1-1 0,-1 0-1,1 0 1,-1 0-1,1 0 1,0 0 0,-1-1-1,1 1 1,0 0-1,0-1 1,0 1 0,0-1-1,0 0 1,-1 0-1,5 1 1,0-2-36,0 0 0,1 0 1,-1-1-1,0 1 0,7-4 0,12-3-134,-24 8 153,0 0-1,0 0 0,0 0 0,1 0 1,-1 0-1,0 0 0,0 0 0,1 0 0,-1 0 1,0 1-1,0-1 0,0 1 0,0-1 1,1 1-1,-1-1 0,0 1 0,0-1 1,0 1-1,0 0 0,0 0 0,0-1 0,-1 1 1,1 0-1,0 0 0,0 0 0,0 0 1,-1 0-1,1 0 0,-1 0 0,1 1 1,0 1-1,2 4-18,0 0 0,-1 1 0,2 14-1,-2-15 22,2 20-12,0 1 0,-2 0 0,-1 0-1,-3 37 1,0-46 30,0 0 0,-1-1 1,-2 0-1,1 0 0,-2 0 0,-1 0 0,-12 24 1,18-40-8,0-1 0,0 1 1,1-1-1,-1 1 0,0-1 1,-1 0-1,1 0 0,0 1 1,0-1-1,-1 0 1,1 0-1,0 0 0,-3 1 1,-4-4 0,3-12-57,3-2-6,1 0-1,0 0 0,1 0 0,1 0 0,1 0 1,4-21-1,2 0-77,21-55 1,62-108 29,-2 5 278,-86 187-145,0-1 0,-1 1-1,0-1 1,1-11 0,-3 20-26,0 0 1,-1 1-1,1-1 1,0 0-1,0 0 1,0 0-1,0 1 1,-1-1-1,1 0 1,0 0-1,0 0 1,0 0-1,-1 0 1,1 1-1,0-1 1,0 0-1,-1 0 1,1 0-1,0 0 1,0 0-1,-1 0 1,1 0-1,0 0 1,0 0-1,-1 0 1,1 0-1,0 0 1,0 0-1,-1 0 1,1 0-1,0 0 1,0 0-1,-1-1 1,1 1 0,0 0-1,0 0 1,-1 0-1,1 0 1,0 0-1,0-1 1,0 1-1,0 0 1,-1 0-1,1 0 1,0-1-1,0 1 1,0 0-1,0 0 1,0 0-1,-1-1 1,1 1-1,0 0 1,0 0-1,0-1 1,0 1-1,0 0 1,0 0-1,0-1 1,0 1-1,0 0 1,0 0-1,0-1 1,0 1-1,0 0 1,0 0-1,0-1 1,0 1-1,1-1 1,-15 15 66,8-5-32,0 1 1,0-1 0,1 1 0,0 0 0,1 1-1,0-1 1,-4 21 0,7-25-34,-1 0 0,1 0 0,1 1 0,-1-1 0,1 0 0,0 0 0,1 1 0,-1-1 0,1 0 0,0 0 0,1 0 0,0 0 0,0 0 0,0 0 0,5 9 0,-5-13-109,0 1 1,1-1-1,-1 0 0,1 0 0,-1 0 0,1 0 0,0 0 0,0 0 0,0-1 1,0 1-1,0-1 0,0 0 0,0 0 0,0 0 0,1 0 0,-1-1 1,0 1-1,1-1 0,-1 0 0,0 0 0,1 0 0,-1 0 0,0 0 0,0-1 1,5-1-1,16-9-462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18748,'7'8'1768,"-3"8"-1167,1-1-265,3 2 880,1 3-320,4-2-648,0 1-496,-1-7 248,7-8-48,3-8-136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18948,'-3'1'592,"-1"-1"0,1 0 0,-1 1 0,1 0 0,-1 0 0,1 0 0,-1 0 0,-3 2 0,3-1-269,0 1-1,-1 0 0,1-1 0,0 1 1,-7 7-1,9-8-321,0 0 0,0 0 0,0 0 0,1 1 0,-1-1 0,0 0 0,1 1 0,0-1-1,-1 1 1,1 0 0,0-1 0,0 1 0,1 0 0,-1 0 0,0-1 0,1 1 0,0 0 0,0 0 0,0 0 0,0 0 0,0 0 0,0 0 0,1-1 0,0 5 0,0-5-34,1 0 1,-1 0-1,1 0 1,-1 0-1,1 0 1,0 0-1,0 0 1,0 0-1,0-1 1,0 1-1,0 0 1,0-1-1,0 0 1,1 0-1,-1 0 1,1 0-1,-1 0 1,1 0-1,3 0 1,8 2-210,0 0 0,18 0 1,-22-2 83,53 2-891,-44-3 499,0 0 0,0 2 1,0 0-1,35 10 0,-52-12 493,0 1 0,0-1 0,0 1 0,-1 0 0,1-1 0,0 1 0,-1 0 0,1 0 0,0 0 0,-1 1 0,0-1 0,1 0 0,-1 0 0,0 1 0,1-1 0,-1 1 0,0-1 0,0 1 0,0 0 0,1 3 0,-2-3 40,1 0 0,-1 0 0,0 0-1,0 0 1,-1 0 0,1-1 0,0 1 0,-1 0-1,1 0 1,-1 0 0,1 0 0,-1 0 0,0 0 0,0 0-1,0-1 1,-1 3 0,-6 6 195,0 0 1,0-1-1,0 0 0,-19 14 1,10-9 127,7-5-60,0 0 0,-1-1 0,0 0 0,0 0 0,-1-2 0,1 1 0,-19 6-1,29-13-252,1 1 0,-1-1 0,0 0 0,0 0 0,0 1 0,0-1 0,1 0 0,-1 0 0,0 0-1,0 0 1,0 0 0,0 0 0,0 0 0,1 0 0,-1 0 0,0-1 0,0 1 0,0 0 0,0-1-1,1 1 1,-1 0 0,0-1 0,0 1 0,1-1 0,-1 1 0,0-1 0,1 1 0,-1-1 0,0 0-1,1 1 1,-1-1 0,1 0 0,-1 1 0,1-1 0,0 0 0,-1 0 0,1 1 0,0-1-1,-1 0 1,1 0 0,0 0 0,0 0 0,0 0 0,-1-1 0,1-4-41,0-1 0,0 1 0,1-1 0,2-11 1,-2 16 41,9-41-284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18244,'-5'26'1496,"-5"5"-992,4 1-168,4 3 361,5 4-57,9 0-56,5-3-120,3-2-192,3 0-72,1-2-360,-6-5-168,-3-4-384,-3-6-248,-9-10 719,-8-5-159,-8-11-208</inkml:trace>
  <inkml:trace contextRef="#ctx0" brushRef="#br0" timeOffset="1">25 216 16083,'-16'-12'1785,"8"2"-1249,13 0-224,13 3 880,15 1-536,4 1-296,9-4-776,1-3 472,3 2-120,-2-1-80,-10-5-88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16788,'-22'14'2000,"18"-7"-1192,2-5-376,7-7 1329,5 3-1225,1-6-2497,5-3 2041,5-5-568,0-3-272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16636,'8'-7'386,"1"0"1,-1 0 0,1 1 0,1 0-1,-1 1 1,1 0 0,11-5 0,-16 9-298,-1-1 1,0 1 0,1 0-1,-1 0 1,1 0 0,-1 0-1,1 1 1,0 0 0,-1 0-1,1 0 1,-1 1 0,1-1-1,0 1 1,-1 0 0,0 0 0,1 1-1,-1-1 1,0 1 0,6 3-1,-6-2-62,-1 0 0,0 0 0,0 0 0,0 0 0,0 1 0,-1-1 1,1 1-1,-1-1 0,0 1 0,0 0 0,0 0 0,0 0 0,-1 0 0,0 0 0,0 0 0,0 1 0,0-1 0,0 0 0,-1 1 0,0 6 0,0 4 63,-1-1-1,-1 1 1,0 0 0,-7 23-1,-19 46 398,-4 13 86,28-83-472,1 1 1,1-1-1,0 1 1,0 25-1,2-37-93,0-1 0,0 1 0,0-1 0,1 1 0,-1-1 0,0 1 0,1-1 0,0 0 0,-1 1 0,1-1 0,0 0 0,0 1 0,0-1 0,1 0 0,-1 0-1,0 0 1,1 0 0,0 0 0,-1 0 0,1-1 0,0 1 0,0 0 0,0-1 0,0 1 0,0-1 0,0 0 0,0 0 0,1 0 0,-1 0 0,0 0 0,1 0-1,-1-1 1,0 1 0,1-1 0,-1 1 0,1-1 0,-1 0 0,1 0 0,-1 0 0,5-1 0,6-1 22,0 0 0,0-1 0,0 0 0,-1-1 0,0 0 0,0-1 0,19-11 0,-14 7-249,-1-1 0,-1-1-1,0 0 1,24-23 0,-36 30 74,0 0 1,1 0-1,-1 0 1,0-1-1,-1 1 1,5-9-1,-6 11 107,0-1 0,-1 1-1,1 0 1,0-1-1,-1 1 1,0 0-1,1-1 1,-1 1 0,0-1-1,0 1 1,-1 0-1,1-1 1,0 1-1,-1 0 1,1-1 0,-1 1-1,-1-3 1,-18-20-526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13419,'1'7'1952,"5"-1"-1048,10-5-183,8-1 2095,15-4-1608,7-5-215,11-2-241,5-2-152,1-6-848,0 1 512,-4-4-224,-8-8-144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 16331,'2'-6'431,"0"1"-1,0-1 0,0 0 1,-1 1-1,0-1 0,0-11 1,0 15-256,-1-1 1,0 1 0,-1 0 0,1-1-1,0 1 1,-1 0 0,1-1 0,-1 1-1,0 0 1,1 0 0,-1 0 0,0 0-1,-1 0 1,1 0 0,0 0 0,0 0-1,-1 0 1,1 0 0,-1 0 0,-2-1-1,2 2-106,1 0 0,0 1 0,0-1 0,-1 1 0,1 0 1,0-1-1,-1 1 0,1 0 0,0 0 0,-1 0 0,1 0 0,0 0 0,-1 0 0,1 0 0,0 0 0,-1 0 0,1 1 0,0-1 0,-1 1 0,1-1 0,0 1 0,0-1 0,-1 1 0,1 0 0,0-1 0,0 1 1,0 0-1,0 0 0,-2 2 0,-1 1 23,-1 1 0,1 0 0,-1 0 0,2 0 0,-5 7-1,2-2-72,1 0 0,0 1 0,1 0 0,0 0-1,0 0 1,2 1 0,-1-1 0,1 1-1,1-1 1,0 1 0,1 0 0,0 0-1,0-1 1,3 13 0,-2-21-6,-1-1 0,1 1 0,-1 0 0,1-1 1,0 1-1,0-1 0,0 1 0,1-1 0,-1 1 0,1-1 0,-1 0 0,1 0 1,0 0-1,0 0 0,0 0 0,0 0 0,0 0 0,0 0 0,0-1 1,1 1-1,-1-1 0,0 0 0,1 0 0,-1 0 0,1 0 0,0 0 0,-1 0 1,1-1-1,0 1 0,-1-1 0,1 0 0,0 1 0,0-2 0,-1 1 1,1 0-1,0 0 0,0-1 0,-1 1 0,1-1 0,0 0 0,-1 0 0,1 0 1,-1 0-1,1-1 0,2-1 0,2-2 74,0-1 1,-1 0-1,0-1 1,0 1-1,0-1 1,-1 0-1,0 0 1,0-1-1,-1 0 1,0 1-1,0-2 1,-1 1-1,0 0 1,0-1-1,1-11 0,-1 9-97,-1-1-1,0 0 0,-1 0 0,-1 0 0,0 0 0,-1 0 1,0 0-1,0 0 0,-1 0 0,-7-21 0,-1 18-711,10 15 648,0 0 0,-1 0 0,1-1 0,0 1 0,-1 0 0,1 0 0,0 0 0,0 0 0,-1 0 0,1 0 0,0 0 1,-1 0-1,1 0 0,0 0 0,0 0 0,-1 0 0,1 0 0,0 0 0,-1 0 0,1 0 0,0 0 0,-1 0 0,1 0 0,0 0 0,0 0 0,-1 0 0,1 0 0,0 1 0,-1-1 0,1 1-35,-1 0-1,1 0 1,-1 0 0,1 0 0,-1 0-1,1 0 1,0 0 0,-1 0 0,1 0-1,0 0 1,0 0 0,0 0 0,0 0 0,0 0-1,0 0 1,0 0 0,0 0 0,0 0-1,1 0 1,-1 0 0,0 0 0,1 0 0,-1 0-1,1 0 1,-1 0 0,1 1 0,8 11-844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58 286 15131,'1'-13'1800,"-4"13"-859,-4 7-304,0 6-334,1-1-1,-1 1 0,2 0 0,0 1 1,1-1-1,0 1 0,1 0 0,0 0 1,1 0-1,1 0 0,0 0 0,1 1 1,2 18-1,-2-31-285,0 0 0,1 0 0,-1 0 1,1-1-1,-1 1 0,1 0 0,0 0 0,-1 0 0,1 0 1,0-1-1,0 1 0,0 0 0,1-1 0,-1 1 1,0-1-1,1 0 0,-1 1 0,1-1 0,-1 0 0,2 1 1,-1-1 11,0 0 0,0-1 1,0 0-1,-1 1 0,1-1 1,0 0-1,0 0 0,0 0 1,0 0-1,0 0 0,-1 0 1,1-1-1,0 1 0,0-1 1,0 1-1,3-2 0,3-3 97,0 1 0,0-1 0,0-1 0,-1 1 0,0-1 1,12-12-1,4-9 133,-1-1 1,-1-1 0,-1-1 0,-2 0 0,-1-2-1,-2 0 1,-1-1 0,-1 0 0,-2-1 0,9-44 0,-19 62-241,-5 19-66,-10 27-44,6-4 38,0 0 1,-5 39 0,11-52 5,1 1 0,0-1 0,1 1 1,0 0-1,2-1 0,4 25 1,-6-36 30,1 1 0,-1-1 1,1 0-1,0 1 1,0-1-1,0 0 0,0 0 1,0 0-1,0 0 1,1 0-1,-1 0 0,1 0 1,-1 0-1,1 0 0,0-1 1,0 1-1,-1-1 1,1 1-1,0-1 0,3 1 1,-2-1-17,-1 0 0,1-1 1,0 1-1,-1-1 0,1 0 1,0 0-1,0 0 0,0 0 1,-1 0-1,1-1 0,0 1 1,-1-1-1,1 0 0,5-1 1,2-3-64,0-1-1,0 0 1,0 0 0,0-1 0,-1 0 0,0 0 0,9-11-1,-5 5 24,0-1 0,-1-1 0,-1 0 0,0 0 0,-1-1 0,-1-1 0,0 1 0,11-32 0,-20 47 78,1 0-1,-1 0 0,0 0 1,0 1-1,1-1 1,-1 0-1,0 0 0,0 0 1,0 0-1,0 0 1,0 0-1,0 1 0,0-1 1,0 0-1,-1 0 1,1 0-1,0 0 0,0 0 1,-1 1-1,0-2 1,1 2-1,-1-1 0,1 1 0,-1 0 1,1 0-1,0 0 0,-1 0 1,0 0-1,1 0 0,-1 0 0,1 0 1,-1 0-1,1 0 0,-1 0 1,1 0-1,-1 0 0,1 0 0,-1 0 1,1 0-1,-1 0 0,1 1 1,0-1-1,-1 0 0,0 1 0,-4 2 33,1 0 1,-1 0-1,1 0 0,-7 7 0,4-2-3,1-1 0,0 1 0,1 1 0,0-1 0,-5 11 0,8-15-32,0 0-1,0 1 1,1 0 0,-1-1-1,1 1 1,0 0 0,1 0 0,-1 0-1,1 0 1,0-1 0,0 1 0,1 6-1,0-9-5,-1 0 0,1-1 0,-1 1-1,1 0 1,0 0 0,0-1-1,0 1 1,0-1 0,0 1 0,0-1-1,1 1 1,-1-1 0,0 0-1,1 0 1,-1 1 0,1-1 0,-1 0-1,1 0 1,-1 0 0,1-1 0,0 1-1,0 0 1,-1-1 0,1 1-1,0-1 1,0 1 0,0-1 0,0 0-1,-1 0 1,1 0 0,0 0-1,2 0 1,6-1-15,1 0-1,-1-1 1,0 0 0,13-4-1,139-50-33,-103 34 154,-59 22-90,1 0 0,-1 0 1,1 0-1,-1-1 0,0 1 0,1 0 1,-1 0-1,1 0 0,-1-1 1,1 1-1,-1 0 0,0 0 0,1-1 1,-1 1-1,1 0 0,-1-1 1,0 1-1,0 0 0,1-1 0,-1 1 1,0-1-1,1 1 0,-1 0 1,0-1-1,0 1 0,0-1 0,0 1 1,0-1-1,1 1 0,-1-1 1,0 1-1,0-1 0,0 1 0,0-1 1,0 1-1,0-1 0,0 1 1,-1-1-1,1 1 0,0-1 0,0 1 1,0 0-1,0-1 0,-1 1 1,1-1-1,0 1 0,0-1 0,-1 1 1,1 0-1,0-1 0,-1 1 1,1 0-1,0-1 0,-1 0 0,-29-23 509,16 14-344,0-2-66,1-1 0,1 0 0,0-1 0,1 0 0,-10-16 0,20 29-138,1 0 1,-1 0 0,1 1-1,-1-1 1,1 0 0,-1 0-1,1 0 1,0 0 0,-1 0-1,1 1 1,0-1-1,0 0 1,0 0 0,0 0-1,0 0 1,0 0 0,0 0-1,0 0 1,0 0 0,0 0-1,0 0 1,1 1-1,-1-1 1,0 0 0,1 0-1,-1 0 1,0 0 0,1 1-1,-1-1 1,1 0-1,-1 0 1,1 1 0,0-1-1,-1 0 1,1 1 0,0-1-1,1-1 1,2 0-150,1 0 1,-1 1-1,1-1 0,-1 1 0,1 0 1,5-1-1,-2 0 219,26-6-417,8-10-92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17188,'7'3'2072,"3"-3"-1320,6-4-272,4-1 969,5 0-441,1-2-264,7-1-992,3 1-392,-9-3 584,-2-3-168,-5 0-192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17068,'7'25'1704,"-1"5"-1240,3 9-232,2 3 736,2 4-464,0-1-103,6 1-241,-4-6-160,0-8-176,2-3-56,-7-14-105,0-3-71,-4-9-408,-6-6 1848,-6-13-1168,-4-3 32,-13-9 136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15 277 17068,'-9'-2'1904,"5"2"-1104,3 0-272,5-3 1033,9-2-217,11-4-312,6-1-136,12-7-296,4-2-87,4-4-65,0 0-104,-1-4-520,-3 4-544,-9-13 664,-6-4-144,-8 0-105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18084,'0'-2'149,"0"1"1,0-1-1,0 0 0,0 1 1,0-1-1,1 1 1,-1-1-1,0 1 0,1-1 1,-1 1-1,1-1 1,-1 1-1,1-1 0,0 1 1,0 0-1,-1-1 1,1 1-1,0 0 0,0 0 1,0-1-1,0 1 1,1 0-1,1-1 0,35-21 962,-27 17-665,46-22 1,1 3 0,2 2 0,90-22-1,-140 43-444,0-1 0,0 1-1,12 0 1,-22 2-2,1-1 0,-1 1 0,0 0 0,0 0 0,1 0-1,-1 0 1,0 0 0,0 0 0,1 0 0,-1 0 0,0 0 0,0 0 0,1 0 0,-1 0 0,0 0-1,0 0 1,1 0 0,-1 0 0,0 0 0,0 0 0,1 0 0,-1 1 0,0-1 0,0 0 0,1 0-1,-1 0 1,0 0 0,0 1 0,0-1 0,0 0 0,1 0 0,-1 0 0,0 0 0,0 1 0,0-1-1,0 0 1,0 0 0,1 1 0,-1-1 0,0 0 0,0 0 0,0 1 0,0-1 0,0 0 0,0 0-1,0 1 1,0-1 0,0 0 0,0 0 0,0 1 0,0-1 0,0 0 0,0 0 0,0 1 0,0-1-1,0 0 1,-1 0 0,1 1 0,0-1 0,0 0 0,-12 14-11,11-12 7,-48 48 10,2 3 0,3 1 1,-72 117-1,115-168-29,-3 3-100,0 1 1,1-1 0,-1 1 0,2 0 0,-1 0 0,1 0 0,-2 9 0,4-15 87,0-1 0,0 0 0,0 1 0,0-1 0,0 0 0,0 1 0,0-1 0,0 1 0,0-1 0,0 0-1,0 1 1,0-1 0,0 0 0,0 1 0,0-1 0,0 1 0,0-1 0,0 0 0,0 1 0,1-1 0,-1 0 0,0 1 0,0-1 0,0 0 0,1 1 0,-1-1 0,0 0 0,0 0 0,1 1 0,0-1 1,0 0-1,0 0 1,-1-1 0,1 1-1,0 0 1,0-1-1,-1 1 1,1 0 0,0-1-1,0 1 1,-1-1 0,1 1-1,-1-1 1,1 1 0,0-1-1,0-1 1,14-13-462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18460,'0'5'206,"-1"0"-1,1 0 1,-1 0 0,1 0 0,-2 0 0,1 0-1,0 0 1,-1-1 0,0 1 0,0 0-1,0-1 1,-1 0 0,-3 6 0,-7 13 570,-13 33-196,-2-1 1,-3-2 0,-3-1-1,-77 94 1,109-145-570,-1 2 13,-1 1 1,1 0-1,0-1 0,1 1 0,-1 0 0,1 1 0,-1-1 0,-2 8 0,5-12-24,0 1 0,0-1 0,1 1 0,-1-1 0,0 1 0,0-1 0,0 1 0,1-1 0,-1 1 0,0-1 0,0 1 0,1-1 0,-1 0 0,0 1 0,1-1 0,-1 0 0,1 1 0,-1-1 0,0 0 0,1 1 0,-1-1 0,1 0 0,-1 0 0,1 1 0,-1-1 0,1 0 0,-1 0 0,1 0 0,-1 0 0,1 0 0,-1 0 0,1 1 0,-1-1 0,1 0-1,-1-1 1,1 1 0,-1 0 0,1 0 0,-1 0 0,1 0 0,0 0 0,26-4-54,13-6-249,0-3-1,0-1 0,-2-1 0,0-3 0,-1-1 0,45-30 0,-31 11-45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60 17436,'8'-10'1034,"-6"7"-851,0 1 0,0-1 0,0 1 1,0-1-1,0 0 0,-1 0 0,1 0 1,-1 1-1,0-2 0,0 1 0,0 0 1,0 0-1,1-6 0,-3 9-143,1 0 0,0-1 0,0 1 0,0 0-1,0 0 1,0 0 0,0-1 0,0 1 0,0 0 0,0 0-1,0 0 1,0 0 0,-1-1 0,1 1 0,0 0 0,0 0-1,0 0 1,0 0 0,0 0 0,-1 0 0,1 0 0,0-1-1,0 1 1,0 0 0,-1 0 0,1 0 0,0 0 0,0 0-1,0 0 1,0 0 0,-1 0 0,1 0 0,0 0 0,0 0-1,0 0 1,-1 0 0,1 0 0,0 0 0,0 0 0,0 0-1,-1 0 1,1 1 0,-13 5 719,-9 13-89,-2 11-553,1 1 0,2 1-1,1 1 1,2 1 0,-27 67-1,32-67-102,-11 42 0,22-65-13,-1 1 0,1-1 1,1 0-1,0 1 1,1-1-1,0 1 0,1-1 1,2 13-1,-3-22 0,1 1 0,0 0 0,0-1 0,0 1 0,0-1-1,0 1 1,1-1 0,-1 1 0,1-1 0,-1 0 0,1 0-1,0 0 1,0 0 0,0 0 0,0 0 0,0 0 0,1-1 0,-1 1-1,0-1 1,1 1 0,-1-1 0,1 0 0,-1 0 0,1 0-1,0-1 1,-1 1 0,1 0 0,0-1 0,0 0 0,-1 0 0,1 0-1,5 0 1,3-1-3,0 0 0,-1-1 0,1-1 0,0 1-1,-1-1 1,0-1 0,13-6 0,-7 2-126,1 0 1,-1-2-1,-1 1 0,0-2 1,0 0-1,-1-1 0,-1-1 0,0 0 1,-1 0-1,0-1 0,12-20 1,4-20-144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18732,'1'6'853,"0"1"1,-1-1-1,1 1 0,-2 8 0,1 4-125,-1 5-267,0 0 0,2 0 0,5 30-1,-5-48-428,4 23 78,1-1 0,1 0 0,1-1 0,1 1 1,17 31-1,-25-57-81,0 0 0,0 0 0,0 0 0,1 0 0,-1 0 0,1 0 0,-1 0 0,1-1 0,0 1 1,-1 0-1,1-1 0,0 1 0,0-1 0,0 0 0,0 0 0,1 0 0,2 1 0,-4-2 6,1 0 0,0 0-1,0 0 1,0 0 0,0 0-1,0-1 1,0 1 0,0-1 0,-1 0-1,1 1 1,0-1 0,0 0-1,-1 0 1,1 0 0,0 0-1,-1 0 1,1-1 0,-1 1-1,0 0 1,1-1 0,1-2 0,13-15 209,-2 0 0,0-1 0,-1-1 1,-1 0-1,10-26 0,39-115 458,-28 48-358,-30 98-471,0 0 0,0 0 0,-2 0 0,0 0 0,-2-20 0,-3 27-7166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13227,'-9'32'1352,"-3"13"-792,-9 14-192,9 7 553,3 4-65,9-2-136,7-2-80,13-12-136,9-7-40,12-14 24,7-8-48,6-11-40,1-7-15,-1-5-409,-4-4-249,-7-8 362,-8-3-89,-10-2-185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 16019,'2'-3'416,"1"1"0,-1 0 0,1 0-1,0 0 1,-1 0 0,1 0 0,0 1-1,4-3 1,-6 4-337,-1 0 0,1 0-1,-1 0 1,1 0 0,-1 0 0,1 0 0,0 0 0,-1 0-1,1 0 1,-1 0 0,1 0 0,-1 0 0,1 0 0,-1 0-1,1 0 1,-1 0 0,1 1 0,-1-1 0,1 0 0,-1 0-1,1 1 1,-1-1 0,1 1 0,0-1 9,-1 1-1,1 0 1,-1 0 0,1 1 0,-1-1-1,1 0 1,-1 0 0,0 0 0,1 0-1,-1 0 1,0 0 0,0 1 0,0-1-1,0 0 1,0 2 0,-2 16 98,-1 0 0,-1 0 0,0 0 0,-1 0 0,-12 27 0,11-31-108,-16 43 135,-1 0 1,-4-2 0,-2-2 0,-42 62 0,66-109-185,0 0-1,-1-1 1,1 0 0,-11 8 0,16-13-31,-1 0 0,0-1 1,0 1-1,1 0 0,-1-1 1,0 1-1,0-1 0,0 1 1,0-1-1,0 1 1,0-1-1,1 0 0,-1 1 1,0-1-1,0 0 0,0 0 1,0 0-1,0 0 0,0 1 1,0-1-1,0-1 1,0 1-1,-1 0 0,2 0 1,-1 0-1,0 0 0,0-1 1,0 1-1,0-1 1,0 1-1,0 0 0,0-1 1,0 0-1,0 1 0,1-1 1,-1 1-1,0-1 0,0 0 1,1 0-1,-1 1 1,0-1-1,1 0 0,-1 0 1,1 0-1,-1 0 0,1-1 1,-3-6-69,1-1 0,0 1 0,1-1 0,0 0 1,0 1-1,1-1 0,0 0 0,2-13 0,-1 8-36,0-17-95,3 0 0,0 1 0,2-1 0,1 1 0,2 1 0,1-1 0,17-36 0,-26 64 207,0-1 1,0 1 0,1 0 0,-1-1 0,1 1 0,-1 0 0,1 0 0,0 0 0,0 0-1,-1 1 1,1-1 0,1 0 0,-1 1 0,0-1 0,3-1 0,-3 3 13,0 0 1,-1 0 0,1 0 0,0 0-1,-1 0 1,1 0 0,-1 1 0,1-1-1,0 0 1,-1 1 0,1-1 0,-1 1-1,1 0 1,-1-1 0,1 1 0,-1 0-1,0 0 1,1 0 0,-1 0 0,0 0-1,0 0 1,0 1 0,0-1 0,0 0-1,2 3 1,15 17 277,0-2-1,2 0 1,0-1-1,1-1 1,27 18-1,-36-28-338,0 0-1,0-1 1,1 0 0,-1-1-1,1-1 1,1 0-1,-1 0 1,0-1 0,1-1-1,0 0 1,-1-1-1,17-1 1,-10-4-131,-6-6-71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15107,'10'3'578,"0"0"1,-1 1-1,1-1 0,-1 2 0,0-1 1,0 2-1,-1-1 0,1 1 0,13 12 1,-2 2 498,0 1 0,20 27 0,-25-29-805,-2 1-1,0 0 1,-2 1-1,0 0 1,-1 1-1,-1 0 1,-1 1 0,-1 0-1,6 39 1,-9-28-255,-1-1 1,-2 0-1,-1 1 1,-1-1-1,-3 1 1,-9 44-1,4-29-313,-3-2 0,-2 1 1,-1-1-1,-27 52 0,4-32-35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6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10458,'6'-1'679,"-1"0"0,1 1 0,-1 0-1,1 0 1,0 0 0,-1 0 0,1 1 0,8 2-1,64 17-577,4 0-43,-47-16-37,0-1 0,58-2 0,71-15 101,56 0 152,305 34-159,-387-16-32,238 38 0,-302-32 230,-1-2-1,140-5 1,147-35 143,211-4-102,3 44 382,-465-1-735,-55-3-15,1-1-1,-1-3 1,65-8 0,13-17-1041,-175 21-1581,15 4 2156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12443,'51'-10'4359,"-29"3"-3927,6-1 154,50-10 1,-69 17-568,0 0 1,1 0-1,-1 1 1,0 1 0,0-1-1,0 1 1,0 1-1,0 0 1,17 5 0,-4 1-27,0-1 1,0-1-1,0-2 1,1 0 0,43 2-1,117-13 14,-86 1-7,-18 0 21,0-4 1,135-34 0,145-24 37,-81 32-205,-264 34 138,0 0 0,0 1-1,0 1 1,0 0 0,0 1 0,0 0-1,0 1 1,0 0 0,21 8 0,61 19-64,2-5 0,109 14 1,-147-31-161,94 0-1,63-15-134,-30 0 281,78 24 87,0 0-294,-72-16 19,255-17-588,41-5 762,-241 18 168,-59-1 2,264-15-68,-35-1 91,-324 17-74,-65 3-15,3-1 2,36 3-1,-59 0 2,1 0 0,-1 1 0,0 0 0,0 0 0,0 1 0,0 0 0,-1 1 0,13 6-1,-21-10-9,0 0 1,0 0-1,0 0 0,1 0 0,-1 0 0,0 0 0,0 0 0,0 0 0,0 0 0,1 0 0,-1 0 0,0 0 0,0 0 0,0 0 0,1 0 0,-1 0 0,0 0 0,0 0 0,0 0 0,0 0 0,1 0 0,-1 0 0,0 0 0,0 0 1,0-1-1,0 1 0,0 0 0,1 0 0,-1 0 0,0 0 0,0 0 0,0 0 0,0-1 0,0 1 0,0 0 0,0 0 0,0 0 0,0 0 0,0-1 0,1 1 0,-1 0 0,0 0 0,0 0 0,0 0 0,0-1 0,0 1 0,0 0 1,0 0-1,0 0 0,0-1 0,0 1 0,-1 0 0,1 0 0,0 0 0,0 0 0,0-1 0,0 1 0,0 0 0,0 0 0,0 0 0,0-4-17,1-9-16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9 14971,'10'-9'4081,"-26"28"-1063,-30 42-1904,-77 91-463,108-136-604,0-1-1,-2 0 0,0-1 0,0-1 0,-1 0 0,-34 16 1,45-26-11,0 1 1,0-2 0,-1 1 0,1-1-1,-1 0 1,1-1 0,-16 2 0,21-3-36,0 0 1,0-1 0,0 1 0,0 0-1,0-1 1,1 1 0,-1-1 0,0 1-1,0-1 1,1 0 0,-1 0 0,0 0-1,1 0 1,-1 0 0,1 0 0,-1 0-1,1 0 1,0-1 0,-1 1 0,1-1 0,0 1-1,0-1 1,0 1 0,0-1 0,0 0-1,0 1 1,1-1 0,-1 0 0,0 0-1,1 1 1,0-1 0,-1 0 0,1 0-1,0 0 1,0 0 0,0 0 0,0 0-1,0-1 1,1-7-49,0 1 0,0-1 0,1 1 0,0-1 0,1 1 0,0 0 0,0 0 0,7-14 0,-6 16-1,-1 1 0,1-1 0,1 1 0,-1-1 0,1 1-1,0 0 1,0 1 0,0-1 0,1 1 0,0 0 0,8-4 0,-12 8 42,1 0-1,0 0 1,0 0 0,-1 0 0,1 1-1,0-1 1,0 1 0,0 0-1,0 0 1,0 0 0,-1 0-1,1 1 1,0-1 0,0 1 0,0-1-1,-1 1 1,1 0 0,0 0-1,-1 1 1,1-1 0,-1 0 0,1 1-1,-1-1 1,4 5 0,6 3 28,0 2 0,-1 0 0,13 16 0,-16-17 4,18 22 130,-19-21-135,1-1 0,0-1 0,1 1 0,0-1 0,0-1 0,1 0 0,15 11 0,-10-15-22,2-3-19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6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12723,'5'-1'290,"-1"-1"1,0 1 0,0-1 0,1 0-1,-1 0 1,6-5 0,7-3 229,-6 5-225,1-1-1,-1 2 1,1 0 0,0 0-1,1 1 1,23-2 0,82 0 907,-75 5-954,92-2-98,165 18 0,-266-12-144,410 31 96,32-75 602,-23 0-523,16 64-186,-32 0 42,410-38-5,-123 15 35,680 54 106,-649-54-158,-496 9-4,-139-3 11,199-14 0,-177-9-16,120-11 22,188-23-35,162-7 134,-219 26-39,-383 29-97,6 0-42,1 6-22,0-2-1,25 2 0,-35-4 70,1 0-1,-1 0 0,0-1 0,0 0 0,0 0 0,1-1 0,-1 0 0,9-4 0,-15 6-4,-1 0 0,0 0 1,0 0-1,0 0 0,1 0 0,-1 0 0,0-1 1,0 1-1,0 0 0,1 0 0,-1 0 0,0 0 1,0-1-1,0 1 0,0 0 0,0 0 0,1 0 1,-1-1-1,0 1 0,0 0 0,0 0 0,0-1 1,0 1-1,0 0 0,0 0 0,0-1 0,0 1 1,0 0-1,0 0 0,0-1 0,0 1 0,0 0 1,0 0-1,0-1 0,0 1 0,0 0 0,0 0 1,0-1-1,0 1 0,-1 0 0,1 0 0,0 0 1,0-1-1,0 1 0,0 0 0,0 0 0,-1 0 1,1 0-1,0-1 0,0 1 0,0 0 0,-1 0 1,1 0-1,0 0 0,0 0 0,-1 0 0,1-1 1,0 1-1,0 0 0,-1 0 0,-13-6-66,-4-1-52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7:4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21 316 13811,'-2'-2'161,"0"0"1,1 0-1,-1 0 0,0 0 1,1 0-1,-1 0 0,1 0 1,0-1-1,0 1 0,0-1 0,0 1 1,0 0-1,0-1 0,0 1 1,1-1-1,0 0 0,-1 1 1,1-1-1,0 1 0,0-1 1,0 0-1,1 1 0,-1-1 1,1 1-1,-1-1 0,1 1 1,0-1-1,0 1 0,2-5 1,-1 3-39,-1 1 0,1-1 0,0 1 0,0-1 0,0 1 0,1 0 0,-1 0 0,1 0 0,-1 0 0,1 0 0,0 1 0,0-1 0,1 1 0,-1 0 0,0 0 0,1 0 0,-1 0 0,1 1 0,6-3 0,1 4-82,1 0-1,-1 0 0,0 1 1,0 1-1,0 0 0,0 0 1,20 8-1,5 0-16,23 2-17,1-2 1,1-3-1,0-3 0,77-4 0,242-39-4,269-9-1,-1-18 116,-365 30 6,-172 30-78,-25 1-19,-86 6-2,1-1 0,0 0-1,-1 0 1,1-1 0,0 1 0,-1 0-1,1 0 1,0 0 0,-1 0 0,1 0 0,0-1-1,-1 1 1,1 0 0,-1-1 0,1 1-1,0 0 1,-1-1 0,1 1 0,-1-1-1,1 1 1,-1-1 0,0 1 0,1-1 0,-1 1-1,1-1 1,-1 1 0,0-1 0,1-1-1,-1 1 32,0-1-1,0 1 0,0 0 1,0-1-1,0 1 0,0-1 1,-1 1-1,1 0 0,-1-1 1,1 1-1,-1 0 0,-1-3 1,-5-10 193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7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 9610,'-1'0'101,"-29"-2"1113,29 2-1155,0 0 0,1 0 0,-1 0 0,1 0 0,-1-1 0,0 1 0,1 0-1,-1 0 1,1 0 0,-1 0 0,1-1 0,-1 1 0,0 0 0,1-1 0,-1 1 0,1 0-1,-1-1 1,1 1 0,-1 0 0,1-1 0,0 1 0,-1-1 0,1 1 0,0-1-1,-1 1 1,1-1 0,0 1 0,-1-1 0,1 0 0,0 1 0,0-1 0,0 1 0,0-1-1,-1 1 1,1-1 0,0 0 0,0 1 0,0-1 0,0 0 0,0 1 0,0-1-1,1 1 1,-1-2 0,1 1 14,-1 1 0,1-1 0,-1 1 1,1-1-1,-1 1 0,1-1 0,-1 1 0,1 0 0,0-1 0,-1 1 0,1 0 0,0 0 0,0-1 0,-1 1 1,1 0-1,0 0 0,-1 0 0,1 0 0,0 0 0,0 0 0,-1 0 0,1 0 0,0 0 0,0 0 0,-1 0 0,1 0 1,0 1-1,-1-1 0,1 0 0,0 0 0,-1 1 0,1-1 0,0 1 0,0-1 0,26 16 826,-25-15-791,35 20 78,0-2-1,1-1 1,1-2 0,1-2-1,0-1 1,75 12-1,255 12-197,-222-28 8,632 18 309,-601-30-145,119 0 54,-2 21-41,-112 5-102,279 29 1,-348-43-47,231 14 273,-204-18 1517,-174-3-632,32-2-1220,-1 0 0,1-1 0,-1 1 0,1-1 0,0 1 0,-1-1 0,1 0 0,0 1 0,-1-1 0,1 1 0,0-1 0,0 1 0,-1-1 1,1 0-1,0 1 0,0-1 0,0 0 0,0 1 0,0-1 0,0 1 0,0-1 0,0-1 0,0-2-55,-5-22-185,3-8-91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 12331,'-23'5'1034,"16"-1"-591,18-1 139,101 4 390,184-13 1,-196 2-674,239-12 507,378-8 270,-568 24-928,400-4-85,-2-27 674,-540 31-721,0-1-12,-1 0-1,0 0 1,1 0 0,7-3 0,-14 4 22,0 0 0,0 0-1,1 0 1,-1-1 0,0 1 0,0 0 0,0 0 0,1 0 0,-1-1 0,0 1-1,0 0 1,0 0 0,0 0 0,0-1 0,0 1 0,0 0 0,0 0 0,1-1-1,-1 1 1,0 0 0,0 0 0,0-1 0,0 1 0,0 0 0,0 0 0,0-1-1,0 1 1,-1 0 0,1-1 0,0 1 0,0 0 0,0 0 0,0 0 0,0-1-1,0 1 1,0 0 0,-1 0 0,1-1 0,0 1 0,0 0 0,0 0-1,0 0 1,-1 0 0,1-1 0,0 1 0,0 0 0,-1 0 0,1 0 0,0 0-1,0 0 1,0 0 0,-1-1 0,1 1 0,0 0 0,-1 0 0,1 0 0,0 0-1,0 0 1,-1 0 0,-3-2 200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12 302 11947,'-1'0'91,"0"-1"1,1 1-1,-1 0 1,0-1-1,1 1 1,-1-1 0,0 1-1,1-1 1,-1 1-1,1-1 1,-1 0-1,1 1 1,-1-1-1,1 0 1,0 1 0,-1-1-1,1 0 1,0 1-1,-1-1 1,1 0-1,0 0 1,0 0 0,0 1-1,0-1 1,0 0-1,0 0 1,0 1-1,0-1 1,0 0 0,0 0-1,0 0 1,0 1-1,0-1 1,1-1-1,1 0 121,0 0-1,0 0 0,0 1 1,1-1-1,-1 1 1,0-1-1,1 1 0,-1 0 1,4-1-1,33-14 398,1 2 0,0 2 0,70-12 1,130-3-488,-161 20 17,266-30-84,98-9 8,-1 23-849,-409 23 672,105-6-534,-137 6 649,-1 0 0,1 0-1,-1 1 1,0-1 0,1 0-1,-1 0 1,1 0 0,-1 0 0,1 0-1,-1 0 1,1 0 0,-1-1-1,1 1 1,-1 0 0,1 0-1,-1 0 1,0 0 0,1 0-1,-1-1 1,1 1 0,-1 0 0,0 0-1,1-1 1,-1 1 0,0 0-1,1-1 1,-1 1 0,0 0-1,1-1 1,-1 0 0,-14-4 86,-30-4 56,-57-3-6,-163 1-1,-104 27-119,39-2-7,260-13 1,-105 4 5,140-3-2,0 3 0,-65 16-1,97-21-13,0 0-1,0 1 0,0-1 0,0 1 0,1-1 1,-1 1-1,0 0 0,1 0 0,-1 0 0,0 0 1,1 0-1,-3 2 0,4-2-1,0-1 0,0 1 0,1-1 1,-1 0-1,0 1 0,0-1 0,0 0 0,1 1 0,-1-1 1,0 1-1,0-1 0,1 0 0,-1 0 0,0 1 1,1-1-1,-1 0 0,0 0 0,1 1 0,-1-1 0,1 0 1,-1 0-1,0 0 0,1 0 0,-1 1 0,1-1 0,-1 0 1,0 0-1,1 0 0,-1 0 0,1 0 0,-1 0 1,1 0-1,52 5-149,469-26-724,-193 5 488,339-32-563,-621 41 935,-32 4 67,-14 2 10,-11 1 68,-345 26 857,-9 1-249,3-24 758,275-8-1230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12875,'3'3'134,"-1"0"0,1-1-1,0 1 1,-1-1 0,1 0 0,0 0 0,0 0 0,1 0 0,-1-1 0,0 1-1,0-1 1,1 1 0,-1-1 0,1 0 0,-1-1 0,1 1 0,0-1 0,-1 1 0,5-1-1,9 0 263,0-1-1,27-3 1,-43 3-382,276-50 1636,70-10-1134,22 31-464,248-31-59,-360 14 30,81-11 43,-295 53-70,0 2 0,0 2 0,0 1 0,68 11 0,-75-8-669,-35-4 570,0-1 1,0 1-1,0-1 1,0 1-1,0-1 1,-1 1-1,1-1 1,0 0-1,-1 1 1,1-1-1,-1 0 1,0 0-1,0 1 0,0-1 1,0 0-1,0-2 1,1-30-352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4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10738,'0'0'55,"0"1"-1,0 0 0,0 0 1,1 0-1,-1-1 0,0 1 1,1 0-1,-1-1 0,0 1 1,1 0-1,-1-1 0,1 1 1,-1 0-1,1-1 0,0 1 1,-1-1-1,1 1 0,-1-1 1,1 1-1,0-1 0,0 1 1,-1-1-1,1 0 0,0 1 1,0-1-1,0 0 0,22-3 1012,-11 0-775,47-13 966,-44 11-1009,0 0 0,0 1 0,22-2 0,99-8 334,-99 11-479,-8 0-41,0 1 0,0 1-1,0 2 1,1 0 0,40 9-1,70 22-29,-83-20-21,0-1 0,1-3-1,64 0 1,-110-8-9,109-2 11,-27-1 15,53-11 52,151 3 1,-176 19-54,-72-7-9,0 2 1,62 12 0,39 3 3,27-16 2,-98-3-26,82-6 30,153 1-8,166-11-6,-208 11 1,227-9-3,-175 6 0,-74-4 6,82-1-7,192 16 15,-100-1 38,-339 0-69,292 6-49,-259-5 75,159-18 1,-146 7-2,158 11 0,119 20 12,-135 0-36,-62-12 11,290 33-21,-340-19 39,194 4-1,-302-30 74,-50 1-75,-1 1 1,1-1-1,-1 0 0,1 0 0,-1 0 0,0 0 0,1-1 0,-1 1 1,0-1-1,0 0 0,0 0 0,3-3 0,19-12 132,-23 16-185,1 0 0,-1 0-1,0 0 1,0 0 0,0 0 0,0-1 0,-1 1 0,1-1 0,0 1 0,0-1-1,-1 0 1,1 0 0,-1 1 0,0-1 0,1 0 0,-1 0 0,0-1 0,0 1-1,0 0 1,-1 0 0,2-5 0,-1-31-245,-2 10 117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19 434 14611,'-19'37'3195,"21"-37"-2994,1-1 0,-1 1 0,0-1 0,1 1-1,-1-1 1,0 0 0,0 0 0,0 0-1,0 0 1,2-2 0,20-11 237,-2-1 0,0-1 0,26-24 0,55-64 515,-66 66-605,141-155 636,-176 190-973,2-2 9,0 1 0,0 0 0,0-1 0,0 2 0,1-1 1,-1 0-1,9-4 0,-13 8-19,0 0 0,0 0 0,1 0 1,-1 0-1,0 0 0,0 0 0,1 0 0,-1-1 1,0 1-1,1 0 0,-1 0 0,0 0 0,0 0 1,1 0-1,-1 1 0,0-1 0,0 0 0,1 0 1,-1 0-1,0 0 0,0 0 0,1 0 0,-1 0 1,0 0-1,0 1 0,1-1 0,-1 0 0,0 0 1,0 0-1,0 0 0,1 1 0,-1-1 0,0 0 0,0 0 1,0 1-1,0-1 0,0 0 0,1 0 0,-1 1 1,0-1-1,0 0 0,0 0 0,0 1 0,0-1 1,0 0-1,0 16 24,-6 14-12,-1 0 0,-1 0 0,-14 31 0,4-8 6,-43 105 77,34-92 29,-29 104-1,55-167-228,0-1 0,1 0 1,-1 0-1,1 0 0,0 1 1,-1-1-1,1 0 0,0 1 0,1 2 1,4-5-1186,5-12 752,2-5-3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15371,'1'-2'299,"0"0"0,1 1 0,-1-1 0,0 1 0,1-1 0,-1 1 0,1-1 0,-1 1 0,1 0 0,0-1 0,0 1 0,-1 0 0,1 0 0,0 1 0,0-1 1,3-1-1,-2 2-168,0 0 1,1 0 0,-1 0 0,0 1 0,0-1 0,0 1 0,0 0 0,0 0 0,0 0 0,4 2 0,1 0-69,-1 1-1,0 0 1,0 0-1,0 0 1,-1 1-1,1 0 1,-1 0-1,0 1 1,-1 0-1,1 0 1,6 10-1,-6-6-3,0 0 0,-1 1 0,0-1 0,-1 1-1,0 0 1,0 0 0,2 16 0,-3-3 29,-1 1 0,0-1 0,-2 1 0,-1 0 0,-1-1 1,-1 0-1,-6 25 0,-3-3 69,-2 0 0,-2-1 0,-39 78 0,22-64-249,-2-2-1,-46 59 0,74-107-125,-24 28-347,30-35 539,-1-1 1,0 1-1,0 0 1,1-1-1,-1 0 0,0 1 1,0-1-1,0 0 0,0 0 1,0 0-1,-1 0 1,1 0-1,0-1 0,0 1 1,-1-1-1,-2 1 1,-7-3-302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64 14627,'31'-63'7008,"-31"63"-6973,0 0-1,0 0 0,-1 0 1,1 0-1,0 0 0,0 0 1,0 1-1,0-1 0,0 0 1,0 0-1,0 0 0,0 0 0,0 0 1,0 0-1,0 0 0,0 1 1,0-1-1,0 0 0,0 0 1,0 0-1,0 0 0,0 0 1,0 0-1,0 1 0,0-1 1,0 0-1,0 0 0,0 0 1,0 0-1,1 0 0,-1 0 1,0 0-1,0 0 0,0 0 1,0 1-1,0-1 0,0 0 0,0 0 1,0 0-1,0 0 0,0 0 1,1 0-1,-1 0 0,0 0 1,0 0-1,0 0 0,0 0 1,0 0-1,0 0 0,0 0 1,1 0-1,-1 0 0,0 0 1,0 0-1,0 0 0,0 0 1,0 0-1,0 0 0,1 0 1,-1 0-1,0 0 0,0 0 1,0 0-1,0 0 0,0 0 0,0 0 1,0 0-1,1 0 0,-1 12 366,-26 171 845,11-94-1079,-3 13-2,-8 64-769,26-165 546,0 0-1,-1 0 1,1 0-1,0 0 0,0 0 1,0 0-1,0 0 1,0 0-1,0 0 0,0 0 1,0 0-1,1 0 0,-1 0 1,0 0-1,1 0 1,-1-1-1,0 1 0,1 0 1,-1 0-1,2 1 1,-2-2-3,1 0 0,0 0 0,-1 0 0,1 0 0,-1 0 0,1 0 0,0 0 0,-1 0 0,1 0 0,-1 0 0,1 0 1,-1 0-1,1-1 0,0 1 0,-1 0 0,1 0 0,-1-1 0,1 1 0,-1-1 0,1 1 0,-1 0 0,1-1 0,-1 0 0,31-33-1553,-30 32 1656,25-32-790,3-11-31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20468,'10'8'1841,"2"-3"-1473,3-3-184,7 1 944,9 1-856,4-1-312,3 1-592,0 0-288,-4 1-304,-5-1 896,-9-1-265,-3 0-255</inkml:trace>
  <inkml:trace contextRef="#ctx0" brushRef="#br0" timeOffset="1">0 203 16179,'20'8'1657,"6"-5"-1049,5-3-264,10-1 592,-3-2-456,5-2-672,-3 0-392,-1-3 480,-6 1-240,-1-1-208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 14563,'15'-23'1600,"-11"17"394,-10 26-349,-15 45-931,3 1 0,3 0 0,3 2 0,-6 121 0,17-174-783,1-4-237,0 0 0,-1 0-1,-1 0 1,1 0 0,-5 11 0,6-22 181,0 1 0,-1-1 0,1 1 0,0-1 0,-1 1-1,1 0 1,0-1 0,-1 0 0,1 1 0,-1-1 0,1 1 0,-1-1 0,1 1 0,-1-1 0,1 0 0,-1 1 0,0-1-1,1 0 1,-1 0 0,1 0 0,-1 1 0,0-1 0,1 0 0,-1 0 0,0 0 0,1 0 0,-1 0 0,0 0 0,1 0 0,-1 0-1,0 0 1,0-1 0,-21-7-1440,5-3 331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16516,'-4'-7'1880,"2"4"-1296,7 0-200,3 3 976,8 0-431,7-3-225,6-1-336,5-1-144,8 3-440,-1-4-232,6 3-552,-1 0 2192,-1-1-1296,-5 4-88,1 0-80</inkml:trace>
  <inkml:trace contextRef="#ctx0" brushRef="#br0" timeOffset="1">612 57 15011,'-10'11'959,"0"-1"0,-1 0-1,-14 10 1,13-10 13,0 0 0,-19 20 0,28-26-836,-1 0 0,2 0-1,-1 1 1,0-1 0,1 0 0,0 1 0,0 0 0,0-1-1,1 1 1,-1 0 0,1 0 0,-1 9 0,2-12-104,0 0 0,0 1 0,0-1 0,0 0 0,1 1 0,-1-1 0,0 0 1,1 0-1,0 1 0,0-1 0,-1 0 0,1 0 0,0 0 0,1 0 0,-1 0 0,0 0 1,1 0-1,-1 0 0,1-1 0,-1 1 0,1 0 0,0-1 0,0 1 0,-1-1 0,1 0 1,0 0-1,0 0 0,1 0 0,-1 0 0,0 0 0,0 0 0,0-1 0,1 1 0,2 0 1,3 0 48,0 0 0,1 0 0,-1-1 0,1 0 0,-1-1 0,0 1 0,0-2 0,13-2 0,-2-2 120,0 0-1,-1-2 1,23-12-1,-34 17-112,0-1 0,0-1 0,-1 1 0,0-1 0,1 0 0,-2-1-1,1 1 1,-1-1 0,0 0 0,0 0 0,5-9 0,-10 14-66,1-1 1,0 1-1,0-1 0,-1 1 1,1-1-1,-1 1 0,1-1 1,-1 0-1,0 1 1,0-1-1,1 0 0,-1 1 1,0-1-1,-1 0 1,1 0-1,0 1 0,0-1 1,-1 0-1,1 1 0,-1-1 1,1 1-1,-1-1 1,-1-2-1,0 2-2,0 0 0,0-1 0,-1 1-1,1 0 1,0 1 0,-1-1 0,1 0 0,-1 1 0,1-1 0,-1 1 0,0 0-1,-4-1 1,0-1-214,0 2-1,0-1 0,0 1 0,1 0 1,-1 1-1,0-1 0,0 2 0,0-1 0,0 1 1,0 0-1,-8 2 0,12-2 83,-1 1 0,0 0 0,0 0-1,1 1 1,-1-1 0,1 1 0,-1-1 0,-2 5 0,-5 6-554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23037,'3'8'1800,"3"-1"-1568,-6-2-160,-3-8 280,3 1-464,1-1-312,2 1-768,3 2-1681,-6-6 2361,-7-1-1712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20388,'-1'1'1553,"-4"1"-1265,1-4-232,5-3 176,5-1-448,0-3 256,-2 4-128,-2 2-192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34 912 14403,'-32'58'2970,"31"-52"-1584,4-5-292,10-7 7,19-20-188,-2-1 1,41-45 0,-34 32-529,588-653 1276,-537 580-1707,-193 289-76,93-153 103,-33 67-6,42-81 22,-1 0 0,1 0 0,1 1 0,0-1 0,0 1 1,1-1-1,0 1 0,1 9 0,0-17 2,0 0 0,0 0 0,0 0 1,1 0-1,-1 0 0,1 0 0,-1 0 0,1 0 0,0 0 1,0-1-1,0 1 0,0 0 0,0 0 0,0-1 1,1 1-1,-1-1 0,0 1 0,1-1 0,2 2 0,-1-1 1,0 0 0,0-1 0,0 0 0,0 1 0,1-1 0,-1 0 0,0-1 0,1 1 0,-1-1 0,6 1 0,2-1 3,0-1 1,0 0-1,0-1 1,-1 0 0,1 0-1,15-6 1,-8 0 3,-1 0 1,1-2-1,-2 1 1,1-2-1,-1 0 1,-1-1-1,0-1 0,-1 0 1,14-17-1,-10 9 6,-2-1 0,0 0 0,-1-2 0,-1 1 0,19-48 0,-50 111 12,-29 82 119,39-99-97,1-1 1,1 1 0,-4 36 0,9-54-36,-1 0-1,1-1 1,0 1 0,1 0-1,-1 0 1,1 0 0,0-1-1,0 1 1,0 0 0,1-1-1,0 1 1,0-1 0,5 9-1,-5-10-29,0-1-1,1 1 1,0-1-1,-1 1 1,1-1-1,0 0 1,0 0-1,0 0 1,0 0-1,1-1 1,-1 0-1,0 1 1,1-1-1,-1 0 1,1 0-1,-1-1 1,1 1-1,0-1 1,4 0-1,1 0-8,1 0-1,-1-1 0,1 0 1,-1 0-1,10-4 1,8-5-99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14115,'7'-15'1955,"-4"10"1064,-3 18-726,1-12-2209,-1 1-1,0-1 1,0 1 0,0 0 0,1-1-1,-1 1 1,1-1 0,-1 1 0,1-1-1,0 1 1,0-1 0,-1 0 0,1 1-1,0-1 1,0 0 0,0 0 0,0 0-1,1 1 1,-1-1 0,0 0 0,0 0-1,1-1 1,-1 1 0,1 0 0,-1 0-1,0-1 1,1 1 0,-1-1 0,1 1 0,0-1-1,-1 0 1,1 1 0,2-1 0,7 1 70,0 0 0,0-1 0,21-2 0,-19 1-49,90-8 176,-28 1-217,133 4 0,-204 5-80,-1-1 1,1 0-1,-1 1 1,1 0-1,-1 0 0,1 0 1,-1 0-1,0 0 1,4 2-1,-7-2 11,0-1-1,1 0 1,-1 0 0,1 1-1,-1-1 1,0 0 0,1 1-1,-1-1 1,0 1 0,0-1-1,1 0 1,-1 1-1,0-1 1,0 1 0,1-1-1,-1 1 1,0-1 0,0 1-1,0-1 1,0 1 0,0-1-1,0 1 1,0-1 0,0 1-1,0 0-1,-1 1-1,1-1 1,0 0 0,-1 0-1,0 0 1,1 0-1,-1 0 1,0 0-1,0 0 1,1 0-1,-1 0 1,0-1 0,0 1-1,-1 1 1,-18 11 0,0 0 1,-1-1-1,0-1 1,-1-1-1,-31 9 1,-7 5 137,-3 1 20,30-13-177,1 2 0,1 0-1,-48 32 1,76-43-1658,8-5 938,16-7 586,-6 3-326,6-1 30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0 16420,'-5'4'349,"0"0"1,-1 0 0,1-1-1,-1 0 1,0 0 0,-7 2 0,-10 6 385,-51 28 795,-109 60 1325,142-73-2321,1 1 0,-46 39-1,63-42-1282,23-24 723,0 0-1,0 0 1,0 0-1,-1 0 1,1 0-1,0 0 1,0 0-1,0 0 1,0 0-1,-1 0 1,1-1-1,0 1 1,0 0-1,0 0 1,0 0-1,0 0 1,0 0 0,-1 0-1,1 0 1,0-1-1,0 1 1,0 0-1,0 0 1,0 0-1,0 0 1,0-1-1,0 1 1,0 0-1,0 0 1,0 0-1,0 0 1,-1-1-1,1 1 1,0 0 0,0 0-1,0 0 1,0 0-1,1-1 1,-1 1-1,0 0 1,0 0-1,0 0 1,0 0-1,0-1 1,0 1-1,2-16-302,4-3-95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39 936 11963,'-14'31'1375,"8"-19"-387,0 0-1,-6 21 1,12-25 70,3-7-10,12-13 220,126-158 2023,-12-14-1739,-125 178-1495,185-291 1404,-140 209-1001,57-141 0,-102 216-467,-7 16-60,-10 20-9,-69 154-134,65-136 183,3 0 0,-14 60 0,26-93 23,1-1-1,0 1 1,0-1 0,0 1-1,1 0 1,0-1 0,2 12-1,-1-17 5,-1 0-1,1 0 1,0-1-1,-1 1 1,1-1 0,0 1-1,0 0 1,0-1-1,0 1 1,0-1-1,0 0 1,0 1-1,1-1 1,-1 0 0,0 0-1,1 0 1,-1 0-1,1 0 1,0 0-1,-1 0 1,1 0-1,-1-1 1,1 1 0,0 0-1,0-1 1,-1 0-1,1 1 1,0-1-1,0 0 1,0 0 0,-1 0-1,1 0 1,0 0-1,0-1 1,3 0-1,6-1 5,0 0-1,0-2 1,-1 1 0,1-1-1,-1 0 1,0-1-1,0-1 1,-1 1 0,14-11-1,3-4 36,44-46 0,-31 23 5,-2-2 0,-2-1 0,-2-1 1,-3-3-1,26-53 0,-54 99-41,1 0-1,-1 0 1,0-1-1,0 1 1,0 0-1,-1-1 1,0 0-1,1 1 1,-1-8-1,-1 12-2,0 0 0,0 0 0,-1 0 0,1 0 0,0 0 0,0 0 0,-1 0 0,1 0-1,0 0 1,0 0 0,-1 0 0,1 0 0,0 0 0,0 0 0,-1 0 0,1 0 0,0 0-1,0 0 1,-1 0 0,1 0 0,0 1 0,0-1 0,0 0 0,-1 0 0,1 0 0,0 0 0,0 1-1,0-1 1,0 0 0,-1 0 0,1 0 0,0 1 0,0-1 0,0 0 0,0 0 0,0 1-1,0-1 1,0 0 0,0 0 0,0 1 0,-11 13-10,-71 144-33,69-128-31,2 0 0,1 1 0,-9 49 0,18-72-125,-1 0 0,2 0-1,-1 0 1,1 1 0,1-1 0,1 13-1,-1-18 114,-1 0-1,1 0 0,0 0 0,0-1 1,0 1-1,1-1 0,-1 1 0,1-1 1,-1 1-1,1-1 0,0 0 0,-1 0 1,1 1-1,1-1 0,-1-1 0,0 1 0,0 0 1,1 0-1,-1-1 0,1 0 0,-1 1 1,6 1-1,17 3-593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18732,'-7'7'406,"-14"17"954,-30 46-1,46-62-1214,0 0-1,1 1 0,0 0 1,0 0-1,1 0 0,0 0 1,1 0-1,0 1 0,0-1 1,0 12-1,2-20-124,0 1 0,0 0 1,0 0-1,0-1 0,0 1 0,0 0 1,0-1-1,0 1 0,1 0 0,-1 0 1,1-1-1,-1 1 0,1-1 0,0 1 0,0 0 1,-1-1-1,1 0 0,0 1 0,0-1 1,1 1-1,-1-1 0,0 0 0,0 0 1,1 0-1,-1 0 0,0 0 0,1 0 0,-1 0 1,1 0-1,-1 0 0,1-1 0,0 1 1,-1-1-1,1 1 0,0-1 0,1 1 1,2-1 44,-1 0 0,0 0 0,0-1 0,0 1 0,0-1 0,0 0 0,0 0 0,0-1 0,0 1 0,0-1 0,0 1 0,-1-1 0,1-1 0,4-2 0,0-1 89,-1-1 0,0 1-1,0-1 1,0 0 0,-1-1-1,6-9 1,-9 13-102,-1 1 0,0-1-1,0 0 1,0 0 0,0-1 0,-1 1 0,0 0-1,0 0 1,0-1 0,0 1 0,0-1 0,-1 1-1,0-1 1,0 1 0,-1-8 0,0 10-51,1 1 1,-1-1 0,1 0-1,-1 1 1,0-1-1,0 1 1,0-1 0,0 1-1,0-1 1,0 1-1,0-1 1,0 1 0,0 0-1,-1 0 1,1 0-1,0 0 1,-1 0 0,1 0-1,-1 0 1,0 0-1,1 0 1,-1 1 0,1-1-1,-1 1 1,0-1-1,0 1 1,1 0 0,-1-1-1,0 1 1,0 0-1,1 0 1,-1 0 0,0 1-1,-2-1 1,-5 1-475,-1 1-1,1 0 1,-1 0 0,-13 7 0,21-7 98,0 3-121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15171,'0'0'69,"0"1"-1,0-1 0,0 0 1,0 0-1,0 0 0,-1 0 1,1 0-1,0 0 0,0 0 1,0 1-1,0-1 0,0 0 1,0 0-1,0 0 0,0 0 1,0 0-1,0 1 1,0-1-1,0 0 0,0 0 1,0 0-1,0 0 0,0 0 1,0 0-1,0 1 0,0-1 1,0 0-1,1 0 0,-1 0 1,0 0-1,0 0 0,0 0 1,0 0-1,0 0 0,0 1 1,0-1-1,0 0 1,0 0-1,1 0 0,-1 0 1,0 0-1,0 0 0,0 0 1,0 0-1,0 0 0,0 0 1,0 0-1,1 0 0,-1 0 1,12 2 1777,15-5-202,142-33 1488,-106 21-2989,0 2 0,88-7 0,-135 20-1326,-14 0 290,-10 0 426,-7 2-145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 15507,'0'-2'119,"-1"1"-1,1 0 1,-1-1-1,1 1 1,-1 0-1,0-1 1,1 1-1,-1 0 1,0 0-1,0-1 1,0 1-1,0 0 1,0 0-1,0 0 1,0 0-1,-1 1 1,1-1-1,0 0 1,0 0-1,-1 1 1,1-1-1,-1 0 1,1 1-1,0 0 1,-1-1-1,1 1 1,-1 0-1,-2 0 1,-3-2 207,1 1 0,-1 1 1,0-1-1,0 1 0,-8 1 1,7 0-168,1 1 0,-1 0 1,0 1-1,1-1 0,0 1 1,-1 1-1,1-1 0,0 1 1,1 0-1,-10 8 0,13-9-110,-1 0-1,1 0 0,0 0 0,0 0 1,0 1-1,1-1 0,-1 1 1,1 0-1,-1-1 0,1 1 0,0 1 1,1-1-1,-1 0 0,1 0 0,0 1 1,0-1-1,0 0 0,1 1 0,-1 7 1,1-10-35,1 0 1,-1 0-1,0-1 0,1 1 1,-1-1-1,1 1 1,-1 0-1,1-1 1,0 1-1,0-1 0,0 1 1,0-1-1,0 0 1,0 1-1,0-1 1,0 0-1,1 0 0,-1 0 1,0 0-1,1 0 1,-1 0-1,1 0 1,-1 0-1,1-1 0,-1 1 1,1 0-1,-1-1 1,1 1-1,0-1 1,-1 0-1,1 0 0,0 1 1,-1-1-1,1 0 1,2-1-1,3 1 2,0 0-1,0-1 0,0 0 1,0 0-1,-1-1 1,1 1-1,9-5 1,0-2-14,0 0 1,-1-1 0,0-1-1,-1-1 1,0 0 0,-1 0-1,0-1 1,22-28 0,-46 56-12,0 1 1,1 0 0,0 0 0,-7 22 0,3-2 164,-12 45 1,23-71-97,1 0 1,0 1 0,0 20 0,2-29-129,0 1 0,0 0 0,0-1 0,1 1 1,0-1-1,-1 1 0,1-1 0,0 1 1,1-1-1,-1 1 0,1-1 0,-1 0 0,1 0 1,0 0-1,4 5 0,-6-8 47,1 1 0,0-1 0,0 0 0,-1 1 0,1-1 0,0 1 0,0-1 0,-1 0 0,1 0 0,0 0 0,0 1 0,0-1 1,0 0-1,-1 0 0,1 0 0,0 0 0,0 0 0,0 0 0,0-1 0,-1 1 0,1 0 0,0 0 0,0-1 0,1 1 0,14-10-311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15683,'-7'7'2073,"3"1"-1193,5-3-208,8-1 1185,5-2-529,8-1-152,3 0-336,10-1-152,5 2-240,4-2-87,-1 1-225,-3 2-120,-5-3-376,-2 2-425,-9-4 665,-7 2-120,-11-7-72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10 447 15515,'-2'4'341,"1"-2"19,0 0 1,0 0-1,0 1 0,0-1 1,1 0-1,-1 1 0,1-1 1,-1 5-1,1-7-315,0 0 1,0 0-1,0 1 1,0-1-1,0 0 0,0 0 1,0 0-1,1 1 0,-1-1 1,0 0-1,0 0 1,0 0-1,0 1 0,1-1 1,-1 0-1,0 0 0,0 0 1,0 0-1,1 0 1,-1 1-1,0-1 0,0 0 1,0 0-1,1 0 0,-1 0 1,0 0-1,0 0 1,1 0-1,-1 0 0,0 0 1,0 0-1,1 0 1,17-4 1063,14-10-331,0-1 0,-1-2-1,0-1 1,46-37 0,-26 13-172,72-76 0,-96 89-435,24-33 0,-45 53-124,1-1 0,-2 1 0,1-1-1,-1 0 1,0 0 0,-1-1-1,-1 0 1,4-15 0,-10 28 14,-6 14-55,-10 21-21,16-31 2,-47 118 11,44-106-108,1 1 0,0-1 0,1 1 1,-2 36-1,6-52-18,0-1 1,0 0 0,0 1 0,0-1-1,0 1 1,1-1 0,-1 0-1,1 1 1,-1-1 0,1 0 0,0 0-1,0 1 1,0-1 0,0 0-1,0 0 1,1 0 0,-1 0 0,0 0-1,1 0 1,0-1 0,-1 1-1,1 0 1,0-1 0,0 0 0,0 1-1,0-1 1,0 0 0,0 0-1,0 0 1,1 0 0,-1 0 0,0 0-1,0-1 1,1 1 0,-1-1-1,0 0 1,1 0 0,-1 1 0,1-2-1,-1 1 1,0 0 0,1 0-1,-1-1 1,0 1 0,1-1-1,2-1 1,9-2-957,1-1 0,-1-1 0,0-1 0,-1 0 0,1 0-1,-1-1 1,20-17 0,78-79-1994,-86 78 3011,-9 11 1372,0-1 0,-1-1 0,-1 0 0,19-30 0,-31 37 999,-8 13-620,-10 13-277,-3 7-670,0 2 0,2 0 0,-17 33 0,28-46-707,0 0 0,1 1 0,0 0 0,1 0 0,0 0 0,1 0 0,1 0 0,0 1 0,0 19 0,2-30-8,0-1-1,0 1 0,1 0 0,-1-1 1,1 1-1,-1-1 0,1 0 1,0 1-1,0-1 0,0 1 0,0-1 1,1 0-1,-1 0 0,1 0 1,-1 0-1,1 0 0,0 0 0,-1 0 1,1-1-1,0 1 0,0 0 1,1-1-1,-1 0 0,0 1 0,0-1 1,1 0-1,-1 0 0,0 0 1,1-1-1,-1 1 0,1-1 0,-1 1 1,1-1-1,-1 0 0,4 0 1,3 1 92,0-2 1,0 1 0,-1-1 0,1 0-1,0-1 1,0 0 0,-1-1 0,16-6-1,-15 5 5,1-1-1,-1-1 1,-1 1-1,1-2 1,-1 1 0,0-1-1,0 0 1,-1-1-1,0 0 1,-1 0-1,1 0 1,-1-1-1,-1 0 1,8-15 0,-11 17-83,1 0 1,-1 1 0,0-1-1,0 0 1,-1 0 0,0 0 0,-1 0-1,1 0 1,-1 0 0,-1 0 0,1 0-1,-1 0 1,0 0 0,-1 0 0,1 0-1,-2 0 1,1 0 0,-1 1 0,0-1-1,0 1 1,0 0 0,-8-9-1,9 11-36,-1 0 0,0 1-1,0-1 1,-1 1-1,1 0 1,-1 0-1,1 0 1,-1 1-1,0-1 1,0 1-1,0 0 1,-8-3-1,10 4-100,-1 1 0,1-1 0,0 1 0,-1 0 0,1 0 0,-1 0 0,1 0 0,-1 0 0,1 1 0,0-1-1,-1 1 1,1-1 0,0 1 0,-1 0 0,1 0 0,0 0 0,0 0 0,0 1 0,0-1 0,0 0 0,0 1 0,0 0 0,0-1 0,0 1 0,-1 2 0,1-2-15,0 1 0,0-1 0,0 0 0,0-1-1,0 1 1,-1 0 0,1 0 0,-4 1 0,-3 0-584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18076,'13'-10'2522,"-10"8"-340,-5 9-618,-1 2-1235,-13 42 259,10-36-576,1 1 0,1-1 0,0 1 0,1 0 0,-1 24 0,4-40-6,-1 1 0,1-1 0,0 1 0,0 0 0,0-1 0,1 1 0,-1 0 0,0-1 0,0 1-1,0 0 1,0-1 0,1 1 0,-1-1 0,0 1 0,0-1 0,1 1 0,-1 0 0,1-1 0,-1 1-1,0-1 1,1 0 0,-1 1 0,1-1 0,-1 1 0,1-1 0,-1 0 0,1 1 0,-1-1 0,2 1-1,0-1 8,0 0-1,-1 0 1,1 1-1,0-1 1,0-1-1,-1 1 1,1 0-1,0 0 1,0-1-1,-1 1 1,3-1-1,6-3 73,0-1 0,17-9 0,-26 13-74,50-30 447,80-64 0,-126 90-427,-3 4-20,-1-1 0,1 1 0,0-1 0,-1 1 1,1 0-1,0 0 0,0-1 0,0 1 0,0 0 0,0 1 0,0-1 0,0 0 0,3 0 0,-4 1-10,-1 1 0,1-1-1,-1 1 1,1-1 0,-1 0-1,0 1 1,1-1 0,-1 1-1,0 0 1,1-1 0,-1 1-1,0-1 1,1 1 0,-1-1-1,0 1 1,0 0-1,0-1 1,0 1 0,0 0-1,0-1 1,0 1 0,0-1-1,0 1 1,0 0 0,0-1-1,0 1 1,-1 1 0,-1 20-14,-3-3 5,0 0 1,-12 25 0,11-30 35,1 0 0,0 1-1,1 0 1,0-1 0,-1 20 0,4-33-59,1-1 1,0 1-1,0 0 0,0-1 0,-1 1 1,1 0-1,0-1 0,0 1 0,0 0 1,0-1-1,0 1 0,0 0 0,1-1 0,-1 1 1,0-1-1,0 1 0,0 0 0,1-1 1,-1 1-1,0 0 0,1-1 0,-1 1 1,0-1-1,1 1 0,-1-1 0,1 1 1,-1-1-1,1 1 0,-1-1 0,1 1 1,-1-1-1,1 0 0,-1 1 0,1-1 1,-1 0-1,1 0 0,0 1 0,-1-1 0,1 0 1,0 0-1,-1 0 0,1 0 0,0 0 1,-1 0-1,1 0 0,0 0 0,-1 0 1,1 0-1,0 0 0,-1 0 0,1 0 1,0 0-1,-1-1 0,1 1 0,-1 0 1,1 0-1,0-1 0,0 0 0,6-2-410,1-1 0,-1-1 0,11-8 0,-13 9 463,19-13-687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9 186 12227,'-9'0'2979,"12"-7"-947,14-7 241,71-57 2190,-54 43-3425,38-26 0,-71 53-1020,1 0 1,0 0 0,-1-1 0,1 1-1,0 0 1,0 1 0,0-1 0,0 0-1,0 0 1,0 1 0,0-1 0,0 1 0,0 0-1,0 0 1,0 0 0,1 0 0,-1 0-1,0 0 1,0 0 0,0 1 0,0-1-1,0 1 1,4 1 0,-4-1-19,0 1 0,-1 0 0,1 0 0,0-1 0,0 1 0,-1 0 0,1 1 0,-1-1 0,0 0 0,0 0 0,0 1 0,0-1 0,0 0 0,0 1 0,0-1 0,-1 1 0,1-1 0,-1 6 0,1-1-7,-1 1 0,-1-1-1,1 1 1,-1-1-1,0 1 1,-1-1 0,0 0-1,0 1 1,-1-1 0,0 0-1,-3 7 1,-9 21-1489,15-34 1465,0-1 1,0 0-1,0 0 1,1 0-1,-1 0 0,0 0 1,0 0-1,0 0 1,0 0-1,0 0 0,0 1 1,0-1-1,0 0 1,1 0-1,-1 0 0,0 0 1,0 0-1,0 0 1,0 0-1,0 0 0,0 0 1,0 0-1,1 0 1,-1 0-1,0 0 0,0 0 1,0 0-1,0 0 1,0 0-1,0 0 0,1 0 1,-1 0-1,0 0 1,0 0-1,0 0 0,0 0 1,0-1-1,0 1 1,0 0-1,0 0 0,1 0 1,-1 0-1,0 0 1,0 0-1,0 0 0,0 0 1,0 0-1,0-1 1,0 1-1,0 0 0,0 0 1,0 0-1,0 0 1,0 0-1,0 0 0,0 0 1,0-1-1,8-5-237,2-7-392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17636,'14'-5'2915,"-8"10"-563,-7 20-270,1-20-2152,-13 54 772,10-46-540,-1 0 0,2 1 1,0-1-1,-1 25 0,3-37-155,0 0 0,0-1-1,1 1 1,-1 0 0,0-1-1,0 1 1,1 0-1,-1-1 1,0 1 0,1-1-1,-1 1 1,1-1 0,-1 1-1,1-1 1,-1 1 0,1-1-1,-1 1 1,1-1 0,-1 1-1,1-1 1,0 0-1,-1 0 1,1 1 0,0-1-1,-1 0 1,1 0 0,0 0-1,-1 1 1,1-1 0,0 0-1,-1 0 1,1 0 0,0 0-1,-1 0 1,1 0-1,0-1 1,-1 1 0,1 0-1,0 0 1,-1 0 0,1-1-1,1 0 1,32-12 61,139-91 93,-77 42-126,-68 49-32,-16 13-20,-12 0 15,0 1 1,0-1-1,0 0 0,0 1 0,1-1 1,-1 0-1,0 1 0,0-1 0,0 0 1,0 1-1,0-1 0,0 0 0,0 1 1,0-1-1,0 0 0,0 1 0,0-1 1,0 1-1,0-1 0,0 0 1,0 1-1,0-1 0,-1 0 0,1 1 1,0-1-1,0 0 0,0 1 0,-1-1 1,1 0-1,0 0 0,-1 1 0,-16 27-62,10-18 48,1 0 1,0 0-1,1 1 1,0-1-1,-6 21 1,11-31 16,0 1-1,0 0 0,0-1 1,0 1-1,0-1 1,0 1-1,0-1 1,0 1-1,0 0 1,0-1-1,1 1 1,-1-1-1,0 1 1,0-1-1,1 1 0,-1-1 1,0 1-1,1-1 1,-1 1-1,0-1 1,1 0-1,-1 1 1,1-1-1,-1 1 1,1-1-1,-1 0 1,1 0-1,-1 1 0,1-1 1,-1 0-1,1 0 1,-1 1-1,1-1 1,-1 0-1,1 0 1,0 0-1,-1 0 1,1 0-1,-1 0 0,1 0 1,-1 0-1,1 0 1,0 0-1,-1 0 1,1-1-1,-1 1 1,1 0-1,31-7 19,-9-4-3,0 0 0,31-21 0,21-10 2,-75 41-21,1 1 1,0-1-1,-1 1 1,1-1 0,0 1-1,0 0 1,-1-1-1,1 1 1,0 0-1,0 0 1,0 0 0,-1 0-1,1-1 1,0 1-1,0 0 1,0 0-1,-1 0 1,1 1 0,0-1-1,0 0 1,0 0-1,-1 0 1,1 1-1,0-1 1,0 0-1,-1 1 1,1-1 0,1 1-1,-1 0-1,-1 0 0,1 1 0,-1-1-1,1 0 1,-1 1 0,0-1 0,1 0-1,-1 0 1,0 1 0,0-1 0,0 1 0,0-1-1,0 0 1,0 1 0,-1 1 0,-1 9 3,-1 1 0,-7 20 0,9-31 10,0 1-126,0-1 0,0 0 0,0 1 0,-1-1-1,1 0 1,0 0 0,-1 0 0,0 0 0,1 0 0,-1 0 0,0 0 0,0-1 0,0 1 0,0-1 0,0 1 0,-3 0 0,1 0-262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14803,'8'-5'383,"1"0"-1,0 1 1,0 0-1,0 1 1,1 0-1,-1 0 1,1 1-1,0 0 1,0 1-1,0 0 0,-1 0 1,1 1-1,0 0 1,15 3-1,-23-2-353,0-1-1,0 1 1,0 0-1,0-1 1,-1 1-1,1 0 1,0 0-1,0 0 1,-1 1-1,1-1 0,-1 0 1,1 1-1,-1-1 1,1 1-1,-1-1 1,0 1-1,0 0 1,1-1-1,-1 1 1,-1 0-1,1 0 1,0 0-1,0 0 1,-1 0-1,1 0 0,-1 0 1,1 0-1,-1 0 1,0 0-1,0 0 1,0 0-1,0 0 1,0 0-1,-1 0 1,0 3-1,-1 7 11,-1 0 0,-1-1 0,0 1-1,-9 19 1,-60 101 271,1-3 53,62-107-265,0 0-1,2 1 0,-11 46 0,17-63-112,1 0 0,0 0-1,0-1 1,1 1 0,0 0 0,0 0 0,0 0 0,1 0 0,0 0-1,0-1 1,0 1 0,1 0 0,0-1 0,0 1 0,0-1 0,1 0-1,0 1 1,0-1 0,0-1 0,0 1 0,1 0 0,0-1 0,0 0-1,0 1 1,0-2 0,1 1 0,0 0 0,0-1 0,0 0 0,8 4-1,5 1-221,-11-5 86,0 0 0,-1 1-1,1-1 1,6 6 0,-12-9 124,0 1 0,0 0 0,0 0 0,0 0-1,0 0 1,0 0 0,-1 0 0,1 0 0,0 0 0,0 0 0,-1 1 0,1-1 0,-1 0 0,1 0-1,-1 1 1,1-1 0,-1 0 0,0 1 0,0-1 0,0 0 0,1 1 0,-1-1 0,0 0-1,-1 1 1,1-1 0,0 1 0,-1 1 0,-18 47-200,14-41 236,1 1 0,0 0 0,1 0 0,0 0 0,1 0-1,0 0 1,-2 20 0,7-1-132,0 0-1,2 0 1,1 0 0,15 41-1,-4-13-314,-6-20 105,-6-21 347,0 1 0,-1-1 0,0 1 0,1 23 0,-5-35 96,0-1 0,-1 1 0,1 0 0,-1-1 0,1 1 0,-1-1 0,-1 0 0,1 1 0,-1-1-1,1 0 1,-1 0 0,0 0 0,-1 0 0,1 0 0,-1 0 0,0-1 0,1 1 0,-2-1 0,1 0-1,0 0 1,-5 4 0,1-2 85,0-1-1,0 1 0,0-1 1,0-1-1,-1 1 0,0-1 1,0-1-1,0 1 0,0-1 1,0-1-1,0 1 0,0-1 1,-1-1-1,1 0 0,0 0 1,-1 0-1,-13-3 0,20 2-211,1 1 1,-1-1-1,1 1 0,0-1 0,-1 0 0,1 0 0,-1 0 0,1 1 0,0-1 1,0 0-1,-1-1 0,1 1 0,0 0 0,0 0 0,0 0 0,0-1 0,0 1 1,1 0-1,-1-1 0,0 1 0,1-1 0,-1 1 0,0-1 0,1 1 0,0-1 1,-1 0-1,1 1 0,0-1 0,0 1 0,0-1 0,0-1 0,5-17-183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17620,'10'3'2104,"6"-3"-1336,8-3-328,6-3 1057,12 1-593,5-1-144,3 0-456,-1 1-328,-4 2-656,-5 3-256,-14 3-288,-9 4-89,-17 1 745,-9 1-376,-15 1-32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13 310 13531,'-10'11'1656,"7"-2"-736,3-5-287,10-1 1407,6-1-712,11-2-319,6-3-185,10-6-232,2 0-232,3-3-600,1-1-368,-3-3-457,-3 0 833,-9-2-232,-2-3-176</inkml:trace>
  <inkml:trace contextRef="#ctx0" brushRef="#br0" timeOffset="1">466 10 15155,'0'0'98,"0"0"0,-1 0 589,1-1-589,0 1 0,0 0 0,0 0 0,-1 0 0,1 0 0,0 0 0,0 0 0,0-1 0,0 1 0,0 0 0,0 0 0,0 0 0,0 0 0,0-1 1,0 1-1,0 0 0,0 0 0,0 0 0,0 0 0,0 0 0,0-1 0,0 1 0,0 0 0,0 0 0,0 0 0,0 0 0,1 0 0,-1-1 0,0 1 589,0 0-589,1 0 0,-1-1 0,0 1 0,0 0 0,0 0 0,13-3 2083,22 2-1252,-29 1-481,21 0-151,-1 2 0,30 4 0,-49-5-293,0 0 1,0 1-1,-1-1 0,1 2 0,-1-1 0,0 1 0,1-1 0,-1 2 0,0-1 0,-1 1 0,1 0 0,-1 0 1,10 9-1,-13-10-5,-1 0 1,1 0 0,-1 0 0,1 1-1,-1-1 1,0 0 0,0 1 0,0-1-1,-1 0 1,1 1 0,-1-1 0,0 1-1,1-1 1,-2 1 0,1-1 0,0 1-1,-1-1 1,0 1 0,1-1 0,-2 0-1,1 1 1,0-1 0,0 0 0,-3 4-1,-5 10 18,-1-1-1,0 0 1,-15 17-1,20-26-6,-5 6 45,-7 10-513,-1-1-1,-41 39 1,46-53 248,5-9-91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42 258 11907,'49'-53'8481,"-12"21"-6492,-29 25-1941,-1 0 0,0-1 0,0 0 0,-1 0 1,1 0-1,7-15 0,-12 19 8,0-1 0,0 1-1,0 0 1,0 0 0,-1-1 0,1 1 0,-1-1 0,-1 1 0,1-1 0,0 0-1,-1 1 1,0-1 0,0 0 0,-1 1 0,1-1 0,-3-8 0,3 12-33,0 0 1,-1 0 0,1 0 0,-1 0-1,1 0 1,-1 0 0,1 0 0,-1 0-1,0 0 1,1 0 0,-1 1 0,0-1-1,0 0 1,1 0 0,-1 1 0,0-1 0,0 0-1,0 1 1,0-1 0,0 1 0,0-1-1,0 1 1,0 0 0,-1-1 0,0 1-4,0 0 1,0 0 0,0 0 0,0 1 0,0-1 0,0 0 0,0 1 0,0 0 0,0-1 0,0 1 0,0 0 0,-2 1 0,-4 3-7,1 0-1,0 1 0,-1 0 1,-9 11-1,5-3-16,0 0 1,1 0-1,1 1 0,1 0 0,0 1 0,1 0 1,0 1-1,2-1 0,-8 27 0,14-40 2,-1 0-1,0 0 0,1 0 0,0 0 1,0 0-1,0 0 0,0 0 1,0-1-1,1 1 0,-1 0 0,1 0 1,-1 0-1,1 0 0,0 0 1,1-1-1,-1 1 0,0 0 0,1-1 1,1 4-1,-1-4 0,0-1 1,0 1-1,0 0 0,1-1 1,-1 1-1,0-1 0,1 0 1,-1 0-1,0 0 0,1 0 1,-1 0-1,1 0 0,0-1 1,-1 1-1,1-1 1,-1 0-1,1 0 0,0 0 1,-1 0-1,1 0 0,5-1 1,8-3-4,0 0 1,0-1 0,-1 0 0,0-2 0,1 0-1,-2 0 1,24-16 0,-10 3 37,0-1 1,38-39-1,-64 58-25,38-42 142,-37 41-112,0-1 0,0 0 0,-1 0 0,0 0 0,1 0 0,-2 0 1,1 0-1,0-1 0,1-7 0,-3 12-33,0 0 0,0 0 0,1 0 1,-1-1-1,0 1 0,0 0 0,0 0 0,0 0 0,0 0 0,0-1 0,0 1 1,0 0-1,0 0 0,0 0 0,0 0 0,0-1 0,0 1 0,0 0 0,-1 0 1,1 0-1,0-1 0,0 1 0,0 0 0,0 0 0,0 0 0,0 0 1,0 0-1,0-1 0,-1 1 0,1 0 0,0 0 0,0 0 0,0 0 0,0 0 1,0 0-1,-1 0 0,1 0 0,0-1 0,0 1 0,-8 3 100,-7 9-6,5-1-53,0 1-1,1 0 1,-12 19-1,18-25-49,0 0-1,0 0 1,0 0-1,1 1 1,-1-1-1,2 1 1,-1-1-1,1 1 1,0-1-1,0 10 0,1-15 4,0 0 0,0 0-1,0 0 1,0 0-1,0 1 1,0-1 0,1 0-1,-1 0 1,0 0-1,1 0 1,-1 0-1,1 0 1,0 0 0,-1 0-1,1 0 1,0 0-1,-1-1 1,1 1 0,0 0-1,0 0 1,0-1-1,-1 1 1,1 0-1,1 0 1,1 0 1,-1 0-1,0-1 1,1 1-1,-1-1 1,1 1-1,-1-1 1,1 0-1,-1 0 1,1 0-1,3 0 1,6-2 0,-1 0 1,0-1-1,20-7 1,8-7 46,74-45-1,-82 44-13,-27 15-30,-1 1 0,1 0 0,-1 0 0,1 1 0,0-1 0,0 1 0,5-2 0,-8 3-2,-1 0 0,1 0 1,-1 0-1,1 0 0,-1 1 0,1-1 0,0 0 1,-1 0-1,1 0 0,-1 0 0,0 0 1,1 1-1,-1-1 0,1 0 0,-1 0 0,1 1 1,-1-1-1,1 0 0,-1 1 0,0-1 1,1 0-1,0 2 0,-1-1 3,1 1 0,0-1 0,-1 0 0,1 1 0,-1 0 0,0-1 0,1 1-1,-1-1 1,0 1 0,0-1 0,0 3 0,-5 25 18,4-26-14,0 1 1,0 0-1,0-1 0,1 1 0,-1 0 0,1 0 0,0 0 1,0 0-1,0-1 0,1 1 0,0 5 0,0-9-2,-1 0 0,1 1 0,-1-1 0,0 0 0,1 1 0,0-1 0,-1 0 0,1 0 0,-1 1 0,1-1 0,-1 0-1,1 0 1,-1 0 0,1 0 0,0 0 0,-1 0 0,1 0 0,-1 0 0,1 0 0,0 0 0,-1 0 0,1 0 0,-1 0 0,1 0 0,-1 0 0,1-1 0,-1 1 0,1 0-1,0 0 1,-1-1 0,0 1 0,1 0 0,0-1 0,22-14 133,-21 14-110,21-17 111,17-11 70,-37 27-202,0 1 0,-1-1 1,1 1-1,0 0 0,0 0 0,0 0 1,0 0-1,0 0 0,0 1 0,0-1 1,0 1-1,5 0 0,-7 0-8,0 0-1,0 1 1,0-1 0,0 1-1,0-1 1,0 1 0,0 0-1,0-1 1,0 1-1,0 0 1,0 0 0,0-1-1,0 1 1,-1 0 0,1 0-1,0 0 1,-1 0 0,1 0-1,-1 0 1,1 0 0,-1 0-1,1 0 1,-1 1-1,0-1 1,0 0 0,1 0-1,-1 0 1,0 0 0,0 0-1,0 1 1,0-1 0,-1 2-1,1 0-89,0 0 0,0 0-1,-1 1 1,1-1 0,-1 0 0,0 0-1,0 0 1,0 0 0,0 0 0,0 0-1,-2 3 1,2-6 75,1 0 1,0 1-1,0-1 0,-1 0 1,1 0-1,0 0 0,0 1 0,-1-1 1,1 0-1,0 0 0,-1 0 0,1 0 1,0 1-1,-1-1 0,1 0 1,0 0-1,-1 0 0,1 0 0,0 0 1,-1 0-1,1 0 0,0 0 0,-1 0 1,1 0-1,0 0 0,-1 0 1,1 0-1,0 0 0,-1-1 0,1 1 1,0 0-1,-1 0 0,1 0 0,0 0 1,-1-1-1,1 1 0,0 0 1,0 0-1,-1 0 0,1-1 0,0 1 1,0 0-1,-1 0 0,1-1 0,0 1 1,0-1-1,-2-6-324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20684,'-3'11'1561,"3"-7"-1225,1-1-224,6-1-16,0-2-544,2-3 456,0 3-184,-1 0-176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47 13179,'-1'-1'203,"1"-1"0,0 1 0,-1 0 0,1 0-1,-1-1 1,1 1 0,-1 0 0,0 0 0,1 0 0,-1 0 0,0 0 0,0 0 0,0 0 0,0 0 0,0 0 0,0 0 0,0 1 0,0-1 0,0 0-1,0 1 1,0-1 0,-1 1 0,1-1 0,-2 0 0,-37-10 2233,34 10-1971,-11-2 258,0 0 0,0 1 1,0 0-1,-1 2 0,-27 2 1,39-1-614,1 0 0,0 0 1,-1 0-1,1 1 0,0 0 1,0 0-1,0 0 0,0 1 0,-8 5 1,11-6-76,-1 0 1,1 0 0,-1 1 0,1-1-1,0 1 1,0 0 0,0-1 0,1 1-1,-1 0 1,1 0 0,-1 0 0,1 0-1,0 0 1,0 1 0,0-1 0,1 0-1,-1 5 1,1-5-28,0 0 0,0 0-1,0 0 1,0 0 0,1 0-1,-1-1 1,1 1 0,0 0 0,0 0-1,0-1 1,0 1 0,1-1-1,-1 1 1,0-1 0,1 1-1,0-1 1,0 0 0,0 0 0,0 1-1,0-1 1,0-1 0,0 1-1,1 0 1,-1-1 0,0 1 0,1-1-1,0 0 1,-1 1 0,1-1-1,4 1 1,3 1-27,0-1 0,0 1 0,1-2-1,-1 1 1,0-2 0,1 1 0,13-2-1,-7-2-116,1 0 0,-1-1 0,0 0 0,-1-2 0,1 0-1,-1 0 1,0-2 0,28-18 0,-41 24 45,0 0 0,0 0 0,0 0 0,0-1 1,-1 1-1,4-5 0,-14 18 39,0 0 1,1 0-1,0 1 1,1 0-1,0 0 1,1 1 0,1-1-1,0 1 1,1 0-1,0 1 1,0-1-1,2 0 1,0 1-1,0-1 1,1 1-1,3 21 1,-2-31 50,1 6 29,0 1 0,-1 0 1,-1-1-1,0 14 0,0-21 9,-1 0 0,1 0 0,-1 0 0,0-1 0,1 1 0,-1 0 0,-1-1 0,1 1 0,0 0 0,-1-1 0,1 0 0,-1 1 0,0-1 0,1 0 0,-1 0 0,0 0 0,0 0 0,-1 0 0,1 0 0,-5 2 0,0 0 87,0-1 1,0 0-1,0-1 0,0 1 0,-1-1 0,1-1 0,-1 0 0,1 0 0,-1 0 0,0-1 0,1 0 0,-1 0 0,0-1 0,1 0 0,-1 0 0,1-1 0,-1 0 0,1 0 0,0-1 0,0 0 0,-11-6 0,16 8-236,0-1 0,0 0 0,1 0 0,-1 0 0,0 0 0,1 0 1,-1 0-1,1 0 0,0-1 0,0 1 0,0 0 0,0-1 0,0 1 0,0-1 0,1 1 0,-1-1 0,1 1 0,0-1 0,-1 0 0,1 1 1,1-1-1,-1 1 0,0-1 0,0 0 0,1 1 0,0-1 0,0-2 0,6-13-607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13 237 17908,'-13'8'1915,"13"-8"-1879,0 0 0,0 0 0,0 0 0,0 0 1,0 0-1,0 1 0,0-1 0,0 0 0,0 0 1,0 0-1,0 0 0,0 0 0,0 0 0,1 1 1,-1-1-1,0 0 0,0 0 0,0 0 0,0 0 1,0 0-1,0 0 0,0 0 0,0 0 0,1 1 1,-1-1-1,0 0 0,0 0 0,0 0 0,0 0 1,0 0-1,0 0 0,1 0 0,-1 0 0,0 0 1,0 0-1,0 0 0,0 0 0,0 0 0,1 0 1,-1 0-1,0 0 0,0 0 0,0 0 0,0 0 0,0 0 1,1 0-1,30-6 1713,1-5-1127,0-2-1,52-31 1,-66 34-498,-2-1 1,0-1 0,0-1 0,-1 0-1,-1-1 1,16-18 0,-6-6 118,-19 17-136,-5 21-106,0-1 1,0 1 0,0-1-1,0 1 1,0 0 0,-1-1-1,1 1 1,0-1 0,0 1 0,0 0-1,-1-1 1,1 1 0,0 0-1,0-1 1,-1 1 0,1 0-1,0-1 1,-1 1 0,1 0-1,0 0 1,-1-1 0,1 1-1,-1 0 1,1 0 0,0 0-1,-1-1 1,1 1 0,-1 0 0,1 0-1,0 0 1,-1 0 0,1 0-1,-1 0 1,1 0 0,-1 0-1,0 0 1,-3 1-11,0-1-1,0 1 1,1 0 0,-1 0-1,0 0 1,0 1 0,1 0-1,-1-1 1,1 1-1,-1 0 1,-4 4 0,-37 33-74,33-28 54,-11 8-6,2 1 1,0 2 0,1 0-1,1 1 1,-18 28-1,36-50 27,0 1 0,0 0-1,0 0 1,0 0 0,0 0-1,0 0 1,1 0 0,-1 1-1,0-1 1,1 0 0,0 0-1,0 0 1,0 1 0,0-1-1,0 0 1,0 0 0,0 0-1,1 1 1,-1-1 0,1 0 0,-1 0-1,1 0 1,0 0 0,0 0-1,2 3 1,-1-2-120,1 0-1,0-1 1,0 1-1,-1-1 1,2 0 0,-1 0-1,0 0 1,0 0 0,1-1-1,-1 1 1,0-1 0,1 0-1,0 0 1,5 1-1,-1-1-129,-1 0-1,1 0 1,0-1-1,-1 0 1,1-1-1,0 0 0,-1 0 1,14-4-1,8-4-612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13 15563,'8'-12'3451,"-13"11"-314,-20 14-1073,-50 39-1735,-78 69 0,152-120-332,0-1 0,0 1 0,0-1-1,1 1 1,-1 0 0,0-1 0,0 1-1,1 0 1,-1-1 0,0 1 0,1 0 0,-1 0-1,1 0 1,-1-1 0,1 1 0,-1 0-1,1 0 1,0 0 0,-1 0 0,1 0-1,0 0 1,0 0 0,0 0 0,-1 0 0,1 0-1,0 0 1,1 2 0,0-2-4,0 0 0,1 0 0,-1 0-1,1-1 1,-1 1 0,0 0 0,1 0 0,0-1 0,-1 1 0,1-1 0,-1 1 0,1-1 0,0 0-1,-1 0 1,4 0 0,3 1-13,7 1 14,-1-1-1,0 2 0,0 0 0,0 0 0,17 8 0,-28-9 9,0-1-1,0 0 1,-1 1 0,1 0 0,-1-1 0,1 1 0,-1 0 0,0 0 0,0 1 0,0-1 0,0 0 0,0 1 0,0-1 0,-1 1 0,1 0 0,-1-1 0,1 1 0,-1 0 0,0 0 0,0 0 0,-1 0 0,1 0 0,-1 0 0,1 0 0,-1 0 0,0 0 0,0 0 0,0 0 0,0 0 0,-1 0 0,0 4 0,-1-1 66,0 0 1,0 1 0,0-1 0,-1 0-1,0 0 1,0-1 0,0 1 0,-1-1 0,0 1-1,0-1 1,0 0 0,-1-1 0,0 1-1,0-1 1,0 0 0,0 0 0,-10 5 0,7-4 53,0-1 0,-1 0 0,1-1 0,-1 0 1,0 0-1,0-1 0,0 0 0,0 0 1,0-1-1,0 0 0,-19-2 0,25 1-171,0 0 0,0-1 0,1 0 0,-1 1 0,0-1 0,0 0 0,0 0 0,0-1 0,1 1 0,-1-1 0,0 1 0,1-1 0,0 0 0,-4-3 0,5 4-12,0 0 0,0 0 1,1-1-1,-1 1 0,1 0 0,-1 0 1,1 0-1,-1-1 0,1 1 0,-1 0 1,1-1-1,0 1 0,0 0 0,0-1 1,0 1-1,0 0 0,0-1 0,0 1 1,0 0-1,1 0 0,-1-1 1,0 1-1,1 0 0,-1 0 0,1-1 1,-1 1-1,1 0 0,0 0 0,0 0 1,-1 0-1,1 0 0,0 0 0,0 0 1,0 0-1,2-1 0,16-15-428,5 0-126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15635,'1'1'172,"-1"1"-1,1-1 1,0 1-1,0-1 1,0 1-1,0-1 1,0 0-1,0 0 1,0 0-1,0 1 1,1-1-1,-1 0 1,0 0 0,1-1-1,-1 1 1,1 0-1,-1 0 1,1-1-1,-1 1 1,1-1-1,0 1 1,-1-1-1,1 0 1,-1 0-1,1 1 1,0-1-1,-1 0 1,1 0-1,0-1 1,-1 1-1,1 0 1,0-1-1,-1 1 1,1-1-1,-1 1 1,3-2-1,6-2 276,1 0 0,-1-1 0,20-13 0,-28 17-380,13-9 316,-1 0 0,20-19 1,-29 24-291,0 1 0,-1-1 0,1-1 0,-1 1 0,-1 0 0,1-1 0,-1 0 0,0 0 0,4-10 0,-7 15-88,0 1 1,1-1-1,-1 1 0,0-1 0,0 1 1,1-1-1,-1 1 0,0-1 0,0 1 1,0-1-1,0 0 0,0 1 0,0-1 0,0 1 1,0-1-1,0 1 0,0-1 0,0 1 1,0-1-1,0 0 0,0 1 0,-1-1 1,1 1-1,0-1 0,0 1 0,-1-1 0,1 1 1,0-1-1,-1 1 0,1-1 0,0 1 1,-1 0-1,1-1 0,-1 1 0,1 0 1,-1-1-1,1 1 0,-1 0 0,1-1 0,-1 1 1,1 0-1,-1 0 0,1 0 0,-1-1 1,1 1-1,-1 0 0,1 0 0,-1 0 1,0 0-1,1 0 0,-1 0 0,1 0 1,-1 0-1,1 0 0,-1 0 0,0 1 0,-3 0-15,0-1 0,0 1-1,1 1 1,-1-1-1,1 1 1,-1-1-1,-4 4 1,-9 8-72,0 0-1,2 2 1,-1 0 0,2 0 0,0 1-1,1 1 1,0 1 0,1 0-1,-11 24 1,21-38 73,0 0 1,0 1-1,0-1 0,1 1 1,0 0-1,-1 9 0,1-14 8,1 1 0,0 0 1,0 0-1,0 0 0,1 0 0,-1 0 0,0-1 0,0 1 0,0 0 0,1 0 0,-1 0 0,0 0 0,1-1 0,-1 1 0,1 0 1,-1 0-1,1-1 0,-1 1 0,1 0 0,-1-1 0,1 1 0,0-1 0,-1 1 0,1 0 0,0-1 0,0 0 0,-1 1 0,1-1 1,0 1-1,0-1 0,0 0 0,-1 0 0,1 1 0,0-1 0,0 0 0,0 0 0,0 0 0,0 0 0,-1 0 0,1 0 0,0 0 1,0 0-1,1-1 0,8 0 4,0-1 1,0 0 0,-1-1-1,1 0 1,-1-1 0,1 0 0,-1 0-1,14-10 1,3-2 57,36-33 1,-28 18 42,-2-1 1,38-49-1,-99 145-289,22-51 181,1 1 1,0 0-1,1 1 0,0-1 1,1 1-1,-3 24 0,7-37 4,0 0 0,0-1 0,0 1 0,0 0 0,0-1 0,0 1 0,0 0 0,1-1 0,-1 1 0,1 0 1,-1-1-1,1 1 0,0-1 0,-1 1 0,1-1 0,0 1 0,0-1 0,0 0 0,0 1 0,0-1 0,1 0 0,-1 0 0,0 0 0,0 0 0,1 0 0,-1 0 0,1 0 0,-1 0 0,1-1 0,-1 1 0,1 0 0,-1-1 0,1 1 0,0-1 0,-1 0 0,1 0 0,0 1 0,-1-1 0,1 0 0,3-1 0,3 1-123,-1-1 1,1 0-1,-1 0 0,1-1 1,-1 0-1,0 0 1,14-7-1,-11 3-215,0 0 0,0 0 0,0-1-1,-1-1 1,0 0 0,-1 0 0,0-1 0,12-15 0,-4 1-245,-2 0 0,19-42 1,-4-2-324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16756,'-9'8'486,"1"0"0,0 1 0,1 0 0,0 1 1,0 0-1,-6 12 0,-26 65 1336,18-31-1251,3 0 1,2 1 0,3 1-1,3 0 1,-5 79 0,15-137-570,0 0-1,0 1 1,0-1 0,0 0 0,0 1 0,0-1 0,0 0 0,0 1 0,0-1-1,0 0 1,0 1 0,0-1 0,0 0 0,0 1 0,0-1 0,0 0-1,0 1 1,0-1 0,0 0 0,1 1 0,-1-1 0,0 0 0,0 1-1,0-1 1,1 0 0,-1 0 0,0 1 0,1-1 0,6-6 43,6-16 4,42-124-39,-49 128-40,-6 18 27,0 1 0,0-1 1,0 0-1,0 0 1,1 0-1,-1 1 0,0-1 1,0 0-1,0 0 0,0 0 1,0 0-1,0 1 0,1-1 1,-1 0-1,0 0 0,0 0 1,0 0-1,0 0 0,1 1 1,-1-1-1,0 0 1,0 0-1,0 0 0,1 0 1,-1 0-1,0 0 0,0 0 1,1 0-1,-1 0 0,0 0 1,0 0-1,0 0 0,1 0 1,-1 0-1,0 0 0,0 0 1,0 0-1,1 0 0,-1 0 1,0 0-1,0 0 1,1 0-1,-1 0 0,0-1 1,0 1-1,0 0 0,0 0 1,1 0-1,-1 0 0,0 0 1,0-1-1,0 1 0,0 0 1,0 0-1,1 0 0,-1-1 1,0 1-1,0 0 1,0 0-1,0 0 0,0-1 1,0 1-1,0 0 0,0 0 1,0 0-1,0-1 0,0 1 1,0 0-1,12 27-32,3 5-6,-13-30 41,0 1 0,0-1 1,1 0-1,-1 0 0,0-1 0,1 1 1,-1 0-1,1-1 0,0 0 0,-1 1 0,1-1 1,0 0-1,0 0 0,0-1 0,3 2 0,0-2 7,0 1-1,-1-1 1,1-1-1,0 1 1,-1-1-1,1 0 1,8-2-1,1-2 24,0-1-1,0 0 0,0-1 0,23-16 0,-21 11 76,0-1 0,0-1 0,-1 0 0,21-26 0,-47 54-43,1 1 0,0 0 0,1 0 1,1 1-1,1 0 0,0 0 1,1 0-1,0 1 0,-4 33 0,9-48-67,0 0 0,0 0-1,0 0 1,0 0 0,0 0-1,0 0 1,1 0-1,-1 0 1,1 1 0,0-1-1,-1 0 1,1-1 0,0 1-1,0 0 1,0 0 0,0 0-1,0 0 1,1-1-1,-1 1 1,1-1 0,-1 1-1,3 1 1,-2-2-87,0 0 0,0 0 0,-1-1-1,1 1 1,0-1 0,0 0 0,0 1 0,0-1 0,-1 0 0,1 0-1,0 0 1,0 0 0,0-1 0,0 1 0,0 0 0,-1-1 0,1 0-1,0 1 1,0-1 0,-1 0 0,1 0 0,0 1 0,-1-2 0,1 1-1,-1 0 1,3-2 0,1-2 50,0 0 0,-1 0 0,0-1-1,1 1 1,-2-1 0,1 0 0,-1 0 0,0-1 0,0 1 0,0-1-1,-1 1 1,2-14 0,9-29-518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17476,'-6'7'1864,"2"4"-1312,1 4-240,3 1 1049,4 0-1281,5 2-424,6-6-609,3 2 801,0-7-256,2 1-200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15483,'-25'47'4141,"18"-35"-2688,0 0 1,-9 24 0,15-31-1315,-1 0 1,1 1 0,0-1 0,1 1 0,-1-1 0,1 1-1,0-1 1,0 1 0,1-1 0,2 10 0,4 21-98,-1-1 1,-1 1-1,-1 58 1,-4-75-41,-1 0 1,-1 0 0,-1 0-1,-1 0 1,0 0-1,-2 0 1,0-1 0,-12 24-1,18-40-1,-1 0-1,0-1 0,0 1 1,0 0-1,0-1 1,0 1-1,-1-1 1,1 1-1,0-1 1,-1 1-1,1-1 0,-2 1 1,2-2-1,1 0-1,0 1 1,-1-1 0,1 0-1,0 0 1,-1 0 0,1 0 0,0 0-1,-1 0 1,1 0 0,0-1-1,-1 1 1,1 0 0,-1 0 0,1 0-1,0 0 1,0 0 0,-1 0 0,1-1-1,0 1 1,-1 0 0,1 0-1,0 0 1,0-1 0,-1 1 0,1 0-1,0-1 1,0 1 0,-1 0-1,1 0 1,0-1 0,0 1 0,0 0-1,0-1 1,0 1 0,-1-1-1,0-3-21,0-1 0,0 0 0,0 0 0,0 1 0,1-1 0,-1 0 0,2-7 0,1-8-136,1 1 1,0 0 0,2 0-1,0 1 1,1-1 0,1 1-1,1 0 1,18-31 0,-6 18-103,1 2-1,1 1 1,48-48 0,-52 58 204,30-31 67,-43 44 19,-1 0-1,0 0 1,0-1-1,0 0 1,-1 1-1,0-1 1,3-9-1,-5 14-22,-1 0 0,0 1 0,0-1-1,1 0 1,-1 1 0,0-1 0,0 0 0,0 0 0,0 1-1,0-1 1,0 0 0,0 1 0,0-1 0,0 0 0,0 0-1,0 1 1,0-1 0,0 0 0,-1 1 0,1-1 0,0 0 0,0 1-1,-1-1 1,1 0 0,-1 1 0,1-1 0,0 1 0,-1-1-1,1 1 1,-1-1 0,1 1 0,-1-1 0,0 1 0,1-1 0,-1 1-1,1 0 1,-1-1 0,0 1 0,1 0 0,-1-1 0,0 1-1,1 0 1,-1 0 0,0 0 0,0 0 0,1 0 0,-1 0 0,-1 0-1,-2 0 45,0 0-1,-1 0 1,1 1-1,0 0 1,0 0-1,0 0 0,-5 2 1,1 1 51,0 0 0,0 0 0,0 1 0,1 0 0,-11 9 0,15-12-67,0 1 0,1 0 0,-1-1-1,1 1 1,0 0 0,-1 0-1,1 0 1,1 0 0,-1 0 0,0 1-1,1-1 1,0 0 0,-1 1 0,2 0-1,-2 6 1,1-9-22,1 1 1,1-1-1,-1 0 0,0 1 0,0-1 1,0 0-1,1 1 0,-1-1 0,0 0 1,1 0-1,-1 1 0,1-1 0,0 0 0,-1 0 1,1 0-1,0 0 0,0 0 0,0 0 1,-1 0-1,1 0 0,2 1 0,0 0-3,0-1-1,-1 1 1,1-1-1,0 0 0,0 0 1,0 0-1,0 0 0,6 1 1,4-1-5,0-1 0,-1 0 0,18-2 0,0-3 2,42-12 0,-48 11 1,0 0 0,0 2 0,26-2-1,-49 6-3,0 0 0,1 0 0,-1 0 0,0 0 0,0 0 0,1 0 0,-1 0 0,0 0 0,0 1 0,0-1 0,1 0 0,-1 1 0,0-1 0,0 1 0,0 0 0,0-1 0,0 1 0,0 0-1,0 0 1,0-1 0,0 1 0,0 0 0,0 0 0,-1 0 0,1 0 0,0 0 0,-1 0 0,1 0 0,-1 1 0,1-1 0,-1 0 0,1 0 0,-1 0 0,0 0 0,1 1 0,-1-1 0,0 0-1,0 2 1,0-1 2,1 0-1,-1 0 0,0-1 0,1 1 1,0 0-1,-1 0 0,1 0 0,0 0 0,0-1 1,0 1-1,0 0 0,1-1 0,-1 1 0,0-1 1,3 3-1,-2-3-3,0-1 1,-1 1-1,1 0 1,0-1-1,0 1 1,-1-1-1,1 0 1,0 0-1,0 1 1,0-1-1,0 0 0,0-1 1,0 1-1,-1 0 1,1 0-1,0-1 1,0 1-1,0-1 1,-1 0-1,1 1 1,0-1-1,2-2 1,4-1-2,-1-1 1,0 1 0,9-9 0,69-73-302,-85 85 295,0 1-1,1 0 1,-1 0 0,0 0 0,0-1 0,0 1 0,0 0-1,0 0 1,0 0 0,0-1 0,1 1 0,-1 0-1,0 0 1,0 0 0,0 0 0,0 0 0,1-1 0,-1 1-1,0 0 1,0 0 0,0 0 0,1 0 0,-1 0-1,0 0 1,0 0 0,1 0 0,-1 0 0,0 0-1,0 0 1,0 0 0,1 0 0,-1 0 0,0 0 0,0 0-1,1 0 1,-1 0 0,0 0 0,0 0 0,0 0-1,1 0 1,-1 0 0,0 1 0,0-1 0,0 0 0,0 0-1,1 0 1,-1 1 0,-2 12-33,-9 18-557,11-30 569,-2 2-409,1 0 183,0 0-1,-1 0 0,1 1 1,0-1-1,0 0 1,1 1-1,-1 4 0,1-5-293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15403,'-2'7'1681,"-1"10"-969,2 6-248,-3 12 1352,1 6-775,-1 8-449,-1 3-120,2-1-112,0-1-48,3-8-104,0-6-40,0-12-144,0-7-216,0-9-432,2-7-296,-1-4 728,-5-10-177,-3-8-119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16956,'-3'0'1760,"7"0"-912,6-2-240,10-2 985,6-2-233,11-1-304,5-1-160,8-3-223,3 1-81,0 2-224,0 1-208,-7 1-576,-1 2-457,-15 1 745,-7 3-168,-11 6-96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16924,'4'2'230,"-1"0"0,1 0 0,0 0 0,-1 0 0,1-1 0,0 0 0,0 1 1,0-1-1,0-1 0,0 1 0,1-1 0,-1 1 0,0-1 0,0 0 0,0-1 1,0 1-1,0-1 0,0 1 0,0-1 0,0-1 0,4-1 0,11-3 430,-1-2-1,0-1 0,17-10 1,-32 17-583,19-11 396,0-2-1,23-19 1,-35 26-344,0-1 1,-1-1-1,0 1 0,-1-2 1,0 1-1,8-15 0,-15 24-118,0 0 0,-1 0 0,1 0-1,0-1 1,-1 1 0,1 0 0,-1 0-1,1-1 1,-1 1 0,1 0-1,-1-1 1,0 1 0,0 0 0,0-1-1,0 1 1,0 0 0,0-1 0,0 1-1,0 0 1,-1-1 0,1 1 0,0 0-1,-1-1 1,1 1 0,-1 0-1,1 0 1,-2-2 0,0 1-6,0 1-1,1 0 1,-1 0-1,0 0 1,0 0-1,0 0 1,0 1 0,0-1-1,0 1 1,0-1-1,0 1 1,0-1-1,0 1 1,0 0-1,0 0 1,0 0 0,-3 1-1,-5 0-6,1 1 0,-1 0-1,1 1 1,0 0 0,0 1-1,0 0 1,1 0 0,-1 0-1,1 1 1,0 1 0,1-1-1,-13 12 1,4-1-13,0 0 0,1 1 1,1 0-1,-15 26 0,19-27-6,0 0 0,-10 29 0,17-39-32,1 0 0,0 1 1,0-1-1,1 1 1,0-1-1,0 1 1,0 0-1,1 0 1,0-1-1,1 12 1,0-16-19,-1 0 0,1 0 1,0 0-1,-1 0 0,1 0 1,0 0-1,0-1 1,0 1-1,0 0 0,0 0 1,1-1-1,-1 1 0,0-1 1,1 1-1,-1-1 0,1 0 1,0 1-1,2 0 0,-1 0-7,0-1-1,1 1 0,-1-1 0,1 0 0,0 0 0,-1-1 0,1 1 0,0-1 0,5 0 0,3 0 21,-1-1-1,1-1 1,-1 0 0,0 0-1,19-8 1,22-14-376,0-6-19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15459,'-6'1'284,"0"0"0,0 0-1,0 0 1,0 1 0,1 0-1,-1 0 1,0 0-1,1 1 1,-1 0 0,1 0-1,-8 6 1,2 0 168,0 0 0,1 0-1,0 1 1,-8 11 0,14-17-332,1 0-1,0 0 1,0 1 0,1-1-1,-1 1 1,1 0 0,-2 6-1,4-10-106,-1 0-1,1 0 0,0 0 1,0 1-1,0-1 0,0 0 1,0 0-1,0 0 1,0 0-1,0 0 0,0 0 1,0 0-1,1 0 1,-1 1-1,0-1 0,1 0 1,-1 0-1,1 0 0,-1 0 1,1 0-1,-1-1 1,1 1-1,0 0 0,0 0 1,-1 0-1,1 0 1,0-1-1,0 1 0,0 0 1,0-1-1,0 1 0,0-1 1,0 1-1,0-1 1,0 1-1,0-1 0,0 0 1,2 1-1,9 1 46,1 0 1,23 1-1,21 4-54,-53-6-27,0-1-1,0 2 1,0-1-1,-1 0 1,1 1-1,-1 0 1,1 0-1,-1 0 1,1 0-1,-1 0 1,5 5-1,-7-5 8,1 0 0,-1 1 0,1-1 0,-1 0 0,0 0 0,0 0 0,0 1-1,0-1 1,0 1 0,-1-1 0,1 1 0,-1-1 0,1 1 0,-1-1-1,0 1 1,0-1 0,0 1 0,0-1 0,-1 1 0,1-1 0,-1 1-1,1-1 1,-1 1 0,0-1 0,0 1 0,0-1 0,0 0 0,-3 4-1,-2 4 9,0-1-1,-1 0 0,0 0 1,-1-1-1,-9 9 0,4-5 22,8-6-29,-1 0 0,0-1 0,-1 1 0,1-1 0,-1 0-1,0-1 1,0 0 0,-1 0 0,-15 6 0,23-10-9,-1 0 0,1 1-1,-1-1 1,1 0 0,-1 0-1,0 0 1,1 1-1,-1-1 1,1 0 0,-1 0-1,0 0 1,1 0 0,-1 0-1,1 0 1,-1 0 0,0 0-1,1 0 1,-1-1 0,1 1-1,-1 0 1,0 0 0,1 0-1,-1-1 1,1 1-1,-1 0 1,1-1 0,-1 1-1,1 0 1,-1-1 0,1 1-1,-1-1 1,1 1 0,0-1-1,-1 1 1,1-1 0,0 1-1,-1-1 1,1 1-1,0-1 1,0 1 0,-1-1-1,1 0 1,0 1 0,0-1-1,0 1 1,0-1 0,0 0-1,0 0 1,1-4-75,-1 1 1,1-1-1,1 0 1,-1 1-1,3-7 1,-2 5 74,11-29-458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16676,'0'0'59,"0"0"0,0 1 0,1-1 0,-1 0 0,0 0 0,0 1 0,0-1 0,0 0 0,0 0 0,0 1 0,0-1 0,0 0 1,0 0-1,0 1 0,0-1 0,0 0 0,0 1 0,0-1 0,0 0 0,0 0 0,0 1 0,0-1 0,0 0 0,0 0 0,0 1 0,0-1 1,0 0-1,-1 0 0,1 1 0,0-1 0,0 0 0,0 0 0,0 0 0,-1 1 0,1-1 0,0 0 0,0 0 0,0 0 0,-1 0 0,1 1 1,0-1-1,0 0 0,-1 0 0,1 0 0,-1 0 0,-14 13 216,12-11 68,-22 20 640,1 0 0,0 2 0,2 0 0,-20 30 0,18-20-857,2 1-1,-32 68 1,63-129-3283,-3 8 2710,6-17-464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15003,'-9'18'1475,"2"1"-1,0-1 1,-9 38 0,12-34-1040,1 0 1,1 0-1,1 1 0,1-1 1,5 40-1,5 9 199,22 80 1,-31-148-868,-2-6 58,-7-19-49,-12-40-45,2 20 119,-12-36 96,27 70 112,1-1 0,0 1 0,1-1 0,0 1 0,0-1-1,0 0 1,2-8 0,-1 15-33,0 0-1,1 0 1,-1 0-1,1 0 1,0 0 0,0 0-1,-1 0 1,1 1-1,0-1 1,1 0-1,-1 1 1,0-1 0,0 0-1,1 1 1,-1 0-1,1-1 1,-1 1 0,1 0-1,-1 0 1,1 0-1,0 0 1,0 0-1,0 0 1,-1 0 0,1 0-1,3 0 1,6-1 55,-1 0 0,1 0 0,19 0 0,-18 2-97,196 1-1777,-153 2 1421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17996,'0'0'62,"0"1"1,1-1 0,-1 0-1,0 1 1,0-1-1,1 0 1,-1 1 0,0-1-1,0 0 1,1 1-1,-1-1 1,0 0 0,1 1-1,-1-1 1,1 0-1,-1 0 1,0 0-1,1 1 1,-1-1 0,1 0-1,-1 0 1,0 0-1,1 0 1,-1 0 0,1 0-1,-1 0 1,1 0-1,-1 0 1,0 0 0,1 0-1,-1 0 1,1 0-1,-1 0 1,1 0-1,-1 0 1,0 0 0,1-1-1,22-4 522,125-43 2409,93-28-1161,-186 62-1630,0 3 0,83-7 1,-131 17-199,110-3 73,-98 5-105,-1 0 1,1 1-1,-1 1 1,24 7 0,-20 0-105,-20-4 32,-13-1 30,-15 0 45,0-1 0,-1-1 0,-39-1 0,12-1 39,31 0-12,-254 15 28,3 22-32,236-26 42,38-12-40,0 0-1,0 0 1,0 0-1,0 0 1,0 0-1,0 0 1,1 0-1,-1 0 1,0 0-1,0 0 1,0-1 0,0 1-1,0 0 1,0 0-1,0 0 1,1 0-1,-1 0 1,0 0-1,0 0 1,0 0-1,0 0 1,0 0-1,0 0 1,0 0-1,1 0 1,-1 0-1,0 0 1,0 0-1,0 0 1,0 0-1,0 0 1,0 0-1,0 1 1,1-1 0,-1 0-1,0 0 1,0 0-1,0 0 1,0 0-1,0 0 1,0 0-1,0 0 1,0 0-1,0 0 1,0 0-1,1 1 1,-1-1-1,0 0 1,0 0-1,0 0 1,0 0-1,0 0 1,0 0-1,0 0 1,0 1 0,0-1-1,0 0 1,0 0-1,0 0 1,0 0-1,0 0 1,0 0-1,0 1 1,0-1-1,0 0 1,0 0-1,0 0 1,0 0-1,-1 0 1,13-1-7,-1-1 0,0-1 0,15-4 1,11-4-2,59-9-244,2 4 0,0 4 0,186 2 0,-259 12-2,-18-1 43,-13-1-168,-148-1 548,-162-24 1,305 24-286,3 1 55,-1-1 0,1 0-1,0-1 1,0 0 0,0 0 0,0 0-1,0-1 1,1-1 0,-1 1-1,-12-9 1,9-3-147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2482 148 9810,'-31'-4'1027,"0"-2"-1,1-1 1,-1-1-1,-29-14 1,21 9-500,-66-16 0,16 16-446,0 4 0,-133 3 0,-180 30-110,304-17 67,-9 1 15,-449 42 310,349-17-226,174-26-100,1 2 0,0 2 0,1 0-1,-36 20 1,54-23-15,0 0-1,0 1 1,1 0-1,0 1 1,1 1 0,0 0-1,0 0 1,1 1-1,1 0 1,0 1-1,1 0 1,0 0-1,1 1 1,-8 21-1,9-17-15,0 0 0,2 0 0,0 1-1,1-1 1,1 1 0,0 0 0,2 0-1,0 0 1,1-1 0,1 1 0,6 28-1,5-1-81,1-1-1,2-1 0,2-1 1,2 0-1,2-1 0,2-2 1,48 64-1,-56-85 38,0-1 0,1-1 0,1 0 0,1-2 0,0 0-1,1-1 1,0 0 0,1-2 0,1-1 0,0-1 0,0 0 0,36 9 0,-18-9 17,0-3 0,0 0 0,0-3 0,1-2 0,0-1 0,69-8 0,-21-5 25,0-4-1,160-51 0,160-89 135,-212 74-77,155-63-36,-310 128 58,-1-2 0,-2-1-1,0-2 1,-1-2-1,-1-1 1,45-41-1,-61 47 179,-1-2-1,-1 0 1,0-1-1,-2 0 1,0-2-1,-2 0 0,-1-1 1,0 0-1,-2-1 1,16-53-1,-24 66-77,-1 0-1,0-1 1,-1 1 0,0-16-1,-2 24-120,0 0 1,-1 0-1,1-1 0,-1 1 1,0 0-1,0 0 0,-1 0 0,0 0 1,0 0-1,0 0 0,0 1 0,0-1 1,-6-7-1,1 5-14,0 0 1,0 1-1,-1 0 1,1 0-1,-1 1 1,0 0-1,-1 0 1,0 1 0,1 0-1,-12-3 1,-17-5 16,-44-8 0,70 18-52,-272-42-554,227 40 393,0 2 0,0 3 0,-63 9 0,40 2-94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12515,'5'2'366,"0"0"0,0-1 0,0 1 0,1-1 0,-1-1 0,0 1 0,11-1 0,37-3 576,-49 3-819,54-9 836,60-16 0,-72 13-650,-1 2 0,88-6 0,183 32-132,-81-1-127,198-21 25,2-23-53,245-8 40,607-49 407,-1020 66-36,428 24 0,-43 13 85,-241-10 164,-386-6-645,-8-1-7,0 0-1,0 1 0,0 1 1,25 7-1,-51-7-606,-3-2 510,0 0 0,1-1 1,-22-4-1,-20-5-78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44 15995,'18'-14'1378,"-12"9"-973,0 1 0,0-1-1,9-10 1,-44 46 1414,-46 39 0,7-7-1781,12-7-20,-181 165 168,235-219-179,0 0 1,0 0-1,-1-1 1,1 1-1,0-1 1,-1 0-1,0 1 1,-3 0-1,5-2-6,1 0 1,-1 0-1,1 0 0,-1 0 0,1 0 0,0 0 0,-1 0 1,1 0-1,-1 0 0,1 0 0,-1 0 0,1 0 1,-1-1-1,1 1 0,-1 0 0,1 0 0,0 0 0,-1-1 1,1 1-1,-1 0 0,0-1 0,1 0-1,-1 0 0,1 0 0,-1 0-1,0 0 1,1 0 0,0 0 0,-1 0-1,1 0 1,0-1 0,0 1 0,-1 0 0,1 0-1,0-2 1,0-7-14,1-1 1,0 1-1,0-1 0,1 1 0,0 0 1,6-15-1,27-61-107,-27 68 92,-2 3-6,-3 5 27,1 1 1,0 0-1,1 0 0,0 1 0,9-12 1,-13 18 10,1 0 1,0 1-1,-1-1 1,1 1-1,0 0 1,0-1-1,0 1 1,-1 0-1,1 0 1,1 0-1,-1 0 1,0 0-1,0 1 1,0-1-1,0 1 1,0-1-1,1 1 1,-1 0-1,0 0 1,0 0-1,1 0 1,-1 0-1,0 0 1,0 1-1,1-1 1,-1 1-1,0-1 1,0 1-1,4 2 1,93 49 118,5 2-55,-90-48-212,1 0 1,0-1-1,0 0 1,0-1 0,0-1-1,0 0 1,1-1-1,25-1 1,-4-3-112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18796,'21'4'1488,"2"-3"-1336,10-2-64,9-5 553,12 0-794,5-4-63,3-1-440,-1-2-120,-12-1 568,-6 7-112,-17 7-184</inkml:trace>
  <inkml:trace contextRef="#ctx0" brushRef="#br0" timeOffset="1">114 170 17228,'24'4'1432,"2"-3"-1032,6 1-184,8-2 416,1-2-288,7-2-616,-1-3 472,0 3-224,-4-2-104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16988,'12'-2'486,"0"0"0,0 0 0,0-1 0,-1-1 0,0 0 0,1-1 0,13-7 0,-11 5-172,47-21 553,-2-3 0,102-69-1,-154 95-759,-5 4-80,-1 0 0,1 1 0,-1-1 1,0 0-1,1 0 0,-1 0 0,0 0 0,0 0 0,0 0 0,0-1 0,1 1 0,-2 0 0,1-1 0,0 1 1,0 0-1,0-1 0,-1 1 0,2-3 0,-7 3 245,-2 4-221,0 0 0,0 0-1,0 0 1,1 1 0,-1 0 0,1 1 0,0-1 0,0 1-1,-7 8 1,5-5-46,0 1 0,0 0 0,1 0 0,1 1 0,-9 16-1,13-24-39,1 0 0,0 1 0,0-1 0,0 1 0,1-1 0,-1 1 0,1-1 0,-1 1-1,1-1 1,0 1 0,0 0 0,0-1 0,0 1 0,1 3 0,0-5-33,-1 1 0,1 0 0,0-1 1,0 1-1,0-1 0,0 0 0,0 1 1,0-1-1,0 0 0,0 0 0,1 1 0,-1-1 1,0 0-1,1 0 0,-1 0 0,1-1 0,-1 1 1,1 0-1,-1-1 0,1 1 0,0 0 0,2-1 1,10 3-385,1-1 1,-1-1 0,1 0-1,0-1 1,-1 0-1,1-2 1,0 0 0,26-7-1,11-5-521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17300,'-1'0'144,"0"0"0,-1 0 0,1 1 0,0-1 0,0 1 0,0-1 0,0 0 0,0 1 0,0 0 0,0-1 0,0 1 0,0 0 0,0-1 0,-2 2 0,2 0 67,-12 7 391,0 1 0,1 1-1,1 0 1,-17 20 0,22-24-456,1 1 0,0-1-1,0 1 1,1 0 0,0 0-1,0 0 1,1 1 0,0 0-1,-2 14 1,4-20-136,1 0 1,-1-1-1,1 1 0,0 0 1,0-1-1,1 1 0,-1 0 1,0 0-1,1-1 0,0 1 1,-1-1-1,1 1 0,0-1 0,0 1 1,1-1-1,-1 1 0,0-1 1,1 0-1,0 0 0,-1 0 1,1 0-1,0 0 0,0 0 1,0 0-1,0-1 0,0 1 0,1-1 1,-1 1-1,0-1 0,1 0 1,-1 0-1,1 0 0,-1 0 1,1 0-1,0-1 0,-1 1 1,6 0-1,-3-1 7,0 1 0,1-1 0,0 0 0,-1 0 0,1 0 0,-1-1 0,0 0 0,1 0 0,-1 0 0,1-1 1,-1 0-1,0 0 0,0 0 0,0-1 0,0 0 0,-1 1 0,9-8 0,-10 7 16,0-1 0,-1 1 0,1-1 0,-1 1 0,0-1 0,0 0 1,0 0-1,0 0 0,-1 0 0,0 0 0,0 0 0,0-1 0,0 1 0,-1 0 0,1-7 0,-1 9-34,0 0-1,0 0 1,0 0-1,-1 0 1,1 1-1,-1-1 1,1 0-1,-1 0 1,1 0-1,-1 0 1,0 0 0,0 1-1,0-1 1,0 0-1,0 1 1,0-1-1,-1 1 1,1-1-1,0 1 1,-1-1-1,1 1 1,-1 0-1,1 0 1,-1 0-1,0 0 1,0 0-1,1 0 1,-1 0-1,0 1 1,0-1-1,0 1 1,0-1-1,0 1 1,-3-1-1,4 1-70,-1 0 0,1 0 0,0 0 0,0 0 0,-1 0-1,1 0 1,0 0 0,0 0 0,-1 0 0,1 1 0,0-1-1,0 0 1,-1 1 0,1-1 0,0 1 0,0 0 0,0-1-1,0 1 1,0 0 0,0-1 0,0 1 0,0 0 0,0 0-1,0 0 1,1 0 0,-1 0 0,0 0 0,0 0 0,1 0 0,-1 0-1,1 0 1,-1 1 0,1-1 0,-1 0 0,1 0 0,0 1-1,-1 1 1,1-2-32,0 1-1,1 0 1,-1 0-1,0-1 1,0 1-1,1 0 1,-1 0 0,1-1-1,0 1 1,-1 0-1,1-1 1,0 1-1,0-1 1,0 1-1,0-1 1,0 1-1,0-1 1,0 0 0,1 1-1,-1-1 1,0 0-1,1 0 1,-1 0-1,1 0 1,-1 0-1,4 1 1,22 5-724,9-5-107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415 219 17964,'11'8'1784,"-24"11"-992,-11 2-280,-9 7 1233,-2 2-617,1 1-432,4 5-104,7-7-168,6-3-111,11-8-305,3-2-176,3-7-617,0-1-231,-1-12-800,-2-6 1144,2-4-217</inkml:trace>
  <inkml:trace contextRef="#ctx0" brushRef="#br0" timeOffset="1">95 51 19660,'-9'6'652,"-1"0"-146,0 1 0,1 0 0,-18 17 0,26-23-439,-1 1 1,0 0-1,1 0 0,0 0 1,-1 0-1,1 0 1,0 0-1,0 0 0,0 0 1,0 0-1,0 0 1,1 1-1,-1-1 0,1 0 1,-1 0-1,1 1 1,0-1-1,0 0 1,0 1-1,0-1 0,0 0 1,0 1-1,1-1 1,-1 0-1,1 1 0,1 3 1,0-4-54,0 0-1,0 0 1,-1 0 0,2 1-1,-1-2 1,0 1 0,0 0 0,0 0-1,1-1 1,-1 1 0,1-1-1,-1 0 1,1 0 0,0 0 0,-1 0-1,1 0 1,0-1 0,0 1-1,-1-1 1,1 1 0,5-1 0,-1 0 0,1 0 0,0 0 1,-1-1-1,1 0 1,-1 0-1,1-1 1,8-2-1,-8 0-23,1 0 0,0 0 0,-1-1-1,0 0 1,0-1 0,0 1 0,12-13 0,-17 15 4,0 0 0,-1 0 0,1 0 1,-1 0-1,1-1 0,-1 1 1,0-1-1,-1 1 0,1-1 0,0 0 1,-1 1-1,0-1 0,0 0 1,0 0-1,-1 0 0,1 0 0,-1 0 1,0 0-1,0 0 0,0 0 1,-1-5-1,1 7-3,-1 0 0,0 0 0,0 0 1,1 0-1,-1 0 0,-1 0 0,1 0 0,0 0 0,0 0 1,-1 1-1,1-1 0,-1 0 0,1 1 0,-1-1 0,0 1 0,-3-3 1,1 2-7,0 0 1,0 1-1,0-1 1,0 1-1,0-1 1,0 1-1,-1 1 1,-5-1-1,0 0 4,0 1 0,0 0-1,0 1 1,0 0 0,0 1-1,-18 5 1,19-3 24,1-1-1,-1 1 1,1 0-1,0 1 1,-11 8-1,17-11-64,-1 0 0,0 0 0,0 1 0,1-1 0,0 1 0,-1-1 0,1 1 0,0 0 1,0 0-1,0 0 0,1 0 0,-1 1 0,1-1 0,0 0 0,0 1 0,0-1 0,-1 6 0,2-8 2,0 1 0,1 0-1,-1-1 1,0 1 0,1 0 0,-1-1 0,1 1 0,-1 0-1,1-1 1,0 1 0,-1-1 0,1 1 0,0-1 0,0 0-1,0 1 1,0-1 0,1 0 0,-1 0 0,0 0 0,0 1-1,1-1 1,-1-1 0,1 1 0,-1 0 0,1 0 0,-1 0-1,1-1 1,-1 1 0,1-1 0,3 1 0,20 2-415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15371,'-13'31'1050,"8"-21"-708,0 1-1,1 0 0,0 0 1,1 1-1,-4 18 0,7-28-274,0-1-1,0 0 0,0 1 0,0-1 1,0 0-1,0 0 0,1 1 1,-1-1-1,0 0 0,1 0 0,-1 1 1,1-1-1,-1 0 0,1 0 0,0 0 1,-1 0-1,1 0 0,0 0 1,0 0-1,0 0 0,0 0 0,0 0 1,0 0-1,2 1 0,0-1 43,0 1-1,0-1 0,1 0 1,-1 1-1,1-2 1,-1 1-1,1 0 0,7 0 1,3-1 170,-1 0 0,1-1 0,25-5 0,-11 0 236,28-10 1,-49 13-416,-1 1 0,1-1 0,-1 1 1,0-2-1,0 1 0,0-1 1,-1 0-1,1 0 0,-1 0 1,6-8-1,-10 11-75,0 0-1,0 0 1,0 0 0,-1 0 0,1 0-1,0 0 1,-1 0 0,1 0 0,-1-1-1,0 1 1,1 0 0,-1 0-1,0-1 1,0 1 0,1 0 0,-1-1-1,0 1 1,0 0 0,0 0 0,-1-1-1,1 1 1,0 0 0,-1-3 0,0 2 5,-1 0-1,1 0 1,0 0 0,-1 0 0,1 1 0,-1-1 0,0 0 0,1 1 0,-1-1 0,0 1 0,0 0 0,-3-2 0,-2-1-18,-1 0 0,0 1 1,-1 0-1,1 0 1,0 1-1,-11-2 0,12 3-179,-1 1-1,0-1 1,1 1 0,-1 0-1,0 1 1,1 0-1,-1 0 1,0 1-1,1-1 1,0 2-1,-11 3 1,4 5-256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 13355,'-8'-2'658,"0"0"0,-1 0 0,1 1-1,-1 0 1,0 0 0,1 1 0,-1 0 0,1 1 0,-15 2 0,18-2-431,0 0 0,0 0 1,1 0-1,-1 1 0,0-1 0,1 1 1,-1 0-1,1 1 0,0-1 0,0 1 1,0 0-1,0 0 0,0 0 1,1 1-1,-1-1 0,1 1 0,0 0 1,-3 4-1,5-7-213,1 0 1,-1 0-1,1 0 1,0 0 0,-1 0-1,1 0 1,0 0-1,-1 0 1,1 0-1,0 0 1,0 0-1,0 0 1,0 0-1,0 0 1,0-1-1,0 1 1,0 0-1,1 0 1,-1 0-1,0 0 1,0 0 0,1 0-1,-1 0 1,1 0-1,-1 0 1,1 0-1,-1-1 1,1 1-1,0 0 1,-1 0-1,1-1 1,0 1-1,-1 0 1,1-1-1,0 1 1,0-1-1,0 1 1,0-1 0,-1 1-1,1-1 1,0 0-1,0 1 1,2-1-1,2 2-1,1 0-1,0-1 1,0 0 0,0 0-1,11 0 1,-2-2 12,0 0 0,0 0 0,0-2 0,0 1 0,-1-2 0,1 0 1,-1-1-1,0-1 0,0 0 0,-1 0 0,0-2 0,15-9 0,-27 16-18,0 1-1,0-1 1,0 0-1,0 0 1,-1 0-1,1 0 1,0 0-1,0 0 1,0 0-1,-1 0 1,1 0-1,-1 0 1,1 0-1,-1 0 1,1-1-1,-1 1 1,1-2-1,-1 2-2,0 1 0,0-1 0,-1 0 0,1 1-1,0-1 1,0 1 0,-1-1 0,1 0 0,0 1 0,-1-1-1,1 1 1,0-1 0,-1 1 0,1-1 0,-1 1 0,1-1 0,-1 1-1,1 0 1,-1-1 0,1 1 0,-1 0 0,0-1 0,0 1-1,-4-2 8,1 1-1,-1-1 0,1 1 0,-1 1 1,1-1-1,-1 1 0,0-1 1,-4 2-1,-5 0 6,-1 1 0,1 0 1,0 1-1,-23 8 0,29-8-61,1 0-1,0 0 0,-1 1 0,1-1 1,1 2-1,-1-1 0,1 1 0,-1 0 0,-9 11 1,14-14-10,1-1-1,0 0 1,0 1 0,0-1 0,0 0 0,0 1 0,0-1 0,1 1-1,-1 0 1,1-1 0,-1 1 0,1 0 0,-1-1 0,1 1 0,0 0-1,-1 0 1,1-1 0,0 1 0,0 0 0,1-1 0,-1 1 0,0 0-1,1 0 1,-1-1 0,1 1 0,-1 0 0,1-1 0,0 1 0,-1-1-1,1 1 1,0-1 0,0 1 0,0-1 0,0 0 0,0 1 0,1-1-1,-1 0 1,0 0 0,3 2 0,18 7-425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41 12635,'2'-3'319,"0"0"1,0 0 0,-1 0-1,1-1 1,-1 1-1,2-7 1,0-1 841,-10 38 846,-4 40 1,5-31-1378,-10 93 107,1 131 0,5-62-708,-87 916 119,-21-1 528,78-756-583,14-123-56,-46 449 24,31-328 453,-134 533 0,161-832-415,2-14 55,-11 77 0,23-128-751,6-73-624,-8 39 885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140 237 11562,'-24'-2'786,"-1"1"-1,-26 3 1,43-3-423,-14 3 515,22-2-856,-1 0 0,1 0-1,-1 0 1,1 0 0,-1 0-1,1 0 1,0 1 0,-1-1-1,1 0 1,-1 0 0,1 1-1,0-1 1,-1 0 0,1 0-1,0 1 1,-1-1 0,1 0-1,0 1 1,0-1 0,-1 0-1,1 1 1,0-1 0,0 1-1,-1-1 1,1 0 0,0 1-1,0-1 1,0 1 0,0-1-1,0 0 1,0 1 0,0-1-1,0 1 1,0-1 0,0 1-1,0-1 1,0 1 0,0-1-1,0 0 1,0 2 0,1-1 4,0 1 0,0-1 0,1 1 0,-1-1 0,0 0 0,0 1 0,1-1 0,-1 0 0,1 0 0,-1 0 0,1 0 0,-1 0 0,1 0 0,0 0 0,-1 0 0,1-1 0,0 1 0,3 0 0,37 7 231,27 0 83,1-4 1,94-7-1,142-26-18,-44 3-214,366 10 14,-340 30-106,554 10 34,33-53 52,624 15 88,-439-20-196,-939 26 12,833-43 83,-633 37-71,196-4 24,-446 19-8,267-10 299,177 2 712,-397 15-22,-56-3-251,69-3 1,-62-5-713,137 10 0,-194-5-93,0-1 1,0 0 0,0-1 0,0 0 0,0-1 0,0-1 0,0 1 0,-1-2 0,1 0-1,0 0 1,-1-1 0,17-8 0,-27 12-45,1-1-1,-1 0 0,1 1 1,-1-1-1,0 0 0,1 0 1,-1 0-1,0 0 1,1 0-1,-1 0 0,0 0 1,0 0-1,0 0 0,0 0 1,0-1-1,1-2 1,-2 2-46,0-1 0,0 1 1,0 0-1,-1-1 0,1 1 0,0-1 1,-1 1-1,0-1 0,0 1 1,-1-3-1,2 5 126,-6-18-423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16492,'22'6'6450,"66"18"-6658,-17-11 271,-25-6-25,67 21 1,-109-27-35,0 1 0,0-1 0,-1 1 0,1 0 0,-1 0 0,1 0 0,-1 0 0,0 0 0,6 6 1,-8-6 2,1-1 1,-1 1 0,0 0 0,0 0-1,0-1 1,0 1 0,-1 0-1,1 0 1,0 0 0,-1 0 0,1 0-1,-1 0 1,0 0 0,0 0 0,1 0-1,-1 0 1,-1 0 0,1 0 0,0 0-1,0 0 1,-2 3 0,-1 6 40,-1-1 0,0 0 0,-1 0 0,-1 0-1,1-1 1,-1 0 0,-8 10 0,-54 57 336,-175 144 731,148-139-1025,87-73-568,-1 0 0,-12 15-1,21-23 468,0 0-1,0 0 1,-1 0-1,1 0 1,0 1 0,0-1-1,0 0 1,-1 0-1,1 1 1,0-1-1,0 0 1,0 0-1,0 1 1,0-1-1,0 0 1,0 1-1,0-1 1,0 0-1,-1 0 1,1 1-1,0-1 1,0 0-1,0 1 1,1-1-1,-1 0 1,0 0-1,0 1 1,0-1 0,0 0-1,0 1 1,0-1-1,0 0 1,0 0-1,1 1 1,-1-1-1,0 0 1,0 0-1,0 0 1,0 1-1,1-1 1,-1 0-1,0 0 1,0 0-1,1 1 1,-1-1-1,0 0 1,0 0-1,1 0 1,-1 0-1,0 0 1,0 0 0,1 0-1,-1 0 1,0 1-1,1-1 1,-1 0-1,0 0 1,0 0-1,1 0 1,-1-1-1,17 0-441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33 679 15203,'-2'0'152,"1"1"-1,-1-1 1,0 1 0,0-1-1,0 1 1,1-1-1,-1 1 1,0 0-1,1 0 1,-1 0-1,0 0 1,1 0 0,-1 0-1,1 0 1,0 0-1,-1 1 1,1-1-1,0 1 1,-1 1 0,2-3-119,0 0 0,0 1 1,0-1-1,0 0 0,0 0 1,0 0-1,0 1 0,0-1 1,0 0-1,0 0 0,1 0 1,-1 0-1,0 0 0,0 1 1,0-1-1,0 0 0,0 0 1,1 0-1,-1 0 1,0 0-1,0 0 0,0 0 1,1 0-1,-1 1 0,0-1 1,0 0-1,0 0 0,0 0 1,1 0-1,-1 0 0,0 0 1,0 0-1,0 0 0,1 0 1,-1 0-1,0 0 0,0 0 1,0 0-1,1-1 1,-1 1-1,0 0 0,13-2 487,5-5-207,0 0-1,0 0 1,32-21 0,48-39 255,-75 51-419,57-43 150,-4-4-1,-1-2 0,-4-4 0,106-132 0,-171 193-290,30-42 31,-34 46-40,1-1 0,0 0 0,-1 0 0,0 0-1,0 0 1,-1-1 0,1 1 0,0-6-1,-3 10-67,-3 6 29,-1 10-24,4-6 24,0 0-1,1 0 1,0 1-1,1-1 1,0 0-1,3 13 1,20 58-98,-9-33 74,2 17-15,27 92 124,-33-125-196,1 1 0,28 50 0,-29-66-363,0-1 1,22 24 0,-4-5-74,-18-19 109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4454 11538,'-1'5'296,"1"-4"-30,-1 1 0,1-1 0,0 0 0,0 1-1,-1-1 1,1 0 0,0 0 0,0 1-1,1-1 1,-1 0 0,0 1 0,0-1-1,1 2 1,0-3-90,0 1-1,0 0 0,0 0 1,1-1-1,-1 1 0,0-1 1,0 1-1,0-1 0,1 1 1,-1-1-1,0 0 0,1 1 1,-1-1-1,2 0 0,33 0 1503,-10 4-1089,1-1 1,38 0-1,-45-2-515,79-5 88,-56 1 45,82-16 0,-73 7-76,-1-2 0,-1-2 0,-1-3 1,0-1-1,-2-3 0,0-1 0,53-39 0,218-138-101,-228 152-21,-2-4 0,143-114 1,102-114 80,-276 232-7,-2-3 0,-3-2 0,85-114 0,175-233 71,-264 345-145,-2-3 0,73-121-1,-60 72 4,-2 2 20,100-143 0,-76 142-28,194-268-29,-130 121 14,-107 179 17,4 2 1,60-82-1,-63 110-7,85-76 0,-77 77 9,58-66-1,-44 38 6,108-99 0,-123 131-21,2 1 1,1 4-1,80-45 0,-73 50 7,32-19 1,3 4 0,110-37 0,-160 70-2,0 2 1,0 2-1,76-5 0,-49 11-18,108 10 0,-138-3 11,-1 2-1,1 1 1,-1 1-1,0 3 1,-1 0-1,-1 3 1,0 1 0,54 33-1,-60-30-12,-1 2 0,0 0 0,-2 2 0,0 1 1,-2 1-1,-1 1 0,-1 1 0,-1 1 0,29 51 0,39 117-134,3 6 47,4-18 107,-8 4 1,67 208 0,-95-187 17,0-2-17,-43-158-5,3 0 0,29 52 0,158 264 7,-161-288-6,64 79-1,67 62 32,-67-100-15,142 117 0,-102-98 22,-92-84 7,2-2-1,3-2 1,1-4 0,3-2 0,1-3 0,2-3 0,84 31-1,-63-40 11,177 31-1,-57-15-1,-162-33-37,77 7 0,-99-16-12,-1-1-1,1-1 1,-1-1 0,44-9 0,-70 11-32,0-1 0,0 0 1,1 0-1,-1 0 0,0 0 0,0 0 0,1 0 0,-1 0 1,0 0-1,1 0 0,-1 0 0,0 0 0,0 0 1,1 0-1,-1-1 0,0 1 0,0 0 0,1 0 0,-1 0 1,0 0-1,0 0 0,1 0 0,-1-1 0,0 1 0,0 0 1,0 0-1,0 0 0,1-1 0,-1 1 0,0 0 0,0 0 1,0-1-1,0 1 0,0 0 0,1 0 0,-1-1 0,0 1 1,0 0-1,0 0 0,0-1 0,0 1 0,0-1 0,-12-6-1550,-21-2 176,13 6 600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326 167 16876,'6'-12'386,"0"0"1,-1 0 0,0 0 0,-1 0-1,0-1 1,-1 0 0,-1 1 0,0-1-1,1-21 1,-3 33-350,0 0 1,0 1-1,0-1 0,1 0 1,-1 1-1,0-1 0,0 0 0,0 1 1,0-1-1,0 0 0,-1 1 1,1-1-1,0 0 0,0 1 0,0-1 1,-1 0-1,1 1 0,0-1 1,0 1-1,-1-1 0,1 0 0,-1 1 1,1-1-1,0 1 0,-1-1 1,1 1-1,-1-1 0,1 1 0,-1 0 1,1-1-1,-1 1 0,0 0 1,1-1-1,-1 1 0,1 0 0,-1 0 1,0-1-1,1 1 0,-1 0 1,0 0-1,1 0 0,-1 0 0,0 0 1,1 0-1,-1 0 0,0 0 1,1 0-1,-1 0 0,0 0 0,1 1 1,-1-1-1,0 0 0,1 0 1,-2 1-1,-2 1 80,0 0 0,-1 1-1,1-1 1,0 1 0,0 0 0,-5 6 0,-1 2-20,0 1 0,1-1 0,1 2 0,0-1 0,-10 23 0,-24 70 200,31-69-195,1 1 0,2-1-1,1 2 1,2-1 0,2 0 0,1 1 0,2 0 0,1-1 0,2 1 0,2-1 0,1 0 0,2 0 0,2 0 0,28 69 0,-31-91-251,-8-18-647,-14-26-611,-17-15-566,-65-69-1,14 19 3659,82 93-1634,1 1 1,-1-1 0,0 1-1,1-1 1,-1 1-1,1-1 1,0 1-1,-1-1 1,1 0-1,0 1 1,-1-1 0,1 0-1,0 1 1,-1-1-1,1 0 1,0 1-1,0-1 1,0 0-1,0 1 1,0-1 0,0 0-1,0 0 1,0 1-1,0-1 1,0 0-1,0 1 1,0-1-1,0 0 1,1 1 0,-1-1-1,0 0 1,1 1-1,-1-1 1,0 0-1,1 1 1,-1-1-1,1 1 1,-1-1 0,1 1-1,-1-1 1,1 1-1,-1-1 1,1 1-1,-1-1 1,1 1-1,0 0 1,0-1 0,5-2 56,1 1 1,-1 0-1,0 1 1,11-2-1,-3 0-186,-6 1-25,21-4-337,0-2 1,-1-1-1,0-1 1,0-1-1,30-18 1,-7-5-97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18316,'-15'14'616,"1"0"0,0 1 0,1 1 0,1 1 1,0-1-1,2 2 0,0 0 0,-11 26 0,13-19-423,0 0 0,2 1-1,0 0 1,2 0 0,-1 36 0,4-50-246,1 0 0,0 0 0,1 1-1,1-1 1,0 0 0,0 0 0,2 0 0,-1-1 0,1 1 0,1-1 0,0 0 0,0 0 0,13 18 0,-14-25-117,-1 0 1,1 0 0,-1-1 0,1 1 0,0-1 0,1 0-1,-1 0 1,0-1 0,1 1 0,-1-1 0,1 0 0,0 0-1,0 0 1,0-1 0,0 0 0,7 1 0,-6-1-21,1-1 1,0 0 0,0-1 0,0 1 0,0-1-1,-1-1 1,1 1 0,0-1 0,-1 0 0,1-1-1,11-6 1,24-17-775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15475,'93'-21'6006,"-74"18"-5613,0 1-1,0 0 0,1 2 1,-1 0-1,27 4 1,-44-4-370,1 1 1,0 0-1,0-1 0,-1 1 1,1 0-1,-1 0 0,1 0 1,0 0-1,-1 1 1,0-1-1,4 3 0,-5-3-17,-1 0-1,1 0 0,0 0 1,-1 0-1,1 0 1,-1 0-1,1 0 0,-1 0 1,1 0-1,-1 0 0,0 0 1,1 0-1,-1 0 0,0 1 1,0-1-1,0 0 1,0 0-1,0 0 0,0 0 1,0 0-1,0 1 0,-1-1 1,1 0-1,0 0 0,-1 0 1,1 0-1,-1 0 0,1 0 1,-2 1-1,-5 10 10,-1-1 0,-1-1 0,0 1 0,0-2 0,-1 1-1,0-1 1,-21 14 0,1 0 29,-3 3 10,-49 43 106,73-60-125,0 0-1,1 0 0,0 1 1,1 0-1,0 0 0,-7 13 1,13-21-26,0 0 1,0 0-1,1 0 1,-1 0 0,0 0-1,1 0 1,-1 0-1,1 0 1,0 1-1,-1-1 1,1 0 0,0 0-1,0 0 1,1 0-1,-1 0 1,0 1-1,1-1 1,-1 0 0,1 0-1,0 0 1,1 3-1,0-2 5,0-1-1,1 1 0,-1-1 0,0 1 1,1-1-1,-1 0 0,1 0 0,0 0 1,0 0-1,0-1 0,0 1 0,5 1 1,6 1 17,0 0 0,1 0 1,0-2-1,-1 0 0,19 1 0,-14-3-193,1 0 0,0-2 0,0 0 0,-1-1-1,23-6 1,-30 5 68,0 0 0,0 0 0,-1-1 1,1 0-1,-1-1 0,-1-1 0,1 0 0,-1 0 0,13-12 0,16-23-286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17452,'0'10'1792,"0"7"-1000,3 5-288,6 3 825,1 3-225,0 10-144,-1 4-160,-5 11-320,-4 3-104,-10 7-167,-9 3-25,-18 1-88,-5 2-176,-11-3-825,-3-4 825,-11-14-112,0-5-64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12035,'3'-24'1970,"-1"16"349,-1 28-1009,2 448 2107,-3-135-2913,-15 448-281,24-124 46,-1-271-117,-7-225 2677,-9-209-2744,4 29-113,-3-17-68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15715,'-7'10'755,"0"0"-1,0 0 0,-12 12 1,13-16-290,1 0 1,0 0-1,0 0 1,0 1-1,0 0 1,1 0-1,0 0 1,1 1-1,-5 12 1,8-18-430,0-1 0,-1 0 0,1 0 0,0 0 0,0 0 0,0 1 0,0-1 0,0 0 0,0 0 0,0 1 0,1-1 0,-1 0 0,0 0 0,1 0 0,-1 0 0,0 0 0,1 0 0,0 1 0,-1-1 0,1 0 0,0 0 0,-1 0 0,1-1 0,0 1 0,0 0 0,0 0 0,0 0 0,0-1 0,0 1 0,0 0 0,0-1 0,0 1 0,0-1 0,0 1 0,0-1 0,0 0 0,1 1 0,-1-1 0,0 0 0,0 0 0,0 0 0,1 0 0,-1 0 0,2 0 0,3 0-8,0 0 1,0 0 0,0-1 0,0 0 0,0 0 0,0-1 0,9-3 0,-9 2 25,0 0 0,-1-1 0,1 1 0,-1-1 1,0 0-1,0-1 0,0 1 0,0-1 0,-1 0 1,0 0-1,0 0 0,0-1 0,-1 0 0,5-9 0,-6 12-24,-1 0-1,0 0 1,0 0-1,0 0 1,0 0-1,-1 0 1,1-1-1,-1 1 1,0 0-1,0 0 1,0 0-1,0 0 1,0-1-1,-1 1 1,1 0-1,-1 0 1,0 0-1,0 0 1,0 0-1,-1 0 1,1 0-1,-1 1 1,1-1-1,-1 0 1,0 1-1,0-1 1,0 1-1,0 0 1,-1-1-1,1 1 1,-5-3-1,3 3-33,1 0 0,-1 0 0,0 0 0,0 0 0,0 0 0,0 1 0,0 0 0,-1 0 1,1 0-1,0 1 0,-5-1 0,-3 1-329,-1 1 0,-17 3 1,8-1-87,-2-5 147,4-5-94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23 17340,'0'-2'94,"0"1"-1,-1 0 1,1 0 0,0 0 0,-1 0 0,0 0-1,1 0 1,-1 0 0,0 0 0,1 0 0,-1 0 0,0 0-1,0 0 1,0 0 0,0 1 0,0-1 0,0 0-1,0 1 1,0-1 0,0 0 0,0 1 0,0 0 0,0-1-1,0 1 1,0 0 0,-1-1 0,1 1 0,0 0 0,0 0-1,0 0 1,-1 0 0,1 0 0,0 0 0,0 0-1,0 0 1,0 1 0,-1-1 0,1 0 0,0 1 0,0-1-1,-2 2 1,-2 0 60,0 1 0,0 0-1,0 0 1,0 1 0,1-1 0,-1 1-1,-5 6 1,-5 9-36,0 1-1,0 0 1,2 1-1,1 1 0,-12 27 1,9-12-76,2 0 1,-13 58-1,21-79-17,2 0 0,0 0 0,2 1 0,-1-1-1,2 0 1,0 1 0,1-1 0,1 0 0,6 31-1,-7-43-7,1 0-1,-1-1 1,1 1-1,0-1 1,-1 1-1,1-1 1,1 0-1,-1 0 1,0 0-1,1 0 1,0 0-1,-1-1 1,1 1-1,0-1 1,0 1-1,7 2 1,-5-3-113,0 0 0,0 0 0,0-1 0,0 0 0,0 0 0,0 0 1,0-1-1,1 0 0,-1 0 0,10-1 0,5-3-553,0 0 1,0-2-1,-1 0 0,0-2 1,20-9-1,6-6-95,-1-3-248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16363,'4'16'1035,"-1"-1"0,-1 0 0,0 1 0,0 24 0,0 6-231,6 41 572,32 138 1,-38-217-1298,0 0 1,1 0-1,0 0 0,0 0 1,5 8-1,-7-14-52,0-1 1,1 1-1,-1 0 0,0-1 0,1 1 0,-1-1 0,1 1 1,-1-1-1,1 0 0,-1 0 0,1 0 0,0 0 0,0 0 1,0 0-1,0 0 0,-1 0 0,1-1 0,0 1 0,0-1 1,0 1-1,0-1 0,1 0 0,-1 0 0,0 0 0,4 0 1,0-2 32,0 1 0,0-1 0,0 0 0,-1-1 0,1 0 0,-1 1 0,1-2 0,-1 1 1,0-1-1,0 1 0,0-1 0,6-8 0,7-7 204,25-36 1,-38 48-214,21-28 154,-1-1-1,-3-1 1,-1-2-1,-1 0 1,18-54-1,-34 82-192,-3 7-29,0 1-1,1-1 1,-1 0-1,0 0 1,-1 0-1,1 0 1,-1 0-1,0 0 1,0-5-1,0 8-11,0 1 0,0-1 0,0 1 0,0 0 0,0-1 0,0 1 0,0 0 0,0-1 0,0 1-1,-1 0 1,1-1 0,0 1 0,0 0 0,0 0 0,-1-1 0,1 1 0,0 0 0,0-1-1,0 1 1,-1 0 0,1 0 0,0 0 0,-1-1 0,1 1 0,0 0 0,-1 0 0,1 0-1,0 0 1,-1-1 0,1 1 0,0 0 0,-1 0 0,1 0 0,0 0 0,-1 0 0,1 0 0,0 0-1,-1 0 1,1 0 0,0 0 0,-1 0 0,1 0 0,0 0 0,-1 1 0,1-1 0,0 0-1,-1 0 1,1 0 0,0 0 0,-1 1 0,-19 12-1581,13-7 1454,-10 4-413,0-3-174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2647 13115,'31'-21'655,"0"-2"0,-2-1 0,0-1 0,41-47 0,-9 9 269,496-511 2705,-57 56-2801,-175 183-659,59-60-128,-373 384-42,273-263-135,14 25-844,-209 191-313,-83 53 808,-16 10 158,-22 14-116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2421 11154,'12'-8'459,"0"0"0,-1 0 0,0-1 1,-1-1-1,0 1 0,0-2 0,-1 1 0,9-14 0,36-39 1236,319-290 2049,21 15-2318,-349 299-1294,688-547 873,-231 191-849,-454 356-193,196-162-217,-26-7-733,-209 199 749,-1 0-1,-1-1 0,1 0 1,-1 0-1,-1 0 1,5-12-1,-7 7-191,-4 15 416,0 0 0,0-1 0,0 1 1,0 0-1,0 0 0,0 0 0,0-1 0,0 1 0,0 0 1,0 0-1,0 0 0,0-1 0,0 1 0,0 0 1,0 0-1,0 0 0,0-1 0,0 1 0,0 0 0,0 0 1,0 0-1,0-1 0,-1 1 0,1 0 0,0 0 0,0 0 1,0 0-1,0-1 0,0 1 0,-1 0 0,1 0 1,0 0-1,0 0 0,0 0 0,-1 0 0,1 0 0,0-1 1,0 1-1,0 0 0,-1 0 0,1 0 0,0 0 0,0 0 1,0 0-1,-1 0 0,1 0 0,-11 9-534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2027 14075,'61'-40'753,"-3"-3"0,-1-2 1,51-53-1,-28 25-101,498-419 1615,-239 214-1634,278-216-202,-593 477-435,559-398-1775,-572 408 1581,1 0 0,20-8 1,-31 14 182,-1 1 1,1 0-1,0 0 1,-1 0 0,1-1-1,-1 1 1,1 0-1,-1 0 1,1 0 0,0 0-1,-1 0 1,1 0-1,0 0 1,-1 0-1,1 0 1,-1 0 0,1 0-1,-1 1 1,2-1-1,-2 9-175,-13 13-165,-31 20-270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13843,'7'10'1304,"36"-21"-640,21-18-152,34-31 593,17-19-161,38-23-40,16-8 8,20-17-152,6-4-167,-6 8-577,-17 7-400,-23 24-553,-20 16-439,-45 29 1032,-21 11-264,-39 30-272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14483,'54'-4'1648,"12"-14"-1023,36-25-201,17-12 528,26-23-200,8-9-48,13-9-248,-4 2-368,-15 10 40,-17 4-104,-37 30-80</inkml:trace>
  <inkml:trace contextRef="#ctx0" brushRef="#br0" timeOffset="1">931 711 15027,'66'-17'1513,"16"-14"-897,9-9-240,11-9 616,1-7-64,-5 1-704,-6 7-296,-26 9 144,-16 0-72,-27 16-160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17108,'37'0'1472,"19"-23"-1072,9-7-176,3-8 384,3-2-216,-3-7-1264,-3 1 1048,-11 0-344,-11 3-144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1330 3073,'3'-2'377,"0"-1"1,1 1 0,-1 0-1,0 0 1,1 0 0,-1 0 0,1 0-1,0 1 1,-1 0 0,1 0-1,0 0 1,0 0 0,0 0-1,0 1 1,0 0 0,0 0 0,0 0-1,0 0 1,7 2 0,-4-2 175,1 1 0,-1-1 0,0 0 0,0-1 1,0 0-1,11-2 0,6-6 214,-1-1-1,0-1 1,22-13 0,-8 3-173,315-192 2188,-224 133-2299,598-360 373,-565 344-804,348-199-367,-472 273-438,1 2 0,0 2 0,68-22-1,-103 38 230,-1-2-49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423 169 15299,'3'-3'201,"-1"0"-1,1 0 1,0-1-1,-1 1 1,0-1-1,1 0 0,-2 1 1,1-1-1,0 0 1,2-8-1,-4 9-111,0 1-1,0-1 1,0 0 0,0 0-1,0 1 1,0-1-1,-1 0 1,1 0-1,-1 1 1,0-1 0,1 0-1,-1 1 1,-1-1-1,1 1 1,0-1 0,-1 1-1,-2-4 1,-1 0 90,0 0 1,0 1-1,0 0 1,0 0-1,-1 0 1,0 1-1,0-1 1,0 1 0,-1 1-1,1-1 1,-1 1-1,-13-4 1,10 5-73,-1-1 1,1 2-1,-1-1 1,1 2 0,-1-1-1,1 2 1,-1-1-1,-14 3 1,10 0-44,-1 1 1,1 1-1,0 0 0,0 0 1,0 2-1,1 0 0,0 0 1,0 1-1,1 1 0,0 0 1,-22 22-1,29-25-42,1 1 1,0-1 0,0 1-1,0 0 1,1 0-1,-4 9 1,7-15-21,1 1-1,-1-1 1,0 1 0,1-1 0,-1 1-1,1 0 1,-1-1 0,1 1 0,0 0-1,0-1 1,-1 1 0,1 0 0,0-1-1,1 1 1,-1 0 0,0-1 0,0 1-1,1 0 1,-1-1 0,1 1 0,0-1-1,-1 1 1,1-1 0,0 1 0,0-1-1,0 1 1,0-1 0,0 0 0,0 1-1,0-1 1,0 0 0,1 0 0,-1 0-1,0 0 1,1 0 0,1 1 0,5 1-2,0 0 0,1-1 0,-1 1 1,1-2-1,0 1 0,0-1 1,0 0-1,10-1 0,77-7-18,-79 5 14,189-30-10,-186 33-24,-20-1 36,0 1 1,1-1-1,-1 0 0,0 0 1,0 0-1,1 0 1,-1 0-1,0 1 0,0-1 1,1 0-1,-1 0 1,0 1-1,0-1 1,0 0-1,1 0 0,-1 1 1,0-1-1,0 0 1,0 0-1,0 1 1,0-1-1,0 0 0,0 1 1,0-1-1,1 0 1,-1 0-1,0 1 0,0-1 1,0 0-1,0 1 1,-1-1-1,0 4-6,0-1 1,-1 0-1,1 0 0,-1 0 0,0 1 1,0-2-1,-3 4 0,2-2 10,-18 25 22,2 1 1,1 1-1,1 1 1,1 0-1,3 0 1,0 2-1,2 0 1,2 0-1,1 1 1,-7 66-1,14-92-33,1-5 42,0-1-1,0 1 1,-1-1-1,1 1 1,-1 0 0,-2 4-1,3-7-17,-1 0 0,1-1 0,-1 1 0,1 0 0,-1-1 0,1 1-1,-1-1 1,0 1 0,1 0 0,-1-1 0,0 1 0,1-1 0,-1 0 0,0 1 0,1-1 0,-1 0-1,0 1 1,0-1 0,0 0 0,1 0 0,-1 0 0,0 0 0,0 1 0,0-1 0,0 0 0,1 0 0,-1-1-1,0 1 1,0 0 0,0 0 0,1 0 0,-1-1 0,-1 1 0,-9-5 99,1 1-1,-1-1 1,1-1-1,1 0 1,-1 0 0,-11-11-1,-8-5 149,-72-50-115,101 72-172,0 0 0,0 0-1,0 0 1,0 0 0,1 0-1,-1 0 1,0 0 0,0 0 0,0 0-1,1 0 1,-1 0 0,0 0 0,0-1-1,0 1 1,0 0 0,0 0 0,1 0-1,-1 0 1,0 0 0,0-1-1,0 1 1,0 0 0,0 0 0,0 0-1,0 0 1,0-1 0,0 1 0,1 0-1,-1 0 1,0 0 0,0-1 0,0 1-1,0 0 1,0 0 0,0 0-1,0-1 1,0 1 0,0 0 0,-1 0-1,1 0 1,0 0 0,0-1 0,0 1-1,0 0 1,0 0 0,0 0 0,0-1-1,0 1 1,0 0 0,-1 0-1,1 0 1,0 0 0,0 0 0,0-1-1,0 1 1,0 0 0,-1 0 0,1 0-1,0 0 1,23-2-974,-18 2 661,23-1-567,0-2-1,42-9 0,-10-5 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17396,'19'9'1824,"11"-4"-992,6 0-280,11-1 801,6-3-193,4-1-320,1 0-224,-5-2-648,-6-1-480,-13-2 472,-5 0-144,-17 0-112</inkml:trace>
  <inkml:trace contextRef="#ctx0" brushRef="#br0" timeOffset="1">0 195 15331,'6'19'1705,"24"-15"-921,8-4-240,16-2 680,6 0-136,9 0-471,3-2-385,-5 1 1240,-2-4-1256,-10-7-48,-4-2-64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39 15579,'0'-1'104,"1"0"-1,0 0 0,-1 0 0,1 0 1,-1 0-1,1 0 0,-1 0 0,1-1 1,-1 1-1,0 0 0,0 0 0,1 0 1,-1 0-1,0 0 0,0 0 0,0-1 1,0 1-1,0 0 0,-1 0 0,1 0 1,0 0-1,0 0 0,-2-2 0,1 2-49,0 0-1,0 0 0,-1 0 0,1 0 1,0 0-1,-1 0 0,1 1 0,-1-1 1,0 1-1,1-1 0,-1 1 0,1-1 1,-1 1-1,1 0 0,-1 0 0,-2 0 1,-9-1 366,0 2 0,0-1 0,0 2 0,1 0 1,-1 0-1,0 1 0,-15 6 0,5 0 28,0 0 0,-40 24 0,55-28-365,0 1 0,0 0 0,0 0 0,1 1 0,-1 0 0,2 1 1,-1-1-1,1 1 0,0 0 0,-4 9 0,8-13-65,0-1 0,1 0 0,-1 0-1,1 1 1,0-1 0,0 1 0,0-1 0,1 1 0,-1-1 0,1 1-1,0-1 1,0 1 0,0 0 0,0-1 0,1 1 0,0-1 0,-1 1-1,1-1 1,0 1 0,1-1 0,-1 1 0,0-1 0,1 0 0,0 0-1,0 0 1,0 0 0,0 0 0,0 0 0,1-1 0,-1 1 0,4 2-1,2 1 7,0-1-1,0 1 0,0-2 1,1 1-1,-1-1 0,1 0 1,0-1-1,0 0 0,1-1 1,-1 1-1,1-2 0,-1 1 0,1-2 1,-1 1-1,1-1 0,14-2 1,-9 1 47,0-2 1,0 0 0,0 0 0,0-2-1,-1 0 1,0 0 0,0-1 0,0-1-1,22-15 1,-30 18-31,0-1 0,-1 0-1,1 0 1,-1 0 0,0 0 0,0-1 0,-1 0-1,1 0 1,-1 0 0,-1-1 0,1 0 0,-1 1 0,3-13-1,-4 15-35,-2-1 0,1 1 0,0 0 0,-1 0-1,0 0 1,0-1 0,0 1 0,0 0 0,-1 0 0,0-1-1,0 1 1,0 0 0,0 0 0,-1 0 0,1 0 0,-1 0-1,0 1 1,0-1 0,0 0 0,-1 1 0,1 0 0,-1-1-1,0 1 1,-6-5 0,1 1-159,0 1 1,0 0-1,-1 1 0,0 0 0,-14-6 0,18 9-124,1 0-1,-1 1 0,0-1 0,0 1 0,-1 0 0,1 0 1,0 1-1,0 0 0,0 0 0,0 0 0,-1 0 0,-6 2 0,12-2 234,-1 0-1,0 0 1,1 0-1,-1 1 1,1-1-1,-1 0 1,0 0-1,1 1 0,-1-1 1,1 0-1,-1 1 1,1-1-1,-1 0 1,1 1-1,-1-1 0,1 1 1,0-1-1,-1 0 1,1 1-1,0-1 1,-1 1-1,1 0 0,0-1 1,-1 1-1,1-1 1,0 1-1,0-1 1,0 1-1,0 0 1,-1-1-1,1 1 0,0-1 1,0 1-1,0 0 1,1 0-1,8 12-953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 18172,'3'-10'1872,"-9"13"-1176,-11 6-311,-13 13 1335,-5 0-688,-5 9-504,-2 2-176,-2 6-216,2-2-24,8-1-24,5-6-40,11-7-256,5 0-304,7-13-616,3-4-392,8-12 1136,2-4-233,3-8-279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17364,'-18'1'548,"-1"1"0,0 1 0,1 1 1,0 1-1,0 0 0,-20 9 1,30-10-366,-1 0 1,1 1-1,0 0 1,0 0-1,0 1 1,1 0 0,0 0-1,0 1 1,0 0-1,1 0 1,0 1 0,1-1-1,-9 16 1,12-19-141,1-1-1,-1 0 1,1 0 0,0 1 0,0-1 0,0 0 0,0 1-1,1-1 1,-1 1 0,1-1 0,0 1 0,0-1 0,0 1-1,1-1 1,-1 1 0,2 3 0,-1-4-29,0 0 0,1-1 0,-1 1 0,1 0 0,0-1 0,-1 1-1,1-1 1,1 1 0,-1-1 0,0 0 0,0 0 0,1 0 0,-1 0 0,1 0 0,0-1 0,-1 1 0,7 1 0,1 1 0,-1-1 1,1-1 0,0 0-1,1 0 1,-1-1-1,0 0 1,0-1 0,0 0-1,1 0 1,-1-1 0,0-1-1,0 0 1,13-4 0,-14 4-5,-1-1 1,1 0 0,-1-1-1,0 0 1,0 0 0,0 0 0,0-1-1,-1-1 1,0 1 0,0-1-1,0 0 1,-1-1 0,0 1-1,0-1 1,6-10 0,-10 14-10,0-1 0,0 1 0,-1 0 1,1-1-1,-1 1 0,0 0 0,0-1 0,0 1 1,-1-1-1,1 0 0,-1 1 0,0-1 0,0 0 1,0 1-1,0-1 0,-1 0 0,1 1 0,-1-1 1,0 1-1,0-1 0,0 1 0,-1 0 0,1-1 1,-1 1-1,0 0 0,0 0 0,0 0 0,0 0 1,0 0-1,-1 0 0,1 1 0,-1-1 0,0 1 1,0 0-1,0 0 0,0 0 0,0 0 0,0 0 1,0 1-1,-1-1 0,1 1 0,-1 0 0,1 0 1,-1 0-1,1 0 0,-1 1 0,0 0 0,1 0 1,-1 0-1,-6 0 0,3 1-61,1 0 0,0 0-1,-1 0 1,1 1 0,0 0 0,0 0-1,0 0 1,1 1 0,-1 0 0,1 0 0,-1 1-1,1-1 1,0 1 0,0 0 0,0 0-1,1 1 1,0 0 0,0-1 0,0 1 0,0 1-1,1-1 1,-4 7 0,3-3-156,0 0 0,0 0 0,1 0 0,1 0 0,0 1-1,0-1 1,0 1 0,1-1 0,1 1 0,0 0 0,0-1 0,1 1 0,0-1 0,2 11 0,9 19-694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56 15155,'-21'12'1029,"-10"5"101,-30 21 0,53-33-862,1 0 0,0 1 0,1 0 0,0 0 0,-1 1 0,2-1 0,-1 2 0,1-1 0,-6 12 1,10-17-204,0-1 0,0 1 1,0 0-1,1 0 1,-1-1-1,1 1 1,-1 0-1,1 0 1,0 0-1,0 0 0,0-1 1,0 1-1,0 0 1,0 0-1,0 0 1,1 0-1,-1 0 1,0-1-1,1 1 1,0 0-1,-1 0 0,1-1 1,0 1-1,0 0 1,2 1-1,-1-1-17,0 0 1,0 0-1,0-1 0,0 1 0,0-1 0,1 1 0,-1-1 0,1 0 1,-1 0-1,1 0 0,-1 0 0,1-1 0,-1 1 0,1-1 1,0 0-1,-1 1 0,5-1 0,1-1 6,0 0 0,0 0-1,-1-1 1,1 0 0,-1 0 0,1 0-1,-1-1 1,0 0 0,0-1 0,0 0-1,0 0 1,-1 0 0,1-1 0,-1 0-1,0 0 1,-1 0 0,1-1 0,4-6 0,-8 8-46,1 1 0,0-1 0,-1 1 0,0-1 0,0 0 0,0 0 1,0 0-1,-1 0 0,1 0 0,-1-1 0,0 1 0,0 0 1,-1-1-1,1 1 0,-1 0 0,0-1 0,0 1 0,0 0 1,-1-1-1,0 1 0,0 0 0,0-1 0,0 1 0,-1 0 1,1 0-1,-1 0 0,0 0 0,0 0 0,-1 1 0,1-1 0,-1 1 1,1-1-1,-5-3 0,2 2-124,0 0-1,-1 0 1,0 1 0,0-1 0,0 1-1,0 1 1,-1-1 0,1 1 0,-1 0-1,0 1 1,0-1 0,0 1-1,0 1 1,-1-1 0,-7 0 0,-22 1-323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17028,'44'85'3631,"-5"-7"-2057,18 9-415,77 91 1,-49-69-913,-68-87-673,0 0 1,-2 1-1,0 1 1,-2 0 0,12 29-1,-22-34-932,-4-11 763,-2-6-319,-1-7-85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15131,'0'16'1617,"10"11"-769,2 7-304,7 8 840,4 8-216,9 6-191,5 4-129,4-4-280,2 1-128,5-2-200,-4-7-80,-4-12-256,-4-7-168,-10-12-376,-6-7-296,-13-7 704,-5-10-136,-20-20-193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77 15723,'3'6'1489,"7"4"-705,3 5-240,5 12 776,5 4-152,3 12-255,3 5-113,1 2-168,4 3-72,-5-6-392,-3-2-232,-6-15-536,-3-6-216,-8-11-336,-8-12-81,-5-5 737,-9-13-328,-6-19-128</inkml:trace>
  <inkml:trace contextRef="#ctx0" brushRef="#br0" timeOffset="1">6 0 14163,'-4'6'1224,"2"4"-672,2 3-168,9 5 617,5 7-49,6 9 64,5 5-40,6 11-127,2 2-73,7 5-112,0-4-168,1-3-704,-6-3-480,4-9 608,-5-8-136,-5-30-176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49 13891,'35'-49'4172,"-43"73"-1178,-33 55-1082,-40 69-180,-14 20-982,-108 265 1,186-390-738,-49 111-72,66-154 39,0 0 0,0 0 0,0 0 0,0 0 0,0-1 0,0 1 0,0 0 0,0 0 0,0 0 0,-1 0 0,1 0 0,0 0-1,0-1 1,0 1 0,0 0 0,0 0 0,0 0 0,0 0 0,-1 0 0,1 0 0,0 0 0,0 0 0,0 0 0,0 0 0,0 0 0,-1 0 0,1 0 0,0-1 0,0 1-1,0 0 1,0 0 0,0 0 0,-1 0 0,1 1 0,0-1 0,0 0 0,0 0 0,0 0 0,-1 0 0,1 0 0,0 0 0,0 0 0,0 0 0,0 0 0,0 0-1,0 0 1,-1 0 0,1 1 0,0-18-1323,6-42-1839,-6 40 2218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14907,'23'-10'5007,"16"3"-2850,2-2-1391,-6-4-370,-1-2-1,-1-1 1,0-2 0,36-26-1,114-98 297,-56 25-444,19-15-145,-120 115-92,-25 17-11,-1 0 1,1 0-1,-1 0 0,1 0 1,-1-1-1,1 1 0,-1 0 1,0 0-1,1 0 0,-1 0 1,1 0-1,-1 0 0,1 0 1,-1 0-1,1 1 0,-1-1 1,1 0-1,-1 0 1,0 0-1,1 0 0,-1 1 1,1-1-1,-1 0 0,0 0 1,1 1-1,-1-1 0,1 0 1,-1 1-1,0-1 0,0 0 1,1 1-1,-1-1 0,0 0 1,1 1-1,-1-1 0,0 1 1,0-1-1,0 1 0,0-1 1,1 0-1,-1 1 0,0-1 1,0 1-1,0-1 0,0 1 1,0-1-1,0 1 0,0-1 1,0 1-1,0-1 0,0 1 1,-1 0-1,0 27 7,-1 1 1,-9 43 0,1-13 5,2 2-304,3 0 0,3 0 1,2 0-1,12 83 0,-11-134 137,1 1-1,-2-1 0,0 12 0,-1-7-234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16572,'2'12'1854,"7"-13"-950,15-16-257,-16 10-225,53-44 605,-3-2-1,-1-3 1,-4-3 0,52-71-1,-61 64-356,-37 59-282,-5 13-293,-4 14-70,-34 137 127,16-77-183,-11 98-1,31-171-68,-1 1 0,1-1 0,0 0-1,1 0 1,0 1 0,2 9 0,-3-16 57,1 0-1,-1 0 1,0 0 0,0-1-1,1 1 1,-1 0 0,0-1 0,1 1-1,-1 0 1,1-1 0,-1 1 0,1 0-1,-1-1 1,1 1 0,-1-1 0,1 1-1,0-1 1,-1 1 0,1-1-1,0 0 1,-1 1 0,1-1 0,0 0-1,-1 1 1,1-1 0,1 0 0,0 0-59,0-1 1,-1 1-1,1-1 1,0 1 0,0-1-1,-1 0 1,1 0 0,0 0-1,-1 0 1,1 0 0,-1 0-1,1 0 1,-1-1-1,1 1 1,-1 0 0,2-3-1,45-61-1237,-21 26 541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 16932,'3'-2'258,"0"-1"-1,0 1 1,1 0 0,-1 0 0,0 0 0,1 0 0,0 0 0,-1 1 0,1-1 0,0 1 0,0 0-1,-1 1 1,1-1 0,0 1 0,0-1 0,5 1 0,4 0 130,0 1 0,0 0 1,21 5-1,-26-5-364,0 1 0,0 1 0,0 0 1,0 0-1,0 1 0,7 4 0,-12-7-27,-1 1-1,0-1 0,0 1 1,0-1-1,0 1 0,0 0 1,0 0-1,-1 0 0,1 0 1,-1 0-1,1 1 0,-1-1 1,0 0-1,0 1 0,0-1 1,0 0-1,0 1 0,-1 0 1,1-1-1,-1 1 0,1-1 1,-1 1-1,0 5 0,-1-1-2,-1 0 0,1 0 0,-1-1 0,-1 1 0,1 0 0,-1-1 0,0 1 0,-8 9 0,-38 50-1,37-50 4,-28 33 97,16-22-331,1 1-1,2 2 1,1 0-1,-24 49 1,39-67 25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15915,'-22'42'1769,"-7"15"-624,27-52-956,0 0-1,1-1 1,-1 1-1,1 0 0,0 0 1,1 0-1,-1 0 1,1 0-1,0 9 1,1-12-126,-1 0-1,0 0 1,1 0 0,0 0 0,-1 0 0,1 0-1,0-1 1,0 1 0,0 0 0,0 0 0,0-1 0,0 1-1,0-1 1,1 1 0,-1-1 0,1 1 0,-1-1-1,1 0 1,2 2 0,0-1-3,-1 0 1,1-1-1,0 0 0,-1 0 1,1 0-1,0 0 0,0-1 0,0 1 1,6-1-1,1 0 58,0-1-1,-1-1 1,1 0 0,-1 0 0,1-1-1,17-7 1,-19 6 66,0-1 0,0 1 0,0-2 1,0 1-1,-1-1 0,0-1 0,0 0 0,-1 0 0,0 0 1,0-1-1,7-10 0,-13 17-151,0 0 1,0 0 0,-1-1-1,1 1 1,0-1 0,-1 1-1,1-1 1,-1 1 0,0-1-1,1 1 1,-1-1 0,0 1-1,0-1 1,0 1 0,0-1 0,0 1-1,0-1 1,0 0 0,-1 1-1,1-1 1,0 1 0,-1-1-1,1 1 1,-1 0 0,0-1-1,1 1 1,-1-1 0,0 1-1,0 0 1,0 0 0,0-1-1,0 1 1,0 0 0,0 0-1,-1 0 1,1 0 0,0 0-1,-1 1 1,1-1 0,0 0-1,-1 1 1,1-1 0,-1 1-1,-2-2 1,-5 0-81,1-1 0,-1 1 0,0 1 0,0 0 0,1 0 1,-13 0-1,9 2-192,7-2-191,-1 1 0,0 0 0,0 1 0,1 0 0,-1-1 0,0 2 0,1-1 0,-6 3 0,11-4 405,0 0 0,-1 0 0,1 0 0,0 0 0,0 1-1,0-1 1,0 0 0,0 0 0,0 0 0,0 0 0,0 1 0,0-1 0,0 0 0,0 0 0,0 0 0,0 0 0,0 1 0,0-1 0,0 0-1,0 0 1,0 0 0,0 0 0,0 1 0,0-1 0,0 0 0,0 0 0,0 0 0,0 0 0,0 1 0,0-1 0,1 0 0,-1 0 0,0 0 0,0 0-1,0 0 1,0 0 0,0 1 0,0-1 0,1 0 0,-1 0 0,0 0 0,0 0 0,0 0 0,0 0 0,0 0 0,1 0 0,-1 0 0,0 0 0,0 0-1,0 0 1,0 0 0,1 0 0,-1 0 0,0 0 0,0 0 0,0 0 0,1 0 0,-1 0 0,10 1-921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18820,'-7'45'1848,"-18"-1"-1183,-3 3-281,0 2 776,1 0-168,1-12-352,3-7-200,8-8-248,5-4-96,5-9-224,5-8-160,-1-2-600,1-8 32,-4-9 616,-4 0-184,-3-5-144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42 19244,'0'-1'80,"-1"0"-1,1 0 1,-1 1-1,1-1 1,-1 0-1,0 1 1,1-1-1,-1 1 1,0-1-1,0 1 0,1-1 1,-1 1-1,0-1 1,0 1-1,0 0 1,1-1-1,-1 1 1,0 0-1,0 0 1,0 0-1,0-1 1,0 1-1,0 0 1,0 0-1,0 1 1,1-1-1,-1 0 1,0 0-1,0 0 1,0 0-1,0 1 1,0-1-1,1 0 1,-1 1-1,0-1 1,0 1-1,0-1 1,1 1-1,-1-1 1,0 1-1,1 0 1,-1-1-1,0 1 1,1 0-1,-1-1 1,1 1-1,-1 0 1,1 0-1,-1 1 1,-1 2 115,0 1 1,0-1 0,0 1-1,1 0 1,0-1 0,0 1-1,-1 8 1,2-2-139,-1 0 0,2-1 0,1 16 0,-1-24-57,-1 0 0,0 0 0,0-1 0,0 1 0,1 0 0,-1 0 0,1-1 0,-1 1 0,1-1 0,0 1 0,0 0 0,0-1 0,0 1 0,0-1 0,0 0 0,0 1 0,0-1 0,0 0 0,1 0 0,-1 0 0,1 1 0,-1-1 0,0-1 0,1 1 0,0 0 0,-1 0 0,1-1 0,0 1 0,2 0 0,-2-1 9,0-1 0,0 1 1,0-1-1,0 1 0,0-1 0,0 0 1,0 0-1,0 0 0,0 0 0,0 0 0,0 0 1,0 0-1,-1-1 0,1 1 0,-1-1 1,1 1-1,-1-1 0,1 0 0,-1 1 0,0-1 1,1-2-1,22-42 178,-24 46-186,2-7 27,1 1 0,-2 0 0,1 0 0,-1-1 0,0 1 0,0 0 0,0-1 1,-1 1-1,0-1 0,-1-6 0,1 11-24,-1 1 1,1-1-1,0 0 1,-1 0-1,1 1 1,-1-1-1,0 1 1,1-1-1,-1 0 1,0 1-1,0-1 1,0 1-1,0 0 1,0-1-1,0 1 1,-1 0-1,1 0 1,0 0-1,-1-1 1,1 2-1,-1-1 0,1 0 1,-1 0-1,1 0 1,-1 1-1,1-1 1,-1 0-1,0 1 1,0 0-1,1-1 1,-1 1-1,0 0 1,1 0-1,-1 0 1,0 0-1,0 0 1,1 0-1,-1 1 1,0-1-1,1 0 1,-3 2-1,-6 1-1,1 0-1,-1 1 1,1 1-1,0-1 1,0 2-1,0-1 1,1 1-1,0 0 1,0 1-1,0 0 1,1 0-1,0 1 1,1 0-1,0 0 1,0 0 0,0 1-1,-5 12 1,10-19-72,0 0 1,1 0-1,-1 1 1,0-1-1,1 0 1,0 1 0,-1-1-1,1 1 1,0-1-1,0 0 1,0 1 0,1-1-1,-1 1 1,1-1-1,-1 0 1,1 1-1,0-1 1,0 0 0,0 0-1,0 0 1,0 1-1,0-1 1,1 0-1,-1-1 1,1 1 0,-1 0-1,1 0 1,0 0-1,3 2 1,5 3-349,0 0 0,0-1 0,1 0 0,18 7 0,-16-7 414,23 11-647,8 1-13</inkml:trace>
  <inkml:trace contextRef="#ctx0" brushRef="#br0" timeOffset="1">645 308 17676,'-6'3'326,"1"0"-1,-1 0 1,1 0 0,0 0 0,0 1 0,1 0-1,-1 0 1,-6 8 0,3-4 268,-5 4-118,1 2 0,-11 13 0,20-22-417,-1 0 0,1 0 1,1 0-1,-1 0 0,1 0 1,-1 0-1,2 1 0,-1-1 1,0 1-1,0 7 0,2-12-41,0 0 0,0 0-1,0 0 1,0 0 0,0 0-1,0-1 1,0 1 0,0 0-1,0 0 1,0 0-1,1 0 1,-1 0 0,0 0-1,1-1 1,-1 1 0,1 0-1,-1 0 1,1-1 0,-1 1-1,1 0 1,0 0 0,-1-1-1,1 1 1,0-1 0,0 1-1,1 0 20,-1 0 1,1 0-1,0-1 0,0 1 1,0-1-1,-1 0 0,1 1 0,0-1 1,0 0-1,0 0 0,3 0 0,2-1 99,0 0 0,0-1 0,0 0-1,0 0 1,8-4 0,-6 2 46,-1-1 1,0 0 0,0 0 0,0-1-1,0 0 1,7-8 0,-12 11-116,0 0 1,0 0-1,-1 0 0,0 0 1,1 0-1,-1 0 0,0-1 1,0 0-1,-1 1 0,1-1 1,-1 0-1,0 1 0,0-1 1,0 0-1,0 0 0,-1 0 1,1-5-1,-2 7-63,1 0-1,-1 0 1,1 0 0,-1 0-1,0 0 1,0 0 0,0 1-1,0-1 1,0 0 0,0 0-1,0 1 1,-1-1 0,1 1-1,0-1 1,-1 1 0,1 0-1,-1-1 1,0 1 0,1 0-1,-1 0 1,0 0 0,0 0-1,0 1 1,0-1 0,0 0-1,0 1 1,0-1 0,0 1 0,0 0-1,0 0 1,-2 0 0,-2-1-257,0 1 1,0 0-1,0 0 1,0 1-1,0-1 1,0 1-1,0 1 1,1-1-1,-10 4 1,13-4 187,1 0 1,0-1 0,-1 1 0,1 0-1,0 0 1,0 0 0,0 0 0,0 0-1,0 1 1,0-1 0,0 0 0,0 0-1,0 1 1,0-1 0,1 0 0,-2 2-1,2 8-596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 18100,'1'2'114,"-1"-1"-1,1 0 1,-1 1-1,1-1 1,-1 1 0,0-1-1,0 0 1,0 1 0,1-1-1,-1 1 1,-1-1 0,1 1-1,0-1 1,0 1 0,0-1-1,-1 0 1,1 1 0,-1 1-1,-1 5 196,-6 38 219,2 0-1,2 1 0,2 0 0,3 0 1,5 47-1,-5-91-524,-1 0 1,1 0 0,0 0-1,-1 0 1,1 0 0,1-1-1,-1 1 1,0 0-1,3 3 1,-4-6-6,0 1 0,1-1 0,-1 0 1,1 1-1,-1-1 0,0 1 0,1-1 0,-1 0 0,1 1 0,-1-1 0,1 0 0,-1 0 1,1 0-1,0 1 0,-1-1 0,1 0 0,-1 0 0,1 0 0,-1 0 0,2 0 0,-1 0-7,0 0-1,0-1 1,1 1 0,-1-1-1,0 1 1,0-1-1,0 1 1,0-1-1,0 0 1,0 1-1,0-1 1,-1 0-1,1 0 1,1-1-1,8-11-323,0-1 0,-1 0 0,-1-1 0,0 0 0,10-29 0,0 2-481,91-205-3298,-106 240 4095,-2 4 55,1 0 0,-1-1 0,1 1 0,-1 0 0,1 1 0,0-1-1,0 0 1,5-4 0,-7 6-23,0 1 0,0 0-1,0 0 1,0 0-1,0 0 1,0 0 0,0 0-1,0 0 1,0 0-1,0 0 1,0 0 0,1-1-1,-1 1 1,0 0-1,0 0 1,0 0 0,0 0-1,0 0 1,0 0 0,0 0-1,0 0 1,1 0-1,-1 0 1,0 0 0,0 0-1,0 0 1,0 0-1,0 0 1,0 0 0,0 0-1,0 0 1,1 0-1,-1 0 1,0 0 0,0 0-1,0 0 1,0 0 0,0 0-1,0 1 1,0-1-1,0 0 1,0 0 0,1 0-1,-1 0 1,0 0-1,0 0 1,0 0 0,0 0-1,0 0 1,0 0-1,0 0 1,0 1 0,0-1-1,0 0 1,1 10 533,-4 14 246,-22 99 1478,11-61-1362,2 0-1,-6 116 1,18-168-849,1 26 95,-1-35-149,0 1 0,1-1 0,-1 1 0,0-1 0,1 1 0,-1-1 0,1 1 0,-1-1 0,1 1 0,0-1 0,0 1 0,-1-1 0,1 0 0,0 1 0,0-1 0,0 0 0,2 2 0,-2-3-6,-1 0 0,0 0 0,1 0 1,-1 1-1,0-1 0,1 0 0,-1 0 0,0 0 1,1 0-1,-1 0 0,1 0 0,-1 0 0,0 0 1,1 0-1,-1 0 0,1 0 0,-1 0 0,0 0 1,1 0-1,-1 0 0,1 0 0,-1 0 0,0 0 0,1 0 1,-1 0-1,0-1 0,1 1 0,-1 0 0,0 0 1,1 0-1,-1-1 0,0 1 0,1 0 0,-1-1 1,7-16 16,-3-20-3,-3 25-2,-2 1 0,0-1 1,0 1-1,-1 0 0,0 0 1,-1-1-1,0 1 0,-1 1 1,0-1-1,-1 0 0,0 1 1,-9-14-1,13 24-16,1-1 0,-1 0 0,1 1-1,0-1 1,-1 0 0,1 1 0,-1-1 0,0 1 0,1-1 0,-1 1-1,1-1 1,-1 1 0,0-1 0,1 1 0,-1-1 0,0 1 0,1 0-1,-1-1 1,0 1 0,-1 0 0,1 0-3,1 0 0,0 1 1,-1-1-1,1 1 0,0-1 0,0 1 0,-1-1 1,1 0-1,0 1 0,0-1 0,0 1 0,-1-1 1,1 1-1,0-1 0,0 1 0,0-1 0,0 1 1,0-1-1,0 1 0,0-1 0,0 1 0,0 0 1,1 4-27,-1-1 0,1 1 0,0-1 1,0 0-1,0 1 0,4 6 1,-4-9 22,1 0 1,-1 0-1,1 0 1,0-1-1,0 1 1,0 0-1,0-1 1,0 1-1,0-1 1,0 0-1,1 1 1,-1-1-1,0 0 1,1-1 0,-1 1-1,1 0 1,-1-1-1,1 1 1,-1-1-1,1 0 1,-1 1-1,1-1 1,-1-1-1,1 1 1,4-1-1,1 0-1,1-1-1,0-1 1,-1 1 0,1-1-1,-1 0 1,9-6-1,5-4 61,0-1-1,-2-2 1,1 0 0,-2 0-1,-1-2 1,0-1 0,-1 0-1,22-32 1,-35 44-13,0 1 102,-5 9 14,-7 15-71,-2 13-46,1 0 0,1 0 0,1 0 0,-3 49 0,10-75-26,0 0 1,0 1-1,1-1 1,0 0 0,-1 0-1,2 0 1,2 10-1,-4-14-4,1 0 0,-1 0-1,1 0 1,0 0-1,-1 0 1,1 0 0,0 0-1,-1 0 1,1 0-1,0-1 1,0 1 0,0 0-1,0 0 1,0-1 0,0 1-1,0 0 1,0-1-1,0 1 1,0-1 0,0 0-1,0 1 1,0-1 0,0 0-1,0 1 1,1-1-1,-1 0 1,0 0 0,0 0-1,0 0 1,0 0 0,1 0-1,-1-1 1,0 1-1,0 0 1,0-1 0,0 1-1,0 0 1,0-1-1,2-1 1,5-2 48,-1 0 1,1-1-1,-1 0 0,0-1 0,-1 0 0,1 0 1,6-8-1,3-5 144,17-27 0,-18 23-47,-1 0 0,0-1-1,-2-1 1,11-31 0,-40 103-225,8-23 41,1 0 0,-6 34 0,13-57 31,1 1-1,0-1 1,-1 0 0,1 1 0,0-1-1,0 0 1,0 1 0,0-1-1,0 0 1,0 1 0,1-1 0,-1 0-1,0 1 1,1-1 0,-1 0-1,1 0 1,0 3 0,0-4 0,0 1 0,-1-1 0,1 0 1,-1 0-1,1 0 0,-1 1 0,1-1 1,0 0-1,-1 0 0,1 0 0,0 0 0,-1 0 1,1 0-1,-1 0 0,1 0 0,0 0 1,-1 0-1,1-1 0,-1 1 0,1 0 0,0 0 1,-1-1-1,1 1 0,-1 0 0,1 0 1,0-1-1,7-5-15,-1 1 0,1-1 0,10-11 0,-15 14 15,15-16-10,18-17 14,-33 33-14,0 1 1,0 0 0,0-1-1,1 1 1,-1 0 0,1 1-1,-1-1 1,1 1 0,6-3-1,-9 4 5,0 0 0,0 0 0,0 1 0,1-1 0,-1 0 0,0 0-1,0 0 1,0 1 0,0-1 0,0 1 0,0-1 0,0 1 0,0-1 0,0 1 0,-1 0-1,1-1 1,0 1 0,0 0 0,0-1 0,-1 1 0,1 0 0,0 0 0,-1 0-1,1 0 1,-1 0 0,1 0 0,0 1 0,12 34-126,-9-23 89,-1-5 16,0 0 0,0-1 0,1 1-1,0-1 1,1 1 0,0-1 0,5 7 0,-8-13 21,-1 0 0,0 1 1,1-1-1,-1 0 1,1 0-1,0 0 0,-1 0 1,1 0-1,0 0 0,0-1 1,-1 1-1,1-1 1,0 1-1,0-1 0,0 1 1,0-1-1,0 0 0,0 0 1,0 0-1,0 0 1,0 0-1,-1-1 0,1 1 1,0 0-1,0-1 0,0 0 1,0 1-1,-1-1 1,1 0-1,0 0 0,0 0 1,-1 0-1,1 0 0,-1 0 1,1-1-1,1-1 0,1 1 10,-1-1 0,-1 1 0,1-1 0,0 1 0,0-1 0,-1 0 0,0 0 0,5-7 0,-7 9-1,0 0-1,0-1 0,0 1 0,0-1 0,0 1 0,0-1 0,0 1 0,0 0 1,0-1-1,0 1 0,-1 0 0,1-1 0,-1 1 0,1 0 0,-1-1 0,0 1 1,1 0-1,-1 0 0,0-1 0,0 1 0,0 0 0,0 0 0,0 0 0,0 0 1,0 0-1,-2-1 0,-7-6 3,0 0 0,-1 0 1,0 1-1,-13-6 0,11 6 86,1 0-1,0 0 1,-12-12 0,23 19-79,0 0 1,1-1 0,-1 1-1,1-1 1,-1 1-1,1-1 1,-1 1 0,1-1-1,-1 1 1,1-1-1,0 1 1,-1-1-1,1 0 1,0 1 0,-1-1-1,1 0 1,0 1-1,0-1 1,-1 0 0,1 1-1,0-1 1,0 0-1,0 0 1,0 1-1,0-1 1,0 0 0,0 1-1,0-1 1,1-1-1,0 1 9,-1 0-1,1 0 0,0 0 0,0 0 0,0 0 0,1 0 1,-1 0-1,0 0 0,0 1 0,0-1 0,1 0 0,-1 1 1,3-2-1,7-1 80,1-1 1,21-1 0,-26 4-79,55-7 80,-44 7-268,1-1 0,-1-1-1,0 0 1,0-1-1,0-1 1,29-13-1,-44 17 121,-1-1 0,1 1 0,-1-1 0,0 0 1,0 0-1,0 0 0,3-3 0,-4 4 33,-1 1-1,1-1 1,-1 0 0,1 0 0,-1 1-1,1-1 1,-1 0 0,0 0 0,0 0 0,1 1-1,-1-1 1,0 0 0,0 0 0,0 0 0,0 0-1,0 1 1,0-1 0,0 0 0,0 0-1,0 0 1,0 0 0,-1 0 0,1 1 0,0-1-1,0 0 1,-1 0 0,1 1 0,-1-1-1,1 0 1,-1 0 0,-19-15-385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17692,'-8'0'1952,"0"4"-1344,7 3-344,4-1 1289,7-2-1569,3-2 328,-3 0-344,1-2-176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59 100 16179,'-2'0'259,"0"1"1,1-1-1,-1 1 0,0-1 0,0 1 0,1 0 0,-1-1 0,0 1 0,1 0 0,-1 0 0,1 0 0,-1 0 0,1 1 0,-1-1 0,1 0 0,0 0 0,0 1 0,0-1 0,0 1 0,0-1 0,0 1 0,0 0 0,0-1 0,-1 4 0,-2 6-85,0 0 0,-3 21 0,5-23 135,0-3-262,1 1-1,0 0 1,0-1-1,1 1 1,0 0-1,0 0 1,0 0-1,3 10 1,-3-16-30,1 1 1,-1 0-1,1-1 1,0 1-1,-1-1 0,1 1 1,0-1-1,0 0 0,0 1 1,0-1-1,0 0 1,0 1-1,0-1 0,1 0 1,-1 0-1,2 1 0,-1-1 8,0 0 0,0-1-1,0 1 1,0-1 0,0 1 0,0-1-1,0 0 1,0 0 0,0 0-1,0 0 1,0 0 0,0 0-1,0-1 1,0 1 0,0-1-1,3-1 1,6-2 77,0 0-1,-1-1 1,0-1-1,0 0 1,0 0 0,12-11-1,50-51 555,-19 0-61,-68 123-394,13-45-192,-13 60 5,15-65-11,-1 1-1,0-1 0,1 1 1,0 0-1,1 0 0,-1-1 1,1 1-1,0-1 0,3 10 1,-3-14 1,-1 0 1,1 0 0,-1 0 0,1 0-1,-1-1 1,1 1 0,-1 0 0,1 0-1,0-1 1,-1 1 0,1-1 0,0 1-1,-1 0 1,1-1 0,0 1 0,0-1-1,0 0 1,0 1 0,-1-1 0,1 0-1,0 1 1,0-1 0,0 0 0,0 0-1,0 0 1,0 0 0,0 0 0,0 0-1,0 0 1,0 0 0,0 0 0,-1 0-1,1-1 1,0 1 0,0 0 0,0-1-1,0 1 1,0 0 0,-1-1 0,2 0-1,2-1 32,1-1-1,-1 0 0,0 0 0,0 0 0,0 0 0,3-4 0,6-8 91,-1 0 0,0-1 1,-1 0-1,-1-1 0,-1 0 1,0 0-1,-1-1 0,-1 0 0,6-25 1,-12 29-85,-1 14-41,0 0 0,0 0 0,0 0 0,-1-1 0,1 1 0,0 0 0,0 0 0,0 0 0,0 0 0,0 0 0,-1 0 0,1 0 0,0 0 0,0 0 1,0 0-1,0 0 0,-1 0 0,1 0 0,0 0 0,0 0 0,0 0 0,0 0 0,-1 0 0,1 0 0,0 0 0,0 0 0,0 0 0,0 0 0,0 1 0,-1-1 0,1 0 0,0 0 0,0 0 0,0 0 0,0 0 1,0 0-1,0 0 0,-1 1 0,1-1 0,0 0 0,-2 2 4,1 0 0,-1-1 0,1 1 1,-1 0-1,1 1 0,0-1 0,0 0 1,-2 4-1,3-5-6,-1 0 0,1 0 0,0 0 1,-1 0-1,1 0 0,0 1 0,0-1 0,0 0 1,0 0-1,0 0 0,0 0 0,0 0 0,0 0 1,0 0-1,1 0 0,-1 0 0,0 0 0,1 0 0,0 2 1,0-2-2,-1-1 0,1 1 0,-1-1 1,1 1-1,0-1 0,0 0 1,-1 1-1,1-1 0,0 0 0,0 1 1,-1-1-1,1 0 0,0 0 0,0 0 1,-1 0-1,1 0 0,0 0 0,0 0 1,0 0-1,1 0 0,4-2-9,1 0 1,-1 0-1,0 0 0,0-1 0,7-3 0,17-11-3,-2-2-1,50-41 1,-50 38 13,-35 31-14,1 0 0,0 0 0,1 0-1,0 1 1,0 0 0,-6 20 0,9-23 5,-1 1 9,0-1-1,1 1 1,-1 0-1,2 0 1,-1 0-1,1 0 1,1 11-1,0-17 3,0 0 0,0 0-1,0 0 1,1-1-1,-1 1 1,1 0 0,-1 0-1,1 0 1,0 0-1,0 0 1,-1-1 0,1 1-1,1 0 1,-1-1 0,0 1-1,0-1 1,1 1-1,-1-1 1,0 0 0,1 1-1,0-1 1,-1 0-1,1 0 1,0 0 0,-1 0-1,1 0 1,0-1-1,0 1 1,0 0 0,0-1-1,0 1 1,0-1 0,0 0-1,3 0 1,2 0 6,-1 0 0,1 0 0,-1-1 0,1 0 0,-1 0 0,0-1 0,1 0 0,-1 0 0,0 0 0,0-1 0,0 0 0,7-5 0,2-2 35,0-1 0,-1 0 1,16-18-1,-20 13-23,-12 16-34,-7 9-13,7-7 22,-20 28-28,21-28 31,0-1-1,0 0 1,0 1 0,0-1 0,0 1-1,1 0 1,-1-1 0,1 1-1,-1-1 1,1 1 0,-1 0 0,1 0-1,0-1 1,0 1 0,0 0 0,0-1-1,0 4 1,1-4 2,-1-1 0,1 1 0,0 0 0,-1-1 0,1 1 1,0-1-1,0 1 0,0-1 0,0 1 0,0-1 0,-1 1 0,1-1 0,0 0 0,0 0 0,0 1 0,0-1 0,0 0 0,0 0 0,0 0 0,0 0 1,0 0-1,0 0 0,0 0 0,0-1 0,2 1 0,25-8-3,-14 2-10,61-20 22,-66 24-13,0 0 1,0 0-1,0 1 0,1 0 1,-1 1-1,13 0 0,-21 0 6,-1 0-1,0 0 1,1 0-1,-1 0 1,1 0-1,-1 0 1,0 0-1,1 0 1,-1 0-1,0 0 1,1 0-1,-1-1 1,0 1-1,1 0 1,-1 0-1,0 0 1,1 0-1,-1-1 1,0 1-1,1 0 1,-1 0-1,0-1 1,0 1-1,1 0 1,-1-1-1,0 1 1,0 0-1,0-1 1,1 0-1,1-14 79,-8-21 105,5 31-164,0-1 7,1 3-8,-1 0 0,1 0 1,-1 0-1,1 0 0,-1 1 0,0-1 0,0 0 0,-1 1 0,1-1 0,-3-3 0,8 8-226,0 0-1,1 1 0,-1-1 1,0-1-1,1 1 1,0-1-1,-1 1 0,1-1 1,0-1-1,8 1 1,56 3-3682,16-6 1713,-40 0 830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80 16436,'-1'-1'150,"1"-1"1,-1 1-1,1 0 1,-1 0-1,1 0 1,-1-1-1,0 1 1,0 0-1,0 0 1,1 0-1,-1 0 1,0 0-1,0 0 1,0 1-1,0-1 1,-1 0-1,1 0 1,0 1-1,0-1 1,0 1-1,-1-1 1,1 1-1,0-1 1,0 1-1,-1 0 1,1 0-1,0-1 1,-1 1-1,1 0 1,-2 1-1,1-1-47,0 0-1,0 1 0,0 0 1,0 0-1,0-1 0,0 1 1,1 0-1,-1 0 1,0 1-1,1-1 0,-1 0 1,1 0-1,-1 1 1,1-1-1,-1 1 0,1-1 1,0 1-1,0 0 1,-2 3-1,1-1-28,0 1-1,0-1 1,1 1-1,0 0 1,-1-1 0,1 1-1,1 0 1,-1 0 0,1 0-1,0 0 1,0 5-1,1-8-48,-1-1-1,0 0 1,1 1-1,-1-1 1,0 0-1,1 1 1,0-1-1,-1 0 1,1 0-1,0 0 1,-1 0-1,1 1 1,0-1-1,0 0 1,0 0-1,0 0 1,2 1-1,-2-2 9,1 1-1,0 0 0,-1-1 1,1 1-1,0-1 1,0 1-1,0-1 0,-1 0 1,1 0-1,0 0 1,0 0-1,0 0 0,0 0 1,-1 0-1,1-1 1,3 0-1,3-2 63,-1 0 0,1 0 0,-1-1-1,0 0 1,0 0 0,0-1 0,0 0 0,-1 0 0,10-11-1,0 0 151,-2-1-1,17-24 1,-18 13-77,-9 12 98,-10 22-257,0 1 0,1 0-1,0 0 1,1 0 0,-1 1-1,1-1 1,1 1 0,-4 10 0,5-11-6,-3 3 0,1 0 0,1 1 1,0 0-1,0 0 0,-2 22 0,5-31 4,0 0-1,0 1 0,0-1 0,0 0 1,0 0-1,0 1 0,1-1 0,-1 0 1,1 0-1,-1 1 0,1-1 1,0 0-1,0 0 0,0 0 0,0 0 1,1 0-1,-1 0 0,0 0 1,1 0-1,-1-1 0,1 1 0,0-1 1,-1 1-1,1-1 0,0 1 0,0-1 1,0 0-1,0 0 0,0 0 1,0 0-1,1 0 0,-1-1 0,0 1 1,0-1-1,4 1 0,5 0 29,1-1 0,-1 0 0,1 0 0,-1-2 0,0 1 1,1-1-1,-1-1 0,0 0 0,0-1 0,12-5 0,5-4 39,0-2 1,38-25 0,-62 37-68,-1 2-2,0-1 0,-1 0 0,1 0 0,0 0-1,-1 0 1,1 0 0,-1 0 0,1-1 0,-1 1 0,0-1-1,0 0 1,-1 1 0,1-1 0,2-5 0,-4 8-5,0-1 1,0 1 0,0 0 0,0-1 0,0 1-1,0 0 1,0-1 0,0 1 0,0 0-1,0-1 1,0 1 0,0 0 0,0-1-1,-1 1 1,1 0 0,0-1 0,0 1 0,0 0-1,0 0 1,-1-1 0,1 1 0,0 0-1,0 0 1,-1-1 0,1 1 0,0 0-1,0 0 1,-1 0 0,1 0 0,0-1 0,-1 1-1,1 0 1,0 0 0,-1 0 0,1 0-1,-1 0 1,-17 0 6,-17 9-9,24-4 6,0-1 0,1 2 1,-1-1-1,1 2 0,-12 9 0,19-14 1,0 0-1,0 0 0,0 1 0,1 0 0,-1-1 1,1 1-1,0 0 0,-1 0 0,1 0 0,0 1 1,1-1-1,-1 0 0,1 1 0,-1-1 0,1 1 0,0-1 1,0 1-1,1 0 0,-1-1 0,1 7 0,0-8 0,1 1-1,0-1 1,0 0-1,-1 0 1,1 0-1,1 0 0,-1 1 1,0-1-1,1-1 1,-1 1-1,1 0 1,-1 0-1,1 0 1,0-1-1,0 1 0,-1-1 1,1 0-1,0 1 1,1-1-1,-1 0 1,0 0-1,0 0 1,0 0-1,1-1 0,-1 1 1,4 0-1,7 2-82,1-1-1,0 0 0,16-1 0,-27-1 37,-2 1 17,56-3-333,-54 2 360,-1-1 0,1 1 0,0-1 1,0 1-1,0-1 0,0 0 0,0 0 0,-1-1 0,1 1 1,0 0-1,-1-1 0,1 0 0,-1 1 0,0-1 0,0 0 0,4-4 1,-2-5-137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22685,'-9'-3'2104,"6"-2"-1480,0 0-287,13 5 935,5 0-344,6 2-616,2-2-376,6-5-1312,1-2 1208,3-9-184,-3-7-128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19892,'-9'13'2257,"-2"-1"-1497,-3-9-296,1 2 1408,4-4-1047,2 3-17,6-1-1296,2-4 488,3-15-96,1-7-152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20564,'1'-7'1962,"-4"23"-1212,2-11-697,-7 48 1124,-19 139 139,22-141-1319,3 88 0,2-137 1,0 0 0,0 0 0,0 0 0,0 0 0,0 0 0,0 0 0,1 0 0,-1 0 0,1 0 0,0-1 0,-1 1 0,1 0 0,0 0-1,0 0 1,0-1 0,0 1 0,0-1 0,1 1 0,-1-1 0,0 1 0,1-1 0,1 2 0,-1-3-4,-1 0 1,1 0-1,0 0 0,0 1 1,0-2-1,-1 1 0,1 0 1,0 0-1,0-1 1,0 1-1,-1 0 0,1-1 1,0 0-1,-1 1 0,1-1 1,-1 0-1,1 0 0,-1 0 1,1 0-1,-1 0 0,1-1 1,-1 1-1,2-2 0,11-11-86,0 0-1,-2-1 1,1-1-1,-2 0 1,18-31-1,37-94-429,-50 106 326,-3-1 0,0-1 0,-3 1 0,8-47 0,-17 56 24,-1 26 168,0 1 0,1 0 1,-1 0-1,0 0 1,0 0-1,0-1 0,0 1 1,0 0-1,0 0 1,0 0-1,0-1 0,0 1 1,0 0-1,0 0 1,0 0-1,0 0 0,0-1 1,0 1-1,0 0 1,0 0-1,0 0 0,0-1 1,-1 1-1,1 0 1,0 0-1,0 0 0,0 0 1,0-1-1,0 1 1,0 0-1,0 0 0,-1 0 1,1 0-1,0 0 1,0 0-1,0-1 0,0 1 1,-1 0-1,1 0 1,0 0-1,0 0 0,0 0 1,0 0-1,-1 0 1,1 0-1,0 0 0,0 0 1,0 0-1,-1 0 0,1 0 1,0 0-1,0 0 1,0 0-1,-1 0 0,1 0 1,-7 10-89,-7 26 121,2 0 0,2 1 0,1 0 0,2 0 0,-4 73 0,10-99-69,0 0 1,0-1 0,2 1-1,-1 0 1,1-1 0,1 1-1,0-1 1,0 1 0,1-1-1,1 0 1,7 17 0,-10-27-55,-1 1 0,0-1 0,1 0 0,-1 1 1,0-1-1,1 1 0,-1-1 0,0 0 1,0 1-1,1-1 0,-1 1 0,0-1 1,0 0-1,0 1 0,0-1 0,1 1 0,-1-1 1,0 1-1,0-1 0,0 1 0,0-1 1,0 1-1,0-1 0,0 1 0,0-1 1,0 1-1,-1-1 0,1 1 0,0-1 0,0 1 1,-15-4-1371,-25-22-1143,35 22 1512,-61-44-844,3-4 6945,63 51-4953,0 0-1,0 0 1,-1 0-1,1 0 1,0 0-1,0 0 1,0 0-1,0 0 1,0 0-1,0 0 1,0 0-1,0 0 1,0 0-1,0 0 0,0 0 1,-1 0 157,1 0-158,0 0 1,0-1-1,0 1 1,0 0-1,0 0 1,0 0-1,0 0 0,0 0 1,0 0-1,0 0 1,0 0-1,0 0 1,0 0-1,0 0 1,0-1-1,0 1 1,0 0-1,0 0 1,0 0-1,0 0 1,0 0-1,0 0 0,0 0 1,0 0-1,0 0 1,0 0-1,0 0 1,0-1-1,0 1 1,0 0-1,0 0 1,0 0 157,1 0-158,-1 0 0,0 0 1,0 0-1,0 0 1,0 0-1,0 0 1,0 0-1,0 0 1,0 0-1,0 0 1,0 0-1,0 0 1,1 0-1,8 0 1105,11 3-689,42 7-2315,0-3 1,103-1 0,-138-5 1602,22-1-994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17732,'25'-10'734,"0"1"1,1 1-1,0 2 0,1 1 1,-1 1-1,1 1 0,0 1 1,36 2-1,-58 0-678,0 1-1,0 0 1,1 0 0,-1 0-1,0 0 1,0 1-1,0 0 1,0 0 0,5 3-1,-9-4-52,0 0 0,1 0 0,-1 0 0,0 0 0,0 0 0,0 0 0,0 0 0,0 0 0,0 0 0,0 1 0,0-1 0,-1 0 0,1 1 0,0-1 0,-1 1 0,1-1 0,-1 1 0,1-1 0,-1 1 0,0-1 0,0 1 0,0-1 0,0 1 0,0 0 0,0-1 0,0 1 0,0-1 0,0 1-1,-1-1 1,1 1 0,-1-1 0,1 1 0,-1-1 0,-1 3 0,-3 5-9,-1 1-1,-1-1 1,0 0-1,0-1 1,-1 0-1,0 0 1,0 0-1,-14 9 1,-2 3-5,-61 50-10,-67 62 83,146-126-57,0 1-1,1 0 0,-1 0 1,-4 8-1,10-14-3,-1-1-1,1 1 1,-1 0 0,1-1 0,-1 1-1,1 0 1,-1-1 0,1 1 0,0 0-1,0 0 1,-1 0 0,1-1-1,0 1 1,0 0 0,0 0 0,0 0-1,0 0 1,0-1 0,0 1 0,0 0-1,0 0 1,0 0 0,1 0 0,-1-1-1,0 1 1,0 0 0,1 0-1,-1-1 1,1 1 0,-1 0 0,0 0-1,1-1 1,0 1 0,-1 0 0,1-1-1,-1 1 1,1-1 0,0 1 0,-1-1-1,1 1 1,0-1 0,-1 1-1,1-1 1,0 0 0,0 0 0,0 1-1,-1-1 1,1 0 0,0 0 0,0 0-1,0 0 1,0 1 0,-1-1 0,1 0-1,1-1 1,14 2 7,-1-1-1,1-1 1,-1 0-1,1-1 1,-1-1 0,15-5-1,92-32-431,-112 36 328,8-2-144,10-4-371,28-14-1,-50 21 518,0 0 0,-1 0 0,1-1 0,-1 0-1,1 0 1,-1 0 0,-1-1 0,1 0-1,-1 1 1,7-11 0,-3-8-491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13931,'-3'3'479,"-1"-1"1,0 1-1,0-1 1,0 1-1,0-1 1,-5 2-1,-20 11 1510,23-10-1729,2-1-1,-1 1 1,0 0 0,1 1-1,0-1 1,0 1-1,1-1 1,-1 1 0,1 0-1,1 1 1,-1-1 0,1 0-1,0 1 1,-1 7-1,2-11-203,1-1 0,0 1 0,0-1 0,0 1 0,0 0 0,0-1 0,0 1 0,1-1-1,-1 1 1,1-1 0,0 1 0,0-1 0,0 1 0,0-1 0,0 0 0,2 3 0,-1-3-36,0 0-1,1 0 1,-1 0 0,0 0 0,0-1 0,1 1 0,-1-1 0,1 0 0,-1 1 0,1-1-1,0-1 1,-1 1 0,1 0 0,0 0 0,0-1 0,0 0 0,-1 0 0,5 0 0,3 0 71,0-1 1,0 0-1,0 0 1,0-1-1,0-1 1,0 0-1,-1 0 1,1-1-1,-1 0 1,0-1-1,0 0 1,0 0-1,-1-1 1,0 0-1,0 0 1,0-1 0,-1 0-1,9-11 1,-15 16-52,0 0 0,1 1 1,-1-1-1,0 0 0,0 0 1,0 0-1,-1 0 1,1 0-1,0 0 0,-1 0 1,1 0-1,-1 0 0,0 0 1,0 0-1,0 0 0,0-1 1,0 1-1,-1-4 1,1 5-28,-1-1 0,0 0-1,0 1 1,0-1 0,0 1 0,0-1 0,0 1 0,0-1 0,0 1 0,-1 0 0,1 0 0,-1 0 0,1-1 0,-1 1 0,1 1 0,-1-1 0,1 0 0,-1 0 0,0 1 0,1-1 0,-1 0 0,-3 0 0,-2 0-223,0 0 1,0 0-1,0 0 0,0 1 0,0 0 0,0 0 1,0 1-1,0 0 0,0 0 0,1 1 0,-1-1 1,-10 5-1,11 0-277,8-2-141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155 103 17484,'3'-9'579,"-1"-1"0,-1 1 0,1 0 1,-1-13-1,-1 21-491,0 0 0,0-1 0,0 1 0,-1 0 0,1-1 0,0 1 0,-1 0 0,1-1 0,-1 1 0,1 0 0,-1 0 0,1 0 0,-1-1 1,0 1-1,0 0 0,-1-2 0,1 3-9,0-1 0,0 1 1,-1-1-1,1 1 1,0 0-1,0-1 0,0 1 1,0 0-1,-1 0 0,1 0 1,0 0-1,0 0 1,0 0-1,-1 0 0,1 0 1,0 0-1,0 1 0,0-1 1,0 0-1,-1 1 1,1-1-1,-2 2 0,-3 2-9,-1-1-1,1 1 0,0 1 1,0 0-1,0-1 1,0 2-1,1-1 0,0 1 1,0-1-1,0 2 0,-5 9 1,-1 2-61,1 1 0,-14 37 1,23-52-11,-1 0 0,1 0 1,0 0-1,0 0 0,1 0 1,-1 0-1,1 0 1,0 8-1,0-11 3,0 0-1,1 0 1,-1 0 0,0 0-1,1 0 1,-1 0-1,1 0 1,-1-1 0,1 1-1,-1 0 1,1 0 0,0 0-1,0-1 1,-1 1 0,1 0-1,0-1 1,0 1-1,0 0 1,-1-1 0,1 1-1,0-1 1,0 0 0,0 1-1,0-1 1,0 0 0,0 1-1,0-1 1,0 0 0,0 0-1,0 0 1,0 0-1,0 0 1,0 0 0,0 0-1,0 0 1,0-1 0,0 1-1,0 0 1,1-1 0,8-1 21,0-1 0,0-1 1,0 1-1,-1-1 1,1-1-1,-1 0 1,-1 0-1,1-1 0,11-10 1,6-6 177,34-37 0,-3-14 244,-29 35-162,-39 72-131,3-11-400,-7 38-1,13-52-56,0 0 0,1-1-1,1 1 1,-1 0 0,2-1-1,-1 1 1,4 17 0,-4-25 237,1 1 0,-1-1 1,1 1-1,0-1 1,0 1-1,0-1 0,0 1 1,0-1-1,0 0 1,0 0-1,0 1 0,0-1 1,1 0-1,-1 0 1,0 0-1,1 0 0,-1-1 1,1 1-1,-1 0 1,1 0-1,-1-1 0,1 1 1,-1-1-1,1 0 1,0 1-1,-1-1 0,1 0 1,0 0-1,-1 0 0,1 0 1,0 0-1,-1 0 1,1-1-1,-1 1 0,1 0 1,0-1-1,-1 1 1,3-2-1,26-10-859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88 131 12603,'5'-16'642,"0"2"-46,-1-1 0,0 0-1,-1 0 1,0 0 0,0-15 0,-3 29-522,0 1 1,0-1 0,0 1-1,0-1 1,0 1 0,0 0 0,0-1-1,0 1 1,0-1 0,0 1 0,0 0-1,0-1 1,-1 1 0,1-1-1,0 1 1,0 0 0,0-1 0,-1 1-1,1 0 1,0-1 0,0 1 0,-1 0-1,1-1 1,0 1 0,-1 0-1,0-1 1,1 1-3,-1 0 0,1 1 0,-1-1 1,1 0-1,-1 0 0,1 0 0,-1 1 0,1-1 0,-1 0 0,1 1 0,0-1 0,-1 0 0,1 1 0,-1-1 0,1 1 1,0-1-1,-1 1 0,1-1 0,0 0 0,0 1 0,-1 0 0,-16 31 613,1 1 0,2 1-1,1 0 1,2 0 0,-9 44 0,20-78-683,-3 15 123,0 0 1,1 0-1,1 1 0,0 20 1,1-33-107,0 0 0,1 0 1,-1 0-1,0 0 0,1 0 1,0 0-1,0-1 0,-1 1 0,2 0 1,-1 0-1,0-1 0,1 1 1,-1-1-1,1 1 0,0-1 0,-1 0 1,1 1-1,0-1 0,1 0 1,-1 0-1,0-1 0,0 1 1,1 0-1,-1-1 0,1 1 0,0-1 1,-1 0-1,1 0 0,0 0 1,4 1-1,6-1-23,1-1 0,-1 0-1,0 0 1,0-2 0,0 1 0,0-2 0,21-6 0,-17 5-128,1 0 0,0 1-1,26-2 1,-43 5 118,0 0-1,0 0 0,0 0 1,0 0-1,0 0 1,-1 0-1,1 0 0,0 0 1,0 0-1,0 0 0,0 1 1,0-1-1,0 0 0,0 1 1,0-1-1,0 1 0,-1-1 1,1 1-1,0-1 1,0 1-1,0-1 0,-1 1 1,2 0-1,-2 0 5,0 0-1,0 0 1,0 0-1,0-1 1,0 1 0,0 0-1,0 0 1,-1 0-1,1-1 1,0 1 0,0 0-1,0 0 1,-1 0-1,1-1 1,-1 1-1,1 0 1,0-1 0,-1 1-1,1 0 1,-2 0-1,-3 5 36,0-1 0,0 0-1,-1 0 1,-9 6 0,2-3 137,0-1-1,-1-1 1,1 0 0,-1-1 0,-16 4 0,22-7-118,-1 0-1,0 0 1,0-1 0,1 0-1,-1-1 1,0 0 0,0 0 0,0-1-1,-15-3 1,23 4-98,0-1 1,0 1 0,0 0-1,0-1 1,0 1-1,0 0 1,0-1-1,0 1 1,1-1-1,-1 0 1,0 1-1,0-1 1,0 0 0,1 1-1,-1-1 1,0 0-1,1 0 1,-2-1-1,2 2-35,0-1 0,0 0 0,0 1 0,0-1 0,0 0 0,0 1 0,0-1 0,0 0 0,0 1 0,0-1 0,0 0 0,0 1 0,0-1 0,0 0 0,1 1 0,-1-1 0,0 1 0,1-1 0,-1 0 0,1 0 0,1-1-195,0-1 1,0 1-1,0 0 0,0 0 1,0 1-1,0-1 0,1 0 1,-1 1-1,1-1 0,4-1 1,53-16-1804,-21 11 832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54 15755,'6'-5'652,"0"-1"0,-1 1-1,8-12 1,-12 16-600,-1 1-1,0-1 1,1 1-1,-1-1 0,0 1 1,1-1-1,-1 0 1,0 1-1,0-1 1,1 1-1,-1-1 1,0 0-1,0 1 0,0-1 1,0 0-1,0 1 1,0-1-1,0 0 1,0 1-1,0-1 1,0 0-1,-1 0 0,0 0 35,1 0 0,-1 1 0,0-1 0,0 1 0,0-1 0,0 1 0,0 0 0,0-1 0,0 1 0,0 0 0,0 0 0,0-1 0,0 1 0,0 0 0,0 0 0,0 0 0,0 0 0,0 1 0,0-1 0,-2 1 0,-4 0 177,0 1 0,0 0 0,0 0 0,0 1-1,0 0 1,1 0 0,-1 1 0,-7 5 0,-49 39 538,54-40-704,-4 3-20,1 0 0,-18 21 0,26-26-65,-1-1 1,1 1 0,0 1 0,1-1-1,0 1 1,-1-1 0,2 1-1,-3 7 1,5-12-12,0-1 0,0 1 1,-1-1-1,1 1 0,0-1 0,1 1 0,-1 0 1,0-1-1,0 1 0,1-1 0,-1 1 1,1-1-1,-1 1 0,1-1 0,0 0 0,-1 1 1,1-1-1,0 0 0,0 1 0,0-1 0,0 0 1,0 0-1,0 0 0,0 0 0,1 0 0,-1 0 1,0 0-1,1 0 0,-1-1 0,3 2 1,5 2-9,0 0 1,1-1 0,17 4-1,-12-4 4,6 3-61,1 0 1,-1 2-1,-1 0 0,35 19 0,-50-24 39,0 1 1,0 0-1,0 0 1,0 0 0,-1 0-1,1 1 1,-1 0-1,0 0 1,4 8-1,-6-10 14,0 1 0,0 0-1,-1 0 1,0 0 0,0 1 0,0-1-1,0 0 1,-1 0 0,1 1 0,-1-1-1,0 0 1,0 0 0,-1 1 0,1-1-1,-3 6 1,1-1 66,-2 0 0,1-1 1,-1 1-1,0-1 0,0 0 0,-1 0 0,0-1 0,-11 13 1,13-16 8,-1-1 1,1 1 0,-1 0-1,0-1 1,0 0 0,0 0 0,-1 0-1,1-1 1,-1 1 0,1-1-1,-1 0 1,0 0 0,0-1-1,0 1 1,0-1 0,-9 1 0,12-2-42,0 0 0,1 0 0,-1 0 0,1 0 0,-1 0 0,0 0 0,1-1 0,-1 1 0,1-1 0,-1 1 0,1-1 0,-1 1 0,1-1 0,-1 0 0,1 0 0,0 1 0,-1-1 0,1 0 1,0 0-1,0-1 0,0 1 0,0 0 0,0 0 0,-2-3 0,2 2-14,0-1 1,1 0-1,-1 0 0,1 1 1,-1-1-1,1 0 0,0 0 1,0 1-1,0-1 1,0 0-1,1 0 0,-1 1 1,1-4-1,2-5-47,1 0 0,0 0 0,1 1 0,0-1 1,12-17-1,6-2-130,2 2 0,1 1 1,49-39-1,-36 33-112,36-40 0,-64 61 205,1-1-1,-2 0 1,0-1 0,0 0 0,-2 0 0,0-1 0,0 0 0,7-21 0,-15 35 73,1 0 0,-1 0 0,1 0 0,-1 0 0,0 0 0,0 0 0,1 0 0,-1-1 0,0 1 0,0 0 0,0 0 0,0 0 0,0 0 1,0 0-1,-1 0 0,1 0 0,0 0 0,0 0 0,-1 0 0,1 0 0,-1 0 0,1 0 0,-1 0 0,1 0 0,-2-1 0,1 1 6,0 1 0,-1 0 1,1 0-1,0-1 0,0 1 0,0 0 0,0 0 0,-1 0 0,1 1 0,0-1 0,0 0 0,0 0 0,0 1 0,-1-1 0,1 1 0,0-1 0,0 1 0,-1 0 0,-7 4 57,0 1 0,1-1 0,-15 14 0,13-9 6,0 0 1,0 1-1,2 0 0,-1 0 0,1 1 0,1 0 1,0 0-1,1 1 0,0 0 0,1 0 0,0 1 1,-3 19-1,7-31-71,1 0 0,0 0 0,0 0 0,0 0 0,0 0 0,0 0 0,0 0 0,0 0 0,0 0 1,1 0-1,-1 0 0,1 0 0,0 0 0,0 0 0,-1-1 0,1 1 0,0 0 0,0 0 0,1-1 0,-1 1 0,0 0 0,0-1 1,1 0-1,-1 1 0,1-1 0,0 0 0,-1 0 0,1 1 0,0-1 0,-1-1 0,1 1 0,0 0 0,0 0 0,0-1 0,0 1 1,3 0-1,5 0-100,0 0 0,0 0 0,0-1 0,1 0 0,17-4 1,6-1-111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18412,'1'0'74,"-1"0"1,0 0-1,0 0 1,1 0-1,-1 1 1,0-1-1,0 0 0,1 0 1,-1 0-1,0 0 1,0 0-1,1 0 1,-1 1-1,0-1 0,0 0 1,1 0-1,-1 0 1,0 1-1,0-1 1,0 0-1,0 0 0,1 1 1,-1-1-1,0 0 1,0 0-1,0 1 1,0-1-1,0 0 0,0 0 1,0 1-1,0-1 1,0 0-1,0 1 1,0-1-1,0 0 0,0 0 1,0 1-1,0-1 1,0 0-1,0 1 1,0-1-1,0 1 0,-5 16 389,3-11 142,-21 106 1388,11-42-1609,-2-5-69,-3 17 270,-11 116 0,27-194-606,1 0-1,0 1 1,0-1 0,0 1 0,1-1 0,-1 0 0,1 1 0,2 4 0,-3-8-18,1 1 0,0-1 0,0 0 1,-1 0-1,1 0 0,0 0 1,0 0-1,0 0 0,0 0 1,0-1-1,0 1 0,0 0 1,1 0-1,-1-1 0,0 1 0,0-1 1,0 1-1,1-1 0,-1 1 1,0-1-1,1 0 0,-1 0 1,0 0-1,1 0 0,-1 0 1,0 0-1,1 0 0,-1 0 0,2 0 1,3-1-29,0 0 1,0-1 0,0 1-1,0-1 1,-1 0-1,1 0 1,0-1 0,-1 0-1,0 0 1,6-4 0,2-3-37,-1 0 0,21-23 0,2-8-204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31 128 16436,'1'3'197,"0"1"0,0-1 0,0 0 0,1 1 0,-1-1 0,1 0 0,0 0 0,0 0 0,0 0 0,0 0 0,0-1 0,1 1 0,-1 0 0,1-1 0,3 3 0,-4-4-68,1 0 0,0 0 0,-1 0 0,1 0 0,0 0 0,0 0 0,-1-1-1,1 1 1,0-1 0,0 0 0,0 0 0,0 0 0,0 0 0,0 0 0,-1-1 0,1 1 0,0-1 0,0 0 0,3-1 0,0-1 14,0 1-1,-1-1 0,1-1 0,-1 1 0,0-1 0,0 0 1,0 0-1,-1 0 0,1-1 0,-1 1 0,0-1 1,-1 0-1,6-9 0,-6 10-87,-1-1 0,0 1 0,0 0 0,0-1 0,0 1 0,-1-1 0,0 0 0,0 1 0,0-1 1,-1 0-1,1 0 0,-1 0 0,0 1 0,0-1 0,-1 0 0,0 0 0,0 0 0,-1-5 0,1 9-48,1 0 0,-1-1 0,1 1 0,-1 0 0,0 0 0,1-1 0,-1 1 0,0 0 0,0 0 0,0 0 1,0 0-1,0 0 0,0 0 0,0 1 0,0-1 0,0 0 0,-1 0 0,1 1 0,0-1 0,0 1 0,-1-1 0,1 1 0,0 0 0,-1-1 0,1 1 0,-1 0 0,1 0 0,0 0 0,-1 0 0,1 0 0,0 0 0,-1 0 0,1 0 0,0 1 0,-1-1 1,1 1-1,0-1 0,-1 1 0,1-1 0,0 1 0,-2 0 0,-3 3-5,-1 0 0,1 0 0,0 0 0,0 0 0,0 1-1,-6 7 1,-2 3-11,1 1-1,0 1 1,1 0-1,-12 24 1,18-31 2,1 1 1,1 0-1,0 0 1,0 0-1,1 0 0,1 0 1,0 1-1,0-1 1,1 15-1,0-23-19,1-1 0,1 1 1,-1-1-1,0 1 0,1-1 0,-1 1 0,1-1 0,0 1 0,0-1 1,-1 1-1,2-1 0,-1 0 0,0 1 0,0-1 0,1 0 0,-1 0 1,1 0-1,0 0 0,0-1 0,4 4 0,-3-3-99,0 0 0,1 0 0,0-1 0,-1 0 0,1 0 0,0 0 0,0 0 0,-1 0 0,1-1 0,0 0 0,0 0 0,6 0 0,3-2-222,0 0 0,0 0-1,0-2 1,0 1 0,0-2-1,-1 0 1,15-7 0,16-19-423,-1-6-150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16660,'-7'2'267,"0"0"0,0 1 0,1-1 0,-1 1 0,1 0 0,0 1 0,0 0 0,0 0 0,0 0 0,1 0 0,-1 1 0,-8 10-1,8-7 19,0 0 0,1 1 0,0-1 0,0 1-1,1 0 1,0 1 0,0-1 0,-3 15-1,4-10-121,1 0-1,0-1 0,1 1 0,0 0 0,1 0 1,0 0-1,2 0 0,-1 0 0,2-1 0,0 1 0,0-1 1,1 1-1,8 16 0,-9-25-146,0 0 0,-1 0 0,2 0 0,-1-1 0,0 1 1,1-1-1,0 0 0,0 0 0,0 0 0,1-1 0,-1 1 0,1-1 0,0 0 0,9 4 0,-9-5-10,0-1 0,0 0 0,-1 0 0,1 0 0,0 0 0,0-1 0,0 0 0,0 0 0,0 0 0,0-1 0,-1 1 0,1-1 0,0 0 0,0-1 0,-1 1 0,1-1 0,5-3 0,18-10 23,-19 10-32,0 0 0,0 1 0,0 0 0,0 0 0,13-3 0,-21 7 1,0 0-1,0 0 1,0 0-1,0 0 1,0 0-1,0 0 1,0 1-1,0-1 1,0 0-1,0 0 1,0 1-1,0-1 1,0 0-1,0 1 1,0-1-1,0 1 0,0 0 1,-1-1-1,1 1 1,0 0-1,0-1 1,0 1-1,-1 0 1,1 0-1,-1 0 1,1-1-1,0 1 1,-1 0-1,1 0 1,-1 0-1,0 0 1,1 0-1,-1 0 1,0 0-1,0 0 1,1 1-1,0 7-22,1 1 0,-1-1-1,-1 13 1,1-2-14,0-16 36,-1-1 1,1 0 0,0 1-1,-1-1 1,2 0 0,-1 0-1,0 1 1,1-1 0,-1 0-1,1 0 1,4 5 0,-5-7 6,0 0-1,1 0 1,-1 1 0,1-1 0,-1 0 0,1 0 0,0 0-1,-1-1 1,1 1 0,0 0 0,0-1 0,-1 1 0,1-1-1,0 1 1,0-1 0,0 0 0,0 0 0,-1 0 0,1 0 0,0 0-1,0 0 1,0 0 0,0-1 0,2 0 0,7-3 19,-1 0 0,1-1 1,-1 0-1,0 0 0,15-13 1,-13 10-51,0 1-1,23-12 1,-34 19 21,-1-1 0,1 1-1,0 0 1,-1 0 0,1 0-1,0-1 1,-1 1 0,1 0-1,0 0 1,-1 0 0,1 0-1,0 0 1,0 0 0,-1 0-1,1 0 1,0 0 0,-1 0 0,1 1-1,0-1 1,-1 0 0,1 0-1,0 1 1,-1-1 0,1 0-1,-1 1 1,1-1 0,0 1-1,-1-1 1,1 1 0,-1-1-1,1 1 1,-1-1 0,0 1-1,1-1 1,-1 1 0,1 0-1,-1-1 1,0 1 0,0 0-1,1-1 1,-1 1 0,0 0-1,0-1 1,0 1 0,0 0-1,2 7-32,-1-1 0,-1 1 0,0 13 0,0 3 0,1-23 37,-1 1 1,0-1 0,0 0-1,1 1 1,-1-1 0,1 0-1,-1 0 1,1 1-1,0-1 1,-1 0 0,1 0-1,0 0 1,0 0 0,0 0-1,0 0 1,0 0 0,0 0-1,0 0 1,0 0 0,0 0-1,0-1 1,0 1 0,1-1-1,1 2 1,0-2-16,0 1 1,-1-1-1,1 0 1,0 0-1,0 0 1,0 0-1,0 0 1,0-1-1,0 1 1,5-3 0,6-2-163,0 0 0,-1-2 1,19-11-1,-29 17 131,19-14-244,0 0 0,-1-2-1,-1-1 1,-1 0 0,0-1-1,24-33 1,-9 5-343,53-97-1,-79 127 725,0 1 0,0-1-1,-2-1 1,0 1 0,4-25-1,-10 41-62,1 0-1,-1 0 0,0-1 0,0 1 0,0 0 0,1 0 0,-1-1 0,0 1 0,0 0 1,-1 0-1,1-1 0,0 1 0,0 0 0,-1 0 0,1-1 0,-1 0 0,1 2-1,-1 0 0,1 0 0,0 0-1,-1-1 1,1 1 0,-1 0 0,1 0-1,-1 0 1,1 0 0,0 0 0,-1 0 0,1 0-1,-1 1 1,1-1 0,0 0 0,-1 0 0,1 0-1,-1 0 1,1 0 0,0 1 0,-1-1-1,1 0 1,0 0 0,-1 1 0,1-1 0,0 0-1,-1 0 1,1 1 0,-1 0 0,-4 4 180,0 0 0,1 0 0,-1 1 0,-4 8 0,-2 7-10,1-1 1,2 1-1,0 0 1,1 1-1,1 0 1,1 0-1,1 1 0,1-1 1,-1 41-1,5-13-161,2-1 0,3 1-1,15 67 1,-23-115-363,-2-5 179,-121-128-962,60 60 1244,57 63-81,-2-2 94,0-1 0,1 0 1,0 0-1,1 0 0,-11-20 0,18 30-126,1 0 1,-1 0-1,1 0 0,-1 1 1,1-1-1,0 0 0,-1 0 0,1 0 1,0 0-1,0 0 0,-1 0 1,1 0-1,0 0 0,0 0 1,0 0-1,0 0 0,0 0 1,0 0-1,1 0 0,-1 0 1,0 0-1,0 0 0,1 0 1,-1 0-1,1 0 0,-1 0 1,1 1-1,-1-1 0,1 0 0,-1 0 1,1 0-1,0 1 0,-1-1 1,1 0-1,0 1 0,0-1 1,0 0-1,-1 1 0,1-1 1,0 1-1,0 0 0,0-1 1,1 1-1,4-2 55,1 1 0,-1 0 0,1 1 1,-1 0-1,11 0 0,-12 0-42,81 5-125,-28-1-563,112-7 0,-97-6 354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 15723,'-14'-2'6580,"14"2"-6521,0 0 0,0 0-1,0 0 1,0 0 0,0 0 0,0 0 0,0 0 0,0 0-1,0 0 1,1 0 0,-1 0 0,2-1 235,0 0 0,1 0-1,-1 0 1,0 0 0,1 1 0,-1-1 0,1 1 0,3 0-1,53-4 27,0-2 0,94-22 0,-133 24-278,39-9-103,142-24-3527,-189 34 2328,-12 2 366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16788,'-6'5'1560,"6"-1"-944,1 0-208,15-2 712,6-1-167,12-1-225,3-3-112,12-3-200,1 1-72,6-1-112,-1 0-40,-5 2-344,-3 3-224,-10-1 1472,-4 1-1040,-3 2 16,-1 2 40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15 525 16291,'-14'13'4156,"21"-25"-1065,25-27-1041,151-159 294,47-52-1623,-200 212-640,-45 76-93,-9 15 9,2 2 0,3 0 0,2 2-1,2-1 1,3 2 0,3 0 0,-3 75 0,9-63-1201,3-70 1157,0 0 0,1 0 1,-1 0-1,0 0 0,0 1 1,0-1-1,0 0 0,0 0 1,0 0-1,1 0 0,-1 0 1,0 0-1,0 0 0,0 1 1,0-1-1,0 0 0,1 0 1,-1 0-1,0 0 1,0 0-1,0 0 0,1 0 1,-1 0-1,0 0 0,0 0 1,0 0-1,0 0 0,1 0 1,-1 0-1,0 0 0,0 0 1,0 0-1,0 0 0,1 0 1,-1 0-1,0-1 0,0 1 1,0 0-1,0 0 1,1 0-1,-1 0 0,0 0 1,0 0-1,0 0 0,0-1 1,0 1-1,0 0 0,0 0 1,1 0-1,-1 0 0,0-1 1,0 1-1,0 0 0,0 0 1,0 0-1,0 0 0,0-1 1,0 1-1,0 0 0,8-11-334,5-11-325,2-12-175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1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14395,'3'8'1256,"20"-1"-736,12-7-151,19-5 543,9 0-272,20-1-176,9-1-24,11 3-112,5-1-88,2 4-160,-2 1-40,-11 0-128,-4 3-104,-12 2-344,-10 0-128,-15-5 512,-10-3-128,-16-6-96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15115,'3'12'2049,"7"1"-1185,14-1-328,8-1 1424,15 1-967,4-4-353,8-2-1000,-1-6 616,-1-4-264,-4-3-136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20300,'-15'0'2009,"7"-1"-1329,0 1-280,11 1 944,5 3-279,6-1-425,4 2-144,5-4-224,3 1-64,1-2-64,2-2 24,-2-2-48,1-2-120,-7 2-432,-1-1-480,-7-2 792,-1 4-184,-7 1-49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19668,'0'-1'158,"1"0"-1,-1 0 1,0 0-1,1 0 0,0 0 1,-1 1-1,1-1 1,-1 0-1,1 0 1,0 1-1,-1-1 1,1 0-1,0 1 0,0-1 1,0 1-1,0-1 1,1 0-1,-2 2-85,1-1-1,-1 0 1,0 0 0,1 1-1,-1-1 1,0 0-1,1 1 1,-1-1 0,0 0-1,0 1 1,1-1-1,-1 1 1,0-1 0,0 0-1,0 1 1,0-1-1,1 1 1,-1-1 0,0 1-1,0-1 1,0 1-1,0-1 1,0 0 0,0 1-1,0 0 1,-3 45 1668,2-38-1532,-9 85 557,-4 77-1480,16-157-1080,-2-13 1761,1 0 1,-1 0 0,0 0 0,0 0 0,0 0 0,1 1 0,-1-1-1,0 0 1,0 0 0,0 0 0,1 0 0,-1 0 0,0 0 0,0 0-1,1 0 1,-1 0 0,0 0 0,0 0 0,0 0 0,1 0 0,-1 0-1,0 0 1,0 0 0,1 0 0,-1 0 0,0 0 0,0 0 0,0 0-1,1 0 1,-1-1 0,0 1 0,0 0 0,0 0 0,1 0 0,-1 0-1,0 0 1,0-1 0,0 1 0,0 0 0,1 0 0,-1 0 0,0-1-1,0 1 1,0 0 0,0 0 0,0-1 0,6-7-755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18228,'23'-10'1290,"86"-35"3272,-97 41-4155,-1 1 0,1 0-1,0 1 1,0 1 0,0-1-1,1 2 1,16 0 0,-27 0-394,-1 0 0,0 0 1,0 0-1,0 0 0,0 1 0,0-1 1,0 0-1,0 0 0,0 1 0,0-1 1,0 0-1,0 1 0,0-1 0,0 1 0,0 0 1,0-1-1,0 1 0,-1 0 0,1-1 1,0 1-1,0 0 0,-1 0 0,1 0 1,0-1-1,-1 1 0,1 0 0,-1 0 1,1 0-1,-1 0 0,1 0 0,-1 0 1,0 0-1,0 0 0,1 0 0,-1 1 1,0-1-1,0 0 0,0 0 0,0 0 1,0 0-1,0 0 0,-1 2 0,-1 3 23,0 1 0,0 0 0,-1 0-1,0-1 1,-5 9 0,4-8 17,-50 86 344,33-60-184,1 1 0,2 0 1,-25 72-1,41-101-195,0 0 1,1 1 0,0-1-1,1 1 1,-1-1-1,1 1 1,0-1-1,0 1 1,2 8-1,-2-12-42,1 0 0,0 0 0,-1 0-1,1 0 1,0-1 0,0 1-1,0 0 1,0-1 0,0 1 0,1 0-1,-1-1 1,0 0 0,1 1 0,-1-1-1,1 0 1,0 0 0,-1 1-1,1-1 1,0-1 0,0 1 0,-1 0-1,1 0 1,0-1 0,0 1 0,0-1-1,0 1 1,0-1 0,0 0-1,3 0 1,2 0-183,0 0 0,0-1 0,0 0 0,0 0 0,0-1 0,0 0 0,-1 0 0,1-1 0,0 0 0,-1 0 0,0 0 0,0-1 0,0 1 0,0-2 0,9-8-1,21-21-552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15883,'-7'1'371,"0"1"0,0-1 0,0 1 0,0 1 0,0-1 0,0 1 0,0 0 0,1 1 0,0-1 0,-8 7 0,0 1 408,0 0 0,1 1 0,-14 16 0,24-25-659,1 0 1,-1 1-1,1-1 1,-1 1-1,1-1 1,0 1-1,0 0 1,1 0-1,-1 0 1,1 0-1,0 0 1,0 0 0,0 0-1,0 5 1,1-7-89,0 1 1,0 0-1,1-1 1,0 1 0,-1-1-1,1 1 1,0-1 0,0 1-1,0-1 1,1 0 0,-1 0-1,0 1 1,1-1-1,0 0 1,-1 0 0,1 0-1,0-1 1,0 1 0,0 0-1,0-1 1,0 1 0,0-1-1,5 2 1,12 6 41,0-1 1,34 10-1,-32-12-57,1 1-1,21 12 1,-40-18-15,0 1 1,0-1-1,0 1 0,0 0 1,0 0-1,0 0 0,-1 1 1,1-1-1,-1 0 0,0 1 0,1 0 1,-1 0-1,0-1 0,-1 1 1,1 0-1,0 1 0,-1-1 0,0 0 1,0 0-1,0 1 0,0-1 1,0 0-1,-1 1 0,1-1 0,-1 1 1,0-1-1,0 1 0,0-1 1,-1 0-1,1 1 0,-1-1 0,0 1 1,0-1-1,-2 6 0,-2 2 25,0-1 0,0 0 0,-1 0 0,0-1 0,-1 1 0,0-1 0,0-1 0,-1 1 0,-13 10 0,5-7 92,0 0 0,-1-1 0,0-1 0,-35 16 0,43-22-53,-1-1 0,0 1 1,0-2-1,0 1 0,0-1 1,0-1-1,0 0 0,-1 0 1,1-1-1,0 0 0,-12-3 1,20 3-48,0-1 1,-1 1-1,1-1 0,0 1 1,0-1-1,0 0 1,0 0-1,0 0 1,0-1-1,0 1 1,0 0-1,-1-2 1,2 2-16,1 0 0,-1 0 0,0 0 0,1 0 0,-1 0-1,1 0 1,-1 0 0,1 0 0,0 0 0,0 0 0,-1-1 0,1 1 0,0 0 0,0 0 0,0 0 0,0 0 0,0 0 0,0 0 0,0-1 0,1 1 0,-1 0 0,0 0 0,1 0 0,-1 0 0,1 0 0,-1 0 0,1-1 0,5-9-1,1 1 0,0 0 1,0 1-1,1-1 0,14-12 1,50-41-10,9 1 90,47-42 343,-101 80-102,-1-1 1,34-43-1,-56 63-246,0 0 0,-1-1 1,1 1-1,-1-1 0,-1 1 0,1-1 0,-1 0 0,0 0 0,1-7 0,-3 11-53,1 0 1,-1 0-1,0 0 1,0 0-1,0 0 0,0 0 1,-1 0-1,1 0 1,0 0-1,-1 0 1,0 0-1,1 0 0,-1 0 1,0 0-1,0 0 1,0 1-1,0-1 1,0 0-1,-1 0 0,1 1 1,0-1-1,-1 1 1,1-1-1,-1 1 0,0 0 1,1 0-1,-1 0 1,0 0-1,0 0 1,-3-1-1,-5-2-83,0 1 0,0 1 1,0 0-1,0 1 0,0 0 0,-1 0 0,1 1 1,0 0-1,0 1 0,-1 0 0,1 1 0,0 0 0,0 0 1,-19 8-1,28-9-30,0-1 0,-1 1 1,1-1-1,-1 1 0,1-1 0,0 1 1,0 0-1,-1 0 0,1 0 0,0-1 1,0 1-1,0 0 0,0 0 1,0 1-1,0-1 0,0 0 0,0 0 1,0 0-1,1 1 0,-1-1 0,1 0 1,-1 1-1,1-1 0,-1 1 0,1-1 1,-1 3-1,4 10-585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 8906,'-75'13'10729,"73"-12"-10216,-1 0 1,1 1 0,0-1-1,-1 0 1,1 1-1,0 0 1,0-1-1,0 1 1,-3 4 0,1-1 235,3-5-278,22 5-27,309-21 176,-314 14-609,-6 1 2,1-1-1,-1 1 1,0-1 0,0-1-1,12-5 1,-41 17 49,1-2 1,-1-1 0,-1 0-1,-21 3 1,-87 9 20,76-11-59,24-4 29,-36 1 1,63-4-72,7-3-12,-1 0 0,0 1 0,1-1 0,0 1 1,0 0-1,0 1 0,0-1 0,6 0 0,4-1 3,82-19-259,85-23-1122,-225 46 1240,-38 10 468,-95 1-1,174-12-347,1 0 0,0 0 0,0 0-1,0 0 1,0 0 0,0 0 0,0 0 0,0 0-1,0 0 1,-1 0 0,1 0 0,0 0 0,0 0-1,0 0 1,0 0 0,0 0 0,0 0-1,0 0 1,0 0 0,0 0 0,-1 0 0,1 0-1,0-1 1,0 1 0,0 0 0,0 0 0,0 0-1,0 0 1,0 0 0,0 0 0,0 0 0,0 0-1,0 0 1,0 0 0,0-1 0,0 1-1,0 0 1,0 0 0,0 0 0,0 0 0,0 0-1,0 0 1,0 0 0,0 0 0,0-1 0,0 1-1,0 0 1,0 0 0,0 0 0,0 0 0,0 0-1,0 0 1,0 0 0,0 0 0,0-1 0,0 1-1,0 0 1,0 0 0,6-8-1477,0-1 561,0-9-71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208 134 10018,'0'-5'172,"0"-7"644,0 0 0,0 0 1,-2 0-1,1 0 1,-5-16-1,5 26-664,0 0 1,0 0-1,0 0 0,0-1 0,0 1 1,0 0-1,0 0 0,-1 0 0,1 1 1,-1-1-1,1 0 0,-1 0 1,0 1-1,0-1 0,1 1 0,-1 0 1,0-1-1,0 1 0,-1 0 1,1 0-1,0 0 0,0 0 0,0 1 1,-1-1-1,1 1 0,0-1 0,-1 1 1,1 0-1,0 0 0,-1 0 1,1 0-1,-1 0 0,1 0 0,-3 2 1,-1-1-55,1 1 1,0-1 0,1 1-1,-1 0 1,0 1 0,0-1-1,1 1 1,0 0 0,-1 0-1,1 1 1,0-1 0,1 1-1,-1 0 1,1 0 0,-1 0-1,1 0 1,0 1 0,-3 6-1,-2 4-9,1 0 0,1 1 0,0 0 0,-5 26 0,7-25-79,1 0 0,1 0-1,0 1 1,1-1 0,1 1 0,1-1 0,4 27 0,-4-38-11,0 0 1,1 0 0,-1 0 0,1 0 0,1 0-1,-1 0 1,1-1 0,0 1 0,1-1-1,-1 0 1,1 0 0,0 0 0,0 0 0,1 0-1,-1-1 1,1 0 0,0 0 0,0 0-1,0-1 1,1 0 0,-1 0 0,1 0 0,0 0-1,6 1 1,-1-1 54,1-1-1,-1 0 1,1-1 0,0 0-1,0-1 1,0 0-1,-1-1 1,1 0-1,0-1 1,-1 0 0,1-1-1,-1 0 1,0-1-1,15-6 1,-15 4 93,0 1 0,0-2 1,-1 1-1,1-2 0,-1 1 1,-1-1-1,0-1 0,0 1 1,0-2-1,-1 1 0,-1-1 1,1 0-1,7-15 0,-14 21-142,1 1 0,0 0 0,-1-1 0,0 0 0,0 1 0,0-1 0,0 0 0,0 0 0,-1 1 0,0-1 0,0 0 0,0 0 0,0 0-1,0 1 1,-1-1 0,0 0 0,0 0 0,0 1 0,0-1 0,0 0 0,-1 1 0,0-1 0,1 1 0,-1 0 0,-1 0 0,1 0 0,0 0 0,-1 0 0,1 0 0,-1 0 0,0 1 0,0-1 0,0 1 0,0 0 0,-1 0-1,1 0 1,0 0 0,-1 1 0,1 0 0,-1-1 0,-5 0 0,-87-22-3443,65 14 2533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696 142 13379,'1'-2'379,"-1"0"0,1 1 0,-1-1 0,0 1-1,1-1 1,-1 0 0,0 1 0,0-1 0,0 0 0,0 1 0,0-1 0,-1 0 0,1 1 0,0-1 0,-1 0 0,1 1-1,-1-1 1,0 1 0,-1-4 0,0 3-138,1 0 0,-1 0 0,0 1-1,0-1 1,0 0 0,0 1 0,0-1 0,0 1-1,-1 0 1,1 0 0,-5-2 0,-4 0-18,-1-1 0,-1 2 0,1 0 0,-16 0 0,24 1-14,4 1-200,-19-1 292,0-1-1,1 0 0,0-2 0,-25-7 1,-4-3 1,-1 2-1,-65-7 1,97 16-276,-1 1-1,1 1 1,0 0 0,-1 2-1,-29 3 1,40-3-25,0 1 0,0-1 0,0 1 1,1 0-1,-1 1 0,0 0 0,1-1 1,0 2-1,-1-1 0,1 1 1,1 0-1,-1 0 0,0 0 0,1 0 1,0 1-1,0 0 0,0 0 0,-4 7 1,4-3-15,-1 0 0,1 0 0,1 0 0,-1 0 0,2 0 0,-1 1 0,1-1 0,1 1 0,0 0 0,0 0 0,1-1 0,0 1 0,0 0 0,1 0 0,1-1 0,0 1 0,0-1 0,1 1 0,0-1 0,0 0 0,1 0 0,0 0 0,1 0 0,8 10 1,-11-16 5,1 0 1,0 0 0,0 0-1,0-1 1,1 1 0,-1-1-1,0 0 1,1 0 0,0 0 0,-1-1-1,1 1 1,0-1 0,0 0-1,0 0 1,0 0 0,5 0 0,11 1-11,41-1 0,-41-1 7,170-5 57,-149 2-48,-1-3 0,67-16 0,-95 19 6,0-1 0,-1-1 1,1 0-1,-1 0 0,0-1 1,-1-1-1,14-10 0,-20 14 2,0-1 1,0 0-1,0 0 0,0 0 0,-1 0 0,0 0 0,1-1 0,-2 0 0,1 1 0,0-1 0,-1 0 1,0-1-1,0 1 0,-1 0 0,1 0 0,-1-1 0,0 1 0,0-9 0,-1 11 5,0 0 0,0 0 0,0 0 0,-1 0 0,1 0-1,-1 0 1,0 0 0,0 0 0,0 1 0,0-1 0,0 0 0,-1 0 0,1 1-1,-1-1 1,1 1 0,-1-1 0,-2-1 0,1 1-2,0 1 0,0 0 0,0 0 0,-1 0 0,1 1 0,0-1 0,-1 1 0,1 0 0,-1 0 0,1 0 0,-1 0 0,0 0 0,1 1 0,-5 0 0,-23 0-629,0 1 0,0 2 0,1 1 0,-32 8 0,31-6 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16844,'9'-8'776,"-1"1"-377,-1 1 0,1 0 0,14-8 0,-20 12-377,0 1-1,0 0 1,0 0-1,0 1 0,0-1 1,0 0-1,1 1 1,-1-1-1,0 1 1,0 0-1,1 0 1,-1 0-1,0 0 1,1 0-1,-1 0 0,0 0 1,0 1-1,0 0 1,1-1-1,-1 1 1,3 1-1,-4-1-11,0-1 0,0 1 0,0 0 0,0-1 0,0 1 0,0 0 0,0 0 0,0 0 0,0 0 0,0 0 0,-1 0 0,1 0 0,0 0 0,-1 0 0,1 1 0,-1-1 0,1 0 0,-1 0 0,1 1 0,-1-1 0,0 0 0,0 2 0,1 0 36,-2 0 1,1 0 0,0 0-1,-1 0 1,1 0-1,-1 0 1,0 0-1,0 0 1,-2 3 0,-2 6 309,-2-1 0,0 0 0,-10 14 1,10-16-118,-3 4 320,-16 26 0,24-34-535,-1 0 0,1 1-1,0 0 1,0-1 0,1 1-1,-1 0 1,1 0 0,0 10 0,1-10-38,-1 0-1,2 0 1,-1 0 0,1 0 0,-1 0 0,2 0 0,-1 0 0,1-1-1,0 1 1,5 10 0,-5-12-1,1 0 0,0 0-1,1 0 1,-1-1 0,1 1-1,-1-1 1,1 0 0,0 0 0,0 0-1,0-1 1,1 1 0,-1-1 0,8 3-1,-5-3 8,-1 1 0,1 0 0,-1 0 0,0 1 0,0-1 0,0 2 0,-1-1 1,1 0-1,-1 1 0,0 0 0,5 6 0,-8-7 4,1 0 1,-1 1 0,0-1-1,0 1 1,0 0 0,-1-1-1,1 1 1,-1 0 0,0 0-1,-1 0 1,1 0 0,-1 0 0,0 0-1,0-1 1,-1 1 0,-1 8-1,1-5 52,-2 0-1,1-1 1,-1 1-1,0-1 1,0 1-1,-1-1 1,0 0 0,-1-1-1,1 1 1,-1-1-1,0 1 1,-1-1-1,1-1 1,-1 1-1,-1-1 1,-6 5-1,8-7-17,0 0 0,0 0 0,0 0 0,0 0 0,-1-1-1,1 0 1,-1 0 0,1 0 0,-1-1 0,0 0 0,0 0 0,1-1 0,-1 1-1,0-1 1,0 0 0,0-1 0,0 1 0,1-1 0,-1 0 0,0-1-1,1 0 1,-10-3 0,14 3-1182,7 2 276,3 0 494,3-2-164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15643,'0'5'774,"1"-1"0,-1 1 1,1-1-1,0 1 0,3 6 0,20 40 777,-1-2-860,-14-23-555,-2 1 1,0-1-1,-2 1 0,-1 1 0,-2-1 0,0 1 0,-2-1 1,-1 1-1,-1-1 0,-1 0 0,-10 40 0,4-31-274,-3-1 0,0 0 0,-3 0 0,0-1 0,-2-1 0,-2-1 0,-45 59 0,51-74-890,-24 24 0,32-37 914,0 0 0,0 0 0,0 0 0,-1 0 0,1-1 0,-1 0-1,0 0 1,0 0 0,-9 2 0,-14-2-689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17532,'1'-2'1803,"0"5"-528,-3 14 34,-4 39-1247,2-29 178,-11 93-51,3-36 174,-2 135 0,14-219-363,3 30 105,-3-30-97,0 1 0,0-1-1,0 1 1,1-1 0,-1 1 0,0 0 0,0-1-1,0 1 1,0-1 0,1 1 0,-1-1 0,0 1-1,0-1 1,1 1 0,-1-1 0,0 0 0,1 1 0,-1-1-1,1 1 1,-1-1 0,0 0 0,1 1 0,-1-1-1,1 0 1,-1 0 0,1 1 0,-1-1 0,1 0-1,-1 0 1,1 0 0,-1 1 0,1-1 0,0 0 0,-1 0-1,1 0 1,-1 0 0,1 0 0,-1 0 0,1 0-1,-1 0 1,1 0 0,0-1 0,-1 1 0,1 0-1,-1 0 1,1 0 0,-1-1 0,1 0 0,6-3 66,-1-1 0,-1 1-1,1-2 1,-1 1 0,0 0 0,8-12 0,26-44 337,-31 46-298,42-67 392,-3-2-1,46-117 1,-92 197-586,7-22-937,-8 26 990,0-1-1,1 1 0,-1-1 1,0 1-1,0-1 0,0 1 1,0-1-1,0 1 0,0-1 1,0 1-1,0-1 0,0 0 1,0 1-1,0-1 0,0 1 1,-1-1-1,1 1 0,0-1 1,0 1-1,0-1 0,-1 1 1,1 0-1,0-1 0,-1 1 1,1-1-1,0 1 0,-1-1 1,1 1-1,0 0 0,-1-1 1,1 1-1,-1 0 0,1 0 1,-1-1-1,1 1 0,-1 0 1,1 0-1,-1 0 0,1-1 1,-1 1-1,-11 2-519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96 17012,'2'-2'204,"0"-1"1,0 0 0,-1 0 0,0 0 0,1 0 0,-1 0 0,0-1-1,0 1 1,-1 0 0,1 0 0,-1-1 0,0 1 0,1 0-1,-2 0 1,1-6 0,-1 7-91,1 0 0,-1 0 1,0 0-1,0 0 0,0 0 0,0 0 0,0 0 1,0 1-1,0-1 0,0 0 0,-1 1 0,1-1 1,-1 1-1,1-1 0,-1 1 0,0 0 1,1-1-1,-1 1 0,0 0 0,0 0 0,0 1 1,0-1-1,0 0 0,0 0 0,-4 0 0,-1 0 12,1 0 0,-1 1-1,0 0 1,0 0 0,0 0-1,0 1 1,0 0 0,0 0-1,0 1 1,1 0 0,-1 0-1,1 1 1,-1 0 0,1 0 0,-11 7-1,11-6-129,1-1-1,0 1 0,0 0 1,0 0-1,1 1 1,-1 0-1,1-1 1,0 2-1,1-1 0,-1 0 1,1 1-1,0-1 1,0 1-1,1 0 0,0 0 1,0 0-1,-2 10 1,4-15-1,-1 1 1,1-1 0,0 1 0,0 0 0,0-1-1,0 1 1,0-1 0,1 1 0,-1-1-1,0 1 1,1-1 0,-1 1 0,1-1 0,0 1-1,-1-1 1,1 1 0,0-1 0,0 0-1,0 1 1,0-1 0,0 0 0,0 0 0,0 0-1,1 0 1,-1 0 0,0 0 0,0 0-1,1 0 1,-1 0 0,1-1 0,-1 1-1,1-1 1,-1 1 0,1-1 0,-1 1 0,1-1-1,-1 0 1,4 0 0,2 1-2,1-1 1,-1 0-1,1 0 0,-1-1 1,1 0-1,12-3 1,9-6 22,0-2 0,-1-1 0,0-1 0,37-25-1,-54 32 1,-11 7-18,0 0 0,0 0 0,0 1 0,0-1 0,0 0 0,0 0 0,0 0 0,0 0 0,0 0 0,0 1 0,0-1 0,0 0 0,0 0 0,0 0 0,0 0 0,0 0 0,0 1 0,0-1 0,0 0 0,0 0 0,0 0 0,0 0 0,0 0 0,0 1 0,0-1 0,0 0 0,0 0 0,0 0 0,0 0 0,1 0 0,-1 0 0,0 1 0,0-1 0,0 0 0,0 0 0,0 0 0,0 0 0,1 0 0,-1 0 0,0 0 0,0 0 0,0 0 0,0 0 0,0 0 0,1 0 0,-1 0 0,0 0 0,0 0 0,0 0 0,0 0 0,1 0 0,-1 0 0,0 0 0,0 0-1,0 0 1,0 0 0,0 0 0,1 0 0,-1 0 0,0 0 0,0 0 0,0-1 0,-5 15-21,5-13 20,-54 102-120,33-68 229,2 2 1,-14 40-1,32-76-115,1 0 0,-1 0-1,1 1 1,0-1 0,-1 0 0,1 0 0,0 1 0,0-1-1,0 0 1,0 1 0,0-1 0,0 0 0,0 1-1,0-1 1,0 0 0,1 2 0,-1-2-25,1-1 0,-1 0-1,1 1 1,-1-1 0,0 0 0,1 1 0,-1-1 0,1 0 0,-1 1-1,1-1 1,-1 0 0,1 0 0,-1 0 0,1 0 0,-1 1 0,1-1 0,-1 0-1,1 0 1,-1 0 0,1 0 0,0 0 0,-1 0 0,1 0 0,-1 0-1,1-1 1,0 1 0,4-1-169,1-1 0,-1 0 0,1-1-1,-1 1 1,7-5 0,7-5-302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15651,'0'1'72,"0"0"1,0 0-1,1 0 0,-1-1 0,0 1 0,1 0 0,-1 0 0,1 0 0,-1-1 0,1 1 0,-1 0 1,1-1-1,-1 1 0,1 0 0,0-1 0,-1 1 0,1-1 0,0 1 0,0-1 0,-1 1 1,1-1-1,0 1 0,0-1 0,0 0 0,0 0 0,-1 1 0,1-1 0,0 0 0,0 0 0,0 0 1,0 0-1,0 0 0,0 0 0,0 0 0,-1 0 0,1 0 0,0 0 0,0-1 0,0 1 0,0 0 1,0-1-1,-1 1 0,1 0 0,0-1 0,1 0 0,7-4 355,1 0 0,-1-1 0,11-8 1,-7 4 286,-8 7-555,22-15 795,30-16 1,-50 31-847,0-1-1,1 1 1,0 0 0,-1 1 0,1-1 0,0 2 0,0-1 0,0 1-1,15 0 1,-20 1-95,0 0 0,0 1 0,0 0 0,0-1 0,0 1 0,-1 0 0,1 0 0,0 1 0,-1-1 0,1 1 0,-1-1 0,1 1 0,-1 0 0,0 0 0,1 0 0,-1 0 0,0 0 0,0 0 0,-1 1 0,1-1 0,0 0 0,1 5 0,2 5-4,0 0 0,-1 0 0,0 0 0,2 15 0,4 12 11,-10-39-19,0 1-1,0-1 1,0 0-1,0 0 1,0 1-1,0-1 1,0 0-1,0 0 1,0 1-1,0-1 1,0 0-1,0 0 1,0 1-1,0-1 1,0 0-1,1 0 1,-1 1-1,0-1 1,0 0-1,0 0 1,1 0-1,-1 1 1,0-1-1,0 0 1,0 0-1,1 0 1,-1 0-1,0 0 1,0 1-1,1-1 1,-1 0-1,0 0 1,0 0-1,1 0 1,-1 0-1,0 0 1,0 0-1,1 0 1,-1 0-1,0 0 1,1 0-1,7-12 51,2-21 101,-8 13-40,-1 0-1,0 0 0,-1 0 0,-2 0 0,0 1 1,-1-1-1,-7-26 0,9 44-147,3 11-47,-1-5 65,0-1 0,0-1 1,1 1-1,-1 0 1,1 0-1,-1 0 0,3 2 1,-2-3 6,0 0 1,0 0-1,0 0 1,1-1-1,-1 1 1,0-1-1,1 1 1,-1-1-1,1 0 1,0 0-1,-1 0 1,1 0-1,0 0 1,-1-1-1,1 1 1,0-1-1,5 0 1,-2 0 1,-1-1-1,0 0 1,1 0 0,-1 0-1,0-1 1,0 0 0,0 0 0,9-5-1,1-2 12,-1-1-1,0-1 0,-1 0 0,23-23 0,44-64 100,-80 98-102,0 1 0,0-1-1,0 0 1,0 0 0,0 0-1,0 0 1,0 0-1,0 0 1,0 0 0,0 0-1,0 1 1,0-1 0,0 0-1,0 0 1,1 0 0,-1 0-1,0 0 1,0 0-1,0 0 1,0 0 0,0 0-1,0 0 1,0 0 0,0 0-1,1 0 1,-1 0-1,0 0 1,0 1 0,0-1-1,0 0 1,0 0 0,0 0-1,0 0 1,1 0-1,-1 0 1,0-1 0,0 1-1,0 0 1,0 0 0,0 0-1,0 0 1,0 0 0,1 0-1,-1 0 1,0 0-1,0 0 1,0 0 0,0 0-1,0 0 1,0 0 0,0 0-1,0 0 1,0-1-1,1 1 1,-1 0 0,0 0-1,0 0 1,-3 19-38,-9 25-8,4-20 14,-21 77 76,27-88-3,-1 0 1,1 0 0,1 0-1,1 0 1,1 23-1,-1-35-39,0 1 0,0-1-1,0 0 1,1 1 0,-1-1-1,0 1 1,1-1-1,0 0 1,-1 1 0,1-1-1,0 0 1,-1 1-1,1-1 1,0 0 0,0 0-1,0 0 1,0 0 0,0 0-1,0 0 1,0 0-1,1 0 1,-1 0 0,0 0-1,1-1 1,-1 1-1,0-1 1,1 1 0,-1-1-1,0 1 1,1-1 0,-1 0-1,1 1 1,-1-1-1,1 0 1,-1 0 0,1 0-1,1-1 1,-1 1-98,1 0 0,-1-1 0,1 0 0,-1 0 0,1 1 1,-1-1-1,1-1 0,-1 1 0,0 0 0,0 0 0,1-1 0,-1 0 0,0 1 1,0-1-1,-1 0 0,1 0 0,0 0 0,-1 0 0,1 0 0,2-5 0,-1 0-49,-1 0-1,0-1 1,0 1-1,0-1 1,1-13 0,-3-19-445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19204,'4'-1'1873,"-4"5"-1273,-1 2-272,1-2 1288,0 0-744,0 1-1400,3-5 624,-7 1-400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62 116 12091,'8'-22'1455,"15"-43"1529,-16 36 2172,-13 83-3878,-17 64-1,3-18-1157,11-48-52,-10 55 133,-4 115 1,24-209-162,2-14 59,3-19 66,5-69 235,-9 60-258,1 0 1,12-46-1,-15 75-145,0-1 0,1 1 0,-1-1 0,0 1 0,0 0 1,0-1-1,0 1 0,0-1 0,0 1 0,1 0 0,-1-1 0,0 1 0,0-1 0,1 1 1,-1 0-1,0-1 0,0 1 0,1 0 0,-1-1 0,0 1 0,1 0 0,-1 0 0,1-1 1,-1 1-1,0 0 0,1 0 0,-1 0 0,1 0 0,-1 0 0,0-1 0,1 1 0,-1 0 0,1 0 1,-1 0-1,1 0 0,-1 0 0,1 0 0,-1 0 0,0 0 0,1 0 0,-1 1 0,1-1 1,-1 0-1,1 0 0,-1 0 0,0 0 0,1 1 0,-1-1 0,0 0 0,1 0 0,-1 1 1,0-1-1,1 1 0,23 24-134,-9-8 40,-12-15 90,0 0-1,-1-1 1,1 1-1,0-1 1,0 1-1,0-1 1,1 0-1,-1 0 1,0 0-1,0-1 1,1 1-1,-1-1 1,0 0-1,5 0 1,-2-1 5,0 1 0,0-2 0,0 1 1,0-1-1,0 1 0,0-2 0,6-2 1,7-6 7,-1 0 1,0-1 0,21-20-1,-34 29-10,27-27 45,-24 22-42,1-1 0,0 1 1,21-13-1,-26 22-54,-4 8 23,-5 10-8,4-18 32,-14 48-85,-3 2 148,3 2-1,-15 91 1,31-128 5,-1-16-69,0 0 0,0 0 1,0 0-1,0 0 0,0 1 1,0-1-1,0 0 1,0 0-1,1 0 0,-1 0 1,0 0-1,0 0 0,0 0 1,0 1-1,0-1 1,0 0-1,0 0 0,0 0 1,1 0-1,-1 0 0,0 0 1,0 0-1,0 0 1,0 0-1,0 0 0,0 0 1,1 0-1,-1 0 0,0 0 1,0 0-1,0 0 1,0 0-1,0 0 0,0 0 1,1 0-1,-1 0 0,0 0 1,0 0-1,0 0 1,0 0-1,0 0 0,0 0 1,1 0-1,-1 0 0,0 0 1,2-2-104,-1 1-1,0-1 1,1 0 0,-1 1 0,0-1 0,0 0-1,0 0 1,0 0 0,0 0 0,1-2 0,18-57-591,-10 20 259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18572,'3'0'1960,"-4"5"-1231,-4 3-297,1 0 1256,1 2-568,3 2-736,2-1-376,2-4-736,5 2-384,2-1 896,1-2-240,2 3-168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16115,'-1'1'209,"1"0"0,0 0-1,-1 0 1,1 0 0,-1-1-1,1 1 1,-1 0-1,1 0 1,-1 0 0,0-1-1,1 1 1,-1 0 0,0-1-1,1 1 1,-1-1 0,0 1-1,0-1 1,0 1-1,0-1 1,-1 1 0,-27 11 1961,15-7-1264,9-3-768,-1 1 0,1 0 0,0 1 1,0-1-1,0 1 0,-8 7 0,12-10-152,1 0-1,-1 0 1,0 0 0,0 0-1,1 0 1,-1 0-1,0 0 1,1 0 0,-1 0-1,1 0 1,0 1 0,-1-1-1,1 0 1,0 0-1,0 0 1,0 1 0,0-1-1,0 0 1,0 0 0,0 0-1,0 1 1,0-1-1,0 0 1,1 0 0,-1 0-1,0 0 1,1 1 0,-1-1-1,1 0 1,-1 0-1,1 0 1,0 0 0,0 0-1,-1 0 1,1 0 0,0 0-1,0-1 1,0 1-1,2 1 1,5 4-203,0 0 1,1-1-1,0 0 1,0 0-1,1-1 0,16 5 1,-15-5-7,1 1 1,0 0 0,19 12-1,-29-16 237,-1 0 1,1 0-1,-1 0 0,0 0 0,1 1 0,-1-1 0,0 1 0,0-1 0,0 1 1,0-1-1,0 1 0,0 0 0,0-1 0,-1 1 0,1 0 0,-1 0 0,1-1 1,-1 1-1,1 3 0,-1-1 61,0 0 1,-1-1-1,1 1 1,-1 0-1,0 0 0,0-1 1,0 1-1,0 0 1,-2 3-1,-4 5 292,1 0 0,-2 0 1,1-1-1,-13 13 0,-13 7 622,31-29-1033,0 0 0,0-1 0,-1 1-1,1-1 1,0 1 0,-1-1-1,1 0 1,-1 0 0,0 0-1,1 0 1,-1-1 0,0 1 0,-4 0-1,6-2-3,0 1-1,1 0 0,-1 0 0,1-1 1,-1 1-1,1 0 0,-1-1 0,1 1 0,-1-1 1,1 1-1,-1-1 0,1 1 0,0-1 1,-1 1-1,1-1 0,-1 1 0,1-1 1,0 1-1,0-1 0,-1 0 0,1 1 1,0-1-1,0 1 0,0-1 0,0 0 0,0 1 1,0-1-1,0 0 0,0 1 0,0-1 1,0 0-1,0 1 0,0-1 0,0 0 1,0 1-1,1-1 0,-1 1 0,1-2 1,5-11-599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232 190 14027,'5'-2'425,"-3"1"-206,1 0-1,0 0 1,0-1 0,-1 1-1,1-1 1,-1 1 0,0-1-1,1 0 1,-1 0 0,0 0-1,0 0 1,0 0 0,0-1-1,-1 1 1,1-1 0,0 1-1,0-4 1,-2 6-119,0-1 0,0 0 1,0 1-1,0-1 0,0 1 0,0-1 0,-1 0 1,1 1-1,0-1 0,-1 1 0,1-1 0,0 1 0,-1-1 1,1 1-1,0-1 0,-1 1 0,1 0 0,-1-1 1,1 1-1,-1 0 0,1-1 0,-1 1 0,1 0 1,-1-1-1,1 1 0,-1 0 0,0 0 0,1 0 1,-1-1-1,1 1 0,-1 0 0,0 0 0,1 0 1,-1 0-1,1 0 0,-1 0 0,0 0 0,0 1 1,-25 1 724,14 1-711,0 1 0,1 0 0,0 1 0,-1 0 0,2 1-1,-1 0 1,1 1 0,0 0 0,0 0 0,0 1 0,-11 13 0,11-10-99,0 1 1,0 0-1,1 0 1,0 1-1,1 0 0,1 1 1,0 0-1,-8 24 1,13-31-8,0 0 0,1 0 0,-1 0 0,2 1 0,-1-1 0,1 0 0,0 1 0,0-1 1,2 7-1,-2-12-7,1 0 1,-1 0-1,1 0 1,-1 0-1,1-1 1,0 1-1,0 0 1,0 0-1,0-1 1,0 1-1,0-1 1,0 1-1,1-1 1,-1 1-1,0-1 1,1 0-1,-1 0 1,1 0-1,-1 0 1,1 0-1,0 0 1,-1 0-1,1 0 1,0 0-1,0-1 1,0 1-1,0-1 1,-1 1 0,1-1-1,0 0 1,0 0-1,0 0 1,0 0-1,0 0 1,0 0-1,0-1 1,0 1-1,1-1 1,5-1-4,-1 0 1,1-1-1,-1 0 1,0 0-1,0-1 0,0 0 1,-1 0-1,1 0 1,10-11-1,5-5-16,22-27 1,-41 43 18,26-29-7,-1-2-1,28-48 1,-45 65-24,-1-1 0,0 0 0,-2-1 0,0 0 0,-1 0 0,7-37 0,-14 55 22,0 0 1,1 1 0,-1-1-1,0 0 1,0 0-1,0 0 1,0 1-1,0-1 1,0 0 0,-1 0-1,1 1 1,-1-1-1,1 0 1,-1 1-1,0-1 1,0-2-1,0 4 1,0-1 0,0 0 0,1 1-1,-1-1 1,0 1 0,0-1-1,1 1 1,-1-1 0,0 1 0,0 0-1,0-1 1,0 1 0,0 0-1,0 0 1,1-1 0,-1 1 0,0 0-1,0 0 1,0 0 0,0 0-1,-2 1 1,-2 0-17,-1 1 0,1-1 0,-1 1 0,1 1 0,0-1 0,0 1 0,-9 6 0,2-1 31,0 0 0,1 1 0,0 1 0,1 0 0,0 0 0,1 1 0,0 0 0,0 1 0,-11 20-1,19-31-3,1 0-1,-1 0 0,1 0 0,-1 0 0,1 0 1,-1 0-1,1 0 0,0 0 0,0 0 0,-1 0 0,1 0 1,0 0-1,0 0 0,0 0 0,0 0 0,0 0 0,0 0 1,0 0-1,1 0 0,-1 0 0,0 0 0,1 0 0,-1 0 1,0 0-1,1 0 0,-1 0 0,1 0 0,0-1 1,-1 1-1,1 0 0,-1 0 0,1 0 0,0-1 0,0 1 1,0 0-1,-1-1 0,1 1 0,2 0 0,2 1-26,1 0-1,0-1 0,-1 1 1,1-1-1,11 0 0,4 1-109,-13 0 52,-1-1 1,1 1-1,-1 0 0,0 1 1,0 0-1,0 0 0,0 1 1,0-1-1,-1 1 1,8 6-1,-10-6 28,0 0 1,0 0-1,0 1 1,-1 0-1,1-1 1,-1 1 0,0 1-1,-1-1 1,1 0-1,-1 1 1,0-1-1,0 1 1,-1-1-1,1 7 1,1 11 37,-2 0 1,0 0-1,-2 1 1,0-1-1,-9 41 1,7-45 25,16-58-617,-1 3 441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15323,'3'0'186,"0"0"-1,0 0 1,0 0-1,0 0 1,0-1-1,0 0 1,0 1-1,0-1 1,0 0-1,0 0 1,0-1-1,3-1 1,33-24 561,-24 15-218,3 0-142,-8 6-211,-1 0 0,0 0 0,-1-1 0,0 0 0,0 0 0,0-1 0,-1 0 0,10-14 0,-17 22-163,0 0 0,1-1 1,-1 1-1,0 0 0,0-1 0,0 1 0,1 0 1,-1-1-1,0 1 0,0 0 0,0-1 1,0 1-1,0-1 0,0 1 0,0 0 0,0-1 1,0 1-1,0-1 0,0 1 0,0 0 1,0-1-1,0 1 0,0-1 0,0 1 1,0 0-1,0-1 0,-1 1 0,1 0 0,0-1 1,0 1-1,0 0 0,-1-1 0,1 1 1,0 0-1,-1 0 0,1-1 0,0 1 0,0 0 1,-1 0-1,1-1 0,0 1 0,-1 0 1,1 0-1,0 0 0,-1-1 0,1 1 1,-1 0-1,1 0 0,0 0 0,-1 0 0,1 0 1,-1 0-1,1 0 0,0 0 0,-1 0 1,1 0-1,-1 0 0,1 0 0,0 0 1,-1 1-1,1-1 0,0 0 0,-1 0 0,0 1 1,-27 7 337,15-1-237,0 0 1,1 1-1,0 0 0,0 1 1,1 0-1,-15 17 1,18-17 8,1-1 0,0 1 0,0 0 1,1 1-1,0 0 0,1 0 1,0 0-1,0 0 0,-3 13 1,8-22-95,-1 1 0,1-1 1,0 1-1,-1-1 1,1 0-1,0 1 1,0-1-1,0 1 1,0-1-1,0 1 1,0-1-1,0 1 1,0-1-1,1 1 1,-1-1-1,1 1 1,-1-1-1,1 1 0,-1-1 1,1 0-1,0 1 1,2 1-1,-2-2-7,0 0 0,1 0 0,0-1-1,-1 1 1,1 0 0,-1-1 0,1 1-1,0-1 1,-1 0 0,1 1 0,0-1 0,0 0-1,-1 0 1,1 0 0,0 0 0,-1 0-1,1-1 1,0 1 0,0 0 0,1-2-1,19-4-8,1-2-1,31-16 1,-38 16-73,-1 1 0,1 1 0,0 0 0,0 1 0,1 0 0,26-2 0,-40 6 40,-1 1 1,1 0 0,0 1-1,-1-1 1,1 0-1,0 1 1,-1-1 0,1 1-1,-1 0 1,1 0-1,-1 0 1,0 0 0,1 0-1,-1 1 1,0-1 0,0 1-1,0-1 1,0 1-1,0 0 1,0 0 0,0 0-1,-1 0 1,1 0-1,-1 0 1,2 3 0,14 15-13,-16-19 36,0 0 0,0-1 0,1 1 0,-1 0-1,0-1 1,0 1 0,0-1 0,1 1 0,-1-1 0,0 1 0,0-1 0,1 0 0,-1 0 0,0 0 0,1 0 0,-1 0 0,0 0 0,1 0 0,-1 0 0,0 0 0,1-1 0,-1 1 0,0 0 0,0-1 0,1 1 0,1-2 0,33-21-31,-27 17-31,13-11-116,26-16-352,-44 31 417,0 0 0,0 0 0,1 0 0,-1 0 1,0 1-1,1-1 0,-1 1 0,0 0 1,8 0-1,-10 1 82,-1 0-1,0 0 1,0 1 0,1-1-1,-1 0 1,0 1 0,0-1-1,0 1 1,0-1 0,1 1-1,-1 0 1,0-1 0,0 1-1,0 0 1,0 0 0,0 0-1,-1-1 1,1 1 0,0 0-1,0 0 1,-1 1 0,1-1-1,0 0 1,-1 0 0,1 0-1,-1 0 1,1 0 0,-1 1-1,0-1 1,0 0 0,1 0-1,-1 1 1,0-1 0,0 0-1,0 0 1,0 2 0,0 6 34,-1 0 0,1 0 0,-4 15 0,4-23-4,-2 8 69,0 1 53,1-1-1,-1 0 1,-1 0 0,0 0-1,-5 12 1,6-23 46,2-9-94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 17308,'2'-5'658,"5"-16"827,-6 17-589,-6 11 280,-4 10-718,1 0-1,0 1 1,2 0-1,-8 31 1,-9 78-455,22-120 47,-1 8-39,-9 76 66,11-83-67,0-1 1,0 1-1,1-1 0,0 1 0,0-1 1,0 0-1,1 1 0,1-1 0,4 11 0,-6-16-5,0-1-1,0 1 1,0 0-1,0-1 1,0 1-1,1-1 1,-1 0-1,0 1 1,1-1-1,-1 0 1,1 0-1,0 0 0,-1 0 1,1 0-1,0 0 1,0 0-1,-1-1 1,1 1-1,0-1 1,0 1-1,0-1 1,0 0-1,0 1 1,0-1-1,0 0 0,0 0 1,0-1-1,-1 1 1,1 0-1,0-1 1,0 1-1,0-1 1,0 1-1,3-3 1,6-2 30,0 0 0,-1-1 1,0-1-1,14-10 0,-20 14-19,44-36 372,-1-2 1,-1-2-1,-3-2 1,-2-2-1,51-75 1,-79 104-157,-20 31-172,-8 17-115,4-1-24,-11 40 0,19-57 74,1 0 1,0 1-1,1-1 0,0 1 0,0-1 0,2 14 0,-1-24 6,1 0-1,-1 0 1,0 0-1,0 0 1,1 0-1,-1 0 1,1 0-1,0 0 1,0 0-1,-1 0 1,1-1-1,0 1 1,1 0-1,-1 0 1,0-1-1,0 1 1,1-1 0,2 3-1,-2-3 2,-1-1 1,1 1-1,-1-1 1,1 1-1,-1-1 1,1 0-1,-1 1 1,1-1-1,-1 0 0,1 0 1,0 0-1,-1-1 1,1 1-1,-1 0 1,1 0-1,-1-1 1,1 1-1,2-2 0,4-2 15,-1 0-1,1-1 0,-1 0 0,0 0 0,0-1 0,-1 0 0,8-8 0,2-4 50,-1-1 0,-1 0-1,-1-1 1,11-21 0,-18 29-64,0 0 0,-1-1-1,-1 0 1,0 0 0,0 0 0,-2 0 0,1 0 0,0-23 0,-3 31-108,0 1 1,-1-1-1,1 0 1,-1 1 0,-2-7-1,3 10 43,-1 0 1,1 0-1,0 0 0,-1 0 0,1 0 1,-1 0-1,1 0 0,-1 0 0,1 0 1,-1 0-1,0 1 0,0-1 0,1 0 1,-1 0-1,0 1 0,0-1 0,0 0 1,0 1-1,0-1 0,0 1 0,0-1 1,0 1-1,0-1 0,0 1 0,0 0 1,0 0-1,0-1 0,-1 1 0,-5 3-378,3 3-90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7 526 12539,'2'-1'515,"0"0"1,0 0 0,0 0-1,0 0 1,0-1 0,0 1-1,0 0 1,0-1 0,-1 0-1,4-2 1,7-7 1321,55-27 1833,-48 29-3211,-1-1-1,-1 0 1,0-2-1,0 0 1,19-18 0,-35 29-445,0 0 0,0 0 0,0-1 1,0 1-1,0 0 0,0-1 1,-1 1-1,1 0 0,0-1 0,-1 1 1,1-1-1,-1 1 0,1-1 0,-1-2 1,0 4-10,0-1 0,0 0 0,0 0 0,0 1 0,0-1-1,0 0 1,-1 1 0,1-1 0,0 0 0,-1 1 0,1-1 0,0 0 0,-1 1 0,1-1 0,-1 1 0,1-1 0,-1 0 0,1 1 0,-1-1 0,1 1 0,-1 0 0,0-1 0,-2-1 1,0 1 1,0 0-1,1 0 1,-1 0-1,0 1 1,0-1-1,0 1 1,0-1-1,0 1 1,0 0-1,-1 0 0,1 0 1,-4 2-1,-3 0-6,0 1-1,1 0 0,-1 1 1,1 0-1,0 1 1,1-1-1,-1 2 0,1-1 1,0 1-1,0 1 0,0-1 1,-9 13-1,9-11-14,1 0 1,1 1-1,0-1 1,0 1-1,0 1 0,1-1 1,1 1-1,0 0 0,0 0 1,1 1-1,-3 15 0,5-25 6,1 1 0,-1-1 0,1 1 0,0 0 0,0-1 0,0 1 0,0-1 1,0 1-1,0 0 0,0-1 0,1 1 0,-1-1 0,1 1 0,-1 0 0,1-1 0,-1 1 0,1-1 0,0 0 0,0 1 0,0-1 0,0 0 0,0 1 0,1 0 0,0-1-3,0 0 0,-1 0 0,1-1 1,0 1-1,0-1 0,0 1 0,-1-1 0,1 0 1,0 0-1,0 1 0,0-1 0,0-1 0,0 1 1,-1 0-1,1 0 0,3-2 0,8-2-43,0-1 1,0 0-1,0-1 0,11-8 0,-23 14 53,34-22-68,-18 10 8,28-13 1,-40 23 32,0-1 0,0 1 0,0 1 1,0-1-1,0 1 0,0 0 1,1 0-1,-1 0 0,0 1 0,9 0 1,-10 1 3,-1-1 1,0 1-1,0 0 1,0 0 0,1 1-1,-1-1 1,0 1-1,0-1 1,-1 1-1,1 0 1,0 0-1,-1 0 1,1 0 0,-1 0-1,0 1 1,1-1-1,-1 1 1,0 0-1,2 4 1,3 6-75,0 1 1,-2-1-1,6 19 1,9 18 23,-20-50 78,0 0 0,0 1 0,0-1 0,0 0 0,0 0 0,0 0 0,0 1 0,0-1 0,0 0-1,0 0 1,1 0 0,-1 1 0,0-1 0,0 0 0,0 0 0,0 0 0,0 0 0,1 1 0,-1-1 0,0 0 0,0 0 0,0 0-1,0 0 1,1 0 0,-1 0 0,0 0 0,0 0 0,0 1 0,1-1 0,-1 0 0,0 0 0,0 0 0,0 0 0,1 0 0,-1 0-1,0 0 1,0 0 0,1 0 0,-1 0 0,0 0 0,0 0 0,0-1 0,1 1 0,-1 0 0,0 0 0,0 0 0,6-12 77,-1-20 40,-4 10-126,-2 1-1,0 0 1,-1-1 0,-8-31 0,10 52-19,0 0-1,0 0 1,0 0 0,0 1 0,0-1-1,0 0 1,1 0 0,-1 0-1,0 1 1,0-1 0,1 0 0,-1 0-1,0 1 1,1-1 0,-1 0-1,1 0 1,-1 1 0,1-1 0,-1 1-1,1-1 1,0 0 0,-1 1-1,1-1 1,0 1 0,-1-1 0,1 1-1,1-1 1,26-11-522,-18 8 342,19-9-278,0-2 0,-1-1 0,0-1 1,-1-1-1,-2-1 0,0-1 0,0-2 1,-2 0-1,-1-2 0,19-26 0,-17 16 368,-1-1-1,36-76 0,-82 162 2108,-3 5-480,-29 89 0,50-127-1386,0 0 0,1 1 0,1 0 1,1 0-1,0-1 0,2 1 0,0 0 0,1 0 1,6 33-1,-2-31-78,-3-10-143,0 0 1,1 0 0,0-1-1,10 21 1,-12-31-827,-2-6 446,-2-9-98,-16-23-148,-1 0 1,-2 1-1,-42-53 0,36 51 2159,27 38-1330,0 1 0,1-1 0,-1 0 0,0 0 1,1 0-1,-1 0 0,1 0 0,-1 0 1,1 0-1,0 0 0,-1 0 0,1 0 0,0 0 1,0-1-1,-1 1 0,1 0 0,0 0 0,0 0 1,0 0-1,1 0 0,-1-2 0,1 2-16,-1 0 0,1 0 0,0 0 0,-1 1 0,1-1 0,0 0-1,0 0 1,0 1 0,0-1 0,0 0 0,0 1 0,-1-1 0,1 1 0,0-1 0,1 1 0,-1 0-1,0-1 1,1 1 0,8-2 332,0 1 0,0 0-1,20 1 1,-14 0-367,205-6-1894,-171 6 1411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21901,'8'11'1848,"-8"1"-1424,4-2-176,2-5 672,-1 1-375,5-6-1314,2 0-207,-3 1 776,-5 1-256,-4 4-120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53 18164,'1'-4'387,"1"0"0,-2 0 0,1 0 0,0 0 0,-1 0 0,1 0 0,-1 0 1,-1-6-1,1 10-333,0-1 0,0 1 0,0-1 0,0 1 0,-1-1 0,1 1 0,0-1 0,0 1 0,0-1 1,-1 1-1,1-1 0,0 1 0,-1-1 0,1 1 0,0 0 0,-1-1 0,1 1 0,-1 0 0,1-1 1,0 1-1,-1 0 0,1-1 0,-1 1 0,1 0 0,-2-1 0,1 1 9,-1 0 0,1 1 0,0-1 1,-1 0-1,1 0 0,0 1 0,-1-1 0,1 1 0,0-1 0,-1 1 0,1-1 0,0 1 1,0 0-1,0-1 0,-2 3 0,-6 4-30,1 1 1,0 1-1,0 0 1,1 0-1,0 0 0,0 1 1,1 0-1,1 0 1,-1 1-1,2-1 1,-1 1-1,-2 13 1,6-23-31,1 0 0,0 0 1,0 0-1,-1 0 1,1 0-1,0 0 1,0 0-1,0 0 1,0 0-1,0 1 0,0-1 1,1 0-1,-1 0 1,0 0-1,0 0 1,1 0-1,-1 0 1,0 0-1,1 0 0,-1-1 1,2 3-1,-1-3 2,-1 0-1,1 1 1,0-1-1,0 0 1,-1 1-1,1-1 0,0 0 1,0 0-1,0 0 1,-1 0-1,1 0 1,0 0-1,0 0 1,0 0-1,0 0 1,-1 0-1,1 0 0,0 0 1,0-1-1,1 1 1,4-3 21,0 0 0,0 0 0,0 0-1,11-9 1,105-97-50,-122 109 21,0 0 0,0 0-1,0 0 1,0 0 0,0 0 0,0 0-1,0 0 1,0 0 0,0 1-1,0-1 1,0 0 0,-1 0-1,1 0 1,0 0 0,0 0 0,0 0-1,0 0 1,0 0 0,0 0-1,0 0 1,0 0 0,0 0-1,0 1 1,0-1 0,0 0 0,0 0-1,0 0 1,1 0 0,-1 0-1,0 0 1,0 0 0,0 0-1,0 0 1,0 0 0,0 0 0,0 0-1,0 0 1,0 1 0,0-1-1,0 0 1,0 0 0,0 0-1,0 0 1,0 0 0,0 0 0,0 0-1,0 0 1,1 0 0,-1 0-1,0 0 1,0 0 0,0 0-1,0 0 1,0 0 0,0 0 0,0 0-1,0 0 1,0 0 0,0 0-1,0 0 1,0 0 0,1 0-1,-1 0 1,0 0 0,0 0 0,0 0-1,0 0 1,-3 12-99,-6 13-4,-15 26-36,13-32 121,2 1 0,0 0-1,2 0 1,0 1 0,-6 32 0,12-53-2,1 1 0,0 0-1,0-1 1,0 1 0,1 0 0,-1-1 0,0 1 0,0 0 0,0-1 0,0 1-1,1 0 1,-1-1 0,0 1 0,1 0 0,-1-1 0,0 1 0,1-1 0,-1 1-1,1-1 1,-1 1 0,1-1 0,-1 1 0,1-1 0,-1 1 0,1-1 0,-1 0-1,1 1 1,0-1 0,-1 0 0,1 1 0,0-1 0,-1 0 0,1 0 0,0 0-1,-1 0 1,1 0 0,0 1 0,-1-1 0,1 0 0,1-1 0,12 3-272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19340,'0'13'2329,"0"-14"-2193,3-8 88,1-5-2193,-4-5 1961,-3 0-424,-3 1-488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86 12883,'3'-3'325,"6"-4"610,-1-1 1,0 0 0,0-1-1,-1 0 1,0 0 0,9-16 0,-16 24-883,0 1 1,0 0-1,1 0 1,-1-1 0,0 1-1,0 0 1,0 0-1,0 0 1,0-1 0,-1 1-1,1 0 1,0 0-1,0-1 1,0 1 0,0 0-1,0 0 1,0 0-1,0-1 1,0 1 0,0 0-1,-1 0 1,1 0-1,0-1 1,0 1 0,0 0-1,0 0 1,0 0-1,-1 0 1,1 0-1,0-1 1,0 1 0,0 0-1,-1 0 1,1 0-1,0 0 1,0 0 0,-1 0-1,1 0 1,0 0-1,0 0 1,0 0 0,-1 0-1,1 0 1,0 0-1,0 0 1,-1 0 0,1 0-1,0 0 1,0 0-1,0 0 1,-1 0 0,-12 2 534,-5 5-271,0 1-1,0 0 1,-23 16 0,13-8-261,-27 16-22,-61 46 1,98-64-21,1 0 0,0 1 0,1 1 0,1 1 0,0 0 0,-24 38 0,36-51-13,1 1 0,-1 0 0,1 0 0,0 1 1,0-1-1,1 0 0,-1 1 0,1-1 0,0 1 0,1 0 1,-1-1-1,1 1 0,1-1 0,-1 1 0,2 6 1,-1-8-2,0 0 1,1 1-1,0-1 0,0 0 1,0 0-1,0 0 1,0 0-1,1 0 1,0-1-1,0 1 1,0-1-1,0 0 1,1 0-1,-1 0 1,1 0-1,0 0 1,0-1-1,5 3 1,5 1-117,-1 0 0,1-1 0,0-1 0,0-1 0,1 0 0,-1 0 0,1-2 0,-1 0 0,1 0 0,19-3 0,-7 0-185,0-2 1,0-1-1,-1-1 0,43-16 0,-29 5-197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18892,'-3'16'1234,"0"-1"1,-12 29-1,1 0-196,-20 103 249,29-119-1076,1 0 1,2 1-1,1 34 1,1-60-198,0-1 1,0 0-1,0 0 1,1 1-1,-1-1 1,1 0-1,-1 0 1,1 0-1,0 1 1,-1-1 0,1 0-1,0 0 1,1 0-1,-1 0 1,0-1-1,1 1 1,-1 0-1,1 0 1,-1-1 0,4 3-1,-3-3-2,0 0 1,1 0-1,-1-1 0,0 1 0,1 0 0,-1-1 0,0 0 1,1 0-1,-1 0 0,1 0 0,-1 0 0,0 0 1,1-1-1,-1 1 0,0-1 0,1 1 0,-1-1 1,0 0-1,3-1 0,11-7 62,0 0 1,-1-1-1,0-1 0,0 0 0,-2-1 1,16-17-1,-6 7 35,33-32-111,-2-2 0,-3-3 0,51-76 0,-99 132-202,-1-1-1,0 0 0,0 1 0,0-1 1,0 0-1,2-7 0,-4 10 166,0 0 0,0 0 1,0 0-1,0 1 0,0-1 0,0 0 1,0 0-1,0 0 0,-1 1 0,1-1 0,0 0 1,0 0-1,-1 1 0,1-1 0,-1 0 0,1 1 1,-1-1-1,1 0 0,-1 1 0,1-1 1,-1 0-1,1 1 0,-1-1 0,0 1 0,1-1 1,-1 1-1,0 0 0,1-1 0,-1 1 1,0 0-1,0-1 0,1 1 0,-1 0 0,0 0 1,0 0-1,0-1 0,1 1 0,-2 0 0,-20-3-642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56 14875,'4'-11'915,"-3"8"-752,0 0 1,0 0-1,0 1 1,0-1 0,0 0-1,-1 0 1,1 0 0,-1 0-1,0 0 1,0 0-1,0-6 1,0 9-136,0 0-1,0 0 1,0 0 0,0 0-1,0-1 1,0 1 0,0 0-1,0 0 1,0 0 0,0 0-1,0 0 1,0 0-1,-1-1 1,1 1 0,0 0-1,0 0 1,0 0 0,0 0-1,0 0 1,0 0 0,0 0-1,0 0 1,0-1 0,0 1-1,-1 0 1,1 0-1,0 0 1,0 0 0,0 0-1,0 0 1,0 0 0,0 0-1,0 0 1,-1 0 0,1 0-1,0 0 1,0 0 0,0 0-1,0 0 1,0 0-1,0 0 1,-1 0 0,1 0-1,0 0 1,0 0 0,0 0-1,0 0 1,-5 7 607,-2 13-50,-77 481 2106,76-445-2562,4-26-107,-1-5-140,2 0-1,1 0 1,2 44 0,0-68 77,0 0-1,0 0 1,0-1 0,0 1 0,0 0 0,0 0 0,0-1-1,1 1 1,-1 0 0,0 0 0,0-1 0,1 1-1,-1 0 1,0-1 0,1 1 0,-1 0 0,1-1 0,-1 1-1,1-1 1,-1 1 0,1-1 0,-1 1 0,1-1-1,1 1 1,-1-1-19,-1 0-1,1 0 0,0 0 1,0 0-1,0 0 0,0 0 1,-1 0-1,1 0 0,0-1 1,0 1-1,-1 0 1,1-1-1,0 1 0,0-1 1,-1 1-1,1-1 0,-1 1 1,2-2-1,3-3-365,0 0-1,0-1 1,8-11-1,38-70-1133,-20 33 630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64 14899,'10'-39'1606,"-3"14"704,-8 55-730,-17 101-455,-3 29-240,18-125-798,2 0-1,5 55 1,2-65-462,-3-11-1759,-14-27-119,-7-13 961,-1 0 1,-43-42 0,37 45 3145,-29-22 0,59 46-1361,0 0 0,0 0 0,0 0 0,-1-1 0,1 0 0,0 0 0,5-1 0,46-3 381,-22-2-862,-1-1-1,39-14 0,7-2-171,-45 14-64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2 252 16315,'-1'9'649,"1"-4"-409,0-1 0,0 1-1,0-1 1,0 1 0,2 5 0,-2-9-199,1 0 0,-1-1 0,0 1 1,0 0-1,1-1 0,-1 1 0,0-1 1,1 1-1,-1 0 0,1-1 0,-1 1 1,1-1-1,-1 1 0,1-1 0,-1 0 1,1 1-1,-1-1 0,1 1 0,-1-1 1,1 0-1,0 0 0,-1 1 0,1-1 1,0 0-1,-1 0 0,1 0 0,0 0 1,-1 1-1,1-1 0,0 0 0,-1 0 1,1-1-1,0 1 0,-1 0 0,1 0 0,0 0 1,-1 0-1,1 0 0,0-1 0,-1 1 1,2-1-1,12-6 307,-1-1 0,0 0 0,-1 0-1,1-2 1,-2 0 0,1 0 0,9-12 0,6-4 24,160-158 1113,-172 174-1404,-15 10-80,0 0 0,0 0 0,1 0 0,-1 0 0,0 0 0,0 0 0,0 0 0,0 0 0,1 0 0,-1 0 1,0 0-1,0 0 0,0 0 0,1 0 0,-1 0 0,0 0 0,0 1 0,0-1 0,0 0 0,0 0 0,1 0 0,-1 0 0,0 0 0,0 1 0,0-1 0,0 0 0,0 0 0,0 0 0,0 0 0,1 1 0,-1-1 1,0 0-1,0 0 0,0 0 0,0 1 0,0-1 0,0 0 0,0 0 0,0 0 0,0 1 0,-6 31 8,4-27-13,-9 37-115,-26 113 289,33-131-422,1 0 1,1 1 0,1-1 0,3 38-1,-1-56-48,0-1 0,0 1 0,0-1 0,1 1 1,4 9-1,-5-13 244,0 0 0,0 0 0,0 0 0,1 0 0,-1 0 0,1 0 0,-1-1 1,1 1-1,0 0 0,-1-1 0,1 1 0,0-1 0,0 0 0,0 0 0,4 2 0,16-2-664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19772,'0'4'1409,"4"3"-1161,-10-1-144,2 1-40,4 0-520,7-4-1521,6-1 1833,6-1-408,5 3-232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12411,'-5'19'1768,"5"-2"-768,0-2-416,-2-5 1681,2 0-1233,5-3-272,2-3-192,-2-2-544,3-2-416,-4-9 312,0-1-72,6-2-80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15075,'13'-8'1891,"27"-31"-1038,-2-2 0,-1-2 0,35-56 0,-44 62-584,178-272 1415,-142 210-1065,-54 88-587,-10 20-45,-9 20-32,5-22 40,2-1 1,-1 1 0,1 0 0,0-1 0,0 1-1,1 0 1,0 0 0,0 0 0,1 0 0,0 0-1,0 0 1,2 13 0,-2-19 3,0 0 0,1-1 0,-1 1 0,0-1 0,1 1 0,-1 0 0,1-1 0,-1 1 0,1-1 0,-1 1 0,1-1 0,-1 1 0,1-1 0,-1 1 0,1-1 0,-1 0 0,1 1 0,0-1 0,-1 0 0,1 1 0,0-1 0,-1 0 0,1 0 0,1 0 0,20-2-24,19-15-18,-10-3 301,-1 0 0,-2-2 1,0-2-1,-1 0 0,-1-2 1,30-39-1,-67 79-81,1 0 0,1 0 0,-15 31 0,20-36-198,0 0 1,0 1 0,1-1 0,0 1-1,1 0 1,1 0 0,-1 0 0,1 13-1,1-22-52,0 1 0,0 0-1,0-1 1,0 1-1,0 0 1,1-1 0,-1 1-1,0-1 1,1 1-1,0 0 1,-1-1 0,1 0-1,0 1 1,0-1-1,-1 1 1,1-1 0,0 0-1,1 1 1,-1-1 0,0 0-1,0 0 1,0 0-1,1 0 1,-1 0 0,0 0-1,1 0 1,-1-1-1,1 1 1,-1 0 0,1-1-1,0 1 1,-1-1-1,1 0 1,-1 1 0,1-1-1,0 0 1,-1 0-1,1 0 1,0 0 0,-1 0-1,3-1 1,6-1-326,1 0 0,-1 0 0,0-1-1,0 0 1,10-5 0,16-7-653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21 17044,'5'-3'790,"27"-11"1515,-31 13-2088,1 1 1,-1-1-1,1 1 0,-1-1 1,1 1-1,-1-1 1,1 1-1,0 0 0,-1 0 1,1 0-1,-1 0 0,1 0 1,0 0-1,-1 1 1,1-1-1,-1 1 0,3 0 1,-4-1-176,1 1 0,-1-1 0,1 1 1,-1-1-1,0 1 0,1 0 0,-1-1 1,0 1-1,0 0 0,1-1 0,-1 1 0,0 0 1,0-1-1,0 1 0,0 0 0,0-1 1,0 1-1,0 0 0,0-1 0,0 1 0,0 0 1,0-1-1,0 1 0,0 0 0,-1-1 1,1 1-1,0 0 0,0-1 0,-1 1 0,1-1 1,-1 1-1,0 0 0,-13 20 324,-7 3-133,-1 0 0,-2-2 0,-37 29 0,-86 49-94,109-76-207,37-23 46,0-1 0,0 1 0,0 0-1,0-1 1,0 1 0,0 0 0,0 0 0,0 0 0,0 0 0,0 0 0,0 0 0,0 0 0,1 0 0,-1 0 0,0 0 0,1 0 0,-1 0 0,1 1 0,-1 0-1,1-1 4,1 0 0,-1-1 0,1 1-1,-1 0 1,1-1 0,-1 1-1,1-1 1,0 1 0,-1-1-1,1 1 1,0-1 0,0 1 0,-1-1-1,1 0 1,0 1 0,0-1-1,-1 0 1,1 0 0,0 1-1,0-1 1,0 0 0,-1 0 0,1 0-1,0 0 1,0 0 0,0 0-1,0 0 1,-1 0 0,2-1 0,60-1-357,-24 1 467,-1 1 0,44 5 1,-71-4-263,0 1 1,-1 0 0,1 1 0,0 0 0,-1 0 0,1 1 0,-1 0-1,0 0 1,-1 1 0,1 1 0,-1-1 0,15 14 0,-20-15-149,-3-4-101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16131,'-7'9'2185,"-3"5"-1337,-2-1-400,4-2 2057,2 2-1921,2-4-360,8-3-600,5-5-448,8-4 624,3-4-192,3-7-169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14235,'0'0'40,"0"0"-1,0 0 1,0 0-1,0 0 1,0-1-1,0 1 1,0 0-1,1 0 1,-1 0 0,0 0-1,0 0 1,0 0-1,0 0 1,0 0-1,0 0 1,0 0 0,1 0-1,-1 0 1,0 0-1,0 0 1,0 0-1,0 0 1,0 0-1,0 0 1,1 0 0,-1 0-1,0 0 1,0 0-1,0 0 1,0 0-1,0 0 1,0 0-1,1 0 1,-1 0 0,0 0-1,0 0 1,0 0-1,0 0 1,0 0-1,0 0 1,0 0-1,1 0 1,-1 1 0,0-1-1,0 0 1,0 0-1,0 0 1,0 0-1,0 0 1,0 0-1,0 0 1,0 1 0,0-1-1,0 0 1,0 0-1,0 0 1,0 0-1,0 0 1,10-13 473,-9 11-315,101-146 4439,65-66-2240,-32 42-1303,-89 113-849,-12 18-90,-3-2 1,35-60-1,-62 91-140,-10 17-24,-12 19-16,5-4 2,2 1 0,0 0 0,1 1 0,1 0 0,-9 38 0,17-58 15,1 0 1,-1 0-1,1 0 1,0 0-1,0 0 1,0 0-1,0 0 1,0 0-1,0 0 1,0 0-1,1 0 1,-1 0-1,1 0 1,-1 0-1,1 0 1,0 0-1,0 0 1,0 0-1,0-1 1,2 3-1,-2-2-1,1-1 0,0 0 0,0 0 0,-1 0 0,1 0 0,0 0 0,0-1 0,0 1 0,0 0-1,0-1 1,0 1 0,0-1 0,0 0 0,0 0 0,0 0 0,1 0 0,-1 0 0,0 0 0,0-1 0,3 0-1,8-2-14,0-1-1,0 0 0,0-1 1,0-1-1,-1 0 0,0-1 0,18-12 1,1-4 77,39-38 1,-45 37 39,-1-1 0,-1-1 0,-2-1 0,35-56 0,-96 141-101,-11 40-62,44-83-181,1 1 0,0-1-1,2 1 1,-5 24-1,8-39 180,1 1 0,0 0 0,0-1 0,0 1 0,0-1 0,0 1 0,0 0-1,0-1 1,0 1 0,0-1 0,1 1 0,-1-1 0,1 1 0,-1-1 0,1 1 0,0-1 0,0 1-1,-1-1 1,1 0 0,0 1 0,0-1 0,0 0 0,1 0 0,-1 0 0,0 0 0,0 0 0,1 0-1,-1 0 1,0 0 0,1 0 0,-1-1 0,1 1 0,-1 0 0,1-1 0,-1 1 0,1-1 0,-1 0-1,1 0 1,-1 1 0,1-1 0,0 0 0,-1 0 0,1 0 0,-1-1 0,1 1 0,1-1 0,17-2-813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14387,'-23'21'2864,"-23"28"-1,41-44-2595,0 1 0,1 0 0,0 0 0,0 0 0,0 0 0,1 1 0,0 0 0,0-1 0,1 1 0,0 0 0,-2 9 0,4-14-254,0-1 0,0 1 0,0-1-1,0 1 1,0-1 0,0 1 0,0-1-1,1 1 1,-1-1 0,0 1 0,1-1-1,-1 0 1,1 1 0,0-1 0,-1 0-1,1 1 1,0-1 0,0 0 0,0 0-1,0 0 1,0 1 0,0-1 0,0 0-1,0-1 1,1 1 0,-1 0 0,0 0 0,0 0-1,1-1 1,-1 1 0,0 0 0,1-1-1,-1 0 1,1 1 0,-1-1 0,1 0-1,-1 0 1,1 1 0,-1-1 0,1 0-1,-1-1 1,3 1 0,5-1 107,0 0 0,-1 0 1,1-1-1,-1 0 0,0 0 0,10-5 1,-2 0 194,-1 0 0,23-15 1,-34 20-238,0-1 0,0 0 0,-1 0 1,1 0-1,-1 0 0,0-1 0,0 1 1,0-1-1,0 0 0,0 0 0,-1 0 1,0 0-1,0 0 0,2-6 0,-4 10-61,1-1 1,-1 0-1,0 0 0,0 0 0,0 0 0,0 0 0,0 0 0,0 0 0,0 0 0,0 1 0,0-1 0,0 0 0,-1 0 0,1 0 0,0 0 0,-1 0 0,1 1 0,0-1 0,-1 0 0,1 0 1,-1 0-1,1 1 0,-1-1 0,0 0 0,0 0 0,-1 0 12,0 0 1,1 0-1,-1 0 1,0 0-1,0 0 1,0 0-1,0 0 1,0 1 0,0-1-1,-4 0 1,0 1-181,0-1 1,0 1-1,0 0 1,0 1-1,0-1 1,-11 3-1,17-3 62,-13 5-699,12-5 771,1 0 0,0 0 0,0 0 0,0 0 0,-1 0 0,1 0 0,0 1 1,0-1-1,-1 0 0,1 0 0,0 0 0,0 0 0,0 0 0,-1 0 0,1 0 0,0 0 0,0 0 0,0 1 0,0-1 0,-1 0 0,1 0 0,0 0 0,0 0 0,0 1 0,0-1 0,0 0 0,0 0 0,-1 0 0,1 1 0,0-1 0,0 0 0,0 0 0,0 0 0,0 1 0,0-1 0,0 0 0,0 0 0,0 0 0,0 1 0,0-1 0,0 0 0,0 0 0,0 0 0,0 1 0,0-1 0,0 0 0,0 0 0,1 1 0,-1-1 0,0 0 0,0 0 0,0 0 0,12 6-548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18652,'-11'6'2064,"9"-6"-1311,5 0-297,9-2 1480,5-5-760,6 1-512,3 1-255,2-2-249,2 1-32,-4 3-128,0-1-160,-7 4-569,-5 2-279,-10 0 1768,-2 2-936,-8 3-96,-7 1-128</inkml:trace>
  <inkml:trace contextRef="#ctx0" brushRef="#br0" timeOffset="1">15 147 14451,'-13'11'1640,"12"-2"-687,2-5-249,12-1 1016,7 0-216,7 0-319,2-2-113,5-1-232,2 0-224,-3 0-1232,-1-1 760,-2 1-200,-3 0-160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15107,'2'1'146,"-1"0"-1,0 0 0,0 0 1,0-1-1,1 1 0,-1-1 1,0 1-1,1-1 0,-1 1 1,0-1-1,1 0 1,-1 0-1,1 0 0,-1 1 1,0-1-1,1-1 0,-1 1 1,1 0-1,-1 0 0,0 0 1,1-1-1,-1 1 0,0-1 1,1 1-1,1-2 0,36-21 850,-29 17-293,54-37 1496,104-91 0,-128 97-1703,-1-2-1,-2-2 1,40-59 0,-68 88-321,-1-1-1,7-18 1,-14 25-6,-6 8-137,-4 10-27,1 0-1,0 1 1,1 0-1,0 0 1,1 1 0,-5 14-1,-2 3-9,-4 6-7,-20 50-60,33-75-89,1-1 0,0 1 0,0 0 0,2 0 0,-2 19 0,3-30 105,0 0 0,0 1 0,0-1 1,0 0-1,0 0 0,0 0 0,0 0 0,1 0 0,-1 1 1,0-1-1,1 0 0,-1 0 0,1 0 0,-1 0 0,1 0 0,0 0 1,0 1-1,0-2-12,-1 1 0,1-1 1,-1 0-1,1 1 0,0-1 0,-1 0 1,1 0-1,0 0 0,-1 1 0,1-1 1,0 0-1,-1 0 0,1 0 1,0 0-1,-1 0 0,1 0 0,0 0 1,-1 0-1,1-1 0,0 1 0,0 0 1,4-2-167,-1 0 1,1-1 0,-1 1-1,0-1 1,0 0 0,7-6-1,17-20-597,2-11-51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15027,'-33'58'2139,"15"-28"-925,-19 43 1,33-64-998,1 0 0,0 0 0,0 0-1,1 0 1,0 1 0,1-1 0,0 1 0,1-1-1,0 17 1,0-24-172,0 1 0,1-1-1,-1 1 1,0-1 0,1 1-1,-1-1 1,1 1 0,0-1-1,0 0 1,0 1 0,0-1 0,0 0-1,1 0 1,-1 0 0,1 0-1,-1 0 1,1 0 0,0 0-1,0-1 1,0 1 0,0 0-1,0-1 1,0 0 0,0 1-1,0-1 1,0 0 0,1 0 0,-1 0-1,0 0 1,1-1 0,-1 1-1,1-1 1,-1 1 0,1-1-1,-1 0 1,1 0 0,4-1-1,0 0 67,0 0 0,0-1-1,0 1 1,0-2 0,0 1-1,-1-1 1,1 0 0,-1 0-1,1-1 1,-1 0 0,0 0-1,5-6 1,-3 2-20,0 0 0,-1-1-1,0 0 1,-1 0 0,0-1 0,0 0 0,-1 0 0,0 0-1,-1-1 1,0 1 0,0-1 0,-2 0 0,1 0 0,-1-1-1,-1 1 1,0 0 0,0-1 0,-2-12 0,1 21-125,-1 0 1,1 1 0,-1-1-1,1 0 1,-1 1 0,0-1-1,0 0 1,0 1 0,0-1-1,0 1 1,-1 0 0,1-1-1,-1 1 1,0 0 0,0 0-1,1 0 1,-1 0 0,-1 0-1,1 0 1,0 1 0,0-1-1,-1 1 1,-3-2 0,2 1-114,0 1 0,0 0 0,0 0 0,0 1 1,-1-1-1,1 1 0,0 0 0,-1 0 0,1 1 1,0-1-1,0 1 0,-1 0 0,1 0 0,-6 2 1,-7 4-457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16684,'9'-13'2726,"-9"13"-2690,0 0 0,0 0-1,0 0 1,0 0 0,0 0 0,0 0-1,0 0 1,1 0 0,-1 0 0,0 0-1,0 0 1,0 0 0,0 0-1,0 0 1,0 0 0,0 0 0,0 0-1,0 0 1,1 0 0,-1 0 0,0 0-1,0 0 1,0 0 0,0 0-1,0 1 1,0-1 0,0 0 0,0 0-1,0 0 1,0 0 0,0 0 0,0 0-1,0 0 1,0 0 0,0 0-1,0 0 1,1 1 0,-1-1 0,0 0-1,0 0 1,0 0 0,0 0 0,0 0-1,0 0 1,0 0 0,0 0 0,0 0-1,-1 1 1,1-1 0,0 0-1,0 0 1,0 0 0,0 0 0,0 0-1,0 0 1,0 0 0,0 0 0,0 0-1,0 1 1,0-1 0,-6 31 2449,2-16-2324,-2 17 258,-2 10-317,2 0-1,-1 44 1,7-83-91,0 0-1,0 1 1,0-1-1,1 0 1,-1 0 0,1 0-1,0 0 1,0 1-1,0-1 1,0 0 0,0-1-1,1 1 1,3 5 0,-4-7-1,1 1 1,-1-1 0,0 0 0,1 0 0,0 0 0,-1 0 0,1 0 0,-1 0 0,1 0 0,0-1 0,0 1 0,-1-1-1,1 1 1,0-1 0,0 1 0,0-1 0,0 0 0,0 0 0,-1 0 0,1 0 0,0 0 0,0-1 0,0 1-1,3-1 1,6-3 39,0 0 0,0 0-1,-1-1 1,1 0-1,-1-1 1,12-8 0,57-48 237,-42 32-169,1-5-34,-28 26-69,0-1 0,0 1 0,1 1-1,22-13 1,-33 20-14,1 1-1,-1 0 0,0 0 0,0 0 1,1-1-1,-1 1 0,0 0 0,0 0 1,1 0-1,-1 0 0,0 0 0,1 0 1,-1 0-1,0 0 0,0 0 0,1-1 1,-1 1-1,0 0 0,1 1 0,-1-1 0,0 0 1,1 0-1,-1 0 0,0 0 0,1 0 1,-1 0-1,0 0 0,0 0 0,1 0 1,-1 1-1,0-1 0,0 0 0,1 0 1,-1 0-1,0 1 0,1-1 0,-2 14-7,-13 23-17,10-29 26,-9 22 3,8-22 3,1 1-1,0-1 1,1 1 0,0 0-1,-4 18 1,7-27-7,0 1 0,0-1 0,0 1 1,0-1-1,0 1 0,0-1 0,0 1 0,0-1 0,1 0 0,-1 1 1,0-1-1,0 1 0,0-1 0,0 1 0,1-1 0,-1 0 0,0 1 1,0-1-1,1 1 0,-1-1 0,0 0 0,1 1 0,-1-1 0,0 0 1,1 0-1,-1 1 0,1-1 0,-1 0 0,1 1 0,17 0 104,-14-2-466,0 0 0,0 0 0,0 0 0,0 0 0,0-1 0,6-3-1,-10 5 325,1 0-1,-1-1 1,0 1-1,1 0 0,-1-1 1,0 1-1,0-1 0,1 1 1,-1 0-1,0-1 0,0 1 1,0-1-1,1 1 0,-1-1 1,0 1-1,0-1 0,0 1 1,0-1-1,0 1 0,0-1 1,0 1-1,0-1 0,0 0-66,0-9-543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14731,'2'-3'431,"0"0"1,0 0-1,0 1 0,0-1 0,0 1 0,0-1 1,1 1-1,-1 0 0,4-3 0,4-4 594,22-25 721,-6 7-833,0 0 0,2 1-1,57-41 1,-82 66-888,-1-1-1,0 1 1,1 0-1,0-1 1,-1 1-1,1 0 1,0 0-1,-1 1 1,1-1-1,0 0 0,0 1 1,0 0-1,-1 0 1,1 0-1,3 0 1,-4 1-24,-1-1 0,0 1 1,1-1-1,-1 1 0,0 0 0,0 0 1,1 0-1,-1 0 0,0 0 0,0 0 1,0 0-1,0 0 0,0 0 1,0 1-1,0-1 0,-1 0 0,1 1 1,0-1-1,-1 0 0,1 1 0,-1-1 1,1 1-1,-1-1 0,0 1 1,0-1-1,1 1 0,-1-1 0,0 1 1,0-1-1,-1 2 0,1 10-2,-1-1-1,-1 0 0,0 0 1,-6 21-1,0 1-409,24-52-2324,-5 2 2142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19852,'-1'14'684,"-1"1"0,-1-1 0,0 0 0,-1 0 0,-7 19 0,-6 22-277,15-45-350,-8 40 141,9-46-186,0-1 1,1 1-1,0 0 1,0 0-1,0 0 1,1-1-1,-1 1 0,1 0 1,0 0-1,1 3 1,-1-6-12,-1 0 0,1 0 1,0 0-1,0-1 0,-1 1 0,1 0 1,0-1-1,0 1 0,0 0 1,0-1-1,0 0 0,0 1 1,0-1-1,0 1 0,0-1 1,0 0-1,0 0 0,0 0 0,0 1 1,1-1-1,-1 0 0,0 0 1,0 0-1,0-1 0,0 1 1,0 0-1,0 0 0,0-1 1,0 1-1,2-1 0,33-15-17,-15 3-51,37-29 1,-40 28-71,0 0 1,32-17 0,-49 30 124,0 1 0,-1 0 0,1-1 0,0 1-1,-1 0 1,1-1 0,0 1 0,-1 0 0,1 0 0,0 0 0,0-1-1,-1 1 1,1 0 0,0 0 0,0 0 0,0 0 0,-1 0 0,1 1-1,1-1 1,-1 0 8,-1 1-1,0-1 1,1 1-1,-1-1 1,0 0-1,0 1 1,1-1-1,-1 1 1,0-1-1,0 1 0,0-1 1,1 1-1,-1-1 1,0 1-1,0-1 1,0 1-1,0-1 1,0 1-1,0-1 1,0 1-1,0-1 1,0 2-1,-12 39 59,5-20 50,6-20-96,1 0-1,0 0 1,0 0 0,-1-1 0,1 1-1,0 0 1,0 0 0,0 0 0,0 0 0,0 0-1,0 0 1,0 0 0,0 0 0,0 0-1,1 0 1,-1-1 0,0 1 0,1 0 0,-1 0-1,0 0 1,1 0 0,-1 0 0,1-1 0,-1 1-1,1 0 1,0-1 0,-1 1 0,1 0-1,0-1 1,-1 1 0,1 0 0,0-1 0,0 1-1,-1-1 1,1 0 0,0 1 0,0-1-1,0 0 1,0 1 0,0-1 0,0 0 0,0 0-1,-1 0 1,1 0 0,0 0 0,0 0-1,0 0 1,0 0 0,0 0 0,0 0 0,1-1-1,7-1 14,0 0 0,0-1 0,0 0 0,10-5 0,-11 5-25,68-34-43,-53 25-40,1 0-1,1 2 0,48-15 1,-72 25 84,0-1 0,0 1 0,0 0 1,0 0-1,0-1 0,0 1 0,0 0 0,0 0 0,1 0 1,-1 0-1,0 0 0,0 0 0,0 0 0,0 1 1,0-1-1,0 0 0,0 1 0,0-1 0,0 1 0,0-1 1,0 1-1,0-1 0,0 1 0,0-1 0,1 2 0,-1 0 10,-1-1-1,1 1 0,-1 0 1,0-1-1,1 1 0,-1 0 1,0-1-1,0 1 0,0 0 0,0-1 1,-1 1-1,1-1 0,0 1 1,-1 0-1,1-1 0,-1 1 1,0 1-1,-14 37 235,8-22-329,0 1 0,-5 28 0,11-38 16,1-9 71,0 0 0,0 0 0,1 0-1,-1 0 1,0 0 0,0 0 0,0 0 0,0 0 0,0 0-1,0 0 1,0 0 0,0 0 0,0 0 0,0 0 0,1 0-1,-1 0 1,0 0 0,0 0 0,0 0 0,0 0 0,0 0-1,0 0 1,0 0 0,0 0 0,0 0 0,0 0 0,1 0-1,-1 0 1,0 0 0,0 0 0,0 0 0,0 0 0,0 0-1,0 0 1,0 0 0,0 1 0,0-1 0,0 0 0,0 0-1,0 0 1,0 0 0,0 0 0,0 0 0,1 0 0,-1 0-1,0 0 1,0 0 0,0 0 0,0 1 0,0-1 0,0 0-1,0 0 1,0 0 0,0 0 0,0 0 0,0 0 0,0 0-1,0 0 1,0 0 0,0 0 0,0 1 0,-1-1 0,1 0-1,8-13-171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57 127 18004,'3'-3'275,"1"1"0,-1-1 0,0 0 0,0 0 0,0 0 0,0 0 0,-1-1 0,1 1 0,-1-1 0,3-5 0,11-15 783,-9 17-717,0 0-1,0 0 1,0 0-1,1 1 1,10-7 0,-15 11-269,1 0 1,-1 1-1,1-1 1,-1 0 0,1 1-1,-1 0 1,1 0 0,0 0-1,-1 0 1,1 1 0,0-1-1,0 1 1,-1 0-1,1 0 1,0 0 0,6 2-1,-8-1-55,0 0 1,0 0-1,0 0 0,-1 0 0,1 0 0,0 1 0,-1-1 0,1 1 0,-1-1 0,1 1 0,-1-1 0,0 1 0,1 0 0,-1 0 0,0 0 1,0 0-1,0-1 0,-1 1 0,1 1 0,0-1 0,-1 0 0,0 0 0,1 0 0,-1 0 0,0 3 0,1 5 0,-1-1-1,0 1 1,0 0 0,-3 13-1,-1-4-20,-1 0-1,-1-1 1,-1 1-1,0-1 1,-1 0-1,-1-1 0,-1 0 1,-16 21-1,-3 1-24,-2-2 0,-43 40 0,66-70 24,5-5 1,0 0 1,1 1-1,-1-1 0,1 1 0,-1-1 0,1 1 0,0 0 0,0 0 1,0 0-1,0 0 0,1 0 0,-1 0 0,1 1 0,-1 5 1,2-9 2,0 1 0,0-1 0,0 1 0,0 0 0,0-1 0,0 1 0,0-1 0,0 1 0,0-1 1,1 1-1,-1-1 0,0 1 0,0-1 0,1 1 0,-1-1 0,0 1 0,1-1 0,-1 1 1,1-1-1,-1 1 0,0-1 0,1 0 0,-1 1 0,1-1 0,-1 0 0,1 1 0,0-1 0,21 4-17,22-9-29,-43 5 45,28-7-409,0-1-1,0-2 0,-1-1 0,0-1 1,0-2-1,-2 0 0,36-26 0,-25 14-170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17180,'-4'18'717,"1"0"1,1 1 0,1-1 0,1 25 0,1-30-389,1-1 1,1 1 0,0 0-1,0-1 1,1 0 0,1 0 0,6 13-1,1-2-5,-1-3-6,-1 1-1,13 41 0,-21-54-289,0 1 1,-1 0-1,0 0 1,0 0-1,-1-1 0,0 1 1,0 0-1,-1 0 0,-1 0 1,1 0-1,-4 8 1,-3 7-70,-1 0 0,-1 0 0,-1-2 0,-1 1 1,-1-1-1,-1-1 0,-1 0 0,0-1 0,-25 24 1,8-19-58,6-14-14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62 15859,'-20'25'2546,"16"-21"-2198,1 0-1,-1 0 0,1 1 1,0-1-1,0 0 0,1 1 1,-1 0-1,-2 7 0,5-11-322,0 0-1,1 0 0,-1 1 1,0-1-1,0 0 0,0 0 0,1 0 1,-1 0-1,0 0 0,1 0 1,-1 0-1,1 0 0,-1 0 1,1 0-1,0 0 0,-1 0 1,1 0-1,0 0 0,0-1 0,0 1 1,0 0-1,-1-1 0,1 1 1,0 0-1,0-1 0,2 1 1,35 17-804,-26-13 605,-2 0-69,-1 1-1,1-1 1,12 11-1,-20-15 234,0 0-1,0 1 1,0 0-1,0 0 1,-1-1-1,1 1 1,-1 0-1,1 0 1,-1 1 0,1-1-1,-1 0 1,0 0-1,0 1 1,0-1-1,-1 0 1,1 1-1,0-1 1,-1 1 0,0-1-1,1 5 1,-2-4 69,0-1 1,0 0 0,0 0 0,0 0-1,0 0 1,0 0 0,0 0-1,-1 0 1,1 0 0,-1 0 0,0-1-1,1 1 1,-1 0 0,0-1 0,0 0-1,0 1 1,0-1 0,-4 2-1,-41 16 1240,38-16-1142,0 0-1,0-1 0,-1 0 1,1 0-1,-13 0 0,20-2-196,0 0 0,1 0-1,-1 0 1,0 0 0,1 0-1,-1-1 1,0 1 0,1-1-1,-1 1 1,0-1 0,1 0-1,-1 1 1,1-1 0,-1 0-1,1 0 1,0 0 0,-1 0-1,1 0 1,0-1 0,0 1-1,-1 0 1,1 0 0,0-1-1,0 1 1,1-1 0,-1 1-1,0-1 1,0 1 0,1-1-1,-1 0 1,1 1 0,-1-1-1,1 0 1,0 1 0,0-1-1,0 0 1,0-2 0,0-19-532</inkml:trace>
  <inkml:trace contextRef="#ctx0" brushRef="#br0" timeOffset="1">87 49 16267,'20'-10'1497,"5"3"-1017,0-3-192,7 3 352,2 0-520,4 2 96,3 2-128,-4 3-248</inkml:trace>
  <inkml:trace contextRef="#ctx0" brushRef="#br0" timeOffset="2">660 82 14235,'-7'22'1696,"-14"5"-855,-4-3-321,-8 6 1168,2-1-648,-1-2-248,2-1-167,7-3-633,2-6-288,6-7 272,4-4-73,2-5-111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20484,'-1'15'1130,"-1"-1"-1,-5 26 1,-2 7-420,-13 287-221,22-331-646,0-1 0,0 1 0,0-1 1,0 1-1,-1-1 0,1 0 0,-1 1 0,0-1 0,-1 3 0,2-4 105,-1-1-1,1 0 1,0 1-1,0-1 1,-1 0-1,1 0 1,0 1-1,0-1 1,-1 0-1,1 0 1,0 0-1,-1 0 1,1 1-1,0-1 1,-1 0-1,1 0 1,0 0-1,-1 0 1,1 0-1,0 0 1,-1 0-1,1 0 1,0 0-1,-1 0 1,-13-8-549,2-6-129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17988,'3'-7'2008,"-1"7"-1224,4 0-359,10-1 1543,5 1-616,12-4-560,6-1-207,8 1-249,6-3-48,2 0-104,-1-2-136,-4 2-808,-4 0-497,-17 2 1025,-6 5-192,-14 0-176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18540,'8'1'339,"0"1"0,0-1 0,0-1 0,0 0 0,0 0 0,0 0 0,0-1 0,0 0 0,0-1 0,0 0 0,0 0 0,0 0 0,-1-1 0,1 0 0,-1-1 0,0 0 1,8-5-1,9-7 47,0-2 0,-1 0 0,28-29 0,-17 9-235,-32 36-139,-1 0 0,1-1 0,0 1 1,-1 0-1,0-1 0,1 1 0,-1-1 1,0 0-1,0 1 0,-1-1 0,1 0 1,0 0-1,-1 1 0,0-1 0,1-3 1,-1 5-10,-1 1 0,1-1 0,0 1 0,0 0-1,0-1 1,0 1 0,0-1 0,-1 1 0,1-1 0,0 1 0,0 0 0,-1-1 0,1 1 0,0 0 0,-1-1 0,1 1 0,0 0 0,-1-1 0,1 1 0,-1 0 0,1 0 0,0-1 0,-1 1 0,1 0 0,-1 0 0,1 0 0,-1-1 0,1 1 0,-1 0-1,0 0 1,-17 4 53,-15 15-1,17-7-61,0 2 0,0 0 0,1 0 0,1 2 0,1 0 0,0 0 0,1 1-1,0 1 1,2 0 0,0 0 0,-11 32 0,19-45-17,0 0 1,1-1-1,0 1 0,0 0 0,1 0 0,-1 0 1,1 0-1,0 0 0,0 0 0,2 8 1,-2-11-56,1 0 1,0 0 0,-1 0 0,1 0-1,0-1 1,0 1 0,0 0 0,0 0-1,0-1 1,0 1 0,1-1 0,-1 1-1,1-1 1,-1 1 0,1-1-1,-1 0 1,1 1 0,0-1 0,-1 0-1,1 0 1,0-1 0,0 1 0,0 0-1,0 0 1,0-1 0,0 0-1,4 1 1,3 0-177,0 0 0,1-1-1,-1 0 1,1-1 0,-1 0-1,0 0 1,0-1 0,1-1-1,12-4 1,19-11-672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 16676,'0'-1'68,"0"0"1,1 1-1,-1-1 1,0 0-1,0 1 1,0-1-1,0 0 1,0 0-1,0 1 1,0-1-1,0 0 1,0 0-1,-1 1 1,1-1 0,0 0-1,0 1 1,-1-1-1,1 0 1,0 1-1,-1-1 1,1 1-1,0-1 1,-1 0-1,1 1 1,-1-1-1,1 1 1,-1-1-1,0 1 1,1 0 0,-1-1-1,1 1 1,-1-1-1,0 1 1,1 0-1,-1 0 1,0-1-1,1 1 1,-1 0-1,0 0 1,1 0-1,-1 0 1,0 0-1,0 0 1,1 0 0,-1 0-1,0 0 1,1 0-1,-1 0 1,0 0-1,0 0 1,1 1-1,-1-1 1,0 0-1,1 0 1,-1 1-1,1-1 1,-2 1-1,-3 2 258,0 0-1,1 0 0,-1 0 0,1 1 0,-1 0 0,-4 5 0,2 0-108,0 0 1,1 0-1,0 0 0,-6 13 0,10-17-196,-1 0 1,1 1-1,0-1 1,1 1-1,0-1 1,0 1-1,0-1 1,0 1-1,1 10 1,0-14-35,0 0 0,1 0 0,-1 0 1,1 0-1,0 0 0,0 0 1,0 0-1,-1 0 0,2-1 1,-1 1-1,0 0 0,0-1 1,0 1-1,1 0 0,-1-1 1,1 0-1,-1 1 0,1-1 1,0 0-1,0 0 0,-1 0 1,1 0-1,0 0 0,0 0 1,2 0-1,7 3-92,0-2 1,0 1-1,18 1 0,-1 0-25,-16-1 31,1 1 0,0 0 0,-1 1 0,18 10 0,-29-15 89,0 1 1,0-1-1,0 1 1,0 0 0,0-1-1,0 1 1,0 0-1,-1 0 1,1 0-1,0-1 1,0 1-1,-1 0 1,1 0-1,-1 0 1,1 0-1,-1 0 1,1 0-1,-1 0 1,0 1 0,1-1-1,-1 0 1,0 2-1,0-1 7,0 0-1,0 0 1,-1 0-1,1 0 1,-1 0-1,1 0 1,-1 0-1,0-1 1,0 1-1,0 0 0,-2 3 1,-3 3 58,-1 0 1,0-1 0,-15 13-1,21-19-46,-28 24-50,-64 42 0,77-60-596,15-7 625,1 0-1,-1 0 1,1 0 0,0 0 0,-1 0 0,1-1 0,-1 1-1,1 0 1,-1 0 0,1 0 0,0 0 0,-1 0-1,1-1 1,0 1 0,-1 0 0,1 0 0,0-1 0,-1 1-1,1 0 1,0 0 0,-1-1 0,1 1 0,0 0 0,0-1-1,-1 1 1,1-1 0,0 1 0,0 0 0,0-1-1,-1 1 1,1-1 0,0 1 0,0 0 0,0-1 0,0 1-1,0-1 1,0 1 0,0 0 0,0-1 0,0 1 0,0-1-1,0 1 1,0-1 0,0 1 0,1-1 0,2-22-384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16388,'-13'76'2470,"9"-55"-1929,0 0 1,1 0-1,0 32 0,7-3 62,2 0 1,2-1-1,2 1 0,17 47 1,-23-77-902,-4-20 274,0 1 0,0-1 0,0 0 0,0 0 0,0 0 0,-1 0 0,1 0 0,0 1 1,0-1-1,0 0 0,0 0 0,0 0 0,0 0 0,0 0 0,0 0 0,0 0 0,-1 1 0,1-1 0,0 0 0,0 0 0,0 0 0,0 0 0,0 0 0,0 0 0,-1 0 1,1 0-1,0 0 0,0 0 0,0 0 0,0 0 0,0 0 0,-1 0 0,1 0 0,0 0 0,0 0 0,0 0 0,0 0 0,0 0 0,-1 0 0,1 0 0,0 0 0,0 0 1,0 0-1,0 0 0,0 0 0,-1 0 0,1 0 0,0 0 0,0 0 0,0-1 0,0 1 0,-4-3-236,1 0-1,-1 0 1,1 0 0,0 0 0,0-1-1,-2-3 1,-89-134-2406,36 44 4491,57 96-1702,0 0 0,0-1 0,0 1 1,0 0-1,1-1 0,-1 1 0,1-1 0,-1 1 1,1-1-1,-1 1 0,1-1 0,0 1 1,0-1-1,-1 1 0,1-1 0,0 1 1,1-1-1,-1 1 0,0-2 0,1 1-9,0 1 0,0 0 0,1 0 0,-1 0-1,0 0 1,0 0 0,1 0 0,-1 1 0,0-1 0,1 0 0,-1 1-1,1-1 1,-1 1 0,1-1 0,-1 1 0,1 0 0,0-1-1,2 1 1,184-31-426,-141 22 88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22 16964,'1'0'78,"-1"0"1,0 0 0,1 0 0,-1 0-1,0-1 1,0 1 0,1 0 0,-1 0 0,0 0-1,1 0 1,-1-1 0,0 1 0,0 0-1,1 0 1,-1-1 0,0 1 0,0 0-1,1 0 1,-1-1 0,0 1 0,0 0 0,0-1-1,0 1 1,0 0 0,1 0 0,-1-1-1,0 1 1,0 0 0,0-1 0,0 1-1,0 0 1,0-1 0,-9-6 1987,-18 1 170,16 7-2061,0 0 0,0 2-1,0-1 1,0 1 0,0 1 0,1 0 0,-1 0-1,-12 8 1,16-8-174,-1 1-1,1 0 1,0 0 0,0 0-1,0 1 1,1 0-1,0 0 1,0 1 0,0 0-1,1 0 1,-5 8-1,10-14-13,-1 1-1,0-1 0,1 0 0,-1 1 0,1-1 1,0 1-1,-1-1 0,1 0 0,0 1 0,0-1 0,0 1 1,0-1-1,0 1 0,0-1 0,0 1 0,1-1 0,-1 0 1,1 1-1,-1-1 0,1 0 0,-1 1 0,1-1 1,-1 0-1,1 1 0,0-1 0,0 0 0,0 0 0,0 0 1,0 0-1,0 0 0,0 0 0,0 0 0,0 0 0,0 0 1,1-1-1,-1 1 0,0 0 0,1-1 0,-1 1 1,3 0-1,7 3-99,0 0 0,1-1-1,23 4 1,-20-5 44,-1 1-13,7 1 0,36 11 1,-53-13 81,0-1 1,0 0-1,-1 1 0,1 0 0,-1 0 0,1 0 0,-1 0 0,0 0 0,1 1 0,-1 0 0,-1-1 0,1 1 0,0 0 0,-1 0 0,1 1 0,2 3 0,-5-4 1,1-1-1,-1 0 1,1 1 0,-1-1-1,0 0 1,0 1 0,0-1-1,0 1 1,0-1 0,-1 0-1,1 1 1,-1-1 0,1 0-1,-1 0 1,0 1-1,0-1 1,0 0 0,0 0-1,0 0 1,0 0 0,-1 0-1,1 0 1,-1 0 0,0-1-1,1 1 1,-1 0 0,-3 1-1,-4 5 45,-1-1 1,-1 0-1,-20 11 0,23-14-35,0 0 1,-1-1-1,1 0 1,-1 0 0,0-1-1,1 0 1,-1-1-1,0 0 1,-15 0-1,23-1-61,0 0 0,0 0-1,0 0 1,0 0 0,1 0-1,-1 0 1,0 0 0,0-1-1,0 1 1,0 0 0,0-1-1,1 1 1,-1-1 0,0 1-1,0-1 1,0 1 0,1-1-1,-1 1 1,0-1 0,1 0-1,-1 1 1,1-1 0,-1 0-1,1 0 1,-2-1 0,2 0-26,-1 0-1,1 0 1,0 0 0,-1 0 0,1 0-1,0-1 1,0 1 0,0 0 0,0 0-1,1 0 1,0-2 0,2-9-252,1 0 0,11-25 0,-11 29 219,19-42-609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16051,'1'1'90,"-1"-1"-1,0 0 0,0 1 1,1-1-1,-1 0 0,0 1 0,0-1 1,1 0-1,-1 1 0,0-1 0,0 1 1,0-1-1,0 0 0,0 1 1,1-1-1,-1 1 0,0-1 0,0 0 1,0 1-1,0-1 0,0 1 0,0-1 1,-1 1-1,1-1 0,0 0 1,0 1-1,0-1 0,0 1 0,0-1 1,0 0-1,-1 1 0,1 0 0,-6 16 510,6-16-497,-13 34 1173,2 1 0,2 0-1,-6 43 1,10-43-1071,2 1-1,2 0 0,1 0 0,1 0 0,13 69 0,-8-87-226,-3-28-145,-5-30-113,-36-164 182,38 202 102,0 1 0,0 0 0,0 0 0,0-1 0,0 1 0,0 0 0,1 0-1,-1 0 1,0-1 0,0 1 0,0 0 0,0 0 0,0 0 0,0-1 0,1 1-1,-1 0 1,0 0 0,0 0 0,0 0 0,0-1 0,1 1 0,-1 0 0,0 0-1,0 0 1,1 0 0,-1 0 0,0 0 0,0 0 0,0 0 0,1-1 0,-1 1-1,0 0 1,0 0 0,1 0 0,-1 0 0,0 0 0,0 0 0,1 0 0,-1 1-1,0-1 1,0 0 0,1 0 0,-1 0 0,12 2-147,-12-2 141,20 5-980,1-1 0,0 0 0,0-2 0,0-1 0,41-2 0,-23-3-1787,0-2-1,50-14 1,-48 7 4062,-46 14-518,0 1-1,0 0 1,1 1-1,-1-1 1,1 1 0,-1 0-1,1 0 1,-5 5-1,1 0-198,0 0-1,1 0 0,-10 16 0,8-10-385,1 0-1,0 1 0,1 0 0,1 0 1,-6 21-1,11-31-128,0 0 0,0 0 0,0 1 1,1-1-1,0 0 0,0 0 0,0 0 1,1 0-1,1 6 0,-2-10-54,0 0 0,1 1 1,-1-1-1,1 0 0,-1 0 0,1 0 0,-1 0 1,1 0-1,0 0 0,-1 0 0,1 0 0,0 0 1,0 0-1,0 0 0,0-1 0,0 1 0,0 0 1,0-1-1,0 1 0,0 0 0,0-1 0,0 1 1,0-1-1,0 0 0,1 1 0,-1-1 0,0 0 1,0 0-1,0 0 0,1 0 0,-1 0 0,0 0 1,0 0-1,0 0 0,1 0 0,-1 0 0,0-1 1,0 1-1,0 0 0,0-1 0,1 1 0,-1-1 1,1 0-1,6-3-5,0-1 0,-1 1 0,0-1 0,0 0 1,0-1-1,0 0 0,-1 0 0,7-9 0,5-6 17,19-31 0,-33 46-13,4-6 17,0 0 0,-1-1 0,0 0 1,0 0-1,4-18 0,-11 31-22,0 0 1,0 0-1,0-1 1,0 1-1,0 0 1,0 0-1,0 0 1,0-1-1,0 1 1,0 0-1,0 0 1,0 0-1,0-1 1,0 1-1,-1 0 1,1 0-1,0 0 1,0 0-1,0-1 1,0 1-1,0 0 1,-1 0-1,1 0 1,0 0-1,0 0 1,0 0-1,-1-1 1,1 1-1,0 0 1,0 0-1,0 0 1,-1 0-1,1 0 1,0 0-1,0 0 1,0 0-1,-1 0 1,1 0 0,0 0-1,0 0 1,0 0-1,-1 0 1,1 0-1,0 0 1,0 0-1,0 1 1,-1-1-1,1 0 1,0 0-1,0 0 1,0 0-1,0 0 1,-1 0-1,1 0 1,0 1-1,0-1 1,0 0-1,0 0 1,0 0-1,-1 0 1,1 1-1,0-1 1,0 0-1,0 0 1,0 1-1,-6 6 3,0 1-1,1 0 0,0 0 1,0 0-1,1 1 1,0-1-1,1 1 0,-1 0 1,-1 10-1,4-13-21,0-1-1,0 1 1,0 0-1,0 0 1,1 0-1,0 0 1,1 0-1,-1 0 1,1-1-1,0 1 1,3 10-1,-3-14-34,0 0-1,0-1 1,0 1-1,0 0 1,0 0-1,0-1 1,0 1-1,1 0 1,-1-1-1,1 1 1,-1-1-1,1 0 0,-1 1 1,1-1-1,0 0 1,-1 0-1,1 0 1,0 0-1,0-1 1,0 1-1,0 0 1,0-1-1,0 1 1,0-1-1,0 0 1,0 1-1,0-1 1,0 0-1,0-1 1,0 1-1,0 0 0,0 0 1,0-1-1,0 1 1,0-1-1,0 0 1,2-1-1,5-1-66,0-1-1,0-1 0,-1 0 0,0 0 1,0 0-1,11-10 0,17-21-465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15723,'-12'11'754,"2"1"0,-1-1 0,1 2 0,1-1 0,0 2 0,1-1 0,1 1 0,-9 21-1,10-20-636,1 0-1,0 0 0,1 1 0,1 0 0,1 0 0,0 0 0,1 0 0,1 0 0,0 0 0,1 0 0,1 0 0,1 0 0,5 20 0,-8-35-115,0 0 0,0-1 0,1 1 0,-1 0 0,0 0 0,0 0 0,1-1 0,-1 1 0,1 0 0,-1-1 0,0 1 0,1 0 0,-1-1 0,1 1 0,0 0 0,-1-1 0,1 1 0,-1-1 0,1 1 0,0-1 0,1 1 0,-1-1-3,-1 0 0,1 0 0,0 0 0,-1 0 0,1 0 0,0-1 0,-1 1 0,1 0 0,0 0 0,-1-1 0,1 1 0,-1 0 0,1-1 0,0 1 0,-1 0 0,1-1 0,-1 1 0,1-1 0,-1 1 0,1-1 0,3-5-48,1 0 0,-1 0-1,5-11 1,-8 15 26,10-19-79,-1 0 0,-1 0-1,-1 0 1,-1-1 0,5-26 0,-13 46 152,-2 8 65,-2 12 112,4-10-180,0 0 0,1-1-1,0 1 1,0 0 0,1 0-1,0-1 1,0 1 0,4 9-1,-4-14-33,-1-1 0,1 0 0,1 1-1,-1-1 1,0 0 0,0 0-1,1 0 1,-1 0 0,1 0-1,0 0 1,0 0 0,0-1-1,-1 1 1,2-1 0,-1 1-1,0-1 1,0 0 0,0 0-1,0 0 1,1 0 0,-1 0-1,1 0 1,-1-1 0,0 1-1,1-1 1,-1 0 0,1 1 0,-1-1-1,4-1 1,3 1 9,-1-1 1,1-1 0,0 1-1,-1-2 1,1 1-1,-1-1 1,0 0 0,1-1-1,11-7 1,5-6-32,35-29 0,7-5-234,-67 51 241,0 0 1,0 1-1,0-1 1,0 0-1,0 0 1,0 0-1,0 0 1,0 0-1,0 0 1,0 1-1,0-1 1,0 0-1,0 0 1,0 0-1,0 0 1,0 0-1,0 0 1,0 1-1,0-1 1,0 0-1,1 0 1,-1 0-1,0 0 1,0 0-1,0 0 1,0 0-1,0 0 1,0 1-1,0-1 1,0 0-1,0 0 1,1 0-1,-1 0 1,0 0-1,0 0 1,0 0-1,0 0 1,0 0-1,0 0 0,0 0 1,1 0-1,-1 0 1,0 0-1,0 0 1,0 0-1,0 0 1,0 0-1,0 0 1,1 0-1,-1 0 1,0 0-1,0 0 1,0 0-1,0 0 1,0 0-1,0 0 1,1 0-1,-1 0 1,-18 39 98,11-26 64,1 0-1,-5 17 1,8-19-50,-9 36 347,11-43-400,0 0-1,1 0 0,0-1 0,0 1 0,0 0 0,0 0 0,1 0 0,-1 0 0,3 6 0,-3-9-73,0-1 1,0 1-1,0 0 1,0 0-1,1-1 0,-1 1 1,0 0-1,1 0 1,-1-1-1,1 1 1,-1 0-1,1-1 0,-1 1 1,1-1-1,-1 1 1,1-1-1,-1 1 0,1-1 1,0 1-1,-1-1 1,1 1-1,0-1 1,0 0-1,-1 1 0,1-1 1,0 0-1,0 0 1,-1 1-1,1-1 0,0 0 1,0 0-1,0 0 1,-1 0-1,1 0 1,0 0-1,0 0 0,-1-1 1,1 1-1,0 0 1,0 0-1,0 0 1,-1-1-1,1 1 0,0 0 1,-1-1-1,1 1 1,0-1-1,-1 1 0,2-2 1,2-1-208,0-1 1,0 1-1,-1-1 0,1 0 0,5-9 1,7-13-196,6-6-145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20572,'-11'14'1705,"1"-2"-1305,8 5-192,5-3 408,6-2-616,9-2-960,4-2-280,4-3 871,0-2-287,2-3-256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14211,'-2'4'442,"1"0"0,-1 0 0,0 0 0,0 0 0,0-1 0,0 1 0,-1-1 0,1 1 0,-1-1 0,0 0 0,-6 5-1,-7 9 1487,14-14-1763,0 0 0,0 0 0,0-1 0,0 1 0,1 0 0,-1 1 1,1-1-1,0 0 0,0 0 0,-1 6 0,2-7-151,0 0 1,0 0 0,1 0-1,-1 0 1,1-1 0,-1 1-1,1 0 1,0 0 0,0-1-1,0 1 1,0 0-1,0-1 1,0 1 0,0-1-1,0 0 1,1 1 0,-1-1-1,0 0 1,1 0-1,2 2 1,28 19-345,-22-16 232,0 0 1,-1 0-1,0 1 1,15 15 0,-22-20 124,0 0 0,-1 1 0,1-1 0,-1 0 1,1 1-1,-1-1 0,0 1 0,0-1 1,0 1-1,0-1 0,-1 1 0,1 0 1,-1-1-1,1 1 0,-1 0 0,0-1 1,0 1-1,0 0 0,0 0 0,-1-1 0,1 1 1,-1 0-1,0-1 0,1 1 0,-3 3 1,-3 4 135,0-1 1,0 0 0,-1 0 0,0 0 0,-1 0-1,0-1 1,0-1 0,-1 0 0,0 0 0,-16 10-1,23-16-174,1 0 1,-1-1-1,0 1 0,1 0 0,-1 0 0,0-1 0,0 1 0,0-1 0,0 0 0,1 1 0,-1-1 0,0 0 0,0 0 1,-2 0-1,3-1 11,-1 1 1,1-1 0,0 1 0,0-1 0,0 1-1,0-1 1,0 0 0,0 1 0,0-1 0,0 0-1,0 0 1,0 0 0,1 1 0,-1-1 0,0 0-1,0 0 1,1 0 0,-1-1 0,1 1 0,-1 0-1,1 0 1,-1-2 0,-5-27-116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15747,'-6'5'423,"0"2"0,0-1 0,1 0 0,0 1 0,0 0 0,1 0 0,-1 1 0,2-1 0,-1 1 0,-3 12 0,5-16-375,1 1-1,-1 0 1,1 0-1,1-1 1,-1 1-1,0 0 1,1 0-1,0 0 1,0 0-1,1 0 1,0 0-1,-1 0 1,2-1-1,-1 1 1,0 0-1,1-1 0,0 1 1,0-1-1,3 6 1,-3-8-43,0 0 1,0 0-1,0 0 1,0 0-1,0-1 1,1 1-1,-1 0 1,0-1-1,1 0 1,-1 0-1,1 0 1,-1 0-1,1 0 1,0 0-1,4 0 1,-2 0 0,0-1 1,0 1-1,1-1 1,-1 0-1,0-1 1,1 1-1,-1-1 1,7-2-1,-8 2 7,0-1 0,0 1 0,1-1 1,-1 0-1,-1 0 0,1-1 0,0 1 0,0-1 0,5-5 0,-7 6 3,-1 1-1,1-1 1,-1 0-1,1 0 0,-1 0 1,0 0-1,0 0 1,0 0-1,0 0 0,0 0 1,-1-1-1,1 1 1,-1 0-1,1 0 0,-1-1 1,0 1-1,0 0 1,0-1-1,0-1 0,0 2-10,-1 0-1,1 0 0,-1 0 0,0 0 1,1 0-1,-1 1 0,0-1 0,0 0 0,0 0 1,0 1-1,-1-1 0,1 1 0,0-1 1,-1 1-1,1-1 0,-1 1 0,1 0 1,-1 0-1,0 0 0,1 0 0,-1 0 0,0 0 1,0 0-1,0 1 0,1-1 0,-1 1 1,0-1-1,0 1 0,0-1 0,0 1 0,-4 0 1,3 0-91,0 0 0,0 0 0,0 0 0,0 1 0,0-1 0,0 1 0,0 0 0,0 0 0,0 0 0,0 0 0,0 0 0,0 0-1,1 1 1,-1-1 0,0 1 0,1 0 0,0 0 0,-1 0 0,1 0 0,-2 3 0,2-2-26,0 1-1,0-1 0,0 1 0,1-1 0,0 1 0,-1 0 1,1-1-1,1 1 0,-1 0 0,0 0 0,1 0 0,0 0 1,0-1-1,1 8 0,4 14-495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17268,'-47'293'5973,"39"-214"-4796,3 136 0,5-208-1129,0-5-31,0 0 0,0 0 0,0 0 1,0 0-1,0 0 0,0 0 0,1 0 1,-1 0-1,1 0 0,-1-1 1,1 1-1,0 0 0,0 0 0,0 0 1,1 2-1,-1-4-15,-1 0-1,0 0 1,0 0 0,0 1 0,0-1-1,1 0 1,-1 0 0,0 0 0,0 0-1,0 0 1,1 0 0,-1 0 0,0 0 0,0 0-1,0 0 1,1 0 0,-1 0 0,0 0-1,0 0 1,0 0 0,0 0 0,1 0-1,-1 0 1,0 0 0,0-1 0,0 1-1,0 0 1,1 0 0,-1 0 0,0 0-1,0 0 1,0 0 0,0-1 0,0 1 0,1 0-1,-1 0 1,0 0 0,0 0 0,0 0-1,0-1 1,0 1 0,0 0 0,6-14 28,-1-16-4,0-12-249,-3-1 0,-1 1 0,-6-50 0,2 77-124,3 15 338,0 0 0,0 0 0,0 0 0,0 0 0,0 0 0,0 0 0,0 0 1,0 0-1,0 0 0,0 0 0,0 0 0,0 0 0,0 0 0,0 0 0,0 0 0,0 0 0,0 0 0,0 0 0,0 0 1,0 0-1,0 0 0,0 0 0,0 0 0,0 0 0,0 0 0,0 0 0,-1 0 0,1 0 0,0 1 0,0-1 0,0 0 1,0-1-1,0 1 0,0 0 0,0 0 0,0 0 0,0 0 0,0 0 0,0 0 0,0 0 0,0 0 0,0 0 0,0 0 1,0 0-1,0 0 0,0 0 0,0 0 0,0 0 0,-1 0 0,1 0 0,0 0 0,0 0 0,0 0 0,2 24-449,-2-21 450,1 0 1,0 0-1,0 0 1,0 0 0,0 0-1,1-1 1,-1 1-1,1 0 1,0-1-1,-1 1 1,1-1-1,0 1 1,1-1 0,-1 0-1,0 0 1,1 0-1,4 3 1,-3-4 25,0 1 0,-1-1-1,1 0 1,0 0 0,0 0 0,0 0 0,0-1 0,0 0 0,0 1-1,0-2 1,0 1 0,5-1 0,5-2 106,-1 0 0,1-2 0,-1 1 0,0-2 0,0 1-1,21-14 1,-7 1 296,-1-1 0,35-33-1,-93 139-101,25-68-253,1 0 0,1 0 0,-3 27 0,7-41-48,0 0 1,1 1 0,0-1 0,0 0-1,0 0 1,0 1 0,1-1-1,0 0 1,0 0 0,0 0 0,1 0-1,0 0 1,0 0 0,0 0-1,1-1 1,-1 1 0,6 7-1,-6-10-78,0 0 0,0-1 0,0 1 0,0-1 0,0 1-1,0-1 1,0 0 0,1 1 0,-1-1 0,0 0 0,1 0-1,-1-1 1,1 1 0,-1-1 0,1 1 0,-1-1 0,1 0-1,-1 0 1,1 0 0,-1 0 0,1 0 0,-1 0 0,1-1-1,-1 1 1,1-1 0,-1 0 0,1 0 0,-1 0 0,0 0-1,4-2 1,2-2-177,0-1-1,0 1 1,0-2-1,-1 1 0,0-1 1,10-12-1,7-11-446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20228,'-12'40'890,"-50"173"2725,51-167-2904,2 0 0,-4 81 0,13-124-690,1 23 102,-1-26-121,1 1 0,-1-1 0,0 1 0,0-1 0,0 1 0,0-1 0,1 1 0,-1-1 0,0 0 0,0 1 0,1-1 0,-1 1 0,0-1 0,1 0 0,-1 1 0,0-1 0,1 0 0,-1 0 0,0 1 0,1-1 0,-1 0 0,1 0 0,-1 1 0,1-1 0,-1 0 0,1 0 0,-1 0-1,0 0 1,1 0 0,-1 0 0,1 0 0,-1 0 0,1 0 0,-1 0 0,1 0 0,-1 0 0,1 0 0,-1 0 0,1 0 0,-1 0 0,1-1 0,-1 1 0,0 0 0,1 0 0,-1 0 0,1-1 0,10-6 21,0 0 0,-1-1-1,0 0 1,15-15 0,0-1-5,-4 7-21,190-180-154,-208 193 112,1 0-124,0 0 0,0-1 0,0 0 0,4-8 0,-7 13 149,-1-1-1,0 1 0,0-1 0,1 0 1,-1 1-1,0-1 0,0 1 0,0-1 0,0 0 1,0 1-1,0-1 0,0 1 0,0-1 1,0 0-1,0 1 0,0-1 0,0 0 1,0 1-1,0-1 0,-1 1 0,1-1 1,-1 0 8,1 0 1,-1 1 0,0-1-1,0 1 1,1-1-1,-1 1 1,0-1 0,0 1-1,0-1 1,1 1 0,-1 0-1,0 0 1,0-1 0,0 1-1,0 0 1,0 0 0,0 0-1,0 0 1,-1 0-1,-13 0-260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244 386 15131,'0'20'2305,"6"1"-993,1 0-448,6 1 1905,4 1-1025,3 0-496,5-1-279,1-2-569,-2-3-232,-1-5-712,-2-2-569,-6-10 897,-7-6-160,-8-7-152</inkml:trace>
  <inkml:trace contextRef="#ctx0" brushRef="#br0" timeOffset="1">5 8 21589,'-4'10'1888,"5"-5"-1240,3-5-64,1-1-64,5-9-488,-3-2-216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18972,'15'-6'1354,"-14"7"-1322,-1-1-1,0 0 0,0 0 0,1 0 1,-1 0-1,0 0 0,1 0 0,-1 0 1,0 0-1,0 1 0,1-1 0,-1 0 1,0 0-1,0 0 0,0 1 0,1-1 0,-1 0 1,0 0-1,0 1 0,0-1 0,0 0 1,1 0-1,-1 1 0,0-1 0,0 0 1,0 0-1,0 1 0,0-1 0,0 0 1,0 1-1,0 3 141,0 1 1,0-1-1,-1 0 1,0 1-1,-1 5 1,-2 11 48,2-5-145,0 0-43,1 0 0,2 29 0,-1-44-30,0 0-1,0-1 0,0 1 1,0 0-1,1 0 0,-1 0 1,0-1-1,0 1 0,1 0 1,-1 0-1,1-1 0,-1 1 1,1 0-1,-1-1 0,1 1 1,-1 0-1,1-1 1,-1 1-1,1-1 0,0 1 1,-1-1-1,1 1 0,0-1 1,-1 0-1,1 1 0,1-1 1,0 1 8,0-1 1,0 0-1,0 0 1,1 1-1,-1-2 1,0 1-1,0 0 1,0 0-1,0-1 0,3 0 1,4-2 60,1-1 0,-1 0 1,13-8-1,33-25 387,-34 22-70,1 1-1,32-16 0,-52 29-353,-1 0 0,1 1 0,0-1 0,0 0-1,0 1 1,-1-1 0,1 1 0,0 0 0,0-1 0,0 1-1,0 0 1,0 0 0,0 0 0,0 0 0,0 1 0,2 0-1,-3-1-16,0 1 0,0 0 0,0 0 0,0 0-1,0 0 1,0 0 0,0 0 0,0 1 0,0-1-1,0 0 1,-1 0 0,1 0 0,-1 1 0,1-1-1,-1 0 1,1 1 0,-1-1 0,0 1 0,1-1-1,-1 0 1,0 1 0,0 2 0,1 65-778,-1-68 728,0-1 0,0 1-1,1-1 1,-1 1 0,0-1 0,0 0 0,1 1 0,-1-1 0,0 0 0,1 1 0,-1-1 0,1 0 0,-1 1-1,1-1 1,-1 0 0,0 0 0,1 0 0,-1 1 0,1-1 0,-1 0 0,1 0 0,-1 0 0,1 0 0,-1 0-1,1 0 1,-1 0 0,1 0 0,-1 0 0,1 0 0,-1 0 0,1 0 0,-1 0 0,1 0 0,-1 0 0,1-1-1,-1 1 1,0 0 0,1 0 0,-1-1 0,1 1 0,-1 0 0,1 0 0,-1-1 0,0 1 0,1 0 0,-1-1-1,1 0 1,13-9-405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20292,'-4'7'1713,"5"0"-1233,5-2-184,11-2 768,2-2-240,8 2-328,5-3-136,3 0-160,1 0-31,-1 0-217,-4-2-153,-5 1-631,-5 0-296,-9 1 872,-11 0-200,5 1-168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16860,'1'13'1944,"6"-1"-1272,10-2-200,6-2 913,7-2-497,6-2-80,2-4-568,2-1-432,0-4-312,0-2 480,-4 0-208,0-1-112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18444,'4'0'280,"-1"0"-1,1 0 1,0 0-1,-1 0 1,1-1 0,-1 0-1,1 1 1,-1-1 0,1 0-1,-1-1 1,4-1 0,36-23 811,-26 15-517,35-25-43,-2-2 0,59-58 1,-95 86-513,-14 10-19,0 0 1,0 0-1,0 0 0,0 0 0,0 0 1,0 0-1,0 0 0,0 0 0,0 0 1,1 0-1,-1 0 0,0 0 0,0 0 1,0 0-1,0 0 0,0 0 0,0 0 1,0 0-1,0 0 0,0 0 1,1 0-1,-1 0 0,0 0 0,0 0 1,0 0-1,0 0 0,0 0 0,0 0 1,0 0-1,0 0 0,0 0 0,0 1 1,0-1-1,0 0 0,0 0 0,0 0 1,0 0-1,0 0 0,0 0 0,1 0 1,-1 0-1,0 0 0,0 1 1,0-1-1,0 0 0,0 0 0,0 0 1,0 0-1,-1 0 0,1 0 0,0 0 1,0 0-1,0 0 0,0 1 0,0-1 1,0 0-1,0 0 0,0 0 0,0 0 1,0 0-1,0 0 0,0 0 0,0 0 1,-13 27 30,11-24-26,-8 15-32,-27 55 80,33-64-96,1 0-1,0 0 1,0 1 0,1-1-1,0 1 1,-1 11-1,3-21-5,0 1-1,0 0 1,0 0-1,0-1 0,0 1 1,0 0-1,0 0 1,0 0-1,0-1 0,1 1 1,-1 0-1,0 0 1,0-1-1,1 1 0,-1 0 1,0 0-1,1-1 1,-1 1-1,1 0 0,-1-1 1,1 1-1,-1-1 1,1 1-1,0-1 0,-1 1 1,1-1-1,-1 1 1,1-1-1,0 1 0,0-1 1,1 1-1,0-1-109,0 0 1,1 1-1,-1-1 0,1 0 0,-1-1 0,1 1 0,-1 0 0,0-1 0,1 1 1,3-2-1,6-3-570,1 0 0,20-13 0,-1-1-158,3-5-10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13187,'-1'0'62,"1"0"0,-1 0 0,1 0 0,-1 0 0,1 0 0,-1 0 1,1 0-1,-1 0 0,1 0 0,-1 0 0,1 0 0,-1 0 0,1 0 0,-1 0 0,1 1 1,-1-1-1,1 0 0,-1 0 0,1 1 0,0-1 0,-1 0 0,1 1 0,0-1 0,-1 0 1,1 1-1,0-1 0,-1 1 0,1 0 0,-18 15 380,7-3 115,-40 50 1674,46-55-1911,-1 1 0,1 0 0,0 0 0,1 0 0,-6 17 0,9-24-262,0 0 1,1 0-1,-1 0 1,1-1 0,0 1-1,-1 0 1,1 0-1,0 0 1,0 0 0,1 0-1,-1 0 1,0-1-1,0 1 1,1 0 0,-1 0-1,1 0 1,0 0-1,0-1 1,-1 1 0,1 0-1,2 2 1,-1-2-20,0-1 0,0 1 0,0-1 0,0 0 0,0 1 0,0-1 0,1 0 0,-1 0 1,0-1-1,1 1 0,-1 0 0,0-1 0,1 0 0,4 1 0,4-1-11,0 0 0,1-1-1,-1 0 1,0-1 0,0 0 0,14-6-1,-6 2 92,0-1 1,20-11-1,-33 15-29,-1 0 0,1-1 0,-1 1 0,0-1 1,0 0-1,0 0 0,-1-1 0,1 0 1,-1 0-1,7-10 0,-11 15-58,1-1 0,-1 0 0,1 0 0,-1 0-1,1 0 1,-1 0 0,1 0 0,-1 0 0,0 0 0,0 0 0,1 0 0,-1 0 0,0-1-1,0 1 1,0 0 0,0 0 0,0 0 0,-1 0 0,1 0 0,0 0 0,0 0-1,-1 0 1,1 0 0,-1 0 0,1 0 0,-2-2 0,1 2 8,-1 0 0,1-1 0,-1 1 0,0 0 0,1 0 0,-1 0 0,0 0 0,0 0 0,0 0 0,0 1 0,0-1 0,0 1 0,-2-1 0,-6 0 53,0 0 0,0 0 0,0 1 0,-16 2 0,18-1-115,1 0 1,-1 1 0,1-1-1,0 1 1,-1 1 0,1-1-1,0 1 1,1 0 0,-1 1-1,-9 6 1,16-10-3,0 0-1,0 0 1,-1 0 0,1 0-1,0 1 1,-1-1 0,1 0-1,0 0 1,0 1 0,-1-1-1,1 0 1,0 0 0,0 1-1,0-1 1,-1 0 0,1 1-1,0-1 1,0 0-1,0 1 1,0-1 0,0 0-1,0 1 1,0-1 0,0 0-1,0 1 1,0-1 0,0 0-1,0 1 1,0-1 0,0 1-1,0-1 1,0 0 0,0 1-1,12 4-1090,21-5-261,-10-3 1272,-1 0 0,0-2 1,24-8-1,0-3-334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15963,'-2'6'339,"-1"0"0,0-1 0,0 1 0,0 0 0,-1-1 0,1 0 0,-1 0 0,-9 8 0,-2 5 651,6-6-396,0 1-1,1 1 0,-9 19 1,14-27-426,0 1 0,0 0 0,1 0 0,0 0 0,1 0-1,0 0 1,0 1 0,0-1 0,1 9 0,0-14-141,0 0 0,0 0 0,1 0 0,-1 0 1,1 0-1,-1 0 0,1 0 0,0-1 0,-1 1 0,1 0 0,0-1 0,0 1 0,0 0 0,0-1 0,1 1 1,-1-1-1,0 1 0,1-1 0,-1 0 0,3 2 0,-1-1-18,0-1 1,0 0-1,-1 0 1,1 0-1,0-1 0,0 1 1,0-1-1,0 1 1,0-1-1,0 0 1,0 0-1,3-1 0,3 0-6,0-1 1,-1 0-1,1 0 0,-1-1 0,0 0 0,0-1 0,0 0 0,8-5 0,-8 3 41,-1 1 0,0-2 0,0 1 0,-1-1 1,1 0-1,-1 0 0,-1-1 0,0 0 0,5-9 0,-8 14-19,-1 0 0,0 0 0,1-1 0,-2 1-1,1 0 1,0-1 0,0 1 0,-1 0 0,0-1 0,0 1-1,0-1 1,0-3 0,-1 4-10,0 1-1,1 0 1,-1-1 0,0 1-1,0 0 1,-1-1-1,1 1 1,0 0 0,-1 0-1,1 0 1,-1 0-1,0 0 1,1 1 0,-1-1-1,0 0 1,0 1-1,0-1 1,-4-1 0,1 1-115,1 0 1,-1 0 0,0 0 0,0 1-1,0-1 1,0 1 0,0 1 0,0-1-1,0 1 1,0-1 0,-1 2 0,1-1-1,0 0 1,0 1 0,0 0 0,0 0-1,0 1 1,-9 3 0,13-4 67,0-1 0,0 1 0,0-1 0,1 1-1,-1 0 1,0-1 0,0 1 0,1 0 0,-1 0 0,1 0 0,-1-1 0,0 1 0,1 0 0,0 0 0,-1 0 0,1 0 0,-1 0 0,1 0 0,0 0 0,0 0 0,0 0-1,0 0 1,0 0 0,0 2 0,2 5-469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18444,'14'-5'1111,"1"2"-1,21-3 1,65-1-232,-73 6-716,20-1-96,1 2 0,0 2 0,69 13 0,-116-15-64,0 0 0,0 1 0,1-1-1,-1 1 1,0 0 0,0 0 0,0-1 0,0 1-1,0 1 1,0-1 0,0 0 0,0 0 0,0 1-1,1 1 1,-3-3-1,1 1-1,-1-1 1,0 1-1,0-1 1,1 1 0,-1-1-1,0 1 1,0 0-1,0-1 1,0 1-1,0-1 1,0 1-1,0-1 1,0 1 0,0 0-1,0-1 1,0 1-1,0-1 1,0 1-1,0-1 1,-1 2 0,-13 15 37,-16 5 135,-1-1 0,-1-1 0,-59 26-1,53-27 35,-50 20-1625,89-38 1208,-1-1 183,0 0 0,0 0 0,0 0 0,0 0 0,0 0 0,0 0 0,0 0-1,0 0 1,0 0 0,0 0 0,0 0 0,0 0 0,0 0 0,3 0-157,9 0-327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16700,'-4'5'531,"-3"1"195,0 0 1,1 1-1,0 0 0,1 1 1,-8 11-1,13-18-633,-1 1 0,0-1 0,1 0 0,-1 1 0,1-1 0,0 1 0,-1-1 0,1 1 0,0-1 0,0 1 0,0-1 0,0 1 0,0-1 0,0 1 0,1-1 0,-1 1 0,1 1 0,0-2-31,0 1 0,0-1 0,0 1 0,0-1 0,0 1 0,1-1 0,-1 0 0,0 0 0,1 1 0,-1-1 0,1 0 0,-1 0 0,1-1 0,0 1 0,-1 0 0,1 0 0,2 0 0,4 1 36,-1 0 0,0-1 1,1 0-1,-1 0 0,1-1 1,-1 0-1,1 0 1,-1-1-1,0 0 0,14-3 1,-17 3-31,1 0 1,-1 0-1,0-1 1,0 1-1,0-1 1,0 0-1,-1 0 1,1 0-1,0-1 1,-1 1-1,0-1 1,1 0-1,-1 0 1,0 0-1,0 0 1,-1 0-1,1-1 1,-1 1-1,0-1 1,3-4-1,-5 6-58,1 0-1,-1 1 0,1-1 1,-1 0-1,0 0 1,0 0-1,0 0 0,0 1 1,0-1-1,0 0 1,0 0-1,0 0 1,-1 1-1,1-1 0,-1 0 1,0 0-1,1 1 1,-1-1-1,0 0 1,0 1-1,0-1 0,0 1 1,0-1-1,0 1 1,0 0-1,-1-1 0,1 1 1,-1 0-1,1 0 1,-1 0-1,1 0 1,-1 0-1,1 0 0,-3 0 1,-2-2-508,0 0-1,0 1 1,0 0 0,-1 1 0,1-1 0,0 1-1,-1 0 1,-7 1 0,6 0-222,8 0 703,0 0 1,0 0-1,0 0 0,0 0 1,0 0-1,0 0 1,0 0-1,0 0 0,0 0 1,-1 0-1,1 0 1,0 0-1,0 0 0,0 0 1,0 0-1,0 0 1,0 0-1,0 0 0,0 0 1,0 1-1,0-1 1,0 0-1,-1 0 0,1 0 1,0 0-1,0 0 1,0 0-1,0 0 0,0 0 1,0 0-1,0 0 1,0 0-1,0 0 0,0 0 1,0 1-1,0-1 1,0 0-1,0 0 0,0 0 1,0 0-1,0 0 1,0 0-1,0 0 0,0 0 1,0 0-1,0 0 1,0 1-1,0-1 0,0 0 1,0 0-1,0 0 1,0 0-1,0 0 0,0 0 1,0 0-1,0 0 1,0 0-1,0 0 0,0 1 1,0-1-1,0 0 1,0 0-1,7 3-1094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14787,'4'0'1344,"9"-11"-743,10-7-177,3-7 712,5-5-184,7 2-280,3 1-56,-2 1-440,0 2-240,-6 2-392,-2 5 456,-5 3-224,-7 2-120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12635,'5'-4'521,"1"1"1,0-1 0,0 1-1,0 0 1,10-2 0,5-4 779,-11 5-754,-1 1 0,1 0 0,0 0-1,0 1 1,0 0 0,10 0 0,-17 2-441,0-1 0,1 1 0,-1 0-1,0 0 1,0 0 0,1 1 0,-1-1 0,0 1 0,0 0 0,0 0 0,0 0 0,0 0 0,0 0 0,0 1 0,0-1 0,0 1 0,-1 0 0,1 0 0,-1 0 0,1 0-1,-1 0 1,4 5 0,-5-4-77,0 0-1,0-1 0,0 1 1,0 0-1,-1 0 0,1 0 1,-1 0-1,0 0 0,0 0 1,0-1-1,0 1 0,0 0 1,-1 0-1,1 0 0,-1 0 1,0 0-1,0-1 1,0 1-1,0 0 0,-1-1 1,1 1-1,0 0 0,-1-1 1,-3 4-1,-4 6 62,0-1-1,-1 0 1,-17 14-1,-15 5 126,42-30-214,0 0-1,-1 0 1,1 0 0,0 0 0,0 0 0,0 0-1,-1 0 1,1 1 0,0-1 0,0 0-1,0 0 1,0 0 0,-1 0 0,1 0 0,0 1-1,0-1 1,0 0 0,0 0 0,0 0-1,0 1 1,0-1 0,0 0 0,0 0-1,-1 1 1,1-1 0,0 0 0,0 0 0,0 0-1,0 1 1,0-1 0,0 0 0,0 0-1,0 0 1,1 1 0,-1-1 0,0 0 0,0 0-1,0 1 1,0-1 0,0 0 0,0 0-1,0 0 1,0 0 0,1 1 0,-1-1 0,0 0-1,0 0 1,0 0 0,0 0 0,1 1-1,-1-1 1,0 0 0,0 0 0,0 0-1,0 0 1,1 0 0,13 6-39,-11-4 27,17 5-45,-2-1-28,28 15 0,-42-19 63,0 1-1,0 0 1,0-1 0,0 1-1,0 1 1,0-1-1,-1 0 1,0 1 0,1 0-1,-1 0 1,4 7-1,-7-10 14,1 0 0,0 1 0,-1-1-1,1 0 1,-1 1 0,0-1-1,1 1 1,-1-1 0,0 1-1,0-1 1,0 1 0,0-1-1,0 1 1,0-1 0,0 1-1,0-1 1,-1 1 0,1-1-1,-1 0 1,1 1 0,-2 1 0,1 0 10,-1-1 0,0 0 1,1 0-1,-1 0 1,0 0-1,0-1 1,0 1-1,-1-1 1,1 1-1,0-1 0,-4 2 1,0 0-166,-1-1 1,1 1-1,0-1 0,-1-1 1,0 0-1,1 1 0,-1-2 0,-13 1 1,4-5 727,15 3-568,1 1 1,0 0 0,-1 0-1,1 0 1,-1-1 0,1 1-1,0 0 1,-1-1 0,1 1-1,-1 0 1,1-1 0,0 1-1,0 0 1,-1-1 0,1 1-1,0-1 1,0 1 0,-1 0-1,1-1 1,0 1 0,0-1-1,0 1 1,0-1 0,0 1-1,-1-1 1,1 1 0,0-1-1,0 1 1,0-2 0,5-4-197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17268,'-10'2'217,"1"0"0,0 1 0,0 0 0,0 0 0,0 1 0,1 0 1,-1 1-1,1 0 0,0 0 0,1 1 0,-9 7 0,11-9-134,1-1 0,0 1 0,1 0 1,-1 1-1,1-1 0,0 1 0,0-1 0,0 1 0,0 0 0,1 0 0,0 0 0,0 0 0,0 1 0,1-1 0,0 1 1,0-1-1,0 0 0,1 1 0,0 0 0,0 8 0,1-11-42,-1 0-1,1 0 1,0 0 0,0-1-1,0 1 1,0 0 0,0 0-1,1-1 1,-1 1-1,1-1 1,0 1 0,0-1-1,0 0 1,0 0 0,0 0-1,3 2 1,-1-1 5,0 0 0,1-1 0,-1 1 0,1-1 0,0 0 0,0-1 0,0 1 0,9 1 0,-3-2 30,1 0 0,-1 0 0,0-1 0,1-1 0,-1 0 0,0 0 1,23-7-1,-27 6-2,0-1 0,0 0 1,-1 0-1,1-1 0,-1 0 1,1 0-1,-1 0 0,0-1 1,-1 0-1,1 0 0,5-8 1,-9 11-51,0 0 0,-1 0 0,1 0 0,-1 0 0,1-1 0,-1 1 0,0-1 0,0 1 1,0-1-1,-1 1 0,1-1 0,-1 0 0,1 1 0,-1-1 0,0 0 0,0 1 0,0-1 0,0 0 0,0 1 0,-1-1 1,1 0-1,-1 1 0,0-1 0,0 1 0,0-1 0,0 1 0,0-1 0,0 1 0,-1 0 0,1-1 0,-1 1 0,1 0 1,-1 0-1,-3-2 0,-1-2-71,-1 0-1,0 0 1,-1 1 0,1 0 0,-1 0 0,0 1 0,-11-5-1,-4 1 30,-36-9-1,36 10-188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16820,'14'8'1320,"6"-2"-968,10-6-184,12-7 560,5-3-264,5-3-504,3 2-256,-2-1-352,-5 2-32,-12-1 440,-9 1-144,-10 0-200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17180,'17'11'1385,"1"-2"0,27 11 0,18 9-370,-54-24-953,1 1 0,-1-1 0,-1 1 0,1 1 0,-1 0 0,0 0 1,8 10-1,-14-14-56,1 0 0,-2 1-1,1-1 1,0 0 0,-1 1 0,1-1 0,-1 1 0,0-1 0,0 1 0,0-1 0,-1 1 0,1 0 0,-1-1 0,0 1 0,0 0 0,0-1 0,-1 1 0,1 0 0,-1-1 0,0 1 0,0 0 0,0-1 0,0 1 0,-3 3 0,-4 7-284,-1 0 1,0-1 0,-1 0-1,0-1 1,-1 0 0,-1-1-1,1 0 1,-20 13 0,18-13-597,12-10 228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44 15811,'1'-2'142,"-1"1"1,0-1-1,0 0 0,0 0 0,0 1 0,0-1 0,0 0 0,0 0 0,0 1 1,-1-1-1,1 0 0,-1 0 0,1 1 0,-1-1 0,0 1 0,0-1 0,0 1 0,0-1 1,0 1-1,-2-3 0,2 3-29,-1 0 0,1 0 1,-1 1-1,1-1 0,-1 0 0,0 1 0,0-1 1,1 1-1,-1 0 0,0 0 0,0-1 1,0 1-1,1 0 0,-1 0 0,0 1 1,0-1-1,1 0 0,-1 1 0,0-1 1,-3 2-1,-7 2 228,1 1-1,-1 1 1,1 0 0,0 0 0,0 1 0,1 0 0,-18 17-1,9-6-286,2 1-1,-30 39 0,46-57-54,-26 42-116,25-40 87,0 1 0,0-1 0,1 1 0,0 0 0,0-1 0,0 1 0,0 0 0,0 0 0,1-1 0,-1 8 0,2-9 11,-1 0 0,1-1 1,-1 1-1,1-1 0,0 1 1,0-1-1,-1 0 0,1 1 0,0-1 1,0 0-1,0 1 0,1-1 1,-1 0-1,0 0 0,0 0 1,1 0-1,-1 0 0,0 0 1,1-1-1,-1 1 0,1 0 0,-1-1 1,3 1-1,44 11-148,-33-9 149,-8-2 17,5 1 4,-1 1 1,1 0-1,-1 1 0,0 0 0,15 8 1,-24-11-2,0 0 0,0 0 1,-1 1-1,1-1 1,0 0-1,-1 1 0,0-1 1,1 1-1,-1-1 0,0 1 1,0-1-1,1 1 0,-1 0 1,-1 0-1,1 0 1,0 0-1,0-1 0,-1 1 1,1 0-1,-1 0 0,1 0 1,-1 0-1,0 0 0,0 1 1,0-1-1,0 0 1,0 0-1,-1 0 0,1 0 1,0 0-1,-1 0 0,0 0 1,1-1-1,-1 1 1,0 0-1,0 0 0,0 0 1,-3 3-1,-3 7-71,-1 0 1,-1-1-1,0 1 1,-1-2-1,0 1 0,-1-2 1,0 1-1,0-1 1,-1-1-1,0 0 0,0-1 1,-1 0-1,-18 7 1,31-14 91,-1 0 0,1 1 1,-1-1-1,0 0 0,1 0 0,-1 0 1,1 0-1,-1 1 0,0-1 0,1 0 1,-1 0-1,1 0 0,-1 0 0,0 0 1,1 0-1,-1 0 0,1-1 0,-1 1 1,1 0-1,-1 0 0,0 0 1,1-1-1,-1 1 0,1 0 0,-1 0 1,1-1-1,-1 1 0,1 0 0,-1-1 1,1 1-1,0-1 0,-1 1 0,0-1 1,1-1-29,-1 1 0,1-1 0,0 1 1,0-1-1,0 0 0,0 1 0,0-1 0,0 1 1,0-1-1,0 1 0,1-3 0,6-25-60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14803,'1'0'93,"0"0"0,-1 1-1,1-1 1,0 0 0,0 1-1,-1-1 1,1 1 0,0-1-1,-1 1 1,1 0 0,-1-1-1,1 1 1,0 0 0,-1-1-1,1 1 1,-1 0 0,0-1-1,1 1 1,-1 0 0,0 0-1,1 0 1,-1-1 0,0 1 0,0 0-1,0 0 1,0 0 0,0 0-1,0 0 1,0-1 0,0 1-1,0 0 1,0 0 0,0 1-1,-10 35 1232,7-28-531,-7 28-188,2 0 0,1 1 0,2-1 0,2 1-1,2 0 1,4 61 0,9-13-217,-26-108-602,-12-22-16,11 19 234,2 0-1,0 0 1,-11-34 0,24 58 5,-1 1 1,1-1 0,0 1-1,0-1 1,0 1 0,0-1-1,0 1 1,0 0-1,0-1 1,0 1 0,0-1-1,0 1 1,0-1 0,0 1-1,0-1 1,0 1-1,1-1 1,-1 1 0,0-1-1,0 1 1,1 0 0,-1-1-1,0 1 1,0-1-1,1 1 1,-1 0 0,0-1-1,1 1 1,-1 0 0,1-1-1,18-4 139,33 10-328,-37-4-115,16 1-961,-1-1 1,50-7 0,-67 4 654,0 0 0,-1-1-1,0 0 1,1-1 0,-1 0 0,-1-1-1,1-1 1,21-13 0,-30 17 573,-1 0 0,0-1 0,0 1-1,0-1 1,0 1 0,-1-1 0,3-4 0,-3-4 796,-2 11-705,1 0 0,-1 0 1,1-1-1,-1 1 1,1 0-1,-1 0 0,1 0 1,-1 0-1,1 0 1,-1 0-1,0 0 0,1 0 1,-1 0-1,1 0 1,-1 0-1,1 0 0,-1 0 1,0 0-1,1 0 1,-1 0-1,1 1 1,-1-1-1,0 1 0,-4 1 192,1 0-1,0 1 1,-1-1-1,1 1 0,0 0 1,0 0-1,1 1 1,-1-1-1,1 1 0,-1 0 1,-4 7-1,0 2 210,0 0 0,-9 23 0,13-27-297,0 1-1,1 0 0,-3 11 1,6-18-134,-1 0 0,1 0 1,0-1-1,-1 1 0,1 0 0,0 0 1,1 0-1,-1-1 0,0 1 0,1 0 1,0 0-1,-1 0 0,1-1 0,0 1 1,0-1-1,2 4 0,-2-5-27,0 0 0,-1 0 0,1-1 0,0 1 0,-1 0 1,1 0-1,0-1 0,0 1 0,0-1 0,0 1 0,0-1 0,0 1 0,0-1 0,0 1 0,0-1 0,0 0 0,0 0 0,0 1 0,0-1 0,0 0 0,0 0 0,1 0 0,0 0 0,1-1-1,-1 1 1,1-1-1,-1 0 0,1 0 1,-1 0-1,0 0 1,0 0-1,3-1 0,3-4 16,0 0 0,0 0 1,10-11-1,58-76 595,-76 92-610,0 1 0,0 0 0,0 0 0,1-1 0,-1 1 0,0 0 0,0 0 0,0 0 1,0 0-1,1-1 0,-1 1 0,0 0 0,0 0 0,0 0 0,1 0 0,-1 0 0,0 0 0,0 0 0,0-1 1,1 1-1,-1 0 0,0 0 0,0 0 0,1 0 0,-1 0 0,0 0 0,0 0 0,1 0 0,-1 0 0,0 0 1,0 0-1,0 0 0,1 1 0,-1-1 0,0 0 0,1 0 0,1 10 134,-4 23 29,1-25-90,1-7-65,0 0 0,0 0 0,-1 0 0,1 0 0,0 0 0,0 0 0,0 0 1,0 0-1,0 0 0,0 0 0,1 0 0,-1-1 0,0 1 0,0 0 0,1 0 0,-1 0 0,1 0 0,-1 0 0,1 0 0,-1 0 0,1-1 0,-1 1 0,1 0 0,0 0 0,-1-1 0,1 1 0,0-1 0,1 2 0,0-2 9,-1 0-1,1 0 0,0 0 1,0 0-1,0-1 0,-1 1 0,1-1 1,0 1-1,0-1 0,-1 1 1,1-1-1,-1 0 0,1 0 0,3-2 1,25-16 112,-16 9-161,0 2 0,1-1 0,-1 2-1,2 0 1,-1 0 0,25-5 0,-38 11 9,0 1 0,0-1 0,0 1 0,0 0 0,0-1 0,0 1 0,0 0-1,0 0 1,0 1 0,0-1 0,0 0 0,0 1 0,0-1 0,0 1 0,0 0 0,0-1 0,0 1 0,-1 0 0,1 0 0,0 0 0,0 1 0,-1-1 0,1 0 0,-1 1 0,1-1 0,-1 1 0,0-1 0,1 1 0,0 1 0,1 4-44,-1 0 0,0-1-1,0 1 1,0 0 0,-1 0 0,1 13 0,3 12-338,-5-32 403,0 1-1,1-1 0,-1 0 1,0 0-1,0 1 1,0-1-1,0 0 1,0 1-1,0-1 1,0 0-1,0 1 1,1-1-1,-1 0 1,0 0-1,0 1 1,0-1-1,1 0 1,-1 0-1,0 0 1,0 1-1,1-1 1,-1 0-1,0 0 1,0 0-1,1 0 1,-1 1-1,0-1 0,1 0 1,-1 0-1,0 0 1,0 0-1,1 0 1,-1 0-1,0 0 1,1 0-1,-1 0 1,0 0-1,1 0 1,-1 0-1,0 0 1,1 0-1,-1 0 1,0 0-1,1 0 1,-1-1-1,0 1 1,0 0-1,1 0 1,-1 0-1,0 0 0,0-1 1,1 1-1,-1 0 1,0 0-1,0 0 1,0-1-1,1 1 1,-1 0-1,0 0 1,0-1-1,18-20 119,-14 15-172,17-19 14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131 140 17180,'0'0'74,"0"0"0,0-1 1,-1 1-1,1 0 1,0-1-1,0 1 1,0 0-1,-1 0 0,1-1 1,0 1-1,0 0 1,-1 0-1,1-1 0,0 1 1,0 0-1,-1 0 1,1 0-1,0 0 0,-1 0 1,1-1-1,0 1 1,-1 0-1,1 0 1,0 0-1,-1 0 0,1 0 1,0 0-1,-1 0 1,1 0-1,0 0 0,-1 0 1,1 0-1,0 0 1,-1 0-1,1 0 0,0 1 1,0-1-1,-1 0 1,1 0-1,0 0 1,-1 1-1,-15 5 1011,7 1-950,0 0 1,1 0-1,0 1 1,0 0-1,1 0 1,0 1-1,0 0 1,1 1-1,0-1 0,1 1 1,0 0-1,0 1 1,-5 17-1,10-25-108,-1 0 0,0 0-1,1 1 1,-1-1 0,1 0 0,0 0-1,0 1 1,0-1 0,2 6-1,-2-8-18,1-1-1,-1 1 1,0 0-1,1 0 1,-1-1-1,1 1 1,-1 0-1,1-1 1,-1 1-1,1 0 1,-1-1-1,1 1 1,0-1-1,-1 1 1,1-1-1,0 1 1,-1-1-1,1 0 1,0 1-1,0-1 1,0 0-1,-1 1 0,1-1 1,0 0-1,0 0 1,0 0-1,0 0 1,-1 0-1,1 0 1,0 0-1,0 0 1,0 0-1,0 0 1,-1 0-1,1-1 1,0 1-1,0 0 1,0-1-1,-1 1 1,1 0-1,1-1 1,6-4 3,1 1 1,-1-1 0,0 0 0,0 0-1,0-1 1,-1 0 0,11-12-1,44-55 30,-52 60-21,0 1-1,8-10 27,-1 0 0,-1-1 0,-1 0 0,22-47 0,-36 69-42,-1 0 1,1 0-1,-1 0 1,0 0-1,1 0 1,-1 0 0,0 0-1,0 0 1,0 0-1,0 0 1,0 0-1,0 0 1,0 0 0,0-2-1,-1 3-2,1 0 0,0 0 0,0 0 0,0-1 1,-1 1-1,1 0 0,0 0 0,0 0 0,-1-1 0,1 1 0,0 0 0,0 0 0,-1 0 0,1 0 0,0 0 0,-1 0 0,1 0 1,0-1-1,0 1 0,-1 0 0,1 0 0,0 0 0,-1 0 0,1 0 0,0 0 0,-1 1 0,1-1 0,0 0 0,0 0 1,-1 0-1,-2 1 12,0 0 1,0 1 0,0-1 0,1 1 0,-1-1 0,0 1 0,-4 4 0,-3 4 71,1 0 0,1 0 0,-1 0 0,2 1 0,-12 20 0,16-25-71,0 0-1,0 0 1,1 0 0,0 0-1,0 1 1,0-1 0,1 1-1,0-1 1,0 1 0,1-1-1,0 1 1,0 0-1,1 9 1,0-13-112,-1-1 0,1 0 1,0 0-1,-1 0 0,1 0 0,0 0 1,0 0-1,0 0 0,1-1 0,-1 1 0,0 0 1,1-1-1,-1 1 0,1-1 0,-1 1 0,1-1 1,0 1-1,0-1 0,0 0 0,3 2 1,0-2-66,-1 0 0,0 1 1,0-2-1,0 1 0,1 0 1,-1-1-1,0 0 1,1 0-1,7-1 0,13-4-645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51 15523,'-2'0'294,"0"1"0,0-1 0,1 1 0,-1-1 0,1 1-1,-1 0 1,0-1 0,1 1 0,-1 0 0,1 0 0,0 0-1,-1 0 1,1 1 0,-2 1 0,-17 21 1837,18-22-1760,0 0-283,1 0 1,-1 0 0,1 0 0,0-1-1,0 1 1,0 1 0,0-1-1,0 0 1,0 0 0,0 0-1,1 0 1,-1 1 0,1-1-1,-1 0 1,1 0 0,0 1-1,0-1 1,0 0 0,0 1 0,1 2-1,0-4-72,0 1-1,0-1 0,0 1 1,0-1-1,0 0 0,0 1 1,1-1-1,-1 0 0,0 0 1,1 0-1,-1 0 0,1 0 1,-1 0-1,1 0 0,0-1 1,-1 1-1,1 0 0,-1-1 1,1 0-1,0 1 0,0-1 1,-1 0-1,1 0 0,0 0 1,0 0-1,3 0 0,175-7 220,-180 7-197,1 0 1,0-1-1,-1 1 0,1 0 0,-1 0 1,1 0-1,-1-1 0,1 1 1,-1 0-1,1 0 0,-1-1 1,1 1-1,-1 0 0,1-1 0,-1 1 1,0-1-1,1 1 0,-1-1 1,1 1-1,-1 0 0,0-1 0,0 1 1,1-1-1,-1 0 0,0 1 1,0-1-1,0 1 0,1-1 1,-1 1-1,0-1 0,0 1 0,0-1 1,0 0-1,0 1 0,0-1 1,0 1-1,0-1 0,0 0 0,-1 1 1,1-1-1,0 1 0,0-1 1,0 1-1,-1-2 0,-12-33 973,9 23-735,3 10-188,-1-3-92,0-1 0,1 0 1,-1 1-1,1-1 0,0-11 0,1 16-31,0 0-1,0-1 1,1 1 0,-1 0-1,0-1 1,1 1-1,-1 0 1,1 0-1,-1-1 1,1 1-1,-1 0 1,1 0 0,0 0-1,0 0 1,0 0-1,0 0 1,0 0-1,0 0 1,0 0-1,0 0 1,0 0-1,0 1 1,0-1 0,0 0-1,1 1 1,-1-1-1,0 1 1,0-1-1,1 1 1,1-1-1,40-5-364,-16 5 54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115 273 17724,'-2'-1'172,"1"-1"0,-1 1 1,1 0-1,-1 0 0,1-1 0,-1 1 1,0 0-1,1 0 0,-1 1 0,0-1 0,0 0 1,0 1-1,1-1 0,-1 1 0,0-1 1,0 1-1,0 0 0,0 0 0,0 0 1,0 0-1,0 0 0,0 0 0,0 1 1,0-1-1,1 1 0,-1-1 0,-3 2 1,1 0-45,0-1 0,1 1 0,-1 0 0,1 0 1,-1 0-1,1 1 0,0-1 0,0 1 0,0 0 1,0 0-1,0 0 0,-3 5 0,3-4-73,1 1 1,0-1-1,0 0 0,1 1 1,-1-1-1,1 1 0,-1 8 0,1-12-43,1 0-1,0 1 1,0-1-1,0 0 1,0 0-1,0 1 1,0-1-1,1 0 1,-1 0-1,0 1 1,1-1-1,-1 0 1,0 0-1,1 0 1,0 0-1,-1 1 1,1-1-1,0 0 1,-1 0-1,1 0 1,0 0-1,0-1 1,0 1-1,0 0 1,0 0-1,0 0 1,0-1-1,0 1 1,0 0-1,0-1 1,0 1-1,1-1 1,-1 0-1,0 1 1,2-1-1,3 1 15,1-1-1,0 0 1,-1 0 0,1 0-1,-1-1 1,1 0-1,-1 0 1,1-1-1,-1 0 1,1 0 0,-1-1-1,0 1 1,8-6-1,11-6 60,37-29-1,-61 42-81,23-18 55,-1 0 0,-1-2 0,39-46 0,-50 52-28,0 0 1,-1 0-1,0-1 0,-2 0 0,0-1 0,0 0 0,7-31 0,-14 36 22,-8 12-21,-9 16-18,4 0-8,2 0-1,0 1 1,1 1-1,0-1 1,2 2 0,0-1-1,1 1 1,1 0-1,1 0 1,1 0-1,-2 34 1,4-48-31,1 0 1,1 0 0,-1-1-1,1 1 1,-1 0-1,1 0 1,1-1-1,-1 1 1,4 7-1,-4-10 23,0 0 0,1 0-1,-1 0 1,1 0 0,-1-1-1,1 1 1,0 0 0,0-1-1,0 1 1,0-1 0,0 0 0,0 1-1,0-1 1,0 0 0,0 0-1,1-1 1,-1 1 0,0 0-1,1-1 1,3 1 0,22 0-90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17828,'-6'3'1888,"12"-2"-1176,8-2-280,18-3 1009,5-1-393,13 0-392,5-1-240,5 2-480,-2-2-264,-2 3-512,-3 2-256,-18-1 440,-8 2 271,-17-1-271,-6-1-160</inkml:trace>
  <inkml:trace contextRef="#ctx0" brushRef="#br0" timeOffset="1">105 144 16676,'1'14'1712,"16"-8"-976,8-1-272,10-3 784,3-2-183,6 0-369,-1-3-368,-3-3-912,-1-4 664,-13-3-200,-5 0-104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19444,'1'5'265,"-1"-1"0,0 1 0,0 0-1,0 0 1,-1 0 0,0 0 0,0 0 0,0 0 0,-2 5-1,-4 22 506,6-27-698,0 0-1,1 0 1,0 0-1,1 1 1,-1-1 0,3 9-1,-3-12-65,0-1 0,1 0 0,-1 0 0,1 0-1,-1 0 1,1 0 0,0 0 0,-1 0 0,1 0 0,0 0 0,0-1 0,0 1-1,-1 0 1,1 0 0,0-1 0,0 1 0,0 0 0,0-1 0,0 1-1,1-1 1,-1 0 0,0 1 0,0-1 0,0 0 0,0 1 0,0-1 0,0 0-1,1 0 1,-1 0 0,0 0 0,0 0 0,0 0 0,0-1 0,1 1 0,1-1-1,12-3 53,0-1 0,0-1 0,0 0 0,-1-1 0,0-1 0,20-14 0,-13 8 138,32-15 0,-52 29-184,0-1 0,0 0 1,0 1-1,0-1 0,1 1 1,-1-1-1,0 1 0,0 0 0,0 0 1,1-1-1,-1 1 0,0 0 1,1 0-1,-1 0 0,0 0 0,0 0 1,1 1-1,-1-1 0,0 0 1,3 1-1,-4 0-5,1 0 0,-1-1 1,1 1-1,-1 0 0,1 0 1,-1-1-1,0 1 0,1 0 1,-1 0-1,0 0 0,0 0 1,1 0-1,-1-1 0,0 1 1,0 0-1,0 0 0,0 0 1,0 0-1,0 0 0,0 0 1,-1 1-1,-1 8 20,-1 1 0,-1-1 0,-7 16 0,8-20-29,0 1-44,2-6-20,0 1 1,0-1-1,0 0 1,0 1-1,1-1 1,-1 1-1,0-1 0,1 1 1,-1 0-1,1-1 1,0 1-1,0-1 1,-1 4-1,1-5 37,1 0 0,-1 0-1,0 0 1,0 0 0,0 1-1,0-1 1,1 0 0,-1 0 0,0 0-1,0 0 1,0 0 0,0 0-1,1 0 1,-1 0 0,0 0 0,0 1-1,1-1 1,-1 0 0,0 0-1,0 0 1,0 0 0,1 0 0,-1 0-1,0 0 1,0 0 0,0 0-1,1-1 1,-1 1 0,0 0 0,0 0-1,0 0 1,1 0 0,-1 0-1,0 0 1,0 0 0,0 0 0,1-1-1,-1 1 1,0 0 0,9-9-176,-5 6 7,10-8-292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18956,'-10'7'809,"0"0"1,1 0-1,-15 16 1,22-21-697,0 0 0,0 1 0,1-1 0,-1 1 0,1-1 0,-1 1 0,1-1 0,0 1 0,-1 5 0,1-7-58,1 0 0,0 1 1,0-1-1,0 0 1,0 1-1,0-1 0,0 0 1,1 0-1,-1 1 0,0-1 1,1 0-1,-1 0 1,1 1-1,-1-1 0,1 0 1,0 0-1,-1 0 0,1 0 1,0 0-1,0 0 1,0 0-1,1 1 0,0 0-43,1 0 1,0 0-1,-1 0 0,1-1 0,0 0 0,0 1 0,0-1 1,0 0-1,0 0 0,0-1 0,0 1 0,0-1 0,0 1 0,0-1 1,0 0-1,0 0 0,1 0 0,-1-1 0,0 1 0,0-1 1,0 0-1,0 1 0,3-3 0,-1 2 11,-1-1 1,1 0-1,-1-1 0,1 1 1,-1-1-1,0 0 1,0 0-1,0 0 0,0 0 1,0-1-1,-1 1 0,0-1 1,6-8-1,-6 7 8,-1-1 0,1 0 0,-1 0 0,-1 1 0,1-1 0,-1 0 0,1-8 0,-1 11-21,-1 1 1,0-1 0,0 0 0,0 0-1,0 0 1,-1 1 0,1-1 0,-1 0 0,1 0-1,-1 1 1,0-1 0,0 0 0,0 1-1,0-1 1,-1 1 0,1-1 0,-4-3-1,5 6-5,0 0-1,0 0 0,0 0 0,0 0 0,0-1 0,-1 1 0,1 0 0,0 0 0,0 0 0,0-1 0,0 1 0,0 0 0,0 0 0,0 0 0,0-1 0,0 1 0,0 0 0,0 0 0,0 0 0,0-1 0,0 1 0,0 0 0,0 0 0,0 0 0,0-1 0,0 1 0,0 0 0,0 0 0,0-1 0,0 1 1,0 0-1,1 0 0,-1 0 0,0 0 0,0-1 0,0 1 0,0 0 0,0 0 0,1 0 0,-1 0 0,0 0 0,0-1 0,0 1 0,0 0 0,1 0 0,-1 0 0,0 0 0,10-4 48,36-6 34,56-9-6,-89 17-85,1 1 0,-1 0 0,0 1 0,1 1 0,19 3 0,-31-4 4,0 1 0,0-1 0,0 0 0,0 1 0,0-1 0,0 1 0,0 0 0,0 0 0,0 0 0,0 0 0,0 0 0,-1 0 0,1 0-1,-1 0 1,1 1 0,-1-1 0,1 1 0,-1-1 0,1 1 0,-1 0 0,0-1 0,0 1 0,0 0 0,0 0 0,0 0 0,-1-1 0,1 1 0,0 4 0,-1 1-1,0 0 0,0-1 0,-1 1 0,0 0 0,0-1 0,-1 1 0,-2 6 1,-3 12 11,7-24-9,0-1-1,0 0 0,0 0 1,0 1-1,0-1 1,0 0-1,0 0 1,0 1-1,0-1 0,0 0 1,0 0-1,0 1 1,0-1-1,0 0 1,0 1-1,0-1 0,0 0 1,0 0-1,0 0 1,0 1-1,0-1 1,1 0-1,-1 0 0,0 1 1,0-1-1,0 0 1,0 0-1,1 0 1,-1 1-1,0-1 0,0 0 1,0 0-1,1 0 1,-1 0-1,0 0 1,0 1-1,0-1 0,1 0 1,13-2-3,18-12-30,-29 12 25,15-7 9,36-17-161,-50 25 122,0-1 0,0 1 0,-1 0 0,1 0 0,0 1-1,0-1 1,0 1 0,0 0 0,0 0 0,0 0 0,8 2-1,-10-2 6,0 2 0,1-1 0,-1 0 0,0 0 0,0 1-1,0-1 1,0 1 0,0-1 0,0 1 0,-1 0 0,1 0 0,0 0-1,1 4 1,-2-4 24,0-1 0,0 1 0,0-1 0,1 1 0,-1-1-1,0 1 1,1-1 0,-1 1 0,0-1 0,1 0 0,0 0 0,-1 0-1,1 0 1,0 0 0,-1 0 0,1 0 0,0-1 0,0 1 0,0-1-1,0 1 1,0-1 0,-1 0 0,4 1 0,5-3-19,1 0 0,-1-1 0,1 0 0,-1 0 0,0-1 0,0-1 0,0 1 0,0-2 0,9-6 0,-9 5-190,0 1 0,1 0 0,0 1-1,-1 0 1,2 1 0,-1 0 0,17-3 0,-27 7 187,-1 0 1,1 0 0,-1 0-1,1 0 1,-1 0 0,0 0-1,1 0 1,-1 0-1,1 0 1,-1 0 0,1 0-1,-1 0 1,1 0-1,-1 0 1,0 0 0,1 1-1,-1-1 1,1 0 0,-1 0-1,1 1 1,-1-1-1,0 0 1,1 0 0,-1 1-1,0-1 1,1 0-1,-1 1 1,0-1 0,0 1-1,1-1 1,-1 0-1,0 1 1,0-1 0,0 1-1,0-1 1,1 1 0,-1-1-1,0 0 1,0 1-1,0-1 1,0 1 0,0-1-1,0 1 1,0-1-1,0 1 1,0-1 0,0 1-1,0-1 1,-1 0 0,1 1-1,0 0 1,-11 29-335,6-20 1200,5-6-770,3-2 52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75 241 12259,'-8'7'969,"0"-1"-307,1 0-1,0 1 1,0 0 0,0 0-1,1 1 1,0-1 0,-9 18-1,14-25-587,1 1 0,0-1 0,-1 1 0,1-1 0,0 1-1,0 0 1,-1-1 0,1 1 0,0 0 0,0-1 0,0 1 0,0-1-1,0 1 1,0 0 0,0-1 0,0 1 0,0 0 0,0-1 0,0 1-1,1 0 1,-1-1 0,0 1 0,0-1 0,1 1 0,-1 0 0,0-1-1,1 1 1,-1-1 0,0 1 0,1-1 0,0 1 0,0 0 9,1 0 1,-1 0 0,1-1 0,0 1 0,-1-1 0,1 1-1,-1-1 1,1 0 0,0 0 0,0 0 0,3 0-1,3 0 5,1-1 0,-1 0-1,16-5 1,-12 2-78,0-1 0,-1 0-1,0-1 1,0 0 0,17-12 0,44-45-752,-72 63 726,6-3-588,-6 10 375,-9 23 474,1-5 228,7-23-414,1-1 0,-1 1 0,1 0 0,0 0 0,0 0 0,0 0-1,0 0 1,0-1 0,0 1 0,0 0 0,1 0 0,-1 0 0,1 0 0,-1-1-1,1 1 1,0 0 0,0 0 0,0-1 0,0 1 0,0-1 0,0 1 0,0-1-1,2 2 1,-1-2-6,0 0 0,0 0 0,0 0 0,0-1 0,0 1 0,0-1-1,0 1 1,0-1 0,1 0 0,-1 0 0,0 0 0,0 0 0,0 0-1,1 0 1,-1-1 0,0 1 0,0-1 0,0 1 0,0-1 0,3-1-1,7-4 7,0 0 0,0 0-1,0-1 1,-1-1 0,0 0-1,-1 0 1,0-1 0,0 0-1,0-1 1,9-13 0,-7 7-150,-1 0 1,0-1-1,-1 0 1,0-1-1,-2 0 1,8-25-1,-13 36 0,-2-1 0,1 1-1,-1 0 1,0-1-1,0 0 1,-2-11-1,1 18 70,0-1 1,0 1-1,0 0 0,0 0 0,-1 0 0,1 0 0,0-1 1,-1 1-1,1 0 0,-1 0 0,1 0 0,-1 0 0,0 0 1,0 0-1,1 0 0,-1 0 0,0 0 0,0 1 0,-1-2 0,1 1 9,-1 1-1,1 0 1,-1-1-1,1 1 1,0 0-1,-1 0 1,1 0-1,-1 0 1,1 0-1,-1 0 0,1 1 1,0-1-1,-1 0 1,1 1-1,-1-1 1,1 1-1,0-1 1,-1 1-1,1 0 0,-2 1 1,-5 4 69,0-1 0,0 1 0,1 1 0,0 0 0,0 0 0,1 0 0,0 1 0,0-1 0,-8 16 0,8-12 83,0 0 0,1 0 0,0 1 1,1 0-1,0 0 0,1 1 0,-2 12 1,4-21-273,1 0 0,-1 0 0,1 0 0,0 0 0,0 0 0,0 1 0,1-1 0,0 0 0,-1 0 0,2 0 0,-1 0 0,0-1 0,1 1 0,-1 0 0,1 0 0,0-1 0,0 1 0,1-1 0,-1 0 0,1 0 0,0 1 0,-1-2 0,1 1 0,1 0 0,-1-1 0,0 1 0,5 2 0,12 4-702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100 251 17684,'-2'-1'243,"-1"-1"-1,0 1 1,1 0 0,-1 1-1,0-1 1,0 0 0,0 1 0,0-1-1,0 1 1,0 0 0,0 0 0,0 0-1,1 1 1,-1-1 0,0 1 0,0-1-1,0 1 1,-4 2 0,4-1-127,0 0 0,0 0 0,1 0 1,-1 0-1,1 1 0,0-1 1,-1 1-1,1 0 0,0-1 0,0 1 1,1 0-1,-1 0 0,0 0 0,1 0 1,-2 7-1,2-8-57,0 1 1,0-1-1,1 1 1,-1-1-1,0 1 1,1-1-1,0 1 1,0-1-1,0 1 1,0 0-1,0-1 1,0 1-1,1-1 1,-1 1-1,1-1 0,-1 1 1,1-1-1,0 1 1,0-1-1,0 0 1,1 1-1,2 3 1,-1-4-7,-1 0 0,1 0 1,0 0-1,-1 0 0,1-1 1,0 1-1,0-1 0,1 0 0,-1 1 1,0-2-1,0 1 0,0 0 1,1-1-1,-1 1 0,0-1 0,1 0 1,-1 0-1,4-1 0,8 0-8,0-1 0,-1-1 0,1-1 0,-1 0 0,1 0 0,-1-2-1,-1 0 1,1 0 0,-1-1 0,0-1 0,0 0 0,-1-1 0,-1 0 0,1-1-1,-1-1 1,13-15 0,-20 18-62,-5 8-23,-9 15-18,9-12 49,0 0 0,0 0 0,0 0 0,0 0 0,1 1 0,0-1 0,0 0 0,0 0 0,0 1 0,0-1 0,0 0 0,1 0 0,0 0-1,0 0 1,1 4 0,-2-6 8,1 0 0,0 0-1,-1 0 1,1 1 0,0-1-1,0 0 1,0 0 0,0 0-1,0-1 1,0 1 0,0 0-1,0 0 1,0-1 0,1 1-1,-1 0 1,0-1 0,0 1-1,1-1 1,-1 1 0,0-1-1,1 0 1,-1 0-1,0 0 1,1 1 0,-1-1-1,0 0 1,1-1 0,-1 1-1,0 0 1,1 0 0,-1-1-1,0 1 1,1 0 0,-1-1-1,0 1 1,0-1 0,2-1-1,2 0 4,0-1-1,-1 0 0,1 0 0,-1 0 0,0-1 0,0 1 0,0-1 0,5-6 0,-7 8-9,-1 0-1,1-1 0,0 1 1,-1 0-1,1-1 0,-1 1 1,0-1-1,0 0 0,0 1 0,0-1 1,0 0-1,-1 0 0,1 0 1,-1 0-1,1 1 0,-1-1 0,-1-4 1,1 7 3,0 0-1,0-1 1,-1 1 0,1-1 0,0 1-1,0 0 1,-1-1 0,1 1 0,0 0 0,-1-1-1,1 1 1,0 0 0,-1 0 0,1 0 0,-1-1-1,1 1 1,-1 0 0,1 0 0,0 0 0,-1 0-1,1 0 1,-1-1 0,1 1 0,-1 0-1,1 0 1,-1 0 0,1 0 0,0 0 0,-1 1-1,1-1 1,-1 0 0,1 0 0,-1 0 0,1 0-1,-1 0 1,1 1 0,0-1 0,-1 0 0,1 0-1,0 1 1,-1-1 0,1 0 0,-1 0-1,1 1 1,-19 12-131,16-10 120,1-1 0,-1 1 1,1 0-1,0 0 0,-1 0 0,1 0 0,1 0 0,-1 0 1,0 0-1,1 1 0,0-1 0,0 0 0,-2 8 0,3-9 14,0-1-1,0 1 1,0 0-1,0 0 1,1 0-1,-1-1 1,1 1-1,-1 0 1,1 0-1,-1-1 1,1 1-1,0 0 1,0-1-1,0 1 1,0-1-1,0 1 1,0-1-1,0 0 0,1 1 1,-1-1-1,0 0 1,1 0-1,-1 0 1,1 0-1,-1 0 1,1 0-1,-1 0 1,1 0-1,2 0 1,14 6-6,0-1 0,1-1 1,0-1-1,24 3 0,78 1-11,-111-8 42,-1 0-1,0-1 1,0 0-1,0 0 1,0-1-1,14-4 1,-20 5-5,0 0 0,0 0 0,0-1 0,-1 0 0,1 1 0,0-1 0,-1 0 0,1 0 1,-1 0-1,1 0 0,-1-1 0,0 1 0,0-1 0,0 1 0,0-1 0,-1 0 0,1 0 0,-1 0 0,0 0 0,1 0 1,-1 0-1,0-3 0,1-3-84,-1-1 1,0 1-1,-1 0 1,0 0-1,-1 0 1,-2-18 0,-19-55-2146,1 5 616,16 39 826,2 2-196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18116,'-14'60'2524,"3"-13"-1116,2 0 1,1 0 0,0 61 0,8-96-1273,2 70 509,-1-73-617,0-1 0,0 1 0,1-1 0,0 1-1,1-1 1,0 0 0,4 8 0,-7-15-31,0-1 0,0 0 0,0 0 0,0 1 0,0-1 0,0 0 1,0 0-1,0 1 0,1-1 0,-1 0 0,0 0 0,0 0 0,0 1 0,0-1 0,0 0 0,1 0 0,-1 0 0,0 0 0,0 1 0,0-1 0,1 0 0,-1 0 0,0 0 0,0 0 0,0 0 0,1 0 1,-1 1-1,0-1 0,0 0 0,1 0 0,-1 0 0,0 0 0,0 0 0,1 0 0,-1 0 0,0 0 0,0 0 0,1 0 0,-1 0 0,0 0 0,1-1 0,4-11-122,0-19-133,-5 30 241,0-5-47,2-9-157,0-1 0,-2 0 0,0 1 0,-1-1 0,-4-23 0,10 55-3,-3-11 230,-1-1 0,1 1 0,0-1 0,1 0 0,4 7 0,-1-6 25,-1 0 1,1-1-1,0 1 0,0-1 0,0-1 0,1 1 0,-1-1 0,1 0 0,0-1 0,0 0 0,0 0 0,0 0 0,0-1 0,1 0 0,-1 0 0,0-1 0,1 0 0,-1 0 1,0 0-1,0-1 0,1-1 0,-1 1 0,0-1 0,0 0 0,0-1 0,0 1 0,-1-1 0,1-1 0,-1 1 0,12-9 0,-17 11-24,0 0 1,0-1-1,0 1 0,0 0 0,0-1 1,0 1-1,0 0 0,0-1 0,0 1 0,-1-1 1,1 1-1,-1-1 0,1 0 0,-1 1 1,1-1-1,-1 1 0,0-1 0,0 0 0,0-2 1,0 4-7,0-1 1,0 1 0,0-1 0,0 1 0,0 0-1,-1-1 1,1 1 0,0-1 0,0 1-1,0 0 1,-1-1 0,1 1 0,0 0 0,0-1-1,-1 1 1,1 0 0,0 0 0,-1-1 0,1 1-1,0 0 1,-1 0 0,1-1 0,-1 1 0,1 0-1,0 0 1,-1 0 0,0 0 0,0 0-3,0 0 0,-1 0 0,1 0 1,0 0-1,0 0 0,-1 1 0,1-1 1,0 0-1,0 1 0,0-1 1,-1 1-1,1-1 0,-2 2 0,-2 2 5,0 0 0,0 0 0,1 0 0,-1 0 0,1 1 0,0 0 0,-5 8 0,7-11 4,0 1 1,1-1 0,-1 1-1,1-1 1,0 1-1,0 0 1,0-1 0,0 1-1,0 0 1,1 0-1,-1 0 1,1-1-1,0 1 1,-1 0 0,2 0-1,-1 0 1,0 0-1,1 5 1,0-7-1,0 0 0,0 0 0,0 1 0,-1-1 1,1 0-1,0 0 0,0 0 0,0 0 0,1 0 0,-1-1 0,0 1 0,0 0 0,0 0 1,1-1-1,-1 1 0,0-1 0,1 1 0,-1-1 0,0 0 0,1 1 0,-1-1 0,1 0 1,-1 0-1,1 0 0,-1 0 0,3 0 0,3-1 14,1 1 1,-1-2-1,13-2 0,0-2-69,0-2 0,0 0 0,-1 0-1,30-20 1,63-53-1859,-111 84 926,-6 8 689,-10 18 481,13-25-206,-3 5 156,1 0 0,1 0 0,0 0 0,0 0 1,-2 11-1,5-18-123,-1 0 0,1 0 0,0 0 0,0 0 0,0-1 1,0 1-1,1 0 0,-1 0 0,0 0 0,1 0 0,-1 0 0,1 0 1,0 0-1,0 1 0,0-2-54,0 0 1,0 0 0,0 0-1,0 0 1,0-1-1,0 1 1,0 0 0,0-1-1,0 1 1,0-1-1,1 1 1,-1-1 0,0 1-1,0-1 1,0 0-1,1 0 1,-1 1 0,0-1-1,0 0 1,1 0-1,-1 0 1,0-1 0,0 1-1,3-1 1,-1 1-16,0-1 0,0 0 0,0-1 0,0 1 0,0 0 0,0-1 0,0 0 0,-1 0 0,6-3 0,10-11-303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17380,'0'0'1424,"-2"5"-1008,2 0-320,5 4 232,0 0-432,5-4 152,2 1-152,1-3-160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18084,'-16'28'1065,"2"1"1,0 0 0,2 1-1,-14 56 1,21-66-774,2-1 1,0 1 0,1 1-1,1-1 1,1 0 0,1 0-1,0 0 1,8 35 0,-7-48-276,0-1 1,0 1 0,0-1 0,1 1 0,0-1 0,0 0 0,1-1-1,0 1 1,0 0 0,8 8 0,-10-12-24,1 0 1,-1 0-1,1 0 1,0 0-1,0 0 0,0 0 1,0-1-1,0 1 0,0-1 1,0 0-1,1 0 0,-1 0 1,0-1-1,1 1 1,-1-1-1,0 0 0,1 0 1,-1 0-1,0 0 0,1 0 1,-1-1-1,0 0 1,5-1-1,6-3-55,-1-1 0,1-1 0,-1 0-1,0-1 1,-1 0 0,0-1 0,13-13 0,0 2-68,-24 20 126,-1-1 0,1 1 0,-1-1 0,1 1 0,-1 0 0,1-1 0,-1 1 0,1 0 0,0-1 0,-1 1 0,1 0 0,-1 0 0,1-1 0,0 1 0,-1 0 0,1 0 0,0 0 0,-1 0 0,1 0 0,0 0 0,-1 0 0,1 0 0,-1 0 0,1 1 0,0-1 0,-1 0 0,1 0 0,0 0-1,-1 1 1,1-1 0,-1 0 0,1 1 0,-1-1 0,1 0 0,0 2 0,13 21-7,-5-7 11,-5-11-16,0-1 1,1 0 0,0-1 0,-1 1-1,1-1 1,1 0 0,-1 0-1,0 0 1,1-1 0,-1 0-1,1 0 1,0 0 0,0-1 0,0 0-1,0 0 1,0-1 0,0 1-1,0-1 1,0 0 0,6-2 0,16-1-452,0-1 1,52-16 0,-65 16 196,15-4-180,-19 3 123,1 2 0,0 0 0,0 0 0,0 1 0,20 0 0,-31 2 312,0 0 1,0 0-1,-1 0 1,1 1-1,0-1 1,0 0-1,-1 1 1,1-1-1,0 1 1,-1-1-1,1 1 1,0-1 0,-1 1-1,1-1 1,-1 1-1,1-1 1,-1 1-1,1 0 1,-1-1-1,1 1 1,-1 0-1,1 0 1,-1-1-1,0 1 1,0 0 0,1 0-1,-1-1 1,0 1-1,0 0 1,0 0-1,0 0 1,0 1-1,-1 29 198,0-30-170,-12 187 1965,15-100-1463,0 39-234,-3-105-228,-1 0 1,-1 0-1,-9 35 1,9-47 68,0-1 0,-1 0 0,0 0 0,0 0 0,-1-1 0,0 1 0,-10 11 0,13-18-46,0 1 1,0-1 0,-1 0-1,1 1 1,-1-1 0,1 0-1,-1 0 1,0-1 0,1 1-1,-1-1 1,0 1 0,0-1-1,0 0 1,0 0 0,0 0-1,-1 0 1,1-1 0,0 1-1,0-1 1,0 0 0,-1 0-1,1 0 1,0 0 0,0-1-1,0 1 1,-5-2 0,4 0-15,1 0 0,0 1 0,0-1 0,0 0 1,0-1-1,0 1 0,0 0 0,1-1 0,-1 0 0,1 1 1,0-1-1,-1 0 0,1 0 0,1 0 0,-1-1 0,0 1 1,1 0-1,-2-4 0,-2-9-11,0-1 0,-3-25 1,7 37-61,-4-24-175,1 0-1,2 0 1,2-48-1,1 62 90,1 1-1,0 0 1,0 0-1,2 0 1,0 1-1,0-1 1,1 1-1,1 0 1,11-20-1,-11 26-5,0 0 1,0 0-1,1 0 0,0 1 0,0 0 0,1 0 0,-1 1 0,1 0 1,1 0-1,-1 1 0,1 0 0,12-4 0,10-2-342,1 1-1,38-5 0,-25 6 30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60 12139,'-1'-1'269,"-1"0"0,1 0 1,0 0-1,0 0 1,0 0-1,0 0 1,0 0-1,1 0 1,-1 0-1,0 0 0,0 0 1,1-1-1,-1 1 1,1 0-1,-1-1 1,1 1-1,-1 0 1,1-3-1,0 3-61,0 0-1,0 0 1,0 0-1,1 0 1,-1 0-1,0 0 1,1 0-1,-1 0 1,1 1 0,-1-1-1,1 0 1,-1 0-1,1 0 1,0 0-1,-1 1 1,1-1-1,0 0 1,0 0 0,0 0-1,3-1 70,0 0 0,-1 0-1,1 0 1,0 0 0,0 1 0,0-1-1,0 1 1,0 0 0,0 0 0,8 0-1,-6 1-182,1 0 0,-1 0 0,1 1 0,-1 0 0,0 0 0,0 0 1,1 1-1,-1 0 0,0 0 0,0 0 0,-1 1 0,1 0 0,0 0 0,8 7 0,-10-6-73,0 0 0,0 0 1,-1 0-1,1 0 0,-1 1 0,0-1 0,-1 1 1,1 0-1,-1 0 0,0 0 0,0 0 0,0 0 1,-1 0-1,0 1 0,0-1 0,0 0 1,-1 1-1,1 5 0,-2 4-7,0 0 0,-1 0-1,-1 0 1,0 0 0,-1-1 0,0 1 0,-1-1 0,-10 19 0,-67 108 36,55-97-33,-10 13-2,10-15 10,1 1 1,-23 55-1,47-92-23,-1-1 0,2 1 1,-1 0-1,0 0 1,1 0-1,1 1 1,-1 11-1,1-16-3,0 0 0,0-1 1,0 1-1,1 0 0,-1 0 1,1-1-1,-1 1 0,1 0 0,0-1 1,0 1-1,-1-1 0,1 1 0,0-1 1,1 1-1,-1-1 0,0 1 1,0-1-1,0 0 0,1 0 0,-1 0 1,1 0-1,-1 0 0,1 0 1,-1 0-1,1 0 0,0-1 0,-1 1 1,1 0-1,0-1 0,-1 0 0,4 1 1,5 0-15,0 0 0,0-1 1,0 0-1,0-1 0,0 0 1,0-1-1,0 0 0,0 0 0,12-5 1,13-7-587,36-19 1,-57 27 263,9-6-515,0 0-1,-1-1 1,-1-2 0,25-20-1,-26 16-182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19972,'-3'0'1833,"9"0"-1129,6 0-248,12-5 1016,5 2-216,12-2-471,8-1-177,14 2-152,6-2-40,4 0-264,3 0-248,-4 2-680,-2-2-480,-10 1 999,-7-3-191,-11 0-216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20812,'3'12'1889,"9"-10"-1193,7-4-272,11-3 944,6 1-407,11-2-361,3-5-152,5 2-360,-3 2-208,-8 3-840,-8-1-449,-12 1 1097,-10 4-224,-14-3-248</inkml:trace>
  <inkml:trace contextRef="#ctx0" brushRef="#br0" timeOffset="1">31 199 14099,'0'8'2104,"8"0"-799,7-5-465,8-3 2441,5-3-1665,10-1-520,5 0-128,8-2-359,2 0-249,0-1-905,-5 0-399,-1 7 760,-4 0-184,-4-2-160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18172,'11'-11'503,"0"0"0,0 1 0,1 0 0,1 1 0,-1 0 0,2 1 0,-1 0 0,1 1 0,0 1 0,1 0-1,-1 1 1,1 1 0,25-5 0,-37 9-440,0 0 0,0-1 0,1 1 0,-1 1-1,0-1 1,0 0 0,0 1 0,0-1 0,1 1-1,-1 0 1,0 0 0,0 0 0,3 3 0,-4-3-55,-1 0 1,0 0 0,1 0-1,-1 0 1,0 1 0,0-1 0,0 0-1,0 1 1,0-1 0,0 1 0,0-1-1,-1 1 1,1 0 0,0-1 0,-1 1-1,1 0 1,-1-1 0,0 1-1,0 0 1,0 0 0,1-1 0,-1 1-1,-1 0 1,1-1 0,0 1 0,-1 2-1,-1 3-8,0 0 0,0 0 0,-1 0 0,0 0 0,-1 0 0,1 0 0,-1-1 0,-1 0 0,1 0 0,-11 11 0,-6 5 14,-31 23 0,46-40-10,-38 30 33,-20 18 26,63-53-63,0 1-1,1-1 1,-1 1-1,0-1 1,1 1-1,-1 0 1,1 0-1,-1-1 1,1 1-1,-1 0 1,1 0-1,-1-1 1,1 1-1,0 0 0,0 0 1,-1 0-1,1 0 1,0-1-1,0 1 1,0 0-1,0 0 1,0 0-1,0 0 1,0 0-1,0 0 1,0 0-1,0-1 1,1 1-1,-1 0 1,0 0-1,1 0 1,-1 0-1,0-1 1,1 1-1,-1 0 0,1 0 1,-1-1-1,1 1 1,0 0-1,-1-1 1,1 1-1,0-1 1,-1 1-1,1-1 1,0 1-1,0-1 1,0 1-1,7 4-121,0-1-1,0 0 1,16 5 0,-14-5-149,6 2 205,1 0 0,0-1 0,0-1-1,0 0 1,0-2 0,0 0 0,1 0 0,18-2 0,17-7-209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 16692,'9'-6'1049,"-5"4"-714,0-1 0,0 1 0,0-1 0,-1 0 0,1 0 0,-1 0 0,0 0 0,5-8 0,-37 35 4158,-11 7-4029,-14 19-553,1 1 0,4 3-1,1 2 1,-48 74 0,89-121-1745,5-13 695,7-22 87,-1 7 460,-2-11-342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15459,'10'7'2185,"3"2"-1209,4-4-232,6 10 1161,5-2-521,3 2-160,6 4-360,-1-2-160,4 3-303,1 2-177,-6-4-569,3 1-463,-5-6 688,2-4-96,0-5-112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15739,'-1'0'149,"0"1"-1,0-1 0,0 1 0,0 0 0,0 0 1,0 0-1,0-1 0,0 1 0,1 0 0,-1 0 0,0 0 1,1 0-1,-1 0 0,1 0 0,-1 0 0,1 0 1,-1 1-1,1-1 0,0 0 0,0 0 0,-1 2 1,2-2-22,0 0 1,-1 0 0,1 0 0,0 0-1,0 0 1,0 0 0,0 0-1,0-1 1,0 1 0,0 0 0,0 0-1,0-1 1,0 1 0,1-1 0,-1 1-1,0-1 1,0 0 0,1 1 0,-1-1-1,3 0 1,8 3 207,1-1 1,0-1-1,0 0 1,0-1-1,21-2 1,66-13 531,-74 10-638,61-7 94,-53 9-306,1-2 1,-1-2-1,43-14 1,-44 7-77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17004,'0'10'1736,"1"-3"-1008,1-3-256,12 4 969,-1-4-233,14-1-424,3 0-144,8-3-208,0 1-152,1-2-672,1-5-456,-5 2 744,-1-8-176,-7 1-120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9 513 15555,'0'3'449,"-8"24"1238,9-16-530,-1-11-1094,1 0 0,-1 0 0,0 1 0,1-1-1,-1 0 1,0 0 0,1 0 0,-1 0 0,0 0-1,1 0 1,-1 0 0,0 0 0,1 0 0,-1 0-1,0 0 1,1 0 0,-1 0 0,0 0 0,1 0-1,-1 0 1,0 0 0,0 0 0,1 0-1,-1 0 1,0 0 0,1-1 0,-1 1 0,0 0-1,1 0 1,-1 0 0,0-1 0,16-9 678,-1-1 1,0-1-1,16-16 1,12-10 86,143-122 1340,-146 120-1794,-1-1 1,45-63-1,-76 94-322,-2-1-1,1 1 1,-1-1-1,-1 0 0,0 0 1,6-21-1,-31 100-72,13-48 14,1 1 0,0-1 0,-2 29 0,7-48 6,1 1 1,0-1-1,0 1 1,0 0-1,0-1 0,0 1 1,0 0-1,0-1 1,0 1-1,0-1 0,1 1 1,-1 0-1,1-1 0,0 1 1,-1-1-1,1 1 1,0-1-1,0 0 0,0 1 1,-1-1-1,2 0 1,-1 1-1,0-1 0,0 0 1,0 0-1,3 2 1,-2-3-3,0 1 1,1 0-1,-1-1 1,1 0-1,-1 0 1,1 1-1,-1-1 1,0-1-1,1 1 1,-1 0-1,1 0 1,-1-1-1,0 0 1,1 1-1,-1-1 1,0 0-1,5-2 1,6-5-2,0 0 1,0 0-1,0-1 1,-1-1-1,0 0 1,-1 0 0,13-16-1,-7 5 8,-1 0 1,-1-1-1,17-33 0,-23 38-57,-9 15-11,-1 3-10,-12 26-94,3-2 37,3-12 3,0 1 0,2 0 0,-1 1 0,2-1-1,0 1 1,1 0 0,-2 28 0,5-42 40,0 0 0,0 1-1,0-1 1,0 0 0,1 0 0,-1 0-1,0 1 1,1-1 0,-1 0 0,1 0 0,-1 0-1,1 0 1,0 0 0,-1 0 0,1 0-1,0 0 1,0 0 0,0 0 0,0-1 0,0 1-1,0 0 1,0 0 0,0-1 0,0 1-1,0-1 1,0 1 0,0-1 0,0 1 0,1-1-1,-1 0 1,0 0 0,0 1 0,0-1-1,1 0 1,-1 0 0,0 0 0,0 0 0,3-1-1,3 1-264,1-1 0,-1-1 0,1 1 0,13-6 0,10-5-752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15275,'-60'53'3420,"44"-40"-2720,1 0 0,0 1 0,1 1 0,0 0 0,1 1 1,-13 21-1,25-35-652,0-1-1,0 1 1,1-1 0,-1 1 0,0 0 0,1-1 0,-1 1 0,1 0 0,-1 0-1,1-1 1,0 1 0,0 0 0,-1 0 0,1 0 0,1-1 0,-1 1 0,0 0-1,0 0 1,1 0 0,-1-1 0,1 3 0,0-3-14,1 1-1,-1-1 1,0 0-1,0 1 1,1-1 0,-1 0-1,0 0 1,1 0-1,-1 0 1,1 0 0,0-1-1,-1 1 1,1 0-1,0-1 1,-1 1 0,1-1-1,0 0 1,0 1-1,-1-1 1,1 0 0,3 0-1,9 0 76,-1-1 1,1-1-1,0 0 0,0-1 0,-1 0 1,0-1-1,1 0 0,-2-1 1,1-1-1,0 0 0,-1 0 0,0-2 1,-1 1-1,0-2 0,17-14 0,-26 21-82,0 0 0,-1 1 0,1-1 0,-1 0 0,0 0 0,1 0 0,-1 0 0,0 0 0,0 0 0,0-1 0,0 1 0,-1 0 0,1 0 0,-1-1 0,1 1 0,-1 0 0,0-1 0,0-1 0,0 2-23,-1 1 1,1-1 0,-1 1-1,0 0 1,0 0 0,1-1-1,-1 1 1,0 0 0,0 0-1,0 0 1,0 0 0,0 0-1,-1 0 1,1 0 0,0 1-1,0-1 1,-1 0 0,1 1-1,0-1 1,-1 1 0,1-1-1,-1 1 1,1-1 0,0 1-1,-1 0 1,1 0 0,-1 0-1,1 0 1,-3 0 0,-4 0-135,1 0 0,0 0 0,-1 1 0,1 0 0,0 0 0,0 0 0,0 1 0,-9 4 0,0 1-1141,1 0-1,-20 14 1,21-12 383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14459,'19'4'1165,"1"0"1,-1-1-1,0 0 0,39-2 1,81-11 1056,-91 5-1802,779-32 1188,46-5-1429,-673 16 50,-102 10 57,1 5 0,121 3 0,-171 12-182,-46-4-97,1 1 1,-1 0-1,1-1 0,-1 1 1,0 1-1,1-1 0,-1 0 0,0 1 1,0 0-1,0-1 0,3 4 1,-5-5-20,-1 0 1,0 0 0,0 0 0,0 1 0,0-1 0,1 0 0,-1 0 0,0 0-1,0 1 1,0-1 0,0 0 0,0 0 0,0 1 0,1-1 0,-1 0 0,0 0-1,0 1 1,0-1 0,0 0 0,0 0 0,0 1 0,0-1 0,0 0 0,0 0-1,0 1 1,0-1 0,0 0 0,-1 0 0,1 1 0,0-1 0,0 0 0,0 0-1,0 1 1,0-1 0,0 0 0,-1 0 0,1 1 0,0-1 0,0 0 0,0 0-1,0 0 1,-1 0 0,1 1 0,0-1 0,0 0 0,-1 0 0,1 0 0,0 0-1,0 0 1,-1 0 0,1 0 0,0 0 0,0 0 0,-1 0 0,1 1 0,0-1-1,0 0 1,-1 0 0,1-1 0,0 1 0,-2 1-53,1-1 1,0 0-1,0 0 0,0 0 0,0 0 1,0 0-1,0 0 0,0 0 1,0 0-1,0 0 0,0-1 1,-1 1-1,1 0 0,0-1 1,-1 0-1,-7-11-204,3-3-91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14651,'2'-2'285,"1"0"0,-1 0 0,1 0 0,-1 0 0,1 1 0,0-1 0,0 1 0,5-2 0,-4 1 83,13-5 119,1 1-1,-1 0 1,1 1 0,1 1 0,-1 1-1,0 0 1,1 2 0,0 0 0,-1 1-1,25 3 1,-39-3-448,0 1-1,-1-1 0,1 1 1,-1 0-1,0 0 0,1 0 1,-1 0-1,0 0 1,1 1-1,-1 0 0,0 0 1,0-1-1,0 2 0,0-1 1,-1 0-1,1 1 0,-1-1 1,1 1-1,-1 0 1,0-1-1,4 7 0,-5-5-16,0 0 0,0 0 0,0 1 0,0-1 0,-1 0 0,0 0 0,0 0 0,0 1 0,0-1 0,-1 0 0,1 0 0,-1 1 0,0-1 0,0 0 0,-1 0 0,1 0 0,-1 0 0,-2 4 0,-8 12 120,-1 0 0,0-1 0,-21 22 0,-2 4 123,10-13-87,6-7 42,-24 39 0,40-58-193,1 1-1,-1-1 1,1 1-1,0 1 1,1-1-1,0 0 1,0 0-1,0 1 1,1-1 0,0 1-1,1 10 1,0-16-27,0 0 1,0 0-1,0-1 1,1 1-1,-1 0 1,1-1-1,-1 1 1,1 0-1,0-1 1,-1 1-1,1-1 1,0 1-1,0-1 1,0 1 0,0-1-1,1 0 1,-1 1-1,0-1 1,0 0-1,3 1 1,-1 0-6,0 0 1,0-1 0,1 0 0,-1 1-1,1-1 1,-1-1 0,1 1-1,-1 0 1,6-1 0,6 0-13,-1 0 1,1-2 0,25-5-1,-19 3 13,0-2 0,-1-1 0,23-10 0,-33 13 57,0-1-1,-1 0 1,0-1 0,0 0-1,-1 0 1,0-1-1,0 0 1,10-11 0,-17 16-27,0 1 0,0 0 0,0 0-1,0-1 1,0 1 0,0 0 0,0-1 0,0 1 0,-1-1 0,1 1 0,-1-1 0,1 0 0,-1 1 0,0-1 0,1 1 0,-1-1 0,0 0 0,0 1 0,0-1 0,0 0 0,-1 1 0,1-1 0,0 1 0,-1-1 0,1 0 0,-1 1 0,1-1 0,-1 1-1,0-1 1,0 1 0,1 0 0,-1-1 0,0 1 0,0 0 0,0 0 0,-1-1 0,1 1 0,0 0 0,0 0 0,-1 0 0,-1-1 0,-4-2 56,0 0 0,0 1 0,0 0 0,-1 0 0,1 0 0,-1 1 1,-12-2-1,1 1-92,0 1 1,0 1 0,0 1-1,-1 1 1,-20 3 0,37-3-61,3-2 21,-1 1-1,0 0 1,1 1-1,-1-1 0,0 0 1,0 0-1,1 0 1,-1 0-1,0 0 0,1 1 1,-1-1-1,0 0 1,1 1-1,-1-1 0,1 0 1,-1 1-1,1-1 1,-1 1-1,1-1 0,-1 1 1,1-1-1,-1 1 1,1-1-1,-1 1 1,1-1-1,-1 2 0,3 0-1296,4-4 902,7-8-63,2-9-259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25 394 17436,'-24'38'3306,"24"-38"-3207,0 0 1,1 0 0,-1 0-1,0 0 1,1 0-1,-1 1 1,1-1 0,-1 0-1,1 0 1,-1 0-1,0 0 1,1-1 0,-1 1-1,1 0 1,-1 0 0,0 0-1,1 0 1,-1 0-1,0 0 1,1-1 0,-1 1-1,1 0 1,-1 0-1,0 0 1,1-1 0,17-12 569,-1 0-1,0-2 1,21-23 0,-8 9-233,266-281 1543,-282 298-1938,-6 13-31,-7 1-11,0-1 0,0 1 0,0 0 0,0 0 1,0 0-1,0 0 0,-1 0 0,1 0 0,-1 0 0,1 3 0,8 53-80,-6-37-67,0 0-1,1 0 1,2 0 0,0 0-1,1-1 1,12 25-1,-17-42 112,-1-1 0,0 0 0,1 0 0,0 0 1,-1 0-1,1 0 0,0 0 0,0 0 0,0 0 0,0-1 0,0 1 0,5 2 0,11 1-276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15275,'0'-1'51,"0"1"0,0 0 0,0 0 0,0 0-1,0 0 1,0 0 0,1-1 0,-1 1 0,0 0-1,0 0 1,0 0 0,0 0 0,0 0 0,0 0-1,1 0 1,-1-1 0,0 1 0,0 0 0,0 0-1,0 0 1,0 0 0,1 0 0,-1 0 0,0 0 0,0 0-1,0 0 1,0 0 0,1 0 0,-1 0 0,0 0-1,0 0 1,0 0 0,0 0 0,1 0 0,-1 0-1,0 0 1,0 0 0,0 0 0,0 0 0,0 1 0,1-1-1,-1 0 1,0 0 0,0 0 0,0 0 0,0 0-1,0 0 1,0 0 0,1 1 0,-1-1 0,0 0-1,0 0 1,0 0 0,4 15 1688,0 24 79,-4-35-1599,20 214 1714,-14-178-1759,1 0-1,2-1 1,20 53 0,-28-90-163,17 37 242,-17-38-221,0 1 0,0 0 0,1-1-1,-1 1 1,0-1 0,1 1 0,-1-1-1,0 1 1,1-1 0,0 0 0,-1 0-1,1 0 1,0 0 0,-1 0 0,1 0-1,0 0 1,4 0 0,-5-1-3,1 0-1,-1 0 1,0 0 0,1 0 0,-1-1 0,1 1-1,-1-1 1,0 1 0,1-1 0,-1 1 0,0-1 0,1 0-1,-1 1 1,0-1 0,0 0 0,0 0 0,0 0-1,0 0 1,0 0 0,0 0 0,0-1 0,1-1 0,18-31 377,-20 33-398,13-30 199,-2 0-1,0-1 0,-2 0 0,6-49 1,-6 14-94,-1-84 0,-10 106-111,-11-67 0,6 58-91,7 54 87,0-1 1,0 1 0,0-1-1,0 1 1,0-1 0,1 1-1,-1-1 1,0 1 0,0-1-1,0 1 1,1-1 0,-1 1-1,0-1 1,1 1 0,-1 0-1,0-1 1,1 1 0,-1-1-1,0 1 1,1 0 0,-1-1-1,1 1 1,-1 0 0,1-1-1,-1 1 1,1 0 0,-1 0-1,1 0 1,-1-1 0,1 1-1,-1 0 1,1 0 0,-1 0-1,2 0 1,25-2-51,-13 1 40,325-69-66,-91 15-62,-216 49 19,36-6-201,-62 12 247,1-1 0,0 1 0,0 0 0,0 1 0,-1 0-1,1 0 1,9 2 0,-15-2 47,1-1 0,-1 1-1,0 0 1,1-1-1,-1 1 1,0 0 0,1 0-1,-1 0 1,0 0 0,0 0-1,0 0 1,0 0 0,0 0-1,0 1 1,0-1-1,0 0 1,-1 1 0,1-1-1,0 2 1,0 0 0,0 1 0,0-1 0,0 0 0,-1 1-1,0-1 1,0 1 0,0-1 0,0 5 0,-2 6 58,-1 0 0,0 0 0,-7 16 0,8-24 19,-9 26 72,2-10-30,2-1 0,1 1-1,0 0 1,2 1 0,-3 32 0,7-54-245,0-1 130,0 1 0,0-1-1,-1 0 1,1 0-1,0 1 1,0-1-1,0 0 1,0 0-1,0 0 1,0 1-1,0-1 1,0 0 0,0 0-1,0 1 1,0-1-1,0 0 1,0 0-1,0 1 1,0-1-1,0 0 1,0 0-1,0 1 1,0-1-1,1 0 1,-1 0 0,0 0-1,0 1 1,0-1-1,0 0 1,0 0-1,1 0 1,-1 1-1,0-1 1,0 0-1,0 0 1,1 0 0,-1 0-1,0 0 1,0 0-1,0 1 1,1-1-1,-1 0 1,0 0-1,0 0 1,1 0-1,-1 0 1,2-1-363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22685,'-17'10'1600,"1"4"-1320,0 4-152,2 2 416,4 4-448,7 0-736,0 1-296,9-2 992,1-2-272,3-7-192,3-6-136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18220,'5'-6'2052,"5"-8"401,-8 13-1331,-2 11 79,-26 94 163,14-56-1076,-5 16 276,-13 103-1,30-164-540,0-1-1,-1 1 0,1-1 1,0 0-1,0 1 0,1-1 1,-1 1-1,0-1 0,1 0 1,-1 1-1,1-1 0,0 0 1,1 4-1,-1-6-15,-1 1 0,0-1 0,1 0 1,-1 0-1,0 1 0,1-1 0,-1 0 0,0 0 0,1 0 0,-1 1 1,1-1-1,-1 0 0,0 0 0,1 0 0,-1 0 0,1 0 1,-1 0-1,0 0 0,1 0 0,-1 0 0,1 0 0,-1 0 0,0 0 1,1 0-1,-1 0 0,1 0 0,0-1 0,17-12 135,8-19-8,0-1 0,-2-1 0,24-45 0,18-27-44,-65 105-90,0 0 0,-1 0 0,1-1 1,0 1-1,0 0 0,0 0 0,0 0 1,0 0-1,0 0 0,0 0 0,0 0 1,1 1-1,1-2 0,-3 2 0,0 0 0,0 1 0,1-1-1,-1 0 1,0 0 0,1 0 0,-1 1 0,0-1-1,0 0 1,0 1 0,1-1 0,-1 0 0,0 0-1,0 1 1,0-1 0,0 0 0,0 1 0,0-1 0,1 0-1,-1 1 1,0-1 0,0 0 0,0 1 0,0-1-1,0 1 1,0-1 0,0 0 0,0 1 0,-1-1-1,1 0 1,0 1 0,-8 41-24,8-40 23,-12 42-32,5-22-143,2 0 0,0 0 0,-1 25 0,6-47 150,-1 1-1,1-1 1,0 1-1,0-1 1,0 1-1,0-1 0,0 1 1,0-1-1,0 1 1,0 0-1,0-1 1,0 1-1,0-1 0,0 1 1,0-1-1,0 1 1,0-1-1,0 1 1,1-1-1,-1 1 0,0-1 1,0 0-1,1 1 1,-1-1-1,0 1 1,1-1-1,-1 0 0,0 1 1,1-1-1,-1 1 1,1-1-1,-1 0 1,0 0-1,1 1 1,-1-1-1,1 0 0,-1 0 1,1 0-1,-1 1 1,1-1-1,-1 0 1,1 0-1,-1 0 0,1 0 1,-1 0-1,1 0 1,-1 0-1,1 0 1,-1 0-1,1 0 0,-1 0 1,1 0-1,-1-1 1,1 1-1,-1 0 1,1 0-1,-1 0 0,1-1 1,-1 1-1,1 0 1,-1-1-1,0 1 1,1-1-1,15-9-426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17612,'0'7'1912,"8"-1"-1032,5 0-336,9-3 1713,5 0-1017,7 0-640,6-1-112,8-2-191,1 0-153,-2-2-457,-4-1-327,-7 0-608,-9-1 1024,-17-1-232,-10-1-184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16644,'10'23'2112,"7"-7"-1280,8-10-256,9-1 977,7-5-457,5-3-176,6-5-872,0-5-824,-2-9 768,-6-3-168,-8-5-256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33 21685,'-6'-18'3078,"4"16"-3015,-1 1 1,1-1 0,0 1 0,-1-1 0,1 1 0,-1 0 0,1 0 0,-1 0-1,1 0 1,-1 1 0,0-1 0,1 1 0,-1-1 0,0 1 0,0 0 0,1 0-1,-1 0 1,0 1 0,-4 0 0,-4 1-40,0 0 1,0 0-1,-16 7 1,19-6-21,0 1 0,-1 0 0,2 1 0,-1 0 1,1 0-1,-1 0 0,1 1 0,1 0 0,-7 8 1,9-10-3,0 1 1,0 0-1,1 0 1,0 0-1,0 1 1,0-1-1,1 1 1,0-1-1,0 1 1,0 0-1,1 0 1,-1 0 0,1 0-1,0 8 1,1-12-3,0-1 0,0 1 0,0-1 0,0 1 0,0-1 0,0 1-1,1-1 1,-1 1 0,0-1 0,1 1 0,-1-1 0,1 0 0,0 1 0,-1-1 0,1 0 0,0 0 0,0 1 0,0-1 0,0 0 0,0 0 0,2 2 0,-2-3 0,1 1 0,-1 0 0,1-1-1,-1 0 1,1 1 0,-1-1 0,1 0 0,-1 0 0,1 0-1,-1 0 1,1 0 0,0 0 0,-1 0 0,1 0-1,-1-1 1,4 0 0,3-2-1,0-1 0,0 0 0,0 0 0,-1 0 0,15-12 0,-1-3 5,0-1-1,18-24 0,20-18 2,-59 61-6,0 1 1,1 0-1,-1 0 1,0-1-1,0 1 0,0 0 1,0 0-1,1 0 1,-1-1-1,0 1 1,0 0-1,0 0 0,1 0 1,-1 0-1,0-1 1,0 1-1,0 0 1,1 0-1,-1 0 0,0 0 1,0 0-1,1 0 1,-1 0-1,0 0 1,1 0-1,-1 0 0,0 0 1,0 0-1,1 0 1,-1 0-1,0 0 1,0 0-1,1 0 0,-1 0 1,0 0-1,0 0 1,1 0-1,-1 0 0,0 0 1,0 1-1,1-1 1,-1 0-1,0 0 1,0 0-1,0 0 0,1 1 1,-1-1-1,0 0 1,0 0-1,0 0 1,0 1-1,1-1 0,-1 0 1,0 0-1,0 1 1,0-1-1,0 0 1,0 0-1,0 1 0,0-1 1,0 0-1,0 0 1,0 1-1,0-1 0,0 0 1,0 1-1,0-1 1,0 0-1,-1 26-6,1-21 2,-2 14-9,-7 181-33,10-166 53,1 0 1,2 0-1,14 63 0,-17-96 20,0 0-1,-1 1 1,1-1 0,-1 0-1,0 1 1,1-1 0,-1 1 0,0-1-1,0 1 1,0-1 0,0 1-1,0-1 1,0 1 0,0-1 0,-1 1-1,1-1 1,0 1 0,-1-1-1,1 0 1,-1 1 0,0-1 0,1 0-1,-1 1 1,0-1 0,0 0-1,0 0 1,0 0 0,0 1-1,0-1 1,0 0 0,0-1 0,-2 2-1,-2 0 109,1 0-1,-1-1 1,0 0-1,1 0 1,-1-1-1,0 1 1,0-1-1,-9-1 1,-9 0 159,0-2 0,0-1 0,0-1-1,1-1 1,-30-11 0,44 15-455,9 3-734,14 2-1740,32-8-1677,-26 0 2998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17732,'3'0'5822,"-2"19"-3635,-4 35-2287,2-39 603,-4 38-278,2-38-269,2 1-1,0-1 0,0 1 0,3 23 1,1-36-1714,1-8 822,3-8 345,-1-4-40,3 0-170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 16259,'4'-13'2143,"-10"11"-234,4 3-1662,0-1 0,-1 1 1,1 0-1,0 0 0,0 0 0,-1 1 0,1-1 0,-2 3 0,-7 5-149,1 1-1,1 1 0,0-1 0,1 2 1,0-1-1,0 1 0,1 0 0,1 1 1,0 0-1,1 0 0,0 0 0,-5 22 1,10-32-97,-1-1 0,1 0 0,0 1 0,-1-1 0,1 1 0,0-1 0,1 1 1,-1-1-1,0 1 0,1-1 0,-1 0 0,1 1 0,0-1 0,0 0 0,0 1 0,0-1 1,0 0-1,0 0 0,1 0 0,-1 0 0,1 0 0,-1 0 0,1 0 0,0-1 0,0 1 0,0 0 1,0-1-1,3 2 0,5 2 7,1 0 0,-1-2 1,0 1-1,1-1 0,14 2 0,9 3 28,-27-6-29,-1 0 0,0 0 0,0 1-1,0 0 1,0 0 0,-1 0 0,1 1 0,-1-1-1,0 1 1,0 1 0,8 8 0,-11-10-3,0-1 0,0 1 1,0 1-1,0-1 0,-1 0 0,0 0 1,1 1-1,-1-1 0,0 0 0,-1 1 1,1-1-1,-1 1 0,1-1 1,-1 1-1,0 0 0,0-1 0,-1 1 1,1-1-1,-1 1 0,1-1 0,-1 1 1,0-1-1,-2 5 0,-1 0 16,-1 1 0,0-1 0,0 0-1,0 0 1,-1 0 0,0-1 0,-1 0 0,1 0-1,-14 10 1,15-13-4,0 0 0,-1 0-1,0-1 1,0 1 0,0-1-1,0-1 1,0 1 0,0-1-1,-1 0 1,1 0 0,-1-1 0,1 0-1,-1 0 1,-10 0 0,16-1-14,-1 0 1,0-1-1,0 1 1,1 0-1,-1-1 1,0 1-1,1-1 1,-1 0 0,1 0-1,-1 1 1,1-1-1,-1 0 1,1 0-1,0 0 1,-1-1-1,1 1 1,0 0-1,0 0 1,0-1 0,0 1-1,0-1 1,0 1-1,0-1 1,0 1-1,0-1 1,1 1-1,-1-1 1,1 0 0,-1 1-1,1-1 1,0 0-1,0 1 1,0-1-1,0 0 1,0 0-1,0-2 1,0-3-4,1 0 0,0 0 0,0 0-1,1 0 1,0 0 0,0 0 0,5-9 0,1 0-3,0 1 0,2 1 0,0-1 0,20-21 0,54-46 110,-61 63 94,-2-2 1,0 0 0,-1-1 0,29-43-1,-47 62-147,0 0 0,0 0 0,0 0 0,-1-1 0,0 1-1,0 0 1,0 0 0,0-1 0,0 1 0,0-1 0,-1 1-1,0-1 1,0 1 0,0-1 0,-1-6 0,1 8-27,-1 0 0,0 0 1,0 0-1,0 1 0,-1-1 1,1 0-1,0 0 0,-1 1 1,1-1-1,-1 1 0,1-1 1,-1 1-1,0 0 0,1-1 1,-1 1-1,0 0 0,0 0 1,0 0-1,0 0 0,0 1 1,0-1-1,0 1 0,0-1 0,-1 1 1,-2-1-1,-7 0-164,0 1 1,0 0-1,-1 0 0,1 1 1,0 0-1,0 1 0,1 1 0,-1 0 1,0 1-1,-18 8 0,28-11-213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16900,'6'-4'725,"9"-6"2236,-15 10-2910,0 0 1,1 0-1,-1 0 0,0 0 1,1 0-1,-1 0 0,0 0 1,1 0-1,-1 0 0,0 0 1,0 0-1,1 0 0,-1 0 1,0 1-1,0-1 0,1 0 1,-1 0-1,0 0 0,0 0 1,1 1-1,-1-1 0,0 0 1,0 0-1,0 1 0,1-1 1,-1 0-1,0 0 0,0 1 1,0-1-1,0 0 0,0 0 1,0 1-1,1-1 0,-1 0 1,0 1-1,0-1 0,0 0 1,0 0-1,0 1 1,0-1-1,0 0 0,0 1 1,0-1-1,0 0 0,-1 1 1,1-1-1,0 0 0,0 0 1,0 1-1,0-1 0,-1 1 1,-1 19 492,-1 0 0,-2 0 0,-8 27 0,-4 15-256,14-51-255,1-4-18,0 1 0,1-1 0,0 1 0,0-1-1,1 9 1,0-14-16,0-1 0,0 0 0,0 0 0,0 0 0,0 1 0,1-1 0,-1 0 0,1 0 0,-1 0 0,1 0 0,-1 0-1,1 0 1,-1 0 0,1 0 0,0 0 0,0 0 0,-1 0 0,1 0 0,0 0 0,0-1 0,0 1 0,0 0 0,0-1-1,0 1 1,0 0 0,0-1 0,0 1 0,1-1 0,-1 0 0,0 1 0,0-1 0,0 0 0,1 0 0,-1 0 0,0 0-1,0 0 1,0 0 0,3 0 0,35-7-86,-31 5 79,0 0 0,0 0 0,0 1 0,0 0 0,0 1 0,13 0 0,-19 0 7,-1 1 0,1-1 0,-1 0 0,1 1 0,-1 0 1,1-1-1,-1 1 0,1 0 0,-1 0 0,1 0 0,-1 0 0,0 0 0,0 0 1,1 0-1,0 2 0,0-1-1,-1 0 1,0 1 0,0-1-1,0 0 1,0 1-1,0-1 1,-1 0-1,1 1 1,-1-1-1,1 1 1,-1 0 0,0 4-1,-1 2 17,0 0-1,0 0 1,-1 0 0,-1 0 0,1 0-1,-2-1 1,1 1 0,-1-1-1,-8 14 1,1-5 187,0 0-1,-1-1 1,-20 20 0,26-29-69,-1-1 0,0 0 1,-1 0-1,0 0 0,0-1 1,0 0-1,0 0 0,-17 6 1,22-11-204,1 1 0,-1 0 0,1-1 0,-1 1 0,1-1 0,-1 0 0,0 0 0,1 0 0,-1 0 0,1 0 0,-1 0 0,1-1 0,-1 1 1,1-1-1,-1 0 0,1 0 0,-1 0 0,1 0 0,0 0 0,-1 0 0,1-1 0,0 1 0,0-1 0,0 0 0,0 1 0,0-1 0,1 0 0,-1 0 0,1 0 1,-1 0-1,1-1 0,-1 1 0,1 0 0,0 0 0,0-1 0,0 1 0,0-4 0,-2-2-92,1 1 1,1 0-1,-1-1 0,1 1 0,0-1 1,1-10-1,1-23-613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18956,'13'-5'2361,"1"0"-1473,3 2-336,5 1 1560,5-1-1023,4 3-241,2-2-360,-1 1-112,1 1-320,0 0-184,-4-2-1000,-6-3 1016,-2 6-152,-11-1-88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15411,'-3'17'2417,"6"-2"-1257,4-11-368,12 3 2609,8-7-2057,5 0-232,6-6-319,5-4-169,2-1-192,-1-1-136,-5 2-400,-2 6-344,-12 1-2745,-7 3 2865,-12-4-376,-3 1-272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10 388 16492,'-9'28'2425,"9"-27"-2398,0-1 0,0 0 0,0 0 0,0 0 0,0 0-1,0 0 1,0 0 0,0 0 0,0 1 0,0-1 0,0 0 0,0 0-1,0 0 1,0 0 0,0 0 0,0 0 0,0 0 0,0 1-1,0-1 1,0 0 0,0 0 0,0 0 0,0 0 0,0 0 0,0 0-1,0 0 1,1 1 0,-1-1 0,0 0 0,0 0 0,0 0-1,0 0 1,0 0 0,0 0 0,0 0 0,0 0 0,0 0-1,1 0 1,-1 0 0,0 0 0,0 0 0,0 0 0,0 1 0,0-1-1,0 0 1,0 0 0,1 0 0,-1 0 0,0 0 0,0 0-1,0 0 1,0 0 0,0 0 0,0 0 0,0-1 0,1 1 0,12-13 1438,59-84 731,-29 35-1518,22-33 260,-34 47-102,49-57 1,-80 106-829,0-1-1,0 0 1,0 0 0,0 0 0,0 0-1,0 0 1,0 0 0,0 0 0,0 0-1,0 0 1,1 0 0,-1 1 0,0-1-1,0 0 1,0 0 0,0 0 0,0 0 0,0 0-1,0 0 1,0 0 0,0 0 0,1 0-1,-1 0 1,0 0 0,0 0 0,0 0-1,0 0 1,0 0 0,0 0 0,0 0-1,0 0 1,0 0 0,1 0 0,-1 0-1,0 0 1,0 0 0,0 0 0,0 0-1,0 0 1,0 0 0,0 0 0,0 0 0,0 0-1,1 0 1,-1-1 0,0 1 0,0 0-1,0 0 1,0 0 0,0 0 0,0 0-1,0 0 1,0 0 0,0 0 0,0 0-1,0 0 1,0-1 0,-3 17 124,-11 24-167,12-37 55,-45 134-38,40-113-298,2 1 1,0 0-1,-3 41 0,8-65 221,0 0 0,0 0-1,0 0 1,0 0 0,0 0-1,0 0 1,0 0-1,0 0 1,1 0 0,-1 0-1,0 0 1,1 0 0,-1 0-1,0 0 1,2 1-1,-2-2 59,0 0-1,0 0 1,1 0-1,-1 0 0,0 0 1,1 1-1,-1-1 1,0 0-1,0 0 1,1 0-1,-1 0 0,0 0 1,1 0-1,-1-1 1,0 1-1,1 0 0,-1 0 1,0 0-1,0 0 1,1 0-1,-1 0 0,0 0 1,0-1-1,1 1 1,-1 0-1,0 0 1,0 0-1,1-1 0,-1 1 1,0 0-1,20-27-1075,-2-1 230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12995,'62'-2'5050,"41"2"-2936,96 16-1295,189 10-663,123-20-120,-480-7-38,84 1 22,-99 1-21,1 1 1,0 1-1,-1 0 0,29 9 1,-40-10-6,0 0 1,-1 1 0,1-1-1,-1 1 1,1 0 0,-1 0-1,0 0 1,0 0 0,0 1-1,0 0 1,-1-1 0,0 1-1,0 1 1,0-1 0,0 0-1,4 9 1,-7-12-8,0 0-1,1 0 1,-1 0 0,1 0 0,-1 0-1,1 0 1,0-1 0,-1 1 0,1 0-1,0 0 1,0-1 0,-1 1-1,1 0 1,0-1 0,0 1 0,0-1-1,1 1 1,-1 0-16,-1-1 1,1 0-1,0 0 0,-1 0 1,1 0-1,0-1 0,-1 1 1,1 0-1,0 0 0,-1 0 1,1 0-1,-1-1 0,1 1 1,-1 0-1,1 0 0,0-1 1,-1 1-1,1 0 0,-1-1 1,1 0-1,2-2-47,-1 0 0,1 0 1,-1 0-1,0 0 0,0-1 0,0 1 1,1-5-1,6-14-175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 19892,'-5'7'623,"-1"1"-1,0-1 0,0 0 1,-11 10-1,-18 19 824,33-33-1331,0 0-1,0 0 0,1 0 0,-1 0 0,1 0 0,-1 0 0,1 1 1,0-1-1,0 0 0,0 1 0,0 5 0,1-7-117,0-1-1,1 0 1,-1 1-1,0-1 0,1 0 1,-1 0-1,1 1 1,-1-1-1,1 0 1,-1 0-1,1 1 1,0-1-1,0 0 0,-1 0 1,1 0-1,0 0 1,0 0-1,0 0 1,0-1-1,0 1 1,1 0-1,-1 0 1,0-1-1,0 1 0,0 0 1,1-1-1,1 1 1,41 10-628,-34-10 489,41 8-531,-31-7 300,0 2 0,0 0 1,0 1-1,33 13 0,-52-17 355,0-1-1,1 1 1,-1-1-1,0 1 1,0-1-1,1 1 0,-1 0 1,0 0-1,0 0 1,0 0-1,0 0 1,0 0-1,0 0 0,0 0 1,0 0-1,-1 0 1,1 1-1,0-1 1,-1 0-1,1 0 0,0 2 1,-1-1 17,0-1 0,-1 0 0,1 0 0,0 0 1,0 0-1,-1 0 0,1 1 0,-1-1 0,1 0 0,-1 0 0,1 0 1,-1 0-1,0 0 0,0 0 0,1 0 0,-1-1 0,0 1 0,0 0 1,-1 1-1,-7 4 112,0 0 1,0-1 0,-1 0-1,-12 5 1,18-8-45,-7 2 6,-21 11 635,-50 14 1,73-27-738,0 1 0,0-2-1,0 1 1,-1-1 0,1 0 0,0-1 0,-1 0-1,1-1 1,0 0 0,-18-4 0,24 4-43,0 0 0,0-1-1,0 1 1,1-1 0,-1 0 0,0 0 0,1 0 0,-1 0 0,1 0 0,0 0-1,-1-1 1,1 1 0,0-1 0,1 0 0,-1 1 0,0-1 0,1 0 0,-1 0-1,1 0 1,0 0 0,0 0 0,0 0 0,1-1 0,-1-4 0,-2-23-604</inkml:trace>
  <inkml:trace contextRef="#ctx0" brushRef="#br0" timeOffset="1">145 46 19564,'41'-4'1929,"8"-2"-1297,4 2-280,4-5 488,-1 2-664,-4-3 160,-6 4-136,-9 6-360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19244,'-6'2'262,"1"1"0,0 0 0,0 0 0,0 0 0,0 1 0,0-1 0,1 1 1,-7 7-1,-29 40 800,32-39-885,0 2 0,1-1 0,1 1 0,0 0 0,1 0-1,1 0 1,-5 27 0,8-35-154,0 0 1,1 0-1,0 1 0,0-1 0,1 0 0,-1 1 0,1-1 0,1 0 0,2 8 0,-3-10 1,1-1 0,0 1 0,0-1 0,0 0 0,0 0 0,0 0 0,1 0-1,-1 0 1,1 0 0,0-1 0,-1 1 0,1-1 0,1 0 0,-1 0 0,0 0-1,6 3 1,-5-4 32,0 1-1,0-1 0,1 0 1,-1 0-1,0 0 0,0 0 1,1-1-1,-1 0 0,0 1 1,1-2-1,-1 1 0,0-1 1,1 1-1,-1-1 0,7-3 1,-4 2 56,-1-1 1,0 0-1,1-1 1,-1 0 0,-1 0-1,1 0 1,-1 0-1,1-1 1,5-7 0,-5 5 27,0 0 0,0-1-1,-1 0 1,0 0 0,0 0 0,-1-1 0,0 1 0,-1-1 0,1 0 0,-2 0 0,1-1 0,-1 1 0,-1 0 0,1-17 0,-2 23-124,0 0 1,-1-1 0,1 1 0,-1-1-1,0 1 1,0 0 0,0 0 0,-1-1 0,1 1-1,-1 0 1,0 0 0,0 0 0,0 1 0,0-1-1,0 0 1,0 1 0,-1-1 0,1 1 0,-1 0-1,0 0 1,0 0 0,-4-2 0,1 0-145,-1 2-1,0-1 1,0 1 0,0 0 0,0 0-1,0 0 1,-1 1 0,1 1 0,-11-1-1,16 1-79,5 1-85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15571,'2'1'186,"1"0"0,-1-1 0,0 1 0,1-1 0,-1 0 0,0 0 0,1 0 0,-1 0 0,1 0 0,-1 0 0,0-1 0,1 1 0,3-2 0,6-1 447,16 0 47,354-40 2554,845-21-2520,-583 19-636,-341 16 150,-119 18 125,44-4 550,-161 7-390,91-21 0,-141 24-486,0 1 0,0 0-1,1 2 1,0 0 0,-1 1-1,1 1 1,21 2 0,12 8-35,-56-9-1480,-7-1 910,1-4 244,-3 2-115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16700,'1'-2'149,"-1"1"1,1-1-1,-1 1 1,0 0-1,0-1 1,0 1 0,0-1-1,0 1 1,0-1-1,0 1 1,0-1-1,-1 1 1,1 0-1,0-1 1,-1 1 0,1-1-1,-1 1 1,0 0-1,1-1 1,-1 1-1,0 0 1,0 0 0,0 0-1,0 0 1,0 0-1,0 0 1,0 0-1,0 0 1,0 0-1,-1 0 1,1 0 0,0 1-1,0-1 1,-1 0-1,1 1 1,-1-1-1,-1 1 1,-2-2 30,0 1 1,1 0-1,-1 1 1,0-1-1,0 1 1,1 0-1,-1 0 1,0 1-1,0-1 0,-8 3 1,3 1-111,1 0 1,-1 0 0,1 1-1,0 1 1,0 0-1,1 0 1,-1 0-1,1 1 1,1 0 0,-14 17-1,17-19-59,0 1 0,0 0-1,0 0 1,1 0 0,0 1-1,0-1 1,-3 12 0,5-14-8,0 0 1,1 0-1,-1 0 1,1 1-1,0-1 1,0 0-1,0 0 1,1 0-1,-1 0 1,1 0-1,0 0 1,0 0-1,4 7 1,-3-8 2,0 1 0,1-1 0,-1 1 1,1-1-1,0 0 0,0 0 0,0 0 1,0-1-1,0 1 0,1-1 0,-1 0 1,1 0-1,0 0 0,0 0 0,-1 0 0,1-1 1,0 0-1,0 0 0,1 0 0,-1 0 1,0-1-1,0 1 0,0-1 0,5 0 0,3-1 65,0 1-1,0-2 0,-1 1 0,1-2 1,-1 0-1,1 0 0,15-7 0,-16 5 67,0-1 0,-1 0 0,0 0 0,0-1 0,0 0 0,-1-1 0,0 0 0,10-13 0,-16 18-91,0-1-1,0 1 0,-1-1 1,1 0-1,-1 0 0,0 0 1,0 0-1,0 0 1,-1 0-1,1-1 0,-1 1 1,0-1-1,0 1 0,-1 0 1,1-1-1,-1 1 0,0-1 1,0 0-1,-1 1 1,1-1-1,-1 1 0,0 0 1,0-1-1,-1 1 0,-1-5 1,2 7-77,-1 0-1,1 0 1,0 0 0,-1 0 0,1 0 0,-1 0-1,0 0 1,1 0 0,-1 1 0,0-1 0,0 1-1,0 0 1,0-1 0,-1 1 0,1 0 0,0 0-1,0 0 1,-1 1 0,1-1 0,-1 0 0,1 1-1,0 0 1,-1-1 0,1 1 0,-1 0 0,1 0-1,-1 0 1,1 1 0,-1-1 0,1 1 0,-3 0-1,1 0-131,1 0-1,0 0 1,0 0-1,-1 1 1,1-1-1,0 1 1,0 0-1,1 0 1,-1 0-1,0 0 1,1 0-1,-1 1 0,1-1 1,-1 1-1,1 0 1,0 0-1,0-1 1,1 1-1,-1 1 1,0-1-1,1 0 1,-1 3-1,2 13-519,10 2-134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18820,'-2'21'1952,"-2"4"-1399,-1 3-249,3 2 896,0 0-560,1 0-48,1-4-464,3-3-224,1-6-376,-1-4-216,1-9-448,-1-10 383,-3-8 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95 17652,'-4'-21'3111,"4"20"-2999,0 0-1,-1 0 1,1 0 0,-1 0-1,1 0 1,0 0 0,0 0-1,0 0 1,-1 0 0,1 0-1,0 0 1,0 0 0,0 0-1,1 0 1,-1 0 0,0 0-1,0 0 1,0 0 0,1 0-1,-1 0 1,1 0 0,-1 0 0,0 1-1,1-1 1,0 0 0,-1 0-1,1 0 1,-1 0 0,1 1-1,0-1 1,0 0 0,-1 1-1,1-1 1,0 1 0,0-1-1,0 0 1,0 1 0,0 0-1,0-1 1,0 1 0,0 0-1,0-1 1,0 1 0,0 0-1,1 0 1,33-10 178,1 1 0,0 2-1,0 1 1,64-1 0,-99 7-289,-1 0 0,1 0 1,-1 0-1,1 0 0,0 1 1,-1-1-1,1 0 1,-1 0-1,1 0 0,-1 1 1,1-1-1,-1 0 0,1 1 1,-1-1-1,1 0 1,-1 1-1,1-1 0,-1 0 1,1 1-1,-1-1 0,0 1 1,1-1-1,-1 1 1,0-1-1,1 1 0,-1-1 1,0 1-1,0 0 0,0-1 1,1 1-1,-1-1 1,0 1-1,0-1 0,0 1 1,0 0-1,0-1 0,0 1 1,0-1-1,0 1 1,0 0-1,0-1 0,-1 1 1,1-1-1,0 1 0,0 0 1,-12 33 47,9-27-35,-52 112 171,36-82-79,1 1 0,2 0 0,-14 54-1,28-81-56,1 0-1,0 0 0,1 13 0,-2 20-827,-15-79-5664,11 13 5177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17396,'0'0'2208,"3"0"-1304,5 0-263,2-2 1487,7 1-872,4-1-216,4-1-439,4 2-105,2-2-256,0-1-264,-4 2-824,0 2-457,-8-3 1073,-4-1-224,0 4-176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19964,'1'1'135,"0"-1"0,-1 1 0,1 0 0,-1 0 0,1-1 0,0 1 0,-1 0 0,1 0 0,-1 0 0,0-1 0,1 1 0,-1 0 0,0 0 0,1 0 0,-1 0 0,0 0 0,0 0 0,0 0 0,0 0 0,0 0 0,0 1 0,-1 27 880,1-23-772,-2 17-65,0-16-147,2 0 1,-1 1 0,1-1 0,0 1 0,1 7-1,-1-14-28,1 1 0,-1-1 0,0 1-1,1-1 1,0 1 0,-1-1-1,1 0 1,0 1 0,-1-1-1,1 0 1,0 1 0,0-1-1,0 0 1,0 0 0,0 0 0,1 0-1,-1 0 1,0 0 0,0 0-1,1 0 1,-1 0 0,0-1-1,1 1 1,-1-1 0,1 1 0,-1-1-1,1 1 1,2-1 0,49 5 38,14 2-14,-61-6-26,0 0 1,1 1-1,-1 0 0,0 0 0,-1 1 0,1-1 0,0 1 0,5 4 0,-9-6 15,-1 0-1,0 0 0,1 0 0,-1 0 1,0 0-1,0 0 0,1 1 0,-1-1 1,0 0-1,0 1 0,0-1 1,-1 0-1,1 1 0,0-1 0,-1 1 1,1 0-1,0-1 0,-1 1 0,0-1 1,1 1-1,-1 0 0,0-1 0,0 1 1,0 0-1,0-1 0,0 1 1,0 0-1,-1-1 0,1 1 0,0 0 1,-1-1-1,1 1 0,-1-1 0,0 1 1,0-1-1,1 1 0,-1-1 0,0 1 1,0-1-1,0 0 0,0 1 1,-1-1-1,-1 2 0,-3 2 134,0 1 1,-1-1-1,0 0 1,0 0-1,0 0 1,0-1-1,-12 4 0,11-5-122,-1 0 0,0-1 0,1 0 0,-1 0 0,0-1-1,0 0 1,0-1 0,0 0 0,0 0 0,0-1 0,-14-3 0,18 3-167,0 0 1,0-1 0,0 1 0,1-1 0,-1 0-1,1-1 1,-1 1 0,1-1 0,0 0-1,0 0 1,0 0 0,0 0 0,1-1 0,-1 1-1,1-1 1,0 0 0,0 0 0,0-1-1,1 1 1,-1 0 0,-3-10 0,2-5-524</inkml:trace>
  <inkml:trace contextRef="#ctx0" brushRef="#br0" timeOffset="1">81 33 21149,'5'7'2016,"2"-4"-1296,4-3-296,4-1 1097,2-1-489,8 1-456,1-2-160,2-1-208,1 2-200,0 2-744,-6-3 32,-8 1 544,4-7-144,-8-7-96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18964,'1'30'4145,"5"49"-3160,-1-16-828,10 111-53,-9-132-66,2-1 1,15 48 0,-22-86-10,0 1 0,0 0 0,1-1 0,0 1 0,0-1 0,0 0 0,0 1 0,5 4 0,-6-7-12,-1-1 1,1 1-1,0-1 0,-1 1 1,1-1-1,0 1 0,0-1 1,-1 1-1,1-1 0,0 0 1,0 0-1,0 1 0,0-1 1,0 0-1,-1 0 0,1 0 1,0 0-1,0 0 0,0 0 1,0 0-1,0 0 0,0 0 1,-1-1-1,1 1 0,0 0 1,0-1-1,0 1 0,0 0 1,-1-1-1,1 1 0,0-1 1,0 1-1,-1-1 0,1 1 1,0-1-1,-1 0 0,1 1 1,-1-1-1,1 0 0,-1 1 1,2-3-1,6-8 117,0-2 0,-1 1 1,0-1-1,0 0 0,-2-1 0,1 1 0,2-16 0,3-14 19,4-44 0,-6 7-120,-4 1 1,-6-103-1,1 181-33,0 1 1,0-1-1,-1 1 0,1-1 0,0 1 0,0-1 1,0 1-1,0-1 0,0 1 0,0-1 0,1 1 1,-1 0-1,0-1 0,0 1 0,0-1 1,0 1-1,0-1 0,1 1 0,-1 0 0,0-1 1,0 1-1,1-1 0,-1 1 0,0 0 1,1-1-1,-1 1 0,0 0 0,1-1 0,-1 1 1,0 0-1,1 0 0,-1-1 0,1 1 1,-1 0-1,1 0 0,-1 0 0,0 0 0,1 0 1,-1-1-1,1 1 0,0 0 0,21 6 17,-11-2-11,9 0-2,0-1 0,0-2 0,38 0-1,64-12 19,-80 6-22,668-61 27,-673 62-25,-25 1-9,1 2 1,-1 0-1,1 0 1,-1 1-1,20 2 1,-31-1 3,1-1 0,-1 1 0,1 0 1,-1-1-1,0 1 0,1 0 0,-1 0 0,0 0 0,1 0 1,-1 0-1,0 0 0,0 0 0,0 0 0,0 1 1,0-1-1,0 0 0,0 1 0,0-1 0,-1 1 1,1-1-1,-1 1 0,1-1 0,-1 1 0,1-1 1,-1 1-1,0-1 0,0 1 0,1 0 0,-1-1 1,-1 1-1,1 2 0,-1 8-1,0 0 1,-1 0-1,-3 15 0,2-17 9,-1 9-1,1-11 4,1 0-1,0 0 1,1 0-1,0 0 1,0 1 0,1-1-1,0 0 1,0 1-1,2 9 1,-2-17-28,0-1 1,0 0-1,0 1 1,1-1-1,-1 1 0,0-1 1,0 0-1,0 1 1,0-1-1,1 0 1,-1 1-1,0-1 0,0 0 1,1 0-1,-1 1 1,0-1-1,1 0 1,-1 0-1,0 1 0,1-1 1,-1 0-1,0 0 1,1 0-1,-1 1 1,1-1-1,-1 0 1,0 0-1,1 0 0,-1 0 1,0 0-1,1 0 1,-1 0-1,1 0 1,-1 0-1,0 0 0,1 0 1,-1 0-1,1 0 1,-1 0-1,0-1 1,1 1-1,-1 0 1,0 0-1,1-1 0,1 1-24,-1-1-1,0 0 1,1 0-1,-1 0 0,0 0 1,0 0-1,0 0 1,0 0-1,0-1 0,2-1 1,4-19-178,-1-2-70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17620,'6'-3'2907,"16"-18"-1606,-1-2 0,0-1 0,25-39 1,-36 50-1079,-5 6-115,25-34 602,-2 0 1,35-71-1,-56 97-444,-7 15-250,0 0-1,0 0 1,0 0-1,0 0 1,0 0 0,0 0-1,0 0 1,0 0-1,0 0 1,-10 27 81,-1 1-76,-1 10-61,-3 3-164,2 1 1,3 0-1,-7 46 0,17-87 57,0 1-1,0 0 1,-1-1-1,1 1 0,1 0 1,-1 0-1,0-1 1,0 1-1,1 0 1,-1-1-1,1 1 0,-1-1 1,1 1-1,0 0 1,-1-1-1,2 2 1,-1-2 58,0-1 1,0 1 0,-1-1 0,1 1-1,0-1 1,0 0 0,0 1 0,0-1 0,-1 0-1,1 0 1,0 0 0,0 0 0,0 1-1,0-1 1,0 0 0,0-1 0,0 1 0,0 0-1,0 0 1,-1 0 0,1 0 0,0-1-1,0 1 1,0 0 0,0-1 0,0 1 0,-1-1-1,1 1 1,0-1 0,-1 1 0,2-2-1,12-8-965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18228,'0'-1'137,"0"0"-1,0 0 1,1 1-1,-1-1 1,0 0 0,0 0-1,0 0 1,0 0-1,0 1 1,0-1 0,0 0-1,0 0 1,0 0-1,-1 0 1,1 1 0,0-1-1,-1 0 1,1 0-1,0 0 1,-1-1 0,0 3-52,0-1 1,1 0-1,-1 0 1,1 0 0,-1 0-1,1 0 1,-1 1 0,0-1-1,1 0 1,-1 1-1,1-1 1,-1 0 0,1 1-1,0-1 1,-1 0-1,1 1 1,-1-1 0,1 1-1,0-1 1,-1 1-1,1 0 1,-23 35 1447,19-27-1492,0 0 1,1 1-1,0-1 0,1 0 0,0 1 1,0 0-1,1-1 0,0 1 0,1 0 1,0 0-1,3 18 0,-3-26-31,0-1 0,1 1-1,-1 0 1,1-1 0,0 1 0,-1-1-1,1 1 1,0-1 0,0 0 0,0 1-1,0-1 1,0 0 0,0 1 0,1-1 0,-1 0-1,0 0 1,0 0 0,1 0 0,-1 0-1,1-1 1,-1 1 0,2 0 0,0 0 22,0-1 0,-1 1 0,1-1 0,0 0 0,0 0 0,-1 0 0,1 0 0,0-1 0,-1 1 0,1-1 0,0 1 0,3-3 0,2 0 81,1-1-1,-1 0 1,0-1-1,-1 0 1,1 0 0,-1-1-1,8-6 1,-9 6-2,-1-1 0,0 1 0,0-1 0,0 0 1,5-10-1,-9 15-92,0-1 0,0 1 1,0 0-1,0-1 1,0 1-1,0 0 0,-1-1 1,1 1-1,-1-1 1,0 0-1,0 1 0,0-1 1,0 1-1,0-1 1,0 1-1,-1-1 0,1 1 1,-1-1-1,1 1 0,-1-1 1,-2-3-1,2 5-23,-1 0-1,1-1 0,0 1 1,-1 0-1,1 0 1,-1 0-1,1 0 1,-1 0-1,0 0 0,1 0 1,-1 1-1,0-1 1,1 1-1,-1-1 0,0 1 1,0-1-1,0 1 1,0 0-1,1 0 0,-1 0 1,0 0-1,0 0 1,0 1-1,0-1 1,1 0-1,-1 1 0,-3 0 1,-1 2-116,-1-1 0,1 1 1,-1-1-1,1 2 0,-12 7 0,-12 15-1359,28-24 1349,0 0 1,1 0-1,-1 0 1,0 0 0,1 0-1,-1 1 1,1-1-1,0 0 1,0 1 0,0-1-1,-1 6 1,3-4-502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7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165 111 17620,'-4'0'165,"1"0"0,-1 1 1,1-1-1,-1 1 1,1 0-1,0 0 0,-1 0 1,1 0-1,0 1 0,0-1 1,0 1-1,0 0 0,0 0 1,0 0-1,0 0 0,1 1 1,-1-1-1,1 1 1,-3 3-1,3-4-150,0 1 0,0 0 0,0 1 1,0-1-1,1 0 0,-1 0 0,1 1 0,0-1 1,0 1-1,0-1 0,0 1 0,1 0 0,-1-1 0,1 1 1,0-1-1,0 1 0,1 0 0,-1-1 0,1 1 1,-1 0-1,1-1 0,0 1 0,0-1 0,1 0 1,-1 1-1,1-1 0,0 0 0,3 5 0,1-2-20,0 1 1,0-1-1,1-1 0,-1 1 0,1-1 1,1 0-1,7 4 0,59 24-39,-56-27 36,0 1 0,-1 2 0,29 17 0,-45-25 10,1 0 0,-1-1 1,0 1-1,0 0 0,0 0 1,0 0-1,0 0 1,0 0-1,0 0 0,-1 1 1,1-1-1,0 0 1,-1 0-1,1 1 0,-1-1 1,1 0-1,-1 1 0,1-1 1,-1 0-1,0 1 1,0-1-1,0 0 0,0 3 1,0-2 8,-1 0 0,1 1 0,-1-1 0,0 0 0,0 0 1,0 0-1,0 0 0,-1 1 0,1-2 0,0 1 0,-1 0 0,-2 3 1,-7 4 85,1 0 0,-1 0 0,-22 11 0,27-16-53,-3 2 55,-14 9 354,-1-1 1,0-1-1,-1-1 1,0-1-1,-45 13 1,67-23-382,1-1 0,-1 1 0,0-1 0,0 0 0,0 0 0,0 0 1,0 0-1,1 0 0,-1-1 0,0 1 0,0-1 0,1 0 0,-6-2 0,7 2-49,-1 0-1,1 1 0,0-1 0,0-1 0,0 1 0,0 0 0,0 0 0,0 0 1,0 0-1,0-1 0,0 1 0,0 0 0,1-1 0,-1 1 0,0-1 0,1 1 0,-1-1 1,1 1-1,0-1 0,0 1 0,-1-1 0,1 1 0,0-1 0,0 0 0,0 1 1,1-2-1,0-6-18,1 1 0,0 0 0,1 0 0,0 0 0,0 0 0,1 0 0,-1 1 0,2-1 0,-1 1 0,1 0 0,0 0 0,1 1 0,9-10 0,3-1-33,0 1-1,1 1 1,32-19-1,90-39 111,-94 52 194,78-51 0,-121 70-229,0-1 1,0 0-1,0-1 0,-1 1 0,1-1 1,-1 0-1,0 1 0,0-2 0,0 1 0,3-6 1,-6 8-26,1 0 1,0 0-1,-1 0 1,1 0-1,-1 0 1,1 0-1,-1 0 1,0 0-1,0 0 1,0 0-1,0 0 1,0 0-1,-1 0 1,1 0-1,-1 0 1,1 0-1,-1 0 1,0 0 0,0 0-1,1 0 1,-1 0-1,-1 1 1,1-1-1,0 0 1,0 1-1,-3-3 1,-3-3 30,-1 1 0,0 0 0,0 0 0,0 1 0,-1 0 0,0 0 0,0 1 0,0 0 0,-14-3 0,-3 0-141,1 1 0,-37-3 0,52 8-130,0 0 0,0 0 0,-1 2 0,1-1-1,0 1 1,0 0 0,0 1 0,0 1 0,0-1 0,0 1 0,0 1 0,-13 7-1,3 3-400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16355,'-1'5'281,"0"0"-1,-1-1 1,1 1-1,-1-1 1,0 1-1,0-1 1,-1 1-1,0-1 0,1 0 1,-1 0-1,-5 4 1,-7 13 960,9-13-932,0 2 0,1-1 0,0 1 0,0-1 0,2 1 0,-1 1 0,1-1 0,0 0 0,-1 17 0,3-25-279,1 0 1,0-1-1,0 1 1,0-1-1,0 1 1,0-1-1,1 1 0,-1 0 1,0-1-1,1 1 1,-1-1-1,1 1 1,0-1-1,-1 0 1,1 1-1,0-1 1,0 0-1,0 1 1,0-1-1,0 0 0,2 2 1,-1-1 4,1-1 1,-1 0-1,0 0 0,0 0 1,0 0-1,1-1 0,-1 1 1,1-1-1,-1 1 1,0-1-1,1 0 0,4 0 1,1-1 60,0 0 1,0 0-1,-1-1 1,1 0-1,0 0 1,-1 0-1,14-8 1,-14 6 33,0-1 1,0 0 0,0 0-1,-1 0 1,0-1 0,0 0-1,6-8 1,-10 11-94,0 1 1,0 0-1,-1-1 1,1 0-1,-1 1 1,1-1-1,-1 0 1,0 0 0,0 0-1,0 0 1,-1 0-1,1 0 1,-1 0-1,1 0 1,-1 0-1,0 0 1,0 0-1,-1 0 1,1 0-1,0 0 1,-1 0-1,0 0 1,-1-3-1,1 4-49,0 0 1,-1 0-1,1 0 0,-1 0 0,0 1 0,1-1 0,-1 0 0,0 1 0,0-1 0,0 1 0,0 0 1,0-1-1,0 1 0,-1 0 0,1 0 0,0 1 0,0-1 0,-1 0 0,1 1 0,-1-1 1,1 1-1,-1 0 0,1 0 0,-5 0 0,-2 1-161,0-1 0,-1 2 0,1-1-1,0 1 1,-12 4 0,-10 7-80,0 3-83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15635,'-1'-1'189,"0"0"-1,0-1 0,0 1 1,0-1-1,0 1 0,0 0 1,1-1-1,-1 1 0,0-1 1,1 0-1,-1 1 0,1-1 1,0 1-1,-1-1 0,1 0 1,0 1-1,0-1 1,0 0-1,0 1 0,1-1 1,-1 0-1,0 1 0,1-1 1,-1 1-1,1-1 0,0-1 1,19-41 2298,-20 42-2394,5-7 246,1 0-1,0 0 1,0 0 0,1 0 0,0 1-1,1 0 1,11-9 0,-17 15-304,0 0 1,1 1-1,-1-1 0,1 0 1,-1 1-1,1 0 0,0-1 1,0 1-1,-1 0 0,1 1 1,0-1-1,0 0 1,0 1-1,0 0 0,0-1 1,0 1-1,0 0 0,0 1 1,0-1-1,0 0 0,0 1 1,0 0-1,0 0 1,0 0-1,0 0 0,-1 0 1,1 0-1,0 1 0,-1-1 1,5 4-1,2 4-29,-1 0 0,1 0 0,-2 1-1,1 0 1,-2 0 0,1 1 0,-1 0 0,-1 0 0,7 20-1,-6-15-59,1-1 0,0 0 0,1 0 0,14 18 0,-21-31 47,1-1 0,-1 1 0,0-1 0,1 0 0,-1 1 0,1-1 0,-1 0 0,1 0 0,-1 0 0,1 0 0,0 0 0,0 0 0,-1-1-1,1 1 1,0-1 0,0 1 0,0-1 0,0 0 0,0 1 0,0-1 0,-1 0 0,1 0 0,0 0 0,0-1 0,0 1 0,0 0 0,0-1 0,0 1 0,-1-1 0,1 0 0,0 0 0,0 1 0,-1-1 0,1 0 0,0 0 0,-1-1-1,1 1 1,1-2 0,7-6-13,0-1-1,0 0 1,-1 0-1,10-15 1,-10 13 24,-1 1-476,0 0-1,10-21 1,-17 32 432,-1 0 0,0-1 0,0 1-1,0 0 1,0-1 0,0 1 0,0 0-1,0 0 1,1-1 0,-1 1 0,0 0-1,0-1 1,0 1 0,0 0 0,0-1-1,0 1 1,0 0 0,-1 0-1,1-1 1,0 1 0,0 0 0,0-1-1,0 1 1,0 0 0,0-1 0,-1 1-1,1 0 1,0 0 0,0-1 0,0 1-1,0 0 1,-1 0 0,1 0 0,0-1-1,0 1 1,-1 0 0,1 0 0,0 0-1,-1 0 1,1-1 0,0 1 0,-1 0-1,-5 3-552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16404,'2'-4'377,"1"0"1,-1 0 0,1 1 0,0-1 0,0 1 0,0 0 0,0 0 0,0 0 0,1 1 0,0-1 0,-1 1 0,8-4 0,-9 6-323,0-1 0,0 1-1,0-1 1,0 1 0,0 0 0,0 0 0,0 0-1,0 0 1,0 0 0,0 1 0,0-1 0,0 1-1,0-1 1,0 1 0,0 0 0,0-1 0,0 1-1,0 0 1,-1 0 0,1 0 0,0 1 0,-1-1-1,1 0 1,-1 1 0,1-1 0,-1 1 0,1-1-1,-1 1 1,1 2 0,2 2-30,0 1-1,-1-1 1,0 1 0,0 0 0,-1 0-1,3 9 1,-4-10-16,0-1-1,0 0 1,1 0 0,0 0 0,0 0-1,0 0 1,1-1 0,-1 1 0,1-1-1,0 1 1,0-1 0,7 7 0,-7-10 16,-1 0 1,1 1 0,0-1 0,-1 0-1,1-1 1,0 1 0,0 0-1,-1-1 1,1 1 0,0-1 0,0 0-1,0 0 1,0 0 0,0-1 0,0 1-1,-1 0 1,1-1 0,0 0 0,3-1-1,7-3 168,0 0-1,20-13 1,-23 13-72,30-20 321,-31 18-274,1 1 0,0-1-1,1 2 1,-1 0 0,23-8 0,-33 13-194,1 0 0,0 0 0,0 0 0,0 0 1,0 0-1,0 0 0,0 1 0,0-1 0,0 0 1,0 0-1,0 1 0,0-1 0,-1 0 0,1 1 0,0-1 1,0 1-1,0-1 0,-1 1 0,1 0 0,0-1 1,-1 1-1,1 0 0,0-1 0,-1 1 0,1 0 1,-1 0-1,1 0 0,-1-1 0,1 2 0,-1-1 9,0 0 0,1-1 0,-1 1 0,0 0 0,1-1 0,-1 1 0,0-1 0,1 1 0,-1-1-1,1 1 1,-1-1 0,1 1 0,-1-1 0,1 1 0,-1-1 0,1 0 0,0 1 0,-1-1 0,1 0 0,-1 1-1,1-1 1,0 0 0,-1 0 0,1 0 0,0 1 0,-1-1 0,1 0 0,0 0 0,1 0 0,7-8-249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16668,'14'4'2152,"-3"-2"-1272,8-2-272,0-2 1305,11-1-745,0 2-160,4-1-264,2-2-176,0-3-584,0 0-504,-6-5 512,-1-5-144,-4-9-64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91 19276,'7'-8'339,"0"0"0,1 0 0,0 1 0,0 0 0,1 1-1,0-1 1,0 2 0,0-1 0,1 2 0,0-1 0,0 1 0,0 0 0,0 1 0,1 1 0,-1-1-1,20-1 1,-27 4-314,-1 0 0,0 0 0,0 1 0,0-1 0,0 0-1,0 1 1,0-1 0,0 1 0,0-1 0,0 1 0,0 0-1,0 0 1,0 0 0,0 0 0,0 0 0,-1 1 0,1-1 0,0 0-1,-1 1 1,1-1 0,1 4 0,-1-2-9,0 1 0,-1-1 0,1 1 0,-1-1 0,0 1 0,0-1-1,0 1 1,-1 0 0,1 0 0,-1-1 0,0 7 0,-1 5 4,-1 0-1,-1 1 0,0-1 1,-10 29-1,-2-9 0,-1 0 0,-2-1 0,-1-1 0,-2 0 0,-1-2 0,-2-1 0,-1 0 0,-40 37 0,64-67-19,-3 5-1,-1 0 1,0 0-1,0-1 0,-1 0 1,1 0-1,-1 0 1,0 0-1,0-1 0,0 0 1,0-1-1,0 1 1,-10 1-1,16-4-1,0 0 0,0 1 0,-1-1 0,1 0 0,0 0 0,-1 0 0,1 0-1,0 0 1,-1 0 0,1 0 0,0 0 0,-1 0 0,1 0 0,0 0 0,-1 0 0,1 0 0,0 0 0,-1 0 0,1-1 0,0 1 0,-1 0 0,1 0 0,0 0 0,0 0-1,-1 0 1,1-1 0,0 1 0,0 0 0,-1 0 0,1-1 0,0 1 0,0 0 0,0 0 0,-1-1 0,1 1 0,0-1 0,6-10-80,-3 8 65,0 0 0,-1 1 0,1-1 0,0 1 0,1 0 0,5-4-1,-6 5 11,0 1 0,1-1-1,-1 1 1,1-1-1,-1 1 1,1 0-1,-1 0 1,0 0-1,1 1 1,-1-1-1,1 1 1,-1 0-1,0 0 1,1 0-1,-1 1 1,0-1-1,0 1 1,0-1-1,0 1 1,3 2 0,6 6 0,1 1 1,-2 0 0,14 15-1,10 11-21,-32-35 50,0 1 0,0-1 1,1 0-1,-1 1 0,1-2 1,-1 1-1,1 0 0,0-1 1,0 1-1,0-1 0,-1 0 1,1 0-1,0-1 0,0 1 1,0-1-1,0 0 0,6-1 0,-4 1 67,-1-2-1,0 1 0,0-1 0,0 1 1,0-1-1,0-1 0,-1 1 0,1-1 1,0 0-1,-1 0 0,0 0 0,5-4 1,-4 1 6,1 1 1,-1-1 0,0 0 0,-1 0 0,1 0 0,-1 0 0,-1-1 0,1 0 0,-1 0 0,0 0 0,0 0 0,-1 0 0,0-1 0,-1 1-1,1-1 1,-1 1 0,-1-1 0,0-12 0,0 19-184,0 1-1,0-1 0,0 1 1,0-1-1,0 1 1,0-1-1,0 1 0,0-1 1,0 1-1,0-1 1,0 1-1,0-1 1,-1 1-1,1 0 0,0-1 1,0 1-1,-1-1 1,1 1-1,0 0 0,0-1 1,-1 1-1,1 0 1,0-1-1,-1 1 0,1 0 1,-1-1-1,1 1 1,0 0-1,-1 0 1,1 0-1,-1-1 0,1 1 1,-1 0-1,1 0 1,-1 0-1,1 0 0,0 0 1,-1 0-1,1 0 1,-1 0-1,1 0 0,-1 0 1,1 0-1,-1 0 1,1 0-1,-1 0 1,1 0-1,-1 0 0,0 1 1,-7 0-1097,4-1 142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15 16724,'1'-2'196,"0"1"0,0 0 1,0 0-1,0 0 0,0 0 1,1 0-1,-1 0 0,0 0 1,0 0-1,1 0 0,-1 1 1,0-1-1,3 0 0,-4 1-80,0 1-1,1 0 0,-1-1 0,0 1 0,0 0 1,0-1-1,0 1 0,0 0 0,-1-1 0,1 1 1,0 0-1,0-1 0,0 1 0,0 0 0,-1-1 1,1 1-1,0-1 0,-1 1 0,0 1 0,-24 44 1398,4-15-1107,0-1 0,-3 0 0,-42 41 0,47-52-206,-2-1-1,0-1 0,-2-1 1,1-1-1,-41 20 1,57-33-187,0 1 1,0-1 0,0 0-1,0-1 1,0 1 0,0-1-1,0 0 1,0-1 0,0 0-1,-1 0 1,1 0 0,-7-1 0,11 0-27,-1 1 0,0-1 0,1 0 0,-1 0 0,1 0 0,-1-1 1,1 1-1,0 0 0,0-1 0,-1 0 0,1 1 0,0-1 0,0 0 1,0 0-1,1 0 0,-1 0 0,0 0 0,1-1 0,-1 1 1,1-1-1,0 1 0,0-1 0,0 1 0,0-1 0,0 1 0,1-1 1,-1 0-1,1-4 0,-1 2-8,1 0-1,0 1 1,0-1 0,0 0-1,0 0 1,1 1 0,0-1 0,0 0-1,0 1 1,1-1 0,0 1-1,-1-1 1,2 1 0,-1 0 0,0 0-1,4-5 1,-4 7 19,1-1 0,-1 1 0,0 0 1,1-1-1,0 1 0,0 0 0,0 0 0,-1 1 0,2-1 0,-1 1 0,0-1 1,0 1-1,0 0 0,1 0 0,-1 0 0,0 1 0,1-1 0,-1 1 0,1 0 1,-1 0-1,0 0 0,1 0 0,4 1 0,15 5 20,1 1 0,33 14 0,-3-1 68,23 2 88,-47-15 57,-1 1-1,0 2 1,39 19-1,-63-26-197,0 0-1,-1 0 1,1 0-1,-1 0 1,0 1-1,0 0 1,0 0-1,0 0 0,-1 0 1,1 0-1,-1 1 1,0 0-1,-1 0 1,1-1-1,-1 1 1,0 1-1,0-1 0,0 0 1,-1 0-1,1 7 1,-9-25-625,5 2 412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20284,'-4'3'2748,"14"-1"-1280,18-2 28,12-5-561,52-15 0,-56 10-1749,68-7 1,-102 17 599,0 0-1,1 0 1,-1 0 0,0 0 0,0 0-1,0 0 1,0 1 0,0-1 0,0 1-1,0 0 1,0-1 0,2 3 0,-3-3 140,-1 0 1,1 0 0,-1 1-1,0-1 1,0 0 0,1 1-1,-1-1 1,0 0-1,0 1 1,1-1 0,-1 0-1,0 1 1,0-1 0,0 0-1,0 1 1,1-1 0,-1 1-1,0-1 1,0 1 0,0-1-1,0 0 1,0 1 0,0-1-1,0 1 1,-1 1-11,1-1 0,0 0 0,-1 0 1,0 0-1,1 1 0,-1-1 0,0 0 0,1 0 0,-1 0 0,0 0 0,0 0 1,-1 1-1,-12 10-898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17396,'0'12'2296,"1"-2"-1360,8-4-215,4-2 1271,5-3-576,7-1-207,-1 0-409,5-3-152,2 2-512,1 1-360,-5-1-2929,-5 1 2857,-7 0-392,-2 1-264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11 421 17388,'-2'2'279,"1"1"1,0-1-1,0 0 0,-1 1 1,2 0-1,-1-1 0,0 1 1,0-1-1,1 1 1,-1 0-1,1 4 0,1-7-184,-1 0-1,1 0 0,-1 1 0,1-1 1,-1 0-1,1 0 0,-1 0 1,1 0-1,-1 1 0,1-1 0,-1 0 1,1 0-1,0 0 0,-1 0 0,1 0 1,-1 0-1,1-1 0,-1 1 0,1 0 1,-1 0-1,1 0 0,-1 0 0,1-1 1,-1 1-1,1 0 0,-1 0 0,2-1 1,8-5 271,-1 1 0,1-2 0,-1 1 0,0-1 0,9-10 0,43-46 441,-51 52-643,44-53 536,-1-1 0,82-139 0,-155 275-585,9-37-126,-67 227-1,78-259 3,-2 4-151,1 0 0,0 1 0,0-1 1,1 0-1,0 13 0,0-19 116,0 0 0,0 1-1,0-1 1,0 0 0,0 1-1,0-1 1,0 0 0,0 1-1,0-1 1,0 0 0,0 1-1,0-1 1,1 0 0,-1 0-1,0 1 1,0-1 0,0 0-1,1 1 1,-1-1 0,0 0-1,0 0 1,1 0 0,-1 1-1,0-1 1,0 0 0,1 0-1,-1 0 1,0 0 0,1 0-1,-1 1 1,0-1 0,1 0-1,-1 0 1,0 0 0,1 0-1,-1 0 1,1 0 0,14-7-793,16-20 139,-28 24 565,25-27-713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17820,'-17'32'1107,"-56"118"2546,66-132-3372,1 0 1,0 1 0,2 0 0,0 0-1,1 0 1,0 30 0,3-44-233,0-1 0,0 1 0,0-1 1,1 0-1,0 1 0,0-1 0,0 0 0,0 1 1,1-1-1,-1 0 0,1 0 0,0 0 0,1 0 1,-1-1-1,4 5 0,-4-6-2,1 0 1,-1 0-1,1 0 1,-1 0-1,1-1 1,0 1-1,0-1 1,0 1-1,0-1 1,0 0-1,0 0 0,0-1 1,1 1-1,-1-1 1,0 1-1,0-1 1,1 0-1,-1 0 1,0 0-1,0-1 1,6-1-1,3-1 124,0 0 1,1-1-1,-1-1 1,-1 0-1,1 0 0,-1-2 1,0 1-1,0-1 1,17-15-1,-15 10 17,-1 0-1,0 0 0,0-1 1,-1 0-1,-1-1 1,15-27-1,-22 35-164,1 0 1,-2 0 0,1-1-1,-1 1 1,0-1-1,0 1 1,-1-1-1,0 0 1,0 0-1,0 1 1,-1-1-1,0 0 1,-1 0 0,1 0-1,-1 1 1,0-1-1,-1 0 1,0 1-1,0-1 1,0 1-1,-1 0 1,0-1-1,0 1 1,-1 1-1,1-1 1,-1 0 0,-1 1-1,1 0 1,-1 0-1,0 0 1,0 0-1,0 1 1,0 0-1,-1 0 1,0 1-1,0-1 1,0 1-1,0 0 1,0 1 0,-1-1-1,1 2 1,-10-3-1,6 2-105,1 0-1,-1 1 0,1 0 1,-1 1-1,1 0 1,-1 1-1,-15 2 1,20-2-130,0 0 0,0 1 0,0-1 0,1 1 1,-1 0-1,1 0 0,-1 1 0,1-1 0,0 1 1,0 0-1,0 0 0,0 0 0,1 1 1,-1-1-1,1 1 0,-5 6 0,4 0-492,7-8-139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16508,'0'-11'1696,"3"4"-1136,-2 2-248,-1 8 672,-3 7-136,-2 12-295,-4 5-209,-1 13-272,-1 10-128,-1 9-144,1 0-112,2 0-225,0-3-151,5-8-160,0-9 560,1-18-200,3-18-112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 20764,'8'-3'809,"16"-6"693,-17 11-711,-10 8 250,-76 118 858,38-64-1886,-38 77 0,60-96 3,-4 3-3018,26-72 2509,1-14-151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17020,'-7'0'395,"0"0"1,1 1-1,-1 0 1,0 0-1,0 1 0,1 0 1,-1 0-1,1 0 1,0 1-1,0 0 1,0 0-1,0 1 1,-9 7-1,9-8-225,1 1-1,0 1 1,1-1-1,-1 1 1,1 0-1,0 0 1,0 0-1,0 0 1,1 1-1,-1-1 1,1 1-1,1 0 1,-1 0-1,-1 9 1,3-13-141,1 0 1,-1-1 0,1 1-1,0 0 1,-1 0 0,1 0-1,0 0 1,0 0 0,0 0-1,1 0 1,-1 0-1,0 0 1,1 0 0,-1-1-1,1 1 1,0 0 0,0 0-1,0-1 1,-1 1 0,1 0-1,1-1 1,-1 1 0,0-1-1,0 1 1,1-1 0,-1 1-1,1-1 1,-1 0-1,1 0 1,-1 0 0,1 0-1,0 0 1,-1 0 0,1 0-1,0-1 1,0 1 0,0-1-1,2 1 1,2 0 61,0 0 1,0-1-1,0 0 1,0 0-1,0 0 0,1-1 1,-1 0-1,0 0 1,0-1-1,10-3 0,-3-1 52,0 0-1,0-1 1,-1 0-1,0-1 0,17-15 1,-24 19-102,0 0 1,0-1 0,-1 0-1,0 0 1,0 0-1,0 0 1,0-1-1,-1 1 1,0-1-1,0 0 1,-1 0-1,1 0 1,-1-1 0,1-8-1,-2 14-31,-1-1-1,0 0 1,0 0 0,0 0-1,0 1 1,-1-1 0,1 0-1,0 0 1,-1 0 0,1 1-1,-1-1 1,1 0 0,-1 1-1,0-1 1,0 1 0,0-1-1,0 1 1,0-1 0,0 1-1,0-1 1,-1 1-1,1 0 1,0 0 0,-1 0-1,1-1 1,-1 2 0,1-1-1,-1 0 1,0 0 0,1 0-1,-1 1 1,0-1 0,1 1-1,-1-1 1,-2 1 0,-3-2-4,1 2 0,0-1 0,-1 1 0,1 0 0,0 0 0,-1 1 0,1 0 0,0 0 0,-8 2 0,1 2-23,0 0 0,0 1-1,0 0 1,1 1 0,0 1 0,-20 15-1,27-19-186,0 1-1,0-1 0,0 1 0,1 0 1,-1 0-1,1 0 0,0 0 1,1 1-1,0 0 0,0 0 1,0 0-1,0 0 0,1 0 1,0 0-1,0 1 0,-1 11 0,3-15 77,0-1-1,0 1 1,0-1-1,1 0 1,-1 1-1,1-1 0,0 1 1,-1-1-1,1 0 1,0 0-1,0 1 0,0-1 1,1 0-1,-1 0 1,1 0-1,-1 0 1,1 0-1,-1-1 0,1 1 1,0 0-1,0-1 1,0 1-1,2 0 0,19 9-917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15107,'1'3'366,"-1"0"-1,1 0 0,-1 0 1,0 0-1,0 1 1,0-1-1,0 0 1,0 0-1,-1 0 0,1 0 1,-1 0-1,0 0 1,-1 3-1,-22 39 3281,7-14-2256,12-21-1073,0 1 1,1 0 0,1-1 0,0 1-1,-3 22 1,5-31-303,1 0 0,0 0 0,0 0 0,0 0 0,0 0 0,0 0 0,0 0 0,1 0 0,-1-1 0,1 1 0,-1 0 0,1 0 0,0 0 0,0 0 0,0 0 0,0-1 0,0 1 0,0 0 0,0-1 0,0 1 0,1-1 0,-1 1 0,1-1 0,-1 0 0,1 0 0,-1 1 0,1-1 0,0 0 0,0 0 0,0-1 0,-1 1-1,1 0 1,0-1 0,0 1 0,0-1 0,0 1 0,0-1 0,0 0 0,0 0 0,3 0 0,4-1 40,0 1 0,-1-2 0,1 1 0,0-1 0,-1-1 0,1 1 1,-1-1-1,0-1 0,0 0 0,0 0 0,0 0 0,-1-1 0,1 0 0,-1-1 0,-1 1 0,1-1 0,-1-1 0,0 1 0,0-1 0,-1 0 0,0-1 0,0 1 0,-1-1 0,0 0 0,4-10 0,-7 15-53,0 1 0,0-1-1,-1 1 1,1-1 0,-1 1 0,1-1-1,-1 0 1,0 1 0,0-1 0,0 1-1,0-1 1,-1 0 0,1 1 0,-1-1-1,0 1 1,1-1 0,-1 1 0,0-1-1,0 1 1,-1 0 0,1-1 0,0 1-1,-1 0 1,0 0 0,1 0-1,-1 0 1,0 0 0,0 0 0,0 1-1,0-1 1,0 1 0,0-1 0,-1 1-1,1 0 1,0 0 0,-5-2 0,-7-1-366,-1 0 0,1 1 0,-1 1 0,0 0 0,-18 1 0,14 0-188,-14-3 33,1-3-168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1921 346 13723,'-22'-18'641,"-1"1"0,-1 2 0,0 0-1,-1 1 1,-46-17 0,-139-36 1554,181 59-1946,-517-122 2318,491 119-2470,0 2-1,0 3 0,-58 2 1,86 4-93,1 2 1,-1 1-1,1 2 1,0 0-1,1 1 0,-1 2 1,1 1-1,-37 18 1,37-14 3,1 2 1,0 1-1,1 1 0,1 1 1,1 0-1,0 2 1,1 1-1,2 0 0,0 1 1,-21 34-1,19-21 34,2 1-1,1 0 1,1 1-1,3 1 1,0 0-1,-12 72 1,16-50 8,2 0 0,3 0 0,3 1 0,2-1 0,13 94 0,-6-111-58,1-1 0,1 0 0,3-1 0,1-1 0,3 0 1,1 0-1,1-2 0,39 57 0,-29-56-49,2-1 0,1-2 1,2-1-1,2-1 0,1-2 0,1-2 0,2-1 1,1-2-1,0-2 0,2-2 0,1-2 0,1-1 0,1-3 1,82 21-1,-73-27-11,0-3 0,0-2 0,1-2-1,-1-3 1,1-2 0,0-3 0,-1-2 0,0-2 0,100-29 0,-73 10 221,-2-4 1,-1-3-1,-1-4 1,-2-2-1,115-84 1,-135 83 49,-3-2 0,-1-3 0,-2-2 0,61-77 0,-86 94-127,-2-1 0,-1-1 0,-2-1-1,-1-1 1,-2 0 0,-2-2-1,-1 0 1,-1 0 0,7-43-1,-16 57-64,-2 0 0,0 0 0,-1-1 0,-2 1 0,0 0 0,-2-1 0,0 1 1,-2 0-1,0 1 0,-2-1 0,0 1 0,-2 0 0,0 1 0,-18-30 0,7 19-65,-2 1 1,-1 1 0,-1 1 0,-2 1 0,0 1-1,-2 2 1,-1 0 0,-36-22 0,-28-14-712,-116-55 0,143 85 412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1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1752 235 12619,'-198'-128'2676,"169"113"-2230,0 1 1,-1 1 0,-1 2 0,0 1 0,-39-7 0,-8 5 771,-101-2-1,-80 13-43,247 1-1158,-30 1 42,0 2 1,0 1 0,-49 12 0,65-9-38,1 0 0,0 2 0,1 1 0,0 1 0,1 1 0,-31 20 0,23-9 53,1 1-1,1 1 1,1 2-1,2 1 0,0 1 1,2 1-1,-39 63 1,43-57 5,1 0 1,2 1 0,2 1 0,1 1 0,2 0 0,1 1 0,-6 53 0,13-55-46,3 0 0,1-1 0,1 1-1,2 0 1,2 0 0,2-1 0,1 0 0,22 61-1,-5-35-21,3 0 0,2-2-1,75 111 1,-66-117-42,1-2 0,3-2 0,2-2 0,2-2 0,95 73 0,-104-93 4,1-2 0,1-1 0,1-2 0,1-2 1,0-2-1,2-2 0,0-2 0,1-1 0,53 7 0,-36-14 15,0-2 0,0-3 0,0-3 0,1-2 0,-2-4-1,110-26 1,352-137 68,-450 143-61,-1-4 1,-1-2-1,-3-3 0,0-3 1,-3-4-1,-1-2 0,63-60 1,-101 80 94,-1-1 0,-2-1-1,0-1 1,-2-1 0,-1 0 0,-2-2 0,-1 0 0,-2-1 0,0-1 0,-3-1 0,11-43 0,-17 50-10,0 0 0,-2-1 0,-1 1 0,-2-1 0,0 1 0,-2-1 0,-1 0 0,-2 1 1,-1 0-1,0 0 0,-2 0 0,-2 1 0,0 0 0,-25-49 0,18 50-24,0 0 1,-2 1 0,-1 1 0,-1 1-1,-44-40 1,33 37-30,-2 1-1,0 2 1,-2 1-1,-37-17 1,19 15-66,0 2 0,-2 3 0,0 2-1,-1 3 1,0 2 0,-86-7 0,88 16-218,0 2-1,1 3 1,-1 2 0,1 2-1,0 2 1,0 3 0,1 2-1,-89 35 1,30 2-204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1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 17124,'0'0'43,"0"0"0,-1 0 1,1-1-1,-1 1 0,1 0 1,-1 0-1,1 0 0,-1-1 1,1 1-1,-1 0 0,1 0 1,-1 0-1,1 0 0,-1 0 1,1 0-1,-1 0 0,1 0 1,-1 0-1,1 0 1,-1 0-1,1 1 0,-1-1 1,1 0-1,-1 0 0,1 0 1,-1 1-1,1-1 0,-1 0 1,1 0-1,0 1 0,-1-1 1,1 1-1,-1-1 0,1 0 1,0 1-1,-1-1 0,1 1 1,0-1-1,0 0 0,-1 1 1,1-1-1,0 1 0,0-1 1,0 1-1,0-1 0,0 1 1,-1-1-1,1 2 0,-9 32 592,7-28-277,-12 71 972,-6 125-1,11-87-815,-88 714 898,47-429-1269,41-305 10,5 184-1,4-272-51,-2-16-47,-1-23 19,-3-247 146,22-1-159,-15 265-58,2-26-7,81-934-37,-82 960 13,15-100-272,-15 114 25,-1 9 90,2 25 5,-1 47 79,-37 296-7,-1 33 141,41-127-56,-5-276 7,0 0 1,0-1 0,0 1 0,-1-1-1,0 1 1,0-1 0,0 1-1,-1-1 1,-3 9 0,5-14 12,0 0-1,-1 0 1,1 1-1,0-1 1,0 0 0,0 0-1,0 1 1,0-1-1,0 0 1,0 0 0,0 0-1,0 1 1,-1-1 0,1 0-1,0 0 1,0 0-1,0 1 1,-1-1 0,1 0-1,0 0 1,0 0 0,0 0-1,-1 0 1,1 1-1,0-1 1,0 0 0,-1 0-1,1 0 1,0 0-1,0 0 1,-1 0 0,1 0-1,0 0 1,0 0 0,-1 0-1,1 0 1,0 0-1,0 0 1,-1 0 0,1 0-1,0 0 1,0 0 0,-1 0-1,1-1 1,0 1-1,-9-14-98,0-22 1,5-22 31,3-1 0,7-73-1,-4 95 62,47-466-29,-6 89 33,-42 399-18,0 11-13,0 0 0,-1 0 0,1 0 0,-1 0 0,0 0 0,0-1 0,-1 1 0,1 0 0,-1 0 0,0 0 0,0 0 0,-1 0 0,-1-4 0,3 8 22,0 0 0,-1 0 0,1 0 0,0 0 0,-1 0 0,1 0 0,0 0 0,0 0 0,-1 0 0,1 0 0,0 1 0,-1-1 0,1 0-1,0 0 1,0 0 0,-1 0 0,1 1 0,0-1 0,0 0 0,-1 0 0,1 0 0,0 1 0,0-1 0,0 0 0,-1 0 0,1 1 0,0-1 0,0 0 0,0 1-1,0-1 1,0 0 0,0 1 0,0-1 0,-1 0 0,1 0 0,0 1 0,0-1 0,0 0 0,0 1 0,-5 15-207,-7 44-387,-5 67 0,4-23 272,-25 136-176,-30 211 438,29 3-401,38-357-1140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1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5 317 14563,'-2'-6'267,"1"0"-1,1 0 1,-1 0-1,1-1 1,0 1-1,0 0 1,1 0-1,0-1 1,0 1-1,0 0 1,1 0-1,0 0 1,0 0-1,4-6 1,3-6 561,0 1 0,2 0 0,13-17 0,-14 20-265,1 0 0,1 1 1,1 1-1,0 0 0,17-12 0,-22 18-386,0 1 0,0 0 0,1 1 0,-1 0 0,1 0 0,0 1 0,0 0 0,0 0-1,1 1 1,-1 1 0,12-2 0,-19 3-174,0 0 0,0 0 0,0 0 0,0 0 0,0 0 0,0 0 0,0 1 0,0-1-1,0 0 1,0 1 0,0 0 0,0-1 0,-1 1 0,1 0 0,0 0 0,0 0 0,-1 0 0,1 1 0,-1-1 0,1 0-1,-1 1 1,1-1 0,-1 1 0,0-1 0,0 1 0,0 0 0,0-1 0,0 1 0,0 0 0,0 0 0,0 0-1,-1 0 1,1-1 0,-1 1 0,1 0 0,-1 0 0,0 0 0,0 4 0,0 3-9,-1 1-1,0 0 1,0-1 0,-1 1-1,0-1 1,-6 17 0,-63 135 24,9-26 12,51-107-16,2 0 0,-12 55 0,19-75-11,1 1 0,0-1-1,1 1 1,0-1 0,0 1-1,1 0 1,1 8 0,-1-15-3,-1 1 1,1-1-1,0 1 1,0-1-1,0 0 1,0 1-1,0-1 1,1 0-1,-1 0 1,1 0-1,-1 0 1,1 0-1,0 0 1,0-1-1,-1 1 1,1 0-1,1-1 1,-1 0-1,0 1 1,0-1-1,0 0 1,1 0-1,-1 0 1,1 0-1,-1-1 1,0 1-1,1-1 1,3 1-1,5-1 14,0 0 0,-1 0 0,1-1 0,0-1 0,0 0 0,-1 0 0,1-1 0,-1-1 0,14-6 0,12-6 39,39-26 0,-48 26-482,-1-1 0,0-2 1,-2 0-1,38-39 0,-59 56 320,-1-1 0,0 1 0,0-1 0,0 1 0,0-1 0,0 0 0,-1 0-1,1 0 1,-1 0 0,0 0 0,0 0 0,0 0 0,0 0 0,0 0-1,-1 0 1,0-1 0,1 1 0,-1 0 0,0 0 0,0-1 0,-1 1 0,1 0-1,-2-4 1,-11-15-820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17372,'0'-6'1952,"7"-6"-976,4 1-360,8-3 1081,5-2-289,8-3-416,4-2-175,7 3-641,1 0-513,2-1 353,3-1-64,-5-3-176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0 374 14867,'1'0'126,"-1"1"0,1 0 0,-1 0 0,1 0 0,0-1 0,-1 1 0,1 0 0,0-1 0,-1 1 1,1-1-1,0 1 0,0-1 0,-1 1 0,1-1 0,0 1 0,0-1 0,0 0 0,0 1 0,0-1 0,-1 0 0,1 0 0,0 0 0,0 0 0,0 0 0,0 0 0,0 0 0,0 0 0,0 0 0,0 0 0,0 0 0,0 0 0,-1-1 0,1 1 0,0 0 0,0-1 0,1 0 0,3-1 313,0 0-1,-1 0 0,1-1 1,9-6-1,-5 1-144,-1 0 1,1-1-1,-1 0 1,-1 0-1,0-1 1,0 0-1,7-14 1,-2 1 163,-2 0 0,11-35 0,-15 40-113,-2 1-1,4-28 0,-7 40-274,-1 0-1,1 0 1,-1 0-1,0 0 1,-1-1-1,1 1 1,-1 1-1,0-1 0,0 0 1,-1 0-1,1 0 1,-1 0-1,0 1 1,-3-6-1,4 9-62,1 0 0,-1 0 0,0 0-1,0 0 1,0 0 0,0 0 0,0 1-1,0-1 1,-1 0 0,1 0 0,0 1 0,0-1-1,0 1 1,-1-1 0,1 1 0,0-1-1,-1 1 1,1 0 0,0 0 0,-1-1 0,1 1-1,0 0 1,-1 0 0,1 1 0,0-1-1,-1 0 1,1 0 0,0 1 0,-1-1 0,1 0-1,0 1 1,0-1 0,-1 1 0,1 0-1,0-1 1,0 1 0,0 0 0,0 0 0,-2 2-1,-2 1-12,-1 1 0,2 0 0,-1 0 1,0 1-1,1-1 0,-4 9 0,-2 4 5,1 1 1,0 1 0,2 0 0,0 0 0,1 0 0,2 1 0,0-1 0,1 1 0,1 0-1,1 35 1,1-52 6,0 1-1,0-1 0,1 0 1,0 0-1,0 0 1,0 0-1,1 0 0,-1 0 1,1 0-1,0 0 1,0 0-1,0-1 0,1 1 1,-1-1-1,1 0 1,0 1-1,4 3 0,-3-5-34,-1 0 0,1 0 0,0 0 0,0 0 0,0 0-1,0-1 1,0 0 0,0 0 0,1 0 0,-1 0-1,0-1 1,0 0 0,1 0 0,-1 0 0,0 0 0,1 0-1,5-2 1,-1 0-207,0 0 1,0 0-1,0-1 0,-1 0 1,1-1-1,0 1 0,-1-2 0,0 1 1,0-1-1,-1 0 0,10-9 1,4-8-379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3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83 16940,'-4'136'6193,"4"-121"-5880,2 0 0,-1 0 0,2 0 0,0 0 0,1 0 0,11 26 0,-15-39-289,1-1 0,-1 1 1,1-1-1,0 0 0,0 1 0,0-1 0,0 0 0,0 1 1,0-1-1,0 0 0,0 0 0,0 0 0,0 0 0,1 0 1,-1 0-1,0 0 0,1-1 0,-1 1 0,1 0 0,-1-1 1,1 1-1,-1-1 0,2 1 0,0-1 10,-1 0 0,1 0 0,-1-1 0,0 1 0,1-1 0,-1 0 0,0 1 0,1-1 0,-1 0 0,0 0 0,0 0 0,0-1 0,3-2 0,5-4 90,-1 0-1,0-1 1,0 0 0,12-18 0,4-12 288,29-57 0,-8 11-117,-47 114-196,1-29-99,-1 7-2,0 0 1,0 0 0,0 0-1,2 10 1,-1-16 1,0 0 1,0 0-1,0 0 1,0-1-1,0 1 1,0 0-1,0 0 1,1-1 0,-1 1-1,0 0 1,1 0-1,-1-1 1,0 1-1,1 0 1,-1-1-1,1 1 1,-1-1-1,1 1 1,-1 0-1,1-1 1,0 1-1,-1-1 1,1 0-1,0 1 1,-1-1-1,1 1 1,0-1-1,0 0 1,-1 0-1,1 1 1,0-1-1,0 0 1,-1 0-1,1 0 1,0 0-1,0 0 1,-1 0-1,1 0 1,0 0 0,0 0-1,0 0 1,-1 0-1,1-1 1,0 1-1,0 0 1,-1 0-1,1-1 1,0 1-1,-1-1 1,1 1-1,0-1 1,14-8 18,0 0-1,-1-1 1,0-1 0,-1 0 0,20-21 0,-11 10 14,0-2 8,-18 19-41,1-1 0,0 1 0,0 0 0,0 0 0,1 0-1,8-5 1,-14 10 0,0 0-1,1 0 0,-1 0 1,0 0-1,0 0 0,0 0 1,0 0-1,0 0 0,0 0 1,0 0-1,1 0 0,-1 0 1,0 0-1,0 0 1,0 0-1,0 0 0,0 0 1,0 0-1,0 0 0,1 0 1,-1 0-1,0 0 0,0 0 1,0 0-1,0 0 0,0 0 1,0 0-1,0 0 0,0 0 1,0 0-1,1 1 0,-1-1 1,0 0-1,0 0 0,0 0 1,0 0-1,0 0 0,0 0 1,0 0-1,0 0 0,0 1 1,0-1-1,0 0 0,0 0 1,0 0-1,0 0 0,0 0 1,0 0-1,0 1 0,0 9-15,-3 10-8,-2-2-24,2-9-64,1-1 0,0 1-1,1 0 1,0-1 0,0 1 0,0 10 0,1-18 74,0-1 1,0 0 0,0 0-1,0 1 1,0-1 0,0 0-1,0 0 1,0 1 0,0-1-1,0 0 1,0 0 0,0 1 0,0-1-1,0 0 1,0 0 0,0 1-1,0-1 1,1 0 0,-1 0-1,0 1 1,0-1 0,0 0 0,0 0-1,0 0 1,1 1 0,-1-1-1,0 0 1,0 0 0,0 0-1,0 0 1,1 1 0,-1-1-1,0 0 1,0 0 0,1 0 0,-1 0-1,0 0 1,0 0 0,1 0-1,-1 0 1,0 0 0,0 1-1,1-1 1,-1 0 0,0 0-1,0 0 1,1-1 0,-1 1 0,0 0-1,0 0 1,1 0 0,-1 0-1,0 0 1,0 0 0,1 0-1,-1 0 1,0 0 0,0-1 0,1 1-1,11-13-815,-9 10 725,8-11-652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13379,'0'-5'421,"3"-18"1428,-1 19-885,1 15-93,14 74-213,-8-31-618,3 0 0,21 59 1,-30-105 16,1 1 1,0-1-1,0 0 1,0 0-1,1 0 1,0 0-1,11 11 1,-14-17-14,1 0-1,-1 0 1,1 0 0,-1 0 0,1 0-1,0-1 1,0 1 0,-1-1-1,1 0 1,0 0 0,0 0-1,0 0 1,1 0 0,-1-1 0,0 1-1,0-1 1,0 0 0,0 0-1,1 0 1,-1 0 0,0-1-1,0 1 1,0-1 0,0 0 0,0 0-1,4-2 1,4-2 145,0-1 0,0 0-1,-1-1 1,0 0 0,0-1 0,-1 0 0,0 0-1,16-19 1,-8 6 201,-2 0 0,0-2 0,14-26 0,-22 33-191,1 0 0,-2 0 0,0 0 0,-1-1 0,-1 0 0,2-19 0,-5 29-172,0 0 0,0 0 0,-1 0 0,0-1 0,-1 1-1,0 0 1,0 0 0,0 0 0,-1 0 0,0 0 0,0 0 0,0 1-1,-1-1 1,0 1 0,-1-1 0,0 1 0,-6-8 0,-2 5-731,12 9 668,0 0-1,0 0 1,-1 0-1,1 0 1,0 0-1,0 0 1,0 0-1,-1 0 1,1 0-1,0 0 0,0 0 1,0 0-1,-1 0 1,1 0-1,0 0 1,0 0-1,0 1 1,0-1-1,-1 0 1,1 0-1,0 0 1,0 0-1,0 0 1,0 1-1,0-1 0,-1 0 1,1 0-1,0 0 1,0 0-1,0 1 1,0-1-1,0 0 1,0 0-1,0 0 1,0 1-1,-1 1-80,1 0 0,0 0 0,0 0 0,0 0-1,0 0 1,0 0 0,1 0 0,-1 0 0,1 0-1,0 3 1,9 15-537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3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98 20556,'-4'8'345,"0"0"1,0 1-1,0 0 0,1-1 0,1 1 0,-1 1 0,1-1 0,1 0 0,0 0 0,0 1 0,1-1 1,0 1-1,1-1 0,0 0 0,0 1 0,3 8 0,14 49-45,16 62-227,-30-111-38,-1 1 1,0 0-1,-2 0 1,0 21 0,6-144-191,4 0-1,34-143 1,-42 237 114,0 0-1,1 0 0,0 0 0,0 0 0,1 1 0,0-1 1,10-12-1,-13 20 40,-1 0-1,1 0 1,0 0 0,0 0-1,0 1 1,0-1 0,0 0 0,0 1-1,1 0 1,-1-1 0,0 1-1,1 0 1,-1 0 0,1 1-1,-1-1 1,1 0 0,-1 1 0,1-1-1,0 1 1,-1 0 0,1 0-1,0 0 1,-1 0 0,1 1 0,-1-1-1,1 1 1,0-1 0,-1 1-1,1 0 1,-1 0 0,1 0-1,-1 0 1,0 0 0,4 3 0,-3-2 11,0 0 1,0 0 0,0 0 0,0 1 0,0-1 0,-1 0 0,1 1-1,-1 0 1,0 0 0,0-1 0,0 1 0,0 1 0,0-1-1,-1 0 1,1 0 0,-1 1 0,0-1 0,1 5 0,-1-4 40,-1 1 1,0 0-1,0 0 0,0-1 1,-1 1-1,0 0 0,0-1 1,0 1-1,0-1 1,-1 1-1,0-1 0,-2 6 1,-4 3 149,0-1 0,0 0 0,-1 0 0,-1-1 0,0 0 1,0-1-1,-23 17 0,27-22-199,0 0 0,-1-1 0,0 0 0,0-1 0,0 0 0,-8 3 0,13-5-33,0 0 0,-1-1 0,1 1-1,-1-1 1,1 0 0,0 0 0,-1 0 0,1 0-1,-1 0 1,1 0 0,0-1 0,-1 1 0,1-1-1,0 1 1,-1-1 0,1 0 0,0 0 0,0 0-1,0 0 1,0-1 0,0 1 0,0 0-1,-3-4 1,-6-8-277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0 474 19092,'91'-81'6712,"-6"-6"-3479,73-96-1669,-139 162-2424,-2-2 1,0 0-1,14-28 0,-29 47-607,-5 3-274,-1 5 672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8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1 489 20772,'14'2'2217,"9"-20"-1273,1-9-368,9-10 1065,0-6-425,4-9-296,1-1-240,-4 2-592,1 3-248,-10 8-688,-3 3-376,-8 8-1905,-2 6 2561,-7 5-504,1 3-369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1 347 18996,'5'3'2040,"4"-6"-1143,4-6-273,8-5 1072,2-3-320,9-7-479,-1-5-145,5-4-392,-3-2-192,-1 0-464,-5 2-392,-7 1-753,-3 3-1447,-5 8 2312,-1-1-521,-2 8-239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9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18476,'2'-6'441,"1"0"0,0 0 0,0 0 0,0 0 0,1 1 0,0-1 0,0 1 0,1 0 0,-1 0 0,1 0 0,0 1-1,8-6 1,-2 2 236,1 0 0,0 1 0,1 0 0,23-9 0,-30 14-525,1 0 1,0 0 0,0 0 0,0 1 0,0 0 0,0 0 0,0 1 0,13 0 0,-18 0-138,0 1 0,0-1 0,0 1 0,1 0 0,-1-1 0,0 1 0,0 0 1,-1 0-1,1 0 0,0 0 0,0 1 0,0-1 0,-1 0 0,1 1 0,-1 0 1,1-1-1,-1 1 0,1 0 0,-1-1 0,0 1 0,0 0 0,0 0 0,0 0 1,0 0-1,0 0 0,-1 0 0,1 0 0,-1 0 0,1 1 0,-1-1 0,0 0 1,0 3-1,0 9-1,0-1 0,-1 0 0,0 0 1,-1 1-1,-5 16 0,-24 67 9,3-16-5,25-67-17,0-7-4,1 1 1,0 0-1,0-1 0,1 1 0,-1 0 1,2 0-1,-1 0 0,2 0 0,0 14 1,0-21 1,-1 0 0,0 0 0,0-1 0,0 1 1,1 0-1,-1-1 0,0 1 0,1 0 1,-1-1-1,1 1 0,-1 0 0,1-1 0,-1 1 1,1-1-1,-1 1 0,1-1 0,0 1 0,-1-1 1,1 1-1,0-1 0,-1 0 0,1 1 0,0-1 1,0 0-1,-1 0 0,1 1 0,1-1 0,1 0-2,-1 0 0,1 0 0,-1 0 0,1-1 0,-1 1 0,0-1 0,1 0 0,-1 1 0,3-2 0,6-4-44,1 0-1,16-12 0,-28 18 45,44-35-1305,-1-1 0,-2-3 1,62-75-1,-86 95 920,7-9-525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9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13 15395,'12'-12'2506,"-11"16"303,-15 24-315,-14 16-1716,-2-1 0,-51 55 0,-79 67 320,53-57-231,104-105-851,-2 2 29,-1 1 0,1-1-1,1 1 1,-1 1 0,-6 11 0,10-17-41,1 0 0,0 0 0,-1 0-1,1 0 1,0 0 0,0 1 0,-1-1 0,1 0 0,0 0 0,0 0 0,0 0 0,0 0 0,1 0 0,-1 0 0,0 1 0,0-1 0,1 0 0,0 1 0,0 0-6,0-1 1,0 1 0,0-1 0,0 0 0,1 0-1,-1 0 1,1 0 0,-1 0 0,1 0-1,-1 0 1,1 0 0,-1 0 0,1-1 0,0 1-1,2 0 1,15 4-17,-1-2 0,0 0 1,1-1-1,27 0 0,77-8-1,-84 3 22,6 1-47,-18 1-225,-1-1 0,0-1 0,38-9 0,-62 12 184,0-1-1,0 1 1,0-1 0,0 0 0,0 0 0,-1 0 0,1 0 0,0 0 0,-1-1-1,1 1 1,-1 0 0,1-1 0,-1 1 0,0-1 0,1 0 0,-1 1 0,0-1 0,0 0-1,0 0 1,0 1 0,-1-1 0,2-4 0,6-23-530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19436,'4'-5'1953,"3"-8"-1361,16-2-216,7-8 784,16-5-464,4 1-64,9 3-192,1 1-88,1 9-231,-6 6-218,-7 8-479,-4 6-328,-14 7 1264,-5 3-552,-12 1-72,-5 2-168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17884,'0'10'2136,"10"-3"-1320,12-8-231,7-7 1303,17-6-808,7-3-160,5-2-447,4 1-361,1-1-681,-3 3-567,-10 3 920,-2 3-264,-12 2-168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91 21405,'0'0'46,"0"1"1,0-1-1,-1 0 1,1 0 0,0 0-1,0 0 1,-1 0 0,1 0-1,0 0 1,0 0-1,0 0 1,-1 0 0,1 0-1,0 0 1,0 0-1,-1 0 1,1 0 0,0 0-1,0 0 1,-1 0 0,1 0-1,0 0 1,0 0-1,0 0 1,-1 0 0,1-1-1,0 1 1,0 0-1,0 0 1,-1 0 0,1 0-1,0 0 1,0-1 0,0 1-1,0 0 1,0 0-1,-1 0 1,1-1 0,0 1-1,0 0 1,0-1-1,7-9 689,19-9 232,-6 9-715,1 1 0,0 0 0,1 2 1,-1 1-1,43-7 0,-49 11-289,0 1 0,1 0 1,-1 1-1,1 0 0,-1 2 1,0 0-1,0 0 0,0 1 0,23 9 1,-34-11 22,1 1 0,-1 0 0,0 1 1,0-1-1,0 1 0,0-1 1,0 1-1,-1 1 0,1-1 0,-1 0 1,0 1-1,0 0 0,0-1 0,0 1 1,-1 0-1,1 1 0,-1-1 0,0 0 1,-1 1-1,1-1 0,-1 1 1,0-1-1,0 1 0,0 0 0,0 0 1,-1-1-1,0 1 0,-1 7 0,0 5 16,-2 0-1,0 0 0,-1 0 0,-1-1 1,0 1-1,-14 26 0,-14 25 250,-70 103 1,-59 52-1214,149-207 674,9-14 35,1-4-98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2 144 19540,'-1'1'881,"1"-1"-813,0 0 0,0 0-1,0 0 1,0 0 0,0 0 0,0 0 0,0 1-1,0-1 1,0 0 0,0 0 0,0 0-1,0 0 1,0 0 0,1 2 1423,-1-2-1423,0 0-1,0 0 1,0 0 0,0 0 0,0 0-1,1 0 1,-1 0 0,0 0 0,0 0-1,0 0 1,0 0 0,0 0 0,0 0 0,0 0-1,0 0 1,0 0 0,1 0 0,11-3 2051,19-10-743,-27 11-981,165-64 2204,-138 56-2691,0 2 0,0 1-1,54-5 1,-81 11 5,-2 1-34,-1 1 0,0-1 0,1 0 0,-1 0 0,0 0 0,1 0 0,-1-1 0,0 1 0,0 0 0,1 0 0,-1-1 0,0 1 0,0-1 0,1 1 0,-1-1 0,0 0 0,0 1 0,0-1 0,0 0 0,0 0 0,0 0 0,0 0 0,0 0 0,0 0 0,0 0 0,-1 0 0,2-2 0,1-6-703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16195,'0'4'1921,"6"-1"-1241,3-3-232,7 0 1377,11 0-961,7 0-176,9 3-304,2 1-80,2 2-272,-3 1-280,-2 0-536,-5-1-224,-14-3 759,-7-2-191,-10-4-160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1 323 14787,'4'-18'965,"1"-1"-1,1 1 1,1 0-1,0 0 0,2 0 1,19-30-1,-13 27-98,0 1-1,1 0 0,1 1 0,33-28 0,-9 18 144,-39 28-947,1-1-1,0 1 1,0 0-1,-1 0 1,1 0-1,0 0 1,0 1-1,0-1 0,0 1 1,0-1-1,0 1 1,0 0-1,5 1 1,-6-1-48,-1 0 0,0 1 1,0-1-1,0 1 0,0-1 0,0 1 1,0-1-1,0 1 0,0-1 0,0 1 1,0 0-1,0 0 0,0 0 0,0-1 0,0 1 1,0 0-1,-1 0 0,1 0 0,0 0 1,-1 0-1,1 0 0,-1 1 0,1 0 1,0 1-2,0 1 1,-1-1 0,1 1 0,-1-1-1,0 1 1,0-1 0,0 1 0,-1 3-1,-1 7 2,-1 0 0,0 0-1,-7 14 1,-10 21 30,-2-1 0,-49 79-1,-73 78-61,131-184-138,14-16-17,12-7 39,-7-1 107,1 1 0,0 0-1,0 1 1,0 0 0,0 0-1,0 0 1,0 0 0,0 1-1,1 1 1,-1-1 0,0 1-1,0 0 1,0 1 0,0 0-1,7 2 1,4 5 31,1 0 0,-1 1-1,30 21 1,-19-11-25,-26-17 59,1-1 1,0 1 0,0-1-1,0 0 1,0 0 0,1-1 0,-1 1-1,0-1 1,1 0 0,-1 0-1,1 0 1,-1-1 0,1 1 0,8-2-1,-9 1 46,-1-1 0,1-1-1,-1 1 1,1 0 0,-1-1-1,0 0 1,0 0 0,1 0-1,-1 0 1,-1 0 0,1-1-1,0 1 1,0-1 0,-1 0-1,0 0 1,1 0 0,-1 0-1,2-5 1,1-1 163,0-1-1,-1 1 1,0-1 0,-1 1-1,0-1 1,2-15 0,-4 18-156,0 0 1,-1 0-1,0 0 1,0 1-1,0-1 1,-1 0-1,1 0 1,-2 1-1,1-1 1,-5-12-1,0 12-569,4 13-938,4 13-939,-1-16 2190,1 0 0,-1-1-1,1 1 1,0-1 0,0 0 0,0 0 0,0 0 0,3 3-1,10 5-801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3 112 18428,'-3'0'1928,"8"0"-1063,-1 0-297,7-1 1040,5-1-176,4-1-423,2-1-145,5-2-232,2-1-112,-1-2-152,1-3-72,-3-1-344,-3-2-424,-5 2 1000,-3 0-560,-2 6-32,-1 0-24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3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0 599 17044,'1'0'159,"1"-1"-1,-1 1 1,0-1 0,0 1 0,0-1 0,0 0 0,0 1 0,-1-1 0,1 0 0,0 0 0,0 0-1,0 0 1,-1 0 0,1 0 0,0 0 0,-1 0 0,1 0 0,-1 0 0,1 0 0,0-2 0,1-1 271,107-219 5653,-74 139-5176,-5-2 0,23-97 1,-49 203-751,2 217-69,4 65-2518,-9-295 1908,3 23-1810,-4-29 2166,0 1 0,0-1-1,0 0 1,1 0 0,-1 1 0,1-1 0,-1 0-1,1 0 1,-1 1 0,1-1 0,0 0-1,-1 0 1,1 0 0,0 0 0,0 0 0,1 1-1,4-1-1052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18540,'6'10'2248,"0"5"-1455,-2 10-417,0 2 2032,2 6-1640,0 3-296,0 4-231,-1 0-209,1-3-289,0-4-199,-2-5-496,2-5-336,0-13 968,-4-6-272,3-11-184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19588,'9'-5'598,"-1"0"-1,1 0 1,0 0-1,0 1 1,1 1-1,-1 0 1,1 0-1,0 0 1,17-1-1,-24 4-523,0-1 0,0 1 0,0 0 1,0 0-1,0 0 0,0 0 0,1 1 0,-1-1 0,0 1 0,0 0 0,-1 0 1,1 0-1,0 0 0,0 0 0,0 1 0,-1-1 0,1 1 0,-1 0 0,1 0 0,-1 0 1,0 0-1,1 0 0,-1 0 0,0 1 0,-1-1 0,1 1 0,0-1 0,-1 1 1,1 0-1,-1 0 0,0-1 0,0 1 0,0 0 0,0 0 0,0 6 0,1 5-16,-1 1-1,-1-1 1,0 0-1,-1 0 1,-1 1-1,-4 18 1,-28 86 284,14-56-118,13-42-158,1-3 2,1-1-1,1 1 1,0 0 0,1 0 0,1 1 0,0 18 0,2-36-63,0 0-1,0 1 1,0-1-1,0 1 1,0-1-1,1 1 1,-1-1-1,0 0 1,1 1-1,-1-1 1,1 0-1,-1 1 1,1-1-1,-1 0 1,1 1-1,0-1 1,0 0-1,0 0 1,0 0-1,0 0 1,0 0-1,0 0 1,0 0-1,0 0 1,0 0-1,1-1 1,-1 1-1,0 0 1,0-1-1,1 1 1,-1-1 0,1 1-1,-1-1 1,0 0-1,1 0 1,-1 1-1,1-1 1,-1 0-1,1 0 1,-1 0-1,0-1 1,1 1-1,-1 0 1,1 0-1,-1-1 1,0 1-1,3-2 1,5-2-116,0 0 0,0 0 0,0-1 1,-1 0-1,13-10 0,-3-1-675,0-1 0,-1-1 0,-1-1 0,-1 0 0,0-1-1,15-29 1,-5 8-303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94 150 19308,'-10'12'660,"0"-1"1,1 1-1,0 0 0,1 1 0,1 0 0,-8 18 1,10-20-383,1 0 1,0 0-1,0 0 1,2 1-1,-1-1 1,2 1-1,-1-1 1,1 20-1,2-29-248,-1 1-1,1-1 1,0 1-1,-1-1 1,1 0-1,0 1 1,0-1-1,1 0 1,-1 0-1,0 1 1,1-1-1,-1 0 0,1 0 1,0-1-1,0 1 1,0 0-1,-1-1 1,2 1-1,-1-1 1,0 1-1,0-1 1,0 0-1,1 0 1,-1 0-1,0 0 1,4 0-1,9 3 103,0 0 1,0-2-1,20 2 1,-15-2-10,-16-2-95,29 4 220,52 13 0,-77-15-238,0 1 0,0-1 0,0 2 0,0-1 0,-1 1 0,1 0 1,-1 1-1,0 0 0,0 0 0,0 0 0,10 11 0,-15-12-8,1-1 0,-1 1 0,1 0 0,-1 0 0,0 0 0,-1 0 0,1 0 0,-1 0 1,0 0-1,0 1 0,0-1 0,0 0 0,0 9 0,-2-5-2,1 0 1,-1 0-1,-1-1 1,1 1-1,-1-1 1,-1 1-1,-4 9 0,-1 0 25,0-2-1,-2 1 0,0-1 1,0-1-1,-1 0 0,-15 15 1,19-23 5,0 0-1,0 0 1,-1-1 0,1 1-1,-1-2 1,0 1 0,-1-1-1,-15 5 1,22-8-21,0 0 1,-1 0-1,1-1 0,-1 1 1,1-1-1,0 1 0,-1-1 0,1 0 1,-1 0-1,1 0 0,-1-1 1,1 1-1,-1 0 0,1-1 0,-1 0 1,1 1-1,0-1 0,-1 0 1,1 0-1,0-1 0,0 1 0,0 0 1,0-1-1,0 1 0,0-1 1,0 0-1,0 1 0,1-1 0,-1 0 1,1 0-1,-1 0 0,1 0 1,0 0-1,0-1 0,0 1 0,-1-4 1,-1-2-5,1 0 0,1-1 0,-1 1 0,2-1 1,-1 0-1,1 1 0,0-1 0,1 1 0,0-1 0,0 1 1,1-1-1,0 1 0,0 0 0,1 0 0,0 0 1,8-14-1,6-9-11,2 1 1,37-46 0,-13 21 2,70-97-23,-103 135 59,0-1-1,-1 1 1,-1-1 0,0-1 0,-1 1-1,-1-1 1,4-26 0,-9 40-7,-1 0 1,1 1-1,-1-1 1,0 0-1,0 0 1,0 0-1,-1 0 1,0 0-1,0 0 0,0 1 1,0-1-1,-1 0 1,0 1-1,0-1 1,-4-6-1,4 8-4,-1 0 0,0 0 0,1 1 0,-1-1 0,0 0 0,-1 1 0,1 0 0,0 0 0,-1 0 0,1 0 0,-1 1 0,0-1 0,1 1 0,-1 0 0,0 0 0,0 0 0,0 1 0,0-1 0,-5 1 0,-1 0-87,-1 0 1,1 1-1,0 0 1,0 1-1,1 0 1,-1 0-1,-17 7 1,-1 4-1387,-32 19 1,8-4-105,27-16 684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9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9 126 16724,'-1'0'166,"0"2"0,0-1 0,1 0 0,-1 0 0,0 0 0,0 0 0,1 1 0,-1-1 0,1 0 1,-1 0-1,0 3 0,1-3-106,0-1 0,0 0 0,0 1 0,0-1 1,0 0-1,0 1 0,1-1 0,-1 0 0,0 0 0,0 1 0,0-1 1,0 0-1,0 1 0,1-1 0,-1 0 0,0 0 0,0 1 1,0-1-1,1 0 0,-1 0 0,0 1 0,1-1 0,-1 0 1,0 0-1,0 0 0,1 0 0,-1 0 0,0 1 0,1-1 1,-1 0-1,4 0 228,1 1 0,-1-1 0,0 0 0,0 0 0,0 0 0,6-2 0,36-7 709,-1-2 0,0-3 0,75-32 0,-63 22-1711,76-20-1,-122 43 267,-11 5 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15587,'0'27'1689,"6"-13"-881,5-7-200,14-10 1264,3-4-439,12-10-449,5-4-80,3-8-256,3-1-240,0-6-640,2 0-496,-5-1 600,-1-2-184,-11 5-128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17164,'3'5'302,"0"1"1,0-1 0,0-1-1,1 1 1,-1 0-1,1-1 1,1 0 0,-1 0-1,1 0 1,6 5 0,5 1 741,34 15 1,-36-19-781,-1 0-1,-1 1 0,1 0 0,14 12 1,-23-16-239,0 1 0,-1 0 0,1-1 0,-1 1 0,0 0 1,0 1-1,-1-1 0,1 1 0,-1-1 0,0 1 1,0-1-1,0 1 0,-1 0 0,0 0 0,0 0 0,1 7 1,-2 3 65,0-1 0,-1 1 1,0-1-1,-1 1 1,-1-1-1,0 0 1,-1 0-1,-8 17 1,-6 14-68,-28 46 1,7-25-96,28-52-28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17596,'7'22'1744,"0"6"-1272,3 15-256,2 3 841,0 9-553,3 2-112,-1-1-168,0-3-104,-1-10-120,0-7-144,0-18-248,-1-9-136,2-23-361,2-16-167,-1-21 704,4-7-248,-3-15-144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14091,'2'19'1832,"8"-5"-1063,10-8-257,6-2 1000,11-3-552,6-1-344,6-2-840,1-6-1400,2-6 1504,-5-7-312,-4-7-280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1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19 11899,'1'-2'213,"2"-11"593,-1 10 1731,11 77 1778,12 61-2050,19 10-1225,-34-121-1937,0-1-1,1-1 1,29 43 0,-38-63-542,-12-10 532</inkml:trace>
  <inkml:trace contextRef="#ctx0" brushRef="#br0" timeOffset="1">1 320 14979,'1'4'2137,"6"2"-1185,5 1-384,5 0 1784,9-1-1255,4-2-241,13-3-448,1-1-368,8-7-712,1 0-392,1-6 856,-2-1-249,-8-2-135</inkml:trace>
  <inkml:trace contextRef="#ctx0" brushRef="#br0" timeOffset="2">595 234 14123,'-5'31'1603,"-10"91"3730,14-108-4916,1 0 1,1 0-1,0 0 1,1 0-1,0 0 1,7 21-1,-8-31-343,1 0-1,-1 0 1,1 0 0,0-1-1,0 1 1,0-1-1,1 0 1,-1 1 0,1-1-1,-1 0 1,1-1-1,7 6 1,-8-6-28,0-1-1,1 0 1,-1 0-1,0 0 1,1 0-1,0 0 1,-1-1 0,1 1-1,-1-1 1,1 1-1,0-1 1,-1 0-1,1 0 1,0 0-1,-1-1 1,1 1 0,-1 0-1,1-1 1,0 0-1,3-1 1,3-2 105,0-1 0,0 0 0,-1 0 0,0-1 0,0 0 1,-1 0-1,1-1 0,-2 0 0,1 0 0,9-13 0,-11 13-26,0 0-1,0-1 1,-1 1 0,0-1-1,-1 0 1,0 0-1,0 0 1,0 0 0,-1-1-1,0 1 1,-1-1-1,1-11 1,-2 16-114,0 0 0,-1-1 0,1 1 1,-1 0-1,0 0 0,0 0 0,0 0 0,0 0 1,-1 0-1,0 0 0,1 0 0,-1 1 0,-1-1 1,1 0-1,-1 1 0,1 0 0,-1 0 0,0 0 1,0 0-1,0 0 0,-1 0 0,1 1 0,-6-3 1,3 2-312,-1 0 1,1 1 0,-1 0-1,0 0 1,1 0 0,-1 1-1,0 0 1,0 1-1,0-1 1,0 1 0,0 1-1,0-1 1,-10 3 0,4-1-495,5-3-126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10 411 17132,'-1'0'113,"1"1"1,-1 0 0,0-1-1,0 1 1,1 0 0,-1 0-1,1-1 1,-1 1 0,0 0-1,1 0 1,0 0-1,-1 0 1,1 0 0,-1 0-1,1 0 1,0 0 0,0-1-1,0 1 1,0 0 0,-1 0-1,2 2 1,-2 25 470,1-24-200,2 25 512,7 50 1,-6-66-806,0-1 1,0-1 0,1 1 0,0 0 0,1-1 0,11 19 0,-14-28-48,-1 0 1,0 0-1,1 0 1,0 0-1,-1 0 1,1 0 0,0 0-1,0-1 1,0 1-1,0-1 1,0 0 0,0 1-1,0-1 1,1 0-1,-1 0 1,0 0-1,1-1 1,-1 1 0,1 0-1,-1-1 1,3 1-1,0-2 40,-1 1-1,0-1 1,0 0-1,0 0 1,0 0-1,0 0 0,0-1 1,0 1-1,0-1 1,-1 0-1,7-4 1,3-4 190,-1-1 1,0 0 0,0 0-1,-1-1 1,14-20 0,-11 13-63,-2 0 1,0-1 0,-1 0-1,-1-1 1,0 0 0,-2 0-1,-1-1 1,-1 0 0,0-1-1,-2 1 1,0-1 0,0-26-1,-4 42-186,0 6-23,0 0-1,1-1 1,-1 1 0,0 0 0,0 0-1,0 0 1,0-1 0,0 1-1,-1 0 1,1 0 0,0 0 0,0 0-1,-1-1 1,1 1 0,-1 0-1,1 0 1,-1 0 0,1 0 0,-1 0-1,-1-1 1,2 2-5,0 0 1,-1 0-1,1 0 1,0 0-1,-1 0 0,1 1 1,0-1-1,0 0 1,-1 0-1,1 0 0,0 1 1,0-1-1,-1 0 0,1 0 1,0 0-1,0 1 1,0-1-1,0 0 0,-1 0 1,1 1-1,0-1 1,0 0-1,0 1 0,0-1 1,0 0-1,0 1 1,0-1-1,0 0 0,0 0 1,0 1-1,0-1 1,0 0-1,0 1 0,-2 13-32,2-14 32,-1 19-27,0 0 0,1 0-1,2 0 1,0 0 0,0 0-1,2 0 1,9 28 0,-13-45 26,1 0 1,0 1-1,0-1 1,0 0-1,0 0 1,0 1-1,1-1 1,-1 0-1,0 0 1,1 0-1,0-1 1,-1 1-1,1 0 1,0-1-1,0 1 1,0-1-1,0 1 1,0-1-1,1 0 1,-1 0-1,0 0 1,0 0-1,1 0 1,-1-1-1,3 1 1,-2-1 5,1 0 0,-1 0 0,1-1 0,-1 1 1,0-1-1,1 0 0,-1 0 0,0-1 0,0 1 0,0-1 0,0 1 1,0-1-1,0 0 0,0 0 0,0 0 0,-1 0 0,4-4 1,4-6 64,0 0 0,-1 0 1,0-1-1,-1 0 0,-1-1 1,0 0-1,-1 0 0,0 0 1,-1-1-1,-1 0 0,0 0 1,-1 0-1,-1 0 0,0-1 1,-1 1-1,-1-21 0,-1 34-49,-1-22 105,2 23-120,0 0 1,0 0 0,-1 0 0,1 0-1,0 0 1,-1 0 0,1 0-1,0 0 1,-1 0 0,1 1 0,-1-1-1,0 0 1,1 0 0,-1 0-1,0 1 1,1-1 0,-1 0 0,-1 0-1,2 0-4,0 1 1,-1 0-1,1 0 0,0 0 0,0 0 0,0 0 0,-1 0 1,1 0-1,0 0 0,0 1 0,0-1 0,-1 0 0,1 0 1,0 0-1,0 0 0,0 0 0,0 0 0,-1 0 0,1 0 1,0 0-1,0 0 0,0 1 0,0-1 0,0 0 0,-1 0 1,1 0-1,0 0 0,0 1 0,0-1 0,0 0 0,0 0 1,0 0-1,0 0 0,0 1 0,0-1 0,0 0 0,0 0 1,-1 0-1,1 0 0,0 1 0,-2 13-11,3 14-21,0-22 14,0 0-1,0 0 1,0 0-1,1-1 1,0 1-1,0 0 1,4 6-1,-6-10 14,1-1 0,0 0 0,-1 0 0,1 0-1,0 0 1,0 0 0,0 0 0,0 0 0,0 0 0,0 0-1,0 0 1,0 0 0,0 0 0,1-1 0,-1 1 0,0-1 0,0 1-1,1-1 1,-1 1 0,0-1 0,1 1 0,-1-1 0,0 0-1,1 0 1,-1 0 0,1 0 0,-1 0 0,0 0 0,1 0 0,-1 0-1,0-1 1,1 1 0,-1-1 0,0 1 0,1-1 0,0 0-1,6-4-5,0 0-1,0-1 0,0 0 0,-1 0 0,0-1 0,0 0 0,-1 0 1,0 0-1,0-1 0,-1 0 0,0 0 0,0-1 0,-1 1 0,0-1 1,0 0-1,-1 0 0,3-17 0,-8 40-138,-1-2 70,1 0 0,0 23-1,2-32 79,0-1-1,0 1 0,0-1 0,0 1 0,1-1 0,-1 1 0,1-1 0,0 1 0,-1-1 0,1 0 0,0 1 0,1-1 0,-1 0 0,0 0 1,1 0-1,-1 0 0,1 0 0,-1 0 0,1 0 0,3 2 0,-3-3-2,0 0 1,0 0-1,0-1 1,0 1-1,0 0 1,0-1-1,0 1 1,1-1-1,-1 0 1,0 0-1,0 0 1,0 0-1,1 0 1,-1 0-1,0-1 1,0 1-1,4-2 1,40-17-31,-21 7 30,-13 8-2,0-1 0,0 2 0,1-1 0,0 2 0,-1 0 0,15-1 0,-23 3-1,0 0 1,0 1 0,0-1 0,0 1 0,0 0 0,0 0 0,0 0 0,0 0 0,0 1 0,0 0 0,0-1 0,-1 1-1,1 1 1,-1-1 0,0 0 0,1 1 0,-1 0 0,0 0 0,0 0 0,-1 0 0,1 0 0,2 6 0,-5-9 11,0-1 1,0 1 0,0 0 0,0 0-1,0 0 1,0 0 0,0 0 0,0 0-1,1 0 1,-1 0 0,0-1-1,0 1 1,0 0 0,0 0 0,0 0-1,0 0 1,0 0 0,0 0 0,0 0-1,0 0 1,0 0 0,0-1 0,0 1-1,0 0 1,0 0 0,1 0 0,-1 0-1,0 0 1,0 0 0,0 0 0,0 0-1,0 0 1,0 0 0,0 0 0,0 0-1,1 0 1,-1 0 0,0 0 0,0 0-1,0 0 1,0 0 0,0 0-1,0 0 1,0 0 0,0 0 0,1 0-1,-1 0 1,0 0 0,0 0 0,0 0-1,0 0 1,0 0 0,0 0 0,0 0-1,0 0 1,0 1 0,1-1 0,-1 0-1,0 0 1,0 0 0,0 0 0,0 0-1,0 0 1,0 0 0,1-17 219,-2-20 92,-8-13 70,5 33-338,1 0 1,0-1-1,1-28 1,2 45-123,0 0 1,0 0 0,1-1-1,-1 1 1,1 0-1,-1 0 1,1 0-1,-1 0 1,1 0-1,-1 0 1,1 0 0,0 0-1,-1 1 1,1-1-1,0 0 1,0 0-1,0 1 1,0-1 0,0 0-1,0 1 1,0-1-1,1 0 1,30-10-2156,-11 4 1609,-5 0-103,-1-2-71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 18860,'-29'-3'2152,"10"3"-1391,6 0-353,11 5 1496,7-4-808,15 5-856,5-1-456,11 0-896,4-1-296,7-1 1056,-3 0-264,4 0-265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45 320 15059,'-19'54'4371,"14"-44"-3625,1 0 0,1 1 0,-1 0 0,2 0 0,-1 0 0,2 0-1,-2 19 1,3-29-710,0 0-1,0 0 1,0 0-1,0 0 1,0 0 0,0 0-1,0 0 1,1 0-1,-1 0 1,0 0-1,1 0 1,-1 0-1,0 0 1,1 0-1,-1 0 1,1 0-1,0 0 1,-1-1-1,1 1 1,0 0-1,0 0 1,0 0-18,0-1 1,0 0-1,-1 0 1,1 0 0,0 0-1,0 0 1,0 0-1,-1 0 1,1 0-1,0 0 1,0 0 0,-1 0-1,1 0 1,0-1-1,0 1 1,-1 0 0,1-1-1,0 1 1,-1 0-1,1-1 1,0 0-1,4-2 32,0-1-1,-1 0 0,1 0 1,-1-1-1,6-7 0,2-7 86,0 0 0,-1-1 0,-2 0 0,0-1 0,8-26 0,-7 8 93,0 0 0,3-41 0,-12 69-188,7-66 226,-8 68-234,1 0 0,-2 0 0,1 1 0,-1-1 0,-1 0 0,-2-10 1,4 19-34,-1 0 1,1 1 0,0-1 0,0 0 0,0 0-1,0 0 1,0 1 0,0-1 0,0 0 0,-1 0-1,1 0 1,0 0 0,0 1 0,0-1 0,0 0-1,-1 0 1,1 0 0,0 0 0,0 0 0,0 0-1,-1 0 1,1 1 0,0-1 0,0 0 0,0 0-1,-1 0 1,1 0 0,0 0 0,0 0 0,-1 0-1,1 0 1,0 0 0,0 0 0,0 0 0,-1 0-1,1 0 1,0 0 0,0-1 0,-1 1 0,1 0 0,0 0-1,0 0 1,0 0 0,0 0 0,-1 0 0,1-1-1,0 1 1,0 0 0,0 0 0,0 0 0,-1 0-1,1-1 1,0 1 0,0 0 0,0 0 0,0 0-1,0-1 1,-5 24-31,2 2-31,2-1 1,1 1-1,1 0 1,2-1-1,0 1 1,8 30-1,-9-45-43,1-1 0,0 0 0,1 0 0,-1 0 0,2 0 0,-1 0 0,1-1 0,1 0 0,-1 0 0,1-1 0,1 1 0,-1-1 0,1-1 0,1 1 0,-1-1 0,1 0 0,0-1 0,0 0 0,10 4 0,26 7-359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83 17972,'0'-1'145,"0"1"0,0-1 1,1 0-1,-1 0 0,-1 0 0,1 1 1,0-1-1,0 0 0,0 0 0,0 1 1,0-1-1,-1 0 0,1 0 1,0 1-1,-1-1 0,1 0 0,0 1 1,-1-1-1,1 1 0,-1-1 0,1 0 1,-1 1-1,-1-2 0,2 2-24,-1 0-1,0 0 0,0 0 1,1 0-1,-1 0 0,0 0 1,0 0-1,0 0 1,1 0-1,-1 0 0,0 0 1,0 1-1,1-1 0,-1 0 1,0 0-1,1 1 1,-1-1-1,-1 1 0,-2 2 161,0 0 0,0 0 0,0 0 0,1 1-1,-1-1 1,-4 7 0,2 1-214,0-1-1,0 1 1,1 0 0,0 0 0,1 0 0,0 1-1,1 0 1,1-1 0,0 1 0,0 0 0,0 14-1,2-24-65,0 0-1,0-1 0,0 1 1,0 0-1,0-1 1,1 1-1,-1-1 0,0 1 1,1 0-1,-1-1 0,1 1 1,0-1-1,-1 1 0,1-1 1,0 1-1,0-1 1,0 0-1,0 0 0,0 1 1,0-1-1,1 0 0,1 2 1,-2-3 7,1 1-1,0-1 1,-1 0 0,1 1 0,-1-1-1,1 0 1,-1 0 0,1 0 0,-1 0-1,1 0 1,0 0 0,-1-1 0,1 1 0,-1 0-1,1-1 1,-1 1 0,1-1 0,-1 0-1,0 1 1,1-1 0,-1 0 0,0 0-1,1 0 1,0-1 0,8-6 76,-1 0 0,0-1 0,-1 0 0,0-1 0,0 0 0,10-18-1,32-68 553,-12-1-9,-34 128-903,-2-17-272,0-1 0,0 1-1,1-1 1,7 21 0,-9-32 347,0 1 0,0-1-1,0 0 1,1 0 0,-1 0 0,0 0-1,1 0 1,0 0 0,-1 0 0,1 0-1,0 0 1,0-1 0,0 1 0,3 1-1,-3-2 99,-1-1 0,1 0 0,0 1 0,0-1 0,-1 0-1,1 0 1,0 0 0,0 0 0,-1 0 0,1 0 0,0-1-1,-1 1 1,1 0 0,0-1 0,-1 0 0,1 1 0,0-1 0,-1 0-1,1 0 1,-1 0 0,1 0 0,-1 0 0,2-2 0,22-21-1203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27 598 15611,'-7'-28'2236,"7"28"-2217,0 0-1,0-1 0,0 1 1,0 0-1,0 0 1,0 0-1,0 0 1,0 0-1,0 0 0,0 0 1,0 0-1,0 0 1,0 0-1,0 0 0,-1 0 1,1-1-1,0 1 1,0 0-1,0 0 0,0 0 1,0 0-1,0 0 1,0 0-1,0 0 0,0 0 1,0 0-1,0 0 1,-1 0-1,1 0 1,0 0-1,0 0 0,0 0 1,0 0-1,0 0 1,0 0-1,0 0 0,0 0 1,0 0-1,0 0 1,-1 0-1,1 0 0,0 0 1,0 0-1,0 0 1,0 0-1,0 1 1,0-1-1,0 0 0,0 0 1,0 0-1,0 0 1,0 0-1,0 0 0,0 0 1,0 0-1,-1 0 1,1 0-1,0 0 0,0 0 1,0 0-1,0 1 1,0-1-1,0 0 0,0 0 1,0 0-1,0 0 1,0 0-1,0 0 1,-4 19 985,-3 37 320,3 1 0,3 96 0,2-148-1283,-1-1 0,1 0 0,0 1 0,0-1-1,0 0 1,0 0 0,1 0 0,-1 0 0,5 6-1,-5-8-19,0-1-1,0 0 1,0 0-1,0 0 1,0 0-1,0 0 1,0 0-1,1 0 1,-1-1-1,0 1 0,1 0 1,-1-1-1,1 1 1,-1-1-1,1 1 1,-1-1-1,1 0 1,-1 1-1,1-1 1,-1 0-1,1 0 0,-1 0 1,1 0-1,-1-1 1,1 1-1,-1 0 1,1-1-1,-1 1 1,2-1-1,49-18 396,-35 12-281,0 1-1,0 1 1,26-5 0,-40 10-132,0-1 1,0 1-1,0 0 1,0 0-1,0 1 0,0-1 1,0 0-1,0 1 1,0 0-1,0 0 1,-1 0-1,1 0 1,0 0-1,0 1 0,-1-1 1,1 1-1,-1-1 1,1 1-1,-1 0 1,0 0-1,1 0 0,-1 0 1,0 1-1,-1-1 1,1 1-1,0-1 1,2 5-1,-2-3 11,-1 0 1,1 0-1,-1 0 1,0 1-1,0-1 0,0 0 1,-1 0-1,1 1 0,-1-1 1,0 0-1,0 1 1,-1-1-1,1 0 0,-1 0 1,0 1-1,0-1 1,0 0-1,-4 7 0,2-5 55,0 0-1,-1 0 1,0 0-1,0-1 1,-1 1-1,0-1 1,1 0-1,-2-1 0,-5 6 1,7-8-52,1 1-1,-1-1 1,0 0-1,1-1 1,-1 1 0,0-1-1,0 1 1,0-1-1,0 0 1,0-1 0,0 1-1,0-1 1,0 1-1,0-1 1,-1 0 0,-6-2-1,10 2-59,-1 0 0,1 0 0,0-1 0,0 1-1,0 0 1,0-1 0,-1 1 0,1-1 0,0 1 0,0-1-1,0 0 1,0 1 0,0-1 0,0 0 0,1 0 0,-1 0 0,0 0-1,0 1 1,0-1 0,1 0 0,-1-1 0,0 1 0,0-2-1,1 1-108,-1 0 0,1 0 0,0 0 0,0 0 0,0 0 0,0-1 0,0 1 0,1 0 0,-1 0 0,0 0 0,1 0 0,1-3 0,1-3-510,1 1 0,0 0 1,0 0-1,1 0 0,10-12 0,4 1-948,1 1 0,1 1-1,29-18 1,30-23-334,-71 49 2288,0 0 0,-1 0 0,0 0 1,0-1-1,-1 0 0,7-14 0,-12 20 85,0 0 0,-1-1 0,0 1 0,0-1 0,0 1 0,0-1 0,-1 0 0,1-3-1,-1 6-292,0 0 0,0 1 0,0-1 0,0 1 0,0-1-1,0 0 1,0 1 0,0-1 0,0 1 0,-1-1 0,1 0-1,0 1 1,0-1 0,-1 1 0,1-1 0,0 1-1,-1-1 1,1 1 0,-1-1 0,1 1 0,-1-1 0,0 1-17,0-1 0,1 1 1,-1 0-1,0 0 1,0 0-1,0 0 1,1 0-1,-1 0 1,0 0-1,0 0 1,0 0-1,0 0 0,1 1 1,-1-1-1,0 0 1,0 0-1,0 1 1,1-1-1,-1 1 1,-1 0-1,-3 2 64,1 1 0,0-1 0,-1 1 0,1 0-1,1 0 1,-1 1 0,0-1 0,1 1 0,0 0 0,0-1 0,1 1 0,-1 1 0,-1 6-1,2-8-184,0 0 0,1 1 0,-1-1-1,1 1 1,0-1 0,1 1 0,-1 0-1,1-1 1,0 1 0,0 0 0,0-1-1,1 1 1,0-1 0,-1 1-1,2 0 1,1 6 0,2-4 10,1 0 0,-1 0 0,1 0 0,0-1 0,1 0 0,0 0 1,10 6-1,17 17 60,-20-16-51,-1 1-1,-1 1 0,0 0 0,-1 0 0,0 1 1,-2 0-1,0 1 0,8 21 0,-13-28-4,-1 1 0,0-1-1,0 1 1,-1 0-1,-1 0 1,0-1 0,0 1-1,-1 0 1,-1 0 0,0 0-1,0 0 1,-1 0-1,0-1 1,-1 1 0,-7 17-1,9-25 12,-1 0-1,1 0 0,-1-1 0,1 1 1,-1 0-1,0-1 0,0 0 0,0 1 1,-4 2-1,5-4-15,0-1 0,1 1 0,-1-1-1,0 0 1,0 1 0,1-1 0,-1 0 0,0 0 0,0 1 0,1-1 0,-1 0 0,0 0 0,0 0-1,0 0 1,1 0 0,-1 0 0,0 0 0,0 0 0,0 0 0,1 0 0,-1-1 0,0 1 0,0 0-1,1-1 1,-1 1 0,0 0 0,1-1 0,-1 1 0,0-1 0,1 1 0,-1-1 0,0 1 0,1-1-1,-1 1 1,1-1 0,-1 0 0,1 1 0,-1-1 0,1 0 0,-1-1 0,-2-4 14,-1-1 0,1 0 0,0 0 0,1 0 0,0 0 0,0-1 0,1 1 0,0-1 0,0 1 0,0-9 0,1-5-14,1-1 0,5-27 0,6-6-47,2 1 1,42-104 0,-36 107-25,-1-1 0,-3-1 0,11-62 0,-27 112 59,3-28-33,-2 30 36,-1 0-1,0 0 1,0 0-1,0 0 0,0 0 1,0-1-1,0 1 1,-1 0-1,1 0 0,0 0 1,0 0-1,-1 0 1,1 0-1,-1 0 1,1 0-1,-1 0 0,1 0 1,-1 0-1,0 0 1,-1-1-1,1 2 3,1 0 0,-1 0 0,0 0 0,0 0 0,1 0 0,-1 0 0,0 0 0,0 1 0,1-1 0,-1 0-1,0 0 1,1 1 0,-1-1 0,0 0 0,1 1 0,-1-1 0,0 1 0,1-1 0,-1 1 0,1-1 0,-1 1 0,1-1 0,-1 1 0,1 0 0,-1-1 0,1 1-1,0 0 1,-1-1 0,1 2 0,-13 24 17,6-7-2,1 0 0,1 0 0,-5 31 0,8-40-5,1 1 0,0 0-1,1 0 1,0 0 0,1-1 0,0 1-1,1 0 1,3 12 0,-4-21-8,-1-1 0,0 1 0,1-1 1,0 1-1,-1-1 0,1 0 0,0 1 0,-1-1 1,1 0-1,0 0 0,0 0 0,0 0 0,0 1 1,1-1-1,-1-1 0,0 1 0,0 0 0,0 0 1,1 0-1,-1-1 0,0 1 0,1 0 0,-1-1 1,1 1-1,-1-1 0,1 0 0,-1 0 0,1 1 0,-1-1 1,1 0-1,-1 0 0,1 0 0,-1 0 0,1-1 1,-1 1-1,1 0 0,-1-1 0,0 1 0,1-1 1,-1 1-1,1-1 0,-1 0 0,2-1 0,5-2 11,1-1-1,-1-1 0,-1 1 0,1-1 0,9-10 0,11-15 15,-1-1 0,-2-2 1,-1 0-1,-2-1 0,-1-2 0,-2 0 0,-2-1 0,-1 0 1,-2-2-1,-1 1 0,-3-2 0,-1 0 0,5-53 0,-14 90-24,3-24 18,-2-44-1,-1 66-21,-1 0 0,1 0-1,-1 0 1,0 0 0,0 1-1,-1-1 1,0 0 0,0 1-1,0-1 1,-1 1 0,0 0-1,0 0 1,0 0 0,-4-4-1,6 7 0,0 1-1,-1 0 1,1 0-1,0 0 1,-1 0-1,1 1 1,-1-1-1,1 0 1,-1 1-1,1-1 1,-1 1-1,1-1 1,-1 1-1,1 0 1,-1-1-1,0 1 1,1 0-1,-1 0 1,1 0-1,-1 0 1,0 1-1,1-1 1,-1 0-1,1 1 1,-1-1-1,0 1 1,1-1-1,0 1 1,-1 0 0,1 0-1,-1 0 1,1 0-1,0 0 1,-1 0-1,-1 2 1,-3 3-16,-1 0 1,1 1 0,1 0 0,-1 0 0,-5 11 0,-2 5 16,1 1 0,1 1 0,1 0 0,1 0 0,2 1-1,0 0 1,2 0 0,1 1 0,1 0 0,1-1 0,1 1 0,2 0 0,0 0-1,2 0 1,1-1 0,1 1 0,2-1 0,0-1 0,14 33 0,-16-47-66,0-1 1,1 0 0,0 0 0,1-1-1,0 1 1,11 10 0,-16-18 23,-1 0 1,1 0-1,0 0 1,0-1-1,0 1 1,1-1-1,-1 1 1,0-1-1,0 0 1,1 0-1,-1 0 0,1 0 1,-1 0-1,1 0 1,-1-1-1,1 1 1,-1-1-1,1 0 1,0 0-1,-1 0 1,1 0-1,-1 0 1,1 0-1,0-1 1,-1 1-1,1-1 1,-1 0-1,1 0 0,-1 0 1,0 0-1,1 0 1,-1 0-1,3-3 1,20-17-332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17052,'1'0'181,"-1"1"0,1 0 0,-1 0-1,1-1 1,0 1 0,-1 0 0,1-1 0,0 1 0,-1-1 0,1 1 0,0-1 0,0 1 0,-1-1 0,1 1 0,0-1 0,0 0 0,0 1 0,0-1 0,-1 0 0,1 0 0,0 0 0,2 0 0,21 4 1866,-19-4-1889,-1-1-1,1 1 1,0-1 0,0 0 0,0 0 0,-1-1-1,1 1 1,0-1 0,-1 0 0,0 0-1,1-1 1,-1 1 0,0-1 0,6-5-1,-8 6-87,1 0-1,-1-1 0,0 1 0,1 0 0,-1-1 0,0 1 0,-1-1 0,1 0 0,0 0 0,-1 0 0,0 1 1,1-2-1,-1 1 0,0 0 0,-1 0 0,1 0 0,0 0 0,-1 0 0,0-1 0,0 1 0,0 0 0,-1-7 0,1 9-43,0 0 0,0 0 0,-1-1-1,1 1 1,0 0 0,-1 0 0,1 0-1,-1 0 1,1 0 0,-1-1-1,0 1 1,1 0 0,-1 1 0,0-1-1,0 0 1,0 0 0,0 0-1,0 0 1,0 1 0,0-1 0,0 0-1,0 1 1,0-1 0,0 1-1,0-1 1,0 1 0,-1-1 0,1 1-1,0 0 1,0 0 0,0 0 0,-1 0-1,1-1 1,0 2 0,0-1-1,-1 0 1,1 0 0,0 0 0,0 0-1,0 1 1,-1-1 0,1 1-1,0-1 1,-2 2 0,-2 0 1,0 0 0,1 1 0,-1 0 0,1 0 1,-1 0-1,1 0 0,0 1 0,-7 8 0,4-2-36,1 0 0,0 1 0,0 0 0,1 1 0,0-1 0,-4 17 0,7-19-9,-1 0 1,2 0-1,-1 0 0,1 0 1,1 1-1,-1-1 1,2 0-1,2 19 1,-3-26-9,0-1 0,0 0 0,1 1 0,-1-1 0,1 1 0,-1-1 1,1 0-1,0 1 0,-1-1 0,1 0 0,0 0 0,0 0 0,0 1 0,0-1 0,0 0 1,0 0-1,0 0 0,0 0 0,1-1 0,-1 1 0,0 0 0,1 0 0,-1-1 0,0 1 1,1-1-1,-1 1 0,0-1 0,1 0 0,-1 1 0,1-1 0,-1 0 0,1 0 0,-1 0 1,1 0-1,-1 0 0,1 0 0,-1-1 0,1 1 0,-1 0 0,0-1 0,1 1 0,1-2 1,4 0-34,0-1 1,-1-1-1,1 1 1,0-1 0,-1 0-1,10-10 1,-2 2-28,-2-1 1,0-1-1,12-18 0,6-12-216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31 220 20652,'-8'26'379,"1"1"0,2 1-1,0-1 1,2 1-1,1 0 1,2-1-1,0 1 1,2 0-1,1 0 1,1-1 0,1 0-1,1 0 1,20 51-1,-22-70-375,-1 0 0,2 0 0,-1 0 0,1-1 0,0 1 0,1-1 0,9 10 0,-13-15-2,-1-1 1,1 1 0,0-1 0,-1 0 0,1 1 0,0-1 0,0 0 0,0 0 0,0 0 0,0-1 0,0 1 0,0 0 0,0-1 0,0 1 0,1-1 0,-1 0 0,0 1 0,0-1-1,0 0 1,0-1 0,1 1 0,-1 0 0,0-1 0,0 1 0,0-1 0,0 1 0,0-1 0,0 0 0,0 0 0,0 0 0,0 0 0,0 0 0,0-1 0,-1 1 0,3-3 0,3-3 21,0 0 0,0-1 0,-1 0 1,8-12-1,-7 9 49,-4 10 73,-1 7-56,0 17-8,1-1 18,-2-20-93,-1-1 0,0 1 0,1-1 0,-1 0 0,1 1 0,0-1 0,-1 0 0,1 0 0,0 1 0,0-1 0,0 0 0,0 0 0,0 0 0,0 0 0,0 0 0,0 0 0,0 0 0,1-1 0,-1 1 0,0 0 0,3 0 0,-2 0 4,0-1-1,0 0 1,0 0-1,1 0 1,-1 0 0,0 0-1,0 0 1,0 0-1,1-1 1,-1 1 0,0-1-1,3-1 1,4-2 27,0 0 0,-1-1 1,0 0-1,0 0 0,10-10 0,4-6 137,33-41-1,-20 20-47,-35 41-126,1 1 1,-1-1-1,0 1 1,1-1-1,-1 1 1,1-1 0,-1 1-1,1-1 1,0 1-1,-1-1 1,1 1 0,-1 0-1,1-1 1,0 1-1,-1 0 1,1 0-1,0-1 1,-1 1 0,2 0-1,-1 0-1,-1 0 0,0 1 0,1-1 0,-1 0 0,0 0 0,1 1 0,-1-1 0,0 0 0,0 1 0,0-1-1,1 0 1,-1 1 0,0-1 0,0 1 0,0-1 0,0 0 0,0 1 0,0-1 0,0 1 0,0-1 0,0 0 0,0 1 0,0-1 0,0 1 0,-4 31-60,4-29 61,-7 23-41,5-21 39,0 1-1,0-1 1,1 1 0,0-1-1,0 1 1,1 0 0,-1-1-1,1 1 1,1 6 0,-1-12 1,0 1 0,0-1 1,1 0-1,-1 0 1,0 0-1,0 0 1,1 1-1,-1-1 1,0 0-1,0 0 1,1 0-1,-1 0 0,0 0 1,0 0-1,1 0 1,-1 0-1,0 0 1,1 0-1,-1 0 1,0 0-1,0 0 1,1 0-1,-1 0 0,0 0 1,0 0-1,1 0 1,-1-1-1,0 1 1,0 0-1,1 0 1,-1 0-1,0 0 1,0-1-1,1 1 0,-1 0 1,0 0-1,0 0 1,0-1-1,0 1 1,1 0-1,9-9-115,6-10-720,-1 0 0,-1 0 0,-1-2 0,0 0 0,16-37 0,35-120-4283,-58 161 4750,16-50-151,-4-1-1,12-85 1,-31 116 2011,1 37-1416,0-1 0,0 1 0,0-1 0,0 0 0,0 1 0,-1-1 0,1 1 0,0-1 0,0 1 0,-1-1 0,1 1 0,0-1 0,0 1 0,-1-1 0,1 1 0,-1-1 0,1 1 0,0-1 0,-2 0 0,2 2 16,-1-1-1,1 0 0,-1 0 0,0 0 0,1 0 0,-1 1 0,1-1 0,-1 0 1,1 0-1,-1 1 0,1-1 0,-1 0 0,1 1 0,-1-1 0,1 1 1,0-1-1,-1 1 0,1-1 0,-1 1 0,1-1 0,0 1 0,0-1 0,-1 1 1,1 0-1,-5 8 304,1-1 1,1 1-1,0 0 0,0 0 1,0 1-1,1-1 1,-1 18-1,1 1 71,2 40 0,7 10-188,4 0 0,30 111 0,-17-88-474,-24-99 176,5 22-113,-7-16 9,-5-12-127,-6-16 333,0 0 0,2-1 0,-18-42-1,10 21 192,17 39-248,-40-97 909,38 88-752,0-1 1,1 0-1,0 0 0,1 0 0,1 0 1,-1-15-1,2 25-168,1 0-1,-1 0 1,1 0 0,0 0-1,-1-1 1,1 1 0,1 0 0,-1 0-1,0 1 1,1-1 0,-1 0-1,1 0 1,0 1 0,0-1-1,0 1 1,0-1 0,0 1 0,1 0-1,-1 0 1,1 0 0,0 0-1,-1 1 1,1-1 0,0 1 0,0-1-1,5-1 1,7-2-401,1 1 0,0 0 0,0 1 0,18 0 0,-17 1-114,95-7-684,-55 7 374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1236 18300,'-1'1'36,"1"-1"0,0 0 0,0 0-1,-1 1 1,1-1 0,0 0 0,0 1 0,-1-1 0,1 1 0,0-1-1,0 0 1,0 1 0,0-1 0,0 1 0,0-1 0,0 0 0,0 1 0,0-1-1,0 1 1,0-1 0,0 0 0,0 1 0,0-1 0,0 1 0,0-1-1,0 0 1,0 1 0,1-1 0,-1 0 0,0 1 0,0-1 0,0 0 0,1 1-1,-1-1 1,0 0 0,0 1 0,1-1 0,-1 0 0,0 0 0,1 1 0,-1-1-1,0 0 1,1 0 0,-1 0 0,1 1 0,-1-1 0,0 0 0,1 0-1,-1 0 1,0 0 0,1 0 0,-1 0 0,1 0 0,-1 0 0,0 0 0,1 0-1,0 0 1,32-2 518,6-6 180,0-2 1,43-18 0,80-40 7,-140 59-628,845-404 1392,-380 152-1372,-113 59-156,-251 136-74,176-85-2271,-278 143 2059,-1 1 0,34-8 0,-30 12-296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0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12067,'-12'6'2091,"6"-2"1426,19-3-690,205-10 893,110-24-3664,-296 29 73,-19 2-126,1 1 0,0 1 1,0 0-1,0 0 1,-1 1-1,27 6 1,-46-4 133,-17-1-66,-38 2-22,52-4-38,-40 1 35,0-2 1,0-2 0,-88-18-1,106 16-56,-30 0 0,17 2 0,41 3-72,5 0 21,15 1-17,24 2-11,-11-4-595,33-7 0,3 1-1038,-41 3 1259,-4-8-173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18580,'11'-7'1888,"-5"4"-1247,-3 0-289,-2 7 840,0 7-232,-3 6-336,0 6-232,-2 10-304,-2 2-112,0 7-176,-1 1-80,3 0-320,-3-3-168,2-5-448,1-5 880,0-13-233,-2-7-143</inkml:trace>
  <inkml:trace contextRef="#ctx0" brushRef="#br0" timeOffset="1">221 77 17972,'10'-9'455,"0"1"-1,1 1 1,0 0 0,0 0 0,1 1-1,0 0 1,0 1 0,0 0 0,1 1-1,0 1 1,-1 0 0,1 0 0,1 2 0,25-1-1,-19 1-277,1 2-1,20 2 1,-34-2-165,0 0 1,0 1 0,0 0-1,0 0 1,0 0 0,-1 1-1,0 0 1,1 0 0,7 6-1,-12-8-12,-1 0 0,0 1 0,1-1 0,-1 0-1,0 1 1,0-1 0,0 1 0,0-1 0,0 1-1,0-1 1,0 1 0,0 0 0,-1-1-1,1 1 1,-1 0 0,1 0 0,-1 0 0,0-1-1,0 1 1,0 0 0,0 0 0,0 0 0,0 0-1,0-1 1,0 1 0,-1 0 0,1 0-1,-1 0 1,1-1 0,-1 1 0,-1 2 0,-2 4-12,-1 0 0,0 1 1,-1-2-1,-10 13 1,16-20 10,-72 76-32,-10 13 62,71-77-23,2 1-1,0 1 0,0 0 0,1 0 1,-8 19-1,15-30-7,0 0 0,0 0 0,0-1 0,0 1 1,1 0-1,-1 0 0,1 0 0,0 0 0,0 0 0,0 0 0,0 0 0,0 0 0,0 0 0,1-1 0,1 5 0,-1-6-14,0 1-1,0 0 0,0-1 0,0 1 0,0-1 0,1 1 0,-1-1 0,1 0 0,-1 0 0,1 0 0,-1 1 1,1-2-1,0 1 0,-1 0 0,1 0 0,0 0 0,0-1 0,0 1 0,0-1 0,0 1 0,-1-1 0,1 0 0,0 0 1,2 0-1,18 1-341,0-2 0,-1 0 0,1-2 0,-1 0 0,25-7 1,2-5-74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0:5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 10298,'-25'9'2814,"24"-9"-2708,0 1-1,0-1 0,0 1 0,0 0 1,0-1-1,1 1 0,-1 0 1,0-1-1,0 1 0,1 0 0,-1 0 1,1 0-1,-1 0 0,1 0 1,-1-1-1,1 1 0,-1 0 1,1 0-1,0 0 0,0 0 0,-1 0 1,1 2-1,0-2 206,18-5 1557,38-1 257,101 4 0,-74 2-1607,288 5 93,-227-3-570,58 5 63,-347-23 176,-489 7-184,512 10-117,122-2 18,0 0 1,0 0-1,0 0 1,0 0-1,0 0 1,0 0 0,0 0-1,0 0 1,0 0-1,0 0 1,0 0-1,0 0 1,0 0-1,0 0 1,0 0 0,0 0-1,0 0 1,0 0-1,0 0 1,0 0-1,0 0 1,0 0-1,0 0 1,0 0 0,0-1-1,0 1 1,0 0-1,0 0 1,0 0-1,0 0 1,0 0-1,0 0 1,0 0 0,0 0-1,0 0 1,0 0-1,0 0 1,0 0-1,10-4-47,14-1-2,136-5-415,248-31-2364,-392 37 2705,-20 1 98,-26 2 89,-74 13 164,-49 5 202,119-15-654,1-1 0,-51-6 0,74 3 44,0 0 1,1-1 0,-16-6 0,8 3-36,-2 0-109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73 12715,'1'-4'298,"0"-1"10,0 0 0,0 0 0,-1 0-1,1-11 1,-2 15-268,1 0 1,0 0-1,0-1 0,0 1 0,-1 0 0,1-1 0,-1 1 1,1 0-1,-1 0 0,0 0 0,1 0 0,-1 0 0,0-1 1,0 1-1,1 0 0,-1 1 0,0-1 0,0 0 0,0 0 1,0 0-1,0 0 0,-1 1 0,1-1 0,0 1 0,-2-2 1,-5 0 176,1 1 0,-1 0-1,1 0 1,-1 0 0,0 1 0,0 0 0,1 1 0,-1 0 0,0 0 0,-9 3 0,-12 3 269,-36 15 0,40-11-386,0 1-1,1 1 1,0 1 0,1 1 0,1 1 0,0 1-1,1 1 1,1 1 0,1 1 0,1 0 0,0 2-1,2 0 1,-28 48 0,31-46-94,1 0 1,1 2-1,1-1 0,1 1 0,2 0 1,0 1-1,2 0 0,1 0 0,1 0 1,1 1-1,1-1 0,2 0 0,0 1 0,7 28 1,-6-45-6,1-1 1,0 0-1,1 0 1,0 0 0,1 0-1,-1 0 1,2-1-1,0 0 1,0 0-1,0 0 1,12 11 0,-12-15 8,0 0 1,0 0 0,0 0 0,1-1-1,-1 0 1,1 0 0,0-1-1,0 0 1,1 0 0,-1 0 0,1-1-1,-1 0 1,1-1 0,0 0 0,-1 0-1,15 0 1,-4-3 65,0 0 1,0-1-1,-1-1 1,1-1-1,-1 0 0,0-2 1,24-11-1,-7 0 228,-2-1-1,50-38 1,-51 32-25,-1-1 1,-2-1 0,-1-1 0,-1-2-1,27-40 1,-42 54-178,-1 0 1,0-1 0,-1 0-1,-2 0 1,1-1-1,-2 0 1,0 0-1,-2-1 1,0 1-1,0-1 1,-2 0-1,0-35 1,-3 44-158,0-1 0,0 1 0,-1-1 0,-1 1 0,0 0 0,0 0 0,-1 0 0,0 0 0,-1 1 0,0-1 0,-1 1 0,0 1 0,0-1 0,-1 1 0,0 0 0,0 0 0,-1 1 0,-13-11 0,10 11-134,-1 0 0,1 0 0,-1 1 0,0 1 0,-1 0 0,1 1 0,-1 0-1,0 1 1,0 0 0,0 1 0,0 1 0,0 0 0,-1 0 0,-18 3 0,-21 6-379,7 6-31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11218,'-1'25'2557,"0"1"-1503,1-1 0,8 51 0,0 11-211,10 139-339,0-10-463,0 16-36,0 32-26,-19 131 88,-2-132-64,5-159-19,24 153 1,0-17 44,3 9 5,-2 14-48,-16-111 69,-18 171 76,7-314-42,-1 1 0,-1-1 0,-4 15 0,-2 14 205,2-2-99,-10 35 0,8-39-108,-8 57 1,-11 249 30,-5-25-118,5-65 0,22-188 3,-15 389 73,11 125-9,-15-272 521,24-292-370,0-10-244,0 0 0,0 1 0,0-1 0,0 1 0,0-1 0,1 0 0,-1 1 0,0-1 0,0 1 0,0-1-1,0 1 1,0-1 0,0 0 0,0 1 0,0-1 0,-1 1 0,1-1 0,0 0 0,0 1 0,0-1 0,0 1 0,-1-1 0,1 0 0,0 1 0,0-1-1,0 0 1,-1 1 0,1-1 0,0 0 0,-1 1 0,1-1 0,0 0 0,-1 0 0,1 1 0,0-1 0,-1 0 0,1 0 0,-1 0 0,1 0 0,0 1-1,-1-1 1,1 0 0,-1 0 0,1 0 0,0 0 0,-1 0 0,1 0 0,-1 0 0,1 0 0,0 0 0,-1 0 0,1 0 0,-1-1 0,1 1 0,-1 0 0,1 0-1,0 0 1,-1 0 0,1-1 0,0 1 0,-1-1 0,-9 1-270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16075,'11'-11'2217,"-9"20"-709,-10 23-758,-10 20-322,-11 23 48,-16 22-216,5 1-1,3 3 1,5 1 0,-20 117 0,50-207-751,0 0 1,-1 0-1,0 0 1,-1 0-1,-9 21 1,12-33 433,1 1 1,0 0-1,-1-1 1,1 1 0,-1-1-1,1 1 1,-1-1 0,0 1-1,1-1 1,-1 1 0,1-1-1,-1 1 1,0-1-1,1 0 1,-1 1 0,0-1-1,0 0 1,0 1 0,-4 0-623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16067,'19'-36'3533,"20"-35"-2506,81-207 1797,-67 149-1532,-47 113-1103,-5 13-138,0 0 1,0 0 0,0 0 0,1 0 0,-1 0 0,1 0-1,0 1 1,-1-1 0,1 0 0,0 1 0,3-3-1,-4 5-41,-1 0-1,0 0 0,0 0 1,1 0-1,-1 1 0,0-1 1,0 0-1,1 0 0,-1 0 0,0 0 1,0 1-1,0-1 0,1 0 1,-1 0-1,0 0 0,0 1 0,0-1 1,0 0-1,1 0 0,-1 1 1,0-1-1,0 0 0,0 0 0,0 1 1,0-1-1,0 0 0,0 1 1,0-1-1,0 0 0,0 0 1,0 1-1,0-1 0,0 0 0,0 0 1,0 1-1,0-1 0,0 0 1,-1 1-1,2 15 51,-27 204 230,1-15-3150,25-202 2730,0 0 0,0-1 0,0 1 0,0 0 0,0-1 0,0 1 0,2 4 0,3-13-583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14795,'9'33'1528,"-5"5"-951,-4-1-265,0 2 960,0-2-464,3-3-568,5-2-304,-1-11-616,1-4 608,-3-8-152,5-5-80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16812,'0'-1'2128,"-1"-2"-1376,0 0 1225,2 4-1017,2 1-248,5 1-320,3-2-184,6-1-592,1-7-376,7-7 616,-2-15-64,1-10-88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17140,'0'-1'135,"-1"0"0,0 0 0,1 0 0,-1 0 1,1 0-1,0-1 0,-1 1 0,1 0 0,0 0 1,0-1-1,0 1 0,0 0 0,0 0 0,0 0 1,0-1-1,0 1 0,0 0 0,1 0 0,-1-1 1,1 1-1,-1 0 0,0 0 0,1 0 0,0 0 1,-1 0-1,1 0 0,0 0 0,-1 0 0,1 0 1,0 0-1,0 0 0,0 0 0,0 1 0,0-1 1,0 0-1,0 0 0,0 1 0,0-1 0,0 1 1,1-1-1,-1 1 0,0 0 0,0-1 0,0 1 1,1 0-1,0 0 0,2-1-28,0 0 0,0 0 0,0 1 0,0 0 0,0 0 0,-1 0 0,1 0 1,0 1-1,0-1 0,0 1 0,0 0 0,0 0 0,-1 0 0,5 2 0,-5 0-95,0-1 1,0 1-1,-1 0 0,1 0 1,0 0-1,-1 0 0,0 0 1,0 1-1,0-1 0,0 1 0,0-1 1,-1 1-1,0 0 0,0 0 1,0-1-1,0 1 0,0 0 1,-1 0-1,1 0 0,-2 8 1,1 4 12,-1 1 0,-1-1 1,-6 27-1,-18 49 91,15-56 19,1 1 0,-6 49 1,16-82-139,0-1 0,0 1 0,0 0 1,0-1-1,0 1 0,1 0 0,-1-1 1,1 1-1,0 0 0,2 3 0,-3-6-19,0-1 1,1 1-1,-1-1 0,0 1 0,1 0 0,-1-1 0,1 1 0,-1-1 0,1 0 0,-1 1 0,1-1 0,-1 1 1,1-1-1,-1 0 0,1 1 0,0-1 0,-1 0 0,1 0 0,0 1 0,-1-1 0,1 0 0,1 0 0,-1 0-52,1 0 0,0 0 0,-1-1-1,1 1 1,-1-1 0,1 1 0,0-1-1,-1 0 1,0 0 0,1 1 0,-1-1-1,1 0 1,1-2 0,7-6-235,-1-1 0,0 0 0,-1 0 1,0-1-1,-1 0 0,11-21 0,-15 27 209,25-45-665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69 16203,'-1'0'111,"-1"0"0,1 0-1,-1 0 1,0 0 0,1 0-1,-1 0 1,0 1 0,1-1-1,-1 0 1,1 1 0,-1-1-1,1 1 1,-1 0-1,1-1 1,-1 1 0,1 0-1,0 0 1,-1 0 0,1 0-1,0 0 1,0 0 0,-1 2-1,-25 31 689,23-28-392,-3 2-205,1 1 0,1 0 1,0 1-1,0 0 1,1 0-1,0 0 1,0 0-1,1 0 1,-3 20-1,6-28-200,0-1 1,0 1-1,0 0 0,0-1 0,1 1 1,-1-1-1,0 1 0,1-1 0,-1 1 1,1 0-1,-1-1 0,1 1 0,0-1 1,-1 0-1,1 1 0,0-1 0,0 0 1,0 1-1,0-1 0,0 0 1,1 0-1,-1 0 0,0 0 0,0 0 1,1 0-1,-1 0 0,1-1 0,-1 1 1,1 0-1,-1-1 0,1 1 0,-1-1 1,1 1-1,-1-1 0,1 0 0,2 0 1,8 2-21,-1-2 1,1 1 0,0-2 0,12-1 0,-7 1 24,2-1 22,1 1 0,0 2-1,-1 0 1,1 1 0,0 0-1,34 11 1,-48-12-18,0 2-1,-1-1 0,1 1 1,0 0-1,-1 0 1,1 1-1,-1 0 1,0-1-1,0 2 1,-1-1-1,1 1 1,-1-1-1,0 1 1,0 0-1,0 1 1,-1-1-1,0 1 1,0-1-1,0 1 1,-1 0-1,0 0 1,0 0-1,0 0 1,1 13-1,-2-6 83,-1 0 1,1 0-1,-2 1 1,0-1-1,-1 0 0,0 0 1,-1-1-1,0 1 0,-1 0 1,0-1-1,-1 0 0,-1 0 1,0 0-1,0-1 0,-1 0 1,0 0-1,-1-1 0,-1 0 1,1 0-1,-19 15 1,24-23-68,1 0 0,-1 0 1,-1 0-1,1-1 1,0 1-1,0-1 1,-1 0-1,1 1 1,0-2-1,-1 1 1,1 0-1,-1-1 0,1 1 1,-1-1-1,1 0 1,-1 0-1,0-1 1,1 1-1,-1-1 1,1 1-1,-1-1 1,1 0-1,0-1 0,-1 1 1,1 0-1,0-1 1,0 0-1,0 0 1,0 0-1,-3-3 1,0 0-33,0 0 1,1-1-1,-1 0 1,1 0-1,1-1 1,-1 1-1,1-1 1,0 0-1,0 0 0,1 0 1,0-1-1,1 1 1,-3-9-1,3 4-9,0-1 0,1 1 0,0-1 0,1 0 0,0 1 0,1-1 0,0 0 0,1 1 0,1-1 0,0 1 0,0 0 0,1 0 0,10-20 0,6-4 21,1 1 0,50-61 0,-41 57 62,30-52-1,-57 86-52,0 0-1,0 0 1,-1 0-1,0 0 1,0-1-1,-1 1 1,2-7-1,-3 11-11,0-1 0,0 1 0,0-1 0,0 1 0,0 0 0,0-1 0,-1 1 0,1-1 0,0 1 0,-1 0 0,1-1 0,-1 1 0,1 0 0,-1-1 0,0 1 0,0 0 0,1 0 0,-1 0 0,0 0 0,0 0 0,0 0 0,0 0 0,0 0 0,-1 0 0,1 0 0,0 0 0,0 1 0,-1-1 0,1 0 0,0 1 0,-1-1 0,-1 0 0,-8-1-125,1 0 1,0 1 0,-1 0-1,1 1 1,-1 0 0,1 0 0,-1 1-1,-15 4 1,10-3-55,0 0 0,-26 0-1,4-6-152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14187,'43'-3'892,"1"-2"0,0-2 0,-1-2 0,59-19 1,49-11-288,-96 30-200,100-4 0,58 14 68,1 1-298,166-20-102,100-2 3,748-43 1225,-872 40-1093,324-38 131,130-7-210,-420 49-121,978-29 40,-1241 54 17,162 28 1,-277-32-46,-11-2-39,-1 0 1,1 0 0,-1 0-1,1 0 1,0 0 0,-1 0-1,1 0 1,-1 0 0,1 0-1,-1-1 1,1 1 0,0 0 0,-1 0-1,1 0 1,-1-1 0,1 1-1,-1 0 1,1 0 0,-1-1-1,0 1 1,1 0 0,-1-1-1,1 1 1,-1-1 0,0 1 0,1-1-1,-1 1 1,0-1 0,1 1-1,-1-1 1,0 1 0,0-1-1,1 1 1,-1-1 0,0 1-1,0-1 1,0 1 0,0-1 0,0 1-1,0-1 1,0 0 0,0 0-1,-4-31-1069,3 24 1173,-4-15-438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23381,'-2'8'2064,"2"-9"-1519,5-3-249,0-2 680,4-3-392,0-4-1104,1-1-664,3-6 968,-1-3-289,0 0-183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11362,'175'-23'5199,"33"7"-4236,1038-39-659,2 38-168,-1248 17-136,2472-30 956,-1650 13-275,-5-33-387,-770 46-367,-14 2-162,0-2 0,63-15 0,-93 19 221,-1-1 0,0 1 0,0-1 0,0 0-1,0 0 1,0 0 0,0 0 0,3-3-1,-5 4 5,1-1 0,-1 0 1,0 1-1,1-1 0,-1 0 0,1 0 0,-1 0 0,0 1 0,0-1 0,0 0 0,1 0 0,-1 0 0,0 0 0,0 0 0,0 1 0,-1-2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1570 10 13491,'-9'-2'145,"-1"0"1,1 0 0,0 1-1,-1 0 1,1 0-1,0 1 1,-1 0-1,1 1 1,-1 0-1,1 1 1,0 0 0,0 0-1,-1 1 1,2 0-1,-1 0 1,0 1-1,1 1 1,-12 6 0,-8 8 138,0 1 1,2 2 0,-43 42 0,-32 44 220,4 5-1,5 4 1,-77 131 0,-190 405 30,90-60-1694,228-499 396,4 1 0,-25 103 0,55-152 288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1513 0 10946,'-125'102'2700,"-150"160"0,241-228-2518,-432 476 1633,338-348-1875,-144 238 0,146-164-1190,107-194 685,3 1 0,1 0 0,-15 78-1,27-100 244,-1 40 0,8 9-551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1131 28 13171,'26'-7'246,"44"-11"318,-63 17-512,-1 0-1,1 1 1,0-1-1,0 2 0,-1-1 1,1 1-1,0-1 1,9 4-1,-15-4-40,1 1 0,-1-1 0,0 0 0,1 1-1,-1-1 1,1 1 0,-1 0 0,0-1 0,1 1 0,-1 0-1,0 0 1,0 0 0,0 0 0,0 0 0,0 0-1,0 0 1,0 0 0,0 1 0,0-1 0,0 0-1,-1 1 1,1-1 0,0 0 0,-1 1 0,1-1 0,-1 1-1,0-1 1,1 1 0,-1 2 0,0 1 30,-1 0-1,0 0 1,0 0 0,-1 0 0,1 0 0,-1 0-1,-4 7 1,-7 13 94,-1-1 0,-1-1 0,-2-1 0,0 0 0,-21 21 0,35-41-123,-478 494 1487,305-320-1211,-75 90 103,181-183-438,-77 119 0,131-176-126,-17 35 1,30-54 120,-1 1 0,2-1 1,-1 1-1,1 0 0,0 0 0,0 0 1,1 1-1,0 9 0,1-15 39,1 0 1,-1 1-1,1-1 0,0 0 0,0 0 0,0 0 0,0 0 0,1 0 1,-1-1-1,1 1 0,0 0 0,0-1 0,-1 1 0,2-1 0,-1 1 1,0-1-1,0 0 0,1 0 0,-1 0 0,1 0 0,0-1 0,0 1 0,-1-1 1,1 0-1,0 1 0,0-1 0,0 0 0,0-1 0,1 1 0,-1 0 1,0-1-1,0 0 0,5 0 0,9-1-62,0-1-1,0 0 1,17-6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11626,'1'2'55,"0"0"-1,0-1 1,0 1-1,0 0 0,0 1 1,-1-1-1,1 0 0,-1 0 1,0 0-1,1 0 0,-1 0 1,0 0-1,0 0 1,0 1-1,-1-1 0,1 0 1,0 0-1,-1 0 0,0 0 1,1 0-1,-1 0 0,0 0 1,0 0-1,0 0 1,-2 2-1,-5 8 42,0-1-1,0 0 1,-11 10-1,9-10 67,-107 110 1190,67-73-587,3 3-1,-47 63 0,92-111-739,-23 38 337,24-38-338,-1 0 1,1-1-1,1 1 0,-1 0 1,0 0-1,1 0 0,-1 0 1,1-1-1,0 1 0,0 0 1,0 0-1,0 0 0,1 0 1,0 3-1,-1-4-17,1-1 0,0 1-1,-1-1 1,1 1 0,0-1-1,0 1 1,0-1 0,-1 0 0,1 1-1,1-1 1,-1 0 0,0 0-1,0 0 1,0 0 0,1 0-1,-1 0 1,0 0 0,1 0 0,-1-1-1,1 1 1,-1-1 0,4 2-1,1-1-13,1 0 0,-1 0 0,0-1-1,10 0 1,-13 0 4,28-3-68,0-1 0,0-1-1,0-2 1,55-20 0,-45 14 19,83-29-80,-49 15-8,120-26 1,-180 50 129,0 1 1,-1 1-1,1 0 0,21 1 0,-33 0 13,0 0-1,0 1 0,-1-1 0,1 0 1,0 1-1,0 0 0,-1 0 1,1 0-1,0 0 0,-1 0 0,1 0 1,-1 1-1,1-1 0,-1 1 1,0-1-1,0 1 0,0 0 1,0 0-1,0 0 0,0 0 0,0 1 1,0-1-1,-1 0 0,0 1 1,1-1-1,-1 1 0,0 0 0,0-1 1,1 4-1,-2 2 23,0 0-1,0 0 1,-1 0-1,0 0 1,0 0-1,-1 0 1,0 0-1,0 0 1,-7 14 0,-7 28 145,16-49-163,0 0 0,-1 1 0,1-1 0,0 0 0,0 1 0,0-1-1,0 0 1,0 1 0,0-1 0,0 0 0,0 0 0,1 1 0,-1-1 0,0 0 0,1 0-1,-1 1 1,1-1 0,0 0 0,-1 0 0,1 0 0,0 0 0,0 0 0,-1 0 0,1 0 0,0 0-1,0 0 1,0 0 0,0-1 0,0 1 0,0 0 0,0-1 0,1 1 0,-1 0 0,0-1 0,0 1-1,0-1 1,1 0 0,-1 1 0,0-1 0,1 0 0,-1 0 0,1 0 0,8 0 17,0 0-1,0 0 1,0-1 0,15-3 0,-17 2-17,103-21-24,-66 12-65,1 2 0,-1 2 0,82-2-1,-118 9 60,1 1-1,-1-1 0,0 2 1,0 0-1,11 3 0,-18-4 17,0 0 0,1 0 1,-1 0-1,0 0 0,0 0 0,0 0 0,0 1 0,0-1 0,0 1 1,0 0-1,0 0 0,-1-1 0,1 1 0,0 0 0,-1 0 1,0 0-1,0 1 0,1-1 0,-1 0 0,0 0 0,-1 1 0,1-1 1,1 5-1,-2-1 9,0-1-1,0 0 1,0 1 0,-1-1 0,0 0 0,0 0 0,0 0 0,-1 0 0,1 0 0,-5 9-1,-31 51 143,14-27 0,20-34-109,1 1 1,0 0 0,0 0-1,0-1 1,0 1 0,1 0-1,-1 6 1,2-10-25,0 0 0,0 0-1,0 0 1,0 1 0,1-1 0,-1 0 0,0 0-1,1 0 1,-1 0 0,0 1 0,1-1 0,0 0-1,-1 0 1,1 0 0,-1 0 0,1 0-1,0 0 1,0-1 0,0 1 0,0 0 0,-1 0-1,1 0 1,0-1 0,0 1 0,0-1 0,1 1-1,-1 0 1,0-1 0,0 0 0,0 1 0,0-1-1,0 0 1,2 1 0,7 1 34,0-1-1,0 0 1,1 0 0,-1-1 0,0 0-1,0-1 1,1 0 0,10-3 0,86-25 114,-72 19-121,35-11-8,151-38-268,-212 57 210,0 0 1,0 1-1,1 0 1,-1 1-1,0 0 1,13 1-1,-19 0 26,-1-1-1,1 1 1,0 0-1,0 0 1,-1 0-1,1 0 1,-1 0 0,1 1-1,-1-1 1,1 1-1,-1 0 1,0 0 0,0-1-1,1 1 1,-1 1-1,-1-1 1,1 0 0,0 0-1,-1 1 1,1-1-1,-1 1 1,1-1-1,-1 1 1,1 3 0,3 11 71,-5-14-48,1 0 0,0 0 0,-1 0 0,1 0 1,0 0-1,1 0 0,-1 0 0,0-1 0,1 1 1,0 0-1,0-1 0,-1 1 0,1-1 0,1 1 1,-1-1-1,0 0 0,1 0 0,-1 0 0,1 0 0,-1-1 1,1 1-1,0-1 0,0 1 0,4 0 0,7 2-32,0-1 0,-1 0 0,1-1 0,0-1 0,0 0 0,0-1 0,0-1 0,20-2 0,15-6-1330,47-14 1,-90 21 1225,13-3-496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5001,'-14'-10'232,"8"-5"-168,6 0-16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1359 13427,'4'1'171,"-1"-1"0,1 0 0,0-1-1,-1 1 1,1-1 0,-1 1 0,1-1 0,-1 0 0,0 0 0,1-1 0,-1 1 0,0-1 0,4-2 0,5-2 155,94-48 1381,136-93-1,-120 69-1181,7-2-171,249-160-9,-162 90-569,220-149-1027,-194 129-421,-118 81 405,-86 63 767,-29 20 74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70 244 11450,'-5'3'244,"-1"0"86,-1 1 0,0-1-1,0 0 1,0 0 0,0-1 0,-13 3 0,17-7 1137,9-2-778,10-5-85,-15 8-525,69-32 1309,3 2 0,124-34 0,160-15-472,-346 78-905,278-39 73,-282 41-86,1-1-3,0 1 0,-1 0 0,1 0 0,8 2-1,-15-2 5,0 0-1,1 0 0,-1 0 0,1 1 0,-1-1 0,0 1 0,0-1 0,1 1 0,-1-1 0,0 1 0,0 0 0,0-1 1,1 1-1,-1 0 0,0 0 0,0 0 0,0 0 0,-1 0 0,1 0 0,0 0 0,0 1 0,0-1 0,-1 0 0,1 0 1,-1 0-1,1 1 0,-1-1 0,1 0 0,-1 1 0,0 1 0,0 3-6,0 0 1,-1 1-1,0-1 0,0 0 0,0 0 1,-1 0-1,0 0 0,0 0 1,-6 10-1,-33 52-31,28-49 31,-134 191-25,-8 12-287,74-90-398,68-101 561,12-12-89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36 18068,'-4'-4'134,"1"1"0,-1-1 0,0 1 0,0 1 0,-1-1 0,1 0 0,-1 1 1,1 0-1,-1 0 0,0 0 0,0 1 0,1 0 0,-1 0 0,0 0 0,0 0 0,0 1 0,-1 0 0,1 0 1,0 0-1,0 1 0,0-1 0,-5 2 0,-5 2 95,0 0 0,1 0 1,0 1-1,-1 1 0,2 1 1,-17 9-1,14-6-94,0 1-1,0 1 1,1 0-1,-24 27 1,31-30-102,1-1 0,0 1 0,1 1-1,0-1 1,0 1 0,1 0 0,0 1 0,1-1 0,-5 19-1,8-25-29,0-1 0,0 0 0,1 1 0,-1-1 0,1 1 0,0-1 0,0 1-1,0-1 1,1 1 0,-1-1 0,1 1 0,0-1 0,0 1 0,0-1 0,0 0 0,0 1-1,1-1 1,0 0 0,-1 0 0,1 0 0,0 0 0,0 0 0,1-1 0,-1 1 0,1-1-1,-1 1 1,1-1 0,0 0 0,0 0 0,0 0 0,0 0 0,0-1 0,5 2-1,1 1-6,1-2-1,0 1 0,0-1 0,-1-1 1,1 0-1,1 0 0,-1-1 0,0 0 0,0-1 1,15-3-1,-6 0-6,0-1 0,-1-1 1,0 0-1,0-2 0,-1 0 1,0-1-1,20-13 0,-12 4 83,-1-1-1,0-1 0,34-39 1,-74 90 207,8-13-225,-64 149 211,63-142-323,2 0 0,0 0-1,2 1 1,-4 51 0,9-70-71,0 0 0,0 1 1,1-1-1,0 0 1,0 0-1,1 0 1,-1 0-1,7 14 0,-7-18 63,1 0-1,0-1 1,0 1 0,0 0-1,0-1 1,0 1-1,0-1 1,1 1-1,-1-1 1,1 0-1,0 0 1,0 0-1,-1-1 1,1 1 0,0-1-1,0 1 1,1-1-1,-1 0 1,0 0-1,0-1 1,5 2-1,36 0-418,8-9-165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17476,'-54'54'1585,"-37"43"-425,82-85-958,0 0 0,0 0 0,1 1 0,1 1 0,0-1 0,-7 22 0,13-31-144,0 0 0,-1 1-1,1-1 1,1 0 0,-1 1 0,1-1-1,-1 0 1,1 1 0,1-1 0,-1 1-1,0-1 1,1 0 0,0 1 0,0-1-1,1 0 1,-1 0 0,4 7-1,-3-7-32,1-1 0,0 1-1,1 0 1,-1-1 0,1 1-1,-1-1 1,1 0 0,0 0-1,0-1 1,1 1 0,-1-1-1,0 0 1,1 0 0,-1 0-1,10 1 1,6 2 9,0-2 1,0-1-1,1 0 1,0-1-1,-1-2 1,1 0-1,-1-1 1,1-1-1,-1 0 0,0-2 1,0-1-1,-1 0 1,1-1-1,-1-1 1,-1-1-1,0-1 1,33-23-1,-43 27 21,-1 0-1,0-1 1,-1 0 0,0 0-1,0 0 1,0-1 0,-1 1-1,0-1 1,-1-1 0,0 1-1,0-1 1,-1 1 0,0-1-1,0 0 1,-1-1 0,2-11-1,-4 13-13,0 1 1,0-1-1,0 1 0,-1-1 0,0 1 1,-1-1-1,0 1 0,0 0 0,0 0 1,-1 0-1,0 0 0,0 0 0,-1 0 0,0 1 1,0-1-1,-1 1 0,1 0 0,-1 1 1,-1-1-1,-8-7 0,6 7-21,-1 0-1,1 1 0,-1 0 1,0 0-1,-1 0 0,1 1 1,-1 1-1,0 0 1,-16-3-1,19 4-84,0 1 1,1 0-1,-1 1 1,0 0-1,0 0 1,0 0-1,0 1 1,1 0-1,-1 0 1,0 1-1,1 0 0,-1 0 1,1 0-1,0 1 1,-9 5-1,13-7-36,0 1-1,0-1 1,1 1 0,-1 0-1,0 0 1,0 0 0,1 0-1,-1 0 1,1 0-1,0 0 1,0 1 0,-1 1-1,1-3 68,1 0-1,0 0 0,0 0 1,-1 0-1,1 0 0,0 0 1,0 0-1,0 0 0,0 0 1,0 0-1,0 0 0,1 0 1,-1 0-1,0 0 0,0 0 1,1 0-1,-1 0 0,0 0 1,1-1-1,-1 1 0,1 0 1,-1 0-1,1 0 0,0-1 1,-1 1-1,1 0 0,0 0 1,0-1-1,-1 1 0,1-1 1,0 1-1,0-1 0,0 1 1,0-1-1,1 1 0,1 0-47,1 0-1,0 0 0,1 0 0,-1 0 0,0-1 0,4 1 0,39-1-700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19116,'0'0'64,"0"1"0,0-1 0,0 1 0,0-1 0,0 1 0,0-1 0,0 1 0,0-1 0,0 1 0,0-1 1,0 1-1,0-1 0,0 1 0,0-1 0,0 1 0,1-1 0,-1 1 0,0-1 0,0 0 0,1 1 0,-1-1 0,0 1 0,1-1 0,-1 0 0,0 1 0,1-1 0,-1 0 0,0 1 0,1-1 0,-1 0 0,1 1 0,-1-1 0,1 0 0,-1 0 0,1 0 0,-1 1 1,1-1-1,-1 0 0,1 0 0,-1 0 0,1 0 0,-1 0 0,1 0 0,-1 0 0,1 0 0,-1 0 0,1 0 0,-1 0 0,1-1 0,-1 1 0,1 0 0,-1 0 0,1 0 0,0-1 0,29-23 754,-18 14-70,-2 1-481,189-162 2219,-162 135-2378,-1-2 0,-1-1 1,28-44-1,-61 81-102,-1 0 1,1 0-1,-1 0 1,0-1-1,0 1 1,0 0-1,0-1 1,0 1-1,0-1 1,-1 1-1,1-1 1,-1-4-1,0 7-4,0-1-1,0 1 1,0 0-1,0 0 0,0-1 1,0 1-1,0 0 1,0 0-1,-1 0 0,1-1 1,0 1-1,0 0 1,0 0-1,0 0 1,0-1-1,-1 1 0,1 0 1,0 0-1,0 0 1,0 0-1,0-1 0,-1 1 1,1 0-1,0 0 1,0 0-1,-1 0 1,1 0-1,0 0 0,0 0 1,0 0-1,-1 0 1,1 0-1,0 0 0,0 0 1,-1 0-1,1 0 1,0 0-1,0 0 1,-1 0-1,-17 12 33,8-2-32,0 0 0,1 1 0,0 1 0,1 0 0,0 0 0,1 0 0,0 1 0,1 0 1,-5 16-1,5-11-39,1 0 0,0 0 0,2 0 0,0 0 0,1 0 0,1 34 0,1-46-41,0 0-1,1-1 0,0 1 1,0 0-1,1 0 1,0-1-1,0 1 1,0-1-1,0 1 0,1-1 1,4 7-1,-5-10 72,-1-1-1,1 1 0,0 0 0,-1-1 1,1 1-1,0-1 0,0 0 1,0 1-1,0-1 0,0 0 0,0 0 1,1 0-1,-1-1 0,0 1 1,0-1-1,1 1 0,-1-1 0,0 0 1,0 1-1,1-1 0,-1 0 1,0-1-1,1 1 0,-1 0 1,0-1-1,1 1 0,-1-1 0,0 0 1,0 0-1,0 1 0,4-4 1,25-15-269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18036,'-38'20'2192,"-6"7"-1327,-10 9-361,-1 6 1472,4 7-1144,3-1-64,12 0-288,8-3-183,16-6-377,7-7-249,6-11-543,3-5-256,5-16 872,-2-6-232,-3-18-168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60 20404,'-15'-2'435,"1"1"-1,-1 1 1,1 0-1,-1 1 1,1 0-1,-27 7 1,36-7-332,-1 0 1,1 1 0,-1 0-1,1 0 1,0 0-1,0 0 1,0 1-1,0 0 1,1 0-1,-1 1 1,1-1-1,-1 1 1,1 0-1,1 0 1,-1 0-1,0 1 1,1-1 0,0 1-1,0 0 1,-3 7-1,6-11-100,-1 0 0,1 1 0,0-1 0,0 0 0,0 0 0,-1 0 0,1 0 0,0 0 1,1 0-1,-1 0 0,0 0 0,0 0 0,0 0 0,1 0 0,-1 0 0,0 0 0,1 0 0,-1 0 0,1 0 0,-1 0 0,1 0 0,0 0 0,-1 0 0,1 0 0,0 0 0,0-1 0,0 1 0,-1 0 0,1-1 0,0 1 1,0-1-1,0 1 0,0-1 0,0 1 0,0-1 0,0 1 0,0-1 0,0 0 0,2 1 0,3 0-58,1 1 1,-1-1-1,1 0 1,0 0-1,7-1 1,5-1-109,0-1 1,0-1 0,-1 0-1,0-2 1,0 0 0,0-1-1,0-1 1,-1 0-1,0-1 1,-1-1 0,18-13-1,-29 19 105,0-1-1,0 0 1,-1-1-1,1 1 1,-1-1-1,0 0 1,6-9-1,-9 13 56,-1 0 1,1-1-1,0 1 0,-1 0 0,1-1 0,0 1 0,-1 0 0,0-1 0,1 1 0,-1-1 1,0 1-1,0-1 0,1 1 0,-1-1 0,0 1 0,-1-1 0,1 1 0,0-1 1,0 1-1,-1 0 0,1-1 0,-1 1 0,1-1 0,-1 1 0,1 0 0,-1-1 1,0 1-1,0 0 0,0 0 0,0-1 0,1 1 0,-2 0 0,1 0 0,0 0 1,0 0-1,0 0 0,-2 0 0,0-1 24,-1 1 1,0-1 0,0 1-1,0 0 1,0 0-1,0 0 1,-1 1 0,1-1-1,0 1 1,0 0-1,0 0 1,0 1-1,0-1 1,-1 1 0,1 0-1,0 0 1,-6 3-1,-7 2 103,0 1-1,-26 16 1,30-15-39,-1 0 1,1 2-1,1 0 1,-1 0-1,-13 16 1,21-21-78,0 1 0,0 0 1,1 1-1,0-1 0,0 1 1,0-1-1,1 1 0,0 0 1,0 1-1,1-1 0,0 0 1,0 1-1,0 7 0,2-11-95,0 0 0,1 0 0,-1 0 0,1 0 0,0 0 0,0-1 0,1 1 0,-1 0 0,1-1 0,-1 1 0,1-1 0,0 1 0,1-1 0,-1 0 0,1 0 0,-1 0 0,1 0 0,0 0 0,0-1 0,0 1 0,0-1 0,0 0 0,1 0 0,4 2 0,8 4-144,-1-1 0,2 0 0,-1-1 0,19 4 0,30 4-472</inkml:trace>
  <inkml:trace contextRef="#ctx0" brushRef="#br0" timeOffset="1">804 448 15579,'-14'16'685,"-1"0"0,-1-2 0,0 0 0,-20 13 0,-29 26 843,57-46-1263,1 0 0,1 0 0,-1 1 0,1 0 0,1 0 0,-6 11 0,10-18-238,1 0 0,-1 0 0,1 0 0,-1 0-1,1 0 1,-1 0 0,1 0 0,0 1-1,-1-1 1,1 0 0,0 0 0,0 0 0,0 0-1,0 1 1,0-1 0,0 0 0,0 0-1,0 0 1,1 0 0,-1 1 0,0-1-1,1 0 1,-1 0 0,2 2 0,-1-2-15,0 0 0,1 0 0,-1 0-1,0 0 1,1 0 0,-1 0 0,1 0 0,-1 0 0,1-1 0,0 1 0,-1-1 0,1 1 0,0-1-1,2 1 1,6 0-18,0-1-1,0 0 1,0 0-1,15-3 0,-11 0-2,0 0 0,-1-1-1,1-1 1,-1 0 0,24-13 0,-28 13 33,0-1 1,0 0-1,-1 0 1,0-1-1,0 0 1,0 0 0,-1-1-1,10-13 1,-16 19-10,1 0 0,0 0 1,-1-1-1,1 1 0,-1 0 1,0-1-1,0 0 0,0 1 0,0-1 1,0 1-1,-1-1 0,1 0 1,-1 0-1,0 1 0,0-1 1,0 0-1,0 0 0,0 0 1,0 1-1,-1-1 0,0 0 1,1 1-1,-1-1 0,0 0 0,0 1 1,0-1-1,-1 1 0,1-1 1,0 1-1,-1 0 0,0-1 1,0 1-1,-3-3 0,-1 0 34,0 1 1,-1 0-1,1 0 0,-1 0 0,1 1 0,-1 0 1,0 0-1,0 1 0,0 0 0,-1 0 0,-11-1 1,-19 0 657,20 2-430,-35-7-1,28 1-49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0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12123,'-12'5'1939,"25"-4"-677,31-2 107,-42 0-1305,462-16 2716,-114 6-2681,-338 10-94,1 1 0,0 0 0,0 0 0,0 2 0,22 4 0,60 35 12,-80-39-14,0 1 0,0-2-1,0 0 1,0-1 0,0 0 0,0-1 0,22-4 0,-3 1 6,113-12 7,-142 16-20,1-1 0,-1-1 0,1 1 0,-1-1-1,0 0 1,1 0 0,-1 0 0,0-1 0,-1 1 0,1-1 0,0 0 0,-1-1 0,1 1 0,-1-1 0,0 0 0,-1 0 0,5-5-1,9-9-57,-16 16 37,1 1-1,0-1 1,0 1 0,0 0 0,0 0 0,0-1-1,0 1 1,0 0 0,0 1 0,0-1 0,0 0-1,1 1 1,-1-1 0,0 1 0,1 0 0,-1-1-1,0 1 1,3 1 0,-3-1-43,1 0 0,-1 0 0,0-1-1,0 1 1,0 0 0,0-1 0,0 1 0,0-1 0,3 0 0,-12 4-195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16420,'112'-19'2544,"-33"6"-1782,135-3-1,279 2-592,-176 3 26,-25-13-33,-131 8-127,-143 15-37,73-4 34,-82 5-26,0 1 0,0 0-1,0 0 1,0 1 0,0 0 0,-1 1 0,16 6 0,-24-9-3,1 0 1,-1-1-1,0 1 1,1 0 0,-1 0-1,0 0 1,1 0-1,-1 0 1,0-1 0,1 1-1,-1 0 1,0 0-1,0-1 1,1 1 0,-1 0-1,0 0 1,0-1-1,1 1 1,-1 0 0,0-1-1,0 1 1,0 0-1,0-1 1,1 1 0,-1 0-1,0-1 1,0 1-1,0 0 1,0-1 0,0 1-1,0 0 1,0-1-1,0 1 1,0-1 0,0 1-1,0 0 1,0-1-1,-1 0 1,1-17 629,-6-3-516,-1-5 25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35 161 10578,'-2'0'196,"1"0"0,-1 0 0,0 1 0,0-1 0,0 1 0,1 0 0,-1-1 0,0 1 0,1 0 0,-1 0 0,0 0 0,1 0 0,-1 0 0,1 0 0,0 1 0,-1-1 0,1 0 0,0 1 0,0-1 0,0 1 0,-2 2 0,3-4-130,1 1 1,-1-1-1,0 1 1,0-1-1,1 1 1,-1-1-1,0 1 1,1-1-1,-1 1 1,1-1-1,-1 1 1,0-1-1,1 0 1,-1 1-1,1-1 1,-1 0-1,1 0 1,-1 1 0,1-1-1,-1 0 1,1 0-1,-1 0 1,1 1-1,0-1 1,-1 0-1,1 0 1,-1 0-1,1 0 1,-1 0-1,1 0 1,0 0-1,0-1 1,26 1 778,-23 0-556,21-3 333,1-1 0,-2-1 1,1-1-1,-1-1 0,26-11 0,30-9 242,26-2-610,1 4 1,1 5 0,203-12-1,-253 31-251,56-3 41,195 19-1,-244-4-23,65 22 1,-84-19-42,1-3 1,0-1-1,82 5 0,-89-16-23,0-2 0,-1-2 0,1-1 0,-1-2 0,64-23 0,-95 29 26,1 0 0,-1 1 0,0 0 0,1 0 0,14 1 0,-23 0 17,0 0-19,0 0 0,1 0-1,-1 0 1,0 0 0,0 0 0,1 0 0,-1-1 0,0 1-1,0 0 1,0 0 0,1 0 0,-1 0 0,0 0-1,0 0 1,0-1 0,0 1 0,1 0 0,-1 0-1,0 0 1,0-1 0,0 1 0,0 0 0,0 0-1,0 0 1,0-1 0,0 1 0,1 0 0,-1 0-1,0 0 1,0-1 0,0 1 0,0 0 0,0 0 0,0-1-1,0 1 1,0 0 0,0 0 0,0 0 0,-1-1-1,1 1 1,0 0 0,0 0 0,0-1 0,0 1-1,0 0 1,0 0 0,0 0 0,0 0 0,-1-1-1,1 1 1,0 0 0,-10-18-426,4 7 316,-1-10-156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6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 11715,'-7'2'649,"4"-2"-457,1 0 0,-1 1 0,1 0 1,-1-1-1,1 1 0,0 0 0,-1 0 0,1 0 0,0 0 0,0 1 0,0-1 1,0 1-1,0-1 0,-3 4 0,5-5-151,0 1-1,0-1 1,0 1 0,0-1 0,1 1 0,-1-1-1,0 0 1,1 1 0,-1-1 0,0 0 0,0 1-1,1-1 1,-1 0 0,1 1 0,-1-1-1,0 0 1,1 0 0,-1 1 0,1-1 0,-1 0-1,0 0 1,1 0 0,-1 0 0,1 1 0,-1-1-1,1 0 1,-1 0 0,1 0 0,0 0 0,15 3 366,234 2 1976,-149-6-2091,361-16 160,118-2 150,0 29-466,-333-1-285,287 2-569,-402-21 569,-58 4 189,-23-4-447,-27 7-207,-1-2 0,28-8 0,8-2 322,-59 16 292,1-1 0,0 0 0,-1 1 0,1-1 0,-1 1 0,1-1 0,-1 0 0,1 1 0,-1-1 0,1 1 0,-1 0 0,1-1 0,-1 1 0,0-1 0,1 1 0,-1 0 0,0-1 0,1 1 0,-1 0 0,0-1 0,0 1 0,0 0 0,1-1 0,-1 2 0,0-4-60,-1 0 21,-2-17 21,-4-7-6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6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81 9442,'-91'-21'3343,"62"13"-479,-51-8-1,79 16-2817,1 0 1,-1 0-1,1 0 1,0 0-1,-1 0 0,1 0 1,0 0-1,-1 0 1,1 0-1,-1 0 0,1 0 1,0 0-1,-1 0 1,1 0-1,-1 0 0,1 0 1,0 0-1,-1 1 1,1-1-1,0 0 0,-1 0 1,1 0-1,0 1 1,-1-1-1,1 0 0,-1 1 1,5 7 387,16 7-198,-8-11-131,-1-1-1,1 0 1,0 0-1,0-2 1,19 2-1,64-6 319,-58 1-258,281-16 600,158-5-487,127 30-85,-600-7-223,-28-3-1337,23 1 1303,-1 1 1,0-1 0,0 1 0,1-1-1,-1 0 1,1 0 0,-1 0-1,-2-4 1,-5-11-316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116 160 10226,'9'4'465,"1"1"-1,-1-1 1,1 0-1,0-1 1,1 0-1,-1-1 1,0 0 0,13 0-1,50 1 168,0-5 0,94-12 0,145-39-359,-107 17-179,-52 5-41,-45 9-95,-93 22-22,-15 0 58,1 0 1,-1 0-1,0 0 1,0 0-1,0 1 1,1-1-1,-1 0 1,0 0 0,0 0-1,0 0 1,0 1-1,1-1 1,-1 0-1,0 0 1,0 0-1,0 1 1,0-1-1,0 0 1,1 0-1,-1 0 1,0 1-1,0-1 1,0 0 0,0 0-1,0 1 1,0-1-1,0 0 1,0 0-1,0 1 1,0-1-1,0 0 1,-1 2-7,1-1 1,-1 0-1,1 0 0,-1 0 1,0 0-1,1 0 0,-1 0 1,0 0-1,0 0 1,0-1-1,0 1 0,0 0 1,0 0-1,0-1 0,0 1 1,0 0-1,0-1 0,-2 1 1,-16 5-6,-1-1 1,1-1-1,-1-1 1,1-1-1,-34 0 1,7 0 17,-492 19 88,207-10 108,318-11-185,-29 1 69,1 2 1,-62 13-1,100-16-77,0 1 1,-1 0-1,1 0 1,-1 0-1,1 0 0,0 1 1,0-1-1,0 1 1,0 0-1,0 0 0,0 0 1,-4 4-1,6-6-4,1 0-1,0 1 1,0-1-1,0 0 1,0 0 0,0 0-1,0 0 1,0 1-1,0-1 1,0 0-1,0 0 1,0 0-1,0 1 1,0-1 0,0 0-1,0 0 1,0 0-1,0 1 1,0-1-1,0 0 1,0 0-1,1 0 1,-1 0 0,0 1-1,0-1 1,0 0-1,0 0 1,0 0-1,0 0 1,0 1-1,1-1 1,-1 0 0,0 0-1,0 0 1,0 0-1,0 0 1,1 0-1,-1 0 1,0 0 0,0 0-1,0 1 1,1-1-1,-1 0 1,0 0-1,0 0 1,0 0-1,0 0 1,1 0 0,-1 0-1,0 0 1,13 0-22,-11 0 18,245-7-57,-40 9 73,281-7-56,-342-3 41,192-5-366,-338 13 355,0 0 0,0 0 0,0 0 1,0 0-1,0 0 0,0 0 0,0 0 0,0 0 1,0 0-1,0 0 0,0 0 0,0 0 0,0 1 1,0-1-1,0 0 0,0 0 0,0 0 0,0 0 0,0 0 1,-12 2-39,-23 2 128,-60-2 203,0-5 0,-147-23 1,-184-57-145,422 82-135,-29-7-47,0 1-1,-1 2 1,1 1-1,-37 1 1,66 3 2,0 0 0,0 1 1,-1-1-1,1 1 0,0-1 0,0 1 0,0 1 1,0-1-1,0 0 0,1 1 0,-1 0 0,0 0 1,1 0-1,-1 0 0,1 1 0,-4 3 0,2 5-111,11-5-56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10450,'407'-29'5188,"200"-39"-3866,-186 1-410,169-20 894,-545 86-1642,-35 1-303,0 1 0,1-2 0,-1 0 0,11-2 0,-21 3 97,1-1 0,-1 1 0,0-1 1,1 1-1,-1-1 0,0 1 0,1-1 0,-1 0 1,0 1-1,0-1 0,1 1 0,-1-1 0,0 0 0,0 1 1,0-1-1,0 0 0,0 1 0,0-1 0,0 0 1,0 1-1,0-1 0,-1 0 0,1-3-96,0-15-217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12123,'256'-43'2924,"57"-7"-2144,122 14-578,381-35-130,-745 63-60,253-19 32,481 22 0,-669 12-3,835 12-30,96-29 4,-483 11 150,182-14 34,-510 10-180,268 33 0,-370-19 12,-1-6 0,187-19 1,-317 13-10,25-2 274,-1-3 0,60-13 0,-33-4-33,-96 7-746,13 4 385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 22365,'-9'5'266,"1"1"0,-1 0 0,1 0 0,0 1 0,0 0 0,0 0 0,1 1 1,0 0-1,-8 13 0,12-16-248,1-1 1,0 1 0,0-1-1,0 1 1,1 0 0,-1 0-1,1 0 1,0 0 0,1 0-1,-1 0 1,1 0 0,0 0-1,0 0 1,1 0 0,-1 0-1,1 0 1,0 0 0,1 0-1,-1 0 1,1-1-1,3 9 1,-3-10-24,0 1 0,-1-1 0,1 0 1,0 0-1,1 0 0,-1 0 0,0 0 0,1 0 0,0 0 0,-1-1 0,1 1 0,0-1 0,0 0 0,1 0 1,-1 0-1,0 0 0,1-1 0,-1 1 0,1-1 0,0 0 0,-1 0 0,1 0 0,0 0 0,0-1 1,-1 1-1,7-1 0,-5-1 18,0 0 1,1 0 0,-1-1-1,0 1 1,0-1 0,0 0-1,0-1 1,0 1 0,0-1-1,0 0 1,-1 0 0,0 0-1,1-1 1,-1 1 0,0-1-1,-1 0 1,7-9-1,-5 7 47,-1-1 0,0 0 0,0 0 0,-1 0 0,0 0 0,0 0 0,-1-1 0,0 0 0,0 1 0,-1-1 0,0 0 0,0 0 0,-1 0-1,0-9 1,0 12-28,-1 1 0,0-1 0,0 0 0,0 1 0,0 0 0,-1-1 0,0 1 0,0 0 0,0 0-1,0 0 1,-1 0 0,0 0 0,1 0 0,-1 1 0,-1-1 0,1 1 0,0 0 0,-1 0 0,0 0-1,1 0 1,-1 1 0,0 0 0,-1 0 0,1 0 0,-5-2 0,2 2-56,-1 0 0,1 0 0,-1 1 0,0 0 0,1 0 1,-1 1-1,-8 0 0,13 0-72,0 0-1,0 0 1,0 1 0,1-1 0,-1 1 0,0 0-1,0-1 1,1 1 0,-1 0 0,1 1 0,-1-1 0,1 0-1,-1 1 1,1-1 0,0 1 0,-1 0 0,1 0 0,0 0-1,0 0 1,1 0 0,-1 0 0,-2 4 0,4-5 34,-1 0 1,1 0 0,-1 0-1,1 0 1,0 0-1,0 0 1,0 0 0,0 0-1,0 0 1,0 0 0,0 0-1,0 0 1,0 0 0,0 0-1,1 0 1,-1 1 0,0-1-1,1 0 1,-1 0-1,0-1 1,1 1 0,0 0-1,-1 0 1,1 0 0,-1 0-1,1 0 1,1 0 0,0 2-48,1-1 1,0 0 0,-1 0-1,1 0 1,0 0 0,1 0-1,3 1 1,25 8-809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33 737 13355,'-12'20'1126,"10"-16"-872,-1 0 0,0 0 0,1 1 0,0-1 0,0 0 0,0 1 0,1 0 0,-2 7 1,3-12-207,0 0 0,0 1 0,0-1 0,0 0 0,0 0 0,0 1 0,0-1 0,0 0 0,0 0 0,0 1 0,0-1 0,0 0 0,0 0 0,0 1 0,0-1 0,0 0 0,1 0 0,-1 0 0,0 1 0,0-1 0,0 0 0,0 0 0,1 0 0,-1 1 0,0-1 0,0 0 0,0 0 0,1 0 0,-1 0 0,0 0 0,0 0 0,1 1 0,-1-1 0,0 0 0,0 0 0,1 0 0,-1 0 0,0 0 1,1 0-1,13-5 1076,10-11-95,9-11-99,-1-2 0,46-54 1,46-76 191,-96 123-914,200-293 837,-166 238-897,-55 79-127,-6 10-16,0 0-1,0 0 1,1 0-1,-1 0 1,1 0-1,-1 0 1,1 0-1,0 1 1,0-1-1,0 0 0,2-1 1,-8 25 35,-34 65 1,-13 35-15,44-102-17,1 0-1,1 1 1,1 0 0,-2 22 0,5-41-8,1 0 0,0 0 0,-1 0 0,1 0 0,0 0 0,0 0-1,1 0 1,-1 0 0,0 0 0,1 0 0,-1 0 0,1 0 0,-1 0 0,1 0 0,0 0 0,0-1 0,0 1 0,0 0 0,0 0 0,0-1 0,1 1 0,2 2 0,-2-3 0,0 0 0,0-1 0,0 1 0,0 0 0,0-1 0,0 0 0,1 0 0,-1 1 0,0-1 0,0 0 0,0-1 0,0 1 0,1 0 0,-1-1 1,0 1-1,0-1 0,3-1 0,10-4 7,1-1 0,-1-1 1,0-1-1,14-10 0,-28 18-6,85-65 86,145-143 0,-223 202-81,17-22 35,-38 52-38,0 0 1,-11 28-1,20-42-15,1 1 1,0 0-1,0-1 1,1 1-1,1 0 0,-1 0 1,1 0-1,2 20 0,-1-27-57,0 0 0,1 0 1,-1 0-1,1 0 0,0 0 0,0-1 0,0 1 0,1 0 0,-1 0 0,0-1 0,1 1 0,0-1 0,0 1 0,0-1 0,0 0 0,0 0 0,0 0 0,0 0 0,1 0 0,4 2 0,-2-1-53,-1-1-1,2 0 1,-1-1 0,0 1-1,0-1 1,0 0-1,1-1 1,-1 1-1,0-1 1,11-1-1,17-2-390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84 15203,'3'-2'395,"-1"0"0,1 1 0,0 0 0,0-1 0,0 1 0,0 0 0,0 0 0,0 1 0,0-1 0,0 1 0,1 0 0,3-1 0,11-1 686,34-11 177,27-6-560,127-15-1,-200 33-696,40-1 14,-43 2-15,-1 1 0,1-1-1,0 0 1,-1 0 0,1 1 0,-1 0 0,1-1-1,-1 1 1,1 0 0,-1 0 0,0 1 0,1-1-1,3 3 1,-6-3 0,1 0 0,-1 0 0,1-1-1,0 1 1,-1 0 0,0 0 0,1 0 0,-1 0-1,1 0 1,-1 0 0,0 0 0,0 0 0,0 0-1,0 0 1,1 0 0,-1 0 0,-1 0 0,1 0 0,0 0-1,0 0 1,0 0 0,0 0 0,-1 0 0,1 0-1,0 0 1,-1 0 0,1 0 0,-1 0 0,1 0-1,-1 0 1,0 0 0,1-1 0,-1 1 0,0 0-1,0 0 1,1-1 0,-1 1 0,-1 0 0,-5 5 41,0 0 0,0-1 0,-11 6 0,15-9-7,-37 19 233,0-2-1,0-2 1,-55 14 0,25-7 47,27-10-163,18-7-131,1 2 0,1 0 0,0 1 0,-25 16 0,46-25-106,0 0-1,0 0 1,1 1-1,-1-1 1,0 1-1,1 0 1,-1-1-1,1 1 1,-1 0-1,1 0 1,0-1-1,0 1 1,0 0-1,0 1 1,0-1-1,0 0 1,1 0 0,-1 0-1,1 0 1,-1 4-1,1-5 21,1 1 1,-1-1-1,0 0 0,1 1 0,-1-1 0,1 0 1,0 0-1,-1 0 0,1 1 0,0-1 0,0 0 1,-1 0-1,1 0 0,0 0 0,0 0 1,0 0-1,0 0 0,1 0 0,-1-1 0,0 1 1,0 0-1,0-1 0,1 1 0,-1-1 0,0 1 1,1-1-1,-1 0 0,0 1 0,1-1 0,-1 0 1,0 0-1,1 0 0,2 0 0,30 1-680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16163,'-15'3'1977,"-11"5"-1233,-12 4-328,0 1 1721,-5 7-1465,-3 0-136,-1 7-176,1 4-112,3 2-152,0 2-16,5-2-120,3 0-192,6-6-448,6 2-288,7-12 784,3-7-177,9-12-103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16 677 14195,'-5'8'731,"-5"8"101,9-13-28,8-8 645,36-39 189,-2-1 0,60-85 0,-52 63-950,242-346 1629,-329 475-2224,4 1 0,-31 75 1,63-131-99,-1 0 0,1 0 0,0 0 0,1 0 0,-1 13 0,1-19 3,1 0 0,1 0 1,-1 0-1,0 1 0,0-1 1,0 0-1,0 0 0,1 0 1,-1 0-1,1 0 0,-1 0 1,0 0-1,1 0 0,0-1 1,-1 1-1,1 0 0,0 0 1,1 1-1,-1-1 0,0-1 0,1 1 0,-1-1 0,0 1 0,1-1 0,-1 1 0,0-1 0,1 0 0,-1 0 0,1 0 1,-1 0-1,0 0 0,1 0 0,-1 0 0,1 0 0,-1-1 0,0 1 0,3-1 0,8-3 0,1-1-1,-1 0 1,-1-1-1,1 0 1,-1-1 0,0 0-1,11-10 1,68-65 143,-81 73-118,19-17 52,-16 16-15,0-1 0,-1 0-1,0-1 1,-1 0-1,0-1 1,12-21-1,-50 61-89,15-12-236,2 0 0,-1 0 0,-17 34-1,27-45 87,0 0 0,0 0 0,1 0 0,-1 1-1,1-1 1,-1 0 0,1 1 0,1-1 0,-1 1-1,1-1 1,0 1 0,0-1 0,0 1 0,0-1-1,1 1 1,0-1 0,0 1 0,0-1-1,0 0 1,1 1 0,-1-1 0,5 7 0,-4-9 89,-1 0 0,1 0 1,0 0-1,-1-1 0,1 1 0,0-1 1,0 1-1,2 1 0,24 8-845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17964,'-12'9'372,"1"1"0,0 0 0,0 1 0,1 0-1,1 1 1,0 0 0,0 0 0,1 1 0,1 0 0,0 1 0,1-1 0,0 1 0,1 0 0,1 1 0,0-1 0,-2 19 0,6-30-346,-1 1 0,1 0 0,0-1 1,1 1-1,-1-1 0,0 1 1,1-1-1,0 1 0,0-1 0,0 1 1,0-1-1,1 1 0,-1-1 1,1 0-1,0 0 0,0 0 0,0 0 1,0 0-1,3 2 0,-3-3 10,0-1-1,0 1 1,0-1-1,1 0 1,-1 0 0,0 0-1,0 0 1,1 0-1,-1 0 1,1-1-1,-1 1 1,0-1-1,1 0 1,-1 1-1,1-1 1,-1-1-1,1 1 1,-1 0 0,1 0-1,-1-1 1,1 1-1,-1-1 1,0 0-1,1 0 1,-1 0-1,0 0 1,0 0-1,3-2 1,-2 1 30,1 0 0,-1-1 0,0 1 0,-1-1 1,1 1-1,0-1 0,-1 0 0,1 0 0,-1 0 0,0 0 0,0-1 1,0 1-1,0-1 0,-1 1 0,1-1 0,-1 1 0,0-1 0,0 0 1,0 0-1,-1 1 0,1-1 0,-1 0 0,0 0 0,0 0 0,-1 0 1,1 1-1,-2-6 0,2 6-215,-1-1 0,-1 1-1,1 0 1,0 0 0,-1 0 0,1 0 0,-1 0 0,0 0-1,0 1 1,0-1 0,0 1 0,-1-1 0,1 1 0,0 0-1,-1 0 1,0 0 0,0 0 0,1 0 0,-1 0 0,-4-1 0,5 2-481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18612,'-11'8'1776,"12"-5"-1031,12-1-249,14-2 800,5 0-248,9-5-312,7 2-136,2-1-208,1 1-71,-3 0-361,-4 1-249,-9 2-599,-5-2-376,-13 1 992,-14 1-240,2 0-176</inkml:trace>
  <inkml:trace contextRef="#ctx0" brushRef="#br0" timeOffset="1">60 144 15763,'0'11'1625,"12"-8"-833,8-3-272,13-1 744,5-5-167,8 0-313,1-1-280,2-1-912,-1 0-1993,-13 1 2145,-4 0-352,-2 0-272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41 20684,'-3'-4'138,"1"1"0,0 0 0,-1 0 0,0 1-1,0-1 1,0 1 0,0-1 0,0 1 0,0 0-1,-1 0 1,1 0 0,-1 0 0,1 1 0,-1 0-1,0-1 1,-3 1 0,1 0 6,0 0 1,0 1-1,0 0 0,0 0 1,1 1-1,-1 0 1,0 0-1,0 0 0,-9 4 1,0 1 61,0 1 0,0 0 0,1 1 0,0 1 0,0 1 0,-20 18 1,18-13-87,0 1 0,2 0 0,0 1 0,1 0 1,1 1-1,-17 32 0,24-40-80,1 1 0,0 0 0,0 1-1,1-1 1,0 0 0,0 14 0,2-18-22,1 0 0,0 1 0,0-1 0,1 0 0,0 1 0,0-1 0,1 0 0,0 0 0,0 0 0,5 11 0,-4-12-11,0-1 0,1 1 0,0 0-1,0-1 1,0 0 0,1 0-1,-1 0 1,1-1 0,0 1-1,1-1 1,7 4 0,-4-2-1,0-2 0,1 1 0,0-1 0,0-1 0,0 0 0,19 3 0,-13-4 22,1 0 0,0-2 0,-1 0 0,1 0 0,0-2 0,-1 0 0,1-1 0,-1 0 0,17-7 0,-22 6 22,-1-1 1,0 1-1,0-2 0,0 1 0,15-14 0,-22 17-28,0-1 0,-1 1 1,1-1-1,-1 0 0,0 1 0,0-1 0,0 0 1,0 0-1,2-7 0,-3 8-8,-1 1 0,1-1 0,-1 0 0,0 0 0,0 0 0,0 0-1,0 1 1,0-1 0,0 0 0,0 0 0,0 0 0,-1 0 0,1 1 0,-1-1 0,0 0 0,1 0-1,-1 1 1,0-1 0,0 0 0,-1-1 0,-1 0 0,0-1 0,0 1-1,-1 0 1,1 0 0,-1 0 0,0 1 0,0-1-1,0 1 1,0 0 0,0 0 0,0 0 0,-1 0-1,1 1 1,-1 0 0,-7-1 0,1 0-272,0 0 1,-1 2-1,1-1 1,-1 1-1,-13 3 1,23-3 8,1 0 142,0 0 0,0 0-1,0 0 1,0 0 0,0 0 0,0 0-1,1 0 1,-1 0 0,0 1 0,0-1 0,0 0-1,0 0 1,0 1 0,1-1 0,-1 1 0,0-1-1,0 1 1,1-1 0,-1 1 0,0-1 0,1 1-1,-1 0 1,0 1 0,1-2 26,1 1 0,0-1 0,-1 0-1,1 1 1,0-1 0,0 0 0,-1 1 0,1-1 0,0 0 0,0 0 0,0 0-1,-1 0 1,1 0 0,0 0 0,0 0 0,0 0 0,-1 0 0,1 0 0,0 0 0,0-1-1,1 1 1,1-1-149,25-3-718,12-1-117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16740,'0'0'40,"0"-1"1,1 1 0,-1 0 0,0 0 0,0 0 0,0 0 0,0 0 0,0 0 0,0 0-1,0-1 1,0 1 0,0 0 0,0 0 0,1 0 0,-1 0 0,0 0 0,0 0-1,0-1 1,0 1 0,0 0 0,0 0 0,0 0 0,0 0 0,0-1 0,0 1 0,0 0-1,0 0 1,0 0 0,0 0 0,0 0 0,0-1 0,-1 1 0,1 0 0,0 0 0,0 0-1,0 0 1,0 0 0,0 0 0,0-1 0,0 1 0,0 0 0,0 0 0,0 0-1,-1 0 1,1 0 0,0 0 0,0 0 0,0 0 0,0 0 0,0 0 0,-1-1 0,1 1-1,0 0 1,0 0 0,0 0 0,0 0 0,0 0 0,-1 0 0,1 0 0,0 0-1,0 0 1,0 0 0,0 0 0,-1 0 0,-16 5 1068,-20 13 726,21-9-1302,1 1-1,1 1 1,0 0 0,-22 23 0,30-29-474,1 1 0,1 0 0,-1 0 0,1 0 1,0 0-1,0 0 0,1 1 0,0 0 0,0 0 0,0 0 1,1 0-1,0 0 0,1 0 0,-2 8 0,3-12-53,1 0 0,-1 0 1,1 0-1,-1 0 0,1 0 0,0 0 0,0-1 0,0 1 1,0 0-1,0-1 0,1 1 0,-1 0 0,1-1 0,0 0 0,0 1 1,0-1-1,0 0 0,0 0 0,0 0 0,1 0 0,-1-1 0,0 1 1,1-1-1,0 1 0,-1-1 0,1 0 0,0 0 0,-1 0 0,1 0 1,4 0-1,2 1-2,1 0 0,-1 0 0,1-1 0,-1-1 1,1 0-1,0 0 0,-1 0 0,13-4 0,-12 2 31,0-1-1,1-1 1,-1 0-1,0 0 1,-1-1-1,1 0 1,-1-1 0,16-12-1,-21 15-7,-1-1 0,0 1 0,1-1 0,-1 1 0,-1-1-1,1 0 1,-1 0 0,1 0 0,-1 0 0,2-5 0,-3 6-7,-1 0-1,1 0 1,-1 0 0,1 0-1,-1 0 1,0 0 0,0 0 0,0 0-1,0 0 1,-1 0 0,0 0-1,1 0 1,-1 0 0,0 0 0,0 0-1,0 0 1,-2-2 0,1 1-3,-1 1 1,1 0-1,-1 0 0,0 0 1,0 0-1,0 0 0,0 1 1,0-1-1,-1 1 1,1 0-1,-1 0 0,1 0 1,-1 0-1,0 1 0,0-1 1,-7-1-1,4 2-66,0-1 0,0 1-1,-1 0 1,1 1 0,0 0 0,-1 0-1,1 1 1,-11 1 0,17-2-22,0 1 1,0-1-1,0 0 1,0 0-1,0 0 0,0 1 1,0-1-1,0 0 1,0 1-1,0-1 1,0 1-1,0-1 1,0 1-1,0 0 0,0-1 1,1 1-1,-1 0 1,0-1-1,0 1 1,1 0-1,-1 0 1,1 0-1,-1 0 0,0 0 1,1 0-1,-1 1 1,1-1-19,1 0 0,-1 0 0,1 0 0,-1 0 0,1 0 0,-1 0 0,1-1 0,-1 1 0,1 0 0,0-1 0,-1 1 0,1 0 0,0-1 0,0 1 0,0-1 0,0 1 0,-1-1 0,1 1 0,0-1 0,0 1 0,0-1 0,0 0 0,0 0 0,0 1 0,0-1 0,0 0-1,0 0 1,1 0 0,10 1-254,-1 0-1,1-1 0,15-1 1,15-3-526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17068,'-10'3'386,"1"1"1,0 0 0,0 0-1,0 1 1,1 0 0,-1 1-1,1 0 1,1 0 0,-1 1-1,1 0 1,0 0 0,1 0-1,0 1 1,0 0 0,0 1-1,1-1 1,-5 13 0,8-19-354,1 1-1,0 0 1,1-1 0,-1 1-1,0 0 1,1 0 0,-1 0 0,1-1-1,0 1 1,0 0 0,0 0-1,1 0 1,-1 0 0,0-1 0,1 1-1,0 0 1,0 0 0,0-1-1,0 1 1,0 0 0,0-1 0,1 1-1,-1-1 1,1 0 0,0 1-1,0-1 1,0 0 0,0 0 0,0 0-1,0 0 1,0-1 0,1 1-1,-1 0 1,1-1 0,-1 0 0,5 2-1,3 2-6,1-1 0,1 0 0,-1-1 0,0 0 0,1-1 0,0 0 0,20 0-1,-17-2 10,-1 0 0,1-2-1,-1 1 1,18-6-1,-26 6 8,0-1-1,0 0 1,0 0 0,0-1-1,0 0 1,-1 0-1,1 0 1,-1-1 0,1 0-1,-1 0 1,-1 0-1,6-6 1,-8 9-19,-1-1 0,1 0 1,-1-1-1,1 1 0,-1 0 0,0 0 1,0-1-1,0 1 0,0 0 0,0-1 1,-1 1-1,1-1 0,-1 1 0,0-1 1,1 1-1,-1-1 0,0 0 0,0 1 1,-1-1-1,1 1 0,-1-1 0,1 1 1,-1-1-1,0 1 0,0 0 1,0-1-1,0 1 0,0 0 0,0 0 1,-1-1-1,1 1 0,-1 0 0,1 0 1,-1 1-1,0-1 0,0 0 0,-2-1 1,-4-3-38,1 0 1,-1 1 0,0 0-1,0 0 1,-1 1 0,1 0 0,-1 0-1,-17-4 1,17 6-271,1 0 0,-1 1 0,0 0 0,-16 1 0,22 0 225,0 1 0,0-1 0,-1 1 0,1 0 0,0-1 0,0 1 0,0 1 0,0-1 0,0 0 0,0 1 0,0-1 0,1 1 0,-1 0 0,0 0 0,1 0 0,-3 3 0,-7 15-468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1825 275 12107,'7'-8'311,"0"0"0,-1 0 0,0-1 0,-1 0 1,0 0-1,5-12 0,-9 18-227,0 0 1,0-1-1,-1 1 1,1 0-1,-1-1 1,0 1-1,0 0 1,0-1-1,0 1 1,-1 0-1,1-1 1,-1 1-1,0 0 1,0 0-1,0-1 1,0 1-1,-1 0 0,1 0 1,-1 0-1,0 1 1,1-1-1,-2 0 1,1 0-1,-2-2 1,-4-2 113,-1-1 1,1 2-1,-1-1 1,0 1 0,-1 0-1,1 1 1,-1 0-1,-18-6 1,-1 1 67,-1 2 0,-31-5-1,-29 0-209,1 3 0,-105 4 1,-181 31-248,290-13 201,0 3-1,-116 38 1,149-36 51,1 3-1,1 2 1,1 2-1,-87 57 1,119-69-36,0 1 0,1 0 0,1 1 0,0 1 0,0 0-1,2 1 1,-23 34 0,32-42-22,-1 1-1,1-1 1,1 1-1,0 0 1,0 0-1,0 1 1,1-1-1,1 0 1,-1 1-1,2 0 1,-1-1-1,1 1 1,1-1-1,0 1 1,0-1-1,1 1 1,0-1-1,0 0 1,7 14-1,1-1-25,0-1 0,2-1 0,1 1 0,0-2 0,2 0 0,0 0-1,1-2 1,1 0 0,0-1 0,35 25 0,-18-18-30,2-1 0,0-2-1,1-1 1,0-2 0,59 17 0,-33-16-8,1-3 0,1-3 0,117 6 0,-88-16 41,0-4 0,99-15 0,-116 5 74,-1-2 1,0-5-1,127-47 1,-154 46 73,-1-3 0,-1-1 0,-1-3 0,-1-1-1,-2-2 1,56-51 0,-82 66-23,-2-1 0,1-1-1,-2 0 1,0-1 0,16-29 0,-26 41-69,-1-1 1,0 1 0,0-1-1,0 0 1,-1 0-1,0 0 1,0 0 0,-1 0-1,0 0 1,0 0 0,-1-1-1,0 1 1,0 0-1,-1 0 1,0 0 0,0-1-1,-1 1 1,1 0 0,-1 0-1,-6-12 1,2 10-5,0 0 1,0 0 0,-1 0-1,-1 1 1,1 0 0,-1 0-1,0 1 1,-1 0-1,0 0 1,0 1 0,0 1-1,-1-1 1,-10-3 0,-14-6-130,-1 3 1,-56-14 0,23 10-289,-127-12 0,121 24 145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14099,'0'1'70,"0"-1"1,-1 1-1,1-1 1,0 1-1,0 0 0,0-1 1,0 1-1,-1-1 0,1 1 1,0-1-1,0 1 1,0 0-1,0-1 0,0 1 1,0-1-1,1 1 0,-1 0 1,0-1-1,0 1 1,0-1-1,1 1 0,-1-1 1,0 1-1,0-1 1,1 2-1,16 9 988,28 1-50,-37-11-774,78 15 544,1-4-1,94 0 1,175-14-397,-305 0-341,161-5 1,271 0-265,-462 11-710,-19-4 568,-5-1 117,-4-1 194,-9-5-329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18012,'-7'0'348,"1"1"0,0 1 0,-1-1-1,1 1 1,0 0 0,0 0 0,-7 5 0,-3-1 112,0 1 93,0 1-1,0 0 0,0 1 1,-23 18-1,33-23-484,1 0 0,0 1 0,0-1 0,1 1 0,0 0 1,-1 1-1,2-1 0,-1 1 0,1 0 0,-1 0 0,2 0 0,-1 0 0,1 0 0,0 0 1,-3 12-1,5-16-70,0 1 0,-1-1 1,1 0-1,0 1 0,0-1 1,0 1-1,1-1 0,-1 1 1,1-1-1,-1 1 0,1-1 1,0 0-1,0 1 0,0-1 1,0 0-1,0 0 0,0 0 1,1 0-1,-1 0 0,1 0 1,-1 0-1,1 0 0,0 0 1,0-1-1,0 1 0,0-1 1,0 1-1,0-1 0,0 0 1,0 0-1,1 0 0,-1 0 1,0 0-1,1-1 0,3 2 1,2-1-10,1 0 0,-1 0 0,1-1 0,0 0 1,-1 0-1,1-1 0,0 0 0,-1 0 0,10-4 1,5-2 109,0-1 1,0-1 0,-1-1-1,0-1 1,0-1 0,-2-1-1,1-1 1,-2-1 0,0-1-1,24-24 1,-42 38-72,1 1 1,-1-1-1,0 1 1,0-1-1,1 0 1,-1 1-1,0-1 1,0 0-1,-1 0 1,1 0-1,0 1 1,-1-1-1,1 0 0,-1 0 1,1 0-1,-1 0 1,0 0-1,0 0 1,0 0-1,0-1 1,0 1-1,-1-3 1,0 3-3,0 1-1,0-1 1,-1 0 0,1 1 0,0-1 0,-1 1 0,1-1 0,-1 1 0,0 0 0,1 0-1,-1 0 1,0 0 0,0 0 0,0 0 0,0 0 0,0 0 0,1 1 0,-1-1 0,0 1-1,-1 0 1,-2-1 0,-10 0 27,0 0 0,0 0 0,0 2 0,0 0 0,-28 6 0,33-5-105,-1 0-1,0 2 1,1-1-1,0 1 1,0 1-1,0 0 1,0 0-1,-14 11 0,22-14-74,0-1-1,0 1 1,1 0-1,-1 0 1,0 0-1,1 0 1,0 0-1,-1 0 1,1 0-1,0 0 1,0 0-1,0 1 1,0-1-1,0 4 0,1-4 9,0-1 0,0 0 0,0 0 0,0 1 0,0-1-1,0 0 1,0 1 0,1-1 0,-1 0 0,1 0 0,-1 0-1,1 1 1,-1-1 0,1 0 0,-1 0 0,1 0-1,0 0 1,0 0 0,0 0 0,0 0 0,0 0 0,0 0-1,0 0 1,0-1 0,0 1 0,0 0 0,0-1-1,2 1 1,9 4-924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76 13115,'24'-76'5957,"-23"84"-3079,0 31-1824,-33 213 687,10-107-1378,18-113-340,-19 242-117,22-271 2,1 0-1,1 0 0,-1-1 0,0 1 0,0 0 1,1-1-1,0 1 0,0-1 0,1 5 0,-2-6 64,1-1 0,-1 0 0,0 0 0,0 1 0,0-1 0,0 0-1,1 0 1,-1 0 0,0 0 0,0 1 0,0-1 0,1 0 0,-1 0-1,0 0 1,0 0 0,1 0 0,-1 0 0,0 0 0,0 0 0,1 0-1,-1 0 1,0 0 0,0 0 0,1 0 0,-1 0 0,0 0 0,1 0-1,-1 0 1,0 0 0,0 0 0,1 0 0,-1 0 0,0 0-1,0 0 1,13-14-1033,-4-2 665,-2 0 0,7-18-1,4-12-369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13331,'5'-13'830,"19"-40"1650,-22 67 81,-4 11-1708,-40 292 3098,33-220-3274,6 127 0,4-162-2343,-1-62 1644,1 1 0,-1-1 0,0 0 0,0 0 0,0 0 0,0 0 0,0 1 0,0-1 0,0 0 0,0 0 0,0 0 0,0 0 0,0 1-1,0-1 1,0 0 0,0 0 0,0 0 0,0 0 0,0 1 0,0-1 0,0 0 0,0 0 0,-1 0 0,1 0 0,0 0 0,0 1 0,0-1 0,0 0-1,0 0 1,0 0 0,0 0 0,-1 0 0,1 0 0,0 1 0,0-1 0,0 0 0,0 0 0,0 0 0,-1 0 0,1 0 0,0 0 0,0 0-1,0 0 1,0 0 0,-1 0 0,1 0 0,0 0 0,0 0 0,0 0 0,0 0 0,-1 0 0,1 0 0,0 0 0,0 0 0,0 0 0,0 0 0,-1 0-1,1 0 1,0 0 0,0 0 0,0-1 0,-9-9-587,-2-5-136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17244,'-6'-5'1688,"3"3"785,7 4-1265,8-1-336,2-1-144,6-3-200,5 0-96,3-1-456,2 1-440,1-1 448,-1-1-96,-5 4-144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17188,'-1'1'271,"-1"0"-1,1 0 1,0 0 0,-1 0 0,1 0 0,-1 0 0,1 0 0,-1 0 0,0-1-1,1 1 1,-1 0 0,0-1 0,-3 1 0,-13 5 1139,6 1-1095,1 1 0,-1 0 1,1 0-1,1 2 0,0-1 0,0 1 0,1 0 0,0 1 0,-8 13 0,8-10-247,1 0 0,0 0 0,1 0 0,1 1 0,0 0 0,1 0-1,-5 26 1,9-36-41,0 0-1,1 0 0,0 0 0,0 0 1,0 0-1,0 0 0,1 0 0,1 8 1,-1-12-17,0 1 0,-1 0 0,1-1 0,0 0 0,0 1 0,0-1 0,0 1 0,0-1 0,0 0 0,0 0 0,0 1 1,0-1-1,1 0 0,-1 0 0,0 0 0,1 0 0,-1-1 0,1 1 0,-1 0 0,1-1 0,-1 1 0,1-1 0,0 1 1,-1-1-1,1 0 0,0 1 0,-1-1 0,1 0 0,2 0 0,4-1 29,0 0 0,0-1 0,0 1 0,0-1 0,0-1-1,-1 0 1,1 0 0,-1 0 0,1-1 0,-1 0 0,0 0 0,6-6 0,4-4 99,0 0 0,-2 0 1,21-25-1,-25 25-10,0 1-1,-1-2 1,16-29-1,-24 39-104,1-1 1,-1 1-1,0 0 0,-1 0 0,1-1 0,-1 1 0,0-1 1,0 1-1,-1-1 0,1 0 0,-1 1 0,-1-1 0,1 0 1,-1 1-1,0-1 0,-2-6 0,3 11-61,-1-1 1,0 0-1,0 0 0,0 1 0,0-1 1,0 0-1,0 1 0,0-1 0,-1 1 0,1-1 1,-1 1-1,1 0 0,-1 0 0,1-1 1,-1 1-1,0 0 0,1 0 0,-1 1 1,0-1-1,0 0 0,0 1 0,0-1 1,0 1-1,1-1 0,-1 1 0,-4 0 0,-3 0-376,0 1 0,0 0 0,0 0 0,-14 5 0,0-1-42,4-2-243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21285,'12'0'1376,"6"-3"-1632,-3-3-240,-3 1 632,-1-2-184,9 4-136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16307,'-1'17'1425,"-3"-6"-1049,2-4-176,5-4 488,4-1-368,9-4-560,-3-5 376,13-6-200,-2-1-120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18452,'0'0'43,"0"0"0,0 1 0,0-1-1,0 0 1,0 0 0,0 0 0,0 0 0,0 0 0,0 1 0,0-1 0,0 0 0,0 0-1,0 0 1,0 0 0,0 0 0,0 1 0,0-1 0,0 0 0,0 0 0,0 0-1,1 0 1,-1 0 0,0 0 0,0 1 0,0-1 0,0 0 0,0 0 0,0 0 0,0 0-1,0 0 1,1 0 0,-1 0 0,0 0 0,0 0 0,0 0 0,0 1 0,0-1-1,0 0 1,1 0 0,-1 0 0,0 0 0,0 0 0,0 0 0,0 0 0,0 0-1,1 0 1,-1 0 0,0 0 0,0 0 0,0 0 0,0 0 0,0 0 0,1-1 0,9-6 634,11-16-11,140-187 1273,-134 174-1692,-25 37-64,-1 7-104,-2 10 5,-5 27 10,2-15-240,0 0 0,2 0 0,2 42 0,6-49-567,-6-23 701,0 1-1,1-1 0,-1 0 1,0 1-1,0-1 0,0 1 0,0-1 1,1 1-1,-1-1 0,0 0 1,0 1-1,1-1 0,-1 0 1,0 1-1,0-1 0,1 0 1,-1 1-1,1-1 0,-1 0 0,0 0 1,1 1-1,-1-1 0,0 0 1,1 0-1,-1 0 0,1 0 1,-1 0-1,1 1 0,-1-1 0,1 0 1,-1 0-1,0 0 0,1 0 1,-1 0-1,1 0 0,-1 0 1,1-1-1,-1 1 0,1 0 1,-1 0-1,0 0 0,1 0 0,-1 0 1,1-1-1,-1 1 0,0 0 1,1 0-1,-1-1 0,0 1 1,1-1-1,10-13-351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15115,'57'91'4381,"-48"-80"-4199,0 1 1,-1 0-1,-1 1 0,0-1 1,-1 1-1,0 1 0,-1-1 0,0 1 1,-1 0-1,-1 0 0,0 1 1,-1-1-1,-1 1 0,0-1 1,-2 26-1,-3-8-241,0-2 0,-2 1 0,-2 0 0,0-1-1,-18 41 1,8-32-564,-1 0-1,-2-2 1,-35 49-1,18-39-80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13211,'27'-146'6959,"-25"141"-5182,0 6-1106,1 11-156,-3 266 1097,-2-65-1325,2-209-288,-1 3-29,1-1 1,1 0-1,-1 1 0,1-1 0,0 0 0,0 1 0,3 6 0,-3-12 5,-1-1 0,1 1 0,-1-1-1,1 1 1,-1-1 0,1 0 0,-1 1 0,1-1 0,0 0-1,-1 0 1,1 0 0,0 1 0,-1-1 0,1 0 0,-1 0 0,1 0-1,0 0 1,-1 0 0,1 0 0,0 0 0,-1 0 0,1 0-1,0 0 1,-1-1 0,1 1 0,-1 0 0,1 0 0,0 0 0,-1-1-1,1 1 1,-1 0 0,1-1 0,-1 1 0,1-1 0,-1 1-1,1-1 1,-1 1 0,1 0 0,-1-1 0,0 0 0,1 1 0,-1-1-1,11-15-437,0 0 0,-2 0 0,0 0 0,-1-1 0,-1-1 1,6-21-1,3-1-277,47-134-1665,11-25 2570,-72 195 747,-3 5-281,-5 13 31,-9 29-59,5-6-524,3 1 1,1 1 0,1-1-1,3 1 1,1-1-1,1 1 1,3 0 0,1-1-1,17 69 1,-19-98-334,0-6 180,-1 0 1,0-1-1,0 1 1,-1 0-1,1 0 1,0 0-1,-1-1 1,0 1-1,1 0 1,-1 0-1,-1 6 1,-4-7-297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17364,'0'-6'1760,"8"-1"-984,5 2-280,10-2 953,4 0-297,15 0-424,4-2-136,5-1-328,2 0-392,-4 5-888,-3-3 944,-5 0-208,0-2-104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44 20580,'-1'-3'46,"-1"0"0,0 0 0,-1 0 0,1 0 0,0 0 1,-1 1-1,0-1 0,1 1 0,-1 0 0,0 0 0,0 0 0,0 0 0,-1 0 0,1 1 0,0-1 0,-1 1 0,1 0 0,-1 0 0,1 0 0,-1 1 0,1-1 0,-1 1 0,-5 0 0,0 0-173,0 1 0,0 0 0,0 0 0,1 1 0,-1 1 0,1-1 0,-1 1 0,-11 6 0,-48 20 2394,82-39-1945,22-15-82,-34 24-602,1 0 0,-1 0 0,0 0 0,1 0 0,-1 0 0,1 1-1,0-1 1,4 0 0,-7 1 322,0 0-1,0 0 1,1 0-1,-1 0 1,0 0-1,0 0 1,0 0-1,1 0 1,-1 0-1,0 0 1,0 1-1,0-1 0,1 0 1,-1 0-1,0 0 1,0 0-1,0 0 1,1 0-1,-1 0 1,0 1-1,0-1 1,0 0-1,0 0 1,0 0-1,1 0 1,-1 0-1,0 1 1,0-1-1,0 0 0,0 0 1,0 0-1,0 1 1,0-1-1,0 0 1,0 1-1,2 3-848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15859,'0'2'227,"0"0"-1,-1 0 1,2 0-1,-1 0 1,0 0-1,0 0 1,1 0-1,-1 0 1,1 0-1,-1 0 1,3 4-1,-2-6-139,-1 1 0,1-1 0,0 1 0,0-1-1,0 0 1,0 1 0,0-1 0,0 0 0,0 1 0,0-1-1,0 0 1,0 0 0,0 0 0,0 0 0,0 0 0,0 0-1,0 0 1,0-1 0,0 1 0,0 0 0,0 0-1,0-1 1,0 1 0,0-1 0,0 1 0,0-1 0,-1 1-1,2-1 1,11-6 393,-1 0-1,0 0 1,-1-1 0,0-1-1,20-19 1,46-57 828,-35 28-720,-29 37-270,21-23 1,-34 43-316,0 0-1,0-1 1,0 1 0,0 0 0,0 0 0,0 0 0,0 0-1,0 0 1,0 0 0,0 0 0,0 0 0,0 0 0,0 0 0,0 0-1,0 0 1,0 0 0,0-1 0,0 1 0,0 0 0,1 0-1,-1 0 1,0 0 0,0 0 0,0 0 0,0 0 0,0 0 0,0 0-1,0 0 1,0 0 0,0 0 0,0 0 0,0 0 0,1 0-1,-1 0 1,0 0 0,0 0 0,0 0 0,0 0 0,0 0-1,0 0 1,0 0 0,0 0 0,0 0 0,0 0 0,0 0 0,0 0-1,1 0 1,-1 0 0,0 1 0,0-1 0,0 0 0,0 0-1,0 0 1,0 0 0,0 0 0,0 0 0,0 0 0,0 0 0,0 0-1,0 0 1,0 0 0,0 0 0,0 0 0,0 1 0,0-1-1,0 0 1,0 0 0,0 0 0,0 0 0,0 10 53,-5 13-43,-10 33 17,8-32-342,0-1 0,2 2 0,0-1 1,2 0-1,1 1 0,0 25 0,7-31-26,3-5-132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21941,'0'3'1688,"-4"4"-1344,0 0-192,2 3 624,-1-1-472,3 2-872,3-2-496,4-6 880,-1 0-192,1 0-168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15659,'-2'22'2081,"-2"-2"-1289,2-10-296,2-2 1336,6-6-1792,0-8 425,1-13-209,-1-1-136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7 723 13843,'-6'12'1977,"6"-11"-1957,0-1 0,0 0 0,0 0 0,0 0 0,0 0 0,0 0 0,0 0 0,0 0 0,0 0 0,0 0 0,0 0 0,0 0 0,0 0 0,0 1 0,0-1 0,0 0 0,0 0 0,0 0 0,0 0 0,0 0 0,0 0 0,1 0 0,-1 0 0,0 0 0,0 0 0,0 0 0,0 0 0,0 0 1,0 0-1,0 0 0,0 0 0,0 0 0,0 0 0,0 0 0,0 0 0,0 0 0,1 0 0,-1 0 0,0 0 0,0 0 0,0 0 0,0 0 0,0 0 0,0 0 0,0 0 0,0 0 0,0 0 0,0 0 0,0 0 0,0 0 0,0 0 0,1 0 0,-1 0 0,0 0 0,0 0 0,0 0 0,0 0 0,0 0 1,0 0-1,0 0 0,0-1 0,0 1 0,0 0 0,0 0 0,0 0 0,0 0 0,0 0 0,0 0 0,0 0 0,21-21 2234,123-179 1967,37-123-2737,-102 131-1012,-89 233-496,-10 73-1,18-103 31,1 1-9,-1-1 0,1 1 0,1-1 0,1 14 1,-1-23 2,0 0 0,0-1 0,1 1 0,-1-1 0,0 1 0,1-1 1,-1 1-1,1-1 0,-1 1 0,1-1 0,-1 1 0,1-1 1,0 1-1,0-1 0,0 0 0,0 0 0,0 1 0,0-1 0,0 0 1,0 0-1,1 0 0,-1 0 0,0 0 0,1-1 0,-1 1 1,1 0-1,-1-1 0,1 1 0,-1-1 0,1 1 0,-1-1 0,1 1 1,-1-1-1,1 0 0,-1 0 0,1 0 0,0 0 0,1 0 0,4-2 9,-1 1-1,0-1 0,0 0 0,0-1 0,0 1 0,0-1 0,0 0 0,-1-1 0,1 1 0,7-7 0,8-9 53,20-21-1,-37 35-48,125-148 495,-128 152-503,-1 0-4,0 1 1,0 0-1,0 0 1,1-1 0,-1 1-1,0 0 1,0 0 0,0-1-1,0 1 1,0 0-1,0 0 1,1-1 0,-1 1-1,0 0 1,0 0 0,0 0-1,1-1 1,-1 1-1,0 0 1,0 0 0,1 0-1,-1 0 1,0 0 0,0-1-1,1 1 1,-1 0-1,0 0 1,1 0 0,-1 0-1,0 0 1,0 0 0,1 0-1,-1 0 1,0 0-1,1 0 1,-1 0 0,0 0-1,1 0 1,-1 14 21,-9 29 7,7-34-27,-4 17-254,-3 39-1,8-57 139,1 1 0,-1 0-1,2-1 1,-1 1 0,2 0-1,-1-1 1,1 1 0,4 12-1,-5-19 61,0 0-1,0 0 1,0 0-1,0 0 0,1 0 1,-1-1-1,0 1 1,1-1-1,-1 1 1,1-1-1,0 1 1,-1-1-1,1 0 0,0 0 1,0 0-1,0 0 1,0 0-1,0 0 1,0 0-1,0-1 0,0 1 1,0-1-1,0 1 1,0-1-1,0 0 1,1 0-1,-1 0 0,0 0 1,0 0-1,0-1 1,0 1-1,0 0 1,0-1-1,0 0 0,2 0 1,26-16-638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19 17900,'4'-5'921,"6"-6"602,-10 8-315,-5 6 546,-114 89 1214,21-15-2806,67-55-95,-40 31 67,63-46-125,-1 1 0,1 0 1,1 0-1,0 0 0,-10 15 0,16-22-10,0 0 0,1 0-1,-1 0 1,1 0 0,-1 1-1,1-1 1,-1 0 0,1 0-1,0 0 1,-1 0 0,1 1-1,0-1 1,0 0 0,0 0-1,0 1 1,0-1 0,0 0-1,0 0 1,0 0 0,1 1-1,-1-1 1,0 0 0,1 1-1,0 0-1,0-1 0,0 0 0,1 1-1,-1-1 1,0 0 0,1 0 0,-1 0 0,0 0 0,1 0-1,-1 0 1,1-1 0,0 1 0,-1 0 0,3 0-1,8 2-17,0-1-1,0 0 0,22 0 0,-23-2 13,24 3-823,0-2 0,0-2 0,0-1 0,0-1-1,36-10 1,-42 3 33,-5-1-281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14763,'3'1'2071,"4"-5"-1326,10-9-80,25-28 1710,52-66 1,30-55-469,-98 126-1533,86-123 738,21-28-195,-160 228-942,2 0 0,2 2 0,-29 77 1,50-115 19,1 0 0,0 0 1,0 0-1,0 0 0,1 0 1,0 6-1,0-10 4,0 0-1,0 0 1,0 0 0,0 0 0,0 0 0,0 0 0,1 0 0,-1 1-1,1-1 1,-1 0 0,0 0 0,1 0 0,0 0 0,-1 0 0,1-1-1,0 1 1,-1 0 0,1 0 0,0 0 0,0 0 0,0-1-1,0 1 1,0 0 0,0-1 0,-1 1 0,2-1 0,-1 1 0,0-1-1,0 0 1,0 1 0,0-1 0,0 0 0,0 0 0,2 1-1,2-1-2,0-1 0,0 1-1,0-1 1,1 0 0,-1 0-1,0-1 1,0 1 0,0-1-1,-1 0 1,7-4 0,47-30-30,-52 32 30,39-28 24,-2-3-1,-1-1 1,72-82 0,-105 105 0,-7 8-10,-3 6 0,-14 14 5,1 1 1,-21 32 0,29-39-188,0 1 0,1-1 1,0 2-1,1-1 0,0 0 0,0 1 1,-2 13-1,6-22 71,-1 0 0,1 0 0,0 0 0,0 0 0,0 0 0,0 0 0,0 0 0,1 0 0,-1 0 1,1 2-1,-1-3 71,1 0 0,-1 0 0,1-1 0,0 1 1,-1 0-1,1 0 0,0-1 0,-1 1 0,1 0 1,0-1-1,0 1 0,0-1 0,-1 1 0,1-1 1,0 1-1,0-1 0,0 0 0,0 1 1,0-1-1,0 0 0,0 0 0,0 1 0,0-1 1,1 0-1,23-1-589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18764,'-14'20'1408,"8"-14"-1151,1 1 0,1-1 0,-1 1 0,1 0 0,0 1 0,1-1 0,0 0 0,0 1 0,-3 15 0,6-22-230,-1 0-1,1-1 1,0 1 0,0 0-1,1 0 1,-1 0-1,0-1 1,0 1 0,0 0-1,0 0 1,1-1-1,-1 1 1,0 0 0,1 0-1,-1-1 1,1 1-1,-1 0 1,1-1 0,-1 1-1,1-1 1,-1 1-1,1 0 1,-1-1 0,1 1-1,1 0 1,0 0 3,0-1 1,0 1 0,0-1 0,0 1-1,0-1 1,-1 0 0,1 1-1,0-1 1,0 0 0,3-1-1,4 0 91,0 0-1,-1-1 1,15-5-1,-9 2 129,-1 0 0,-1-1 0,1 0 1,-1-1-1,0 0 0,0-1 0,-1 0 0,14-14 0,-24 21-211,0 0 1,0 1-1,0-1 1,-1 0-1,1 0 1,0 0-1,-1 0 1,1-1-1,0 1 1,-1 0-1,0 0 1,1 0-1,-1 0 1,1-1-1,-1 1 1,0 0-1,0 0 0,0-1 1,0 1-1,0 0 1,0 0-1,0 0 1,-1-3-1,1 3-3,-1 0-1,0-1 0,0 1 1,0 0-1,0 0 0,0 0 1,0 0-1,0 0 0,-1 0 1,1 0-1,0 0 0,-1 1 1,1-1-1,0 0 1,-1 1-1,-1-1 0,-6-2-60,1 1 0,-1 0-1,0 1 1,0 0 0,-10 0 0,-36 7-997,46-5 703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20500,'2'-4'1761,"12"-1"-1249,9 1-232,16 0 768,7 2-232,11-1-392,3 0-328,6 1-496,-1 2-256,-10 1-544,-10 0-176,-18 2 936,-11-1-313,-13 5-279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15627,'-5'9'1465,"15"-3"-817,9-4-248,14-2 704,8-1-160,13-5-512,4 1-320,14-4-568,5 0-248,2-1 536,3 0-176,1 0-208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17300,'-8'-1'160,"1"1"0,0 0 0,-1 1 0,1 0 0,0 0 0,-1 0 0,1 1 0,0 0 0,0 1 0,0-1 0,0 1 0,-6 4 0,-7 5 204,0 0-1,-26 23 1,28-21-140,1 1 1,0 1-1,-15 19 0,27-29-154,0 1-1,1-1 1,0 1-1,0 0 0,0 0 1,0 1-1,1-1 0,1 1 1,-1-1-1,1 1 0,1 0 1,-2 10-1,3-15-51,0-1 1,0 1-1,0-1 0,0 1 0,1-1 0,-1 0 1,1 1-1,0-1 0,-1 0 0,1 1 1,0-1-1,0 0 0,0 0 0,1 0 0,-1 0 1,1 0-1,-1 0 0,3 2 0,-1-1-12,1-1-1,-1 1 0,0-1 0,1 0 1,0 0-1,-1 0 0,1 0 1,0-1-1,0 0 0,5 1 0,-1 0 19,-1-1 0,1 0 0,0 0 0,0-1 0,-1 0 0,1-1 0,0 0 0,0 0 0,-1 0 0,1-1 0,9-3 0,-14 3 28,0 1 0,0-1 0,0 0 1,0 1-1,-1-1 0,1-1 0,0 1 0,-1 0 0,0-1 0,1 1 0,-1-1 0,0 0 0,0 1 0,0-1 0,-1 0 1,1 0-1,1-5 0,-3 6-14,1 1 0,-1 0 1,0-1-1,0 1 0,0-1 1,0 1-1,0-1 0,0 1 1,0-1-1,0 1 0,-1 0 0,1-1 1,-1 1-1,1 0 0,-1-1 1,1 1-1,-2-2 0,1 1-1,-1 0 0,1 1 0,-1-1 0,1 1 0,-1-1 0,0 1 0,0 0 0,0-1 0,0 1 0,0 0 0,0 0 0,0 0 0,0 1 0,-3-2 0,1 1-126,-1-1-1,0 1 0,0 0 1,0 0-1,0 1 1,-1-1-1,1 1 1,0 0-1,0 1 1,0-1-1,0 1 1,0 0-1,0 0 1,0 1-1,-7 2 1,12-4 63,0 0 1,0 0-1,0 0 1,-1 0-1,1 0 1,0 0-1,0 0 1,0 0-1,-1 1 1,1-1-1,0 0 1,0 0-1,0 0 1,0 0-1,-1 0 1,1 0-1,0 1 1,0-1-1,0 0 1,0 0-1,0 0 1,0 1-1,-1-1 1,1 0-1,0 0 1,0 0-1,0 1 1,0-1-1,0 0 1,0 0-1,0 0 1,0 1 0,0-1-1,0 0 1,0 0-1,0 0 1,0 1-1,0-1 1,0 0-1,0 0 1,0 0-1,0 1 1,1-1-1,-1 0 1,0 0-1,0 0 1,0 1-1,0-1 1,0 0-1,0 0 1,1 0-1,-1 0 1,0 0-1,0 1 1,0-1-1,0 0 1,1 0-1,-1 0 1,0 0-1,0 0 1,1 0-1,12 4-486,6-3-207</inkml:trace>
  <inkml:trace contextRef="#ctx0" brushRef="#br0" timeOffset="1">626 64 17612,'-33'25'1239,"-36"32"-113,64-53-964,0 1 1,1 1-1,-1-1 1,1 1-1,0-1 1,0 1-1,1 0 1,0 0-1,-5 12 1,8-17-138,0 0 0,0 0 0,-1 1-1,1-1 1,0 0 0,0 0 0,0 1 0,0-1 0,0 0 0,0 0 0,1 0 0,-1 1-1,0-1 1,1 0 0,-1 0 0,1 0 0,-1 0 0,1 1 0,-1-1 0,1 0-1,0 0 1,0 0 0,-1 0 0,1-1 0,0 1 0,0 0 0,0 0 0,0 0 0,0-1-1,0 1 1,0 0 0,0-1 0,0 1 0,1-1 0,-1 1 0,0-1 0,0 0-1,3 1 1,4 1 20,0-1 0,1 0 0,-1 0 0,12-1 0,-8 0-16,0-1 0,1-1 0,-1 0 0,0 0 0,0-1 0,0-1 0,-1 0 0,13-6 0,-18 7 17,0 0 0,0 0 0,0-1 0,0 0 0,-1 0 0,1 0 0,-1-1 0,0 0 0,-1 0 0,1 0 0,-1 0 0,0-1 0,0 0 0,-1 0 0,0 0 0,3-7 0,-5 11-25,0 0 1,0 0-1,-1 0 1,1 0-1,-1 0 1,1 0-1,-1 0 1,0 0-1,0 0 1,0 0 0,0 0-1,0 0 1,0 0-1,0 0 1,-1 0-1,1 0 1,-1 0-1,0 0 1,1 1-1,-1-1 1,0 0-1,0 0 1,0 0-1,0 1 1,-1-1-1,1 1 1,0-1-1,-1 1 1,1-1-1,-1 1 1,1 0-1,-1-1 1,0 1 0,1 0-1,-1 0 1,0 0-1,0 1 1,-2-2-1,-1 1-1,1 0 0,-1 0-1,0 0 1,0 1 0,1-1-1,-1 1 1,0 0 0,0 1 0,0-1-1,1 1 1,-1 0 0,0 0 0,0 1-1,1-1 1,-7 4 0,4-1-20,-1 0 0,1 1 1,0 0-1,1 0 1,-1 1-1,-8 9 0,14-14-36,0 0 0,0 0 0,0 0 0,1 0 0,-1 0 0,0 0 0,0 0 0,1 0 0,-1 0 0,0 1 0,1-1 0,-1 0 0,1 1 0,0-1 0,-1 0 0,1 1 0,0-1 0,0 0 0,0 1 0,0-1 0,0 0 0,0 1 0,0-1-1,0 1 1,1-1 0,-1 0 0,0 0 0,1 1 0,-1-1 0,1 0 0,0 1 0,-1-1 0,1 0 0,0 0 0,0 0 0,-1 0 0,1 0 0,0 0 0,0 0 0,0 0 0,1 0 0,-1 0 0,0-1 0,0 1 0,0 0 0,0-1 0,1 1 0,1 0 0,3 1-54,0 0 1,0-1 0,0 0-1,0 1 1,0-2 0,0 1-1,11-1 1,24-2-375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17612,'-3'0'1520,"24"1"-872,11 0-192,18-1 497,7-1-161,19-2-144,6-1-16,4 0-376,3-4-288,-15 3-584,-9-2-344,-17 1-873,-12 1 1441,-24 3-336,-14-1-360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19604,'-63'45'2201,"46"-34"-1850,-1 1 0,2 1 0,0 0 1,1 1-1,0 0 0,1 1 0,-14 19 1,27-31-302,-1-1 1,0 1-1,1-1 1,0 1-1,0 0 1,0-1-1,0 1 1,0 0-1,0 0 1,1 0-1,-1 0 1,1 0-1,0-1 1,0 1-1,0 5 1,1-6-36,-1 0 0,1-1 0,0 1 0,0 0 0,0 0 0,0 0 0,0-1 0,0 1 0,0-1 0,0 1 1,1-1-1,-1 1 0,1-1 0,-1 0 0,1 1 0,-1-1 0,1 0 0,0 0 0,-1 0 0,1 0 0,0-1 0,0 1 0,2 0 0,5 2-9,0-1-1,1 0 1,-1 0 0,1-1-1,-1-1 1,1 1 0,0-1-1,-1-1 1,1 0 0,-1 0-1,13-4 1,-16 3-4,0 0-1,0 0 1,0 0 0,-1 0-1,1-1 1,-1 0 0,0 0-1,0-1 1,0 0 0,0 0 0,0 0-1,-1 0 1,1 0 0,-1-1-1,-1 0 1,1 0 0,-1 0 0,5-9-1,-7 12-3,0 0-1,0 1 1,0-1-1,0 0 1,-1 0-1,1 0 0,-1 0 1,1 0-1,-1 0 1,0 0-1,0 0 1,0 0-1,0 0 1,0 1-1,0-1 1,-1 0-1,1 0 0,0 0 1,-1 0-1,0 0 1,1 0-1,-1 0 1,0 1-1,0-1 1,0 0-1,0 1 1,0-1-1,-1 0 1,1 1-1,0 0 0,-1-1 1,1 1-1,-1 0 1,-1-2-1,-1 1-74,0 0 0,-1 1 1,1-1-1,0 1 0,-1 0 0,1 0 0,-1 0 0,0 1 0,1-1 0,-1 1 0,1 0 0,-1 0 0,0 1 0,-5 1 0,-25 6-128,-4 6-58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19708,'1'-6'715,"3"-18"1334,-3 22-1053,-2 15 16,-8 211 41,8-75-3481,-1-131 1054,2-17 1347,0-1 0,0 1 0,0-1-1,-1 0 1,1 1 0,0-1 0,0 0-1,0 0 1,-1 1 0,1-1 0,0 0-1,0 1 1,-1-1 0,1 0 0,0 0 0,-1 0-1,1 1 1,0-1 0,-1 0 0,1 0-1,0 0 1,-1 0 0,1 0 0,-1 1-1,1-1 1,0 0 0,-1 0 0,1 0 0,-1 0-1,1 0 1,0 0 0,-1 0 0,1-1-1,0 1 1,-1 0 0,1 0 0,-1 0-1,-9-5-800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17372,'0'-5'1664,"8"3"-1016,7 2-216,9 0 985,3 2-305,15-2-416,2 1-184,11-2-120,4-1-8,-3-2-272,-1-2-232,-4 1-768,-7-3 1704,-14 3-864,-7 0-48,-21 5-56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17644,'3'3'207,"1"-1"1,-1 1 0,1-1 0,0 0-1,0 0 1,0 0 0,0 0 0,1-1-1,-1 1 1,0-1 0,1 0-1,-1 0 1,0-1 0,1 0 0,-1 0-1,1 0 1,-1 0 0,1 0 0,-1-1-1,1 0 1,-1 0 0,0 0-1,1 0 1,5-4 0,11-4 81,-1-1 0,-1-2 0,1 1 0,-2-2 1,0-1-1,0 0 0,-2-1 0,1-1 0,-2-1 0,19-25 1,-30 36-244,-1 0-1,1 0 1,-1 0 0,3-10 0,-5 15-40,-1 1 0,1-1-1,-1 0 1,0 1-1,0-1 1,1 0 0,-1 1-1,0-1 1,0 0-1,0 0 1,0 1 0,0-1-1,0 0 1,0 1 0,0-1-1,0 0 1,0 0-1,0 1 1,0-1 0,0 0-1,0 1 1,-1-1-1,1 0 1,0 1 0,-1-1-1,1 0 1,0 1 0,-1-1-1,1 1 1,-1-1-1,1 1 1,-1-1 0,1 1-1,-1-1 1,1 1-1,-1-1 1,0 1 0,1 0-1,-1-1 1,0 1-1,1 0 1,-1 0 0,0-1-1,1 1 1,-1 0 0,0 0-1,1 0 1,-1 0-1,0 0 1,0 0 0,1 0-1,-1 0 1,0 0-1,1 0 1,-2 1 0,-4 0 12,0 0 1,0 1-1,1 0 1,-1 0-1,1 1 0,-1 0 1,1 0-1,0 0 1,0 0-1,-5 5 1,-8 7 5,-20 22-1,25-23-18,0 1-1,1 0 0,-14 24 0,21-30-33,1-1 0,0 1 0,0 0 1,1 0-1,0 0 0,0 0 0,1 0 0,-2 18 1,4-25-36,0 0 0,0 0 0,0 0 0,0 0 1,0 0-1,1 0 0,-1 0 0,0 0 0,1-1 0,0 1 1,-1 0-1,1 0 0,0 0 0,0-1 0,0 1 0,0 0 1,0-1-1,0 1 0,0-1 0,1 1 0,-1-1 0,1 0 1,-1 0-1,1 1 0,-1-1 0,1 0 0,0 0 0,-1-1 1,1 1-1,0 0 0,0 0 0,2 0 0,1 0-43,0-1 0,0 1-1,0-1 1,0 0-1,0 0 1,-1 0 0,1-1-1,0 0 1,0 0 0,0 0-1,-1 0 1,7-3 0,28-17-572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115 208 19188,'-20'20'1465,"-27"28"276,43-44-1599,1 0 0,1 1 0,-1-1 1,0 0-1,1 1 0,0 0 0,0-1 0,0 1 0,1 0 0,-2 8 0,3-11-141,0 0 0,0-1 0,0 1 0,1 0 0,-1 0 0,0 0 0,1-1 0,-1 1 0,1 0 0,0-1 0,0 1 0,-1 0 0,1-1 1,0 1-1,0-1 0,1 0 0,-1 1 0,0-1 0,0 0 0,1 1 0,-1-1 0,0 0 0,1 0 0,0 0 0,-1 0 0,1-1 0,2 2 0,7 3-132,0-1 0,1 0 0,14 3 0,1 0-21,-19-4 123,-1 0 0,1 0-1,-1 1 1,0 0 0,0 0 0,12 9-1,-18-11 35,0-1 0,1 0 0,-1 1 0,0-1 0,0 1 0,0-1 0,0 1 0,0-1 1,0 1-1,0 0 0,0-1 0,-1 1 0,1 0 0,-1 0 0,1 0 0,-1 0 0,0-1 0,0 1 0,0 0 0,0 0 0,0 0 0,0 0 0,0 0 0,0 0 0,-1-1 0,1 1 0,-1 0 0,0 0 0,1-1 0,-1 1 0,0 0 0,0-1 0,0 1 0,-2 2 0,-3 4 50,-1 0 0,0 0-1,-1-1 1,0 0 0,0 0 0,0-1 0,-12 7 0,3-3-168,-1-1 1,-35 13-1,50-21 36,1 0 0,-1 0 0,1 0 0,-1-1 0,0 0-1,1 1 1,-1-1 0,-3 0 0,5 0 65,0-1 0,0 1-1,1 0 1,-1 0 0,0-1 0,0 1 0,1 0-1,-1-1 1,0 1 0,1 0 0,-1-1-1,0 1 1,1-1 0,-1 0 0,1 1 0,-1-1-1,1 1 1,-1-1 0,1 0 0,-1 1 0,1-1-1,0 0 1,-1 1 0,1-1 0,0 0-1,-1 0 1,1 1 0,0-1 0,0 0 0,0 0-1,0 0 1,0 1 0,0-3 0,4-23-304</inkml:trace>
  <inkml:trace contextRef="#ctx0" brushRef="#br0" timeOffset="1">404 1 16988,'1'0'61,"0"0"0,-1 0 0,1 0 0,-1 0-1,1 0 1,-1 0 0,1 0 0,-1 0 0,1 1 0,-1-1 0,1 0 0,-1 0 0,1 1 0,-1-1 0,1 0 0,-1 1 0,1-1 0,-1 0 0,0 1 0,1-1 0,-1 1 0,0-1 0,1 0 0,-1 1 0,0-1 0,1 1 0,-1-1 0,0 1 0,0-1 0,0 1 0,0 0 0,1-1 0,-1 1 0,0-1-1,0 1 1,0-1 0,0 1 0,0-1 0,0 1 0,0 0 0,-1-1 0,1 1 0,0 0 0,-10 33 1049,4-17-237,0 10-554,2 0 1,0 1 0,2 0 0,1 0-1,1-1 1,2 1 0,0 0 0,2 0-1,1-1 1,1 0 0,15 40-1,-18-58-421,-1-7 47,-1 0 1,0 0-1,-1 1 0,1-1 1,0 0-1,0 0 0,-1 1 0,0-1 1,1 0-1,-1 1 0,0-1 1,0 0-1,0 1 0,-1 2 1,1-4 23,-1-1 0,1 0 0,0 0 0,-1 1 0,1-1 1,0 0-1,-1 0 0,1 0 0,-1 0 0,1 0 0,-1 1 0,1-1 1,0 0-1,-1 0 0,1 0 0,-1 0 0,1 0 0,0 0 0,-1-1 1,1 1-1,-1 0 0,1 0 0,-1 0 0,1 0 0,0 0 1,-1 0-1,1-1 0,0 1 0,-1 0 0,1 0 0,0-1 0,-1 1 1,0-1-1,-12-10-446,13 11 441,-29-28-295,2-1 0,-34-47-1,59 74 386,1 1 0,0-1 0,0 0 0,0 1 0,-1-1 0,1 0 0,1 1-1,-1-1 1,0 0 0,0 0 0,1 0 0,-1 0 0,1 0 0,0 0 0,-1 0 0,1 0-1,0 0 1,0 0 0,0 0 0,1 0 0,-1 0 0,0 0 0,1 0 0,-1 0-1,2-3 1,1 2 43,0 0-1,0 0 0,0 0 1,0 1-1,0-1 0,1 1 0,-1 0 1,1 0-1,-1 0 0,1 0 1,8-2-1,123-36-944,-120 37 836,28-8-219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 20836,'-2'-2'305,"0"1"-1,0 0 0,0-1 1,0 1-1,-1 0 0,1 0 1,0 1-1,-1-1 0,1 0 1,0 1-1,-1-1 0,1 1 1,-1 0-1,1 0 0,-4 0 1,4 1-262,0-1 0,0 1 0,0 0 1,-1 0-1,1 0 0,0 0 0,0 0 0,0 0 1,0 1-1,1-1 0,-1 1 0,0-1 0,1 1 1,-1 0-1,1 0 0,-3 3 0,3-4-91,0 1 0,-1 0 1,1-1-1,0 1 0,0 0 0,0 0 0,0 0 0,1 0 0,-1 0 0,0 0 0,0 4 0,1-6 19,0 1 1,0-1-1,1 0 0,-1 1 0,0-1 0,0 0 1,0 0-1,0 1 0,0-1 0,0 0 0,1 1 0,-1-1 1,0 0-1,0 0 0,1 1 0,-1-1 0,0 0 0,0 0 1,1 0-1,-1 1 0,0-1 0,0 0 0,1 0 1,-1 0-1,0 0 0,1 1 0,16-2-615,1-2 59,-1 1 1,22-1-1,-33 3 507,0 0 0,-1 0 0,1 1 0,-1-1 0,1 1-1,-1 1 1,1-1 0,-1 1 0,0 0 0,0 0-1,6 4 1,-9-5 81,-1 0-1,1 0 0,-1 0 1,0 0-1,1 0 0,-1 1 1,0-1-1,0 0 0,0 1 1,0-1-1,0 1 0,0-1 1,0 1-1,-1 0 0,1-1 1,0 1-1,-1 0 0,1 0 1,-1-1-1,0 4 0,0-2 41,0 1-1,0-1 0,-1 0 0,0 0 0,1 0 0,-1 0 0,0 0 0,-1 0 0,1 0 0,-3 5 0,-2 1 155,0-1 0,0 0 0,-1 0 0,0 0 0,-1-1 0,-9 8 0,4-6 160,0 0-1,-18 9 0,26-15-340,0-1-1,0 0 1,0 0-1,0 0 1,0-1 0,0 0-1,-1 0 1,1 0-1,0 0 1,-8-1 0,12 0-71,0 0 1,0 0-1,1-1 0,-1 1 1,0 0-1,0 0 1,1-1-1,-1 1 1,0 0-1,1-1 1,-1 1-1,0-1 1,1 1-1,-1-1 0,1 1 1,-1-1-1,1 0 1,-1 1-1,1-1 1,-1 1-1,1-1 1,0 0-1,-1 0 0,1 1 1,0-1-1,0 0 1,-1 1-1,1-1 1,0 0-1,0 0 1,0 0-1,0 1 1,0-1-1,0 0 0,0 0 1,0 0-1,8-32-507,-8 30 479,12-31-555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16283,'1'0'83,"-1"0"0,1 1 0,-1-1-1,0 1 1,0-1 0,1 1 0,-1-1-1,0 1 1,0-1 0,1 1 0,-1-1-1,0 1 1,0-1 0,0 1-1,0-1 1,0 1 0,0 0 0,0-1-1,0 1 1,0-1 0,0 1 0,0-1-1,0 1 1,0-1 0,0 1 0,0-1-1,-1 1 1,1-1 0,0 1-1,-1 0 1,-7 26 356,6-23-142,1 2-45,-44 147 3579,40-131-3619,2 0 0,0 0 0,1 0 0,2 1 0,2 26 0,-1-35-175,0-1 0,2 1 0,-1-1 0,2 0 0,-1 0 0,2 0 0,7 15 0,-6-20-310,-6-15-257,-8-18-198,-50-95-1532,29 66 1982,29 53 288,0 1 1,0 0-1,0 0 0,0 0 1,-1-1-1,1 1 0,0 0 1,0 0-1,0 0 0,0-1 1,0 1-1,0 0 0,0 0 1,0 0-1,0-1 1,0 1-1,0 0 0,0 0 1,0 0-1,0-1 0,0 1 1,0 0-1,0 0 0,0 0 1,0-1-1,1 1 0,-1 0 1,0 0-1,0 0 1,0-1-1,0 1 0,0 0 1,0 0-1,1 0 0,-1-1 1,10 0 209,17 5-94,-20-3-142,22 2-1023,1-1 1,0-1 0,38-5 0,-52 3 773,1-2 1,-1 0-1,0-1 1,0-1-1,0 0 0,-1-1 1,21-11-1,-40 20 936,0-1 0,1 2 0,0-1 1,0 0-1,0 1 0,0 0 0,-5 7 0,-15 31 814,0 11-371,21-49-1035,1 0-1,-1 0 1,1 0-1,1 1 1,-1-1-1,1 0 1,-1 1-1,1-1 1,0 0-1,2 8 1,-2-11-65,0-1 1,0 1 0,1 0 0,-1 0 0,1 0 0,-1 0 0,1-1 0,-1 1 0,1 0 0,-1 0 0,1-1 0,-1 1 0,1 0 0,0-1 0,-1 1 0,1-1-1,0 1 1,0-1 0,0 1 0,-1-1 0,1 0 0,0 1 0,0-1 0,0 0 0,0 0 0,0 1 0,-1-1 0,1 0 0,0 0 0,0 0 0,0 0-1,0 0 1,0 0 0,0 0 0,0-1 0,0 1 0,-1 0 0,1 0 0,0-1 0,0 1 0,1-1 0,4-2 7,-1 1 0,1-1 0,-1 0 0,9-7 0,6-7 18,-2-2 1,0 0-1,-1-1 1,-1-1-1,-1 0 0,18-33 1,-68 120-109,30-55 66,1 1 0,0-1 0,0 1 0,1-1 0,-2 21 0,5-30-1,0-1 0,0 1 0,-1-1 0,2 1 0,-1-1 0,0 0 0,0 1 0,0-1-1,1 1 1,-1-1 0,1 0 0,-1 1 0,1-1 0,-1 0 0,1 1 0,1 0 0,-2-1-20,1 0 0,0-1 0,-1 1 0,1-1-1,0 0 1,0 1 0,-1-1 0,1 1 0,0-1-1,0 0 1,-1 0 0,1 0 0,0 1 0,0-1-1,0 0 1,0 0 0,-1 0 0,1 0 0,0 0 0,1-1-1,2 0-143,1 0-1,-1 0 0,0-1 1,0 0-1,0 0 1,0 0-1,-1 0 0,7-5 1,12-12-511,-2 0 0,-1-1 0,0-1 1,24-37-1,-8 9-245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16836,'0'3'253,"-1"0"1,0 0-1,0 0 1,0 0-1,0 0 1,0 0-1,0-1 0,-1 1 1,-2 4-1,-4 6 233,-6 16 291,2 0 0,2 0-1,0 1 1,-6 37 0,13-50-716,1 0-1,0 1 1,1-1-1,1 0 1,1 1-1,0-1 1,1 0-1,1 1 1,6 18-1,-9-34-56,1 1 0,0-1 0,0 0 0,0 1 0,0-1-1,0 0 1,1 0 0,-1 1 0,1-1 0,2 2 0,-3-3-3,-1-1 0,1 1 1,0-1-1,0 0 0,-1 0 0,1 1 0,0-1 1,0 0-1,-1 0 0,1 0 0,0 0 1,0 0-1,0 0 0,-1 0 0,1 0 0,0 0 1,0 0-1,0 0 0,-1 0 0,1-1 0,0 1 1,0 0-1,-1-1 0,1 1 0,0 0 1,-1-1-1,1 1 0,0-1 0,-1 1 0,1-1 1,0 0-1,-1 1 0,1-1 0,0-1 1,4-4 5,0 0 0,-1 0 1,1-1-1,-1 1 1,-1-1-1,1 0 0,-1 0 1,4-15-1,0-3-1,4-34 0,-12 29-18,-4 20 5,5 10 7,0 0 0,-1 0 0,1 0 0,-1 0 0,1 0 0,-1 0 0,1 0 0,-1 1 0,1-1 0,0 0-1,-1 0 1,1 0 0,-1 0 0,1 1 0,0-1 0,-1 0 0,1 1 0,0-1 0,-1 0 0,1 0 0,0 1-1,-1-1 1,1 1 0,0-1 0,0 0 0,-1 1 0,1 0 0,-1 0-4,0 1 1,0-1-1,1 1 1,-1-1-1,1 1 1,-1-1-1,1 1 1,-1-1-1,1 1 1,0-1-1,0 1 0,0 0 1,0-1-1,0 1 1,0-1-1,0 1 1,0 0-1,0-1 1,1 1-1,-1-1 1,1 1-1,-1-1 1,1 1-1,0-1 0,1 3 1,0-2-4,-1 0-1,1 1 1,-1-1 0,1-1 0,0 1-1,0 0 1,0 0 0,0-1 0,0 1-1,0-1 1,0 0 0,1 1 0,-1-1-1,0 0 1,5 1 0,-1-1-8,0-1 0,0 1 1,0-1-1,0 0 0,0-1 0,0 1 1,0-1-1,0 0 0,0-1 0,-1 1 1,1-1-1,0-1 0,-1 1 0,6-4 1,9-6-126,0 0 0,23-21-1,-3 3-355,-40 29 486,1 1-1,-1 0 1,0 0-1,0-1 1,0 1-1,1 0 1,-1 0-1,0 0 1,0 0 0,1-1-1,-1 1 1,0 0-1,0 0 1,1 0-1,-1 0 1,0 0-1,1 0 1,-1 0-1,0 0 1,0 0-1,1 0 1,-1 0-1,0 0 1,1 0-1,-1 0 1,0 0-1,0 0 1,1 0 0,-1 0-1,0 0 1,1 0-1,-1 0 1,0 0-1,0 1 1,1-1-1,-1 0 1,0 0-1,1 13-140,-11 25 226,7-31-38,-2 9 70,1-1 1,0 1-1,1-1 1,0 1-1,2 0 0,0 0 1,0 0-1,3 18 1,-2-33-139,0 0 1,0 0-1,0 0 1,0 0-1,0 0 1,1 0-1,-1 0 1,0 0-1,1 0 1,-1 0-1,0 0 1,1 0 0,-1 0-1,1 0 1,0 0-1,-1-1 1,1 1-1,0 0 1,-1 0-1,1-1 1,0 1-1,0 0 1,0-1-1,0 1 1,0-1-1,0 1 1,0-1-1,1 1 1,0-1-2,-1 0-1,1-1 1,-1 1-1,1-1 1,-1 1 0,1-1-1,-1 1 1,0-1 0,1 0-1,-1 0 1,0 0-1,1 0 1,-1 0 0,0 0-1,0 0 1,0 0 0,0 0-1,1-3 1,14-17-368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19940,'-13'13'1641,"3"-1"-1265,0-2-160,8 1 384,2-1-432,9-1-720,2-3-384,11-4-809,-1 1 1289,5-3-320,1-1-344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13971,'0'4'570,"0"0"0,-1 0 0,0 0 0,0 0 0,0-1 0,0 1-1,-4 6 1,4-7-226,-1 0 0,1 1 0,0-1 0,0 1 0,0-1-1,0 1 1,0-1 0,1 1 0,0 5 0,0-8-315,0-1 0,0 1 1,0 0-1,0 0 1,0-1-1,1 1 0,-1-1 1,0 1-1,0 0 1,1-1-1,-1 1 0,0-1 1,1 1-1,-1 0 1,1-1-1,-1 1 0,1-1 1,-1 0-1,1 1 1,-1-1-1,1 1 0,-1-1 1,1 0-1,0 1 1,-1-1-1,1 0 0,0 0 1,-1 1-1,1-1 1,1 0-1,26 1-15,-26-2-42,0 1 0,0 0 0,0-1 0,0 1 0,0 0 0,0 0 0,0 0-1,0 1 1,0-1 0,0 0 0,0 1 0,-1-1 0,1 1 0,0 0 0,0 0 0,0-1 0,0 1 0,1 2 0,-2-1 30,0 0 0,0 1 0,0-1 0,-1 0 0,1 1 0,-1-1 0,1 1 0,-1-1 0,0 1 0,0-1 0,0 1 0,0-1 0,-1 1-1,1-1 1,-1 0 0,1 1 0,-1-1 0,0 1 0,0-1 0,0 0 0,-2 3 0,-2 5 203,-1 0 1,0 0-1,-8 9 0,10-14-111,0 0 1,0 0-1,0-1 0,-1 1 1,0-1-1,0 0 0,0 0 1,-8 3-1,12-6-91,-1 0 0,0 0 0,0-1 1,1 1-1,-1-1 0,0 1 0,0-1 0,0 0 0,0 0 0,0 0 1,0 0-1,0 0 0,1 0 0,-1 0 0,0 0 0,0-1 0,0 1 1,0-1-1,0 0 0,1 1 0,-1-1 0,0 0 0,1 0 0,-1 0 0,1 0 1,-1 0-1,1-1 0,-1 1 0,1 0 0,0-1 0,-2-1 0,-12-17-100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35 225 13851,'-23'16'1456,"13"-2"-904,9-2-144,13-5 713,11-1-153,16-3-160,8-2-112,12-1-528,1-3-272,5-3-352,-2-2 312,-4-6 8,-2 1-152,-8 0-160</inkml:trace>
  <inkml:trace contextRef="#ctx0" brushRef="#br0" timeOffset="1">668 0 13899,'6'7'1528,"7"6"-824,0-3-271,1 3 1215,4 2-912,-3 3-208,1 2-56,-9 3-176,-2 2-104,-13 6-104,-6 5-24,-10 6-32,-5-1 64,-3 3-240,1 1-320,8-8 424,7-10-48,15-18-72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17900,'-4'197'5808,"1"55"-3320,3-242-2421,1 0 0,-1 0 0,5 16 0,-5-26-64,0 0 0,0-1 0,0 1 0,0 0-1,1 0 1,-1 0 0,0-1 0,0 1 0,0 0-1,0 0 1,1 0 0,-1-1 0,0 1 0,0 0-1,0 0 1,1 0 0,-1 0 0,0 0 0,0 0-1,1 0 1,-1-1 0,0 1 0,0 0 0,1 0 0,-1 0-1,0 0 1,0 0 0,1 0 0,-1 0 0,0 0-1,0 0 1,1 0 0,-1 0 0,0 0 0,0 1-1,0-1 1,1 0 0,-1 0 0,0 0 0,0 0-1,1 0 1,-1 0 0,0 1 0,0-1 0,0 0 0,1 0-1,-1 0 1,0 0 0,0 1 0,0-1 0,0 0-1,0 0 1,1 0 0,-1 1 0,0-1 0,0 0-1,0 0 1,0 1 0,0-1 0,0 0 0,0 0-1,0 1 1,0-1 0,0 0 0,0 1 0,7-19 69,2-26 2,-2-1 0,0-48 0,-2 38-158,-5 55 78,0 0 0,0 0 0,0 0 0,0 0-1,0 0 1,0 0 0,0 0 0,0 0 0,0 0-1,1 0 1,-1 1 0,0-1 0,0 0 0,0 0 0,0 0-1,0 0 1,0 0 0,1 0 0,-1 0 0,0 0-1,0 0 1,0 0 0,0 0 0,0 0 0,0 0-1,0 0 1,1 0 0,-1 0 0,0 0 0,0 0-1,0 0 1,0-1 0,0 1 0,0 0 0,0 0-1,1 0 1,-1 0 0,0 0 0,0 0 0,0 0-1,0 0 1,0 0 0,0 0 0,0-1 0,0 1 0,0 0-1,0 0 1,0 0 0,0 0 0,1 0 0,-1 0-1,0 0 1,0-1 0,10 22-138,-7-15 118,0 1 0,1 0 0,7 10 0,-8-14 30,1 0-1,0 0 1,0-1 0,0 1 0,0-1 0,0 0 0,0 0 0,1-1 0,-1 1 0,1-1-1,-1 0 1,1 0 0,0 0 0,-1-1 0,1 1 0,0-1 0,0 0 0,-1-1 0,1 1-1,0-1 1,-1 0 0,1 0 0,-1 0 0,7-3 0,-4 1 35,1 0 0,-1 0 1,0-1-1,0 0 0,0 0 0,0 0 1,-1-1-1,0 0 0,0 0 0,0-1 1,-1 1-1,1-1 0,7-13 0,-8 7 89,-10 18-82,-13 20-42,8-2-9,-13 39-1,21-57 2,1 0-1,-1 0 1,1 1-1,0-1 0,0 1 1,1-1-1,0 1 0,0-1 1,1 1-1,0-1 0,0 0 1,2 8-1,-3-13-9,1 0-1,-1 1 1,1-1-1,-1 0 1,1 0-1,-1 0 1,1 0-1,0 0 1,-1 0-1,1-1 1,0 1-1,0 0 1,0 0-1,0 0 1,0-1-1,-1 1 1,1 0-1,1-1 1,-1 1-1,0-1 1,0 1-1,0-1 1,1 1-1,0-1-51,0 0 0,0 0 0,0 0 0,0-1 1,-1 1-1,1 0 0,0-1 0,0 1 0,-1-1 0,1 0 0,0 0 0,-1 1 0,3-3 0,4-2-449,-1-1-1,0 0 1,0 0-1,9-12 0,-6 6 15,-1-1-1,-1 1 1,0-1 0,-1-1-1,0 0 1,-1 0-1,6-21 1,6-26-794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15355,'-8'147'8822,"0"-35"-6616,3-19-1429,-1 63 145,6-155-911,0 0 0,0 0 0,0 0 0,0-1 1,0 1-1,0 0 0,0 0 0,0 0 0,0 0 0,0 0 0,0-1 0,1 1 1,-1 0-1,0 0 0,1 0 0,-1-1 0,0 1 0,1 0 0,-1 0 0,1-1 0,-1 1 1,1 0-1,0-1 0,-1 1 0,1-1 0,0 1 0,-1-1 0,1 1 0,0-1 1,-1 1-1,1-1 0,0 0 0,0 1 0,0-1 0,-1 0 0,1 0 0,0 1 0,0-1 1,0 0-1,0 0 0,0 0 0,-1 0 0,1 0 0,0 0 0,0 0 0,0-1 0,0 1 1,0 0-1,-1 0 0,1-1 0,0 1 0,1-1 0,6-3 63,-1 0-1,0 0 0,1 0 1,8-9-1,26-22 53,-1-2-1,-1-2 0,-2-1 1,53-76-1,-91 116-126,50-76-290,-43 64-55,0 1 0,-1-2-1,-1 1 1,6-19 0,-11 31 304,1-1 0,-1 1 0,0-1 0,0 1 0,0-1 0,1 0 0,-1 1 0,0-1 0,0 1 0,0-1 0,0 1 0,0-1 0,0 0 0,0 1 0,0-1 0,0 1 0,0-1 0,-1 1 0,1-1 0,0 1 0,0-1 0,0 0 0,-1 1 0,1-1 0,0 1 0,-1 0 1,1-1-1,0 1 0,-1-1 0,1 1 0,-1-1 0,1 1 0,0 0 0,-1-1 0,1 1 0,-1 0 0,0-1 0,0 1-8,-1 0 0,1 0 1,0 0-1,-1 0 0,1 0 0,0 0 1,-1 0-1,1 1 0,0-1 1,0 0-1,-1 1 0,1-1 0,-2 2 1,-17 10-753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434 532 16051,'8'29'2129,"4"-3"-1241,6-5-344,2-2 1017,3-6-353,-2-2-200,-2-7-720,-2-2-440,-6-8-1936,-2-5 1888,-12-5-305,-5-1-215</inkml:trace>
  <inkml:trace contextRef="#ctx0" brushRef="#br0" timeOffset="0.99">0 0 20132,'6'12'1809,"1"-2"-1297,2-1-168,6-1 488,3 1-672,0-5 160,-3-4-128,-10-3-272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22669,'-1'6'2104,"-2"3"-1640,3-4-344,0 3 1025,6-6-1681,4 0-369,0-2 729,0 3-240,0 0-200</inkml:trace>
  <inkml:trace contextRef="#ctx0" brushRef="#br0" timeOffset="1">25 218 17148,'-1'12'1944,"-1"-8"-1232,2-3-432,3-5 769,3-2 1103,-2-4-1632,-1 2-56,0-2-368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15939,'0'0'87,"1"0"0,-1 1 0,0-1 0,1 0 0,-1 1 0,0-1 0,0 0-1,1 1 1,-1-1 0,0 1 0,0-1 0,0 0 0,1 1 0,-1-1 0,0 1 0,0-1-1,0 1 1,0-1 0,0 0 0,0 1 0,0-1 0,0 1 0,0-1 0,0 1 0,0-1-1,0 1 1,-1 0 0,2 20 402,-5 36 1486,1-40-1680,2 0 0,0 0 1,1 0-1,0 0 0,6 29 1,-6-44-283,0-1 1,1 1-1,-1-1 1,1 0 0,-1 1-1,1-1 1,0 0 0,-1 0-1,1 1 1,0-1-1,0 0 1,0 0 0,0 0-1,0 0 1,0 0 0,0 0-1,0 0 1,0-1-1,1 1 1,-1 0 0,0-1-1,3 2 1,-2-2 9,1 1 1,0-1-1,-1 0 1,1 0 0,0 0-1,-1 0 1,1 0-1,0-1 1,-1 1-1,1-1 1,3-1-1,6-2 114,-1-2-1,0 1 1,20-14-1,10-12 345,-28 21-182,0 0 1,1 1-1,27-14 1,-41 23-283,1-1 1,0 1-1,-1 0 0,1-1 1,0 1-1,-1 0 0,1 0 1,0 0-1,-1 0 0,1 0 0,0-1 1,-1 1-1,1 0 0,0 1 1,-1-1-1,1 0 0,0 0 1,0 0-1,-1 0 0,1 1 1,0-1-1,-1 0 0,1 0 0,-1 1 1,1-1-1,0 0 0,-1 1 1,1-1-1,-1 1 0,1-1 1,-1 1-1,1-1 0,-1 1 1,0-1-1,1 1 0,-1 0 1,0-1-1,1 1 0,-1 0 0,0-1 1,1 1-1,-1 0 0,0-1 1,0 1-1,0 0 0,0-1 1,0 1-1,0 0 0,0-1 1,0 2-1,0 7 18,1 0 0,-2 0 0,-1 13 1,0-4-44,2-17-39,0 0-1,0 0 0,0 0 1,0-1-1,0 1 0,0 0 0,0 0 1,0 0-1,1 0 0,-1-1 1,0 1-1,1 0 0,-1 0 1,0 0-1,1-1 0,-1 1 1,1 0-1,-1-1 0,1 1 0,-1 0 1,1-1-1,0 1 0,-1-1 1,1 1-1,0 0 0,1-1-87,-1 1 0,1-1 0,-1 0 0,1 1 0,-1-1 0,1 0 0,-1 0 0,1 0 0,-1 0 0,1-1 0,-1 1 0,1 0 0,1-1 0,8-3-668,-1 0 0,1-1 0,11-7 0,-9 6 587,18-10-938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17268,'0'4'1960,"5"2"-1160,0-2-336,8-3 1185,5-1-473,9 0-584,3 0-296,6-3-832,-2-1-384,-1-4 760,-1 2-176,-17 4-184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14675,'18'5'1704,"2"-3"-1135,7-2-249,6-3 736,4-3-752,2 0-296,0-2 152,-2 2-144,-3 2-200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16716,'0'1'2776,"0"-1"-2650,17-8 1239,22-14-282,-2-1-593,-2-2 1,-1-1-1,-1-2 0,-1-1 1,51-60-1,-67 62-149,-15 21-100,-10 18-35,-8 13-133,-25 49 1,37-65-154,1 0 1,1 0-1,-1 0 1,1 1-1,1-1 1,0 1-1,1 0 1,-1-1-1,1 20 1,2-27 4,-1-1 1,0 1-1,0-1 0,0 1 1,1-1-1,-1 1 0,1-1 1,-1 1-1,1-1 0,0 1 1,0-1-1,-1 0 0,1 1 1,0-1-1,0 0 0,0 0 1,0 0-1,1 0 0,-1 0 1,0 0-1,2 1 0,-1-1-125,1 0 0,-1 0 0,1 0 0,-1 0-1,1-1 1,-1 1 0,1-1 0,0 0 0,-1 0-1,1 0 1,4 0 0,3-2-694,0 0 1,0-1-1,-1 1 1,1-2 0,14-6-1,-9 2-192,0-1-1,-1-1 0,0 0 1,17-16-1,-20 16 1028,-1 0 0,0-1 0,-1 0 0,-1 0-1,13-21 1,-17 18 1137,-4 14-1022,0-1 0,0 1 1,0 0-1,0 0 0,0 0 0,0 0 0,0-1 1,0 1-1,0 0 0,-1 0 0,1 0 0,0 0 1,0 0-1,0 0 0,0 0 0,0-1 0,-1 1 1,1 0-1,0 0 0,0 0 0,0 0 1,0 0-1,-1 0 0,1 0 0,0 0 0,0 0 1,0 0-1,0 0 0,-1 0 0,1 0 0,0 0 1,0 0-1,0 0 0,0 0 0,-1 0 0,1 0 1,0 0-1,0 0 0,0 0 0,-1 0 0,-1 2 248,0-1-1,-1 0 0,1 0 0,0 1 0,-1-1 0,1 1 0,0 0 1,-2 2-1,-8 8 590,1 1-1,-15 23 1,22-29-706,0-1 0,1 1 0,-1 0-1,1 0 1,1 0 0,-1 0 0,1 1 0,-1 8-1,3-14-151,0-1-1,0 1 0,0 0 1,0 0-1,0 0 0,0 0 1,1 0-1,-1 0 0,0 0 1,1 0-1,0 0 0,-1-1 1,1 1-1,0 0 0,0 0 0,0-1 1,0 1-1,0-1 0,1 1 1,-1-1-1,0 1 0,1-1 1,-1 0-1,1 0 0,-1 1 1,1-1-1,0 0 0,0-1 1,-1 1-1,1 0 0,0 0 1,0-1-1,0 1 0,0-1 1,-1 1-1,1-1 0,0 0 0,2 0 1,5 1 5,1-1 0,-1 0 0,0 0-1,0-1 1,0 0 0,0-1 0,8-2 0,-6 1 38,-1-1 0,0 0 1,-1-1-1,1 0 0,-1-1 0,16-11 0,-22 15-28,0 0-1,0-1 0,0 1 1,-1-1-1,1 0 0,-1 1 0,1-1 1,-1-1-1,0 1 0,0 0 1,-1 0-1,1-1 0,-1 1 1,1-1-1,-1 1 0,0-1 1,0 0-1,-1 1 0,1-1 1,-1 0-1,0 0 0,0-6 1,0 8-21,-1 1 0,1-1 1,-1 0-1,1 1 0,-1-1 0,1 0 1,-1 1-1,0-1 0,0 1 1,0-1-1,0 1 0,0 0 0,0-1 1,0 1-1,-1 0 0,1 0 1,0 0-1,-1 0 0,1 0 0,-3-2 1,1 2 5,0 0 1,0 0 0,-1 0-1,1 1 1,0-1-1,0 1 1,-1 0 0,1 0-1,0 0 1,-5 0 0,1 1-33,0 1 0,0-1 1,0 1-1,0 0 0,1 1 1,-1-1-1,1 1 0,-1 1 1,-8 5-1,14-8-55,-1 0-1,1 0 1,0 1 0,0-1-1,0 0 1,0 0 0,0 1 0,0-1-1,0 0 1,0 1 0,-1 1-1,2-2 21,0-1 0,0 0 0,0 1-1,0-1 1,0 0 0,0 1-1,0-1 1,0 0 0,0 1-1,0-1 1,0 0 0,0 1-1,0-1 1,0 0 0,1 1-1,-1-1 1,0 0 0,0 1 0,0-1-1,1 0 1,-1 0 0,0 1-1,0-1 1,0 0 0,1 0-1,-1 1 1,0-1 0,1 0-1,-1 0 1,0 0 0,0 0-1,1 1 1,2 0-66,0-1-1,0 1 1,0 0-1,0-1 1,0 0 0,0 0-1,0 0 1,0 0-1,0 0 1,5-2-1,24-4-459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15059,'-58'58'2477,"34"-35"-1265,-22 28-1,42-47-1003,1 0 0,1 0 0,-1 0 0,1 1 0,-1-1 0,-1 7 0,4-11-184,-1 1 1,1 0-1,0 0 0,0 0 1,0-1-1,0 1 1,-1 0-1,1 0 1,0 0-1,1 0 1,-1 0-1,0-1 1,0 1-1,0 0 0,0 0 1,1 0-1,-1 0 1,0-1-1,1 1 1,-1 0-1,0 0 1,1-1-1,-1 1 1,1 0-1,0-1 0,-1 1 1,1 0-1,-1-1 1,1 1-1,0-1 1,0 1-1,-1-1 1,1 0-1,0 1 1,0-1-1,-1 1 0,1-1 1,0 0-1,0 0 1,0 0-1,0 1 1,0-1-1,8 1-3,-1 0 1,1-1-1,-1 0 0,1 0 0,-1-1 1,1 0-1,-1 0 0,0-1 0,1 0 1,9-4-1,-3 0 79,0 0 1,0-1-1,-1-1 1,21-14-1,-30 19 7,-1-1 1,1 0-1,-1 0 0,0 0 0,6-8 0,-9 11-78,0 0 0,0 0-1,-1 0 1,1 0 0,-1 0 0,1 0 0,-1 0-1,0 0 1,1 0 0,-1 0 0,0-1 0,0 1-1,1 0 1,-1 0 0,0 0 0,0 0-1,0-1 1,-1 1 0,1 0 0,0 0 0,0 0-1,-1 0 1,1-1 0,0 1 0,-1 0 0,0 0-1,1 0 1,-1 0 0,1 0 0,-1 0-1,0 0 1,0 0 0,1 1 0,-1-1 0,-1-1-1,-4-2 49,0 0-1,0 0 1,0 1 0,0 0-1,-1 0 1,1 1-1,-1-1 1,0 1-1,-9-1 1,0 0-284,1 1 1,-1 1 0,-17 0-1,31 1 84,-1 0 0,0 0 0,1 0 0,-1 0-1,1 0 1,-1 1 0,0-1 0,1 1 0,-1 0-1,1-1 1,-1 1 0,1 1 0,-1-1 0,1 0 0,0 0-1,0 1 1,0-1 0,-4 4 0,0 5-497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13755,'9'6'1960,"5"1"-847,2 0-409,13-2 1992,8-3-1415,10 0-369,3-2-200,6-4-648,-3-1-408,-3 0-648,-4-3 840,-16 1-232,-8 3-153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218 229 17324,'1'-1'158,"0"0"1,0-1-1,0 1 1,0 0-1,0 0 1,0 0-1,0-1 1,0 1-1,0-1 1,-1 1-1,1 0 1,-1-1-1,2-2 1,-2 3-86,0 1 0,-1-1 1,1 1-1,0-1 1,0 1-1,0-1 0,0 1 1,0-1-1,0 1 0,-1-1 1,1 1-1,0-1 1,0 1-1,-1-1 0,1 1 1,0-1-1,-1 1 1,1 0-1,0-1 0,-1 1 1,1 0-1,-1-1 0,1 1 1,-1 0-1,1-1 1,-1 1-1,-2-1 58,0 0 0,1 1 0,-1-1 1,0 1-1,0 0 0,1-1 0,-1 1 0,0 0 1,0 1-1,1-1 0,-1 1 0,0-1 0,0 1 1,-2 1-1,-8 3-101,1 0 0,0 1 0,1 1 0,-1 0 0,1 1 0,1 0 1,-1 0-1,2 1 0,-1 0 0,1 1 0,0 0 0,1 1 0,0 0 0,1 0 1,0 0-1,-6 17 0,11-25-32,1 0 0,0 0 1,1 0-1,-1 0 0,0 0 0,1 0 1,-1 4-1,1-6 0,0-1 1,1 1-1,-1 0 1,0 0-1,0-1 1,0 1-1,0 0 1,1-1-1,-1 1 0,0-1 1,1 1-1,-1 0 1,0-1-1,1 1 1,-1-1-1,1 1 1,-1-1-1,1 1 0,-1-1 1,1 1-1,-1-1 1,1 0-1,0 1 1,-1-1-1,1 0 1,0 1-1,-1-1 1,1 0-1,0 0 0,-1 0 1,1 0-1,0 1 1,-1-1-1,1 0 1,0 0-1,-1 0 1,1 0-1,0-1 1,-1 1-1,2 0 0,4-1-5,-1 0-1,1 0 1,-1-1-1,1 1 1,-1-1-1,0-1 1,9-4-1,35-25-23,-42 27 25,29-22 111,-1-2 0,-1-2 0,-2-1 0,-1-1 0,-2-2 0,37-57 0,-65 91-98,5-7 78,-1 0 0,0-1 0,-1 0 0,6-15 0,-8 15 93,-4 7-53,-11 13 1,-13 24-98,7-2-11,-21 48 0,35-71-130,1 1 0,1-1 0,-1 1 0,2 0 0,-1 0 0,2 1 0,-1-1 0,2 0 0,0 15 0,0-23 49,0 0 1,1 0-1,0 0 0,-1 0 0,1-1 1,0 1-1,0 0 0,1 0 0,-1-1 1,0 1-1,1-1 0,0 1 0,0-1 1,-1 0-1,1 1 0,1-1 0,-1 0 1,0 0-1,0-1 0,1 1 0,-1 0 1,1-1-1,-1 1 0,1-1 0,5 2 1,21 2-440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15355,'0'7'1601,"7"-3"-1081,16-4-208,7 0 600,13-2-328,5-1-128,5-3-496,1 0-296,-1-2 336,-1-1-144,-11-2-96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15259,'4'-1'272,"-1"1"0,0 0 0,0-1 1,0 1-1,1 0 0,-1 1 0,0-1 0,0 1 0,0-1 0,0 1 0,5 2 0,-2-1 89,1-1-251,0 1 0,0 0-1,0 1 1,0 0 0,-1 0-1,0 0 1,1 1 0,-1 0-1,0 0 1,-1 0 0,10 10-1,-12-11-52,0 1-1,-1-1 1,0 0-1,1 1 1,-1-1-1,0 1 0,-1-1 1,1 1-1,-1 0 1,0 0-1,0 0 1,0 0-1,0 0 0,0 0 1,-1 0-1,0 0 1,0 0-1,0 0 1,0 0-1,-1 0 0,0 0 1,-1 5-1,-3 3 37,0 0-1,-1-1 1,0 1-1,-1-1 1,0 0-1,-1-1 1,0 1-1,-17 15 1,-14 19-210,26-27 11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17092,'-11'-1'403,"0"1"-1,0 1 1,0 0 0,0 0 0,0 1 0,1 1 0,-1-1 0,0 2 0,1 0 0,0 0-1,0 0 1,-18 12 0,19-10-335,0 0 0,0 1 0,1-1 0,0 2 0,0-1 0,1 1 0,0 0 0,0 1 0,0 0 0,1 0 0,1 0 0,0 0 0,-5 12 0,9-19-69,0 1 0,1-1-1,-1 1 1,0-1 0,1 1 0,0-1 0,-1 1-1,1-1 1,0 1 0,0-1 0,1 1 0,-1 0-1,0-1 1,1 1 0,-1-1 0,1 1 0,0-1-1,0 0 1,0 1 0,0-1 0,3 4 0,-1-3-10,-1 0 0,1-1-1,1 1 1,-1-1 0,0 1 0,0-1 0,1 0 0,0 0 0,-1 0 0,1-1 0,0 0 0,0 1 0,4 0 0,17 4-58,-6-2 28,0 1 0,0 0-1,0 2 1,29 15 0,-44-20 35,0 0 0,0 0-1,-1 1 1,0-1 0,1 1 0,-1 0 0,0 0 0,0 0 0,0 0 0,-1 1 0,1-1 0,-1 1 0,0 0-1,0 0 1,0-1 0,0 1 0,-1 1 0,1-1 0,-1 0 0,0 0 0,-1 0 0,1 1 0,-1-1 0,0 0-1,0 0 1,0 1 0,-1 5 0,-1-4 28,1 0 0,-1 0 0,-1 0 0,1-1 0,-1 1 0,0-1 0,-1 1 1,1-1-1,-1 0 0,0-1 0,0 1 0,0-1 0,-1 0 0,0 0 0,1 0 0,-8 4 0,-4 2 147,0 0 0,0-1 0,-1-1 0,-20 6 0,27-10-94,0-1 0,-1 0-1,1-1 1,0 0 0,-1 0 0,1-1-1,-17-1 1,26 0-100,1 0 0,-1 0 0,0 0 0,0 0-1,0 0 1,0 0 0,0-1 0,1 1 0,-1 0 0,0-1 0,0 1 0,0 0 0,1-1 0,-1 1 0,0-1 0,1 1 0,-1-1-1,0 1 1,1-1 0,-1 0 0,0 1 0,1-1 0,-1 0 0,1 1 0,-1-1 0,1 0 0,0 0 0,-1 1 0,1-1-1,0 0 1,0 0 0,-1 0 0,1 0 0,0 1 0,0-1 0,0 0 0,0 0 0,0 0 0,0 0 0,0 0 0,0 1-1,0-1 1,1 0 0,-1 0 0,0 0 0,0 0 0,2-1 0,1-5-17,0-1-1,1 1 1,0 0 0,5-7 0,-6 10 5,28-40-318,7-7-137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14691,'1'0'49,"-1"-1"1,1 1-1,0 0 0,-1 0 1,1 0-1,0 0 0,0 0 1,-1 0-1,1 0 0,0 0 1,0 0-1,-1 0 0,1 0 1,0 0-1,-1 0 0,1 1 1,0-1-1,-1 0 0,1 0 1,0 1-1,-1-1 0,1 1 1,-1-1-1,1 0 0,0 1 1,-1-1-1,1 1 0,-1-1 1,0 1-1,1 0 0,-1-1 1,1 1-1,-1-1 0,0 1 1,1 0-1,-1-1 0,0 1 1,0 0-1,0-1 0,1 1 1,-1 0-1,0 0 0,0-1 1,0 1-1,0 1 0,-1 4 175,1 0 0,-1 0-1,0 0 1,-4 9-1,3-6 164,-50 224 3117,44-181-2861,2 0 0,2 79 0,8-112-914,-2-17-188,0-10-53,-2-12-28,-1 0 0,-1 0 0,-9-38 1,6 36 835,1 0 0,-1-37 1,5 58-259,0 0-1,0-1 1,0 1 0,1 0 0,-1 0-1,1 0 1,-1-1 0,1 1 0,-1 0-1,1 0 1,-1 0 0,1 0 0,0 0-1,0 0 1,0 0 0,-1 0 0,1 0-1,0 1 1,0-1 0,0 0 0,0 1 0,0-1-1,1 0 1,-1 1 0,0-1 0,0 1-1,0 0 1,0-1 0,1 1 0,-1 0-1,2-1 1,7 0-178,1 0 0,-1 1 0,12 0 0,-1 0-327,153-18-3240,-143 13 2435,-1-1 1,1-2 0,43-17 0,-69 23 1150,-1 1 1,0-1 0,0 0-1,0-1 1,0 1 0,0-1-1,4-3 1,-8 6 157,0 0 1,-1 0-1,1 0 1,0 0-1,0 0 1,0 0-1,0 0 1,-1 0-1,1 0 1,0 0-1,0 0 1,0 0-1,0 0 1,-1 0-1,1-1 1,0 1-1,0 0 1,0 0-1,0 0 0,-1 0 1,1 0-1,0 0 1,0 0-1,0 0 1,0 0-1,0-1 1,0 1-1,-1 0 1,1 0-1,0 0 1,0 0-1,0 0 1,0-1-1,0 1 1,0 0-1,0 0 1,0 0-1,0 0 1,0-1-1,0 1 1,0 0-1,0 0 1,0 0-1,0 0 1,0-1-1,0 1 0,0 0 1,0 0-1,0 0 1,0 0-1,0-1 1,0 1-1,0 0 1,0 0-1,0 0 1,1-1-1,-18 7 726,6 1-262,1 1 0,-1 0 0,1 1 0,1 0-1,0 0 1,-10 13 0,0 3 745,-23 40 1,33-50-779,1 1 1,-9 25-1,15-37-404,1 0 0,0 0-1,-1 0 1,1 0 0,1 0-1,-1 0 1,1 0-1,0 0 1,-1 0 0,2 1-1,-1-1 1,0 0-1,1 0 1,0 0 0,0 0-1,3 7 1,-3-10-48,1 1 0,-1 0 0,1-1 0,0 1 0,0-1 0,0 1 0,-1-1 0,1 0 0,0 0 0,1 0 0,-1 0 0,0 0 0,0 0 0,0-1 0,1 1 0,-1-1 0,0 1 0,0-1 0,1 0 0,-1 0-1,0 0 1,1 0 0,-1-1 0,4 0 0,3 0-2,0-1 0,0 0 0,0-1 0,16-6 0,-12 2-2,0-1-1,-1 1 1,1-2-1,-2 0 0,1 0 1,-2-1-1,1-1 0,-1 0 1,-1 0-1,0-1 1,0 0-1,9-19 0,-18 31 4,-17 38 135,16-35-127,0 0 0,0 0 0,0-1 0,0 1 0,1 0 0,-1 0 0,1 0 0,0 0 0,0 0 0,0-1 0,0 1 0,0 0 0,0 0 0,1 0 0,1 4 0,-2-7-14,1 1 1,-1-1 0,1 0-1,-1 1 1,1-1 0,-1 1 0,1-1-1,0 0 1,-1 0 0,1 1-1,0-1 1,-1 0 0,1 0 0,0 0-1,-1 0 1,1 0 0,0 1 0,-1-2-1,1 1 1,0 0 0,0 0-1,-1 0 1,1 0 0,0 0 0,-1 0-1,1-1 1,-1 1 0,1 0-1,0 0 1,-1-1 0,1 1 0,-1-1-1,1 1 1,0-1 0,26-18 151,-22 15-118,24-20 34,-23 18-157,1 0 1,0 0 0,0 1-1,0 0 1,0 0-1,1 1 1,0 0-1,0 0 1,11-3-1,-17 7 32,-1-1 0,1 1-1,-1 0 1,0 0 0,1-1 0,-1 1-1,1 0 1,-1 1 0,0-1 0,1 0-1,-1 0 1,0 0 0,1 1 0,-1-1-1,0 1 1,1-1 0,-1 1 0,0 0-1,0-1 1,1 1 0,-1 0 0,0 0-1,0 0 1,0 0 0,0 0 0,0 0 0,0 0-1,0 1 1,2 4-209,0-1 0,-1 0 0,0 1 0,-1-1 0,3 12 0,-3-11-38,0 0-1,1 0 0,0 0 1,0 0-1,4 8 1,-5-13 217,0 1 1,0-1-1,0 0 1,0 0-1,0 0 1,0 1-1,0-1 1,0 0-1,1-1 1,-1 1-1,0 0 1,1 0-1,-1-1 1,0 1-1,1 0 1,-1-1-1,1 1 1,-1-1-1,1 0 1,-1 0-1,1 1 1,0-1-1,-1 0 1,1 0-1,-1 0 1,3-1-1,0 0 9,-1 0 0,1 0-1,-1 0 1,1 0 0,-1-1-1,1 1 1,-1-1 0,0 0-1,0 0 1,0 0 0,4-4-1,20-18-293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84 154 13339,'-1'0'134,"0"0"0,0 1 1,0-1-1,-1 1 0,1 0 0,0-1 1,0 1-1,1 0 0,-1-1 0,0 1 1,0 0-1,0 0 0,0 0 0,1 0 1,-1 0-1,-1 2 0,-12 21 297,10-17-19,-7 13 1131,-14 35 1,22-49-1326,1 0 1,0 0 0,1 0 0,-1 0-1,1 1 1,0-1 0,1 0-1,-1 1 1,1-1 0,2 13 0,-2-18-191,1 0 1,-1 0-1,1 0 0,-1 0 1,1 0-1,-1 1 1,1-1-1,0 0 0,-1 0 1,1 0-1,0-1 1,0 1-1,0 0 1,0 0-1,0 0 0,0 0 1,0-1-1,0 1 1,0-1-1,0 1 0,0-1 1,0 1-1,0-1 1,1 1-1,-1-1 0,0 0 1,0 0-1,1 0 1,-1 0-1,0 0 1,0 0-1,0 0 0,1 0 1,-1 0-1,0 0 1,0-1-1,1 1 0,-1 0 1,1-1-1,6-2 5,-1 1 0,0-1 0,0-1 0,0 1-1,6-5 1,7-7-83,-1 0-1,0-1 0,-2-1 1,1-1-1,-2-1 0,-1 0 1,0 0-1,-1-2 0,-2 0 1,0 0-1,-1-1 0,-1-1 0,14-46 1,-23 66 44,-1 1-1,1-1 1,-1 0 0,1 1-1,-1-1 1,0 0 0,0 1-1,0-1 1,0 0 0,-1-2-1,1 5 8,-1-1 0,1 1-1,0 0 1,0 0-1,0 0 1,0-1 0,0 1-1,0 0 1,-1 0-1,1 0 1,0-1-1,0 1 1,0 0 0,0 0-1,-1 0 1,1 0-1,0 0 1,0 0 0,0 0-1,-1-1 1,1 1-1,0 0 1,0 0-1,0 0 1,-1 0 0,1 0-1,0 0 1,0 0-1,-1 0 1,1 0 0,0 0-1,0 0 1,0 0-1,-1 0 1,1 0-1,0 0 1,-1 1 0,-13 11 96,5-1 30,1 1-1,0-1 0,1 2 0,0-1 0,1 1 0,0 0 0,1 0 0,1 0 0,0 1 1,1-1-1,0 1 0,1 0 0,1 0 0,0 0 0,1 17 0,1-25-158,0-1-1,0 0 1,0 0-1,1 0 1,-1 0-1,1 0 1,0 0-1,1 0 1,-1-1-1,1 1 1,0-1-1,0 0 1,4 5-1,-4-7-14,-1 1-1,0-1 0,1 0 0,0 0 0,-1 0 0,1 0 1,0-1-1,0 1 0,0-1 0,0 0 0,0 0 1,0 0-1,1 0 0,-1 0 0,0-1 0,0 1 0,1-1 1,-1 0-1,0 0 0,0 0 0,7-2 0,16-8-401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17820,'-7'0'383,"0"0"1,0 0 0,-1 1-1,1 0 1,0 0 0,0 1-1,0-1 1,1 2 0,-1-1 0,0 1-1,1 0 1,-12 7 0,-3 4 310,1 1 1,-23 22 0,34-30-551,4-3-50,0 1 1,0 0-1,0-1 0,0 2 0,1-1 0,0 0 1,0 1-1,-3 6 0,7-11-89,-1-1 0,1 0 0,0 0 0,0 0 1,0 0-1,0 1 0,0-1 0,0 0 0,0 0 0,0 0 0,0 0 0,0 1 0,0-1 0,0 0 0,0 0 0,0 0 0,0 1 0,0-1 0,0 0 1,0 0-1,0 0 0,0 0 0,0 1 0,0-1 0,0 0 0,0 0 0,0 0 0,0 1 0,0-1 0,0 0 0,0 0 0,1 0 0,-1 0 1,0 0-1,0 1 0,0-1 0,0 0 0,0 0 0,1 0 0,-1 0 0,0 0 0,0 0 0,0 0 0,0 0 0,1 0 0,-1 1 0,13-3 66,13-7-62,-10 1 1,-4 2-21,0 0-1,1 1 0,-1 0 0,27-5 1,-35 9 0,-1 1 0,0-1 1,0 1-1,1 0 0,-1 0 1,0 1-1,0-1 0,0 1 1,1-1-1,-1 1 0,0 0 1,0 0-1,0 1 0,0-1 1,0 0-1,-1 1 0,1 0 1,0 0-1,-1 0 0,1 0 1,-1 0-1,0 0 0,1 1 1,-1-1-1,0 1 0,2 3 1,44 88-268,-46-90 271,-1-2 6,0-1-1,-1 1 1,1 0-1,0-1 1,0 1-1,0-1 1,0 1-1,0-1 1,1 1-1,-1-1 1,0 0-1,1 0 1,-1 0-1,1 0 1,-1 0-1,1 0 1,0 0-1,2 1 1,-3-2 1,1 0 0,0 1 1,-1-1-1,1 0 0,0 0 1,-1-1-1,1 1 0,-1 0 1,1 0-1,0-1 0,-1 1 1,1-1-1,-1 0 0,1 1 1,-1-1-1,0 0 0,2-1 0,2-1 3,-1-1-1,1 0 1,-1 0-1,0 0 1,-1-1-1,1 1 1,-1-1-1,0 0 1,0 0-1,4-9 0,-3 5 14,-1-1 0,0 0-1,-1 0 1,0 0 0,-1-1-1,1-11 1,-2 17-18,0 0 1,0 1-1,0-1 1,-1 0-1,0 1 0,0-1 1,0 1-1,0-1 1,-1 1-1,1 0 1,-1 0-1,0-1 0,-1 1 1,1 1-1,-1-1 1,-3-4-1,11 9-546,1 1 0,-1-2-1,1 1 1,-1 0 0,1-1-1,10-1 1,10-4-165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108 155 16043,'-8'9'539,"-49"62"1754,50-61-1895,1-1-1,1 1 1,-1 0 0,2 0-1,-7 20 1,10-28-329,0-1 0,1 1 1,0 0-1,-1-1 1,1 1-1,0 0 1,0 0-1,0 0 0,0-1 1,0 1-1,0 0 1,0 0-1,1-1 1,-1 1-1,2 3 0,-2-5-38,0 1-1,1-1 0,-1 1 0,1-1 0,0 1 0,-1-1 1,1 1-1,-1-1 0,1 0 0,0 1 0,-1-1 0,1 0 1,0 1-1,-1-1 0,1 0 0,0 0 0,-1 0 0,1 0 1,0 0-1,0 0 0,-1 0 0,1 0 0,0 0 0,0 0 1,0 0-1,4-1 21,0-1 0,0 1 0,-1-1 0,1 0 0,0 0 0,-1-1 0,0 1 1,8-6-1,12-13-25,0-2 0,-2 0 1,0-1-1,-2-1 0,0-1 0,-2-1 1,-1-1-1,-2 0 0,15-35 0,-22 32-19,-8 30-7,0 1-1,0 0 1,0-1 0,0 1-1,0 0 1,0-1-1,0 1 1,0 0-1,0-1 1,0 1-1,0 0 1,0-1-1,0 1 1,0 0-1,0 0 1,0-1-1,-1 1 1,1 0-1,0-1 1,0 1-1,0 0 1,0 0-1,-1-1 1,1 1-1,0 0 1,0 0-1,-1 0 1,1-1-1,-1 1 0,0 0-1,0 1 1,0-1-1,1 0 1,-1 1-1,0-1 1,0 0 0,0 1-1,1-1 1,-1 1-1,0-1 1,1 1-1,-1 0 1,0-1-1,1 1 1,-2 1-1,-5 7 4,-1 1 0,1 0-1,1 1 1,0-1 0,0 1-1,1 0 1,0 1-1,1-1 1,-4 22 0,4-17-152,1 1 1,1 0-1,0 0 1,2 0 0,0 0-1,3 25 1,-1-31 82,0-1 1,1 1-1,0-1 0,1 0 0,8 17 1,7 3-186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18820,'-7'23'830,"1"0"0,2 0 0,0 1 0,1-1 0,1 41 0,2-63-805,0 1 1,0 0-1,0 0 1,0 0-1,1-1 1,-1 1 0,0 0-1,1 0 1,0-1-1,-1 1 1,1 0-1,0-1 1,0 1-1,0-1 1,0 1-1,0-1 1,0 1-1,1-1 1,-1 0 0,3 2-1,-3-2-4,1 0 1,0-1-1,0 1 1,-1-1-1,1 0 0,0 1 1,0-1-1,0 0 1,0 0-1,-1 0 0,1 0 1,0 0-1,0-1 1,0 1-1,-1-1 0,4 0 1,4-3 30,0 0 1,0-1-1,0 0 1,-1 0-1,16-13 1,-5 0 46,31-36 1,-33 33-36,24-21 1,-32 37-54,-4 9-3,-5 13-6,-14 62-21,8-55 12,2-1 1,-2 30-1,5-52 2,1 0 0,0 0-1,0 0 1,0 0-1,0 0 1,0 0-1,0 0 1,0 0 0,1 0-1,-1 0 1,0 0-1,0 0 1,1 0-1,-1 0 1,1-1-1,-1 1 1,1 0 0,-1 0-1,1 0 1,0 1-1,0-2-33,0 0 0,0 0 0,0 0 0,0 0 0,-1 0-1,1 0 1,0 0 0,0 0 0,0-1 0,-1 1 0,1 0 0,0 0-1,0-1 1,-1 1 0,1 0 0,0-1 0,0 1 0,-1-1 0,1 1-1,0-1 1,-1 1 0,1-1 0,-1 1 0,1-1 0,-1 0 0,2 0-1,6-8-262,-1-1-1,0 1 0,0-1 0,-1-1 0,10-20 0,2-8-253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15707,'-7'27'1505,"5"-23"-993,1 1 0,0 0 0,0 1 0,-1 8 0,2-12-377,0 0 1,1-1-1,-1 1 0,0 0 0,1-1 0,-1 1 0,1 0 1,-1-1-1,1 1 0,0-1 0,-1 1 0,1-1 0,0 1 0,0-1 1,0 0-1,0 1 0,1-1 0,-1 0 0,1 1 0,4 3 33,-1 0-1,1-1 0,0 0 1,0 0-1,13 5 0,-18-9-153,0 1 0,0-1-1,1 1 1,-1-1 0,0 0 0,0 0-1,1 0 1,-1 0 0,0 0 0,1 0 0,-1 0-1,0 0 1,1 0 0,-1-1 0,0 1-1,0-1 1,0 1 0,1-1 0,-1 1-1,0-1 1,0 1 0,0-1 0,0 0-1,0 0 1,0 0 0,0 1 0,0-1-1,0 0 1,0 0 0,0 0 0,-1 0 0,1-1-1,0 1 1,-1 0 0,1 0 0,-1 0-1,1-1 1,-1 1 0,0 0 0,0 0-1,1-3 1,3-12 139,0-1-1,-1 0 1,-1 0-1,0-20 1,-2 26-39,0-1 1,-1 1-1,-1 0 1,1 0-1,-2 0 1,0 0 0,-5-14-1,5 19 49,1 7-13,10 10-48,-3-8-109,0 1 1,1-1-1,0 0 1,0 0-1,0-1 1,0 1-1,0-1 1,0-1-1,1 1 1,9 0-1,6 0-117,40-4-1,-45 1-47,0 1 0,0 0 0,32 5-1,-47-5 150,0 1-1,1-1 1,-1 1-1,0 0 0,0 0 1,0 0-1,1 0 1,-1 0-1,0 1 1,0-1-1,-1 0 0,1 1 1,0 0-1,0-1 1,-1 1-1,1 0 0,-1 0 1,1 0-1,-1 0 1,0 0-1,0 0 1,0 0-1,0 1 0,0-1 1,0 0-1,-1 0 1,1 4-1,0 5-19,0 0 1,-1-1-1,0 1 0,-3 20 0,0-2 127,3-29-80,-1 0 0,1 1 0,0-1 0,0 1 1,0-1-1,0 0 0,0 1 0,0-1 0,0 0 1,0 1-1,0-1 0,0 1 0,1-1 0,-1 0 1,0 1-1,0-1 0,0 0 0,0 1 1,0-1-1,1 0 0,-1 1 0,0-1 0,0 0 1,1 0-1,-1 1 0,0-1 0,0 0 0,1 0 1,-1 1-1,0-1 0,1 0 0,-1 0 0,0 0 1,1 1-1,0-1 0,14-5 92,19-20 8,-31 23-89,14-12 32,48-37-9,-58 47-58,0 0 0,0 0 1,0 1-1,0 0 1,1 0-1,-1 0 0,1 1 1,9-1-1,-15 2 17,-1 1 1,0 0-1,1 0 0,-1 0 0,1 0 0,-1 0 1,0 0-1,1 0 0,-1 0 0,1 1 0,-1-1 1,0 1-1,1-1 0,-1 1 0,0-1 0,0 1 1,1 0-1,-1 0 0,0-1 0,0 1 0,0 0 0,0 0 1,0 0-1,2 2 0,-1 1-12,0 0 1,0 0-1,-1 0 1,1 0-1,-1 1 1,1 5-1,-1-6 1,0 0 0,0 1 0,1-1 0,-1 0 0,4 6 0,-4-9 13,-1 0-1,1 0 1,0 0 0,0 0-1,0-1 1,-1 1 0,1 0-1,0 0 1,0-1-1,0 1 1,0-1 0,0 1-1,0-1 1,0 1-1,0-1 1,0 0 0,0 1-1,0-1 1,1 0 0,-1 0-1,0 0 1,0 0-1,0 0 1,0 0 0,2 0-1,90-24-3711,-84 22 3092,-1-1-94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97 202 17244,'-1'-1'123,"0"0"1,0 0-1,0 0 0,0 1 1,0-1-1,0 0 1,0 0-1,0 1 0,-1-1 1,1 0-1,0 1 1,0 0-1,-1-1 0,1 1 1,0-1-1,-1 1 1,1 0-1,0 0 1,-1 0-1,1 0 0,0 0 1,-3 1-1,2-1 26,-1 1 0,1 0-1,0 0 1,0 0 0,0 1-1,0-1 1,1 0 0,-1 1-1,0-1 1,1 1 0,-1 0-1,-1 2 1,-3 3 135,2 0-1,-1 1 1,1 0 0,0-1-1,-5 18 1,7-17-158,0 1 0,0 0-1,1-1 1,0 1 0,1 0 0,0 0-1,2 16 1,-2-23-113,0 0 0,0 0 0,0 0 1,1 0-1,-1-1 0,1 1 0,-1 0 0,1 0 0,0-1 0,0 1 0,0 0 0,0-1 1,0 1-1,0-1 0,0 1 0,0-1 0,1 0 0,-1 1 0,1-1 0,-1 0 0,1 0 1,-1 0-1,1 0 0,-1 0 0,1 0 0,0-1 0,0 1 0,-1 0 0,1-1 0,0 0 1,0 1-1,0-1 0,-1 0 0,1 0 0,0 0 0,0 0 0,0 0 0,0 0 0,0-1 1,-1 1-1,1 0 0,0-1 0,2 0 0,3-2-3,0 0 1,0-1-1,0 1 0,0-1 0,0 0 1,-1-1-1,0 0 0,0 0 0,0 0 1,7-8-1,-4 2-47,0-1-1,-1 1 1,0-2 0,10-20 0,-15 25-146,-7 12 55,-7 11-29,8-9 126,1 0 0,-1 0-1,1 0 1,1 0 0,-1 0 0,1 0 0,0 12 0,0-17 33,1 1-1,0-1 0,0 1 1,1 0-1,-1-1 1,0 1-1,0-1 0,1 1 1,-1-1-1,1 1 0,0-1 1,-1 1-1,1-1 1,0 1-1,0-1 0,0 0 1,0 1-1,0-1 0,0 0 1,0 0-1,0 0 1,0 0-1,1 0 0,-1 0 1,0 0-1,1 0 0,-1-1 1,0 1-1,1 0 1,-1-1-1,1 1 0,-1-1 1,1 0-1,0 1 0,-1-1 1,3 0-1,2 0 17,0 0-1,0-1 0,1 0 1,-1 0-1,0-1 1,0 1-1,0-1 0,0-1 1,-1 1-1,1-1 1,0 0-1,8-6 0,5-5 42,-1 0-1,18-17 1,-13 8 2,-1-1 0,25-34 0,-36 43-83,0-1 0,-2 0-1,0-1 1,-1 0 0,9-25 0,-16 38 8,0 1-1,-1 0 0,1-1 0,0 1 0,-1-1 0,0 1 0,0-1 1,0 1-1,-1-8 0,1 10 11,-1 0-1,1 0 1,0 0-1,-1 0 1,1 0 0,-1 0-1,1 1 1,-1-1 0,0 0-1,1 0 1,-1 0-1,0 1 1,0-1 0,0 0-1,0 1 1,1-1 0,-1 0-1,0 1 1,0-1 0,0 1-1,0 0 1,0-1-1,0 1 1,0 0 0,0-1-1,0 1 1,0 0 0,-1 0-1,1 0 1,0 0-1,0 0 1,0 0 0,0 1-1,-1-1 1,-4 1 29,0 0 0,0 1 0,0 0 0,0 0 0,0 0 0,0 1 0,1 0-1,-1 0 1,1 0 0,0 1 0,0 0 0,0 0 0,0 0 0,-5 7 0,4-5 48,0 1-1,1 1 0,0-1 1,0 0-1,1 1 1,0 0-1,0 0 1,1 1-1,-4 12 1,6-16-77,0-1-1,0 1 1,1 0 0,0 0 0,0-1 0,0 1 0,0 0-1,1-1 1,0 1 0,0-1 0,0 1 0,1-1-1,-1 1 1,1-1 0,0 0 0,0 0 0,1 1-1,-1-2 1,1 1 0,0 0 0,0 0 0,0-1-1,0 0 1,1 0 0,-1 0 0,1 0 0,0 0-1,0-1 1,0 1 0,0-1 0,1 0 0,-1 0 0,0-1-1,6 2 1,26 1-159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19324,'-9'1'313,"0"0"0,0 0 0,0 1 0,0 0 0,1 1 0,-1 0 0,1 0 0,-1 0 0,1 1 0,0 1 0,-9 6-1,7-4-160,0 0-1,1 1 0,0 0 0,1 1 0,0-1 0,0 2 0,-13 19 0,19-26-140,1 0 0,-1 1 0,0-1 1,1 1-1,0-1 0,0 1 0,0-1 0,0 1 0,1 0 1,-1-1-1,1 8 0,0-10-15,1 1 0,-1-1 0,0 0 0,1 1 0,-1-1 1,1 0-1,-1 1 0,1-1 0,0 0 0,-1 0 0,1 1 0,0-1 0,0 0 0,0 0 0,0 0 0,0 0 1,0 0-1,0 0 0,0-1 0,1 1 0,-1 0 0,0-1 0,0 1 0,1 0 0,-1-1 0,0 0 0,1 1 1,-1-1-1,0 0 0,1 1 0,-1-1 0,1 0 0,-1 0 0,3 0 0,2-1-29,1 0 0,0 0 0,0 0-1,0-1 1,-1 0 0,1 0 0,-1 0 0,1-1-1,-1 0 1,0 0 0,0-1 0,-1 0-1,1 0 1,8-8 0,5-5-72,-2-1 0,26-33 0,-37 43 79,-3 5 23,1-2 0,-1 1 0,0 0-1,0-1 1,-1 1 0,3-7 0,-22 30 104,11-10-81,0 1 0,0 0 0,1 0 0,1 0 0,-4 13 0,7-22-18,1 1 1,-1 0-1,1-1 0,-1 1 0,1 0 0,0-1 0,0 1 0,0 0 0,0-1 0,0 1 0,0 0 0,0-1 0,1 1 0,-1 0 0,0-1 0,1 1 0,-1 0 0,1-1 0,0 1 0,0-1 1,0 1-1,-1-1 0,1 1 0,1-1 0,-1 0 0,0 1 0,0-1 0,0 0 0,1 0 0,-1 0 0,0 0 0,1 0 0,-1 0 0,1 0 0,-1-1 0,1 1 0,0 0 0,-1-1 0,1 1 1,0-1-1,-1 0 0,1 0 0,2 1 0,9 0-40,0-1 0,0 0 0,1 0 0,-1-1 0,0-1 0,0 0 0,20-7 0,91-36-382,-92 31 312,60-26-306,-99 51 677,-8 7-74,9-13-123,-37 40 468,40-41-477,0-1 0,1 1 0,-1-1 1,1 1-1,0 0 0,0 0 0,0 0 0,1 0 0,-1 0 1,1 0-1,-1 7 0,2-11-49,0 1-1,0-1 1,0 0 0,0 1 0,0-1-1,0 1 1,0-1 0,0 0 0,0 1-1,0-1 1,0 1 0,0-1-1,1 0 1,-1 1 0,0-1 0,0 1-1,0-1 1,1 0 0,-1 1 0,0-1-1,1 0 1,-1 0 0,0 1 0,1-1-1,-1 0 1,0 0 0,1 1 0,-1-1-1,0 0 1,1 0 0,-1 0 0,1 1-1,18-2 43,16-11-140,-12 1-58,-1-2 1,26-18-1,14-9-282,-64 42 468,1 1-1,0-1 0,0 1 1,0 0-1,0 0 0,0-1 1,1 1-1,-1 0 0,1 0 1,0 0-1,0 0 0,0 0 1,0 0-1,0-1 0,1 1 1,-1 0-1,1 0 0,0 0 1,-1-1-1,3 4 1,-1-4-17,1 0 1,0-1 0,-1 1 0,1-1-1,0 0 1,-1 0 0,1 0 0,0 0-1,0 0 1,0-1 0,0 1 0,0-1 0,0 0-1,0 0 1,0 0 0,0 0 0,0 0-1,3-1 1,7-1-11,0-1 0,21-7 0,-6-1-81,37-20 0,-11 4-200,-52 29 156,-5 5 92,-9 14 107,8-14-54,2-4-2,0 1 1,0-1 0,1 1 0,-1 0 0,1 0 0,-1 0 0,1-1 0,1 1 0,-1 0 0,0 0 0,1 6 0,0-9-25,0 0 0,0 0-1,1 0 1,-1 0 0,0 0 0,1 0 0,-1 0-1,1 0 1,-1 0 0,1 0 0,-1 0 0,1 0-1,0 0 1,-1-1 0,1 1 0,0 0 0,0 0-1,1 0 1,-1 0-35,1 0-1,0 0 1,0 0 0,0-1-1,0 1 1,0-1 0,0 1-1,1-1 1,-1 0 0,0 0-1,0 0 1,3 0 0,0 0-135,0 0 0,0-1 0,0 1 0,-1-1 0,1 0 0,0-1 0,0 1 0,-1-1 0,1 0 0,-1 0 0,1-1 0,-1 1 1,0-1-1,5-4 0,1-4-423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19588,'-2'9'2407,"-6"14"-2102,1 0 0,2 1-1,0 0 1,1 0 0,2 0-1,0 1 1,2-1 0,3 36-1,-3-58-295,1 0-1,-1 0 1,0 0-1,1 0 1,-1 0-1,1-1 1,-1 1-1,1 0 1,0 0-1,0 0 1,0-1 0,0 1-1,0-1 1,0 1-1,1-1 1,-1 1-1,2 1 1,-1-2-1,-1-1 0,0 1 1,0-1-1,0 0 1,0 0-1,0 1 0,0-1 1,0 0-1,1 0 1,-1 0-1,0 0 0,0 0 1,0 0-1,0-1 1,0 1-1,1 0 0,-1 0 1,0-1-1,0 1 1,0-1-1,1 0 0,4-3 26,0 0 0,-1 0-1,0 0 1,0-1-1,0 0 1,0 0-1,-1 0 1,6-8-1,0-3-6,1-1-1,-2 0 1,0-1-1,-1 0 1,-1 0-1,-1-1 1,4-19-1,-10 23-58,-4 12-37,3 4 63,1 0 0,-1 0 0,0 0-1,0 0 1,1 0 0,-1 0-1,0 1 1,1-1 0,-1 0 0,1 0-1,0 1 1,-1-1 0,1 0-1,0 1 1,0-1 0,0 2-1,-1 0 4,1-1-1,0 1 1,0-1-1,0 1 1,0 0-1,1-1 0,-1 1 1,0-1-1,1 1 1,0-1-1,0 1 1,0-1-1,0 0 0,0 1 1,0-1-1,0 0 1,1 0-1,-1 0 1,1 0-1,0 0 0,0 0 1,-1 0-1,1 0 1,0-1-1,1 1 0,-1-1 1,0 0-1,3 2 1,-1-2 5,-1 0 0,1 0 0,0 0 0,0 0 0,-1-1 0,1 0 0,0 1 0,0-2 0,-1 1 0,1 0 0,0-1 0,0 1 0,-1-1 0,1 0 1,-1 0-1,1-1 0,-1 1 0,1-1 0,3-2 0,-4 2 13,0 0 1,0 0-1,0-1 1,0 1-1,-1-1 0,1 1 1,-1-1-1,0 0 1,0 0-1,0 0 1,0-1-1,0 1 1,0 0-1,-1-1 1,0 1-1,0-1 1,0 1-1,0-1 0,0 0 1,-1 1-1,1-7 1,-1 9-16,0 1 1,0-1-1,0 1 1,0-1 0,0 1-1,-1-1 1,1 1-1,0-1 1,0 0-1,0 1 1,0 0-1,-1-1 1,1 1 0,0-1-1,-1 1 1,1-1-1,0 1 1,-1-1-1,1 1 1,0 0-1,-1-1 1,1 1 0,-1 0-1,1-1 1,-1 1-1,1 0 1,-1 0-1,1-1 1,-1 1-1,1 0 1,-1 0 0,1 0-1,-1 0 1,1 0-1,-1 0 1,1 0-1,-1 0 1,1 0-1,-1 0 1,1 0 0,-1 0-1,1 0 1,-1 0-1,1 0 1,-1 0-1,1 1 1,-1-1-1,1 0 1,-1 0 0,1 1-1,-1-1 1,1 0-1,-1 1 1,0 0-1,-1 0-6,-1 1 0,0 0 0,1 0 0,-1 1 0,1-1-1,-1 1 1,-3 4 0,4-3-3,0 1-1,-1-1 1,2 1-1,-1-1 1,0 1-1,1-1 1,0 1-1,0 0 1,0 0-1,1 0 1,0 0-1,0 5 1,0-7 1,0-1 1,1 1 0,-1 0 0,1 0 0,0-1-1,0 1 1,0-1 0,0 1 0,0-1 0,0 1 0,1-1-1,-1 0 1,1 1 0,0-1 0,0 0 0,0 0-1,0 0 1,0-1 0,0 1 0,0 0 0,1-1-1,-1 1 1,3 0 0,4 1-67,0 0-1,0 0 1,0-1 0,0 0-1,1 0 1,-1-1 0,1-1-1,-1 0 1,1 0 0,-1-1-1,15-2 1,-11 1-39,-1-1 1,0-1-1,0 1 0,0-2 0,-1 0 0,1 0 1,-1-1-1,14-9 0,-24 13 139,1 1 0,0 0 0,-1-1-1,1 1 1,-1-1 0,1 0 0,-1 0 0,0 1 0,0-1-1,0 0 1,0 0 0,0 0 0,0 0 0,0 0 0,-1 0 0,1 0-1,-1 0 1,1-1 0,-1 1 0,0 0 0,0 0 0,0 0-1,0 0 1,-1-5 0,1 4-39,-1 0 0,1 0-1,0 0 1,0 0 0,1 0-1,-1 0 1,1 0 0,-1 0 0,1 1-1,0-1 1,2-5 0,58-82-2358,-46 61 1854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15403,'-2'1'182,"0"0"0,0 0 0,0 0 0,0 1 0,0-1 0,0 1 0,0-1 0,1 1 0,-1 0 0,1 0 0,-1 0 0,1 0 0,0 0 0,-2 4 0,-16 36 863,15-31-356,-6 12 185,2 2 1,0-1-1,-6 43 1,12-57-765,1 1 0,0-1 1,1 0-1,0 0 0,1 1 0,0-1 0,1 0 0,0 0 1,0 0-1,1 0 0,0 0 0,6 10 0,-9-18-105,1 0-1,1 0 1,-1 0-1,0 0 1,0 0-1,1 0 1,-1-1 0,1 1-1,0 0 1,-1-1-1,1 1 1,0-1-1,0 1 1,0-1-1,0 0 1,0 0-1,0 0 1,0 0-1,4 1 1,-5-2-4,1-1 0,-1 1 0,1 0 1,-1 0-1,1-1 0,-1 1 0,1-1 0,-1 1 0,1-1 0,-1 1 1,1-1-1,-1 0 0,0 0 0,0 0 0,1 0 0,-1 0 1,0 0-1,0 0 0,0 0 0,0-1 0,0 1 0,0 0 1,0 0-1,-1-1 0,1 1 0,0-1 0,-1 1 0,1-1 0,0-2 1,2-5 6,0-1 0,0 0 0,-1 1 0,1-12 0,-2 17-9,-1 1-1,0 0 1,1 0-1,-2-1 1,1 1 0,0 0-1,-1 0 1,1-1 0,-1 1-1,0 0 1,0 0 0,0 0-1,0 0 1,-1 0 0,1 0-1,-4-4 1,5 7 1,0-1-1,0 1 1,0-1-1,-1 1 1,1 0 0,0-1-1,0 1 1,-1 0-1,1-1 1,0 1 0,0 0-1,-1-1 1,1 1 0,0 0-1,-1 0 1,1-1-1,-1 1 1,1 0 0,0 0-1,-1 0 1,1 0-1,-1-1 1,1 1 0,0 0-1,-1 0 1,1 0-1,-1 0 1,1 0 0,-1 0-1,1 0 1,0 0-1,-1 0 1,1 0 0,-1 0-1,1 1 1,-1-1-1,1 0 1,0 0 0,-1 0-1,1 0 1,0 1 0,-1-1-1,1 0 1,-1 1-1,1-1 1,0 0 0,0 0-1,-1 1 1,1-1-1,0 0 1,0 1 0,-1-1-1,1 1 1,0-1-1,0 0 1,-1 1 0,1 1-2,-1 0 0,1 0 0,-1 0 0,1-1 0,0 1 0,0 0 1,0 0-1,0 0 0,0 0 0,0 0 0,0-1 0,1 4 0,1-1 1,0 0 1,0 0-1,1 0 0,-1 0 0,1-1 0,0 1 0,0-1 0,0 1 1,0-1-1,1 0 0,-1 0 0,1-1 0,0 1 0,0-1 0,0 0 1,0 0-1,0 0 0,0 0 0,1-1 0,-1 1 0,1-1 1,7 1-1,0-1-2,1 1 0,-1-1 1,0-1-1,1 0 0,-1-1 0,0-1 1,16-3-1,-22 4 5,0 0 0,0-1 0,0 0 0,-1 0 0,1-1 0,0 1 0,-1-1 0,0 0 0,0-1 0,0 0 0,0 1 0,-1-1 0,6-6 0,-7 1 1,-8 8-1,-11 9-2,12-5 28,0 1 0,0 1 0,0-1 0,1 1 0,0-1 0,0 1 0,0 0 0,0 0 0,1 0 0,0 0 0,0 1 0,0-1 0,1 1-1,-2 7 1,3-11-11,0 0-1,0 0 0,0 0 0,0 0 0,0 0 1,0 0-1,0 0 0,1 0 0,-1 0 0,1-1 1,-1 1-1,1 0 0,0 0 0,0 0 0,0-1 1,0 1-1,0 0 0,1 1 0,0-2-7,0 1 0,0-1 0,0 0 0,0 0 1,0 0-1,0 0 0,0 0 0,0-1 0,0 1 0,1-1 0,-1 1 0,0-1 0,0 0 0,1 0 0,-1 0 0,0 0 0,0 0 0,1 0 0,2-1 1,8-2 1,-1-1 0,0 0 0,0-1 1,0 0-1,0-1 0,-1 0 0,0-1 1,0 0-1,-1-1 0,0 0 0,0-1 1,-1 0-1,0 0 0,-1-1 0,15-21 1,-18 20-230,-12 16 44,-11 17 23,15-17 146,0 0 1,0 1 0,0-1-1,1 1 1,0 0-1,0 0 1,1-1-1,0 1 1,0 0 0,0 0-1,0 0 1,1 0-1,0 1 1,1-1 0,1 10-1,-2-15-35,0 0 0,1 0-1,-1 0 1,0 0 0,0-1-1,1 1 1,-1 0 0,1 0-1,-1 0 1,1-1 0,-1 1 0,1 0-1,-1-1 1,1 1 0,0 0-1,-1-1 1,1 1 0,0-1 0,0 1-1,-1-1 1,1 1 0,0-1-1,0 0 1,0 1 0,0-1-1,-1 0 1,1 1 0,0-1 0,0 0-1,0 0 1,0 0 0,0 0-1,0 0 1,0 0 0,-1 0 0,1 0-1,0-1 1,0 1 0,0 0-1,1-1 1,1 0-54,-1 0 0,1-1 0,-1 1 0,1-1 0,-1 0 0,0 1 0,0-1 1,0 0-1,0-1 0,0 1 0,3-4 0,7-17-450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17804,'-4'-11'1712,"-1"7"-1248,2 4-744,1 2 1160,3-2-432,2 0-103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16724,'1'1'70,"0"-1"0,-1 1-1,1-1 1,-1 1 0,1 0 0,-1-1 0,1 1 0,-1 0 0,0-1 0,1 1 0,-1 0 0,0 0 0,0-1 0,1 1 0,-1 0 0,0 0 0,0 0 0,0-1 0,0 1 0,0 0 0,0 0 0,0 0 0,0-1 0,0 1 0,-1 0 0,1 0 0,0 0 0,-10 26 229,8-22-80,-34 76 1803,-31 81 159,60-139-1887,0 0-1,1 0 1,2 1-1,0 0 1,0 27-1,3-48-251,1 1-1,0-1 0,1 1 1,-1-1-1,1 1 1,-1-1-1,1 1 0,0-1 1,0 0-1,0 0 0,1 1 1,-1-1-1,1 0 1,0 0-1,0 0 0,0 0 1,2 2-1,-2-3-25,1 0 0,-1-1 0,1 1 0,-1-1 0,1 0 0,0 1 0,-1-1 0,1 0 0,0-1 0,0 1 0,0 0 0,0-1 0,0 0 0,-1 0 0,1 1 0,0-2 0,0 1 0,0 0 0,0-1 0,4 0 0,5-3 2,1 0 1,-1 0-1,-1-1 1,1 0-1,-1-1 1,0-1-1,13-9 1,70-61 24,-81 66-49,13-15-42,11-8-169,-37 34 213,1 0 1,-1 0-1,0 0 1,0-1-1,0 1 1,0 0 0,0 0-1,1 0 1,-1 0-1,0 0 1,0-1-1,0 1 1,1 0-1,-1 0 1,0 0 0,0 0-1,0 0 1,1 0-1,-1 0 1,0 0-1,0 0 1,0 0 0,1 0-1,-1 0 1,0 0-1,0 0 1,1 0-1,-1 0 1,0 0 0,0 0-1,0 0 1,1 0-1,-1 1 1,0-1-1,0 0 1,0 0-1,0 0 1,1 0 0,-1 0-1,0 0 1,0 1-1,0-1 1,0 0-1,0 0 1,1 0 0,-1 0-1,0 1 1,0-1-1,0 0 1,0 0-1,0 0 1,0 1 0,0-1-1,0 0 1,0 0-1,0 1 1,1 13-104,-1-12 100,-1 1-8,1 6-12,0-1 0,0 1 0,0 0-1,1 0 1,3 11 0,-4-17 28,1-1-1,0 0 1,0 0-1,0 0 1,0 1-1,0-1 1,1 0-1,-1 0 1,1-1-1,-1 1 1,1 0-1,0 0 1,-1-1-1,1 1 1,0-1-1,0 0 1,0 1-1,0-1 1,1 0-1,-1 0 1,0 0-1,0 0 1,1-1-1,3 2 1,2-1-10,0 0 1,-1-1-1,1 0 0,0 0 1,-1 0-1,1-1 0,-1 0 1,1-1-1,11-3 0,6-4-203,35-19 0,-37 17-227,31-11-1,-53 21 415,0 0-1,1 1 0,-1-1 1,0 1-1,1-1 0,-1 1 1,0 0-1,1 0 0,-1-1 1,0 1-1,1 0 0,-1 0 1,1 0-1,-1 1 0,0-1 1,1 0-1,-1 0 0,0 1 1,1-1-1,-1 1 0,0-1 1,1 1-1,-1-1 0,0 1 1,0 0-1,0 0 0,0 0 1,0-1-1,0 1 0,0 0 1,0 0-1,0 1 0,0-1 1,0 0-1,-1 0 0,1 0 1,0 0-1,-1 1 0,1-1 1,-1 0-1,1 1 0,-1-1 1,0 0-1,1 2 0,19 78-194,-6-26 336,21 56-1,-28-92-42,4 6-65,-1 2 0,-2-1-1,0 1 1,5 42 0,-12-63 39,0 1-1,-1 0 1,0 0 0,-1 0 0,1 0 0,-1-1-1,-1 1 1,1 0 0,-1-1 0,0 1-1,0-1 1,-1 1 0,0-1 0,0 0 0,-1 0-1,1-1 1,-1 1 0,-1-1 0,1 0 0,-1 0-1,0 0 1,0 0 0,-10 6 0,7-5 144,0-1 0,-1 0 1,0 0-1,1-1 0,-2-1 0,1 1 1,0-1-1,-1-1 0,-9 2 0,16-4-137,0 1-1,0-1 1,0 0-1,0 0 1,0 0 0,0-1-1,0 1 1,0-1-1,0 0 1,0 0-1,0 0 1,1 0-1,-1 0 1,0 0 0,0-1-1,1 1 1,-1-1-1,1 0 1,0 0-1,-1 0 1,1 0-1,0 0 1,0 0-1,0-1 1,1 1 0,-1-1-1,1 1 1,-1-1-1,1 0 1,0 0-1,0 1 1,-2-7-1,0-3-31,0-1 0,1-1-1,0 1 1,1 0 0,0 0-1,1-1 1,1 1 0,0 0-1,1 0 1,0-1 0,1 1-1,0 1 1,2-1 0,10-24-1,-8 23-141,0 0 0,2 1 0,-1-1 0,2 2 0,0-1 0,0 1 0,1 1 0,0 0-1,1 1 1,0 0 0,1 0 0,18-9 0,77-32-433,-49 25 237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14499,'2'-4'300,"1"0"0,-1 0 0,1 0 0,-1 0 0,1 1-1,1-1 1,-1 1 0,0 0 0,1 0 0,-1 0 0,1 0 0,0 1 0,0 0 0,0-1-1,0 1 1,0 1 0,5-3 0,13-3 852,44-10-1,-63 16-1098,22-4 474,0 1 0,36-2 0,-53 6-440,0 0 0,0 0 0,0 1-1,0 0 1,0 0 0,0 1 0,0 0 0,0 0 0,0 1-1,-1 0 1,12 7 0,-17-9-76,1 1 1,-1-1 0,0 1-1,0 0 1,0 0-1,-1 0 1,1 0-1,0 0 1,-1 0-1,1 1 1,-1-1-1,0 0 1,0 1-1,0-1 1,0 1-1,0 0 1,0-1-1,-1 1 1,1 0-1,-1-1 1,0 1-1,0 0 1,0-1-1,0 1 1,0 0-1,-1-1 1,1 1-1,-1 0 1,1-1-1,-1 1 1,0-1-1,0 1 1,-1-1-1,0 3 1,-7 10 11,0 0 1,0-1-1,-2 0 1,-15 16-1,11-12 18,-57 64 105,-45 57 100,102-118-192,1 1 0,0 0 0,2 1 0,-18 46 0,28-65-45,1 0 0,0 0 0,-1 0 0,2 0 0,-1 1 0,1-1 0,-1 0 0,1 1 0,0-1 0,1 0 0,-1 1 0,1-1 0,1 5 0,-1-7-6,0 1 0,0-1 1,0 0-1,1 0 0,-1 0 0,1 0 1,-1 0-1,1 0 0,0 0 1,0 0-1,0-1 0,0 1 0,0-1 1,0 1-1,0-1 0,1 0 1,-1 0-1,0 0 0,1 0 0,-1 0 1,1-1-1,-1 1 0,1-1 1,2 1-1,13 0-9,-1 0 1,0-1 0,1 0-1,-1-2 1,24-4-1,85-25-760,-123 31 735,3-2-81,91-28-1022,-85 25 993,1-1-1,-1 0 0,0 0 0,-1-1 1,16-12-1,1-8-402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17268,'11'7'1912,"10"-2"-936,6-2-320,16-1 1225,7-2-481,11-5-360,5 3-87,5-6-361,-2 1-240,-3 2-704,-4 0-544,-18 1 759,-8 1-175,-15 2-160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52 190 16091,'12'0'699,"0"-1"1,-1-1-1,1 0 0,0-1 0,-1 0 0,0-1 0,1 0 0,15-8 0,-21 9-601,0 0 1,-1-1-1,1 1 0,-1-1 1,1 0-1,-1-1 1,0 1-1,0-1 1,-1 0-1,0 0 0,0 0 1,0-1-1,0 0 1,-1 1-1,0-1 0,3-9 1,-5 13-72,0-1 0,0 1 0,-1-1 0,0 0 0,1 1 0,-1-1 0,0 0 0,0 1 0,-1-1 0,1 0 0,0 1 0,-1-1 0,0 0 0,1 1 0,-1-1 0,0 1 0,0-1 0,-1 1 0,-2-4 0,3 4-17,-1 1-1,1-1 1,-1 1 0,1 0 0,-1 0-1,0 0 1,0 0 0,1 0-1,-1 0 1,0 0 0,0 1 0,0-1-1,0 1 1,0-1 0,0 1 0,0 0-1,0 0 1,0 0 0,0 0 0,0 0-1,0 0 1,0 1 0,0-1-1,0 0 1,0 1 0,-3 1 0,-6 3-6,1-1 0,-1 2 1,2 0-1,-1 0 1,0 0-1,1 1 1,0 1-1,1 0 0,0 0 1,-12 15-1,10-10-5,0 1 1,0 1-1,2-1 0,0 1 0,0 1 0,-7 23 0,13-34-7,1-1 0,0 0 0,0 1 0,0 0 0,0-1-1,1 1 1,-1-1 0,1 1 0,1 0 0,-1-1 0,1 1 0,-1 0-1,1-1 1,1 1 0,-1-1 0,1 0 0,-1 1 0,4 4 0,-2-6-68,-1 1 0,1-1 1,0 0-1,0 0 0,1-1 1,-1 1-1,1-1 0,-1 1 0,1-1 1,0 0-1,0-1 0,0 1 1,0-1-1,0 1 0,0-1 1,0 0-1,0-1 0,0 1 1,9-1-1,-1 0-168,0 0 1,0-2-1,1 1 0,-1-2 0,0 1 1,0-2-1,20-8 0,7-3-419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13163,'-1'1'97,"-52"100"5050,49-92-4715,0 1 0,0 0 0,1 0 0,1 0-1,-1 0 1,2 1 0,-1-1 0,1 17 0,1-26-405,0 1 1,0-1-1,0 0 1,1 0-1,-1 1 0,0-1 1,0 0-1,1 0 0,-1 0 1,1 1-1,-1-1 0,1 0 1,0 0-1,-1 0 1,1 0-1,0 0 0,0 0 1,-1 0-1,1 0 0,0 0 1,0-1-1,0 1 0,0 0 1,0 0-1,0-1 0,1 1 1,-1-1-1,0 1 1,0-1-1,0 1 0,0-1 1,1 0-1,-1 0 0,0 1 1,0-1-1,1 0 0,-1 0 1,0 0-1,3-1 1,2 0 28,1 0 0,-1 0 0,1-1 1,-1 0-1,1 0 0,6-4 0,92-51 511,19-9 25,-123 66-585,1-1 0,-1 0 0,0 1 0,1 0 0,-1-1 0,0 1 0,1 0 0,-1-1 0,1 1 0,-1 0 0,0 0 0,3 0 0,-3 1-5,-1-1 0,0 0 0,1 0 0,-1 0 0,0 1 0,1-1 0,-1 0 0,0 0 0,1 1 0,-1-1 0,0 0 0,0 0 0,1 1 1,-1-1-1,0 0 0,0 1 0,0-1 0,1 1 0,-1-1 0,0 0 0,0 1 0,0-1 0,0 0 0,0 1 0,0-1 0,0 1 0,0-1 0,0 1 0,0 4 10,-1 1 0,-1-1 1,1 0-1,0 0 0,-4 8 0,-3 13 52,7-25-61,1-1-1,0 0 1,0 1-1,0-1 1,0 1-1,0-1 1,0 0-1,0 1 1,0-1 0,0 1-1,0-1 1,1 0-1,-1 1 1,0-1-1,0 1 1,0-1-1,0 0 1,1 1-1,-1-1 1,0 0 0,0 1-1,1-1 1,-1 0-1,0 0 1,0 1-1,1-1 1,-1 0-1,0 1 1,1-1-1,-1 0 1,1 0 0,14-2 48,21-19-1,-26 14-37,5-2-17,30-16-92,-42 23 67,0 1 1,1 0-1,-1-1 0,0 1 0,1 0 1,-1 1-1,1-1 0,0 1 0,-1-1 1,7 1-1,-9 1 16,0-1 0,0 0 0,0 1-1,0-1 1,0 0 0,0 1 0,0 0 0,0-1 0,-1 1-1,1-1 1,0 1 0,0 0 0,-1-1 0,1 1 0,0 0 0,-1 0-1,1 0 1,-1 0 0,1-1 0,-1 1 0,1 0 0,-1 0-1,0 0 1,0 0 0,1 0 0,-1 0 0,0 0 0,0 0 0,0 0-1,0 0 1,0 0 0,0 0 0,0 0 0,0 0 0,0 0-1,-1 0 1,1 0 0,0 0 0,-1 1 0,-1 7-42,-1-1 0,0 1 0,-5 10 0,5-14 25,-14 36-1792,17-41 1805,1 0-1,-1 0 1,0 0 0,0 1-1,0-1 1,0 0 0,0 0-1,0 0 1,1 0 0,-1 0-1,0 0 1,0 0 0,0 0-1,0 1 1,1-1 0,-1 0-1,0 0 1,0 0 0,0 0-1,0 0 1,1 0 0,-1 0-1,0 0 1,0 0 0,0 0-1,1 0 1,-1 0 0,0 0-1,0 0 1,0 0 0,0-1-1,1 1 1,-1 0 0,0 0-1,0 0 1,0 0 0,0 0-1,1 0 1,-1 0 0,0-1-1,13-6-452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15659,'-18'42'1472,"-31"79"2740,42-100-3474,1 0 0,1 0 0,-4 44 0,10 89-361,-1-154-376,0 0 0,1 0 0,-1 0-1,0 0 1,0-1 0,0 1 0,0 0 0,0 0 0,0 0 0,1 0 0,-1 0-1,0 0 1,0 0 0,0 0 0,0 0 0,0 0 0,0 0 0,1 0 0,-1 0-1,0 0 1,0 0 0,0 0 0,0 0 0,0 0 0,1 0 0,-1 0 0,0 0-1,0 0 1,0 0 0,0 0 0,0 0 0,1 0 0,-1 0 0,0 0-1,0 0 1,0 1 0,0-1 0,0 0 0,0 0 0,0 0 0,0 0 0,1 0-1,-1 0 1,0 0 0,0 1 0,0-1 0,0 0 0,0 0 0,0 0 0,0 0-1,0 0 1,0 1 0,0-1 0,0 0 0,0 0 0,0 0 0,0 0 0,0 0-1,0 1 1,0-1 0,0 0 0,0 0 0,0 0 0,0 0 0,0 1 0,11-19-2,10-26-75,-5 7-6,21-50-95,61-104 0,-96 188 185,0 0 0,0 0 0,1 0 0,-1 0 0,1 1 0,-1-1 0,1 1 0,0 0 0,0-1 0,0 1 0,5-2 0,-7 4-10,0-1 1,0 1-1,1-1 0,-1 1 1,0 0-1,0 0 1,0 0-1,0 0 1,1 0-1,-1 0 0,0 0 1,0 0-1,1 0 1,-1 0-1,0 0 1,0 1-1,0-1 1,0 1-1,0-1 0,0 1 1,1-1-1,-1 1 1,0 0-1,0-1 1,-1 1-1,1 0 0,0 0 1,0 0-1,0-1 1,0 1-1,-1 0 1,1 0-1,0 0 0,-1 0 1,1 1-1,-1-1 1,1 2-1,0 0 19,0 0 0,0 0-1,-1 0 1,1 0 0,-1 0-1,0 0 1,0 0-1,0 0 1,0 0 0,-1 0-1,1 0 1,-1 0 0,0 0-1,1 0 1,-2 0 0,1 0-1,0 0 1,0 0 0,-1 0-1,0-1 1,1 1 0,-1-1-1,0 1 1,0-1 0,-3 3-1,-2 2 109,-1 0 0,0 0 0,0 0 0,0-1 0,0-1 0,-14 8 0,18-11-159,-1-1-1,1 1 1,0-1-1,0 0 0,-1 0 1,1 0-1,-1-1 1,-5 1-1,9-1 8,0 0 0,0 0 0,0 0 0,0 0 0,0 0 0,0 0 0,0-1 0,0 1-1,0 0 1,0-1 0,0 1 0,0 0 0,0-1 0,0 1 0,0-1 0,1 1 0,-1-1 0,0 0 0,0 1 0,1-1 0,-1 0 0,0 1-1,1-1 1,-1 0 0,1 0 0,-1 0 0,1 0 0,-1 0 0,1 1 0,-1-1 0,1 0 0,0 0 0,0 0 0,-1 0 0,1 0 0,0 0-1,0 0 1,0 0 0,0 0 0,0 0 0,1-2 0,1-9-369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16628,'-4'1'1928,"4"2"-944,0 0-384,9 1 1225,5 0-361,5-1-480,4 0-208,8-1-272,2-2-127,0 0-329,-1-2-160,-5-2-553,-4 0-319,-10-1 768,-9-2-152,-14 4-168</inkml:trace>
  <inkml:trace contextRef="#ctx0" brushRef="#br0" timeOffset="1">0 164 15611,'2'20'2097,"15"-9"-937,9-5-456,8-6 1649,11 0-769,3-7-496,4 0-184,-2-5-591,2 1-658,-11-4 377,-9 2-32,-12 0-176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17372,'-6'9'581,"0"-1"0,1 1 0,1 0 0,-1 0 0,1 0 0,-3 13 0,-14 58 1313,15-45-1549,2 0-1,2 0 1,2 46 0,-3 39-1372,3-120 1013,0 0 0,0 0 0,0 0 0,0 0 0,-1 0 0,1-1 0,0 1 1,0 0-1,0 0 0,0 0 0,0 0 0,0 0 0,-1 0 0,1 0 0,0 0 0,0 0 0,0 0 0,0 0 0,0 0 0,-1 0 0,1 0 0,0 0 0,0 0 0,0 0 0,0 0 0,0 0 1,-1 0-1,1 0 0,0 0 0,0 0 0,0 0 0,0 0 0,0 0 0,-1 0 0,1 0 0,0 0 0,0 1 0,0-1 0,0 0 0,0 0 0,0 0 0,0 0 0,-1 0 0,1 0 1,0 0-1,0 1 0,0-1 0,0 0 0,0 0 0,0 0 0,0 0 0,0 0 0,0 1 0,0-1 0,0 0 0,0 0 0,0 0 0,0 0 0,0 0 0,0 1 0,0-1 0,0 0 1,0 0-1,0 0 0,0 0 0,0 0 0,0 1 0,0-1 0,-6-10-368,-49-187 1151,54 196-710,1 0 1,0-1-1,-1 1 0,1 0 0,0-1 0,0 1 1,0 0-1,0-1 0,0 1 0,0 0 0,0-1 0,1 1 1,-1 0-1,0-1 0,1 1 0,-1 0 0,1-1 1,-1 1-1,1 0 0,0 0 0,0 0 0,-1 0 0,1 0 1,0 0-1,0 0 0,0 0 0,0 0 0,0 0 1,0 0-1,0 0 0,0 1 0,1-1 0,-1 0 0,0 1 1,0-1-1,1 1 0,-1-1 0,0 1 0,1 0 1,1-1-1,7 0 52,1-1-1,0 2 1,0-1 0,13 2 0,-5 0-70,91 5-3574,-110-6 3507,0 0-1,0 0 0,1-1 0,-1 1 0,0 0 1,0 0-1,0 0 0,0 0 0,1 0 0,-1 0 1,0-1-1,0 1 0,0 0 0,0 0 0,0 0 1,0 0-1,1-1 0,-1 1 0,0 0 0,0 0 1,0 0-1,0-1 0,0 1 0,0 0 0,0 0 0,0 0 1,0-1-1,0 1 0,0 0 0,0 0 0,0 0 1,0-1-1,0 1 0,0 0 0,0 0 0,0 0 1,0-1-1,0 1 0,-1 0 0,1 0 0,0 0 1,0-1-1,0 1 0,0 0 0,0 0 0,0 0 1,-1 0-1,1-1 0,-10-6-895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 13643,'12'-8'3559,"-12"14"-187,-12 21-994,-20 32-1427,-44 64 0,57-96-951,-2-2-1,0 0 1,-2-1-1,-35 30 1,57-53-83,1-1 0,-1 1 0,1-1 0,-1 1 0,1-1 0,-1 1 0,1-1 0,-1 1 0,0-1 0,1 0 0,-1 0 0,0 1 0,1-1 0,-1 0 0,0 0 0,1 0 0,-1 1 0,0-1 0,0 0 0,1 0 0,-1 0 0,0 0 0,1 0 0,-1-1 0,0 1 0,1 0 0,-1 0 0,0 0 0,0-1 0,1 1 0,-2-1 0,1 0-59,-1-1-1,1 0 1,0 1-1,0-1 1,0 0-1,0 0 1,0 0-1,0 1 1,1-1-1,-2-4 0,-3-14-753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17332,'2'0'1624,"6"4"-896,0 2-224,7 5 865,0 2-153,8 2-352,2-1-128,3 2-128,1-2-88,1 2-191,0-2-81,0-1-168,-4-3-152,-3 4-561,-2-2-407,-6-3 848,-2 2-144,-6 0-144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16163,'-7'3'2377,"-4"1"1872,20-5-2881,7-2-160,11-4-399,5 0-137,9-2-296,5-1-80,4 1-96,0 1-80,-4 2-392,-1 2-408,-10 0-2305,-6 2 2601,-13 2-328,-3 2-288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20604,'1'3'1809,"8"-3"-1177,4-1-216,9 1 864,7-2-296,11 1-383,5-2-161,5 2-152,0-1-168,-3 1-808,-4-2-16,-8-1 543,-8 1-151,-11-3-128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26 501 12787,'-6'8'1260,"4"-6"-832,0 1-1,0 0 1,0 0-1,0 0 0,0 0 1,0 0-1,1 0 0,-1 0 1,0 5-1,2-8-388,0 0 0,0 0 0,0 0 0,0 0-1,0 0 1,0 0 0,0 0 0,0 0 0,0 1 0,0-1-1,0 0 1,0 0 0,0 0 0,0 0 0,0 0 0,0 0-1,0 0 1,0 0 0,0 0 0,0 1 0,0-1 0,1 0-1,-1 0 1,0 0 0,0 0 0,0 0 0,0 0 0,0 0 0,0 0-1,0 0 1,0 0 0,0 0 0,0 0 0,1 0 0,-1 0-1,0 0 1,0 0 0,0 0 0,0 0 0,0 0 0,0 0-1,0 0 1,0 0 0,0 0 0,1 0 0,-1 0 0,0 0-1,0 0 1,0 0 0,0 0 0,0 0 0,0 0 0,0 0-1,1 0 1,8-5 863,11-7-256,-19 12-556,41-30 339,-2-2-1,-1-1 0,-1-2 1,-2-2-1,-2-1 1,-1-2-1,-2-1 0,-2-1 1,29-58-1,-32 41-157,-110 307-81,83-243-198,-1 1 0,1-1-1,0 1 1,1-1-1,-1 9 1,1-13 6,0 0 0,0-1 0,0 1 0,1 0 0,-1-1 0,0 1 0,0 0 0,0-1 0,0 1 0,1 0 0,-1-1 0,0 1 0,1 0 0,-1-1 0,0 1 0,1-1 0,-1 1 0,1 0 0,-1-1 1,1 1-1,-1-1 0,1 0 0,0 1 0,-1-1 0,1 1 0,-1-1 0,1 0 0,0 0 0,-1 1 0,1-1 0,0 0 0,-1 0 0,1 0 0,0 1 0,-1-1 0,1 0 0,0 0 0,0 0 0,-1 0 0,1-1 0,0 1 0,-1 0 0,1 0 0,0 0 0,-1 0 0,1-1 0,0 1 1,-1 0-1,1-1 0,0 1 0,-1 0 0,2-2 0,7-2-9,0-2 0,-1 1-1,1-1 1,-1 0 0,0-1 0,-1 0 0,1-1 0,5-8 0,51-69 26,-61 80-10,24-37 95,-2-1 1,25-59-1,-75 157 88,8-18-215,1 1-1,2 0 1,-14 60 0,27-95-43,1 0 1,-1 1 0,1-1-1,0 0 1,0 0 0,0 0-1,0 0 1,1 0 0,-1 1-1,2 2 1,-2-5 0,1 0 1,-1 0-1,1 0 0,0-1 0,-1 1 1,1 0-1,0 0 0,0 0 1,-1-1-1,1 1 0,0-1 0,0 1 1,0 0-1,0-1 0,0 1 0,-1-1 1,1 0-1,0 1 0,0-1 1,0 0-1,0 0 0,0 1 0,1-1 1,-1 0-1,0 0 0,0 0 1,0 0-1,0-1 0,0 1 0,0 0 1,0 0-1,0 0 0,1-1 0,5-2-147,0 1-1,0-1 0,0 0 0,-1-1 0,1 1 0,-1-2 0,0 1 0,10-10 0,9-9-552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12923,'-3'12'997,"0"-1"0,0 0 0,-8 15-1,6-16-304,1 0-1,0 1 0,1-1 0,0 1 1,-2 17-1,4-25-638,1 0-1,0-1 1,1 1 0,-1-1 0,0 1-1,1 0 1,0-1 0,-1 1 0,1-1-1,0 1 1,0-1 0,0 0 0,1 1-1,-1-1 1,1 0 0,-1 0 0,1 0-1,0 0 1,-1 0 0,1 0 0,0 0-1,0-1 1,1 1 0,-1-1 0,0 1-1,0-1 1,1 0 0,2 1-1,-1-1 37,-1 1-1,1-1 0,0 0 0,0-1 0,0 1 0,0-1 0,0 1 0,0-1 0,0 0 0,0-1 0,0 1 0,0-1 0,0 0 0,0 0 0,0 0 0,-1 0 0,1-1 0,0 1 0,-1-1 0,1 0 0,5-4 0,-6 4 23,0-1 0,0 1 0,0 0-1,0-1 1,-1 0 0,1 0 0,-1 1 0,0-1-1,0-1 1,0 1 0,0 0 0,0 0 0,-1-1-1,1 1 1,-1-1 0,0 1 0,0-1-1,-1 0 1,1 1 0,-1-1 0,1 0 0,-1 0-1,-1-5 1,1 7-76,-1 0-1,0 0 1,1 0-1,-1 0 1,0 0-1,0 0 1,0 0-1,-1 0 1,1 0-1,0 0 1,-1 0-1,1 1 1,-1-1-1,0 0 1,1 1-1,-1 0 1,0-1-1,0 1 1,0 0-1,0 0 1,0 0-1,0 0 1,0 0-1,-1 1 1,1-1-1,0 0 1,0 1-1,0 0 1,-1 0-1,1-1 1,-3 2-1,-3-1-115,1 0 1,0 0-1,0 1 1,0 0-1,0 0 1,0 1-1,0 0 0,-12 5 1,1 8-837,18-14 897,-1-1 1,1 0-1,-1 1 0,1-1 1,-1 1-1,1-1 0,-1 1 1,1-1-1,0 1 0,0 0 1,-1-1-1,1 1 0,0-1 1,0 1-1,-1 0 0,1-1 0,0 1 1,0-1-1,0 1 0,0 0 1,0-1-1,0 1 0,0 0 1,0-1-1,0 1 0,0 0 1,0-1-1,1 1 0,-1-1 1,1 2-1,11 2-402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13059,'0'1'109,"0"1"1,1-1-1,-1 1 1,0 0-1,1-1 1,0 0-1,-1 1 1,1-1-1,0 1 1,-1-1-1,1 0 1,0 1-1,0-1 1,0 0-1,0 0 1,0 0-1,1 0 1,-1 0-1,0 0 0,0 0 1,1 0-1,-1 0 1,1-1-1,-1 1 1,1 0-1,-1-1 1,1 1-1,-1-1 1,1 0-1,1 1 1,8 1 214,1-1 1,-1 0-1,14 0 0,-14-1-143,360-18 2727,-203 5-2221,757-7 245,-570 18-772,319-39-368,-426 21 165,-241 20 58,154-10 528,-171 7-778,0-1-1,0 0 1,0 0 0,-17-12 0,10 5 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16043,'0'-2'186,"0"1"-1,1 0 1,-1-1-1,0 1 0,1 0 1,-1 0-1,1-1 1,0 1-1,-1 0 1,1 0-1,0 0 0,0-1 1,0 1-1,0 0 1,-1 0-1,2 1 0,-1-1 1,0 0-1,0 0 1,0 0-1,0 1 0,0-1 1,1 0-1,1 0 1,37-11 1584,-34 11-1423,8-2-77,1 0 1,-1 2 0,0-1-1,1 2 1,-1 0 0,1 0 0,-1 2-1,0 0 1,19 5 0,-31-7-255,0 1 0,0-1 0,-1 1 0,1 0 0,0 0 0,0-1 0,-1 1 0,1 1 0,0-1 0,-1 0 0,1 0 0,-1 1 0,0-1 0,1 0-1,-1 1 1,0 0 0,0-1 0,0 1 0,0 0 0,1 2 0,-1-2-5,-1 1 0,1-1 0,-1 1-1,0 0 1,0-1 0,0 1-1,0-1 1,-1 1 0,1-1 0,-1 1-1,1-1 1,-1 1 0,-2 3 0,-3 8 2,-2-1 0,0 0 0,0-1 0,-14 16 0,14-18 3,-43 54 25,3-5 14,-79 128-1,127-187-53,-8 15 19,1-1 0,-7 19 0,13-30-16,0 0 1,0 0-1,0 0 0,0 0 0,1 1 1,-1-1-1,1 0 0,0 1 0,0-1 1,0 0-1,0 0 0,0 1 0,1-1 0,0 0 1,-1 0-1,1 0 0,1 1 0,0 2 1,-1-5-3,1 1 0,-1-1 0,1 1 0,-1-1 0,1 0 0,0 1 0,-1-1 1,1 0-1,0 0 0,0 0 0,0-1 0,0 1 0,0 0 0,-1-1 0,1 1 1,1-1-1,-1 1 0,0-1 0,3 0 0,43-4 21,-21-1 1,0-1 0,-1-2 0,0 0 0,48-24 1,-39 14 94,-1-2 0,58-44 1,-92 63-118,12-8 58,0-1 0,-1 0-1,10-13 1,-19 21-43,0 0 0,0 0 0,0 0 0,-1-1 0,1 1 0,-1 0 0,0-1 0,1 0 0,-1 1 0,0-1 0,-1 0 0,1 1 0,0-1 0,-1 0 0,0 0 0,1 0 0,-1 1 0,0-1 0,0 0 0,-1 0 0,1 0 0,-1 0 0,0-3 0,-1 4-8,1 0 1,0 0-1,-1 0 0,1 0 1,-1 0-1,0 0 0,0 1 0,0-1 1,1 1-1,-1-1 0,-1 1 0,1 0 1,0 0-1,0 0 0,0 0 1,-1 0-1,1 0 0,0 1 0,-1-1 1,1 1-1,-1-1 0,-2 1 0,-8-1 26,0 1 0,-23 2 0,34-2-31,-16 2 12,0 1 0,0 1 1,-18 6-1,26-7-188,1 0-1,1 1 1,-1 0-1,0 1 0,1 0 1,0 0-1,-11 9 1,8 1-754,9-8 401,2-6 511,0-1-1,0 0 1,0 0-1,0 0 1,0 0-1,0 0 1,1 1 0,-1-1-1,0 0 1,0 0-1,0 0 1,0 0-1,0 0 1,1 0-1,-1 0 1,0 0 0,0 0-1,0 0 1,0 0-1,1 0 1,-1 0-1,0 1 1,0-1-1,0 0 1,0 0 0,1-1-1,-1 1 1,0 0-1,0 0 1,0 0-1,0 0 1,1 0-1,-1 0 1,0 0-1,0 0 1,0 0 0,0 0-1,1 0 1,-1-1-1,14-7-633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21 382 16628,'-19'16'2090,"19"-15"-2056,0-1 0,0 0 0,0 0 0,-1 0 0,1 0 1,0 0-1,0 1 0,0-1 0,0 0 0,0 0 0,0 0 1,0 1-1,0-1 0,0 0 0,-1 0 0,1 0 0,0 0 0,0 1 1,0-1-1,0 0 0,0 0 0,0 0 0,0 1 0,0-1 0,0 0 1,1 0-1,-1 0 0,0 1 0,0-1 0,0 0 0,0 0 1,0 0-1,0 0 0,0 1 0,0-1 0,14 0 1154,14-7-221,-1-1 0,0-2-1,39-18 1,-40 16-605,35-16 498,97-63 0,-121 66-695,-1-1 0,-2-2-1,49-52 1,-53 39-74,-18 24-16,-9 14-16,-2 5 20,-19 62-20,9-33-23,-5 37 0,12-58-72,1 0 1,0-1 0,1 1-1,0 0 1,1 0-1,0 0 1,1 0 0,2 10-1,-2-17-27,-1 0-1,0 0 1,1-1-1,-1 1 1,1-1-1,0 1 1,0-1-1,0 0 0,0 0 1,0 1-1,1-1 1,-1-1-1,0 1 1,1 0-1,0-1 1,-1 1-1,1-1 1,0 0-1,0 0 1,0 0-1,0 0 0,0 0 1,0-1-1,0 1 1,0-1-1,0 0 1,3 0-1,20 0-299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11362,'5'-30'1378,"-4"15"-322,2 1-1,-1-1 1,2 1 0,6-16 0,-10 30-1004,0 0 1,0 0-1,0 1 1,0-1-1,0 0 1,0 0 0,0 0-1,0 0 1,0 1-1,0-1 1,0 0 0,1 0-1,-1 0 1,0 0-1,0 0 1,0 0-1,0 0 1,0 1 0,1-1-1,-1 0 1,0 0-1,0 0 1,0 0 0,0 0-1,0 0 1,1 0-1,-1 0 1,0 0-1,0 0 1,0 0 0,0 0-1,1 0 1,-1 0-1,0 0 1,0 0 0,0 0-1,0 0 1,1 0-1,-1 0 1,0 0-1,0 0 1,0 0 0,0-1-1,1 1 1,-1 0-1,0 0 1,0 0 0,0 0-1,0 0 1,0 0-1,0 0 1,1-1-1,-1 1 1,0 0 0,0 0-1,0 0 1,0 0-1,0-1 1,3 16 901,2 77 829,9 96-657,-8-146-1044,1-1 1,18 59 0,-24-99-83,1 9 5,2-1 1,-1 0-1,10 15 0,-13-22-4,1-1 1,-1 0-1,1 0 1,0 0-1,-1 0 1,1 1-1,0-1 0,0 0 1,0 0-1,0-1 1,0 1-1,0 0 0,0 0 1,0 0-1,1-1 1,-1 1-1,0 0 1,0-1-1,1 1 0,-1-1 1,0 0-1,1 1 1,-1-1-1,0 0 0,1 0 1,-1 0-1,0 0 1,1 0-1,-1 0 1,1 0-1,-1 0 0,0-1 1,1 1-1,-1 0 1,2-2-1,1 0 10,-1-1 0,1 0 0,-1 1 0,0-2 0,0 1 0,0 0 0,0 0 0,0-1 0,-1 0 0,1 1 0,-1-1 0,0 0 0,2-7 0,4-9 70,6-33 1,-8 33-32,7-35 156,10-100 1,-10-59 120,-13 206-320,0 4-8,0 0 1,0 0 0,1 0-1,-1 0 1,1 0 0,0 0-1,2-4 1,-3 7-1,1 0-1,-1 0 1,1 1 0,-1-1 0,1 1-1,0-1 1,0 0 0,-1 1-1,1-1 1,0 1 0,0 0-1,-1-1 1,1 1 0,0 0 0,0-1-1,0 1 1,0 0 0,-1 0-1,1 0 1,0 0 0,0 0-1,0 0 1,0 0 0,0 0 0,0 0-1,-1 0 1,1 0 0,0 0-1,0 1 1,0-1 0,0 0-1,-1 1 1,1-1 0,0 0-1,0 1 1,0-1 0,0 2 0,19 6-9,0-1 0,1 0 1,-1-2-1,1 0 0,0-2 1,1 0-1,-1-1 0,1-1 1,-1-1-1,0-1 0,38-7 1,-3-3 11,-1-4 0,0-1 1,61-29-1,-96 36-9,-15 6 2,-1 1 1,1-1 0,0 1 0,0 0 0,0 1-1,1-1 1,-1 1 0,0 0 0,11-1 0,-16 2 2,1 1 1,-1-1-1,1 0 1,-1 0-1,1 0 1,-1 0 0,1 1-1,-1-1 1,0 0-1,1 0 1,-1 1-1,1-1 1,-1 0 0,0 1-1,1-1 1,-1 0-1,0 1 1,0-1 0,1 1-1,-1-1 1,0 0-1,0 1 1,1-1-1,-1 1 1,0-1 0,0 1-1,0-1 1,0 1-1,0 19-26,-11 19 2,11-37 26,-25 59-60,18-44-256,0-1 0,0 1-1,2 1 1,0-1-1,-5 34 1,10-50 256,0 1 1,0-1 0,0 1-1,0 0 1,1-1-1,-1 1 1,0-1 0,1 0-1,-1 1 1,1-1-1,-1 1 1,2 1 0,3 5-432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16748,'-9'-9'2040,"5"8"-1080,4-1-392,5 2 1465,7 2-729,2-1-504,3 1-632,5 1 32,-1-3-80,2-8-152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17308,'0'0'64,"0"0"0,0-1 1,0 1-1,0 0 0,1 0 1,-1 0-1,0-1 0,0 1 1,0 0-1,0 0 0,0 0 0,0 0 1,1 0-1,-1-1 0,0 1 1,0 0-1,0 0 0,0 0 1,1 0-1,-1 0 0,0 0 1,0 0-1,0 0 0,1 0 1,-1 0-1,0-1 0,0 1 1,1 0-1,-1 0 0,0 0 0,0 0 1,0 0-1,1 1 0,-1-1 1,0 0-1,0 0 0,0 0 1,1 0-1,-1 0 0,0 0 1,0 0-1,0 0 0,1 1 0,4 10 1556,-1 22 133,-4-31-1482,3 86 1413,-3-52-1411,6 51 0,-5-85-267,-1 0 0,0 0 0,1 1 0,-1-1 0,1 0 0,0 0 0,0 0 1,0 0-1,0 0 0,0 0 0,0 0 0,1 0 0,1 2 0,-3-4-2,1 1-1,0-1 1,0 1-1,0-1 1,0 0-1,0 1 1,0-1-1,0 0 1,0 0 0,-1 1-1,1-1 1,0 0-1,0 0 1,0 0-1,0 0 1,0 0-1,0-1 1,0 1-1,0 0 1,0 0 0,0-1-1,0 1 1,0 0-1,0-1 1,0 1-1,-1-1 1,1 1-1,0-1 1,0 0-1,-1 1 1,2-2 0,8-6 45,-1-1-1,0 0 1,13-18 0,-13 16 6,1 0-1,15-14 0,-24 24-49,1 0-1,-1 0 0,0 0 1,0 0-1,0 0 0,1 0 1,-1 1-1,0-1 0,1 0 1,-1 1-1,1-1 0,-1 1 1,1 0-1,-1 0 1,0-1-1,1 1 0,-1 0 1,4 0-1,-4 1-3,0-1 1,0 1-1,0-1 0,0 1 1,0-1-1,0 1 0,-1 0 1,1-1-1,0 1 0,0 0 1,0 0-1,-1 0 0,1 0 1,0 0-1,-1 0 0,1 0 1,-1 0-1,1 0 0,-1 0 1,1 0-1,-1 0 0,0 0 1,0 0-1,1 2 0,1 19-205,-1-1 0,-1 1 0,-4 30 0,5-72 29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19812,'0'9'1705,"7"-2"-1145,7-1-240,13-3 784,5 0-288,11-5-352,4-1-232,6-3-376,-1 1-272,-6-2-696,-6 1-64,-13-1 832,-3 4-256,-14 3-289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16195,'20'16'2057,"5"-2"-1225,6-6-344,4-3 1209,6-2-689,2-1-328,0-5-1040,0-6-2089,2-9 2225,-5-3-392,-6 0-280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15107,'-3'-14'1882,"1"7"1786,-5 16-1669,-23 40-293,15-25-1392,0 0 0,1 2-1,-10 27 1,24-51-308,-1-1 0,0 1 0,1-1 0,-1 1 0,1-1 0,-1 1 0,1-1 0,0 1 0,0 0 0,0-1 0,0 1 0,0 0 0,0-1 0,0 1 0,0-1 0,1 1 0,-1 0 0,0-1 0,1 1 0,0-1 0,-1 1 0,1-1 0,0 1 0,0-1 0,0 0 0,0 1 0,2 1 0,1 0-14,0-1-1,0 1 1,1-1 0,0 0 0,-1-1-1,1 1 1,8 1 0,-1 0-7,0 1-15,-1-1-1,1 2 1,-1 0-1,0 0 1,-1 1-1,0 0 1,0 1-1,0 0 1,14 14 0,-21-18 20,0 0 1,0 1 0,0-1-1,0 1 1,-1-1 0,1 1-1,-1 0 1,0 0 0,0 0-1,0 0 1,-1 1 0,0-1-1,0 0 1,0 1 0,0-1-1,0 0 1,-1 1 0,0-1 0,0 1-1,0-1 1,-1 1 0,1-1-1,-1 1 1,0-1 0,0 0-1,-1 0 1,1 1 0,-1-1-1,-3 5 1,2-4-14,0-1 0,0 1 0,-1-1 0,1 0-1,-1 0 1,0 0 0,0 0 0,-1-1 0,1 0 0,-1 0 0,1 0 0,-1 0 0,0-1 0,0 0-1,-10 3 1,11-4-43,1 0-1,0 0 0,0-1 0,-1 1 1,1-1-1,0 0 0,-1 0 1,1 0-1,0 0 0,-1-1 0,1 1 1,0-1-1,0 0 0,-1 0 1,1 0-1,0-1 0,0 1 0,0-1 1,0 1-1,0-1 0,1 0 1,-1 0-1,1 0 0,-1-1 0,1 1 1,0-1-1,-3-2 0,-16-34-289,5-13-117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15883,'26'-3'1857,"4"3"-1073,6 0-344,3-3 888,1 0-479,1 0-929,5-1-441,-4-3 433,-5-2-240,-4 1-216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13979,'-9'14'1172,"1"-3"-566,1 0 0,0 0 1,1 1-1,0 0 1,1 0-1,0 0 1,1 1-1,-4 21 0,8-31-568,0 1 0,1-1 0,-1 1 0,1-1 0,0 0-1,0 1 1,0-1 0,1 0 0,-1 0 0,1 1 0,0-1 0,-1 0-1,1-1 1,1 1 0,4 5 0,5 5 13,27 21-1,-22-20-16,-4-3-30,0 1 0,-1 0 0,0 1 0,-1 1 0,0 0 0,15 27 0,-24-36-2,1 0 1,-1 1 0,0-1 0,0 1-1,0-1 1,-1 1 0,0 0 0,0 0 0,0 0-1,-1-1 1,0 1 0,0 0 0,-1 0-1,1 0 1,-1 0 0,0-1 0,-1 1 0,0 0-1,1-1 1,-2 1 0,1-1 0,-1 0-1,-6 10 1,0-3 123,0 0 0,-1 0-1,-1-1 1,0-1 0,-13 11 0,17-16 20,1 0 1,-2-1 0,1 1 0,0-1-1,-1-1 1,0 1 0,0-2 0,0 1-1,0-1 1,-14 3 0,21-5-108,-1 0 0,1 0-1,-1 0 1,0 1 0,1-1 0,-1-1 0,1 1 0,-1 0 0,1 0 0,-1-1 0,0 1-1,1-1 1,-1 1 0,1-1 0,0 1 0,-1-1 0,1 0 0,-1 0 0,1 0 0,0 0-1,0 0 1,-3-2 0,3 1-11,1 0 0,-1 0 0,0 0 0,0 0 0,1 0 0,-1 0 0,1 0 0,0 0 0,0 0 0,-1 0 0,1 0-1,0 0 1,1 0 0,-1 0 0,1-3 0,1-5-11,1 0-1,0 0 0,1 0 0,0 0 0,10-15 1,12-12-54,2 0 1,1 1 0,2 2 0,38-32-1,-27 26 245,65-81 0,-103 116-140,0-1 1,0 0-1,-1 0 0,1-1 0,-1 1 0,-1-1 0,1 1 0,1-12 0,-3 17-47,-1-1 1,0 0-1,0 0 0,0 1 1,0-1-1,0 0 1,0 0-1,0 0 0,-1 1 1,1-1-1,-1 0 1,1 1-1,-1-1 0,0 0 1,0 1-1,1-1 1,-1 1-1,0-1 0,-1 1 1,1 0-1,0-1 1,0 1-1,0 0 0,-1 0 1,1 0-1,-1 0 1,1 0-1,-1 0 0,1 0 1,-1 0-1,1 0 1,-1 1-1,0-1 0,1 1 1,-1-1-1,0 1 1,0 0-1,-2 0 0,-5-1 18,0 0-1,0 0 1,0 2-1,0-1 1,0 1-1,0 0 1,0 1-1,-14 4 1,18-5-263,-1 1 1,1 0-1,0 0 1,0 1-1,0-1 1,0 1-1,0 0 1,1 1-1,-1-1 1,1 1-1,0-1 1,0 1-1,0 1 1,-6 8-1,10-13 194,0 1 0,-1-1 0,1 0 0,0 1 0,0-1 0,0 0 0,-1 1 0,1-1 0,0 1 0,0-1 0,0 0 0,0 1 0,0-1 0,0 1 0,0-1 0,0 1-1,0-1 1,0 0 0,0 1 0,0-1 0,0 1 0,1-1 0,-1 0 0,0 1 0,0-1 0,0 0 0,0 1 0,1-1 0,-1 0 0,0 1 0,0-1 0,1 0 0,-1 1-1,0-1 1,1 0 0,-1 1 0,0-1 0,1 0 0,12 4-815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18476,'-1'5'302,"1"1"0,-1-1 0,0 0 0,-1 0 0,1 1 0,-1-1 0,0 0 0,-1 0 0,1 0 0,-1-1 0,-3 6 1,-10 20 833,13-23-999,0 0 0,1 0 1,0 0-1,0 0 0,1 1 0,0-1 1,-1 11-1,2-15-137,1 0-1,-1-1 1,1 1 0,-1-1 0,1 0-1,0 1 1,0-1 0,0 1-1,0-1 1,0 0 0,0 0 0,1 1-1,-1-1 1,1 0 0,0-1 0,-1 1-1,1 0 1,0 0 0,0-1-1,0 1 1,0-1 0,1 1 0,-1-1-1,0 0 1,3 1 0,12 4-110,-1-1 0,1 0 0,21 2-1,-18-4-54,0 2 1,33 11-1,-49-15 141,1 1 1,-1 0 0,1 1 0,-1-1 0,0 1-1,0 0 1,0 0 0,0 0 0,-1 0-1,1 1 1,-1 0 0,0-1 0,0 1-1,0 0 1,4 9 0,-6-10 45,0 0 1,0 1-1,0 0 0,-1-1 1,1 1-1,-1-1 0,0 1 1,0 0-1,0-1 0,0 1 1,-1 0-1,1-1 0,-1 1 1,0-1-1,0 1 0,0-1 1,-1 1-1,1-1 0,-1 0 1,0 0-1,0 0 0,0 0 1,-3 4-1,-3 2 150,0 1 0,-1-2 0,0 1 0,-1-1 0,-15 10 0,16-12-91,0 0 0,-1-1 0,1-1-1,-1 0 1,0 0 0,0-1 0,-19 4 0,25-6-134,1 0 0,-1-1 0,1 0 0,-1 0 0,1 0 0,-1 0 0,1 0 0,-1-1 0,1 1 0,-1-1 0,1 0 0,-1 0 1,1-1-1,0 1 0,0 0 0,0-1 0,0 0 0,0 0 0,0 0 0,0 0 0,0 0 0,1-1 0,-1 1 0,1-1 0,0 0 0,-4-5 0,2 1-38,1 0 0,0 0-1,-4-13 1,-3-32-417</inkml:trace>
  <inkml:trace contextRef="#ctx0" brushRef="#br0" timeOffset="1">124 7 15147,'33'-3'1961,"8"1"-985,2 2-384,7-1 1600,2 1-943,2 1-785,-2 2-520,-3-3 184,-5 0-104,-11 6-184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20212,'8'6'1753,"4"-5"-1241,4-1-272,7 0 736,6 0-208,2 1-808,4-1-368,-1 0 344,2-1-80,4-2-144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19444,'-1'-1'90,"0"1"-1,1-1 0,-1 1 1,1-1-1,-1 1 1,1 0-1,-1-1 0,0 1 1,1 0-1,-1 0 1,0 0-1,1-1 1,-1 1-1,0 0 0,0 0 1,1 0-1,-1 0 1,0 0-1,1 0 0,-1 0 1,0 0-1,1 1 1,-1-1-1,0 0 0,0 1 1,-21 4 264,9 1-100,0 0 0,1 1 0,-1 1 0,1-1-1,1 2 1,0 0 0,0 0 0,0 1-1,1 0 1,-11 16 0,11-13-181,0 0 0,2 1 0,0 0-1,0 0 1,1 0 0,1 1 0,0 1 0,-6 29 0,10-40-53,2 1 0,-1-1 0,1 0 0,-1 1 0,2-1 0,-1 1 1,0-1-1,1 1 0,0-1 0,1 0 0,-1 1 0,1-1 0,0 0 0,0 0 0,0 0 1,1 0-1,0-1 0,0 1 0,0-1 0,0 0 0,1 1 0,0-1 0,0-1 0,7 7 1,-3-5-13,0 0 1,1-1-1,-1 1 1,1-1-1,0-1 1,0 0 0,0 0-1,0-1 1,1 0-1,-1-1 1,1 0-1,-1 0 1,14-1 0,-7-1 3,-1-1 1,1 0 0,0-1 0,18-6-1,-29 7 0,1 0-1,-1 0 0,0 0 0,0 0 1,0-1-1,-1 0 0,1 0 1,-1 0-1,1 0 0,-1-1 0,0 0 1,0 0-1,0 0 0,-1 0 0,5-9 1,-6 11-6,-1 0 1,-1 0 0,1 0-1,0 0 1,0 0 0,-1-1 0,1 1-1,-1 0 1,0 0 0,0-1-1,0 1 1,0 0 0,0 0 0,0-1-1,-1 1 1,1 0 0,-1 0-1,1-1 1,-1 1 0,0 0 0,0 0-1,0 0 1,0 0 0,0 0-1,0 0 1,-1 0 0,1 1 0,-1-1-1,1 0 1,-1 1 0,0-1-1,1 1 1,-1 0 0,0-1-1,0 1 1,-4-2 0,-4-2-3,0 0-1,-1 1 1,1 1 0,-1-1 0,0 1 0,-13-1-1,13 2-229,0 0 0,-1 1-1,1 1 1,0 0-1,0 0 1,-1 1-1,1 1 1,-14 3 0,15 0-1114,14-2 234,19-1-62,5-5 327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16388,'-11'4'511,"0"0"1,0 0 0,0 1 0,0 1 0,1 0-1,0 0 1,0 1 0,0 0 0,-10 10 0,16-13-400,0 0 0,1 0 0,-1 0 0,0 0 0,1 0 0,0 1 0,0-1 0,1 1 0,-1 0 0,1 0 0,0 0 0,0 0 0,1 1 0,-1-1 0,1 0 0,0 1 0,1-1 0,-1 0 0,1 1 0,0-1 0,0 1 0,2 6 0,-1-9-95,0 1-1,1 0 1,0 0-1,-1 0 1,1-1-1,0 1 0,1-1 1,-1 1-1,1-1 1,-1 0-1,1 0 1,0 0-1,0-1 0,0 1 1,1 0-1,-1-1 1,0 0-1,1 0 1,0 0-1,-1-1 0,1 1 1,0-1-1,0 1 1,0-1-1,0-1 1,7 2-1,-1-1-7,0-1 0,0 1 0,0-2 0,0 1 0,1-2 0,-2 1 0,1-1 0,0-1 0,17-6 0,-12 3 13,0-2 0,0 0 0,-1 0-1,24-19 1,-34 23-14,1 1 0,-1-1 1,0 0-1,0-1 0,0 1 0,0-1 0,-1 0 0,0 1 0,0-1 0,0-1 0,0 1 0,-1 0 0,0-1 0,0 1 0,-1-1 0,1 0 1,0-6-1,-3 9-5,1 0 1,0 1 0,-1-1 0,1 0 0,-1 1 0,0-1 0,0 0-1,0 1 1,0-1 0,0 1 0,0 0 0,-1-1 0,1 1-1,-1 0 1,0 0 0,0 0 0,1 0 0,-1 0 0,-1 0 0,1 0-1,0 1 1,0-1 0,-1 1 0,1 0 0,-1-1 0,1 1-1,-1 0 1,1 0 0,-1 1 0,-3-1 0,-5-2-35,-1 0 1,0 2-1,0-1 1,0 2-1,-20 0 1,23 1-138,1 0 1,-1 0 0,-13 5-1,20-6 53,0 1 1,0-1-1,0 1 0,0 0 0,0 0 0,0 0 0,1 0 0,-1 0 0,0 0 0,1 0 1,-1 1-1,1-1 0,-1 1 0,1-1 0,-1 1 0,1-1 0,0 1 0,0 0 0,0 0 1,-2 3-1,3-4 82,0-1 0,0 1 0,0 0 0,0-1 1,0 1-1,0 0 0,0-1 0,0 1 0,0 0 0,0-1 1,0 1-1,1 0 0,-1-1 0,0 1 0,0-1 1,1 1-1,-1 0 0,0-1 0,1 1 0,-1-1 0,0 1 1,1-1-1,-1 1 0,1-1 0,-1 1 0,1-1 0,-1 0 1,1 1-1,-1-1 0,1 0 0,0 1 0,-1-1 1,1 0-1,-1 0 0,2 1 0,16 6-778</inkml:trace>
  <inkml:trace contextRef="#ctx0" brushRef="#br0" timeOffset="1">681 9 18932,'-24'16'977,"1"2"-1,-37 36 0,55-49-843,0 0 0,0 1 0,1 0 0,0-1 0,0 2 0,0-1 0,1 0 0,0 1 0,0-1 0,0 1 0,1 0 0,0 0 0,0 0 0,1 0 0,0 1 0,0 11 0,1-16-103,1 1-1,-1 0 0,1-1 1,0 1-1,0-1 0,0 1 1,1-1-1,-1 1 0,1-1 0,0 0 1,0 0-1,0 0 0,0 0 1,1 0-1,-1 0 0,1-1 0,-1 1 1,1-1-1,0 1 0,0-1 1,0 0-1,1 0 0,-1-1 0,0 1 1,1-1-1,-1 1 0,1-1 1,-1 0-1,1-1 0,0 1 0,6 0 1,-2 0-3,1 0 0,0-1 0,-1 0 1,1-1-1,0 0 0,-1 0 0,1-1 0,-1 0 1,1 0-1,-1-1 0,0 0 0,13-7 0,-14 5 38,0 0-1,0-1 0,0 1 0,0-2 0,-1 1 1,0-1-1,0 0 0,-1 0 0,0-1 0,0 1 1,0-1-1,-1 0 0,4-12 0,-7 16-44,1 0 0,-1 0 0,0 0 0,0 0 0,-1-1 0,1 1 0,-1 0 0,0 0 0,0-1 0,0 1 0,-1 0 0,1-1 0,-1 1 0,0 0 0,0 0 0,-1 0 0,1 0 0,-1 0 0,0 0-1,0 0 1,0 1 0,-1-1 0,1 0 0,-1 1 0,0 0 0,0 0 0,0 0 0,0 0 0,-6-3 0,1 0-385,-1 1-1,0 1 1,0-1 0,0 2-1,-1-1 1,1 1 0,-1 1 0,0-1-1,0 2 1,0-1 0,0 2-1,0-1 1,0 1 0,-18 3-1,4 3-701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22 18700,'1'0'62,"-1"0"1,0 0-1,1-1 1,-1 1-1,1 0 1,-1 0-1,1-1 1,-1 1-1,0 0 1,1-1-1,-1 1 1,0-1-1,1 1 1,-1-1-1,0 1 0,0 0 1,0-1-1,1 1 1,-1-1-1,0 1 1,0-1-1,0 1 1,0-1-1,0 1 1,0-1-1,0 1 1,0-1-1,0 1 1,0-1-1,0 1 0,0-1 1,0 1-1,0-1 1,0 1-1,0-1 1,-1 1-1,1-1 1,0 0-1,-2 0 55,1 1 0,-1-1 1,1 1-1,-1-1 0,0 1 0,1-1 0,-1 1 0,1 0 0,-1 0 0,0 0 0,-2 0 0,-49 6 1215,34-2-1275,0 1 0,1 0-1,-1 2 1,1 0 0,1 1 0,-1 1-1,2 0 1,-18 14 0,32-22-63,1 0 0,-1 0 0,1 0 0,0 1 0,-1-1 0,1 0 1,0 1-1,0-1 0,0 1 0,0-1 0,0 1 0,1 0 0,-2 3 0,2-4 2,0-1 1,0 1-1,0 0 0,0 0 0,0-1 0,0 1 1,1 0-1,-1 0 0,0-1 0,0 1 0,1 0 1,-1-1-1,1 1 0,-1 0 0,1-1 0,-1 1 0,1 0 1,-1-1-1,1 1 0,-1-1 0,1 1 0,0-1 1,-1 0-1,1 1 0,0-1 0,-1 1 0,1-1 1,0 0-1,-1 0 0,1 1 0,0-1 0,0 0 0,-1 0 1,2 0-1,18 4-93,-1-1 1,1 0 0,26-1-1,-29-2 30,0 0 0,-1 2 0,1 0 0,-1 1 0,22 7 0,-36-10 56,0 1 1,1-1 0,-1 1-1,0 0 1,0 0-1,-1 0 1,1 0 0,0 1-1,0-1 1,0 0 0,-1 1-1,1-1 1,-1 1-1,1 0 1,-1-1 0,0 1-1,1 0 1,-1 0 0,0 0-1,0 0 1,-1 0 0,1 0-1,0 0 1,0 0-1,-1 0 1,0 0 0,1 3-1,-1-2 26,-1 0 0,1 1 0,-1-1 0,0 0 0,0 0 0,0 0-1,0 0 1,0 0 0,-1-1 0,0 1 0,1 0 0,-1-1 0,0 1 0,0-1-1,0 1 1,0-1 0,-5 4 0,-1 0 119,-1 0 0,1-1 0,-1 0 0,0-1 0,0 0 0,0 0 0,0 0 0,-1-2 0,-10 3 0,5-2 56,0-1-1,0-1 1,0 0 0,1-1-1,-24-3 1,37 3-221,-1 0 0,1 0 0,-1-1-1,1 1 1,-1 0 0,1-1 0,-1 1 0,1-1 0,0 0 0,-1 1 0,1-1-1,0 0 1,0 0 0,0 0 0,-1 0 0,-1-2 0,3 2 33,0 0 1,-1 1-1,1-1 0,0 0 1,0 0-1,-1 0 1,1 0-1,0 1 0,0-1 1,0 0-1,0 0 1,0 0-1,0 0 0,0 0 1,0 1-1,1-1 1,-1 0-1,0 0 0,0 0 1,1 0-1,-1 1 1,0-1-1,1 0 0,-1 0 1,1 1-1,-1-1 1,1 0-1,-1 1 0,1-1 1,1 0-1,13-13-205,6-1-65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14531,'6'4'309,"-1"-1"-1,1 1 1,0-1 0,0-1-1,0 1 1,1-1-1,-1 0 1,13 2 0,-5-1-9,23 5 209,0-1 0,1-2 0,55 0-1,114-11 544,-193 5-993,629-59 1313,-305 23-1066,1010-47 138,-1252 84-403,125-6 957,-247-7-2328,-12 0 703,19 10 169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60 17628,'1'-4'284,"0"0"0,0 0 0,-1-1 0,0 1-1,0 0 1,0 0 0,-1-7 0,1 10-219,-1-1 0,1 1 1,-1 0-1,1 0 0,-1 0 0,1 0 0,-1 1 0,0-1 0,0 0 0,1 0 0,-1 0 0,0 0 0,0 1 0,0-1 0,0 0 0,0 1 0,0-1 0,0 1 0,0-1 1,0 1-1,0-1 0,0 1 0,0 0 0,0-1 0,0 1 0,0 0 0,-1 0 0,1 0 0,0 0 0,0 0 0,0 0 0,0 0 0,-2 1 0,-3 0 5,1 0 0,0 1 0,0 0 0,0 0 0,0 0 0,0 0-1,1 1 1,-1 0 0,1 0 0,-1 0 0,1 0 0,0 1-1,0 0 1,1-1 0,-7 9 0,-1 3-65,1-1 0,1 2 0,-12 22 0,18-30 0,-1 1 0,1-1-1,0 0 1,1 1 0,-3 14 0,5-20-2,0 0-1,-1 1 1,1-1 0,1 1 0,-1-1 0,0 1-1,1-1 1,0 0 0,0 1 0,0-1-1,0 0 1,0 0 0,1 1 0,-1-1-1,1 0 1,0-1 0,3 5 0,47 46 61,-32-34-29,32 39 1,-47-52-28,0 1 0,-1-1 0,0 1 0,0 0 0,-1 1 0,0-1 0,0 1 0,-1-1 1,0 1-1,2 14 0,-4-17 39,0 0 0,0 0-1,-1 0 1,0 0 0,0 0 0,0 0 0,0 0 0,-1 0 0,0-1 0,0 1 0,0-1 0,-1 1 0,1-1 0,-1 0 0,0 0 0,0 0-1,-1-1 1,1 1 0,-1-1 0,1 1 0,-1-1 0,0 0 0,-1-1 0,1 1 0,0-1 0,-1 1 0,1-2 0,-1 1 0,0 0 0,0-1-1,0 0 1,1 0 0,-1 0 0,0-1 0,0 1 0,-10-2 0,12 1-23,0-1 0,1 0 1,-1 0-1,0 0 0,1 0 0,-1 0 1,1 0-1,0-1 0,-1 1 0,1-1 0,0 0 1,0 1-1,0-1 0,0 0 0,0 0 0,0-1 1,1 1-1,-1 0 0,1-1 0,-1 1 1,1 0-1,0-1 0,0 0 0,0 1 0,0-1 1,0 0-1,1 1 0,-1-1 0,1 0 0,0-3 1,-1-4-18,1 0 1,0 0 0,1 1-1,0-1 1,1 0 0,0 0 0,3-12-1,1 7-16,0 0 0,1 0 0,1 0 0,0 0 0,1 1 0,0 1 0,19-21 0,6-1 25,48-38 0,-27 25 186,-51 45-156,-1 0 0,1-1-1,-1 1 1,0-1 0,0 0 0,0 0 0,-1 0 0,1-1 0,-1 1 0,0-1 0,2-9 0,-3 13-30,-1-1 1,0 0-1,0 0 0,0 0 0,0 0 1,0 0-1,0 1 0,0-1 0,-1 0 1,1 0-1,-1 0 0,0 0 0,1 1 1,-1-1-1,0 0 0,0 1 0,0-1 1,0 1-1,0-1 0,0 1 1,-1-1-1,1 1 0,0 0 0,-1-1 1,1 1-1,-1 0 0,1 0 0,-1 0 1,0 0-1,1 1 0,-1-1 0,0 0 1,-2 0-1,-6-3 18,0 1 1,0 1-1,0-1 1,0 2-1,-16-2 1,21 3-113,-1 0 1,1 0-1,0 0 0,0 1 1,-1 0-1,1 0 0,0 0 0,0 1 1,0-1-1,0 1 0,0 1 1,-6 2-1,11-4-6,-1-1 0,0 1 0,0-1-1,1 1 1,-1-1 0,1 1 0,-1-1 0,0 1 0,1-1 0,-1 1-1,1 0 1,-1-1 0,1 1 0,0 0 0,-1-1 0,1 1 0,0 0-1,-1 0 1,1-1 0,0 1 0,0 0 0,0 0 0,-1 0 0,1 0 0,0-1-1,0 1 1,0 0 0,1 0 0,-1 0 0,0-1 0,0 1 0,0 0-1,0 0 1,1 0 0,-1-1 0,0 1 0,1 0 0,-1-1 0,1 1-1,0 1 1,2 1-145,-1 0-1,1-1 0,0 1 0,0-1 0,0 1 1,0-1-1,4 2 0,12 7-801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17156,'-10'6'457,"0"0"0,0 0-1,0 2 1,1-1 0,0 1 0,1 0 0,0 1 0,0 0 0,1 0 0,0 1 0,0 0 0,-5 13 0,4-9-252,2 0 0,0 1 0,1 0 1,0 1-1,2-1 0,-1 1 0,2-1 0,-1 26 1,3-35-135,0 0 1,0 0-1,1 0 1,0 0-1,0 0 1,0 0-1,1 0 1,0-1-1,0 1 1,5 8-1,-6-12-33,1 1-1,0 0 0,0 0 1,1-1-1,-1 1 0,1-1 1,-1 0-1,1 0 1,0 0-1,-1 0 0,1 0 1,0 0-1,1-1 0,-1 0 1,0 1-1,0-1 0,0 0 1,1 0-1,6 0 0,-2-1 29,0 0 0,1 0 0,-1-1 0,1-1 0,-1 1 0,0-1 0,0 0 0,0-1 0,0 0 0,0 0 0,-1-1 0,1 0 0,8-6 0,-1-1 116,0 0 0,0-1 0,-1 0 0,23-28 0,-29 31-91,-1-1-1,0 0 1,-1 0 0,0 0-1,-1-1 1,0 0 0,-1 0-1,0 0 1,0 0 0,-1-1-1,2-21 1,-4 27-95,-1 1 0,0-1 0,0 1 1,-1 0-1,1-1 0,-1 1 0,-1 0 0,1 0 0,-1-1 1,1 1-1,-1 0 0,-1 0 0,1 1 0,-1-1 0,0 0 0,0 1 1,0 0-1,0 0 0,-1 0 0,0 0 0,0 0 0,0 1 1,0-1-1,-1 1 0,1 0 0,-1 1 0,-8-5 0,5 4-236,0 0 0,1 1 0,-1 0 0,0 0 0,0 1 0,0 0 0,-1 0 0,1 1 0,0 0 0,0 1 0,0-1 0,-9 3 0,5 6-333,7 1-107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15 393 16756,'-1'1'93,"-1"0"1,1 0 0,0 0 0,0 0 0,0 0 0,0 0 0,1 0 0,-1 1 0,0-1-1,0 0 1,1 0 0,-1 1 0,1-1 0,-1 0 0,1 1 0,0-1 0,-1 1-1,1-1 1,0 0 0,0 1 0,0-1 0,0 1 0,0 1 0,6 36 767,33 116 1320,24 121-188,-61-257-1845,-2-13-88,1-1 0,-1 0-1,1 0 1,0 1 0,1-1 0,-1 0-1,1 0 1,0 0 0,4 6-1,-6-11-51,0 0 1,0 0-1,0 1 0,0-1 0,0 0 0,0 0 0,1 0 0,-1 0 0,0 1 1,0-1-1,0 0 0,0 0 0,1 0 0,-1 0 0,0 0 0,0 1 1,0-1-1,1 0 0,-1 0 0,0 0 0,0 0 0,1 0 0,-1 0 0,0 0 1,0 0-1,0 0 0,1 0 0,-1 0 0,0 0 0,0 0 0,1 0 0,-1 0 1,0 0-1,0 0 0,1 0 0,-1-1 0,0 1 0,7-9 173,3-16 33,-4-4-81,0 1-1,-2-1 1,-1 0-1,-2 0 1,-2-35-1,-20-146 127,19 192-244,-10-57 49,-7-85 1,18 158-67,1 0 0,0 0 0,0 0 0,0 0 1,0 0-1,0 0 0,0 0 0,0 0 0,1 1 0,-1-1 0,1 0 0,-1 0 0,1 0 0,0 0 1,0 1-1,0-1 0,0 0 0,0 1 0,0-1 0,3-2 0,-2 3 0,0 0-1,0 0 1,1 0-1,-1 0 1,1 1-1,-1-1 1,1 1-1,-1-1 1,1 1-1,-1 0 1,1 0-1,-1 0 1,1 0-1,-1 1 1,4 0-1,77 9-33,0-4-1,1-4 1,-1-3-1,0-4 1,90-16-1,116-44-115,-5-21 5,-150 44 102,-121 38 35,44-11-8,-54 15 12,-1-1 1,1 1 0,-1-1 0,0 1-1,1 0 1,-1 0 0,1 0 0,-1 0 0,1 1-1,-1-1 1,0 1 0,1 0 0,-1-1-1,0 1 1,1 0 0,-1 0 0,0 0-1,4 3 1,-5-3 1,0 1 0,0-1 0,-1 1 0,1-1 0,0 1 0,-1-1 0,1 1 0,0-1 0,-1 1 0,0 0 0,1-1 1,-1 1-1,0-1 0,0 1 0,0 0 0,0 0 0,0-1 0,0 1 0,-1-1 0,1 1 0,-1 2 0,-15 37-47,11-28 43,1-5-141,1 0 1,-1 1 0,2 0-1,-1 0 1,1 0 0,1 0 0,0 0-1,0 0 1,0 0 0,1 0 0,3 17-1,-3-25 12,0 0 0,0 0-1,0 0 1,0 0-1,0 0 1,0 0-1,0 0 1,-1 0-1,1 0 1,0 0 0,-1 0-1,1 0 1,0 0-1,-1 0 1,1 0-1,-1-1 1,1 1-1,-1 0 1,0 0 0,1-1-1,-1 1 1,0 0-1,1-1 1,-1 1-1,0 0 1,0-1-1,0 1 1,0-1 0,1 1-1,-1-1 1,-2 1-1,-6 1-886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2 351 14507,'0'0'44,"0"0"0,0 1 0,0-1 1,0 0-1,-1 0 0,1 0 0,0 0 0,0 0 0,0 0 0,0 0 0,0 1 0,0-1 1,0 0-1,0 0 0,0 0 0,0 0 0,0 0 0,0 1 0,0-1 0,0 0 0,0 0 1,0 0-1,0 0 0,0 0 0,0 0 0,0 1 0,0-1 0,0 0 0,0 0 0,0 0 1,0 0-1,1 0 0,-1 0 0,0 0 0,0 1 0,0-1 0,0 0 0,0 0 1,0 0-1,0 0 0,0 0 0,0 0 0,1 0 0,-1 0 0,0 0 0,0 0 0,0 0 1,0 0-1,0 1 0,0-1 0,1 0 0,-1 0 0,0 0 0,0 0 0,0 0 0,0 0 1,0 0-1,0 0 0,1 0 0,-1-1 0,0 1 0,11-7 1223,9-14 390,11-15 216,77-96 1462,-88 105-3127,-2-1 1,-1 0-1,15-33 0,-27 47-190,-6 12-6,-11 22-15,4-1-109,0 0 1,2 0 0,0 0-1,1 1 1,1 0-1,1 0 1,-1 29 0,3-47 43,1 0 1,0 0-1,0-1 1,0 1-1,0 0 1,1 0-1,-1-1 1,0 1-1,1 0 1,-1 0-1,1-1 0,0 1 1,-1-1-1,1 1 1,0 0-1,0-1 1,0 0-1,0 1 1,0-1-1,1 0 1,-1 1-1,0-1 1,0 0-1,1 0 1,-1 0-1,1 0 1,-1 0-1,1 0 1,0-1-1,-1 1 1,1 0-1,0-1 1,-1 1-1,1-1 1,0 0-1,-1 1 0,1-1 1,0 0-1,0 0 1,0 0-1,-1 0 1,1-1-1,0 1 1,0 0-1,1-1 1,26-7-613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15939,'-19'22'1266,"1"0"-1,-24 42 0,33-49-880,1 0 0,1 1-1,0 0 1,1 0 0,-6 27-1,11-41-337,0 1-1,1-1 1,-1 1 0,1-1-1,0 1 1,0-1-1,0 1 1,0-1-1,0 1 1,0-1-1,1 1 1,-1-1-1,1 1 1,0-1 0,-1 1-1,1-1 1,1 0-1,-1 0 1,0 1-1,0-1 1,1 0-1,-1 0 1,1 0-1,0 0 1,-1 0 0,1-1-1,4 4 1,-3-4 28,0 0 0,1 1 1,-1-1-1,1 0 0,0-1 1,-1 1-1,1-1 1,0 1-1,-1-1 0,1 0 1,0-1-1,0 1 0,-1-1 1,1 1-1,-1-1 1,1 0-1,0 0 0,4-3 1,-1 1 60,0 0 0,-1-1 0,1 0 0,-1 0 0,0 0 0,0-1 0,-1 0 0,1 0 1,-1 0-1,0-1 0,0 0 0,-1 0 0,0 0 0,5-9 0,-7 9-88,1 1 1,-1-1-1,0 1 0,0-1 0,-1 0 0,1 0 0,-1 0 1,-1 0-1,1 0 0,-1 0 0,0 0 0,0-1 0,-1 1 1,0 0-1,0 0 0,0 0 0,-5-11 0,5 15-116,0 0-1,0 0 1,0 0-1,0 0 1,0 0-1,0 0 1,-1 0-1,1 1 0,-1-1 1,1 0-1,-1 1 1,0-1-1,1 1 1,-1 0-1,0 0 1,0-1-1,0 1 1,0 0-1,0 1 1,0-1-1,0 0 0,-1 1 1,1-1-1,0 1 1,-3-1-1,3 1-99,0 1 0,0-1 0,0 0 0,0 1-1,0-1 1,0 1 0,0 0 0,0-1 0,0 1 0,0 0-1,0 0 1,1 1 0,-1-1 0,0 0 0,1 0 0,-1 1-1,1-1 1,-1 1 0,1 0 0,0-1 0,0 1-1,0 0 1,0 0 0,0-1 0,0 1 0,-1 4 0,-1 7-730,6-4-93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15691,'-20'14'1549,"2"2"0,-33 33 0,46-43-1369,0 0-1,0 1 1,0-1 0,1 1-1,0-1 1,1 1 0,-1 1 0,1-1-1,1 0 1,-1 1 0,1 0-1,-2 13 1,4-19-144,0 0-1,0-1 1,0 1 0,0 0-1,0 0 1,0-1 0,1 1-1,-1 0 1,1-1-1,-1 1 1,1-1 0,-1 1-1,1-1 1,0 1 0,0-1-1,0 1 1,0-1-1,0 0 1,0 1 0,0-1-1,2 2 1,0-1 12,-1-1 1,1 0 0,0 1-1,-1-1 1,1 0-1,0 0 1,0-1 0,-1 1-1,1-1 1,0 1-1,5-1 1,4 0 131,0-1 0,0-1-1,0 1 1,23-8 0,-23 5 30,0 0 0,0-1 0,0-1 0,-1 0 0,19-13 0,-26 17-149,-1-1 0,0 0 0,1 0 0,-1-1 0,0 1 0,-1-1 0,1 1-1,-1-1 1,3-4 0,-4 6-40,0 0 0,-1-1 0,1 1 0,0 0 0,-1-1 0,0 1 0,1-1 0,-1 1 0,0-1 0,0 1-1,0 0 1,-1-1 0,1 1 0,-1-1 0,1 1 0,-1 0 0,-1-4 0,1 4-89,0 0 0,0 0 0,-1 0 0,1 0 0,-1 0 0,1 0 0,-1 0 0,0 1 0,1-1 0,-1 1 1,0-1-1,0 1 0,0 0 0,0 0 0,-1 0 0,1 0 0,0 0 0,0 0 0,-1 0 0,1 1 0,0-1 0,-1 1 0,1 0 0,-3-1 1,1 1-37,-1 0 1,1 0-1,-1 1 1,1-1-1,-1 1 1,1 0-1,0 0 1,-1 1-1,1-1 1,0 1-1,0 0 1,-5 3 0,-17 14-547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18 213 16235,'-1'-1'158,"-1"-1"-1,1 1 0,0-1 0,-1 1 1,1-1-1,0 1 0,0-1 0,0 1 0,0-1 1,0 0-1,0 0 0,0 0 0,1 1 1,-1-1-1,1 0 0,-1 0 0,1 0 0,0 0 1,0 0-1,-1 0 0,2 0 0,-1 0 1,0 0-1,0 0 0,0 0 0,1 0 0,-1 0 1,2-1-1,2-7 371,0 2 1,0-1 0,1 0-1,9-11 1,-7 10-182,-1 0-142,1 1-1,1 0 1,0 0-1,0 1 1,0-1 0,1 2-1,14-10 1,-20 15-185,-1 0 0,1 0-1,0 1 1,0-1 0,0 1 0,0 0 0,0 0 0,1 0 0,-1 0 0,0 0-1,0 1 1,1 0 0,-1-1 0,0 1 0,0 0 0,1 1 0,-1-1-1,0 0 1,1 1 0,-1 0 0,0 0 0,0 0 0,0 0 0,0 0-1,0 1 1,0 0 0,0-1 0,0 1 0,-1 0 0,6 4 0,2 6 5,0 0 1,-1 0 0,-1 0 0,11 20 0,13 19 13,-31-48-56,1-1 1,0 0 0,0 0 0,0 0 0,0 0-1,0 0 1,0 0 0,1-1 0,-1 1-1,0-1 1,1 1 0,-1-1 0,1 0 0,0 0-1,-1 0 1,1 0 0,0-1 0,3 1 0,-1-1-54,0 0 0,0 0 0,-1-1 1,1 1-1,0-1 0,-1 0 0,1-1 1,-1 1-1,1-1 0,4-2 0,5-4-258,0 0 0,-1-1 0,0 0-1,-1-1 1,16-16 0,-27 22-2117,-8 4 1733,-8 4 183,-7 8-518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18540,'0'0'33,"0"0"0,0 0 0,0 0 0,0 0 0,0 0 0,0 0 0,0 0 0,0 0 0,0 0 0,0 0 0,0 0 0,1 0-1,-1 0 1,0 0 0,0 0 0,0 0 0,0 0 0,0 0 0,0 0 0,0 0 0,0 0 0,0 0 0,0 1 0,0-1 0,0 0 0,0 0 0,1 0 0,-1 0 0,0 0 0,0 0 0,0 0 0,0 0 0,0 0 0,0 0 0,0 0 0,0 0 0,0 0 0,0 0 0,0 0 0,0 0-1,0 0 1,0 1 0,0-1 0,0 0 0,0 0 0,0 0 0,0 0 0,0 0 0,0 0 0,0 0 0,0 0 0,0 0 0,0 0 0,0 0 0,0 0 0,0 1 0,0-1 0,0 0 0,0 0 0,0 0 0,0 0 0,0 0 0,0 0 0,-1 0 0,14 0 813,24-3-807,-26 2 151,16-1-117,-5-1 76,0 2 1,37 2 0,-53-1-105,1 1 0,-1 0 0,0 0 0,0 1 1,0 0-1,0 0 0,0 0 0,0 1 1,0 0-1,-1 0 0,1 1 0,-1-1 1,9 9-1,-11-8-18,0-1 1,1-1-1,-1 1 0,0 0 1,1-1-1,0 1 0,6 2 1,-8-4-14,1-1 0,-1 1 0,1-1 1,-1 1-1,1-1 0,-1 0 0,0 0 1,1 0-1,-1 0 0,1-1 0,-1 1 1,1-1-1,-1 1 0,0-1 0,3-1 1,9-4 105,0-1 0,21-15 0,10-5-1443,-45 27 1313,0 0 1,0 0-1,0 0 1,0 0-1,1 0 1,-1 0-1,0 0 1,0 0-1,0 0 1,0 0-1,0 0 1,0-1-1,0 1 1,0 0-1,0 0 1,0 0-1,1 0 1,-1 0-1,0 0 1,0 0-1,0 0 1,0 0-1,0 0 1,0-1-1,0 1 0,0 0 1,0 0-1,0 0 1,0 0-1,0 0 1,0 0-1,0 0 1,0 0-1,0-1 1,0 1-1,0 0 1,0 0-1,0 0 1,0 0-1,0 0 1,0 0-1,0 0 1,0 0-1,0-1 1,0 1-1,0 0 1,-1 0-1,1 0 1,0 0-1,0 0 1,0 0-1,0 0 1,0 0-1,0 0 1,0 0-1,0 0 1,-1-1-16,-2 0-336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17780,'-4'0'3216,"13"-3"-1791,2 0-241,5-1-416,4-2-224,3 2-472,6 0-368,-4-2-800,1 2 976,-7 4-152,-5 1-160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15011,'-17'58'4350,"-32"140"-3432,43-174-887,-2 9 28,2 0 0,-5 47 0,11-79-48,0 0 0,0 1-1,0-1 1,0 0 0,0 0 0,0 0-1,1 1 1,-1-1 0,0 0 0,0 0-1,1 0 1,-1 0 0,1 0 0,-1 0-1,1 0 1,0 0 0,-1 0 0,1 0-1,1 1 1,-2-1 2,1-1 0,0 1 0,0-1 0,0 0 0,0 1 0,-1-1 0,1 0 0,0 0 0,0 0 0,0 0 0,0 1 0,0-1 0,0 0 0,0 0 0,0-1 0,-1 1 0,1 0 0,0 0 0,1-1 0,3 0 55,1-2 1,-1 1-1,0-1 0,0 1 1,-1-1-1,9-7 1,13-12 347,-2-1 0,29-35 0,39-58 660,-82 103-971,106-163 474,-132 192-6034,-7 6 4424,2-2-280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15931,'2'2'1905,"4"-6"-899,11-14-338,-5 6 69,207-215 2830,-187 188-3310,-1-2 0,-3-1 0,-1-1 1,24-54-1,-45 85-167,-1 0-1,-1 0 1,3-15 0,-6 22 5,-4 6-52,-3 9 8,-17 48-31,3 1 1,-14 63-1,22-77-41,2-8-80,2-10-583,1 1-1,1 1 0,-3 32 1,9-60 657,0 0-19,0-1 0,0 1 1,-1 0-1,1 0 0,0 0 1,0-1-1,0 1 0,1 0 1,-1 0-1,0 0 0,0-1 1,0 1-1,0 0 0,1 0 1,-1 0-1,0-1 1,1 1-1,-1 0 0,1-1 1,-1 1-1,1 0 0,-1-1 1,2 2-1,5 1-668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17580,'0'1'91,"1"-1"1,-1 0 0,0 1 0,1-1-1,-1 1 1,0-1 0,1 1-1,-1-1 1,0 1 0,0-1-1,1 1 1,-1-1 0,0 1-1,0-1 1,0 1 0,0-1-1,0 1 1,0-1 0,0 1-1,0 0 1,0-1 0,0 1 0,0 0-1,0 18 528,-22 103-245,11-70-280,-1-5-25,8-32-350,0 1-1,1 0 0,-3 31 1,10-58-224,4-8 164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49 16964,'-5'3'407,"1"1"0,-1-1 1,0 1-1,1 0 1,0 0-1,0 0 1,0 0-1,1 1 0,-1 0 1,1 0-1,-3 6 1,-5 11-106,-10 29 0,19-46-253,-8 20-11,-5 27 0,12-43-34,2 0 1,-1 0 0,1 0-1,0 1 1,1-1 0,2 16-1,-2-23 1,1 0-1,0 0 1,-1 1-1,1-1 1,0 0-1,0 0 1,1 0-1,-1-1 1,0 1-1,1 0 1,-1 0-1,1-1 1,-1 1-1,1-1 1,0 1-1,0-1 1,0 0-1,0 1 1,0-1-1,2 1 1,6 2 33,1 0 0,20 5 0,-8-2 0,-18-6-32,-1 1 0,0 0 1,1 0-1,-1 0 0,0 1 0,0 0 1,0 0-1,0 0 0,-1 0 0,1 0 1,-1 0-1,0 1 0,5 6 0,-7-7-3,1-1-1,-1 1 0,0-1 0,0 1 1,0 0-1,0-1 0,-1 1 1,1 0-1,-1 0 0,0-1 0,0 1 1,0 0-1,0 0 0,0 0 0,0-1 1,-1 1-1,1 0 0,-1 0 0,0-1 1,0 1-1,0 0 0,0-1 0,0 1 1,-3 2-1,-3 6 24,0-1 0,-1 0 0,-1 0 0,0-1 0,-13 11-1,16-15 4,0 0-1,0 0 0,0-1 0,-1 0 0,0-1 1,0 1-1,0-1 0,0 0 0,-16 3 0,22-6-21,0 1-1,-1-1 0,1 0 1,0 0-1,-1 0 0,1 0 1,0 0-1,-1 0 1,1 0-1,-1 0 0,1 0 1,0-1-1,-1 1 0,1-1 1,0 1-1,0-1 0,-1 1 1,1-1-1,0 0 0,0 1 1,0-1-1,0 0 1,-1 0-1,1 0 0,-1-1 1,1 0-6,0 0 1,1 0-1,-1 0 1,0-1-1,1 1 1,0 0-1,-1 0 1,1 0-1,0 0 1,0-1-1,0 1 1,0 0-1,0 0 0,1-3 1,2-5-20,-1 0-1,2 0 1,-1 0-1,1 1 1,8-15 0,92-116-65,-18 26 431,-73 94-163,0-1 0,-1-1 0,15-40 0,-25 57-130,0-1 1,0 0-1,-1 0 0,0 0 1,0-1-1,0 1 0,-1 0 0,1 0 1,-2 0-1,1-1 0,-2-7 0,1 12-36,0-1 0,0 0 0,0 1 1,0-1-1,0 1 0,-1-1 0,1 1 0,-1 0 0,0 0 0,0-1 0,0 1 0,0 1 0,0-1 0,0 0 0,0 0 0,-1 1 0,1-1 0,0 1 0,-1 0 0,0-1 0,1 1 1,-1 1-1,0-1 0,1 0 0,-1 1 0,-4-1 0,1 0-43,1 1 1,-1 0-1,0 0 1,1 0-1,-1 1 1,1 0 0,-1 0-1,-9 4 1,13-5-118,0 1 0,-1 0 0,1 0 0,0 0 0,0 0 0,-1 0 1,1 1-1,0-1 0,0 1 0,1-1 0,-1 1 0,0 0 0,0 0 1,1-1-1,-1 1 0,1 0 0,0 1 0,-1-1 0,1 0 1,0 0-1,-1 4 0,2-5 98,0 0 0,0-1-1,0 1 1,-1 0 0,1-1 0,0 1 0,0 0 0,1 0 0,-1-1-1,0 1 1,0 0 0,0-1 0,0 1 0,1 0 0,-1-1 0,0 1-1,0-1 1,1 1 0,-1 0 0,1-1 0,-1 1 0,0-1 0,1 1 0,-1-1-1,1 1 1,-1-1 0,1 1 0,1 0 0,11 4-743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98 16564,'-3'-6'593,"1"1"1,0-1 0,0 0 0,1 0 0,-1 0 0,1 0 0,0 0 0,1 0-1,0-6 1,0 11-520,0-1 0,0 1-1,0 0 1,0-1 0,0 1-1,0 0 1,1-1-1,-1 1 1,1 0 0,-1 0-1,1-1 1,-1 1 0,1 0-1,0 0 1,-1 0 0,1 0-1,0 0 1,0 0 0,0 0-1,0 0 1,0 0-1,0 0 1,0 0 0,0 1-1,0-1 1,0 0 0,1 1-1,-1-1 1,0 1 0,0-1-1,1 1 1,-1 0 0,0-1-1,1 1 1,-1 0-1,0 0 1,1 0 0,-1 0-1,0 0 1,1 0 0,-1 1-1,0-1 1,1 0 0,1 1-1,-1 0-70,1 0 0,-1 0 0,0 0 1,0 1-1,0-1 0,1 0 0,-2 1 0,1 0 0,0-1 0,0 1 0,0 0 0,-1 0 0,1 0 1,-1 0-1,0 0 0,1 0 0,-1 0 0,0 1 0,0-1 0,0 0 0,-1 1 0,1-1 0,0 0 1,-1 1-1,0-1 0,1 5 0,0 7 11,0 1 1,-1 0 0,-2 15-1,2-25-9,-3 18 26,-1 1 0,0-1 0,-2 1 0,-1-1 0,0-1 0,-15 30 0,-77 123 410,66-121-275,31-51-267,0 1-1,0-1 1,0 1 0,0-1-1,1 1 1,-1 0 0,1 0-1,0 0 1,0 5 0,1-9 61,0 0 0,0 0 0,0 0 1,0 0-1,0-1 0,0 1 1,0 0-1,0 0 0,0 0 1,0 0-1,1 0 0,-1 0 1,0 0-1,0 0 0,0 0 1,0 0-1,0 0 0,0 0 1,0-1-1,1 1 0,-1 0 1,0 0-1,0 0 0,0 0 1,0 0-1,0 0 0,0 0 1,1 0-1,-1 0 0,0 0 0,0 0 1,0 0-1,0 0 0,0 0 1,0 1-1,1-1 0,-1 0 1,0 0-1,0 0 0,0 0 1,0 0-1,0 0 0,0 0 1,0 0-1,0 0 0,1 0 1,-1 0-1,0 0 0,0 1 1,0-1-1,0 0 0,0 0 1,0 0-1,0 0 0,0 0 1,0 0-1,0 1 0,0-1 0,0 0 1,0 0-1,0 0 0,0 0 1,0 0-1,7-9-536,-6-4-95,-2-2-135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17380,'0'0'1800,"4"-3"-1016,5 3-272,8-2 961,2-2-217,8 0-456,4-1-168,1-2-488,1-3-360,1 2-824,-1-4-808,-6-9 1464,1-2-305,-4-12-279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 19156,'-68'90'3302,"62"-81"-3134,0 0 0,1 1 0,0 0 0,1 0 0,0 1-1,1-1 1,0 1 0,-2 11 0,5-20-156,0 0-1,0 1 1,0-1-1,0 1 1,0-1-1,0 1 1,0-1-1,1 0 1,0 1-1,-1-1 1,1 0-1,0 0 1,0 1 0,0-1-1,0 0 1,1 0-1,-1 0 1,0 0-1,1 0 1,-1 0-1,1-1 1,0 1-1,0 0 1,0-1-1,0 1 1,0-1-1,0 0 1,4 2-1,6 2-23,-1-1-1,2 0 0,-1-1 0,20 3 0,7 3-7,-33-7 11,0 0 0,0 0 0,-1 1 0,1 0 0,-1 0 0,0 0 1,0 1-1,0 0 0,0 0 0,0 0 0,-1 0 0,7 9 1,-9-10 7,0 0 0,-1-1 1,1 1-1,-1 0 0,0 0 1,1 0-1,-1 0 1,-1 0-1,1 0 0,0 0 1,-1 0-1,1 0 0,-1 0 1,0 1-1,0-1 0,0 0 1,-1 0-1,1 0 1,-1 0-1,0 0 0,0 1 1,0-1-1,0-1 0,0 1 1,0 0-1,-4 5 0,-1 0 16,-1 0 0,1 0-1,-2-1 1,1 0-1,-1-1 1,0 1-1,-15 8 1,7-6-38,0 0 0,-1-1 0,-24 8-1,34-13-185,0-1 0,-1-1 0,1 1 0,-16 0 0,21-2 162,-1 0-1,0 0 1,0 0 0,0-1-1,1 1 1,-1-1 0,0 0-1,0 0 1,1 0 0,-1 0 0,1 0-1,-1 0 1,1-1 0,-1 1-1,1-1 1,-3-2 0,-9-15-329</inkml:trace>
  <inkml:trace contextRef="#ctx0" brushRef="#br0" timeOffset="1">120 17 16732,'31'0'1976,"5"1"-1048,0 2-368,4 0 1457,2 0-881,1-2-480,-2-1-360,-1-3 272,-4-4-424,-9 0-112,-4-3-40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22 117 13795,'0'0'71,"-1"0"0,1 0 1,0 0-1,-1 0 0,1 0 1,0 0-1,-1 0 0,1 0 0,0 0 1,-1 0-1,1 0 0,0 0 0,-1 0 1,1 0-1,0 0 0,-1-1 0,1 1 1,0 0-1,-1 0 0,1 0 0,0 0 1,0-1-1,-1 1 0,1 0 1,0 0-1,0-1 0,0 1 0,-1 0 1,1-1-1,0 1 0,0 0 0,0 0 1,0-1-1,0 1 0,-1-1 0,6-12 1466,16-11 253,-11 15-1471,1 0-1,0 2 1,1-1 0,0 1 0,0 1-1,0 0 1,1 1 0,0 0-1,22-5 1,-33 9-290,1 1 0,-1 0 0,0 0-1,0 0 1,0 0 0,1 0 0,-1 0 0,0 0-1,0 1 1,1-1 0,-1 1 0,2 1-1,-3-2-15,0 1-1,0 0 0,0 0 0,0 0 0,0-1 0,0 1 0,-1 0 0,1 0 0,0 0 0,0 0 0,-1 0 0,1 1 0,-1-1 0,1 0 0,-1 0 0,0 0 0,1 0 0,-1 1 0,0-1 0,0 0 0,1 0 0,-1 1 0,0-1 0,-1 0 0,1 2 0,-1 9 13,-1-1 1,0 1-1,-1-1 1,0 0-1,-1 0 0,-6 11 1,-35 68 36,29-62-35,-23 40 8,-18 36 32,49-87-58,0 2 0,1-1-1,-8 35 1,14-50-28,1-1-1,-1 0 0,1 1 1,-1-1-1,1 1 1,0-1-1,0 1 1,0-1-1,1 1 0,-1-1 1,1 0-1,-1 1 1,1-1-1,0 0 0,-1 1 1,1-1-1,2 3 1,-2-4-19,1 1 0,-1-1 1,1 0-1,0 0 0,-1 1 1,1-1-1,0 0 1,0-1-1,0 1 0,0 0 1,0 0-1,0-1 0,0 1 1,0-1-1,0 0 0,0 0 1,0 1-1,0-1 0,0-1 1,3 1-1,6-1-127,0-1 0,-1 0 0,1 0 0,-1-1 0,0 0 0,0-1 0,0 0 0,0-1 0,18-11 1,15-15-365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15587,'-9'1'1345,"-1"10"-881,-2 4-176,12 3 600,5 5-152,5 6-152,7 7-104,0 13-128,-3 5-56,-2 13-63,-5 4-33,-14 6-32,-7 6-144,-14 5-544,-7-2 488,-7-15-57,2-11-7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 14899,'0'-4'1407,"-4"8"-433,-8 21 28,-15 41-301,-6 35-576,4 0 1,5 2-1,5 1 1,4 0-1,-2 111 1,31 532 46,4-270-69,-47 428 357,1 70 364,30-874-765,4 392 445,-28 0 259,11-368-550,-35 491 914,43-460-772,31 303 1,-24-424-394,-4-23-190,1 0 0,1 0-1,0-1 1,5 16 0,-7-27 220,0 0 1,0 0-1,0 1 1,0-1-1,0 0 1,0 0-1,0 0 1,0 1-1,0-1 1,1 0-1,-1 0 1,0 0-1,0 1 0,0-1 1,0 0-1,0 0 1,1 0-1,-1 0 1,0 1-1,0-1 1,0 0-1,1 0 1,-1 0-1,0 0 1,0 0-1,1 0 0,-1 0 1,0 0-1,0 1 1,1-1-1,-1 0 1,0 0-1,0 0 1,0 0-1,1 0 1,-1-1-1,8-9-217,1-24-79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11803,'23'0'392,"1"0"1,-1-2 0,0-1-1,0 0 1,39-12 0,7-1 60,388-47 635,5 29-588,-203 16-147,2779-162 783,-2083 130-1065,212-16-65,516-27 37,-119-4-22,-101 23 261,-1323 72-209,255-7 317,-2-21 300,-336 24-531,-1-4 0,80-23 0,-134 33-254,0-1 0,-1 0 0,1 0 0,0 0 0,0 1 0,0-2 0,0 1 0,-1 0 0,1 0 0,0 0 1,-1-1-1,1 1 0,-1-1 0,0 1 0,1-1 0,-1 0 0,1-2 0,1-2-246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710 100 12779,'-7'-9'298,"0"1"0,0-1 1,0 2-1,-1-1 0,-1 1 0,1 0 1,-1 1-1,0 0 0,0 0 0,-15-6 1,16 9-202,1 0 1,0 1 0,-1 0 0,1 1-1,-1-1 1,0 1 0,0 1 0,1-1 0,-1 2-1,0-1 1,0 1 0,1 0 0,-1 0-1,1 1 1,-11 3 0,-15 9 4,0 1 0,-42 25-1,-57 47-16,108-71-67,2-2-15,1 2 1,1 0-1,0 1 1,-20 24-1,34-34-10,0-1-1,1 1 0,0 1 0,1-1 0,0 1 0,0-1 0,0 1 0,1 0 0,0 0 0,1 1 0,-1-1 0,2 1 0,-1-1 0,1 1 0,1-1 0,0 14 1,1-17-1,0 1 0,0-1 1,1 1-1,0-1 1,0 0-1,0 0 0,1 0 1,-1 0-1,1 0 1,1 0-1,-1-1 0,1 1 1,-1-1-1,1 0 1,0 0-1,1 0 0,-1-1 1,1 1-1,0-1 1,-1 0-1,1-1 0,6 3 1,6 3-3,1-1 1,0-1-1,0-1 1,0 0-1,28 2 0,-14-4 12,1-1 0,0-2-1,0-2 1,-1-1-1,1-1 1,-1-1-1,0-2 1,50-19 0,-26 5 11,-2-3 1,-1-2 0,94-62 0,-121 71 8,-1-1 1,-1-1-1,-1-1 1,-1-1-1,26-31 0,-44 46-2,0 1-1,-1 0 1,1-1-1,-1 1 0,0-1 1,3-10-1,-5 14-11,-1 0 0,1 0 0,-1 0 0,0 0-1,0 0 1,1 0 0,-1 0 0,-1 0 0,1 0 0,0 0 0,0 0-1,-1 0 1,1 0 0,-1 0 0,0 0 0,1 0 0,-1 0 0,0 0-1,0 0 1,0 1 0,0-1 0,-1 0 0,1 1 0,0-1 0,-3-1 0,-1-1 8,-1 0 0,1 0 0,-1 1 0,0 0 0,0 0 0,0 1 0,0 0 0,-9-2 0,-56-10-79,52 11-4,-54-8-152,-55-10 25,69 4 34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13739,'4'21'1632,"2"2"-1080,0 0-232,1 1 953,1-1-801,2-3-344,2-5 24,-1-7-112,4-8-128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14923,'-2'0'1627,"6"7"-1067,10 8-80,3-4-110,1 0 0,0-1 0,0-1 0,22 7 0,81 23 373,-46-16-406,-59-18-285,-4-1-20,0 0 0,-1 0 0,1 1 0,11 7 0,-21-11-16,0 0 0,0 0-1,0 1 1,-1-1-1,1 1 1,0-1 0,-1 1-1,1-1 1,-1 1-1,1 0 1,-1 0-1,0 0 1,0 0 0,0 0-1,0 0 1,0 0-1,0 0 1,0 0 0,-1 0-1,1 1 1,-1-1-1,0 0 1,1 0 0,-1 1-1,0-1 1,0 0-1,-1 1 1,0 2 0,-1 3 51,-1-1 1,0 1-1,0-1 1,-1 1-1,0-1 1,0 0-1,-1-1 1,-9 11-1,-51 49 375,45-48-326,-121 105 506,-16 17-977,147-130 304,0-1 0,1 2 1,1-1-1,-15 24 0,14-9-115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17588,'1'0'128,"0"0"1,0 0 0,0 0-1,0 0 1,0 0-1,0 0 1,0 0 0,0 0-1,0 0 1,0-1-1,0 1 1,0 0 0,0-1-1,0 1 1,0-1-1,0 1 1,-1-1 0,2 0-1,26-14 323,245-172 3333,-166 108-2922,-7 7-321,-4-4 0,105-108 0,-183 166-493,96-106 210,-93 99-284,-2-1 0,0-1 0,16-31-1,-35 57 21,0 1 0,0-1 0,0 1 0,0 0-1,0-1 1,0 1 0,0-1 0,1 1 0,-1 0-1,0-1 1,0 1 0,0 0 0,1-1 0,-1 1-1,0 0 1,0 0 0,1-1 0,-1 1 0,0 0-1,1 0 1,-1-1 0,0 1 0,1 0 0,-1 0-1,0 0 1,1 0 0,-1 0 0,1-1 0,-1 1-1,0 0 1,1 0 0,4 12-94,-4 33-3,-1-38 63,1 89-234,5-1 0,18 97 0,-12-115-489,-8-39 34,2-1 0,19 63 1,-12-66 193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68 14603,'2'-3'334,"-1"1"1,1-1-1,-1 0 0,1 0 0,-1 0 0,0 0 1,0 0-1,0 0 0,-1 0 0,1 0 0,-1-1 1,0 1-1,0 0 0,0-5 0,0 7-215,0 0 0,-1 1 0,1-1 0,0 0-1,0 0 1,-1 0 0,1 0 0,0 1 0,-1-1 0,1 0-1,-1 0 1,1 1 0,-1-1 0,1 0 0,-1 1 0,0-1-1,1 1 1,-1-1 0,0 1 0,1-1 0,-3 0 0,2 0-30,-1 1 0,0 0 0,1 0 0,-1 0 0,0 0 1,1 0-1,-1 0 0,0 0 0,1 0 0,-1 0 0,0 1 1,1-1-1,-1 1 0,1-1 0,-1 1 0,-1 1 0,-3 1-21,0 1-1,1-1 0,0 1 1,-1 0-1,1 1 0,1 0 0,-1-1 1,1 1-1,-7 10 0,0 1-40,1 0 0,-9 23 0,2 0-10,2 0 0,2 1 0,1 0 1,3 1-1,1 1 0,2-1 0,-1 73 0,7-95-6,2-1 1,0 1-1,2-1 0,0 0 0,10 28 0,41 81 47,-43-102-47,-5-9-7,-6-10-46,-4-11-120,-96-206-2465,66 157 2395,-6-15 1037,39 69-794,0 0-1,-1 0 1,1-1-1,0 1 1,0 0-1,0 0 1,0 0-1,0 0 0,0-1 1,0 1-1,0 0 1,0 0-1,0 0 1,0 0-1,0-1 1,0 1-1,0 0 1,0 0-1,0 0 0,0-1 1,1 1-1,-1 0 1,0 0-1,0 0 1,0 0-1,0 0 1,0-1-1,0 1 0,0 0 1,0 0-1,1 0 1,-1 0-1,0 0 1,0 0-1,0-1 1,0 1-1,0 0 0,1 0 1,-1 0-1,0 0 1,0 0-1,0 0 1,0 0-1,1 0 1,-1 0-1,0 0 0,0 0 1,0 0-1,1 0 1,-1 0-1,0 0 1,0 0-1,0 0 1,0 0-1,1 0 1,-1 0-1,0 0 0,0 0 1,0 0-1,1 1 1,13 2 226,-12-2-181,24 6-112,0-1 0,0-1-1,34 3 1,-52-8-35,-1 0 1,1 0-1,0-1 1,0 0-1,-1 0 0,1-1 1,-1 0-1,1 0 1,-1-1-1,0 0 0,0 0 1,0 0-1,0-1 0,-1 0 1,1-1-1,5-5 1,23-23-326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18748,'-23'23'1552,"-8"16"-1024,2 8-167,-3 11 471,7 5-80,9 3-168,6 1-112,11-4-152,8-3-184,9-12-416,2-8-272,9-12-488,0-5 832,1-10-176,0-4-152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18836,'6'-6'281,"0"1"0,1 0 1,-1 0-1,1 1 0,0-1 0,0 2 0,1-1 1,-1 1-1,1 0 0,0 0 0,0 1 0,0 0 0,0 1 1,9-2-1,-8 2-149,0 1-1,0 0 1,0 0 0,1 0 0,-1 1-1,0 1 1,0 0 0,0 0 0,-1 0-1,1 1 1,-1 0 0,13 7 0,-18-8-108,0 0 0,-1-1 0,1 1 0,-1 0 1,1 1-1,-1-1 0,1 0 0,-1 1 1,0-1-1,0 1 0,0 0 0,-1-1 0,1 1 1,-1 0-1,1 0 0,-1 0 0,1 5 0,-1-3-10,-1-1-1,0 0 0,0 0 0,0 1 0,0-1 0,-1 0 0,0 0 0,1 0 0,-2 1 0,1-1 1,-4 7-1,-2 3-3,-1 0 0,-1-1 0,0 0 0,0-1 0,-23 23 0,-4-2-3,23-22-1,1 0 0,0 1-1,1 0 1,0 0-1,1 1 1,-11 18 0,20-30-5,1 0 0,-1 0 0,1 1 0,-1-1 0,1 0 0,-1 0 0,1 1 0,0-1 0,-1 0 0,1 1 0,0-1 0,0 0 0,0 1 1,0-1-1,0 1 0,1-1 0,-1 0 0,0 1 0,1-1 0,-1 0 0,0 0 0,2 3 0,-1-3 0,1 1 0,-1-1-1,1 1 1,-1-1 0,1 0-1,-1 0 1,1 0 0,0 0 0,0 0-1,-1 0 1,1 0 0,0 0 0,3 0-1,7 2-77,-1-2 0,1 1 0,-1-1 0,14-1 0,-23 0 41,11 0-238,1 0 0,-1-1 0,1-1-1,-1 0 1,0-1 0,0 0 0,0-1 0,18-8 0,-11-1-254</inkml:trace>
  <inkml:trace contextRef="#ctx0" brushRef="#br0" timeOffset="1">107 212 16420,'-6'2'1520,"15"-2"-928,8-2-192,13-2 680,12 3-184,8-9-575,6-3-329,7-6 1000,-3-7-824,-1-5-80,-5-4-56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16764,'-16'0'1344,"8"8"-784,1 2-152,7 6 656,1 3-168,8 9-167,1 5-105,1 13-56,2 7-48,-10 9-192,-3 2-64,-12 5-144,-9 0-32,-12 1-408,-9 0-304,-9-11 544,-1-9-80,5-14-80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 18652,'6'-3'224,"-1"0"-1,0 0 1,1 1-1,0 0 1,-1 0-1,1 0 1,0 1-1,0 0 1,0 0-1,0 0 1,0 1-1,0 0 1,0 0-1,0 0 1,0 1-1,0 0 1,0 0-1,0 1 1,0-1 0,0 1-1,-1 1 1,10 4-1,-9-4-146,-1 1 0,1 0-1,0 0 1,-1 0 0,0 0-1,0 1 1,0 0 0,0 0-1,-1 1 1,0-1 0,0 1-1,-1 0 1,1 0 0,-1 0-1,-1 0 1,1 1 0,-1-1-1,0 1 1,2 10 0,-3-3-52,-1 1-1,0 0 1,-1 0 0,-1-1 0,0 1 0,-1-1-1,0 1 1,-1-1 0,-1 0 0,0 0-1,-1-1 1,-1 0 0,-8 14 0,-7 8 0,-2-1 0,-2-1 0,-39 40 0,-29 18 40,93-90-63,1-1 0,-1 1-1,0 0 1,0 0 0,1 0 0,-1 0 0,0 0 0,1 0-1,-1 0 1,1 0 0,-1 0 0,1 0 0,0 0 0,-1 0-1,1 0 1,0 1 0,0-1 0,0 1 0,0-1 0,0 0 0,1-1 0,-1 1 1,0 0-1,1-1 0,-1 1 0,0-1 1,1 1-1,-1-1 0,1 1 0,-1-1 0,1 1 1,-1-1-1,1 1 0,0-1 0,-1 1 1,1-1-1,0 0 0,-1 0 0,1 1 1,1-1-1,5 2 11,-1-1 1,1 0-1,0 0 0,12-1 1,72 1-421,-1-5 0,0-3 0,111-24 1,-195 30 146,-1 0 0,1-1 0,-1 1 0,0-1 1,0-1-1,1 1 0,8-6 0,-14 8 219,1-1-1,-1 1 0,0 0 1,1-1-1,-1 1 1,0-1-1,1 1 0,-1-1 1,0 1-1,1 0 0,-1-1 1,0 1-1,0-1 1,0 1-1,1-1 0,-1 1 1,0-1-1,0 1 0,0-1 1,0 0-1,0 1 1,0-1-1,0 1 0,0-1 1,0 1-1,0-1 0,0 1 1,-1-1-1,1 1 1,0-1-1,-2-1-30,1 0 0,-1 0 0,1 1-1,-1-1 1,1 0 0,-1 1 0,0 0 0,0-1 0,0 1 0,0 0-1,-4-2 1,-36-13-956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12779,'5'2'1560,"13"-2"-696,8-1-224,14-6 1065,3-2-505,9 1-296,4-2-376,-3-5-120,3-3-32,-5-5-183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5167 11731,'0'0'35,"-1"0"0,1 0 0,0 0 0,0 0 0,0 0 0,-1 0 0,1 0 0,0 0 0,0 0 0,0 0 0,0 1 0,-1-1 0,1 0 0,0 0 0,0 0 0,0 0 0,0 0 0,0 0 0,-1 1 0,1-1 0,0 0 0,0 0 0,0 0 0,0 0 0,0 1 0,0-1 0,0 0 0,0 0 0,0 0 0,-1 0 0,1 1 1,0-1-1,0 0 0,0 0 0,0 0 0,0 1 0,0-1 0,0 0 0,0 0 0,0 0 0,1 1 0,-1-1 0,0 0 0,0 0 0,0 0 0,0 1 0,0-1 0,0 0 0,0 0 0,0 0 0,0 0 0,1 0 0,-1 1 0,15 6 1359,23 2 154,-37-9-1515,29 5 690,1-2 0,-1-1 0,56-3 0,92-20 77,-150 17-671,474-80 20,-388 59-371,-2-6 0,148-60-1,-202 64 249,-1-2-1,70-48 0,99-88 107,1 1 20,-167 124-117,338-246 780,31-95 428,-374 327-1186,-3-3-1,-2-2 1,54-83 0,109-209 235,-149 240-178,69-123 140,73-123 140,20 14-319,-203 313-75,292-440-8,-141 171-11,23 14 30,-146 220-1,3 2 0,3 3 0,121-100 0,102-35-10,-90 66-20,-186 127 21,281-183-58,-250 166 18,2 1 1,0 2 0,0 2 0,2 1-1,0 2 1,55-9 0,-27 13-45,1 3 0,-1 3 0,1 3 0,-1 2 0,0 4 0,90 22 0,-118-19 64,-2 1 0,0 2 1,0 2-1,36 22 0,131 91-29,-137-84 16,29 17-2,155 107-53,-179-116 66,89 85-1,15 53 7,-120-125 20,2-3-1,115 95 1,-7-20-5,183 193 1,105 66-2,-327-294 9,334 246-2,17-21 21,-396-273-19,255 151 20,5 3-17,-316-191-10,380 248-6,20-31 18,-386-216-7,474 208 47,-408-186-42,3-6 1,213 41 0,-316-75-10,149 20-16,-125-18-28,0-2 0,0-1 0,32-4-1,-58 3 126,1 1 0,-1-1-1,0 0 1,0 0-1,1-1 1,-1 1-1,0-1 1,0 0-1,0 0 1,5-4 0,-7 4-69,0 0 1,0 0 0,-1 0-1,1 0 1,0 0 0,-1 0-1,1 0 1,-1 0 0,0-1-1,0 1 1,0-1 0,0 1-1,0-1 1,-1 1 0,1-1-1,-1 1 1,1-4 0,0-31 154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93 109 10898,'6'-19'815,"7"-27"160,-12 43-757,0 0-1,-1 0 0,1 0 1,-1 0-1,0 0 0,0-1 1,0 1-1,0 0 1,-1 0-1,-1-6 0,2 9-188,0 0 0,0-1 1,0 1-1,0 0 0,0 0 0,0 0 0,0 0 0,0-1 0,-1 1 0,1 0 0,0 0 0,0 0 0,0 0 1,0 0-1,0 0 0,0-1 0,-1 1 0,1 0 0,0 0 0,0 0 0,0 0 0,0 0 0,-1 0 0,1 0 1,0 0-1,0 0 0,0 0 0,0 0 0,-1 0 0,1 0 0,0 0 0,0 0 0,0 0 0,0 0 1,-1 0-1,1 0 0,0 0 0,0 0 0,-8 6 520,-4 15-14,0 13-161,1 0 0,3 1 0,0 0 0,-3 52 0,5-46-141,-14 152 1094,10 377-1,66 196-703,-5-132-315,-40-410-101,53 576 1528,-43-647 36,-28-191-2680,-5-68 0,10 55 506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160 333 19436,'-1'-1'88,"1"-1"-1,-1 1 1,1 0-1,-1 0 1,0 0 0,0 0-1,0 0 1,0 0-1,0 1 1,1-1-1,-2 0 1,1 0 0,0 1-1,0-1 1,0 0-1,0 1 1,0-1-1,0 1 1,-1 0 0,1-1-1,0 1 1,0 0-1,-1 0 1,1 0-1,0-1 1,0 2-1,-1-1 1,1 0 0,0 0-1,0 0 1,-1 0-1,0 1 1,-3 0 82,0 0 0,0 1 1,1-1-1,-1 1 0,1 0 0,0 0 0,-7 4 1,3 0-74,1 0 0,0 1 0,0 0 1,0 0-1,1 1 0,0 0 0,-7 12 1,10-16-88,1 0 0,-1 1 0,1-1 1,0 1-1,1 0 0,-1 0 0,1 0 1,0 0-1,0 0 0,0 0 0,1 0 1,0 0-1,0 0 0,0 0 0,0 0 1,2 5-1,-1-8-2,-1 0 0,1-1 1,0 1-1,0-1 0,0 1 0,0 0 0,0-1 0,0 0 1,0 1-1,1-1 0,-1 0 0,1 1 0,-1-1 1,1 0-1,-1 0 0,1 0 0,-1 0 0,1-1 1,0 1-1,-1 0 0,1-1 0,0 1 0,0-1 0,0 0 1,-1 1-1,1-1 0,3 0 0,3 0 19,0 0 0,0-1-1,0 0 1,-1 0 0,11-3-1,-2-2 14,-1 1-1,0-2 0,0 0 0,0-1 0,25-19 1,-12 6 55,43-43 0,-56 43-104,-15 16-19,-10 12 14,0 3 1,1 0 1,0 1-1,1 0 0,-9 14 0,13-18-33,0 0 0,0 0-1,1-1 1,1 2 0,-1-1-1,1 0 1,0 1 0,1-1 0,-2 10-1,3-15-8,0-1 0,0 1 0,0-1 0,0 0 0,0 1 0,0-1 1,0 1-1,0-1 0,1 1 0,-1-1 0,0 0 0,1 1 0,-1-1 0,1 1 0,0-1 0,-1 0 0,1 0 0,0 1 0,0-1 0,0 0 0,-1 0 0,2 0 0,-1 0 0,0 0 0,0 0 0,0 0 0,0-1 0,0 1 0,1 0 0,-1 0 0,0-1 0,1 1 0,-1-1 0,3 1 0,0-1-66,0 0 0,0 0-1,0 0 1,1 0 0,-1-1 0,0 0-1,0 0 1,0 0 0,0 0 0,6-3-1,19-10-589</inkml:trace>
  <inkml:trace contextRef="#ctx0" brushRef="#br0" timeOffset="1">612 0 16748,'0'26'1544,"-6"6"-920,-1 0-168,-3 11 776,-2 3-223,-1 4-225,-1 2-104,1-2-120,0-2-112,2-5-144,1-2-48,2-5-224,3-5-216,2-6-512,1-7-320,2-16 792,3-2-144,4-16-144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2845 16636,'50'-54'1451,"77"-65"1,-79 76-879,570-491 2253,123-112-1696,-119 41-1253,-48-39-2281,-552 617 2055,-1 2-210,-1-1 0,-1 0-1,21-40 1,-31 43 19,-9 22 524,0 1 0,0 0 0,0 0 0,0-1 0,0 1 0,0 0 1,0 0-1,0-1 0,0 1 0,0 0 0,0 0 0,0 0 0,0-1 1,0 1-1,0 0 0,0 0 0,-1 0 0,1-1 0,0 1 1,0 0-1,0 0 0,0 0 0,0-1 0,-1 1 0,1 0 0,0 0 1,0 0-1,0 0 0,-1 0 0,1 0 0,0-1 0,0 1 0,0 0 1,-1 0-1,1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2908 13843,'-1'1'62,"1"0"0,0 0 0,0 0 0,0-1 0,0 1 0,0 0 0,0 0 0,0 0 0,0 0 0,0 0 0,0 0-1,0-1 1,1 1 0,-1 0 0,0 0 0,1 0 0,-1 0 0,0-1 0,1 1 0,0 1 0,0-2-19,1-1 0,-1 1 0,0 0 0,0-1 0,0 1 1,1-1-1,-1 1 0,0-1 0,0 1 0,0-1 0,0 0 0,0 0 0,0 0 0,0 1 0,0-1 0,0 0 0,0-2 0,192-184 2665,440-348 905,45 40-2463,324-178-582,-275 200-851,-173 111-1735,-541 353 1890,185-126-1605,-192 130 1597,0 0 1,0 0-1,0-1 0,4-6 0,-9 12 92,-1-1 0,0 1 0,1-1 0,-1 1 0,0-1 0,1 1 0,-1-1 0,0 1 0,0-1 0,0 1 0,1-1-1,-1 0 1,0 1 0,0-1 0,0 1 0,0-1 0,0 0 0,0 1 0,0-2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1543 13347,'9'1'217,"-1"0"1,0 0-1,1-1 1,-1 0-1,1-1 1,-1 1-1,14-4 1,-5-1 18,0-1 0,25-12 0,76-42 1090,126-85 1,-141 81-792,1773-1052 1667,-1680 1005-3463,-159 95 358,-28 17 4,-11 6 421,-14 9-232,-106 79-1909,41-35 1902,22-11 194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12923,'41'20'1744,"11"-8"-912,32-25-152,28-13 673,39-26-209,26-16-24,40-28-200,19-9-191,27-10-393,5-4-272,-5-4-360,-17 1-104,-36 18-305,-31 10-191,-58 33 600,-37 12-248,-61 26-24</inkml:trace>
  <inkml:trace contextRef="#ctx0" brushRef="#br0" timeOffset="1">1645 722 10610,'5'61'1377,"14"-7"-713,33-19-64,15-10 848,38-25-360,21-10 1,34-30-97,12-13-104,32-17-328,4-9-360,-5-16 8,-5-9-40,-29-12-184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1338 16420,'5'0'1480,"19"-16"-832,10-11-200,30-16 752,13-10-344,39-12-159,20-9-65,35-18-120,15-13-120,20-11-424,5 2-216,3-1-328,-1 2-176,-26 0-505,-20 1 897,-32 16-264,-20 13-224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 17444,'-15'-4'164,"0"1"1,-1 0-1,1 0 1,-1 2 0,1 0-1,-1 1 1,1 1-1,-1 0 1,1 1-1,-26 6 1,16-2 20,1 2 0,0 0-1,1 2 1,0 0 0,-39 25 0,53-29-96,1 0 1,0 0-1,0 1 0,-9 10 0,14-14-45,0 1 0,1-1 0,0 1 0,-1-1 0,1 1-1,0 0 1,1 0 0,-1 0 0,1 0 0,-1 0 0,1 0-1,0 8 1,0-10-26,1 0 0,0-1 0,0 1 0,0 0-1,1 0 1,-1-1 0,0 1 0,1 0 0,-1-1 0,1 1 0,0 0-1,-1-1 1,1 1 0,0-1 0,0 1 0,0-1 0,0 1 0,0-1-1,3 2 1,-2 0 3,1-1 0,0 0 0,0-1 0,0 1 0,0 0 0,1-1 0,-1 0 0,0 0 0,6 1 0,5 0 25,0 0 0,0-1-1,0-1 1,15-1-1,2-2 95,-1-2 0,1-1 0,-1-1 1,0-2-1,0-1 0,-1-1 0,0-2 0,-1 0 0,-1-2 0,0-2 1,32-25-1,-53 38-62,27-25 293,-32 28-343,0 0 0,0 0 0,0 0-1,0 0 1,0 0 0,0 0 0,0-1 0,-1 1 0,1 0 0,0-1 0,-1 1 0,1 0 0,-1-1 0,1 1-1,-1-1 1,0 1 0,0-1 0,1 1 0,-1-1 0,0 1 0,-1-1 0,1-2 0,-1 3-13,1 1 0,-1-1-1,0 0 1,1 1 0,-1-1 0,0 1 0,0-1 0,1 1 0,-1-1 0,0 1 0,0 0 0,0-1 0,1 1 0,-1 0 0,0 0 0,0 0-1,0-1 1,0 1 0,0 0 0,0 0 0,0 0 0,1 0 0,-1 1 0,0-1 0,0 0 0,0 0 0,0 0 0,0 1 0,0-1 0,1 1-1,-1-1 1,0 0 0,-1 2 0,-27 13 159,16-5-142,0 0 0,1 1-1,0 0 1,1 1 0,1 0-1,-12 18 1,7-8-22,1 2 0,1-1 0,-10 26 0,13-21 1,0 0 1,2 0 0,1 0-1,-4 31 1,9-44-77,1 0 1,0 0-1,1 1 1,1-1-1,0 0 1,1 0-1,1 0 1,0 0-1,9 22 1,-11-33-91,1-1-1,-1 0 1,1 0 0,0 1 0,0-1 0,0-1 0,0 1 0,0 0-1,4 3 1,-5-5 96,0 0 0,0-1 0,1 1-1,-1 0 1,0-1 0,0 1 0,0-1-1,1 1 1,-1-1 0,0 0 0,1 0-1,-1 1 1,0-1 0,1 0 0,-1 0-1,0 0 1,1 0 0,-1-1 0,0 1 0,1 0-1,-1-1 1,0 1 0,1 0 0,-1-1-1,0 0 1,0 1 0,2-2 0,21-17-551,9-15-141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70 18684,'-23'9'462,"1"0"-1,0 2 1,0 1 0,1 0 0,-26 21-1,34-23-283,0 1-1,1 1 1,1 0-1,0 0 1,0 1-1,1 1 1,1 0-1,-13 24 1,20-34-139,0 1 0,0-1 1,0 1-1,0 0 1,1-1-1,0 1 0,0 0 1,0 0-1,0 0 0,1 0 1,0 0-1,0 0 1,1 0-1,-1 0 0,1 0 1,0 0-1,0 0 1,0 0-1,1-1 0,0 1 1,0 0-1,0-1 1,1 0-1,-1 1 0,1-1 1,0 0-1,6 6 0,-2-4-22,0 0 0,0-1-1,0 0 1,1 0 0,0 0-1,0-1 1,0-1-1,1 1 1,-1-1 0,1-1-1,0 1 1,0-2-1,0 1 1,0-1 0,0 0-1,0-1 1,0 0-1,18-3 1,-11 1 25,1-2 0,-1 0 0,0 0 0,0-1 0,0-1 0,-1-1 0,0 0 1,0-1-1,19-15 0,-21 14 28,-1-1 0,-1-1 1,0 1-1,0-2 0,-1 0 1,-1 0-1,0-1 1,-1 0-1,11-22 0,-14 25-18,-1-1 0,0 0-1,-1 1 1,0-2 0,-1 1-1,0 0 1,0 0 0,-1-1-1,-1 1 1,0 0 0,-1-1-1,0 1 1,-4-18 0,3 22-45,-1 1 0,1 0 1,-1 0-1,0 0 1,-1 0-1,0 0 1,0 1-1,0 0 0,0-1 1,-1 2-1,0-1 1,0 0-1,-7-4 0,9 6-70,0 1-1,1 1 0,-1-1 1,0 0-1,-1 0 0,1 1 0,0 0 1,0 0-1,0 0 0,-1 0 1,1 0-1,-1 1 0,1-1 0,0 1 1,-1 0-1,1 0 0,-1 0 0,1 1 1,-1-1-1,1 1 0,0 0 1,-1 0-1,1 0 0,0 0 0,0 0 1,0 1-1,-5 2 0,7-3 77,0-1 0,0 1 0,0 0 0,1 0 0,-1-1 0,0 1 0,0 0 0,0 0 0,1 0 0,-1 0 0,1 0 0,-1 0 0,0 0 0,1 0 0,0 1 0,-1-1 0,1 0-1,0 0 1,-1 0 0,1 0 0,0 1 0,0-1 0,0 2 0,1-1-33,-1 0-1,1 0 1,-1 0-1,1 0 1,0 0-1,0-1 1,0 1-1,0 0 1,0-1-1,0 1 1,1-1-1,-1 1 1,3 2-1,23 16-339</inkml:trace>
  <inkml:trace contextRef="#ctx0" brushRef="#br0" timeOffset="1">1252 77 17596,'-33'20'1704,"-19"12"-1032,-5 2-224,-2 8 801,0 2-361,9 2-232,4 1-112,15-7-384,12-2-272,10-11-680,8-6-232,8-19 800,6-11-200,3-15-161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56 17164,'-9'-3'244,"0"0"-1,-1 0 1,1 1 0,-1 0 0,1 1 0,-1 0 0,0 1 0,1 0-1,-1 0 1,0 1 0,1 0 0,-18 4 0,23-3-174,-1 0 0,0 0 0,1 0 0,-1 0 0,1 0 0,0 1 0,-1 0 0,1 0 0,1 0 0,-1 1 0,0-1 0,1 1 0,0 0 0,-1 0 0,2 0 0,-1 0 0,0 1 0,1-1 0,0 1 0,0-1 0,0 1 0,1 0-1,-1 0 1,1 0 0,0 0 0,0 5 0,1-3-45,0-1-1,0 0 0,1 0 0,-1 1 0,1-1 1,1 0-1,-1 0 0,1 0 0,0 0 0,1 0 1,-1 0-1,1-1 0,0 1 0,0-1 0,1 0 1,0 0-1,0 0 0,0 0 0,0-1 0,1 1 1,0-1-1,0-1 0,5 5 0,-3-4-15,1 1 0,-1-1 0,1 0 0,0 0 0,0-1 1,0 0-1,0-1 0,1 1 0,-1-2 0,1 1 0,-1-1 0,1-1 0,0 1 0,-1-1 0,1-1 0,11-1 0,-11-1 16,0 0-1,-1-1 1,1 0-1,-1 0 1,0 0-1,-1-1 1,1 0-1,-1-1 0,0 0 1,0 0-1,0 0 1,-1-1-1,0 0 1,-1 0-1,1-1 1,-1 0-1,-1 0 1,6-11-1,-7 12 15,-1 0 0,1 1 0,-1-1 0,-1 0 0,1 0 0,-1 0 0,-1 0 0,1 0 1,-1 0-1,-1-13 0,0 14-10,0 1 0,-1 0 0,1-1 1,-1 1-1,0 0 0,-1 0 1,1 0-1,-1 1 0,0-1 0,0 1 1,0-1-1,-1 1 0,0 0 1,1 0-1,-7-4 0,5 4-36,0 1-1,0-1 1,-1 1-1,1 1 1,-1-1-1,0 1 1,0 0 0,0 0-1,0 0 1,0 1-1,0 0 1,0 0-1,0 1 1,-1 0-1,1 0 1,0 0 0,0 1-1,0-1 1,0 2-1,-1-1 1,1 1-1,1 0 1,-1 0-1,0 0 1,0 1-1,1 0 1,-1 0 0,-5 5-1,6-5-68,1 1 1,-1-1-1,1 1 0,0 0 1,0 0-1,0 1 0,0 0 0,1-1 1,-1 1-1,1 0 0,1 0 1,-1 1-1,1-1 0,0 0 0,0 1 1,0 0-1,1-1 0,0 1 1,0 0-1,0 0 0,1 0 0,0-1 1,0 1-1,1 0 0,-1 0 1,1 0-1,0-1 0,1 1 0,0 0 1,2 5-1,20 35-477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85 15803,'-11'6'520,"-19"11"414,-1 1 1,2 2-1,-39 33 0,65-51-850,1 0 0,0 0-1,0 1 1,0-1 0,0 0 0,1 1-1,-1-1 1,1 1 0,-1-1-1,1 1 1,0 0 0,0 0 0,0 0-1,0-1 1,0 1 0,1 0-1,-1 6 1,2-7-54,-1 0-1,1 0 1,0-1 0,-1 1-1,1 0 1,0 0 0,0 0-1,0 0 1,1-1 0,-1 1-1,0 0 1,1-1-1,-1 1 1,1-1 0,-1 0-1,1 1 1,0-1 0,0 0-1,-1 0 1,1 0 0,0 0-1,0-1 1,0 1-1,0 0 1,0-1 0,3 1-1,10 3 1,1-1 0,-1-1-1,1-1 1,-1 0 0,1 0-1,0-2 1,-1 0 0,1-1-1,17-4 1,-15 2 28,0-1 0,-1 0-1,0-2 1,1 0 0,-2 0 0,1-2-1,22-15 1,-33 20-18,-1-1-1,1 0 1,-1 0 0,0 0-1,0 0 1,-1-1-1,0 0 1,0 0-1,6-11 1,-9 14-21,0 0 0,1 0-1,-1-1 1,-1 1 0,1 0 0,0-1 0,-1 1-1,0-1 1,0 1 0,0-1 0,0 1 0,0-1-1,-1 1 1,1-1 0,-1 1 0,0 0 0,0-1 0,0 1-1,-1 0 1,1 0 0,-4-5 0,1 3-23,0 0 1,0 0 0,-1 0 0,0 1-1,0-1 1,0 1 0,0 0-1,-1 1 1,0-1 0,0 1 0,1 0-1,-13-3 1,1 0-30,0 2 0,0 0 0,-30-3 0,-11 4-107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17220,'10'8'1848,"4"9"-1080,3 6-304,2 7 1601,4 5-1297,6 2-208,4 2-80,2-3-288,4-2-200,4-12-688,3-8-256,0-16 752,1-12-144,-1-13-128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13987,'25'-33'9408,"-29"40"-7688,-3 7-1464,-12 30-231,-17 59 0,34-98-61,0 1-237,1 0-1,-1 0 0,1 0 0,0 0 0,1 11 0,0-16 247,0-1 0,-1 0 0,1 0 0,0 0 0,0 0 0,0 0 0,0 0 0,0 0 0,0 1 0,0-1 0,0 0 0,0 0 0,0 0 0,0 0 0,1 0 0,-1 0 0,0 0 0,0 1 0,0-1 0,0 0 0,0 0 0,0 0 0,0 0 0,0 0 0,0 0 0,0 0 0,0 0 0,0 1 0,0-1 0,1 0 0,-1 0 0,0 0 0,0 0 0,0 0 0,0 0 0,0 0 0,0 0 0,0 0 0,0 0 0,1 0 0,-1 0 0,0 0 0,0 0 0,0 0 0,0 0 0,0 0 0,0 0 0,1 0 0,-1 0 0,0 0 0,0 0 0,0 0 0,0 0 0,0 0 0,9-6-562,6-11 56,-15 17 532,14-17-633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16155,'-4'25'1409,"1"8"-969,1-2-184,7 2 872,6-3-728,12-4-48,6-6-80,9-8-248,3-8-224,4-10-368,4-7-208,-4-11 576,-4-6-136,-8-10-136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22 160 14667,'-5'14'458,"1"0"-1,0 0 1,1 1-1,1 0 1,0-1-1,1 18 1,1-20-232,0-1 1,1 0-1,0 0 1,1 0-1,0 0 1,1 0-1,0-1 1,7 18-1,-8-25-203,0 0-1,-1-1 0,1 1 1,0 0-1,0-1 1,0 0-1,1 1 0,-1-1 1,0 0-1,1 0 0,0 0 1,-1 0-1,1-1 1,0 1-1,0-1 0,0 0 1,0 0-1,0 0 1,0 0-1,0 0 0,0-1 1,1 1-1,-1-1 0,0 0 1,0 0-1,1 0 1,4-1-1,-2 0-147,1 0-1,-1-1 1,1 0-1,-1 0 1,0-1-1,1 1 1,-1-1-1,-1-1 1,1 1-1,0-1 1,-1 0 0,7-6-1,-4 1-245,0 0 1,-1-1-1,0 0 0,0 0 1,-1 0-1,-1-1 0,0 0 1,0 0-1,-1 0 0,3-14 0,-3 8-104,0 0-1,-2-1 0,0 1 0,-1-1 0,0 0 1,-3-21-1,-7-2 337,9 40 234,0-1-1,-1 1 0,1-1 1,-1 1-1,0 0 0,1-1 1,-1 1-1,0 0 0,0 0 1,0 0-1,1-1 0,-1 1 1,0 0-1,-1 0 0,1 0 1,0 1-1,0-1 1,0 0-1,-1 0 0,1 1 1,0-1-1,-1 0 0,-1 0 1,1 1 13,1 0 1,-1 1-1,1-1 1,0 0-1,-1 1 1,1-1-1,0 1 1,-1 0-1,1-1 1,0 1-1,0 0 1,0 0-1,-1 0 1,1-1-1,0 1 1,0 0-1,0 1 1,1-1-1,-1 0 1,0 0-1,0 0 1,0 0-1,1 1 1,-1-1-1,0 2 1,-13 39 520,13-40-523,-3 13 308,1-1-1,0 1 0,1 0 0,1-1 1,0 1-1,1 0 0,2 21 1,-1-32-381,0 0 1,-1 1 0,1-1 0,1 0-1,-1 0 1,1 0 0,0 0-1,-1 0 1,2 0 0,-1 0 0,0-1-1,1 1 1,0-1 0,0 0 0,0 1-1,0-1 1,0-1 0,0 1 0,1 0-1,0-1 1,-1 0 0,1 0-1,0 0 1,0 0 0,0 0 0,0-1-1,0 0 1,1 0 0,6 1 0,-1-1-221,1 0 1,0-1-1,0 0 0,0-1 1,-1 0-1,1 0 1,0-1-1,-1-1 1,1 0-1,16-7 1,-19 7 15,-1-1 0,1 0 1,-1-1-1,0 0 0,0 0 1,0 0-1,-1-1 1,0 0-1,0 0 0,0-1 1,-1 1-1,0-1 0,0-1 1,3-7-1,11-31-711</inkml:trace>
  <inkml:trace contextRef="#ctx0" brushRef="#br0" timeOffset="1">472 1 11178,'-10'24'1409,"5"13"-729,2 5-280,3 1 1368,1 0-1016,13-6-239,4-5-145,12-14-272,3-3-152,7-13-256,1-4 256,0-13-16,-3-5-80,-8-13-49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15467,'-1'-14'1369,"2"11"-817,6 8-168,6 12 800,3 9-144,6 12-320,0 8-159,3 6-105,1 4-24,-3 1-136,-2-3-72,-2-8-160,-4-6-168,0-15 1352,-5-10-1168,-7-7 104,-3-13 88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11931,'0'0'51,"0"-1"1,0 0-1,0 1 1,0-1 0,0 1-1,0-1 1,0 0 0,0 1-1,0-1 1,0 1-1,0-1 1,1 1 0,-1-1-1,0 0 1,0 1 0,1-1-1,-1 1 1,0-1-1,1 1 1,-1 0 0,1-1-1,-1 1 1,0-1 0,1 1-1,-1 0 1,1-1-1,-1 1 1,1 0 0,-1-1-1,1 1 1,0 0-1,-1 0 1,1 0 0,-1-1-1,1 1 1,-1 0 0,1 0-1,0 0 1,-1 0-1,1 0 1,-1 0 0,1 0-1,0 0 1,-1 0 0,1 1-1,-1-1 1,1 0-1,0 0 1,0 1 0,3 0 186,1 1 1,-1 0-1,0 0 0,1 0 1,4 4-1,23 18 721,-1 1-1,-2 2 1,32 35-1,70 99 242,-84-98-855,65 118-1,-92-141-286,-1 0-1,-2 2 0,-2 0 0,15 67 0,-18-38 81,4 85 0,-9 72 134,-5-112-218,6-30 213,-8-82-39,-1-6-187,-2-8 35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15723,'6'34'733,"1"0"-1,2-1 0,1 0 1,24 54-1,-25-67-419,1-1 1,2 0-1,-1-1 0,2 0 1,1-1-1,0 0 0,1-1 0,25 21 1,-33-31-205,1-1 1,-1 0-1,1 0 1,-1-1-1,1 0 0,1 0 1,-1-1-1,0 0 1,1 0-1,0-1 1,-1 0-1,1-1 1,0 1-1,0-2 0,0 0 1,0 0-1,0 0 1,0-1-1,0 0 1,0-1-1,-1 0 1,1-1-1,-1 1 0,1-2 1,-1 1-1,0-1 1,0 0-1,0-1 1,8-6-1,1-3 2,-1 0 0,-1-1 0,0-1 0,-1 0 0,-1-1-1,15-23 1,-4 0-650,33-77-1,-45 90 53,-2 0-1,-1-1 0,10-56 0,-14 46-133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5 701 15971,'-4'9'2295,"17"-20"-990,42-48 1639,92-129 1,-143 183-2868,45-67 715,-3-2 0,69-149 0,-110 212-710,0-1 0,-1 0 0,0 0 0,2-13 0,-6 25-80,0 1-1,0-1 1,0 0-1,-1 1 0,1-1 1,0 0-1,0 0 1,-1 1-1,1-1 1,0 0-1,0 0 0,-1 0 1,1 1-1,0-1 1,0 0-1,-1 0 0,1 0 1,0 0-1,-1 0 1,1 0-1,0 1 0,-1-1 1,1 0-1,0 0 1,-1 0-1,1 0 1,0 0-1,-1 0 0,1 0 1,0-1-1,-1 1 1,1 0-1,0 0 0,-1 0 1,1 0-1,0 0 1,-1 0-1,1-1 0,0 1 1,0 0-1,-1 0 1,1 0-1,0-1 1,0 1-1,-1 0 0,1 0 1,0-1-1,0 1 1,0 0-1,-1 0 0,1-1 1,0 1-1,0 0 1,0-1-1,0 1 0,0 0 1,0-1-1,0 1 1,0 0-1,0-1 1,0 1-1,0 0 0,0-1 1,0 1-1,0 0 1,0-1-1,0 1 0,-8 10 0,2 1-1,-1 0 0,1 1 0,1 0 0,0 0 1,0 0-1,-2 13 0,4-15 0,-9 28-8,1 1 0,-10 76 0,20-100-108,-1 0-1,2 0 1,0-1 0,1 1 0,0 0 0,2 0 0,-1-1 0,2 1-1,0-1 1,0 0 0,9 17 0,-11-27-30,0-1 0,0 0 0,0 0 0,0 0 0,0 0 0,1 0-1,-1 0 1,1 0 0,0-1 0,0 1 0,0-1 0,0 0 0,0 0 0,0 0 0,0-1 0,1 1 0,-1-1-1,1 1 1,-1-1 0,1 0 0,0-1 0,-1 1 0,1 0 0,0-1 0,0 0 0,-1 0 0,1 0 0,0-1-1,0 1 1,-1-1 0,1 0 0,6-2 0,2-2-171,0-1 0,-1-1 0,0 0 0,0 0 0,-1-1 0,19-19 0,18-23-986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15523,'-4'4'304,"0"1"-1,0 0 1,0-1-1,1 1 1,0 1-1,0-1 1,0 0-1,-2 7 1,-2 1 154,-4 11-47,0 0 0,2 1 0,0 0 0,2 1 0,1-1 0,1 1 0,1 0 0,-1 44-1,5-65-367,1 1-1,-1-1 0,1 1 0,0-1 0,0 0 0,1 0 1,-1 1-1,1-1 0,0 0 0,1 0 0,-1 0 0,7 8 1,-8-11-16,1-1 1,0 1 0,-1 0 0,1-1 0,0 1 0,0-1 0,0 0 0,0 0-1,0 0 1,0 0 0,0 0 0,1 0 0,-1 0 0,0-1 0,1 1 0,-1-1 0,0 1-1,1-1 1,-1 0 0,0 0 0,1 0 0,-1 0 0,1-1 0,-1 1 0,0-1-1,0 1 1,1-1 0,-1 0 0,0 0 0,0 0 0,3-2 0,3-1 73,-1-1 1,0 1 0,-1-2 0,1 1-1,-1-1 1,0 0 0,0 0-1,-1-1 1,0 1 0,0-1-1,0-1 1,-1 1 0,6-14 0,-4 7 44,-1 0 0,0-1 0,-1 0 0,-1 0 0,0 0 0,1-27 0,-4 28-137,0 0 1,-1 1-1,-1-1 1,0 1-1,-1 0 1,-7-19-1,8 27-82,0-1-1,-1 1 1,0-1 0,0 1-1,0 0 1,0 0-1,-7-6 1,8 9-3,-1-1 0,1 1-1,-1 0 1,0 0 0,1 0 0,-1 1-1,0-1 1,0 1 0,0 0 0,0 0-1,0 0 1,-1 0 0,1 0 0,-5 0-1,-13 3-291,3 10-108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19124,'2'0'125,"-1"0"0,1 1 0,0-1 0,0 0 0,0 1 0,0-1 0,0 1 0,-1-1-1,1 1 1,0 0 0,-1 0 0,1 0 0,0 0 0,-1 0 0,1 0 0,-1 0 0,1 1 0,-1-1 0,2 2 0,-1 1 62,1 0 1,-1 0 0,0 0 0,0 0-1,0 0 1,-1 0 0,3 9 0,-1 3 233,-1 1 1,0 0 0,-1 21 0,-2-19-250,0 1 0,-2-1-1,0 1 1,-1-1 0,0 0 0,-2 0 0,0-1 0,-2 1-1,0-2 1,-1 1 0,0-1 0,-1 0 0,-1-1 0,-1 0-1,-1-1 1,0 0 0,0-1 0,-24 18 0,33-29-130,0 0 1,0-1-1,0 1 1,-1-1-1,-4 2 1,8-4-39,0 1 1,0-1 0,0 0-1,0 1 1,0-1 0,0 0-1,0 0 1,0 0 0,0 0-1,0 0 1,0 0 0,0 0-1,0 0 1,0 0 0,0-1-1,0 1 1,0 0 0,0 0-1,0-1 1,0 1 0,0-1-1,0 1 1,0-1 0,0 0-1,0 1 1,1-1-1,-1 0 1,0 1 0,1-1-1,-1 0 1,0-1 0,-1-1-14,1 0 0,0 0 1,0 0-1,0 0 1,0 0-1,1 0 0,-1 0 1,1 0-1,0 0 0,0 0 1,0-1-1,1-2 1,7-42-207,-5 38 168,10-42-241,3 1-1,1 1 0,45-87 0,-61 134 282,15-22-41,-15 24 47,-1 0-1,0 1 1,1-1 0,-1 1-1,1-1 1,-1 1-1,0-1 1,1 1 0,0 0-1,-1-1 1,1 1-1,-1-1 1,1 1 0,-1 0-1,1 0 1,0-1 0,-1 1-1,1 0 1,0 0-1,-1 0 1,1 0 0,0 0-1,-1 0 1,1 0-1,0 0 1,-1 0 0,1 0-1,0 0 1,-1 0 0,1 0-1,0 0 1,-1 1-1,1-1 1,-1 0 0,1 0-1,0 1 1,-1-1-1,1 0 1,0 2 0,4 4-2,-1 1 1,1 0 0,-1 0-1,-1 1 1,0-1 0,0 1-1,0 0 1,-1 0 0,2 9-1,6 19-13,-4-20 16,0 0 0,1 0 0,1 0 0,0-1-1,1 0 1,14 16 0,-18-25-61,0 0-1,0-1 0,1 0 0,-1 0 0,1 0 1,1-1-1,-1 0 0,1 0 0,-1-1 0,1 1 1,0-2-1,0 1 0,0-1 0,1 0 0,-1 0 1,13 1-1,16-2-106,-3-4-74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18052,'15'12'2232,"3"-6"-1399,4-8-393,1-4 1376,7-2-984,2-4-280,-2-1-1120,-1-2-200,-9-5 592,-6-2-232,-14 6-136</inkml:trace>
  <inkml:trace contextRef="#ctx0" brushRef="#br0" timeOffset="1">0 273 17684,'22'1'1824,"8"-10"-1120,4-3-304,8-4 681,-1-3-321,4-1 600,-2-4-936,-6-8-176,-2 2-56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20284,'12'-10'2201,"-7"8"-1593,-12 11-296,-6 11 1424,-7 17-1031,-3 6-169,-5 10-400,-2 3-72,-2 6-48,3-2 48,8-10-176,2-3-200,6-14-497,5-7-319,5-16 896,4-21-800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17260,'2'3'237,"1"0"0,0 1-1,0-1 1,0-1 0,0 1 0,1 0 0,-1-1 0,1 1 0,0-1 0,-1 0 0,1 0 0,0-1 0,0 1 0,0-1 0,0 0 0,1 0-1,-1 0 1,0-1 0,0 1 0,1-1 0,7 0 0,-7-1-167,1 1 0,-1-1 0,1 0 0,-1 0 0,1-1 0,-1 1 0,0-1 0,0-1 0,0 1 0,0-1 0,0 1 0,0-2 0,-1 1 0,0 0 0,1-1 0,5-6 0,-9 9-58,-1 1 1,1-1-1,0 0 0,-1 0 0,1 0 0,0 1 0,-1-1 0,1 0 0,-1 0 0,0 0 0,1 0 0,-1 0 0,0 0 1,1 0-1,-1 0 0,0 0 0,0 0 0,0 0 0,0-2 0,0 2-5,-1 1 0,1-1 0,0 1 0,-1-1 0,1 1 0,-1-1-1,1 1 1,-1-1 0,1 1 0,-1 0 0,1-1 0,-1 1 0,1 0 0,-1-1 0,1 1 0,-1 0 0,0 0 0,1 0-1,-1-1 1,1 1 0,-1 0 0,0 0 0,0 0 0,-3 0 10,0 0 1,0 0-1,0 0 1,-1 1-1,1 0 0,0-1 1,0 1-1,-5 3 1,1 0-3,0 0 1,0 1 0,1 0 0,-1 0 0,1 1 0,-7 7 0,11-10-10,0 0 0,0 0 1,0 1-1,0 0 1,1-1-1,0 1 1,-1 0-1,1 0 1,1 0-1,-1 0 1,1 0-1,-1 1 1,1-1-1,0 6 1,1-9-7,0 0 1,0 0 0,0 0 0,0 0 0,0 0 0,1 0 0,-1 0 0,0 0 0,1 0 0,-1 0 0,1 0 0,-1 0 0,1-1 0,0 1-1,-1 0 1,1 0 0,0 0 0,0-1 0,-1 1 0,1 0 0,0-1 0,0 1 0,0-1 0,0 1 0,0-1 0,0 1 0,0-1-1,0 0 1,0 1 0,0-1 0,0 0 0,1 0 0,39 3-71,-34-3 43,22-1-221,47-9 0,-54 6 79,0 1-1,1 1 1,-1 0-1,27 3 1,-48 0 174,1-1 0,0 1 0,0-1 1,-1 1-1,1-1 0,0 1 0,-1 0 0,1 0 0,0 0 1,-1 0-1,3 2 0,-4-3 9,0 0-1,0 1 1,1-1 0,-1 0 0,0 1-1,0-1 1,1 0 0,-1 1 0,0-1-1,0 0 1,0 1 0,0-1 0,1 0-1,-1 1 1,0-1 0,0 0-1,0 1 1,0-1 0,0 0 0,0 1-1,0-1 1,0 1 0,0-1 0,0 0-1,0 1 1,0-1 0,0 0 0,0 1-1,-1-1 1,1 0 0,0 1 0,0-1-1,0 0 1,-1 1 0,1-1 0,0 0-1,0 1 1,0-1 0,-1 0-1,1 0 1,0 1 0,-1-1 0,1 0-1,0 0 1,-1 0 0,1 1 0,0-1-1,-1 0 1,1 0 0,0 0 0,-1 0-1,1 0 1,0 0 0,-1 0 0,1 0-1,-1 0 1,0 0 0,1 1 1,0-1 0,0 0 0,0 0 0,0 0 0,0 0 0,-1 0 0,1 0 0,0 0 0,0 0 0,0 0 0,-1 0 0,1 0 0,0 0 0,0 0 0,0 0 0,0 0 0,-1 0 0,1 0 0,0 0 0,0 0 0,0 0 0,-1 0 0,1 0 0,0 0 0,0 0 0,0 0 0,0 0 0,-1 0 0,1 0 0,0-1 0,0 1 0,0 0 0,0 0 0,0 0 0,0 0 0,-1 0 0,1-1 0,0 1 0,0 0 0,0 0 0,0 0 0,0 0 0,0 0 0,0-1 0,0 1 0,2-11 246,8-11-127,-6 15-98,20-26 49,-23 32-89,0 0 1,0 0 0,0 0 0,0 0-1,0 0 1,0 0 0,0 0 0,0 0 0,0 1-1,1-1 1,-1 0 0,0 1 0,1-1 0,-1 1-1,0 0 1,1-1 0,-1 1 0,1 0 0,-1 0-1,1 0 1,-1 0 0,0 0 0,1 0 0,1 0-1,8 3-111,0 0-1,0-1 1,1-1-1,-1 0 1,0-1-1,1 0 1,-1 0-1,1-2 1,-1 1-1,0-1 1,0-1-1,0 0 1,0 0-1,18-9 1,-48 48-755,19-35 891,-1 0-1,1 0 0,0 0 0,-1 0 0,1 0 0,0 0 0,0 1 0,0-1 0,0 0 0,0 0 0,0 0 0,0 0 0,0 0 0,0 0 0,0 0 0,1 0 0,-1 0 0,0 1 0,1-1 0,-1 0 1,1 0-1,-1 0 0,1-1 0,0 1 0,-1 0 0,1 0 0,0 0 0,0 0 0,-1-1 0,1 1 0,0 0 0,0-1 0,0 1 0,0 0 0,0-1 0,0 1 0,0-1 0,0 0 0,0 1 0,0-1 1,0 0-1,0 0 0,0 1 0,0-1 0,2 0 0,7 1 78,-1 0 0,1-1-1,19 0 1,-29 0-98,93-14-159,-67 9-114,-1 1-1,0 1 0,31 0 0,-56 3 270,1 0 0,-1 0 0,1 0-1,0 0 1,-1 0 0,1 1 0,0-1-1,-1 0 1,1 0 0,-1 0 0,1 1-1,-1-1 1,1 0 0,0 0 0,-1 1-1,1-1 1,-1 1 0,1-1 0,-1 0-1,0 1 1,1-1 0,-1 1 0,1-1-1,-1 1 1,0-1 0,1 1 0,-1-1-1,0 1 1,0 0 0,1-1 0,-1 1-1,0-1 1,0 1 0,0 0 0,0-1-1,0 1 1,0-1 0,0 1 0,0 0-1,0-1 1,0 1 0,0 0 0,0-1-1,-1 2 1,2-3-287,-1 0 213,0 0 1,1 0-1,-1 0 1,0 0 0,0 0-1,0 1 1,0-1-1,0 0 1,0 0 0,0 0-1,0 0 1,0 0 0,0 0-1,-1 0 1,1 0-1,0 0 1,-1 1 0,1-1-1,0 0 1,-1 0-1,1 0 1,-1 1 0,0-1-1,1 0 1,-1 1-1,1-1 1,-1 0 0,-1 0-1,-11-10-626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 15635,'-2'-2'161,"0"1"0,-1-1 0,1 1 0,-1 0 0,1 0-1,-1 0 1,1 1 0,-1-1 0,0 0 0,1 1 0,-1 0-1,0 0 1,0 0 0,1 0 0,-1 0 0,0 0 0,1 1-1,-1-1 1,0 1 0,1 0 0,-1-1 0,1 1 0,-1 1-1,1-1 1,0 0 0,-1 1 0,1-1 0,0 1 0,0-1-1,0 1 1,0 0 0,0 0 0,0 0 0,1 0 0,-1 0-1,0 1 1,1-1 0,-2 3 0,0 2-61,-1 1 0,1-1 0,1 1 0,-1 0 0,1-1 0,0 1 1,1 0-1,0 0 0,0 0 0,1 0 0,1 14 0,0-14-76,1-1 0,0 0 0,0 1 0,0-1 0,1 0 0,0-1 1,1 1-1,-1 0 0,1-1 0,0 0 0,10 11 0,-12-15 3,-1 0 0,1 0 0,0 0 0,1-1-1,-1 1 1,0 0 0,0-1 0,1 0 0,-1 1 0,1-1 0,-1 0-1,1 0 1,-1 0 0,1-1 0,0 1 0,0-1 0,-1 1 0,1-1 0,0 0-1,0 0 1,-1 0 0,1 0 0,0-1 0,0 1 0,-1-1 0,1 1 0,0-1-1,-1 0 1,1 0 0,-1 0 0,1-1 0,-1 1 0,0 0 0,4-4 0,0 0 63,-1 0 0,0-1 1,0 1-1,0-1 1,-1-1-1,0 1 1,0 0-1,0-1 0,-1 0 1,0 0-1,0 0 1,-1 0-1,2-8 1,-3 10-49,0-1 1,1 0-1,-2 1 1,1-1 0,-1 0-1,0 1 1,0-1-1,0 0 1,-1 1-1,0-1 1,0 0 0,0 1-1,-1-1 1,0 1-1,0 0 1,0-1-1,-6-7 1,6 10-65,1 1 1,-1 0-1,0 0 1,0 0-1,0 0 0,0 0 1,0 1-1,-1-1 1,1 1-1,-1-1 0,1 1 1,-1 0-1,1 0 0,-1 0 1,1 0-1,-1 0 1,0 1-1,0-1 0,1 1 1,-1 0-1,0 0 1,0 0-1,1 0 0,-1 0 1,0 0-1,0 1 1,1 0-1,-1-1 0,0 1 1,1 0-1,-1 0 1,1 0-1,-1 1 0,1-1 1,-4 3-1,-3 2-216,1 0 1,0 1-1,1-1 0,-1 2 0,1-1 0,0 1 1,1 0-1,-7 12 0,7-10 80,0 1 0,0 0 0,1 0 0,1 0 0,0 0 0,-4 22 0,6 25-480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15155,'-17'7'636,"1"2"0,0 0 0,0 0 0,-25 22 0,31-23-285,1 1 0,0-1 0,1 1 0,0 1 0,0 0 0,1 0 0,-11 22 0,17-30-276,0 1 0,0-1 0,0 1 0,0 0 0,0-1 0,1 1 0,-1 0 0,1 0 0,0-1 0,0 6 0,0-7-40,1 1 1,-1-1 0,0 0 0,1 1 0,-1-1 0,1 0-1,0 1 1,0-1 0,-1 0 0,1 0 0,0 0 0,0 0-1,0 0 1,0 0 0,0 0 0,0 0 0,0 0 0,0 0-1,1-1 1,-1 1 0,0 0 0,0-1 0,3 1 0,3 1 63,-1 0 1,1-1 0,0 0 0,-1 0 0,1-1 0,0 0 0,0 0-1,-1-1 1,1 0 0,0 0 0,-1 0 0,12-4 0,-2-1 115,0 0 0,-1-1 1,0 0-1,16-11 1,-20 11-25,0-1 1,-1 0-1,1-1 0,11-13 1,-19 19-166,-1 0 0,1 0 1,-1 0-1,0 0 1,0 0-1,0-1 0,0 1 1,0-1-1,-1 1 0,1-1 1,-1 0-1,0 1 0,0-1 1,-1 0-1,1 0 1,-1 0-1,0 0 0,0 0 1,0-5-1,-1 8-66,1-1-1,-1 0 1,0 1 0,1-1-1,-1 0 1,0 1 0,0-1-1,0 1 1,0 0 0,0-1 0,0 1-1,0 0 1,-1-1 0,1 1-1,0 0 1,-1 0 0,1 0-1,-1 0 1,1 0 0,-1 1-1,0-1 1,-2-1 0,1 1-15,-1 1 0,1-1 1,-1 0-1,0 1 1,1 0-1,-1 0 0,1 0 1,-1 0-1,-7 1 0,-12 7-337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56 18492,'1'-2'230,"0"0"1,0 0-1,0 0 0,-1 0 1,1 0-1,-1 0 1,1 0-1,-1 0 0,0 0 1,0 0-1,0 0 0,0 0 1,0 0-1,0 0 1,-1 0-1,1 0 0,-2-3 1,2 4-128,-1-1 1,0 1-1,0 0 1,0 0-1,-1 0 1,1 0-1,0 0 0,0 0 1,-1 0-1,1 0 1,0 0-1,-1 1 1,1-1-1,-1 0 1,1 1-1,-1-1 1,1 1-1,-1 0 1,1 0-1,-1-1 1,1 1-1,-1 0 0,0 0 1,-1 1-1,-3-1-4,0 1-1,0 0 1,0 0 0,0 0-1,0 1 1,0 0-1,1 0 1,-1 0-1,1 1 1,-6 3-1,-8 7 60,-24 19 0,40-30-139,-23 20 77,1 1-1,1 1 0,0 1 1,2 1-1,-24 38 0,32-42-36,1 1 0,1 0-1,1 0 1,1 1 0,1 0 0,1 1-1,-8 43 1,15-60-45,0 1 0,0 0 1,1 0-1,0 0 0,1 0 1,0-1-1,0 1 0,0 0 0,1 0 1,1-1-1,5 15 0,-6-19-16,1 0 0,-1 0-1,1-1 1,0 1 0,0 0-1,0-1 1,0 0 0,0 0-1,1 0 1,-1 0 0,1-1-1,0 1 1,0-1 0,0 0-1,0 0 1,0 0 0,0-1 0,1 1-1,-1-1 1,1 0 0,-1-1-1,1 1 1,-1-1 0,9 0-1,1-1-182,0 0-1,0-1 1,0-1-1,-1-1 1,0 1-1,1-2 0,-1 0 1,-1-1-1,23-13 1,-1-2-898,-2-2-1,37-32 1,-21 9 243,-9 3-282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16692,'0'0'103,"1"0"1,-1 0 0,1 1 0,-1-1 0,1 0 0,-1 0-1,0 1 1,1-1 0,-1 0 0,0 1 0,1-1-1,-1 1 1,0-1 0,1 1 0,-1-1 0,0 0 0,1 1-1,-1-1 1,0 1 0,0-1 0,0 1 0,0-1 0,0 1-1,0-1 1,1 1 0,-1 0 0,0-1 0,0 1-1,0-1 1,-1 1 0,1 0 0,-1 24 1002,0-18-159,-2 56 771,-3 193 703,6-248-2347,1 0 1,-1-1-1,2 1 1,-1 0 0,6 14-1,-6-21-52,-1 1 1,1-1-1,0 1 0,-1-1 0,1 0 0,0 1 0,0-1 0,0 0 0,0 1 1,0-1-1,0 0 0,1 0 0,-1 0 0,0 0 0,1 0 0,-1 0 1,1 0-1,-1-1 0,1 1 0,-1 0 0,1-1 0,-1 1 0,1-1 1,-1 0-1,1 1 0,0-1 0,-1 0 0,1 0 0,0 0 0,-1 0 0,1 0 1,-1-1-1,3 0 0,2 0 33,-1-1 0,0 0 0,0 0 0,0-1 0,0 1 0,0-1 0,-1 0 0,1 0 0,4-5 0,36-38 345,-36 35-306,31-34 14,-3-1 0,-1-2 0,-3-2 0,-2-1 0,25-55 0,-56 99-1429,-1 10 999,2-2-167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21229,'7'-4'1832,"10"0"-1264,5-1-272,11-1 768,4 2-255,12-2-337,2-1-144,4 3-288,-4 0-128,-3 2-464,-8 2-281,-13 3 1578,-7 1-873,-11 4-73,-5 3-87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15363,'12'15'2065,"11"-5"-897,4-7-504,9-6 1897,4-1-1313,6-3-536,0-2-464,-3-3 40,0 0-112,-10-1-296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78 137 11891,'-3'-8'747,"1"0"1,0 0 0,1 0-1,0 0 1,0 0 0,1-1 0,0 1-1,2-14 1,-2 19-593,1 1 1,-1-1-1,1 1 0,0 0 0,-1-1 0,1 1 1,1 0-1,-1 0 0,0 0 0,0 0 1,1 0-1,-1 0 0,1 0 0,0 0 1,-1 1-1,1-1 0,0 0 0,0 1 1,0 0-1,0-1 0,0 1 0,1 0 1,-1 0-1,0 0 0,0 0 0,1 1 1,-1-1-1,1 1 0,-1-1 0,0 1 1,1 0-1,-1 0 0,3 0 0,-1 0-95,0 0 0,0 1 0,0-1-1,0 1 1,0 0 0,0 0 0,0 0-1,-1 0 1,1 1 0,0 0 0,-1-1-1,1 1 1,-1 1 0,0-1 0,0 0-1,0 1 1,0 0 0,0-1 0,0 1-1,-1 0 1,1 0 0,-1 1 0,0-1-1,0 1 1,0-1 0,0 1-1,-1-1 1,2 6 0,-1-2-54,0 1 1,-1-1-1,1 0 0,-2 1 0,1-1 1,-1 1-1,0-1 0,0 1 1,-1-1-1,0 1 0,-1-1 1,0 0-1,0 1 0,-4 8 0,-7 10-37,-2-1-1,-1 0 0,-1-1 0,-24 25 1,23-28 3,0 1 0,2 1 0,0 0 0,-20 43 0,35-63 27,-1-1-1,1 1 1,1 0 0,-1 0 0,0-1 0,1 1 0,-1 0 0,1 0 0,0 0-1,0 0 1,0 0 0,1 3 0,-1-4 0,1-1 1,-1 0-1,1 1 1,0-1-1,-1 0 1,1 0-1,0 0 1,0 0-1,0 0 1,0 0-1,0 0 1,0 0-1,0 0 1,0 0-1,0 0 1,0-1-1,0 1 1,1 0-1,-1-1 1,0 1-1,0-1 1,1 1-1,-1-1 0,0 0 1,1 0-1,-1 1 1,3-1-1,5 0-24,1 0 0,-1 0 0,0-1 0,1 0 0,-1-1 0,0 0 0,0 0 0,0-1 0,15-7 0,-4 0-389,0 0 0,-1-1 0,18-15 1,-32 22 396,0 1 1,0-1-1,0 0 0,0-1 1,-1 1-1,0-1 1,0 0-1,0 0 1,-1 0-1,0-1 1,5-10-1,-4-3-335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15027,'2'0'1777,"11"4"-929,4-1-320,14-1 1312,5-1-767,10-1-633,1 0-368,4-1 104,-1-5-96,-6 5-168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46 16732,'-1'-1'141,"1"1"1,-1-1-1,1 0 1,-1 0-1,1 0 1,-1 0 0,0 1-1,1-1 1,-1 0-1,0 1 1,0-1 0,1 0-1,-1 1 1,0-1-1,0 1 1,0-1-1,0 1 1,0 0 0,0-1-1,0 1 1,0 0-1,1 0 1,-1-1-1,0 1 1,-2 0 0,-27-4 1543,19 4-1364,0 0 1,0 1-1,-1 0 0,1 1 1,0 0-1,0 1 1,1 0-1,-1 1 0,-11 5 1,15-6-299,1 0 0,-1 1 0,1 0 0,0 0 0,0 1 0,0-1 0,1 1 0,-1 1 0,1-1 0,0 1 0,1 0 0,-1 0 0,1 0 0,-5 12 0,8-17-21,0 0 0,1 1-1,-1-1 1,1 0-1,-1 1 1,1-1-1,0 1 1,-1-1-1,1 1 1,0-1-1,0 0 1,0 1-1,0-1 1,0 1-1,1-1 1,0 3-1,-1-4 2,0 1 0,1-1-1,-1 1 1,1-1 0,-1 1-1,1-1 1,-1 1-1,1-1 1,-1 1 0,1-1-1,-1 0 1,1 1 0,0-1-1,-1 0 1,1 0 0,0 1-1,-1-1 1,1 0 0,0 0-1,-1 0 1,1 0 0,0 0-1,1 0 1,3 0 10,0-1 0,-1 0 0,1 0 1,0 0-1,0-1 0,-1 0 0,1 0 0,5-3 1,36-23 283,73-59 0,-81 57-51,-22 20-91,-16 10-152,0 0 1,1 0-1,-1 0 1,0 0 0,0 0-1,0 0 1,0 0-1,0 0 1,0 0-1,0 0 1,1 0-1,-1 0 1,0 0-1,0 0 1,0 0 0,0 0-1,0 0 1,0 0-1,1 0 1,-1 0-1,0 0 1,0 0-1,0 0 1,0 0-1,0 0 1,0 0-1,0 0 1,0 1 0,0-1-1,1 0 1,-1 0-1,0 0 1,0 0-1,0 0 1,0 0-1,0 0 1,0 0-1,0 1 1,0-1 0,0 0-1,0 0 1,0 0-1,0 0 1,0 0-1,0 0 1,0 0-1,0 1 1,0-1-1,0 0 1,0 0-1,0 0 1,0 0 0,0 0-1,0 1 1,-12 26 237,7-17-276,-21 43 58,-36 76 63,52-103-114,0 0-1,2 1 0,-5 29 0,12-54-58,1-1 0,0 1 0,0-1 0,0 1 0,-1-1 0,1 1 0,1-1 0,-1 1 0,0-1 0,0 1 0,1-1 0,-1 1 0,0-1 0,1 1 0,0-1 0,1 3 0,-2-4 45,0 0 0,0 0 0,0 1 1,1-1-1,-1 0 0,0 0 0,0 0 0,1 0 0,-1 0 1,0 0-1,0 1 0,1-1 0,-1 0 0,0 0 0,1 0 1,-1 0-1,0 0 0,0 0 0,1 0 0,-1 0 0,0 0 1,1 0-1,-1 0 0,0 0 0,0-1 0,1 1 0,-1 0 1,0 0-1,0 0 0,1 0 0,10-13-384,-2-6-199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29 20052,'-7'3'272,"1"-1"0,0 1 0,0 0 0,0 1 0,0-1 0,1 1 0,0 1 0,-1-1 0,1 1-1,1-1 1,-1 1 0,1 1 0,-6 8 0,3-4-37,0 0 0,1 1 0,1 0 0,-1 0 0,2 1 0,-6 19 0,9-27-188,0 1 0,1-1 0,-1 1 0,1-1 0,0 1 0,0 0 0,0-1 0,1 1 0,0-1 0,0 1 0,1 5 0,-1-9-32,0 1 0,0-1 1,0 1-1,-1-1 0,2 1 0,-1-1 0,0 1 0,0-1 0,0 0 0,0 1 1,1-1-1,-1 0 0,1 0 0,-1 0 0,1 0 0,-1 0 0,1-1 0,0 1 1,-1 0-1,1-1 0,0 1 0,-1-1 0,1 0 0,0 1 0,0-1 1,-1 0-1,1 0 0,0 0 0,0 0 0,0-1 0,2 1 0,3-2 43,1 0-1,0-1 0,0 0 1,-1 0-1,0 0 0,1-1 0,-1 0 1,-1 0-1,1-1 0,0 0 1,-1 0-1,6-7 0,1-1 81,-1-1 0,0 0 0,-1-1 0,12-21 0,-22 33-122,26-49 303,-25 48-295,0 0 0,-1 0 0,1-1 0,-1 1 0,0-1 0,-1 1 0,1-1 0,-1 1 0,1-1 0,-2-5 0,1 9-23,0 0 1,0 0-1,0 0 0,-1 0 0,1 0 0,0 1 1,-1-1-1,1 0 0,0 0 0,-1 1 0,1-1 1,-1 0-1,1 0 0,-1 1 0,0-1 1,1 1-1,-1-1 0,0 0 0,1 1 0,-1-1 1,0 1-1,1 0 0,-1-1 0,0 1 0,-1-1 1,0 1-2,0-1-1,0 1 1,0 0 0,0 0 0,0 0 0,0 0 0,0 0-1,0 1 1,0-1 0,-3 2 0,-3 0-28,1 1 1,-1 1-1,1-1 1,-10 8-1,12-8-48,-8 5-284,-23 20 1,33-25 162,1-1 1,-1 1 0,1 0-1,-1 0 1,1-1 0,0 1-1,0 1 1,0-1-1,1 0 1,-1 0 0,1 1-1,0-1 1,0 1 0,-1 3-1,2-6 163,0 0 0,-1 0 0,1-1 0,0 1 0,0 0-1,0 0 1,0-1 0,0 1 0,0 0 0,1 0 0,-1-1 0,0 1-1,0 0 1,0 0 0,1-1 0,-1 1 0,0 0 0,1-1-1,-1 1 1,1 0 0,-1-1 0,0 1 0,1-1 0,-1 1 0,1-1-1,0 1 1,-1-1 0,1 1 0,-1-1 0,1 1 0,0-1 0,0 0-1,-1 1 1,1-1 0,0 0 0,-1 0 0,1 0 0,0 1 0,0-1-1,-1 0 1,1 0 0,1 0 0,15 0-678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17716,'-10'0'1784,"11"0"-1216,5 3-480,4-1-96,7-7 512,5-6-544,-2-2-248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18316,'-20'22'4414,"-30"35"-2417,-34 52-667,72-89-1648,0-1 1,1 2-1,1-1 1,-7 24-1,22-102-2104,-2 21 1764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18428,'-10'4'471,"1"0"0,-1 0 0,1 1 0,0 0 0,1 1 0,-16 12 0,21-15-366,0 0 0,1-1 0,-1 1-1,0 1 1,1-1 0,0 0 0,0 1 0,0-1 0,0 1 0,1-1 0,-1 1 0,1 0 0,0 0-1,0 0 1,0-1 0,1 1 0,-1 0 0,1 0 0,0 0 0,0 7 0,1-9-80,0 1 0,-1-1 1,1 1-1,0-1 0,0 0 1,0 1-1,1-1 0,-1 0 1,0 0-1,1 0 0,0 0 1,-1 0-1,1 0 0,0 0 0,0-1 1,0 1-1,0-1 0,0 1 1,1-1-1,-1 0 0,0 0 1,0 0-1,1 0 0,-1 0 1,1 0-1,-1-1 0,1 1 1,-1-1-1,1 0 0,4 0 1,3 1 22,1-1 1,-1 0-1,0-1 1,0 0-1,1-1 1,12-4-1,-14 3 36,1 0-1,-1-1 1,0-1 0,-1 1 0,16-12-1,-21 14-52,0 0-1,-1-1 0,0 1 0,1 0 0,-1-1 0,0 0 0,0 1 0,0-1 0,2-5 1,-4 7-17,1-1 1,-1 1 0,1-1 0,-1 0 0,0 1 0,0-1 0,1 1 0,-1-1 0,0 0 0,-1 1 0,1-1 0,0 0 0,0 1 0,-1-1 0,1 1 0,-1-1 0,1 1 0,-1-1 0,0 1 0,-1-3 0,0 2-35,0-1 1,0 1 0,0 0 0,-1 0-1,1 0 1,-1 0 0,0 0 0,1 0-1,-1 1 1,0-1 0,0 1 0,0 0-1,0 0 1,0 0 0,-1 0 0,1 1-1,0-1 1,-6 0 0,2 1-245,0 0 0,0 0 1,0 0-1,0 1 0,0 0 1,0 0-1,-12 4 0,16-4 5,-1 1 0,1-1 0,-1 1 0,1-1 0,0 1 0,0 0 0,0 1 0,0-1 0,0 0 0,0 1 0,1 0 0,-1-1 0,1 1 0,0 0 0,0 0 0,-3 6 0,4 5-660</inkml:trace>
  <inkml:trace contextRef="#ctx0" brushRef="#br0" timeOffset="1">420 319 14211,'-4'7'765,"-1"-1"1,1 1-1,-1-1 1,0 0-1,-12 10 1,10-9-172,0 0 1,0 0-1,-6 10 1,4-4-100,1 1 0,-10 24 0,16-33-424,0-1-1,0 1 0,1 0 0,0 0 0,0 0 0,0 1 1,0-1-1,1 0 0,0 0 0,0 0 0,0 0 1,2 7-1,-1-10-37,-1 0 1,1-1-1,0 1 1,0 0-1,0 0 1,0-1-1,0 1 1,0 0 0,0-1-1,0 1 1,1-1-1,-1 0 1,0 1-1,1-1 1,0 0-1,-1 0 1,1 0-1,0 0 1,-1 0 0,1 0-1,0-1 1,0 1-1,0-1 1,-1 1-1,1-1 1,0 1-1,0-1 1,0 0-1,0 0 1,0 0 0,0 0-1,0 0 1,0-1-1,0 1 1,2-1-1,4-1 108,0 0-1,0 0 1,-1-1-1,1 0 1,-1 0-1,0-1 0,9-5 1,-8 3 13,-1 0-1,1 0 1,-2-1 0,1 0 0,-1 0-1,0 0 1,0-1 0,7-13 0,-11 18-126,0 0 0,-1 0 0,0 1-1,1-1 1,-1 0 0,0 0 0,0 0 0,-1 0 0,1 0 0,-1 0 0,1-1 0,-1 1 0,0 0 0,0 0 0,-1 0 0,1 0 0,-1 0 0,1 0-1,-1-1 1,0 1 0,0 1 0,0-1 0,0 0 0,-1 0 0,1 0 0,-1 1 0,0-1 0,0 0 0,0 1 0,-2-3 0,1 3-77,0-1 1,0 1-1,-1 0 0,1 0 1,-1 0-1,1 1 1,-1-1-1,1 1 1,-1 0-1,0 0 1,0 0-1,0 0 1,1 1-1,-1-1 0,0 1 1,0 0-1,0 0 1,0 1-1,0-1 1,0 1-1,0 0 1,-4 1-1,-7 3-530,0 1 1,0 1-1,-27 16 1,40-22 555,-19 11-623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20452,'9'-1'2257,"5"-2"-1553,9 4-272,9-1 1344,14 0-1063,1-1-113,13-1-200,2 1-120,2 1-280,-2 0-72,-12 0-184,-10 1-184,-12 2-560,-8 0-401,-18-2 1025,-3 5-232,-15 3-88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18276,'20'6'2328,"8"-3"-1423,9-8-345,6-2 1056,9-2-464,1-1-127,1 0-585,-4 3-336,-8 3-873,-11 3-279,-9 3 816,-5 3-200,-3 2-184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18100,'0'0'2208,"17"0"-1119,1-3-465,6-2 1776,5-2-1039,6-2-537,6 0-160,-1 2-448,1 0-216,-5 3-696,-3 1-385,-9 1 857,-9 4-152,-11 5-192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18228,'38'-54'5125,"-16"29"-4259,161-200 2946,-130 154-3078,55-98 1,-98 153-636,-6 9-54,0 1 1,0-1-1,-1 0 1,0 0-1,4-12 1,-14 57-59,-2-1 1,-1 0 0,-17 41-1,5-13 12,-4 9-38,8-23-217,2 1 0,-12 68 0,26-112-19,-1 23-796,3-30 919,-1 1 1,1-1-1,0 1 1,1-1-1,-1 1 1,0-1-1,0 1 1,1 0 0,-1-1-1,1 0 1,-1 1-1,1-1 1,0 1-1,-1-1 1,2 2-1,-1-2 92,0-1-1,0 0 1,0 1-1,0-1 1,0 0-1,0 0 1,0 0-1,0 0 1,0 0-1,0 0 1,0 0-1,0 0 1,0 0-1,0 0 1,0 0-1,0-1 1,0 1-1,-1 0 1,1-1-1,0 1 1,0-1-1,0 1 1,0-1-1,0 1 1,-1-1-1,1 1 1,1-2-1,16-13-1108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17732,'0'17'2288,"-9"6"-1416,-4 9-335,0 5 1535,-1 9-1056,-1 3-136,4-1-367,4 1-201,5-5-624,2-5-337,9-15-607,1-9 1048,3-19-248,4-14-168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20964,'10'-4'400,"1"0"1,-1 1-1,1 0 0,-1 1 0,1 0 0,0 1 0,0 0 0,-1 1 0,16 1 0,-21 0-314,0-1 0,0 1 1,0 1-1,-1-1 1,1 1-1,0-1 0,-1 1 1,1 1-1,-1-1 0,0 1 1,0-1-1,0 1 0,0 0 1,0 1-1,-1-1 1,1 1-1,-1-1 0,0 1 1,0 0-1,0 0 0,-1 1 1,4 7-1,-3-5-65,-1 0-1,0 0 1,-1 0-1,0 0 1,0 0-1,0 1 1,-1-1-1,0 0 1,-1 0-1,0 1 1,0-1-1,0 0 1,-1 0-1,0 0 1,0 0 0,-1 0-1,0 0 1,0-1-1,-5 7 1,-6 11 60,-1-2 0,-1 0 0,-32 34 0,1-7 109,20-23 23,-33 44 0,58-68-197,1 0 0,-1 1 0,0-1 0,1 1 0,0-1 1,-1 1-1,1 0 0,0 0 0,0 0 0,1-1 0,-2 6 0,3-7-14,-1 0 1,0 0-1,0 0 1,1 0-1,-1 0 1,0 0-1,1 0 1,-1 0-1,1 0 1,-1 0-1,1 0 1,-1 0-1,1 0 1,0-1-1,0 1 1,-1 0-1,1 0 1,0-1-1,0 1 1,0 0-1,0-1 1,0 1-1,0-1 0,0 1 1,0-1-1,0 0 1,0 1-1,0-1 1,0 0-1,0 0 1,0 0-1,2 1 1,8 0-191,0 0 1,1 0 0,-1-1-1,0 0 1,22-4-1,56-16-1654,-43 9 1483,-2 1-279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92 14035,'19'-16'2010,"0"0"0,37-22 0,-51 35-1719,0 0-1,0 1 1,0-1 0,0 1 0,0 0 0,1 0 0,-1 1-1,1 0 1,-1 0 0,1 0 0,0 1 0,-1-1 0,1 1 0,0 1-1,-1-1 1,1 1 0,0 0 0,6 2 0,-11-2-246,1-1 0,-1 1 0,1 0 0,-1 0 1,1 0-1,-1 0 0,1 0 0,-1 0 0,0 0 0,0 0 1,1 1-1,-1-1 0,0 0 0,0 1 0,0-1 0,-1 1 1,1-1-1,0 1 0,0 0 0,-1-1 0,1 1 1,-1 0-1,0-1 0,1 1 0,-1 0 0,0 0 0,0-1 1,0 1-1,0 0 0,0-1 0,-1 1 0,1 0 0,0 0 1,-1-1-1,-1 4 0,0 3 29,-1 0-1,-1 0 1,0-1 0,0 1 0,-10 12-1,-8 6 32,0-1-1,-2-1 1,-39 30 0,20-17-22,31-24-52,11-7 20,4-5-47,-1 0 0,0 0 1,1-1-1,-1 1 0,0-1 0,1 0 0,-1 0 0,6 0 1,-8 0-7,33 1 4,0 0 4,46 6-1,-68-5-4,-1 0 0,-1 0 0,1 1-1,0 1 1,-1 0 0,1 0 0,-1 1 0,16 11-1,-22-15 5,-1 0-1,0 1 0,0-1 0,-1 1 0,1 0 0,0 0 0,0 0 0,-1 0 1,1 0-1,-1 0 0,0 0 0,0 0 0,0 1 0,0-1 0,0 0 1,0 1-1,0-1 0,-1 1 0,1-1 0,-1 4 0,0-3 11,0 0 0,-1 0-1,0 1 1,0-1-1,0 0 1,0 0 0,0 0-1,-1 0 1,1-1-1,-1 1 1,0 0 0,1-1-1,-5 5 1,-6 5 55,0-2 1,0 1-1,-1-2 1,0 0 0,-16 9-1,5-5 312,-49 20-1,63-29-339,-1 0 0,0-2 0,1 1 0,-1-1 0,0-1 0,0 0 0,-20 0 0,30-1-118,-1 0 0,0 0 0,1-1 0,-1 1-1,0 0 1,1-1 0,-1 1 0,0-1 0,1 0 0,-1 0 0,1 1-1,-1-1 1,1 0 0,0 0 0,-1 0 0,1 0 0,0-1 0,-1 1-1,1 0 1,0 0 0,0-1 0,0 1 0,-1-3 0,2 2-22,-1 0 1,1 0 0,-1 0 0,1 0 0,0 1-1,0-1 1,0 0 0,0 0 0,0 0-1,1 0 1,-1 0 0,0 0 0,1 0 0,0 0-1,-1 1 1,1-1 0,0 0 0,0 0 0,0 1-1,0-1 1,2-2 0,12-12-741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17236,'0'-1'128,"0"0"1,-1 0-1,1 0 0,0 0 1,0 0-1,0 0 1,0 0-1,0 0 1,0 0-1,0 0 0,0 0 1,0 0-1,0 0 1,1 0-1,-1 0 1,0 0-1,1 0 0,-1 0 1,1 0-1,-1 0 1,1 0-1,-1 0 1,1 0-1,0 0 1,1-1-1,0 0 68,1 0 0,0 1-1,-1-1 1,1 0 0,0 1 0,0 0 0,0-1 0,6 0-1,0-1 24,1 2 0,0-1 0,-1 1 0,1 0 0,11 2-1,-18-1-189,-1 0-1,1 0 0,0 1 0,-1-1 1,1 1-1,-1 0 0,1-1 0,-1 1 0,1 1 1,-1-1-1,0 0 0,1 0 0,-1 1 1,0 0-1,0-1 0,0 1 0,0 0 1,0 0-1,0 0 0,-1 0 0,1 0 0,1 3 1,-2-1-18,0-1 0,0 0 0,0 0 0,0 0 0,-1 1 0,1-1 1,-1 0-1,0 0 0,0 1 0,0-1 0,0 0 0,-1 1 0,0-1 0,1 0 1,-1 0-1,0 0 0,-3 6 0,-1 1-23,0 0 1,-1 0-1,-1-1 1,0 0-1,0 0 1,-1 0-1,0-1 0,-14 11 1,21-18-31,1 0-1,-1 0 1,0 0 0,1 0-1,-1 0 1,1 0 0,-1 0-1,1 0 1,0 0 0,-1 0-1,1 0 1,0 0 0,0 0 0,0 1-1,0-1 1,0 0 0,0 0-1,0 0 1,0 0 0,0 0-1,0 0 1,1 0 0,-1 1-1,0-1 1,1 0 0,0 1 0,16 31-474,-11-23 365,-1 0 71,7 12-22,0 0 0,-2 1 1,-1 1-1,8 26 0,-16-44 138,0 0-1,1 0 1,-2 0-1,1 0 1,-1 0-1,0 0 1,0 1-1,-1-1 1,0 0-1,0 0 0,0 0 1,0 0-1,-1 0 1,0-1-1,-1 1 1,1 0-1,-1-1 1,0 0-1,-1 0 1,1 1-1,-1-2 1,-5 7-1,1-4 70,1 0 0,-1-1 0,-1 0 0,1-1 1,-1 1-1,0-2 0,0 1 0,0-1 0,-1 0 0,1-1 0,-1-1 0,0 1 0,-15 1 0,24-4-147,0 0 0,0 0 0,0 0 0,0 0 0,0 0 0,0 0 0,0 0 0,0-1 0,0 1 0,0 0 0,0-1 0,0 1 0,0 0 0,1-1 0,-1 1 0,0-1 0,0 0 0,0 1-1,0-1 1,1 0 0,-1 1 0,0-1 0,1 0 0,-1 0 0,0 1 0,1-1 0,-1 0 0,1 0 0,0 0 0,-1 0 0,1 0 0,0 0 0,-1 0 0,1 0 0,0 0 0,0 0 0,0 0 0,0 0 0,0 0 0,0 0 0,0 0 0,0 0 0,0 0 0,0 0-1,1-1 1,4-14-408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94 107 9938,'-5'8'5844,"12"-7"-3399,16-9-1555,-15 3-789,0-1 0,0 1-1,0-1 1,-1-1 0,0 0 0,0 0-1,-1 0 1,0-1 0,9-14-1,-14 22-96,-1-1 0,1 0 0,-1 1 0,0-1 0,1 0 0,-1 1 0,0-1 0,1 0 0,-1 1 0,0-1 0,0 0 0,0 1-1,0-1 1,0 0 0,0 0 0,0 1 0,0-1 0,0 0 0,0 1 0,0-1 0,0 0 0,0 0 0,0 1 0,-1-1 0,1 0 0,0 1 0,-1-1 0,1 0-1,0 1 1,-1-1 0,1 1 0,-1-1 0,1 1 0,-1-1 0,1 1 0,-1-1 0,1 1 0,-1-1 0,0 1 0,1-1 0,-1 1 0,0 0 0,1 0 0,-1-1-1,0 1 1,1 0 0,-1 0 0,0 0 0,0 0 0,1-1 0,-1 1 0,0 0 0,1 0 0,-1 1 0,0-1 0,0 0 0,1 0 0,-2 0 0,-7 1 26,1 1 1,-1-1-1,-13 5 1,21-6-27,-113 39 2030,113-39-1989,0 0 0,0 0 0,0 0 0,1 0 0,-1 1 1,0-1-1,0 0 0,0 1 0,1-1 0,-1 0 0,0 1 0,0-1 0,1 1 1,-1-1-1,0 1 0,1-1 0,-1 1 0,1 0 0,-1-1 0,1 1 0,-1 0 0,1-1 1,-1 1-1,1 0 0,-1 1 0,1-1-28,1 0 0,-1 0 0,0 0 0,1-1 0,-1 1 0,1 0 0,-1 0 0,1 0 0,-1-1 0,1 1 0,0 0 0,-1-1 0,1 1 0,0-1 0,-1 1 0,1 0 0,0-1 0,1 1 0,6 3-36,-1-1 0,1 1 0,-1-1 0,10 1 0,-6-1 11,0-1-1,0-1 0,1 0 0,-1-1 0,0 0 0,1-1 0,-1 0 0,0-1 0,16-4 0,-11 1 38,1-1 0,-1-1-1,0 0 1,-1-1 0,21-14-1,-36 22-27,0 0 0,0-1 0,0 1 0,1 0-1,-1 0 1,0 0 0,0-1 0,1 1 0,-1 0 0,0 0 0,0 0-1,1 0 1,-1 0 0,0 0 0,0-1 0,1 1 0,-1 0-1,0 0 1,0 0 0,1 0 0,-1 0 0,0 0 0,1 0 0,-1 0-1,0 0 1,0 0 0,1 0 0,-1 0 0,0 0 0,0 1 0,1-1-1,-1 0 1,0 0 0,1 0 0,-1 0 0,0 0 0,0 0-1,0 1 1,1-1 0,-1 0 0,0 0 0,0 0 0,0 1 0,1-1-1,-1 0 1,0 0 0,0 1 0,0-1 0,0 0 0,0 0 0,0 1-1,1-1 1,-1 0 0,0 1 0,0-1 0,0 0 0,0 0 0,0 1-1,0-1 1,0 0 0,0 0 0,0 1 0,0-1 0,0 0-1,-1 1 1,1-1 0,-5 32-23,1-3-6,4-28 6,1 0 0,-1 0-1,0 0 1,0 0 0,0 0 0,1 0 0,-1 1 0,1-1 0,-1 0 0,1 0 0,-1 0 0,1-1-1,-1 1 1,1 0 0,0 0 0,0 0 0,-1 0 0,1 0 0,0-1 0,0 1 0,0 0-1,0-1 1,0 1 0,0-1 0,0 1 0,0-1 0,0 1 0,0-1 0,0 0 0,0 0 0,0 1-1,0-1 1,0 0 0,2 0 0,3 0-124,0-1-1,0 0 1,0 0-1,-1 0 1,8-3-1,8-1-147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15531,'8'2'1601,"2"16"-1089,-4 2-152,3 7 1144,-2 10-960,0 3-24,-4 16 65,-3 6-33,-6 11-64,-7 3-88,-8 4-64,-7 2-80,-6-3-112,-3-5-368,-6-12 328,-2-12-96,2-21-88,3-8-16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40 16764,'6'-15'1620,"-5"12"-1419,0 1 0,-1-1 0,1 1 0,1-1 0,-1 1 0,0 0 0,1 0 1,1-3-1,-2 9 126,0-1 0,0 1 0,0 0 0,-1 0 1,0 0-1,1 0 0,-2-1 0,1 8 0,-35 211 847,20-142-1050,-8 128 0,22-202-109,1 0 1,0 0-1,1 0 0,-1 0 0,1 0 1,1 0-1,-1 0 0,4 10 1,-4-15-10,-1 0 1,1 0 0,0 0 0,-1 0-1,1 0 1,0 0 0,0 0-1,-1 0 1,1-1 0,0 1 0,0 0-1,0-1 1,0 1 0,0-1 0,0 1-1,0-1 1,0 1 0,0-1 0,0 0-1,2 1 1,-1-1 6,1 0 0,-1 0 0,1-1 0,-1 1 0,1-1 0,-1 1 0,0-1 0,1 0 0,-1 0 0,0 0 0,1 0 0,-1 0 0,2-2 0,18-13 91,-2-1 0,0-1 0,-1-1 0,28-35 0,-29 34-30,65-81 183,115-180 1,-191 271-403,-6 8 70,1 0-1,-1 0 1,1 0 0,-1 0 0,0 0-1,0 0 1,0 0 0,0 0 0,0-1 0,0 1-1,-1 0 1,1-1 0,-1 1 0,0 0 0,1-5-1,-1 7 64,-1-1-1,1 1 0,0 0 1,0-1-1,0 1 0,0 0 1,0-1-1,0 1 1,0 0-1,-1-1 0,1 1 1,0 0-1,0-1 0,0 1 1,-1 0-1,1-1 0,0 1 1,-1 0-1,1 0 1,0-1-1,0 1 0,-1 0 1,1 0-1,0 0 0,-1 0 1,1-1-1,-1 1 0,1 0 1,0 0-1,-1 0 1,1 0-1,0 0 0,-1 0 1,1 0-1,0 0 0,-2 0 1,-13 4-219,14-4 192,-26 12-456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18404,'9'-2'550,"-1"0"-1,1 0 1,0-1 0,-1 0-1,13-7 1,25-8 905,-39 16-1372,0 0 1,0 1-1,0 0 1,0 0-1,0 1 1,0 0-1,0 0 0,0 1 1,0 0-1,0 0 1,8 2-1,-12-1-82,1-1-1,-1 1 1,0-1-1,1 1 1,-1 0-1,0 0 1,0 1-1,0-1 1,-1 1 0,1-1-1,0 1 1,-1 0-1,0 0 1,0 0-1,0 0 1,0 0-1,0 1 1,0-1-1,-1 1 1,0-1-1,1 1 1,0 4 0,1 15-20,-4-20 17,2 1 1,-1 0-1,0 0 1,1-1-1,-1 1 0,1 0 1,0-1-1,1 1 1,-1-1-1,0 1 1,1-1-1,4 6 1,-6-8 1,1-1 0,0 0 0,-1 0 0,1 1 0,-1-1 0,1 0 0,0 0 0,-1 0 0,1 0 0,0 0 1,-1 0-1,1 0 0,0 0 0,-1 0 0,1 0 0,-1 0 0,1 0 0,0-1 0,-1 1 0,1 0 0,0 0 0,-1-1 0,1 1 0,-1 0 0,1-1 0,-1 1 1,1-1-1,-1 1 0,1 0 0,-1-1 0,1 1 0,-1-1 0,1 0 0,15-21 18,-3 0 90,0 0 0,-1-2 0,-1 1 0,-1-1 0,-2-1 0,0 0 0,-1 0 0,3-32 0,-11 55-54,-2 10 0,-1 15 5,4-22-62,-1 1 1,1 0-1,1-1 0,-1 1 1,0-1-1,0 1 1,0-1-1,1 1 0,-1-1 1,1 1-1,-1-1 0,1 0 1,0 1-1,0-1 1,-1 1-1,1-1 0,0 0 1,0 0-1,0 0 1,3 2-1,-3-2 0,0 0 1,1-1-1,-1 1 0,1-1 0,-1 0 1,1 0-1,-1 1 0,1-1 1,-1 0-1,1 0 0,-1 0 0,0 0 1,1-1-1,-1 1 0,1 0 0,-1-1 1,1 1-1,-1-1 0,0 1 1,1-1-1,-1 0 0,3-1 0,8-6-6,0-1 0,0-1 0,-1 0-1,-1 0 1,1-1 0,-2 0 0,14-20-1,20-22 46,-43 53-37,0-1 0,0 1 0,0 0 0,0 0 0,0 0 0,0 0 0,1-1 0,-1 1 0,0 0 0,0 0 0,0 0 0,0 0 0,0 0-1,0-1 1,1 1 0,-1 0 0,0 0 0,0 0 0,0 0 0,0 0 0,0 0 0,1 0 0,-1 0 0,0 0 0,0 0 0,0 0 0,0-1 0,1 1 0,-1 0 0,0 0 0,0 0 0,0 0 0,1 0 0,-1 0 0,0 1 0,0-1 0,0 0 0,0 0 0,1 0 0,-1 0 0,0 0 0,0 0 0,0 0 0,0 0 0,1 0 0,-1 0 0,0 0 0,0 1 0,0-1 0,0 0 0,2 13-8,-6 20 20,4-33-12,-13 58-26,8-38-8,1 0 0,0 0-1,1 0 1,2 1 0,0 39-1,1-60 11,0 1 0,0 0 0,0-1 0,0 1-1,0 0 1,0-1 0,0 1 0,0-1 0,0 1-1,1 0 1,-1-1 0,0 1 0,0 0 0,0-1-1,1 1 1,-1-1 0,0 1 0,1-1 0,-1 1 0,0-1-1,1 1 1,-1-1 0,1 1 0,-1-1 0,1 1-1,-1-1 1,1 0 0,-1 1 0,1-1 0,-1 0-1,1 1 1,0-1 0,-1 0 0,1 0 0,-1 0-1,1 0 1,0 1 0,-1-1 0,1 0 0,0 0 0,-1 0-1,1 0 1,-1 0 0,1 0 0,0-1 0,-1 1-1,1 0 1,0 0 0,-1 0 0,1-1 0,0 1-1,2-2-155,0 0 0,0 0-1,0 0 1,0-1 0,0 1-1,-1-1 1,1 0 0,2-3-1,5-9-186,-1-1 0,10-21 0,1-5-395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18820,'-11'27'1149,"-4"9"-264,1 1-1,2 1 1,-10 48 0,15-36-579,2 1 1,2 0-1,2 0 1,7 57-1,-6-102-296,0-4-5,1 1-1,-1 0 1,0 0-1,1 0 1,0 0-1,-1 0 1,1-1-1,0 1 1,0 0-1,1-1 1,1 4-1,-3-6-4,0 0 0,0 0 0,0 1 0,0-1 0,0 0 0,1 0 0,-1 0 0,0 0 0,0 0 0,0 0-1,0 1 1,1-1 0,-1 0 0,0 0 0,0 0 0,0 0 0,0 0 0,1 0 0,-1 0 0,0 0 0,0 0 0,0 0 0,1 0 0,-1 0 0,0 0 0,0 0 0,0 0 0,0 0 0,1 0-1,-1 0 1,0 0 0,0 0 0,0 0 0,1 0 0,-1 0 0,0 0 0,0-1 0,0 1 0,1 0 0,5-9 4,1-14 14,-1-13-8,-2 0-1,-1 0 1,-2-1-1,-4-40 1,-2 53-50,10 41-33,-4-13 65,2 0 0,-1 0 0,0 0 1,1-1-1,-1 1 0,1-1 0,0 1 1,0-1-1,1 0 0,-1 0 0,0 0 0,1-1 1,0 1-1,0-1 0,6 3 0,-4-3-1,1 0 1,-1 0-1,1-1 0,-1 1 0,1-1 0,0-1 0,0 0 0,-1 0 0,11-1 0,-2-1 6,-1-1 0,0 0 0,1-2-1,-1 1 1,-1-2 0,1 1-1,-1-2 1,23-15 0,18-24 59,-64 78 11,-6 10 1,3-11 93,2 1-1,1 1 1,-9 47-1,20-65-144,-1-15-38,0 0 1,0 0 0,0 0-1,0 0 1,0 1 0,1-1-1,-1 0 1,0 0-1,0 0 1,0 0 0,0 0-1,0 0 1,1 0 0,-1 0-1,0 1 1,0-1 0,0 0-1,0 0 1,1 0 0,-1 0-1,0 0 1,0 0 0,0 0-1,0 0 1,1 0 0,-1 0-1,0 0 1,0 0-1,0 0 1,0 0 0,1 0-1,-1 0 1,0-1 0,0 1-1,0 0 1,0 0 0,0 0-1,1 0 1,-1 0 0,2-2-163,-1 1 0,1 0 0,-1-1 0,0 0 1,1 1-1,-1-1 0,0 0 0,0 1 0,0-1 1,2-4-1,14-48-970,-10 17 347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16852,'1'-15'2040,"-1"6"-1200,-3 3 2513,3 9-3177,3 1-560,1 1 1392,2 1-1072,1-2-48,3 2-72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15931,'-5'9'748,"-1"0"0,0 0 0,0-1 0,-1 1 0,0-2 0,-16 14 0,-16 19 1282,35-36-1857,-17 26 723,20-29-874,0 1 1,0-1-1,0 1 0,0 0 1,1-1-1,-1 1 0,1 0 1,-1-1-1,1 1 0,-1 0 0,1 0 1,0-1-1,0 1 0,0 0 1,0 0-1,1 3 0,-1-4-38,1 0 0,0 0 0,-1-1 0,1 1 0,0 0 0,-1 0 0,1 0 0,0 0 0,0-1 0,0 1 0,0 0 0,0-1-1,0 1 1,0-1 0,0 1 0,0-1 0,0 1 0,0-1 0,0 0 0,0 0 0,2 1 0,28 2-349,-22-2 228,6 0-56,68 9-753,-74-9 843,0 2 0,0-1-1,0 1 1,0 0-1,-1 1 1,15 8-1,-21-11 101,1 0-1,-1 1 1,0-1-1,0 1 1,0 0-1,0-1 1,-1 1-1,1 0 1,0 0-1,-1 0 1,1 0-1,-1 1 1,0-1 0,0 0-1,0 1 1,0-1-1,0 0 1,0 1-1,-1-1 1,1 1-1,-1 2 1,0-1 58,0-1-1,-1 1 1,1-1 0,-1 1 0,0-1 0,0 0 0,-1 1 0,1-1 0,-1 0 0,1 0 0,-1 0 0,0 0 0,-4 5 0,-1-1 161,1 0 0,-1 0 0,-1-1 0,1 0 0,-1 0 1,0 0-1,-1-1 0,1-1 0,-1 1 0,-13 3 0,16-6-145,0-1-1,0 0 0,0 0 1,0-1-1,0 0 0,0 0 1,0 0-1,0-1 0,-10-2 1,14 3-132,1-1 1,-1 1-1,1 0 1,0-1-1,-1 1 0,1-1 1,0 0-1,0 1 1,0-1-1,-1 0 1,1 0-1,0 0 0,0 0 1,0 0-1,0 0 1,0 0-1,0 0 1,0 0-1,1 0 0,-1 0 1,0-1-1,1 1 1,-1 0-1,1-1 1,-1 1-1,1 0 1,0-1-1,-1 1 0,1 0 1,0-1-1,0 1 1,0-1-1,0 1 1,0-1-1,0 1 0,1 0 1,-1-1-1,0 1 1,1 0-1,-1-1 1,1 1-1,-1 0 0,1-1 1,0 1-1,-1 0 1,2-1-1,8-15-555,5-1-201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82 196 17068,'3'-6'2181,"-9"8"-993,-11 12 301,10-5-1260,0 0-1,1 0 1,0 1-1,0 0 1,1 1-1,1-1 1,-1 1-1,2 0 1,0 0-1,0 0 1,1 0-1,0 1 1,0 22-1,2-33-223,0 0-1,0 0 1,0 0-1,0 0 1,0 0-1,0 0 0,1 0 1,-1 0-1,0 0 1,1 0-1,-1 0 1,1 0-1,-1 0 1,1 0-1,-1 0 0,1 0 1,0 0-1,0 0 1,-1 0-1,1-1 1,0 1-1,0 0 0,0-1 1,0 1-1,0-1 1,1 2-1,0-2-2,0 0-1,0 0 1,0 0-1,0 0 1,0 0-1,0 0 1,0 0-1,0-1 1,0 1 0,0-1-1,0 1 1,0-1-1,2-2 1,7-2-16,0-2 1,-1 0 0,17-15-1,16-19-68,-2-2 0,-2-2-1,-3-1 1,51-83-1,-83 123 78,-1 2 6,-1 0-1,0 0 1,0 0 0,0-1 0,0 1 0,2-9-1,-4 13 0,0 0 1,0 0-1,0 0 0,0 0 0,1 0 0,-1 0 1,0 0-1,0-1 0,0 1 0,0 0 0,0 0 1,0 0-1,0 0 0,0 0 0,0 0 0,0-1 0,0 1 1,0 0-1,0 0 0,0 0 0,0 0 0,0 0 1,0 0-1,-1 0 0,1-1 0,0 1 0,0 0 1,0 0-1,0 0 0,0 0 0,0 0 0,0 0 0,0 0 1,0 0-1,0 0 0,0-1 0,-1 1 0,1 0 1,0 0-1,0 0 0,0 0 0,0 0 0,0 0 1,0 0-1,0 0 0,-1 0 0,1 0 0,0 0 0,0 0 1,0 0-1,0 0 0,0 0 0,0 0 0,0 0 1,-1 0-1,-9 5 13,-11 14 35,-7 11 154,-28 38 0,47-55-131,0 0 0,0 0 0,2 1 0,0 0 1,0 0-1,-5 20 0,11-32-64,0 1 0,1 0 1,-1-1-1,0 1 0,1 0 1,0-1-1,0 1 0,0 0 1,0 0-1,0-1 0,0 1 1,1 0-1,-1-1 0,1 1 1,-1 0-1,1-1 0,0 1 1,0-1-1,1 1 0,-1-1 1,0 0-1,3 3 0,-1-2-75,-1-1-1,1-1 0,0 1 1,0 0-1,0-1 1,0 1-1,0-1 0,0 0 1,1 0-1,-1 0 0,0-1 1,1 1-1,-1-1 0,0 0 1,1 0-1,-1 0 1,5-1-1,18-2-1069,0-1 1,38-12-1,-22 5 735,-26 7 562,-1-1 0,1-1-1,-1-1 1,0 0-1,-1-1 1,1 0 0,-2-1-1,1-1 1,-1 0-1,-1-1 1,18-19 0,-37 41 226,1 1 0,1-1 0,-7 19 0,9-22-360,0 0 0,1 0 0,0 0 1,0 0-1,1 1 0,0-1 0,0 0 0,1 1 1,1 11-1,-1-18-25,1 0 1,0-1-1,-1 1 1,1 0-1,0-1 1,0 1-1,0 0 1,0-1-1,0 1 1,1-1-1,-1 0 1,0 1-1,1-1 1,-1 0-1,1 0 1,-1 0-1,1 0 1,-1 0-1,1 0 1,0 0-1,-1-1 1,1 1-1,0 0 1,0-1-1,0 0 1,0 1-1,-1-1 1,1 0-1,0 0 1,0 0-1,3 0 1,8-1 1,-1-1 1,0 0 0,22-6-1,-21 4 3,42-7 76,-55 10-62,1 1 0,-1-1 0,1 1 1,-1 0-1,1-1 0,-1 1 0,0-1 0,1 1 0,-1-1 1,0 1-1,1-1 0,-1 1 0,0-1 0,0 1 0,1-1 1,-1 1-1,0-1 0,0 0 0,0 1 0,0-1 0,0 1 1,0-1-1,0 0 0,0 1 0,0-1 0,0 1 0,0-1 1,0 1-1,-1-2 0,-6-21 469,4 16-280,2 3-127,-4-11 169,1 0 1,1 0 0,0 0 0,0-21 0,2 33-250,1-1 0,0 1 0,1-1 1,-1 1-1,1-1 0,-1 1 0,1-1 0,0 1 0,0 0 0,1-1 0,-1 1 0,1 0 1,-1 0-1,1 0 0,0 0 0,0 0 0,1 0 0,-1 0 0,0 1 0,1-1 0,0 1 1,-1 0-1,1 0 0,6-3 0,1 0-435,0 2 1,1-1-1,-1 1 0,22-2 1,18-7-1727,-39 7 1424,-8 0-209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18732,'-3'6'1568,"19"-7"-1472,1-9-368,5-3 1112,6-2-503,-1 0-305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18332,'9'-21'1724,"-9"21"-1695,0 0 1,0 0-1,-1 1 0,1-1 0,0 0 0,0 0 0,-1 0 1,1 0-1,0 0 0,0 0 0,0 0 0,-1 0 0,1 0 0,0 0 1,0 0-1,0 0 0,-1 0 0,1 0 0,0 0 0,0 0 1,0-1-1,-1 1 0,1 0 0,0 0 0,0 0 0,0 0 0,-1 0 1,1 0-1,0 0 0,0-1 0,0 1 0,0 0 0,0 0 1,-1 0-1,1 0 0,0-1 0,0 1 0,0 0 0,0 0 0,0 0 1,0-1-1,0 1 0,0 0 0,0 0 0,0-1 0,0 1 0,0 0 1,0 0-1,0-1 0,-6 9 311,1-1 0,0 1 0,1 0 0,0 0 1,0 1-1,-3 8 0,-17 61 398,21-64-648,-10 34-8,-7 49 0,18-81-80,0 0 1,1 0-1,1 0 0,0 0 1,2 1-1,-1-1 0,6 18 0,-7-31 3,1 0-1,0-1 1,0 1-1,0 0 0,0-1 1,0 1-1,1-1 1,-1 0-1,1 1 1,-1-1-1,1 0 0,0 0 1,0 0-1,0 0 1,0 0-1,0 0 0,1-1 1,-1 1-1,0-1 1,1 1-1,-1-1 1,1 0-1,-1 0 0,1 0 1,0 0-1,0-1 1,-1 1-1,1-1 0,0 1 1,0-1-1,-1 0 1,1 0-1,0-1 1,4 0-1,4-1 29,-1-1 0,0 0 0,0-1 0,0 0 0,-1 0-1,1-1 1,-1 0 0,0-1 0,10-8 0,5-6 161,43-45 1,-40 35-49,0-2 1,-2-1 0,-2-1 0,-1-1 0,-1-1 0,-2-1 0,18-52-1,-33 74-82,-11 32-65,-35 129-62,35-117 52,2-1 0,1 1 0,0 36 0,4-58 7,1 0-1,-1 0 1,1 1-1,3 11 1,-3-17 3,-1 0 0,1 0-1,0 0 1,0 0 0,0 0 0,0 0 0,0 0 0,0 0 0,1-1-1,-1 1 1,1 0 0,-1-1 0,1 1 0,-1-1 0,1 0-1,0 1 1,0-1 0,0 0 0,0 0 0,2 1 0,1-1 8,0 0 1,1 0 0,-1-1 0,1 1-1,-1-1 1,1 0 0,-1-1 0,1 1-1,-1-1 1,0 0 0,1-1 0,-1 1-1,0-1 1,7-3 0,6-3 55,0-1 1,27-19-1,-16 7 78,-2 0 0,-1-2 0,37-39 0,-46 43-46,-1-1 0,-1-1 0,0 0 0,-2-1 0,16-35 0,-26 49-99,0 1 0,-1-1 0,0 0 0,0 0 0,0-15 0,-1 23-17,-1-1 0,0 1-1,0-1 1,0 1 0,0-1 0,0 1-1,0-1 1,0 1 0,0-1 0,0 1-1,0-1 1,0 1 0,-1-1 0,1 1-1,0-1 1,0 1 0,0-1 0,-1 1-1,1-1 1,0 1 0,0-1 0,-1 1-1,1 0 1,0-1 0,-1 1 0,0-1-1,-9 6-949,-11 17-895,-8 28 524,10-18 478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18412,'10'-3'835,"0"1"0,-1-2 1,1 1-1,-1-2 0,1 1 0,16-12 0,-19 11-588,0 0 0,0 0 0,-1-1 0,1 0 0,-1-1 0,-1 0 0,1 1-1,5-11 1,-10 15-214,0 1 0,0-1 1,0 1-1,-1-1 0,1 1 0,-1-1 0,1 0 0,-1 1 0,1-1 0,-1 0 0,0-2 0,0 4-23,0 0 0,0-1 0,0 1 0,0 0 0,0-1 0,0 1 0,-1 0 0,1-1 0,0 1 0,0 0 0,0-1 0,0 1 0,-1 0-1,1 0 1,0-1 0,0 1 0,-1 0 0,1 0 0,0-1 0,-1 1 0,1 0 0,0 0 0,0 0 0,-1-1 0,1 1 0,0 0 0,-1 0 0,1 0-1,0 0 1,-1 0 0,0 0 0,-1 0 6,0 0-1,-1 1 0,1-1 0,0 1 1,0-1-1,0 1 0,0 0 0,0 0 0,0 0 1,0 0-1,0 0 0,0 0 0,0 0 1,1 1-1,-3 1 0,-3 4-16,0 0 1,0 1-1,1 0 0,0 0 1,-6 11-1,10-16-7,0 1 0,1-1 0,-1 0 0,1 1 0,-1-1 0,1 1 1,0 0-1,1-1 0,-1 1 0,0 0 0,1 0 0,0 0 0,0-1 0,0 1 0,1 0 0,-1 0 0,2 3 1,-2-5 1,1-1 1,0 1 0,0-1-1,0 1 1,1-1 0,-1 0 0,0 1-1,0-1 1,1 0 0,-1 0 0,1 0-1,-1 0 1,1 0 0,-1 0-1,1-1 1,-1 1 0,1 0 0,0-1-1,0 1 1,-1-1 0,1 0 0,0 0-1,1 1 1,47-1-55,-42 0 50,88-10-71,24 0-122,-100 10 131,-1 0 0,1 1 1,-1 1-1,21 5 1,-40-7 71,28 9-146,-16 0 72,-12-9 75,1 0 0,-1 1 0,0-1 0,0 0 0,0 0-1,0 1 1,1-1 0,-1 0 0,0 1 0,0-1 0,0 0 0,0 1 0,0-1-1,0 0 1,0 1 0,0-1 0,0 0 0,0 0 0,0 1 0,0-1 0,0 0-1,0 1 1,-1-1 0,1 0 0,0 1 0,0-1 0,0 0 0,0 0-1,0 1 1,-1-1 0,1 0 0,0 0 0,0 1 0,0-1 0,-1 0 0,0 1 14,1-1 1,-1 0 0,0 1 0,1-1-1,-1 0 1,0 0 0,0 1 0,1-1 0,-1 0-1,0 0 1,1 0 0,-1 0 0,0 0-1,0 0 1,1 0 0,-1 0 0,0 0-1,0-1 1,1 1 0,-1 0 0,0 0 0,1-1-1,-1 1 1,0 0 0,1-1 0,-1 1-1,0-1 1,1 1 0,-1-1 0,1 1-1,-1-1 1,1 1 0,-1-1 0,1 1 0,0-1-1,-1 0 1,1 1 0,-1-1 0,1 0-1,-17-29 420,7 7-369,2-1-1,1 0 0,-7-38 1,14 61-99,0 1 1,0-1-1,0 1 1,0-1 0,0 1-1,0-1 1,0 0 0,0 1-1,0-1 1,0 1-1,0-1 1,0 1 0,0-1-1,0 1 1,1-1 0,-1 1-1,0-1 1,0 1-1,0-1 1,1 1 0,-1-1-1,0 1 1,1 0 0,-1-1-1,0 1 1,1 0 0,-1-1-1,1 1 1,-1 0-1,1-1 1,-1 1 0,0 0-1,1-1 1,-1 1 0,1 0-1,-1 0 1,1 0-1,-1 0 1,1 0 0,0-1-1,-1 1 1,1 0 0,0 0-1,27 4-1575,-21-2 1273,60 13-1000,-25-6 538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14035,'15'-13'1785,"-10"9"1726,-11 16-1783,0-2-1454,0 0 1,-6 19-1,11-26-254,0 0-1,0 1 1,0-1 0,1 0-1,-1 0 1,1 0 0,-1 1-1,1-1 1,0 0 0,1 1-1,-1-1 1,0 0-1,1 0 1,1 5 0,-1-7-12,-1 0 1,1 0 0,0 0 0,0 0-1,0 0 1,0 0 0,0 0 0,0-1-1,0 1 1,0 0 0,1 0-1,-1-1 1,0 1 0,0-1 0,0 1-1,1-1 1,-1 0 0,0 1-1,1-1 1,-1 0 0,0 0 0,1 0-1,-1 0 1,0 0 0,1 0-1,-1 0 1,0 0 0,1-1 0,0 1-1,41-14 90,-42 14-96,28-14 21,-1-1 0,0-1 1,34-27-1,-16 11-220,-53 54-175,6-21 364,-1 3 2,-1 1 0,1 0 0,0-1 0,1 1 0,-1 0 0,0 7 0,2-12 13,0 1 0,-1 0 0,2 0 0,-1 0 0,0-1 0,0 1 0,0 0 0,0 0 0,0-1 0,1 1 0,-1 0 0,0 0 0,0-1 0,1 1 0,-1 0 0,1-1 0,-1 1 0,1 0 0,0 0 0,0 0 5,0 0-1,1-1 1,-1 1 0,0 0-1,0-1 1,1 0-1,-1 1 1,0-1 0,1 0-1,-1 1 1,1-1 0,-1 0-1,0 0 1,1 0-1,1 0 1,20-3 77,0 0 0,0-2 0,0 0 0,28-12 0,-25 9-151,0 0 1,46-6-1,-71 13 54,1 1 0,-1 0-1,0 0 1,0 0 0,0 0-1,1 0 1,-1 0 0,0 0-1,0 0 1,1 0 0,-1 1-1,0-1 1,0 0 0,0 1 0,0-1-1,0 1 1,1-1 0,0 2-1,-1-1 4,-1 0 0,1 0 0,-1 0 0,1 0 0,-1 0-1,0 0 1,1 0 0,-1 0 0,0 0 0,0 1 0,1-1 0,-1 0-1,0 1 1,2 15 249,-1-16-219,-1 0 1,1 0-1,-1-1 1,1 1 0,0 0-1,-1-1 1,1 1-1,0 0 1,-1-1 0,1 1-1,0-1 1,0 1-1,0-1 1,-1 1 0,1-1-1,0 0 1,0 1 0,0-1-1,0 0 1,0 0-1,0 1 1,0-1 0,0 0-1,0 0 1,0 0-1,-1 0 1,3-1 0,27-3 365,-28 4-355,68-19 502,-52 14-551,0-1 0,0 2 0,1 0 0,29-1 0,-47 5 6,-1 0 1,1 0-1,-1-1 0,1 1 0,-1 0 0,1 0 0,0 1 1,-1-1-1,1 0 0,-1 0 0,1 0 0,-1 0 0,1 0 1,-1 1-1,1-1 0,-1 0 0,1 0 0,-1 1 0,1-1 1,-1 0-1,1 1 0,-1-1 0,0 0 0,1 1 0,-1-1 1,0 1-1,1-1 0,-1 1 0,0-1 0,1 1 0,-1-1 1,0 1-1,-3 18-1551,20-25-122,-2-3 1094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19092,'1'1'119,"1"0"-1,-1-1 1,0 1-1,0 0 1,1 0-1,-1 0 1,0 0-1,0 0 1,0 0-1,0 0 1,0 0-1,0 0 1,0 1-1,0-1 1,-1 0 0,1 1-1,0-1 1,-1 1-1,1-1 1,-1 0-1,0 1 1,1-1-1,-1 1 1,0-1-1,0 4 1,0 5 126,0-1 0,-1 1 0,-1 10 1,0-7 468,-40 214 1262,23-139-1618,-8 97 1,25-168-509,2-1 1,-1 1 0,2 0-1,5 30 1,-24-129-7142,-14-23 3123,4 15 3410,7 0 3769,21 88-2769,-1 0-1,1 1 1,-1-1 0,1 0 0,0 0-1,0 0 1,0 0 0,0 0 0,0 0-1,1 0 1,-1 0 0,0 0 0,1 0-1,0 0 1,-1 0 0,3-3 0,-2 4-64,1 0 0,-1 0 0,1 0 0,-1 0 0,1 0 1,0 1-1,-1-1 0,1 0 0,0 1 0,0-1 0,-1 1 1,1 0-1,0 0 0,0-1 0,0 1 0,0 0 0,-1 1 1,4-1-1,105 11 1707,-70-6-2075,57 1 0,-83-7 153,-1 0-1,25-5 0,24-15-141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71 16307,'1'-3'259,"-1"1"-1,1 0 0,-1-1 0,0 1 0,1 0 0,-1-1 0,0 1 1,-1-1-1,1 1 0,0 0 0,-1-1 0,1 1 0,-1 0 1,0-1-1,1 1 0,-1 0 0,-1 0 0,1 0 0,0 0 0,0 0 1,-1 0-1,-1-2 0,1 2-29,-1 0 0,0 0 0,0 1 0,0-1 0,0 1 1,0 0-1,0-1 0,0 2 0,-1-1 0,1 0 0,0 0 0,-1 1 0,1 0 1,0 0-1,-6 0 0,-3 1-89,0 1 1,0 0-1,0 1 1,0 0-1,1 1 1,-1 1-1,1-1 1,0 2-1,1-1 1,-1 1-1,1 1 1,0 0-1,1 1 0,-15 14 1,9-7-99,0 1 0,1 0-1,1 1 1,1 1 0,1 0 0,0 1 0,-12 30 0,18-37-35,0 1 1,2-1-1,0 1 0,0 0 1,1 0-1,0 0 0,2 0 1,-1 0-1,2 15 1,0-23-74,0 1-1,0-1 1,0 1 0,1-1 0,-1 1 0,1-1 0,1 0-1,-1 1 1,1-1 0,-1-1 0,2 1 0,-1 0 0,0-1 0,1 1-1,0-1 1,0 0 0,0 0 0,1-1 0,-1 1 0,1-1 0,0 0-1,0 0 1,6 2 0,0-1-200,0-1 1,1-1-1,0 0 1,-1 0-1,1-1 1,0 0-1,0-1 1,0-1-1,0 0 0,0 0 1,-1-1-1,1-1 1,-1 0-1,20-8 1,21-11-650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 18548,'-42'153'5107,"5"-24"-2739,19-37-1322,16-80-922,1 0-1,1-1 0,0 1 0,0 0 0,5 21 1,-5-31-112,0 0 0,1 0 0,-1-1 1,1 1-1,-1 0 0,1 0 0,0-1 1,0 1-1,0-1 0,0 1 0,0-1 1,0 1-1,1-1 0,-1 1 0,0-1 1,1 0-1,-1 0 0,1 0 0,-1 0 1,1 0-1,-1 0 0,1 0 0,0 0 1,-1-1-1,1 1 0,0-1 0,0 1 1,0-1-1,-1 0 0,1 1 0,0-1 1,0 0-1,0 0 0,0 0 0,3-1 1,1 0 22,1-1 1,-1 0 0,1 0 0,-1 0-1,1-1 1,-1 0 0,0 0 0,8-6-1,9-8 98,-1-2-1,0 0 0,-2-2 1,0 0-1,27-38 1,-5-2 138,33-66 1,-49 75-167,-17 31-104,2 0-1,23-33 1,-28 48-1817,-20 10 74,7-4 1082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18372,'-4'10'1920,"4"-2"-1015,5 1-313,11 1 1016,7 0-208,19-1-415,9-4-185,12 1-264,5-4-104,2-4-216,-1-2-160,-8-2-408,-5 2-384,-19 1-961,-14 0 1409,-10-3-272,-7 1-192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18276,'13'9'2136,"10"-2"-1047,7-4-433,12-2 1216,6-1-472,10-1-367,-1-4-361,0 1-1248,-5 0 728,-5 4-272,-5 0-104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2 563 17924,'-1'4'2973,"7"-6"-1844,12-9 305,97-90 2204,47-68-2346,-107 111-896,130-140 182,-178 191-563,-5 5-15,-1 0 0,0 1 0,1-1 0,-1 1 0,1-1 0,-1 1 0,1 0 0,0-1 0,-1 1 0,1 0 0,0 0 0,0 0 1,0 1-1,0-1 0,2 0 0,-4 1-1,0 0-1,1 0 1,-1 0 0,0 0 0,0 0 0,0 0 0,1 0 0,-1 0 0,0 1 0,0-1 0,0 0 0,1 0 0,-1 0 0,0 0 0,0 1 0,0-1-1,0 0 1,0 0 0,1 0 0,-1 0 0,0 1 0,0-1 0,0 0 0,0 0 0,0 1 0,0-1 0,0 0 0,0 0 0,0 0 0,0 1-1,0-1 1,0 0 0,0 0 0,0 1 0,0-1 0,0 0 0,0 0 0,0 0 0,0 1 0,0-1 0,0 0 0,0 0 0,-1 1 0,-2 12-14,2-11 9,-98 242-166,29-76 193,68-163-16,0-1 2,1-1 0,-1 1 0,1 0 0,0 0 0,0 0 0,0 0 0,0 5 0,1-8-6,0-1 0,0 0 0,0 0 0,0 1-1,0-1 1,0 0 0,1 0 0,-1 0 0,0 1 0,0-1-1,0 0 1,0 0 0,0 1 0,0-1 0,0 0-1,0 0 1,0 0 0,1 1 0,-1-1 0,0 0 0,0 0-1,0 0 1,0 0 0,1 0 0,-1 1 0,0-1 0,0 0-1,0 0 1,1 0 0,-1 0 0,0 0 0,0 0 0,1 0-1,-1 0 1,0 0 0,0 0 0,0 0 0,1 0 0,-1 0-1,0 0 1,0 0 0,1 0 0,-1 0 0,0 0 0,0 0-1,0 0 1,1 0 0,-1 0 0,0 0 0,0 0-1,0 0 1,1-1 0,-1 1 0,0 0 0,0 0 0,0 0-1,1 0 1,-1-1 0,0 1 0,0 0 0,0 0 0,11-10 29,-2 0-182,-1 0 0,0-1 0,8-15 0,-13 22-106,-1-1 1,0 1-1,0-1 1,-1 0-1,1 0 1,-1 0-1,0 0 1,0 0-1,-1 0 0,1 0 1,-2-8-1,1 6-422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17308,'-9'7'2144,"-1"0"1601,20-7-2057,10 0-487,4-1-233,8-1-392,4-1-88,5 0-512,2-1-296,2 0 928,-4-5-592,-5-8-48,-1 0-56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22149,'0'9'2128,"-5"8"-1664,-7 6-216,1 6 1185,-4 4-897,2 4-240,3 3-368,5 0-176,2-4-448,1-6-241,4-6-495,1-4 1088,1-14-320,2-4-224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19708,'3'-2'303,"-1"0"-1,1 0 0,-1 0 1,1 0-1,0 1 1,0-1-1,0 1 0,0 0 1,0-1-1,0 2 1,0-1-1,0 0 1,0 1-1,0-1 0,5 1 1,49 0 2194,-52 1-2400,0-1-1,0 1 0,0 0 1,-1 1-1,1-1 0,0 1 0,-1-1 1,1 2-1,6 3 0,-9-5-78,0 0-1,0 1 0,-1-1 1,1 1-1,0 0 1,-1 0-1,1 0 0,-1-1 1,0 1-1,0 1 1,1-1-1,-1 0 0,0 0 1,-1 0-1,1 0 1,0 1-1,-1-1 0,1 0 1,-1 1-1,0-1 1,0 1-1,0 3 0,-1 5 16,-1 0-1,0 0 0,-1 0 0,0 0 0,0 0 0,-7 13 0,-36 63 129,25-49-96,-1 1-8,7-12-30,0 0 1,-13 39 0,27-64-27,0 0 0,1 1 0,-1-1 0,1 0 0,-1 1 0,1-1 0,0 1-1,0-1 1,0 0 0,0 1 0,0-1 0,2 5 0,-2-5-6,1-1-1,0 0 1,-1 1-1,1-1 1,0 0-1,0 0 1,0 0-1,0 1 1,0-1 0,1 0-1,-1 0 1,0-1-1,0 1 1,1 0-1,-1 0 1,0-1-1,1 1 1,-1 0 0,1-1-1,-1 1 1,3-1-1,9 3-286,0-1 1,0-1-1,0 0 0,0-1 0,0 0 0,0-1 1,14-3-1,12-4-235,38-12 1,-37 8-36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20044,'11'-2'941,"1"1"0,0 0-1,-1 0 1,1 1 0,21 3 0,-27-2-740,-1 0 0,1 0 0,-1 1 1,0-1-1,1 1 0,-1 0 0,0 0 1,0 1-1,-1 0 0,1 0 0,0 0 1,-1 0-1,0 1 0,6 5 0,-8-6-156,0 0 0,0 1 0,-1-1 0,1 0 0,-1 1 0,0-1 0,0 1 0,0-1 0,0 1 0,-1 0-1,0-1 1,1 1 0,-1 0 0,-1 0 0,1-1 0,0 1 0,-1 0 0,0-1 0,0 1 0,0-1-1,0 1 1,-1-1 0,1 1 0,-3 2 0,-5 11 19,-1 0 1,0 0-1,-16 17 0,21-27-41,-6 4-48,9-9-14,0-1 0,0 1-1,0 0 1,0 0 0,1 0 0,-1 0 0,1 0 0,0 0 0,-1 0-1,0 4 1,2-6 0,1 1-1,-1-1 0,0 1 1,1 0-1,-1-1 0,1 1 1,0-1-1,-1 1 1,1-1-1,-1 1 0,1-1 1,0 0-1,-1 1 0,1-1 1,0 0-1,-1 1 0,1-1 1,0 0-1,0 0 1,-1 0-1,1 0 0,0 0 1,0 0-1,-1 0 0,1 0 1,0 0-1,1 0 0,37 2-559,-21-1 377,-10 0 183,1 0 0,0 1 0,-1 0 0,1 1 0,-1-1 0,0 2 0,0-1 0,0 1 0,0 1 0,-1-1 0,13 11 0,-17-13 52,-1 0 1,0 0 0,0 0 0,0 1 0,0-1 0,-1 1-1,1-1 1,0 1 0,-1-1 0,0 1 0,0 0 0,0 0 0,0-1-1,0 1 1,0 0 0,-1 0 0,1 0 0,-1 0 0,0 0-1,0 0 1,0 0 0,0 0 0,-1 0 0,1 0 0,-1 0 0,0 0-1,0 0 1,0 0 0,0-1 0,0 1 0,0 0 0,-1-1-1,0 1 1,1-1 0,-1 1 0,0-1 0,-3 3 0,-4 5 134,0-2 1,0 1 0,-1-1 0,0-1 0,-1 0 0,1 0 0,-1-1 0,-1-1-1,1 0 1,-1 0 0,0-1 0,0 0 0,0-1 0,0-1 0,0 0 0,-1 0-1,1-2 1,-19 0 0,29 0-237,1 0 1,-1-1-1,0 1 0,0 0 0,0-1 0,0 0 0,1 0 0,-1 1 1,0-1-1,0 0 0,1 0 0,-3-2 0,4 2 60,-1 1 0,1-1 0,0 1 0,-1-1 0,1 1 0,0-1 1,-1 1-1,1-1 0,0 0 0,0 1 0,-1-1 0,1 1 0,0-1 0,0 0 0,0 1 0,0-1 0,0 0 0,0 1 0,0-1 0,0 0 0,0 1 0,0-1 0,0 1 0,1-1 0,-1 0 0,0 1 0,0-1 0,1 1 0,-1-1 0,0 0 0,1 1 0,-1-1 0,0 1 0,1-1 1,-1 1-1,1 0 0,-1-1 0,1 1 0,0-1 0,13-14-475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1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16892,'-45'24'2503,"37"-21"-2183,0 0 0,0 1-1,0 0 1,1 0 0,-1 1 0,1 0 0,0 1-1,1-1 1,-1 1 0,-7 10 0,13-15-330,1-1 1,0 1-1,0-1 1,-1 1-1,1 0 0,0-1 1,0 1-1,0-1 1,0 1-1,0-1 1,0 1-1,0 0 0,0-1 1,0 1-1,0-1 1,0 1-1,0-1 0,0 1 1,0 0-1,0-1 1,1 1-1,-1-1 1,0 1-1,0-1 0,1 1 1,-1-1-1,0 1 1,1-1-1,-1 1 1,0-1-1,1 0 0,-1 1 1,1-1-1,-1 1 1,1-1-1,-1 0 0,1 0 1,-1 1-1,1-1 1,-1 0-1,1 0 1,-1 1-1,1-1 0,0 0 1,0 0-1,31 7-1086,-28-7 917,20 3-610,-13-2 476,1 1 0,-1 0 1,1 0-1,-1 1 0,0 0 0,21 10 1,-32-13 324,1 1 1,0-1 0,0 0 0,0 1-1,0-1 1,-1 1 0,1 0 0,0-1-1,0 1 1,-1 0 0,1-1 0,-1 1 0,1 0-1,0 0 1,-1-1 0,1 1 0,-1 0-1,0 0 1,1 0 0,-1 0 0,0 0-1,1-1 1,-1 1 0,0 0 0,0 2 0,0-2 30,-1 0 1,1 0 0,-1 0-1,1 1 1,-1-1-1,0 0 1,1 0 0,-1 0-1,0 0 1,0 0 0,0 0-1,0 0 1,1-1 0,-2 1-1,1 0 1,-1 0 0,-6 4 335,0-1 0,0 0 0,-16 6 1,11-6 2,0 0 0,-1-1 0,-16 2 0,30-5-394,0-1 0,0 1 1,1 0-1,-1 0 0,0 0 0,0 0 0,0-1 0,0 1 1,0 0-1,0 0 0,0 0 0,0 0 0,0-1 0,0 1 0,0 0 1,0 0-1,0 0 0,0 0 0,0-1 0,0 1 0,0 0 1,0 0-1,0 0 0,0-1 0,0 1 0,0 0 0,0 0 1,0 0-1,0 0 0,0 0 0,-1-1 0,1 1 0,0 0 0,0 0 1,0 0-1,0 0 0,0 0 0,0-1 0,-1 1 0,1 0 1,0 0-1,0 0 0,0 0 0,0 0 0,-1 0 0,1 0 1,0 0-1,0 0 0,0 0 0,0 0 0,-1 0 0,1 0 0,15-10-444,28-7-54,62-14 1,6-2-18,-105 31 529,9-3 46,0 0 0,0-1 0,-1 0 0,0-1 0,0-1 0,-1 0 0,14-12 0,-26 19-33,0 1 1,-1-1 0,1 0 0,0 0 0,0 1 0,-1-1-1,1 0 1,0 0 0,-1 0 0,1 0 0,-1 0-1,1 0 1,-1 0 0,1 0 0,-1 0 0,0-2-1,0 3-3,0-1 0,0 1 0,0-1-1,0 1 1,0 0 0,-1-1 0,1 1-1,0 0 1,0-1 0,-1 1-1,1 0 1,0-1 0,0 1 0,-1 0-1,1 0 1,0-1 0,-1 1 0,1 0-1,0 0 1,-1 0 0,1-1 0,-1 1-1,1 0 1,0 0 0,-1 0-1,1 0 1,-1 0 0,0 0 0,-2-1 36,-1 1 0,1 0 0,-1 0 0,1 0 0,-1 1 0,1-1 0,0 1 0,-8 2 0,2 0 21,-1 1 0,0 1-1,-10 7 1,17-11-64,1 0 0,0 1 0,-1 0 0,1-1-1,0 1 1,0 0 0,0 0 0,1 0 0,-1 0 0,0 1 0,1-1 0,-1 0 0,1 1-1,0-1 1,0 1 0,0-1 0,-1 6 0,2-7-8,0 0 1,0 0 0,0 0-1,0 0 1,1 1-1,-1-1 1,0 0-1,1 0 1,-1 0-1,1 0 1,-1 0-1,1 0 1,0 0 0,-1 0-1,1 0 1,0-1-1,0 1 1,-1 0-1,1 0 1,0 0-1,0-1 1,0 1-1,0-1 1,0 1 0,0-1-1,0 1 1,0-1-1,0 1 1,1-1-1,0 0 1,39 9-113,-36-9 105,249 16-154,-253-16 221,-1 0 0,1 0 0,0 0 1,0 0-1,0 0 0,0 0 1,-1 0-1,1 0 0,0 0 1,0-1-1,0 1 0,-1 0 0,1-1 1,0 1-1,0 0 0,-1-1 1,1 1-1,0-1 0,-1 1 0,1-1 1,-1 1-1,1-1 0,0 0 1,-1 1-1,1-1 0,-1 0 1,0 1-1,1-1 0,-1 0 0,0 0 1,1 1-1,-1-1 0,0 0 1,0 0-1,1 0 0,-1 1 1,0-1-1,0 0 0,0 0 0,0 0 1,0 0-1,0 1 0,-1-2 1,0-6 235,-1 0 0,0 0 0,0 1 0,-5-9 0,-2-14-155,9 29-196,0 0 0,0 0 0,0 0 0,0 0 0,1-1 0,-1 1 0,0 0 0,1 0 0,-1 0 0,1 0 0,-1 0 0,1 0 0,-1 0 0,1 0 0,0 0 0,-1 0 0,1 1 0,0-1 0,0 0 0,0 0 0,0 1 0,0-1 0,0 0 0,0 1 0,0-1 0,0 1 0,0-1 0,0 1 0,0 0 0,0-1 0,2 1 0,5-2-561,0 1-1,0 0 1,12 0-1,-13 0 595,29 0-689,11-2-226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16612,'-7'6'2048,"4"0"-1112,1 4-344,8-8 1537,8-2-649,15 0-360,7 0-183,14 0-385,4-2-64,9 2-112,1-3-144,-3 3-448,-4 0-400,-9 4-721,-11 2 1081,-14-3-184,-4 1-224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14051,'10'22'2032,"11"-5"-1047,13-11-209,7-5 2088,14-1-1767,5-3-81,7-3-240,4-1-200,-1 0-728,-4 3-456,-15 1 520,-3 3-192,-17-1-128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20028,'1'-1'253,"0"0"-1,0 0 1,0 0-1,1 0 0,-1 0 1,0 0-1,1 1 1,-1-1-1,1 0 0,-1 1 1,1-1-1,-1 0 1,1 1-1,-1 0 0,1-1 1,1 1-1,30-2 908,-23 2-803,34-2-168,0 2 1,0 2-1,0 2 0,0 2 0,-1 2 0,79 24 0,-115-29-192,0-1 0,0 1-1,-1 1 1,1-1 0,-1 1-1,0 0 1,0 1 0,0-1-1,-1 1 1,0 0 0,0 1-1,8 10 1,-10-11-3,0 1 1,0 0-1,0 0 0,-1 0 0,0 0 1,0 0-1,-1 1 0,0-1 0,0 1 1,0-1-1,-1 1 0,0-1 1,0 0-1,-3 13 0,-2 5 26,0 0-1,-2-1 1,-1 0-1,-1 0 1,-1-1-1,-1 0 1,-1-1-1,-23 32 1,3-10 91,-2-3 0,-75 70 1,-4-17-2086,103-85 1775,-8 4-198,1-5-113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5 145 14203,'0'-5'307,"0"0"1,0 0-1,1 0 0,-1 0 0,1 0 1,0 0-1,1 1 0,-1-1 0,1 0 1,0 1-1,0-1 0,1 1 0,-1-1 1,1 1-1,0 0 0,0 0 0,0 0 1,6-4-1,-2 2 3,-1 0 0,1 1 0,0 0 1,1 1-1,-1 0 0,1 0 0,0 0 0,0 1 0,0 0 1,14-2-1,-15 3-179,0 1 1,0 0 0,0 1-1,0-1 1,0 1-1,0 1 1,0-1 0,0 1-1,0 0 1,0 1-1,0 0 1,11 4-1,-14-4-97,0 0-1,0 1 1,-1-1-1,1 1 0,-1-1 1,1 1-1,-1 1 0,0-1 1,0 0-1,0 1 0,-1-1 1,1 1-1,-1 0 1,0 0-1,0-1 0,0 2 1,0-1-1,-1 0 0,0 0 1,0 0-1,1 7 1,-1 1 15,0 0 0,-2 1 0,1-1 0,-1 1 0,-1-1 0,0 0 0,-1 0 0,0 0 0,-1 0 1,-7 14-1,-8 17 203,-33 51 0,51-93-246,-74 121 515,-38 67 337,111-186-835,0 0 0,0 1 0,1-1 0,-1 1 0,1 0 0,0-1 0,0 1-1,0 0 1,0 4 0,1-8-19,0 1 0,0 0 0,0-1 0,1 1 0,-1 0 0,0-1 0,0 1 0,0-1 0,1 1 0,-1 0 0,0-1 0,1 1 0,-1-1 0,1 1 0,-1-1 0,0 1 0,1-1 0,-1 1 0,1-1 0,-1 0 0,2 1 0,0 0-1,0 0 0,0 0 0,0-1 0,0 1 0,0-1 0,0 0 0,0 1 0,0-1 0,0 0 0,2 0 0,23-3-51,0-2-1,-1 0 1,0-1 0,33-14 0,-29 10-309,-21 8 195,63-25-1545,-65 24 1557,-1 0 0,1 0 0,-1-1 0,0 0 0,0-1 0,-1 1 0,1-1 0,6-8 0,5-12-593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18452,'0'7'1680,"8"-3"-992,8-3-279,10-1 855,7-2-344,7-3-472,7 0-440,2-6 176,1 1-32,0-1-216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36 175 15387,'5'1'511,"-1"-1"0,1 1-1,-1-1 1,1 0 0,-1 0-1,1 0 1,-1 0 0,1-1-1,7-2 1,42-15 1882,-33 10-1734,5-2-83,-1 0 1,0-1-1,-1-2 0,42-28 0,-63 39-514,-1 0-1,1 0 1,-1 0-1,0-1 1,0 1-1,0-1 1,0 1-1,3-6 1,-5 7-47,1 0 1,-1 0-1,0 1 1,0-1-1,1 0 0,-1 0 1,0 1-1,0-1 1,0 0-1,0 0 0,0 1 1,0-1-1,0 0 1,0 0-1,-1 1 0,1-1 1,0 0-1,0 0 1,-1 1-1,1-1 0,0 0 1,-1 1-1,1-1 1,-1 0-1,1 1 1,-1-1-1,1 1 0,-1-1 1,1 1-1,-1-1 1,1 1-1,-1-1 0,0 1 1,1-1-1,-1 1 1,0 0-1,1-1 0,-1 1 1,0 0-1,-1-1 1,-6-1 19,0 0 1,0 0-1,-1 1 1,1-1 0,-1 2-1,1-1 1,0 1 0,-1 1-1,1 0 1,-1 0 0,1 0-1,0 1 1,-16 6-1,11-4-39,0 2 0,1-1 0,0 2 0,0 0 0,0 0-1,1 1 1,-20 18 0,20-15-2,2 0-1,0 0 1,0 1-1,1 1 1,0-1 0,1 1-1,-9 25 1,13-31 4,1 0 1,-1 0-1,1 1 1,1-1-1,-1 1 1,1-1-1,1 1 1,-1-1-1,1 1 0,1 0 1,-1-1-1,1 1 1,1 0-1,-1-1 1,1 0-1,5 12 1,-5-15-4,0-1 1,0 0-1,0 1 1,1-1-1,-1 0 0,1 0 1,0 0-1,0-1 1,0 1-1,0-1 1,0 0-1,1 1 1,-1-1-1,7 2 1,-3-1-39,-1-2 1,1 1 0,-1-1 0,1 0-1,0 0 1,-1 0 0,1-1-1,7-1 1,4-1-290,-1-1 0,0 0 0,0-2 0,0 0 0,30-13 0,-30 10 104,-1-1-1,0-1 1,24-18 0,-2-6-382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16211,'2'-2'926,"6"-11"546,-5 11-443,-2 8 926,-22 144 1325,13-106-3052,1 2 1,0 46 0,7-91-216,0 0 1,0 0 0,0-1 0,0 1-1,0 0 1,0-1 0,0 1-1,0 0 1,0-1 0,0 1-1,0 0 1,1-1 0,-1 1 0,0 0-1,0-1 1,1 1 0,-1-1-1,1 1 1,-1 0 0,0-1-1,1 1 1,0 0 0,-1-1 0,1 0 1,-1 0-1,1 0 0,-1 0 1,1 0-1,-1-1 1,1 1-1,-1 0 1,1 0-1,-1 0 0,1 0 1,-1-1-1,1 1 1,-1 0-1,1-1 0,-1 1 1,1 0-1,-1 0 1,0-1-1,1 1 0,0-1 1,22-30 339,-23 30-353,34-55 317,-18 30-154,35-47-1,-50 71-163,1 0 0,-1 0 0,1 1 0,0-1 0,0 0 0,-1 1 0,1 0 0,0-1 0,0 1 0,0 0 0,1 0 0,-1 0 0,3-1 0,-4 2-1,-1 0 1,1 0-1,0 0 1,-1 0-1,1 0 1,-1 0 0,1 0-1,-1 0 1,1 1-1,-1-1 1,1 0-1,-1 0 1,1 0 0,-1 1-1,1-1 1,-1 0-1,0 0 1,1 1-1,-1-1 1,1 0-1,-1 1 1,1 0 0,0 0-1,-1 0 0,1 0 1,0 1-1,-1-1 0,1 0 1,-1 1-1,1-1 0,-1 1 1,0-1-1,0 0 0,1 3 0,2 61 55,-3-65-51,0 0 1,0 0-1,0 1 1,0-1-1,0 0 0,0 0 1,0 1-1,0-1 1,0 0-1,0 0 1,0 0-1,0 1 1,0-1-1,0 0 0,0 0 1,0 0-1,0 0 1,0 1-1,1-1 1,-1 0-1,0 0 1,0 0-1,0 0 1,0 1-1,0-1 0,1 0 1,-1 0-1,0 0 1,0 0-1,0 0 1,1 0-1,-1 0 1,0 0-1,0 1 0,0-1 1,1 0-1,-1 0 1,0 0-1,0 0 1,1 0-1,9-6 100,16-18 24,-18 16-87,1-1-7,37-28 91,-43 35-125,-1 0 0,1 1 1,0-1-1,0 1 1,0-1-1,0 1 0,0 0 1,0 0-1,1 0 1,-1 1-1,0-1 0,0 1 1,1 0-1,4 0 1,-6 0-7,0 1 1,-1-1-1,1 1 1,-1-1 0,1 1-1,-1 0 1,1-1-1,-1 1 1,1 0-1,-1 0 1,0 0 0,1 0-1,-1 0 1,0 0-1,0 1 1,0-1 0,0 0-1,0 1 1,0-1-1,0 1 1,0-1-1,0 1 1,-1-1 0,2 4-1,-1 2-120,1 1 0,-1 0 0,0 0 1,0 9-1,2 15-1704,-3-32 1805,0 0 0,0 0 1,0 0-1,0 1 0,0-1 0,1 0 1,-1 0-1,0 0 0,0 0 0,0 0 1,0 1-1,0-1 0,0 0 1,0 0-1,1 0 0,-1 0 0,0 0 1,0 0-1,0 0 0,0 0 0,0 0 1,1 0-1,-1 1 0,0-1 1,0 0-1,0 0 0,0 0 0,1 0 1,-1 0-1,0 0 0,0 0 0,0 0 1,0 0-1,1 0 0,-1 0 1,0-1-1,0 1 0,0 0 0,0 0 1,0 0-1,1 0 0,-1 0 0,0 0 1,0 0-1,0 0 0,0 0 1,0 0-1,1-1 0,-1 1 0,0 0 1,0 0-1,0 0 0,0 0 0,0 0 1,0-1-1,0 1 0,0 0 0,0 0 1,0 0-1,0 0 0,0 0 1,0-1-1,1 1 0,-1 0 0,0 0 1,0 0-1,0 0 0,-1-1 1,8-12-289,-7 13 249,10-22-743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18052,'-18'42'2026,"2"1"0,-14 56 0,25-76-1696,1 0 1,1 1-1,1-1 1,1 0-1,1 1 1,4 29-1,-2-39-309,1 1-12,-1 0 0,-1 0 0,-1 0 0,-1 17-1,4-53-43,4-26-52,-6 42 71,55-186-504,-46 164 424,1 0 0,1 1 0,1 0 0,32-45-1,-41 66 88,1 0-1,0 0 0,0 0 1,1 0-1,-1 1 0,1 0 0,0 0 1,0 1-1,0-1 0,1 1 0,12-4 1,-16 6 6,0 0 1,0 0 0,1 1-1,-1-1 1,0 1 0,0 0-1,0-1 1,0 1-1,0 1 1,1-1 0,-1 0-1,0 1 1,0 0 0,0 0-1,0 0 1,0 0-1,0 0 1,0 0 0,0 1-1,-1-1 1,1 1 0,-1 0-1,1 0 1,-1 0-1,1 0 1,-1 1 0,0-1-1,3 5 1,-3-4 12,-1 1-1,1-1 1,-1 1-1,0-1 1,0 1-1,0 0 1,-1-1 0,1 1-1,-1 0 1,0 0-1,0 0 1,0-1-1,-1 1 1,1 0 0,-1 0-1,0-1 1,0 1-1,0 0 1,0-1-1,-1 1 1,1-1 0,-4 5-1,-2 5 88,-1 0 0,-1-1 0,0 1-1,-13 12 1,12-14 27,0-1 0,-14 10 0,22-18-145,-1 0-1,1 0 1,-1 0-1,1-1 1,-1 1-1,0-1 1,0 0-1,1 0 1,-1 0-1,0 0 1,0 0-1,0-1 1,0 1-1,0-1 1,0 0-1,-6 0 1,8 0-22,0-1 0,-1 1 1,1-1-1,0 1 0,0-1 0,0 1 1,0-1-1,0 0 0,0 0 1,0 1-1,0-1 0,0 0 0,1 0 1,-1 0-1,0 0 0,0 0 0,1 0 1,-1 0-1,1 0 0,-1 0 0,1 0 1,-1 0-1,1-1 0,0 1 0,-1-2 1,-1-31-254,2 34 281,3-33-405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20884,'0'5'1833,"3"1"-1297,4-3-240,8-4 872,3-2-392,11-3-415,4 2-177,1-2-248,2 2-265,-2 2-503,-2 2-240,-15 5-1368,-7 2 1943,-14 6-415,-10 0-264</inkml:trace>
  <inkml:trace contextRef="#ctx0" brushRef="#br0" timeOffset="1">0 159 17284,'5'5'2312,"12"-4"-1048,7-1-511,8-4 1911,5-1-1007,5 1-609,4 0-232,-1 0-648,-2 2-384,-2 1 208,-6-1-56,-6 2-136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16003,'-1'1'1673,"1"1"-889,1-1-240,8-1 1032,4 0-127,8-3-337,7 2-256,6-3-192,5 2-64,5-1-440,3 2-456,2 1 1001,-2-2-681,1 2-96,-5 3-1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15003,'1'2'187,"0"-1"1,0 0-1,1 0 0,-1 0 0,0 0 0,0 0 0,0 0 1,1 0-1,-1 0 0,1-1 0,-1 1 0,0-1 0,1 1 1,-1-1-1,1 1 0,-1-1 0,1 0 0,0 1 0,-1-1 1,1 0-1,-1 0 0,1 0 0,2-1 0,40-9 1771,-38 9-1701,23-8 962,51-23-1,-69 27-1044,-1-1 1,0 0-1,0-1 0,0 0 1,0 0-1,-1-1 0,14-15 0,-23 23-163,1-1 0,0 0 0,0 1 0,-1-1 0,1 0-1,0 0 1,-1 0 0,1 1 0,-1-1 0,1 0-1,-1 0 1,1 0 0,-1 0 0,0 0 0,0 0-1,1 0 1,-1 0 0,0 0 0,0 0 0,0 0-1,0 0 1,0 0 0,0 0 0,0 0 0,0 0 0,-1 0-1,1 0 1,0 0 0,0 0 0,-1 0 0,1 0-1,-1 0 1,0-1 0,0 1-4,-1 1-1,1-1 1,-1 0 0,1 1-1,-1-1 1,1 1 0,-1-1 0,1 1-1,-1 0 1,1 0 0,-1 0-1,0 0 1,1 0 0,-1 0-1,1 0 1,-1 0 0,0 1-1,1-1 1,-1 0 0,1 1 0,-1 0-1,-1 0 1,-8 4-2,0 0-1,1 1 1,0 1-1,0-1 1,0 1 0,1 1-1,-9 9 1,5-4-6,0 1-1,1 1 1,-18 28 0,29-41-11,0 0 1,0-1-1,0 1 1,0 0 0,0 0-1,0 0 1,1 0-1,-1 0 1,1 0-1,-1 0 1,1 0-1,0 0 1,0 0-1,0 0 1,0 0-1,1 4 1,-1-5-41,1 1 1,0-1-1,-1 0 0,1 1 1,0-1-1,0 0 1,0 0-1,0 1 1,0-1-1,0 0 0,0 0 1,1 0-1,-1 0 1,0 0-1,1-1 0,-1 1 1,0 0-1,1-1 1,-1 1-1,1 0 0,-1-1 1,3 1-1,52 7-459,-50-7 448,34 2-295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14523,'2'1'322,"0"0"1,0 1-1,0-1 0,0 0 1,0 0-1,0 0 0,0 0 0,1-1 1,-1 1-1,0-1 0,1 1 1,-1-1-1,1 0 0,-1 0 0,0 0 1,1 0-1,-1 0 0,1 0 1,-1-1-1,0 1 0,1-1 1,-1 0-1,0 1 0,0-1 0,4-2 1,4-3 466,1 0 0,-1-1 1,17-14-1,-21 15-681,27-23 117,-1-1-1,-1-2 1,-2-1-1,-1-1 1,-2-2-1,-2 0 1,-1-2-1,32-73 1,-53 111-547,-1 5 218,-2 9 11,-41 166-368,24-114 124,3 1 0,-9 92 0,24-154 66,0 27-618,0-31 865,0 0 1,0-1-1,0 1 1,0 0-1,1 0 1,-1 0-1,0 0 1,1 0-1,-1-1 1,0 1-1,1 0 1,-1 0-1,1 0 1,-1-1-1,1 1 1,0 0-1,-1-1 1,1 1-1,0-1 1,-1 1-1,1 0 1,0-1-1,0 0 1,0 1-1,-1-1 1,1 1-1,1-1 1,14 1-488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16956,'5'14'1736,"-5"12"-1008,-2 6-280,-1 5 1065,0 5-601,0 2-200,2 1-192,1-8-424,1 0-360,3-10-656,-1-7-1657,0-14 2161,-3-9-352,1-14-312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16836,'0'-1'52,"0"1"1,0-1 0,0 0 0,0 1-1,0-1 1,0 0 0,0 1 0,-1-1-1,1 1 1,0-1 0,0 0-1,-1 1 1,1-1 0,0 1 0,-1-1-1,1 1 1,-1-1 0,1 1 0,-1-1-1,1 1 1,-1-1 0,1 1 0,-1 0-1,1-1 1,-1 1 0,0 0 0,1-1-1,-1 1 1,1 0 0,-1 0 0,0 0-1,1 0 1,-1 0 0,0-1 0,1 1-1,-1 0 1,0 0 0,1 0-1,-1 1 1,0-1 0,1 0 0,-1 0-1,1 0 1,-1 0 0,0 1 0,1-1-1,-1 0 1,1 1 0,-1-1 0,0 0-1,1 1 1,-1-1 0,1 1 0,-1 0-1,-3 2 189,-1 0 1,2 1-1,-1 0 0,0 0 0,-6 9 0,-2 7 155,0 0-1,1 1 1,-16 45 0,23-52-277,-1 1 0,2 1 0,0-1 0,1 0 0,0 1 0,1-1 0,1 18 0,1-27-79,0 0-1,0-1 0,0 1 0,1-1 0,0 1 1,0-1-1,0 1 0,1-1 0,-1 0 0,1 0 1,0 0-1,1-1 0,4 6 0,4 2 8,1 0 1,0-1-1,15 10 0,-13-10-39,0 0-1,18 19 1,-29-26-5,0 1 0,0 0 1,-1 0-1,1 0 0,-1 0 0,0 1 0,-1-1 1,1 1-1,-1 0 0,0-1 0,1 9 0,-2-5-4,0 1 1,-1-1-1,0 0 0,0 0 0,-1 0 1,-1 1-1,0-1 0,0 0 0,0-1 0,-1 1 1,-1 0-1,-5 11 0,3-8 15,-1-1 0,1 0 0,-2-1 0,1 0 0,-2 0 0,1 0 0,-1-1 0,-15 11 0,21-17 7,-1-1-1,0 1 1,1-1-1,-1 0 1,0-1 0,0 1-1,0-1 1,0 1-1,0-1 1,-7 1-1,9-2-10,0 0 0,0 0 0,0 0 0,0-1 0,0 1 0,0 0 0,0-1 0,0 1 0,0-1 0,1 0 0,-1 0 0,0 1 0,0-1 0,1 0 0,-1-1 0,0 1 0,1 0 0,-1 0 0,1-1 0,0 1 0,-1-1 0,1 1 0,0-1 0,-2-2 0,0-3 14,0 1 1,0-1-1,1 0 0,0 0 0,0 0 0,0 0 0,1 0 0,0 0 0,1 0 0,0 0 1,0-1-1,2-13 0,0 4-7,2-1 0,0 1 1,1 0-1,8-20 0,-3 16-2,0 0 0,1 1 0,23-31 0,49-50 103,-56 70 18,0-1 0,-2-1 0,24-44 0,-45 70-76,-1-1 0,1 1 0,-1-1 0,-1 0 1,1 0-1,-2-1 0,1 1 0,0-14 0,-2 20-45,0 0 0,0-1-1,0 1 1,0 0 0,0 0 0,-1-1-1,1 1 1,-1 0 0,0 0 0,0 0-1,0 0 1,0 0 0,0 0 0,0 0-1,0 0 1,-1 0 0,1 0 0,-1 1-1,1-1 1,-1 0 0,0 1 0,1 0-1,-1-1 1,0 1 0,0 0 0,0 0-1,0 0 1,0 0 0,0 0 0,0 0-1,-1 1 1,1-1 0,0 1 0,0-1-1,-5 1 1,0 0-215,0 0-1,1 0 1,-1 1-1,0 0 0,1 0 1,-1 1-1,0 0 1,1 0-1,0 0 1,-1 1-1,1 0 1,0 0-1,1 1 0,-8 4 1,13-7 178,-6 1-574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19092,'-1'-2'189,"1"1"-1,-1-1 1,1 1-1,0-1 1,0 0-1,-1 1 1,1-1 0,0 0-1,0 1 1,0-1-1,1 0 1,-1 1-1,0-1 1,1 1-1,-1-1 1,1 0 0,-1 1-1,1-1 1,0 1-1,1-3 1,0 1 9,0 1 1,1 0 0,-1 0-1,0 0 1,1 0 0,-1 0-1,1 1 1,0-1 0,0 1-1,4-2 1,3-1-44,1 1 1,0 0-1,1 1 1,-1 0-1,13 0 1,-18 1-148,0 1 1,0 0-1,1 1 1,-1-1-1,0 1 1,0 1-1,0-1 1,0 1-1,0 0 1,9 4-1,-12-4-7,-1-1-1,1 1 1,0 0 0,-1 0-1,0 0 1,1 1 0,-1-1 0,0 0-1,0 1 1,-1-1 0,1 1-1,0 0 1,-1 0 0,1-1-1,-1 1 1,0 0 0,0 0-1,0 0 1,-1 1 0,1-1 0,-1 0-1,1 5 1,-1 15 2,-1 0 0,-1 1 0,-9 43 0,-25 69 77,19-79 4,8-25-215,-25 91 584,14-41-2906,18-81 2392,-1-6-111,-3-9-265,1-7-188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18700,'3'-9'1816,"7"2"-1111,3 3-273,8-1 992,4 0-312,3-4-512,4 0-208,5-1-528,2 2-424,-2-7 520,2-2-104,-5-10-136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126 133 18940,'-28'63'2957,"20"-49"-2330,1 1 0,1-1 0,0 1 0,1 0 0,-5 30 0,9-43-609,1-1 0,0 0 1,0 0-1,0 0 1,0 1-1,0-1 0,0 0 1,0 0-1,0 0 0,0 1 1,1-1-1,-1 0 0,0 0 1,1 0-1,-1 0 0,1 0 1,0 0-1,-1 0 0,1 0 1,0 0-1,-1 0 0,1 0 1,0 0-1,0 0 0,0 0 1,0-1-1,0 1 0,0 0 1,0-1-1,0 1 0,0-1 1,0 1-1,0-1 0,0 1 1,2-1-1,4 1-24,-1 0 1,1-1-1,0 0 1,-1 0-1,11-2 1,8 0-14,-16 2 5,1 1 0,-1 0 1,0 0-1,0 1 0,0 0 0,0 1 1,0 0-1,0 0 0,-1 1 0,0 0 1,1 1-1,-1 0 0,-1 0 0,13 11 0,-15-12 12,-1 0-1,0 1 0,0 0 1,0 0-1,0 0 0,-1 0 0,0 1 1,0-1-1,0 1 0,-1 0 0,0 0 1,0 0-1,0 0 0,-1 0 0,0 0 1,0 0-1,0 1 0,-1-1 0,0 0 1,0 0-1,-1 1 0,-2 11 1,1-11 79,-1 1 1,0-1 0,0 0 0,-1 0 0,1-1 0,-2 1 0,1-1 0,-1 0 0,0 0 0,0 0 0,0 0-1,-1-1 1,0 0 0,0 0 0,0-1 0,0 0 0,-1 0 0,0 0 0,0-1 0,0 0 0,0 0 0,-14 3 0,15-5-156,-1 1 0,1-1 0,0 0 0,-1 0 0,1-1 0,-1 0 1,1 0-1,-1 0 0,1-1 0,-1 0 0,1 0 0,0-1 0,-1 0 1,1 0-1,0 0 0,0-1 0,1 0 0,-1 0 0,0 0 0,1-1 1,0 0-1,0 0 0,0 0 0,0 0 0,1-1 0,-1 0 0,-3-7 0,-12-24-395,2-8-186</inkml:trace>
  <inkml:trace contextRef="#ctx0" brushRef="#br0" timeOffset="1">111 12 19852,'22'5'2057,"-1"0"-1201,6-3-312,4 1 896,4 0-231,1-3-401,-3-1-272,-1-2-848,-5-3-616,-8-1 800,-4 1-193,-7-1-143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12 20692,'4'-1'282,"1"-1"194,-1 0 0,1 1 0,0-1 1,0 1-1,0 0 0,-1 0 0,7 0 0,-11 1-412,1 0 0,-1 0-1,1 0 1,-1 1 0,1-1-1,-1 0 1,1 0 0,-1 0-1,1 0 1,-1 1 0,1-1-1,-1 0 1,1 1 0,-1-1-1,1 0 1,-1 1 0,0-1-1,1 0 1,-1 1 0,0-1-1,1 1 1,-1-1 0,0 1-1,1-1 1,-1 1 0,0-1-1,0 1 1,1 2 34,-1-1 0,0 0 1,0 0-1,0 0 0,-1 1 0,1-1 1,0 0-1,-1 0 0,0 0 0,1 0 0,-2 3 1,-6 14 67,-1-1 1,-1 0-1,-1 0 1,0-1-1,-17 19 1,-74 75 22,101-110-186,-48 47 27,-3-2 1,-1-2 0,-69 43-1,116-84-25,5-3-3,0 1-1,-1-1 1,1 1 0,0-1-1,0 1 1,0 0 0,0 0-1,0-1 1,0 1 0,0 0-1,0 0 1,1 0 0,-2 2-1,3-3 0,0 1 0,0-1-1,1 0 1,-1 0 0,0 1 0,0-1-1,1 0 1,-1 0 0,0 0-1,1 0 1,-1-1 0,2 1 0,54-6-465,0 3 1,1 3 0,-1 1 0,1 4 0,68 14-1,-94-13 39,-4-1-141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16059,'-8'5'1242,"8"-5"-1168,1 0 0,-1 1 1,0-1-1,0 0 1,0 0-1,1 0 1,-1 0-1,0 0 1,0 0-1,0 0 0,0 0 1,0 0-1,1 1 1,-1-1-1,0 0 1,0 0-1,0 0 0,0 0 1,0 0-1,0 1 1,0-1-1,0 0 1,1 0-1,-1 0 0,0 1 1,0-1-1,0 0 1,0 0-1,0 0 1,0 0-1,0 1 0,0-1 1,0 0-1,0 0 1,0 0-1,0 1 1,0-1-1,0 0 0,0 0 1,-1 0-1,1 0 1,0 1-1,0-1 1,0 0-1,0 0 0,0 0 1,0 0-1,0 1 1,0-1-1,-1 0 1,1 0-1,0 0 0,0 0 1,0 0-1,0 0 1,-1 0-1,1 1 1,0-1-1,0 0 1,0 0-1,0 0 0,-1 0 1,1 0-1,0 0 1,0 0-1,0 0 1,-1 0-1,13 9 858,-6-3-104,1 0 0,-1-1 0,1 0 0,12 6 0,-16-10-678,-1 1-1,1-1 1,0 0-1,-1 0 1,1-1-1,0 1 1,0-1-1,0 1 1,0-1-1,-1 0 1,1 0-1,0 0 1,0 0-1,0-1 1,0 1-1,0-1 1,3-1-1,5-1 139,-8 3-245,-1-1-1,0 1 1,0-1 0,0 0-1,-1 1 1,1-1 0,0 0 0,0 0-1,3-2 1,-6 9-14,1-5-27,0 0 0,0 0 0,0-1 0,0 1 0,0 0-1,0 0 1,0 0 0,0 0 0,0 0 0,0 0 0,-1 0 0,1 0 0,0-1 0,-1 1 0,1 0 0,-1 0 0,0 1 0,0-1 13,15 2-12,8 0-4,-4-6 1,1-2-1,-1 0 0,0-1 0,0-1 1,-1-1-1,0-1 0,20-12 0,-17 9 0,0 1 0,1 1 0,0 1 1,31-9-1,-50 18-5,1-1-1,-1 0 1,0 1 0,0-1 0,0 1 0,1 0 0,-1-1 0,0 1 0,0 0 0,1 1 0,-1-1 0,0 0 0,0 1 0,0-1-1,1 1 1,-1-1 0,0 1 0,0 0 0,0 0 0,0 0 0,0 0 0,0 1 0,-1-1 0,1 0 0,0 1 0,2 2 0,-8-14-918,1 0 1,0 0-1,1 0 1,-2-15 0,1 0 142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14443,'0'0'53,"0"1"0,0-1 0,0 0 1,0 0-1,0 0 0,-1 1 0,1-1 0,0 0 0,0 0 0,0 1 0,0-1 0,0 0 0,0 0 1,0 1-1,0-1 0,0 0 0,0 0 0,0 1 0,0-1 0,0 0 0,0 0 0,0 1 1,1-1-1,-1 0 0,0 0 0,0 1 0,0-1 0,0 0 0,0 0 0,0 0 0,1 1 1,-1-1-1,0 0 0,0 0 0,0 0 0,1 0 0,-1 0 0,0 1 0,0-1 0,0 0 0,1 0 1,-1 0-1,0 0 0,0 0 0,1 0 0,-1 0 0,0 0 0,0 0 0,1 0 0,-1 0 1,0 0-1,0 0 0,1 0 0,-1 0 0,0 0 0,0 0 0,1 0 0,-1 0 0,0 0 1,0 0-1,0 0 0,1 0 0,-1-1 0,0 1 0,0 0 0,1 0 0,-1 0 0,0-1 0,16-16 1882,13-25-112,-1-1 0,26-59-1,-19 37-877,38-84 423,6-9-396,-74 152-846,-4 9-90,-2 11-35,-62 427-398,60-417 149,2-12-248,-1 1 1,2 0-1,0 0 0,3 22 1,-3-34 447,0-1 1,0 1-1,0-1 1,0 1-1,0-1 1,0 1-1,0-1 0,0 1 1,0-1-1,1 1 1,-1-1-1,0 1 1,0-1-1,1 0 1,-1 1-1,0-1 1,0 1-1,1-1 0,-1 0 1,0 1-1,1-1 1,-1 1-1,1-1 1,-1 0-1,0 0 1,1 1-1,-1-1 0,1 0 1,-1 0-1,1 1 1,-1-1-1,1 0 1,-1 0-1,1 0 1,-1 0-1,2 0 1,-1 0-34,1-1 0,-1 0 0,0 1 0,1-1 0,-1 0 0,0 0 1,0 0-1,0 1 0,0-1 0,1-1 0,-1 1 0,-1 0 0,3-2 1,12-20-963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17932,'-2'37'1648,"-5"0"-1056,0 2-232,0-2 737,1 0-209,5-4-672,-4-5-368,8-13-576,4-5-177,2-14 641,5-6-216,8-17-240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16388,'0'14'2112,"-1"6"-1312,-3 5-320,-2 5 1529,0 7-1041,-1 3-248,1 0-352,1 2-48,0-6-344,0-2-272,2-5-512,-2-3-248,-2-9 824,-1-3-216,-2-5-137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16083,'2'-4'303,"1"1"-1,0-1 0,0 1 0,0 0 1,0 0-1,1 0 0,-1 0 1,1 1-1,0-1 0,0 1 0,-1 0 1,1 0-1,1 0 0,-1 1 0,0-1 1,0 1-1,1 0 0,-1 1 0,0-1 1,1 1-1,-1-1 0,1 1 1,8 1-1,-10 0-222,1-1 0,-1 1 0,0-1 0,1 1 1,-1 0-1,0 0 0,0 0 0,0 1 0,0-1 0,0 1 1,0 0-1,0 0 0,0 0 0,-1 0 0,1 0 0,-1 0 0,1 1 1,-1-1-1,0 1 0,0 0 0,0 0 0,0-1 0,-1 1 1,1 1-1,-1-1 0,0 0 0,0 0 0,0 0 0,0 1 1,0-1-1,0 7 0,-1-1-43,-1 1 0,0 0-1,-1-1 1,1 1 0,-2-1 0,1 0 0,-1 1 0,-7 12-1,-41 71 307,34-65-198,1 0 0,4-9 11,0 1-1,2 0 1,0 0 0,-11 37 0,20-56-141,1 1-1,0-1 1,-1 1 0,1-1-1,0 1 1,0 0-1,-1-1 1,1 1 0,1-1-1,-1 1 1,0-1 0,0 1-1,0 0 1,1-1 0,-1 1-1,1-1 1,0 1 0,-1-1-1,2 3 1,-1-4-9,0 1 0,0 0 0,0 0 0,0-1 0,0 1 0,0 0 0,0-1 0,1 1 0,-1-1 0,0 0 0,0 1 0,0-1 0,1 0 0,-1 0 0,0 0 0,0 0 0,1 0 0,-1 0 0,2 0 0,6-2-120,1 0 0,-1 0 0,1-1-1,16-7 1,-23 8 27,33-13-1054,0-1 1,49-32 0,-42 20 349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 12243,'-16'8'15183,"16"-8"-14952,1-1-144,-1 0 0,1 0 0,-1 1 0,1-1 1,-1 0-1,1 1 0,-1-1 0,1 0 0,-1 1 1,1-1-1,0 1 0,-1-1 0,1 1 0,0-1 0,0 1 1,-1 0-1,1-1 0,0 1 0,0 0 0,1-1 1,1 0 96,4-3-151,0 1 0,0 0 1,0 1-1,0 0 0,1 0 1,-1 0-1,1 1 0,13-1 1,-18 2-35,-1 0-1,0 0 1,0 0 0,0 0 0,0 1 0,0-1-1,0 1 1,0-1 0,0 1 0,0 0 0,0-1-1,0 1 1,0 0 0,-1 0 0,1 0 0,0 1 0,0-1-1,-1 0 1,1 1 0,-1-1 0,1 1 0,-1-1-1,0 1 1,0 0 0,0-1 0,0 1 0,0 0-1,0 0 1,0 0 0,0 0 0,-1 0 0,1 0-1,-1 0 1,1 0 0,-1 0 0,0 3 0,0 4 2,0-1 1,-1 0-1,-1 1 0,1-1 1,-1 0-1,0 1 0,-1-1 1,0 0-1,0-1 1,-9 15-1,-5 6 29,-29 36 0,35-50-24,-26 31 69,40-48-76,-1 1 1,1-1 0,0 1 0,1-1-1,-1 1 1,0 0 0,1 0-1,-1 0 1,1 1 0,-1 0-1,1-1 1,0 1 0,0 0-1,-1 0 1,1 1 0,0-1 0,0 1-1,0 0 1,0 0 0,0 0-1,0 1 1,0-1 0,-1 1-1,6 2 1,1-1-15,-1 1 0,1 1 1,-1 0-1,0 0 0,0 1 0,-1 0 0,1 0 0,11 11 0,-17-14 8,0 1-1,-1-1 1,1 1 0,-1 0-1,1-1 1,-1 1-1,0 0 1,0 0-1,-1 1 1,1-1-1,-1 0 1,1 0-1,-1 1 1,0-1-1,0 1 1,-1-1-1,1 1 1,-1 0-1,1 5 1,-2-3 14,0-1 0,0 1 0,-1-1 0,1 1 0,-1-1 0,0 0 0,-1 0 0,1 0 0,-1 0 0,0 0 0,0 0 0,-5 4 0,-3 5 77,-1 0 1,-1-1 0,0-1 0,-1 0 0,-28 20-1,35-28-71,1 0 0,-1-1 0,0 1 0,0-1 0,0-1 0,-1 1 0,1-1 0,0 0 0,-1-1-1,0 0 1,1 0 0,-1 0 0,1-1 0,-1-1 0,0 1 0,-13-3 0,19 2-93,0 0 1,0 1-1,0-1 1,0 0-1,1 0 1,-1 0-1,0 0 1,1 0-1,-1 0 1,0 0-1,1-1 1,-3-2-1,4 3-5,-1 1 1,1-1-1,-1 0 0,1 0 0,0 0 1,-1 0-1,1 1 0,0-1 0,0 0 1,0 0-1,0 0 0,-1 0 1,1 0-1,1 0 0,-1 0 0,0 1 1,0-1-1,0 0 0,0 0 0,1 0 1,-1 0-1,0 0 0,1 1 0,-1-1 1,0 0-1,1 0 0,-1 0 0,1 1 1,0-1-1,-1 0 0,1 1 0,1-2 1,13-12-560,4-4-193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18540,'-1'0'1944,"4"2"-1079,1-1-281,9 1 1088,3 1-240,10-2-391,4-1-241,11 0-272,2-1-64,7-1-160,1-1-184,-6 0-344,-3 1-272,-9 2-616,-9 0-393,-22 0 1129,-5-2-280,-26 2-280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15459,'1'15'2017,"6"-5"-1121,12-7-152,4-2 1273,11-2-657,6-5-192,6-3-224,6-2-216,-4-2-696,-2 0-544,-7-1 512,-7-2-160,-21 3-168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356 111 16412,'4'-6'933,"2"-3"-203,0 1 1,0-1-1,4-10 1,-9 17-537,0 0 1,-1 0-1,1 1 1,0-1-1,-1 0 1,1 0-1,-1 0 1,0 0-1,0 0 1,1 0-1,-1 0 1,0 0-1,-1 0 1,1 1-1,0-1 1,0 0-1,-1 0 1,1 0-1,-1 0 1,0 0-1,0 1 1,1-1-1,-3-2 1,2 2-78,-1 1 0,1 0 0,-1 0 0,0 0 0,1 0 0,-1 0 0,0 0 0,0 1 0,1-1 0,-1 0 0,0 1 0,0-1 0,0 1 0,0 0 0,0 0 0,0 0 0,0 0 0,0 0 0,1 0 0,-1 0 0,0 1 0,0-1 0,-3 2 0,-6 1 117,1 0 0,-18 10 0,3 0-142,0 1-1,2 0 1,0 2 0,0 1 0,-34 34 0,45-38-92,0 0 0,1 1 0,0 0 0,1 1 0,0 0 0,1 1 1,1 0-1,1 0 0,0 1 0,-4 17 0,9-26-4,1-1 1,-1 0 0,1 0-1,1 1 1,0-1-1,0 1 1,0-1 0,1 0-1,0 1 1,0-1-1,1 0 1,2 9-1,-2-12-20,0 0 0,0-1-1,0 1 1,0-1-1,0 1 1,1-1-1,0 0 1,-1 0 0,1 0-1,0-1 1,1 1-1,-1-1 1,0 1-1,1-1 1,-1 0 0,1 0-1,0-1 1,-1 1-1,1-1 1,0 0-1,0 0 1,0 0-1,7 1 1,5-2-253,0 0 1,-1 0-1,1-2 0,-1 0 0,1-1 0,-1 0 1,0-1-1,0-1 0,24-10 0,1-5-504,0 0 1,41-30-1,-8-1-88,-2-2-153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18628,'-12'11'548,"1"0"1,1 0-1,0 1 1,1 0-1,0 1 1,0 0-1,2 1 0,0 0 1,-10 25-1,10-18-316,1 0-1,1 0 1,0 1-1,2-1 0,0 1 1,1 30-1,3-25 73,6 41 0,-6-60-181,1 1 1,0-1 0,1 1-1,-1-1 1,2 0 0,-1 0-1,1 0 1,9 13 0,-12-19-81,1-1 0,-1 1 0,1-1 0,-1 1 1,1-1-1,0 0 0,0 0 0,-1 0 1,1 0-1,0 0 0,0 0 0,0-1 1,0 1-1,0-1 0,0 1 0,0-1 1,0 0-1,0 1 0,0-1 0,1 0 1,-1-1-1,0 1 0,0 0 0,0 0 0,0-1 1,0 0-1,0 1 0,0-1 0,3-2 1,7-2 143,-2-1 1,1 0 0,18-15 0,-25 18-159,28-23 274,-1-1-1,46-54 0,47-71 145,-106 129-408,31-49 111,4-5-1413,-52 74 102,-11 9 543,3-6 57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18484,'-2'9'1592,"8"-1"-1032,9-3-160,13-3 817,11-2-209,14-2-312,9-4-64,9-3-120,2-2-72,3-2-135,-5 1-105,-13 4-488,-6 2-345,-21 6-71,-11 2 512,-15 3-144,-8 1-120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16828,'14'13'1936,"4"-5"-1224,12 1-200,8 0 1049,11-2-585,4-1-152,6-2-192,0-3-96,-2-1-744,-1 0-480,-13-8 648,-4-8-176,-9-3-128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17020,'5'-5'277,"1"0"0,-1 0 0,1 1 0,0 0 0,0 0 0,1 0 0,-1 1 0,1 0 0,0 0 0,0 0 0,0 1 0,0 0 0,0 1 0,0 0 0,0 0 0,1 0-1,-1 1 1,0 0 0,8 1 0,1 0-150,0 1 0,-1 1 0,1 0-1,-1 1 1,0 0 0,0 2-1,27 12 1,-35-14-120,-1 0-1,1 1 1,0-1-1,-1 1 1,0 0-1,0 1 1,-1-1-1,0 1 1,0 1-1,0-1 1,0 0 0,-1 1-1,0 0 1,-1 0-1,5 13 1,-5-9 24,0 0 1,-1 0-1,-1 0 1,0 0-1,0 0 1,-1 0-1,-1 0 0,0 0 1,0 0-1,-6 21 1,-7 16 72,-2 0 1,-3-1 0,-1-1-1,-3 0 1,-1-2-1,-35 47 1,51-80-121,-1 1-1,0-1 1,-1-1 0,-11 11 0,-4-8-118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13187,'6'-10'4831,"-4"23"-1718,-6 36-262,3-37-2368,-34 321 1768,18-186-3767,14-170-523,2-10 1395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80 9714,'14'-25'1640,"6"-9"281,-4 13 2382,-29 66-888,8-23-3095,-25 117 724,-15 163 0,22 133-569,16-192-417,12 235 19,-2-400-62,-6 292 44,0-261-15,-17 212 726,17-309-694,-1-10-858,-6-14-1225,4 4 1840,-2-2-275,1-3-179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14523,'3'5'1488,"12"0"-775,8-5-201,14 0 848,4-5-280,15 1-256,6-3-79,4-2-393,0-1-288,-9-1-552,-2-1-225,-17-2 537,-9 3-192,-25-4-152</inkml:trace>
  <inkml:trace contextRef="#ctx0" brushRef="#br0" timeOffset="1">112 20 16171,'-11'12'1577,"12"-6"-849,12-2-208,16-1 768,8-3-143,15 0-305,6 0-136,5 0-384,2 0-328,-5-6 1280,0-1-1136,-8-7 0,-8-4-32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15787,'6'6'325,"-1"-1"0,1 1-1,-1 0 1,-1 1-1,1-1 1,-1 1 0,0 0-1,0 0 1,-1 0 0,0 1-1,2 8 1,6 11 335,46 110 955,41 86 72,-92-210-1545,1-1-1,0 0 1,1-1 0,11 13-1,-18-22-100,1 0-1,0 0 0,-1-1 1,1 1-1,0 0 1,0-1-1,0 1 0,1-1 1,-1 1-1,0-1 0,0 0 1,1 0-1,-1 0 0,1 0 1,-1-1-1,1 1 0,-1-1 1,1 1-1,-1-1 1,1 0-1,-1 0 0,1 0 1,-1 0-1,1-1 0,-1 1 1,1-1-1,-1 1 0,1-1 1,4-2-1,1-2 93,0 0-1,-1-1 1,0 0 0,0-1-1,0 0 1,-1 0 0,1 0-1,-2-1 1,1 0 0,4-9-1,7-15 397,18-43 0,-19 34-301,-2-1 1,-1-1 0,-2 0 0,-3 0-1,-1-1 1,-2 0 0,-1-75-1,-4 114-224,-4-37 28,4 40-42,0 0-1,-1 1 1,1-1-1,-1 0 1,1 0 0,-1 1-1,1-1 1,-1 0 0,0 1-1,0-1 1,0 0 0,0 1-1,0-1 1,0 1-1,0 0 1,-1-1 0,1 1-1,-3-2 1,3 3-10,1 0 1,-1 0-1,1 0 0,-1 0 0,0 0 1,1 0-1,-1 0 0,1 0 1,-1 1-1,1-1 0,-1 0 0,1 0 1,-1 0-1,0 1 0,1-1 1,-1 0-1,1 1 0,-1-1 0,1 0 1,0 1-1,-1-1 0,1 1 1,-1-1-1,1 1 0,0-1 1,-1 1-1,1-1 0,0 1 0,0-1 1,-1 1-1,1-1 0,0 2 1,-10 21-1198,9-18 624,-3 6-938,1 0 0,-3 23 0,6-33 288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17836,'-4'27'6464,"5"36"-6150,-1-43 133,0-5-417,2 38 9,-1-50-25,-1 1 0,1-1 0,-1 1 1,1-1-1,0 1 0,0-1 0,1 0 0,-1 1 0,1-1 0,3 6 0,-4-9 4,-1 1-1,1 0 0,0-1 0,0 1 0,0 0 0,0-1 1,0 1-1,-1-1 0,1 0 0,0 1 0,0-1 0,0 0 1,0 1-1,0-1 0,0 0 0,0 0 0,0 0 0,0 0 1,1 0-1,-1 0 0,0 0 0,0 0 0,0-1 0,0 1 1,0 0-1,0-1 0,-1 1 0,1 0 0,0-1 0,1 0 1,24-18 383,-7 1-26,-2-1-1,-1 0 1,24-36 0,30-69 841,-62 114-977,-7 19-154,-5 31-114,2-29 41,0 14-21,-2-4 3,2 1 0,1-1 0,0 1 0,2 0 0,6 42 0,-7-63 8,0 1-1,1-1 1,-1 1 0,1 0 0,-1-1 0,1 0 0,-1 1 0,1-1 0,0 1 0,0-1 0,0 0 0,0 1 0,0-1 0,0 0 0,0 0 0,0 0 0,0 0 0,0 0 0,1 0 0,-1 0 0,0 0 0,1 0-1,1 0 1,-1-1 3,0 0-1,0 0 0,0 0 1,0 0-1,0 0 0,-1-1 0,1 1 1,0 0-1,0-1 0,0 0 0,-1 1 1,1-1-1,0 0 0,0 0 0,-1 0 1,3-2-1,5-4 19,1-2 0,-2 1-1,1-1 1,11-15 0,5-10-19,-2 0 1,27-50-1,-61 114-857,-11 45 1,19-61-909,10-23-209,-3 0 1249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19036,'-16'218'4315,"8"-142"-3765,1 97 0,7-167-522,0 0-1,1 0 1,0 1 0,0-1 0,0 0 0,1 0 0,0 0 0,0 0 0,3 5 0,-4-9-19,0-1 1,0 0-1,0 1 0,0-1 1,0 0-1,1 0 0,-1 1 1,0-1-1,0 0 0,1 0 1,-1-1-1,1 1 0,-1 0 1,1 0-1,2 0 0,-2 0-1,1-1 0,-1 0 1,1 0-1,-1 0 0,1 0 0,-1 0 0,0-1 0,1 1 1,-1-1-1,0 1 0,1-1 0,-1 0 0,4-2 0,5-3 13,-1 0-1,0-1 1,0 0-1,-1-1 1,0 0-1,0-1 0,-1 0 1,0 0-1,13-19 1,4-13 28,22-46 0,-44 81-44,22-42 33,-3-2-1,-2 0 0,-3-1 1,-1 0-1,9-63 0,-24 101-26,-4 18-2,-8 28-7,-27 93 200,-41 256 0,76-364-195,-2 40 31,5-54-74,0 0 1,0 0-1,0-1 0,0 1 0,1 0 0,0 0 0,0-1 0,0 1 0,0-1 0,0 1 0,1-1 0,2 4 0,-4-6 7,1 0 0,0-1-1,-1 1 1,1 0-1,0-1 1,0 1 0,-1-1-1,1 1 1,0-1 0,0 1-1,0-1 1,0 0-1,0 1 1,0-1 0,0 0-1,0 0 1,0 0-1,0 0 1,0 0 0,0 0-1,0 0 1,0 0-1,0 0 1,-1 0 0,1 0-1,0-1 1,0 1-1,0 0 1,0-1 0,0 1-1,0-1 1,1 0 0,25-18-256,-26 18 269,25-24-366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18316,'0'5'650,"0"1"1,0 0 0,0-1-1,-2 11 1,-21 180 2722,4 101-2467,19-286-885,-1 4 24,1 0 1,0 0-1,1 0 1,5 21-1,-5-34-35,-1 0 0,0-1 0,1 1 0,0 0 0,-1-1 0,1 1 0,0 0 0,0-1 0,0 1 0,0-1 0,0 1 0,0-1 0,1 0-1,-1 1 1,0-1 0,1 0 0,-1 0 0,1 0 0,2 2 0,-2-3 4,0 1 0,0-1-1,1 0 1,-1 1 0,0-1-1,0 0 1,0 0 0,1 0 0,-1-1-1,0 1 1,0 0 0,1-1-1,-1 0 1,0 1 0,0-1 0,4-2-1,12-8 72,1-1-1,-1 0 1,-1-2-1,0 0 1,26-29-1,20-17 119,-62 60-201,8-8 22,1 0 1,0 1-1,0 1 1,11-6 0,-19 11-25,1 0 1,-1 0 0,0 0 0,0 1 0,0-1-1,0 1 1,0-1 0,1 1 0,-1 0 0,0 0-1,0 0 1,0 0 0,3 1 0,-4-1-2,1 1 1,-1-1-1,0 1 0,0 0 1,1-1-1,-1 1 1,0 0-1,0 0 0,0 0 1,0 0-1,0 0 1,0 0-1,0 0 0,-1 0 1,1 0-1,0 1 0,-1-1 1,1 0-1,-1 0 1,1 1-1,-1-1 0,1 0 1,-1 2-1,2 8-37,-1 0 0,-1 0 0,0 0 0,0 0 0,-1 0 0,0 0 0,-1 0 0,-6 20 0,-2 15-1442,23-59-3219,1-12 3673,6-8-230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14883,'-18'137'5181,"18"-137"-5106,-1 1-1,1 0 1,0 0 0,0 0-1,0 0 1,0-1-1,0 1 1,0 0-1,0 0 1,0 0 0,0 0-1,0 0 1,1-1-1,-1 1 1,0 0-1,0 0 1,1 0 0,-1-1-1,1 1 1,-1 0-1,1 0 1,-1-1-1,1 1 1,-1 0-1,1-1 1,-1 1 0,2 0-1,-1-1-11,0 0 0,0 0 0,0 0 0,0 0 0,0-1 0,1 1 0,-1 0 0,0 0 0,0-1 0,0 1 0,0-1 0,0 1 0,0-1 0,0 1 0,0-1 0,-1 0 0,3-1 0,7-6 195,0-2 0,12-14-1,-19 21-212,82-114 620,-9 12-425,-63 95-306,-13 10 64,0 0 0,0 0 0,1 0 0,-1 1 1,0-1-1,0 0 0,0 0 0,1 0 0,-1 0 0,0 1 0,0-1 1,0 0-1,1 0 0,-1 1 0,0-1 0,0 0 0,0 0 1,0 1-1,0-1 0,0 0 0,0 0 0,0 1 0,1-1 0,-1 0 1,0 0-1,0 1 0,0-1 0,0 0 0,0 1 0,0-1 0,-1 0 1,-3 34-75,3-29 71,-19 96-99,-14 89 692,28-145-273,2 0 1,4 60 0,10-9 64,1 19-197,-10-101-177,-2 1-1,1-1 0,-2 0 0,0 0 0,-7 26 0,8-37 5,-1 1 0,1 0 0,-1-1 0,0 1-1,0-1 1,0 1 0,-1-1 0,1 0 0,-4 3-1,5-5-1,0 0-1,0 0 0,0 0 0,0-1 0,0 1 0,0 0 0,0-1 0,0 1 0,0-1 0,0 1 0,0-1 0,-1 0 0,1 1 0,0-1 0,0 0 0,0 0 0,-1 0 0,1 0 0,0 0 0,0 0 0,-1 0 0,1 0 0,0 0 0,0-1 0,0 1 1,-1 0-1,1-1 0,0 1 0,0-1 0,0 1 0,0-1 0,0 0 0,-1-1 0,-2-1 10,1 0 0,0 0 0,0 0 0,1-1 0,-1 1 1,1-1-1,0 0 0,0 0 0,0 0 0,-3-8 0,-10-47 69,13 52-76,-4-25-14,2-1 0,1 1 0,1-1 0,3-33-1,0 48-160,0 0-1,2 0 0,0 1 0,1-1 0,1 0 0,1 1 0,0 0 0,16-29 0,-18 39-66,1 1-1,0-1 1,0 1-1,1 0 1,-1 0-1,1 1 1,1-1-1,-1 1 1,1 1-1,0-1 1,12-5 0,-1 3-348,1 0 0,-1 1 1,35-6-1,-7 4-324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74 17084,'-1'1'149,"-1"-1"1,1 1-1,-1-1 1,1 1-1,-1 0 1,1 0 0,0-1-1,-1 1 1,1 0-1,0 1 1,0-1-1,0 0 1,0 0-1,0 0 1,0 1 0,0-1-1,-1 3 1,-13 30 405,9-20 197,-12 34-142,2 1 1,2 1-1,3 1 0,1 0 0,3 0 1,-1 61-1,8-100-543,-1-5-26,0 1 1,1-1-1,0 0 0,0 0 0,1 0 0,0 0 0,0 0 0,1 0 1,0 0-1,4 10 0,-6-17-38,0 0 0,1 1 1,-1-1-1,0 0 0,0 1 1,1-1-1,-1 0 0,0 1 0,0-1 1,1 0-1,-1 0 0,0 1 1,0-1-1,1 0 0,-1 0 0,0 0 1,1 0-1,-1 1 0,0-1 1,1 0-1,-1 0 0,1 0 0,-1 0 1,0 0-1,1 0 0,-1 0 1,0 0-1,1 0 0,-1 0 0,1 0 1,-1 0-1,1 0 0,10-11 42,7-20-11,0-12-37,24-84 0,-1-51-198,-16 62-42,-17 78 147,-4 18-30,1 0 1,14-38 0,-19 57 116,0 0 1,1 0-1,-1 0 1,0 0-1,1 0 1,-1 0-1,1 0 0,0 1 1,-1-1-1,1 0 1,0 0-1,0 0 1,-1 1-1,1-1 0,0 0 1,0 1-1,0-1 1,0 0-1,1 0 0,-1 1 3,-1 0 0,1 1 0,0-1 0,-1 0 0,1 0 0,-1 0 0,1 0 0,-1 1-1,1-1 1,-1 0 0,1 1 0,-1-1 0,1 0 0,-1 1 0,1-1 0,-1 1 0,1-1-1,-1 0 1,0 1 0,1-1 0,-1 1 0,0-1 0,0 1 0,1 0 0,1 4-20,0 0 1,0 1-1,0-1 1,0 0-1,0 9 1,-1 0 31,0 0 1,-1 1 0,-1-1-1,0 0 1,-1 0-1,-1 0 1,0 0 0,-5 14-1,1-10-16,0 0 0,-1 0-1,0-1 1,-2-1-1,-16 24 1,12-27-386,6-7 207,8-6 187,0 0-1,0 0 1,0 0-1,0 0 1,0 0-1,0 0 1,0 0-1,0 0 1,0 0-1,0-1 1,0 1-1,0 0 1,0 0-1,0 0 1,0 0-1,0 0 1,0 0-1,0 0 1,0 0-1,0 0 1,0 0-1,0 0 1,0 0-1,0 0 1,0-1-1,0 1 1,0 0-1,0 0 1,0 0-1,0 0 1,0 0 0,0 0-1,0 0 1,0 0-1,0 0 1,0 0-1,0 0 1,0 0-1,0 0 1,0 0-1,-1 0 1,1 0-1,0 0 1,0 0-1,0 0 1,0 0-1,0 0 1,0 0-1,0 0 1,0 0-1,0 0 1,0 0-1,0 0 1,0 0-1,0 0 1,-1 0-1,1 0 1,0 0-1,0 0 1,0 0-1,0 0 1,0 0-1,0 0 1,0 0-1,0 0 1,0 0 0,0 0-1,0 0 1,0 0-1,6-13-237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18820,'-38'63'2418,"25"-43"-1740,-16 35 0,20-36-38,-9 33-1,17-47-561,-1 0-1,1 0 1,0 0-1,1 0 1,-1 0-1,1 0 1,0 0 0,0 0-1,1 0 1,0 0-1,0 0 1,2 8-1,-2-12-59,-1 1-1,1-1 1,-1 0-1,1 0 1,0 0-1,-1 0 1,1 0-1,0 0 1,0 0-1,0 0 1,0 0-1,0-1 1,0 1-1,0 0 1,0 0-1,0-1 1,0 1-1,0-1 1,0 1-1,0-1 1,1 1-1,1-1 1,0 1 4,-1-1 1,1 0-1,0-1 0,-1 1 0,1 0 1,-1-1-1,1 0 0,-1 1 1,1-1-1,3-2 0,2-1 38,-1 0 0,0 0-1,0-1 1,0 0 0,-1-1-1,7-6 1,-5 3 43,0-1 1,-1 0-1,-1 0 1,0 0-1,0-1 0,-1 0 1,0 0-1,-1-1 1,5-17-1,-8 24-71,0 0 0,0 0 1,0 0-1,-1 0 0,1 0 0,-1 0 1,0 0-1,-1 0 0,1 0 0,-1 0 1,0 0-1,0 0 0,-1 0 0,1 0 1,-1 1-1,0-1 0,0 1 0,-1-1 1,1 1-1,-1 0 0,0 0 0,-1 0 1,1 0-1,0 0 0,-6-4 0,6 7-24,0-1-1,0 1 0,0 0 0,0 0 0,0 0 1,0 0-1,0 0 0,0 0 0,0 1 1,-1 0-1,1-1 0,0 1 0,0 0 1,-1 1-1,1-1 0,-3 1 0,4-1-29,1 1 0,0-1 0,0 0 0,-1 1 0,1-1 0,0 1 0,0-1 0,-1 1-1,1-1 1,0 1 0,0 0 0,0 0 0,0-1 0,0 1 0,0 0 0,0 0 0,0 0 0,0 0 0,1 0-1,-1 0 1,0 0 0,1 1 0,-1-1 0,0 0 0,1 0 0,0 0 0,-1 1 0,1-1 0,0 0 0,-1 1-1,1-1 1,0 0 0,0 1 0,0-1 0,0 0 0,0 1 0,1-1 0,-1 0 0,0 0 0,1 3-1,0-3-36,0 1 0,-1 0 0,1-1 0,0 1 0,0-1 0,0 1 0,0-1 0,0 1 0,0-1 0,1 0-1,-1 1 1,0-1 0,1 0 0,-1 0 0,1 0 0,-1 0 0,1 0 0,-1 0 0,1-1 0,0 1 0,0-1-1,-1 1 1,1-1 0,0 1 0,0-1 0,-1 0 0,1 0 0,3 0 0,3 0-25,-1-1 0,0 0 0,0 0 0,1 0 1,-1-1-1,8-3 0,32-15-503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16796,'2'0'166,"0"0"1,0 0 0,1 0 0,-1 0 0,0 1 0,0-1 0,0 1-1,0-1 1,0 1 0,0 0 0,0-1 0,0 1 0,0 0 0,-1 0-1,1 0 1,3 3 0,-2 0 68,1-1 0,-1 0 0,0 1 0,0 0 0,-1 0 0,1 0-1,2 6 1,1 6 300,1 0-1,-2 1 0,4 18 0,-9-32-465,8 42 550,-1-1-1,0 58 0,-7 85 190,-2-112-214,2-158-276,2-116-69,-2 196-251,0 0 1,1 0-1,-1 0 1,1 0 0,0 0-1,-1 0 1,1 0 0,1 0-1,1-3 1,-3 5 0,1 1 0,-1-1 0,1 1 0,-1-1 0,1 1 0,0-1 0,-1 1 0,1-1 0,0 1 0,0-1 0,-1 1 0,1 0 0,0-1 0,0 1 0,-1 0 0,1 0 0,0 0 0,0 0 0,0 0 0,-1 0 0,1 0 0,0 0 0,0 0 0,0 0 0,0 0 0,-1 0 0,1 0 0,0 1 0,0-1 0,-1 0 0,1 1 0,0-1 0,0 0 0,-1 1 0,2 0 0,6 3 1,-1 0-1,1-1 1,0 0-1,0-1 1,0 0-1,0 0 1,0 0 0,0-1-1,0-1 1,1 1-1,-1-1 1,9-1-1,-5-1 1,0 0 1,0-1-1,0-1 0,0 1 0,0-2 0,-1 0 1,16-9-1,-6 1 4,0-1 1,-2-1-1,0-1 0,0-1 1,-2 0-1,0-1 1,24-34-1,-32 38 6,0 0 1,-1 0 0,0-1-1,9-27 1,-14 32-2,0 1-1,-1-1 1,0 0 0,-1 0 0,0-1 0,0 1-1,-1 0 1,-2-20 0,1 27-7,1 0 0,-1 0-1,0 0 1,0 0 0,0 0 0,0 0 0,0 1 0,-1-1 0,1 0-1,-1 1 1,0-1 0,-3-3 0,4 5-2,0 0 1,-1 0-1,1 0 0,-1 0 0,1 0 1,-1 1-1,1-1 0,-1 0 1,0 1-1,1-1 0,-1 1 1,0 0-1,1-1 0,-1 1 1,0 0-1,1 0 0,-1 0 0,0 0 1,0 0-1,1 1 0,-1-1 1,0 1-1,1-1 0,-1 1 1,-1 0-1,-5 3-2,0 0-1,0 0 1,1 1 0,0 0 0,0 0-1,0 1 1,0 0 0,1 0 0,0 1-1,-8 11 1,-3 6-12,-26 50 0,27-43 15,-19 53 0,30-68 7,0 1 1,1-1-1,1 1 1,0 0-1,0 23 1,3-36-7,0-1 1,0 1-1,1 0 0,-1 0 1,1 0-1,0-1 0,0 1 1,0 0-1,0-1 0,0 1 1,1-1-1,0 1 0,0-1 1,0 0-1,0 0 0,0 0 1,1 0-1,-1 0 0,1 0 1,0 0-1,3 2 0,-1-2 2,1 0-1,-1-1 0,0 0 1,1 0-1,-1 0 0,1-1 0,0 1 1,-1-1-1,1-1 0,0 1 0,0-1 1,-1 0-1,8-1 0,40-8-9,-41 6-61,1 0-1,0 1 1,0 1-1,14 0 1,-23 1 15,-1 0 0,0 1 0,1-1 0,-1 1 1,0 0-1,0 0 0,0 0 0,0 0 0,0 0 0,0 1 0,0 0 1,0-1-1,0 1 0,-1 0 0,1 0 0,-1 0 0,1 1 1,-1-1-1,0 1 0,3 4 0,1 3-360,-2 1-1,1 0 1,-1 0 0,-1 0-1,0 0 1,-1 0 0,0 1 0,1 16-1,4 20-1152,-3-35 848,3-10-117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13883,'4'5'463,"-1"-1"-1,0 1 1,0 0 0,0 0-1,-1 0 1,1 0 0,1 8-1,-3-9-164,1 0 1,-1 0-1,1 0 0,-1 0 0,1-1 0,0 1 1,1 0-1,-1-1 0,1 0 0,-1 0 0,1 1 0,5 3 1,-7-6-240,0-1 0,-1 1 1,1-1-1,-1 0 0,1 0 1,-1 1-1,1-1 1,0 0-1,-1 0 0,1 0 1,0 1-1,-1-1 1,1 0-1,0 0 0,-1 0 1,1 0-1,0 0 0,-1 0 1,1 0-1,0-1 1,-1 1-1,1 0 0,0 0 1,-1 0-1,1-1 1,-1 1-1,2-1 0,-1 0 42,0 0 0,0-1 0,0 1 0,0 0 0,0-1 0,0 1-1,0 0 1,0-1 0,-1 1 0,1-1 0,0-2 0,0 0 126,0-1-1,0 0 1,0 0 0,0 1 0,-1-1 0,0 0-1,-1-5 1,1 8-190,0 1-1,0-1 0,0 1 1,0 0-1,-1 0 1,1-1-1,0 1 0,-1 0 1,1-1-1,-1 1 1,0 0-1,1 0 0,-1 0 1,0 0-1,0 0 1,0 0-1,1 0 1,-1 0-1,0 0 0,0 0 1,-1 0-1,1 0 1,0 1-1,0-1 0,0 0 1,0 1-1,-1-1 1,1 1-1,0 0 0,-1-1 1,1 1-1,0 0 1,0 0-1,-1 0 0,1 0 1,-1 0-1,1 0 1,0 0-1,-1 0 0,1 0 1,-2 1-1,-1 0-14,0 1 1,0 0-1,1-1 0,-1 1 0,0 1 0,1-1 1,0 0-1,-1 1 0,1 0 0,0 0 1,1 0-1,-5 5 0,1 2-19,-1 0 0,2 1 1,-1 0-1,2 0 0,-1 0 0,1 0 0,-2 14 1,4-17-40,1 0 1,0 0 0,0 0 0,0 0-1,1 0 1,1 0 0,-1 0 0,1 0-1,0-1 1,1 1 0,4 13 0,-5-19-48,0 0 1,0 0 0,0 0 0,1 0 0,-1 0-1,1 0 1,-1-1 0,1 1 0,-1 0 0,1-1 0,0 1-1,0-1 1,0 0 0,0 0 0,0 1 0,0-1-1,0 0 1,0-1 0,0 1 0,0 0 0,1-1-1,-1 1 1,0-1 0,0 0 0,1 0 0,-1 1 0,0-2-1,1 1 1,-1 0 0,0 0 0,4-2 0,5 0-243,0-2 1,0 1 0,-1-1-1,1-1 1,10-6 0,26-18-458,2-3-184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16900,'-31'17'1482,"0"1"1,2 2 0,-32 26-1,58-43-1434,1-1 0,-1 0 0,1 1-1,-1 0 1,1 0 0,0-1 0,0 1 0,-1 5-1,2-7-49,1-1 0,0 1 0,0 0 0,-1 0 0,1 0-1,0 0 1,0 0 0,0 0 0,0-1 0,0 1 0,1 0 0,-1 0 0,0 0-1,0 0 1,0 0 0,1 0 0,-1-1 0,0 1 0,1 0 0,-1 0-1,1 0 1,-1-1 0,1 1 0,0 0 0,-1-1 0,1 1 0,-1 0-1,1-1 1,0 1 0,0-1 0,-1 1 0,1-1 0,0 0 0,0 1 0,0-1-1,-1 0 1,1 1 0,2-1 0,10 4-89,1 0-1,0-1 1,0-1 0,17 1 0,-15-2 17,-1 0 1,0 2-1,0 0 0,19 6 1,-30-7 76,0-1 0,0 1 0,-1 0 0,1 1 0,0-1 1,-1 0-1,0 1 0,1 0 0,-1 0 0,0 0 0,-1 0 0,1 0 0,0 1 1,-1-1-1,0 1 0,0 0 0,0-1 0,0 1 0,2 8 0,-2-5 116,-1 1 0,0-1-1,-1 1 1,1-1 0,-1 1-1,-1-1 1,1 1 0,-1-1-1,-1 0 1,0 1-1,1-1 1,-2 0 0,1 0-1,-1 0 1,-1 0 0,1-1-1,-1 1 1,0-1 0,0 0-1,-1 0 1,0 0-1,0-1 1,-7 6 0,11-9-125,0-1 1,0 0 0,0 0 0,0 0-1,-1-1 1,1 1 0,0 0 0,0 0-1,-1-1 1,1 1 0,0 0 0,-1-1-1,1 0 1,-1 1 0,1-1 0,-1 0-1,1 1 1,0-1 0,-1 0 0,1 0-1,-1 0 1,1-1 0,-1 1 0,1 0-1,-1 0 1,1-1 0,-1 1 0,1-1-1,0 1 1,-1-1 0,1 0 0,0 0-1,0 1 1,-1-1 0,1 0 0,0 0-1,0 0 1,0 0 0,0 0 0,0 0-1,0-1 1,0 1 0,1 0-1,-1 0 1,0-1 0,1 1 0,-1-1-1,0-1 1,-2-5-282,0 0-1,1-1 0,0 1 1,0-1-1,1 1 0,-1-17 1,4-13-295,3-1-215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16275,'-1'34'2592,"0"-22"-2165,0-1 1,1 1 0,1-1-1,0 0 1,4 19 0,-5-28-393,1 0 1,-1-1-1,1 1 1,0-1-1,0 1 1,0-1-1,0 1 1,0-1-1,0 0 1,0 1-1,0-1 1,0 0-1,1 0 1,-1 0-1,0 0 1,1 0-1,-1 0 1,1 0-1,-1 0 1,3 1-1,0-1 15,0-1 0,-1 1 0,1 0 0,0-1-1,0 0 1,-1 0 0,1 0 0,0 0 0,4-2 0,6-1 95,1-1 0,0 0 0,20-10 0,20-14 194,-39 19-275,1 0-1,1 2 1,21-8-1,-38 15-63,-1 0-1,0 0 1,0 0 0,1-1-1,-1 1 1,0 0-1,1 0 1,-1 0-1,0 0 1,0 0-1,1 0 1,-1 0-1,0 0 1,1 0-1,-1 0 1,0 0-1,0 0 1,1 0-1,-1 1 1,0-1-1,1 0 1,-1 0 0,0 0-1,0 0 1,1 0-1,-1 0 1,0 1-1,0-1 1,0 0-1,1 0 1,-1 1-1,0-1 1,0 0-1,0 0 1,0 0-1,1 1 1,-1-1-1,-1 14 7,-13 20 27,12-30-30,-11 19 10,10-18-7,0 1 0,0 0 0,0 0 0,1 0 0,-1 0 0,-1 10 0,4-16-18,0 0 0,0 0 0,0 0 1,0 1-1,0-1 0,0 0 0,-1 0 0,1 1 0,0-1 0,0 0 0,0 0 0,0 1 1,0-1-1,0 0 0,1 0 0,-1 0 0,0 1 0,0-1 0,0 0 0,0 0 0,0 1 1,0-1-1,0 0 0,0 0 0,0 0 0,1 1 0,-1-1 0,0 0 0,0 0 1,0 0-1,0 0 0,1 1 0,-1-1 0,0 0 0,0 0 0,0 0 0,1 0 0,-1 0 1,0 0-1,1 1 0,10-6-367,12-13 794,23-32-341,-14 14-165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88 155 15971,'14'-4'773,"0"-1"-1,0-1 1,-1 0-1,18-11 1,-27 14-495,0 1 0,0-1 0,0 0 0,-1 0 0,1 0 0,-1-1 0,0 1 1,0-1-1,0 0 0,0 0 0,0 0 0,-1 0 0,0 0 0,0-1 1,0 1-1,-1-1 0,3-6 0,-4 9-203,0 1 0,0-1 0,1 1 0,-1-1 1,0 0-1,0 1 0,0-1 0,-1 1 0,1-1 0,0 1 0,-1-1 0,1 1 1,0-1-1,-1 1 0,0-1 0,1 1 0,-1-1 0,0 1 0,0 0 0,0-1 0,0 1 1,-1-1-1,0 1-21,0 0 0,1 0 0,-1 0 0,0 0 0,0 0 0,0 0 0,0 1 0,0-1 0,0 1 0,0-1 0,0 1 0,0 0 0,0 0 0,-4 0 0,-2 1 13,0 0 0,0 1 0,0 0 0,0 0-1,1 0 1,-1 1 0,-9 5 0,8-2-33,1-1 0,0 1 0,0 0 0,0 1 0,1 0 1,0 0-1,1 1 0,-1 0 0,2 0 0,-1 0 0,1 1 1,0-1-1,1 1 0,0 1 0,0-1 0,-3 16 0,5-20-26,1 0 0,0 1 0,1-1 0,-1 0 0,1 1 0,0-1 0,1 1 0,-1-1 0,1 0-1,0 1 1,0-1 0,1 0 0,-1 0 0,1 0 0,0 0 0,1 0 0,-1 0 0,1-1 0,0 1-1,0-1 1,1 0 0,-1 0 0,1 0 0,0 0 0,0 0 0,0-1 0,0 0 0,1 0 0,-1 0-1,1 0 1,0-1 0,5 2 0,-2 0-45,0-1-1,1-1 1,-1 0-1,1 0 0,-1-1 1,1 0-1,0 0 1,0-1-1,-1 0 1,1 0-1,0-1 1,9-2-1,-3-1-1,0 0-1,0-1 0,-1-1 1,1 0-1,25-16 1,4-5-112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172 132 17724,'5'-4'480,"-1"-1"-1,1 1 1,-1-1 0,-1 0 0,7-11 0,-9 15-415,0 1 0,-1-1 0,1 0 0,-1 0 0,0 1 0,1-1 0,-1 0 0,0 0 1,1 0-1,-1 0 0,0 0 0,0 0 0,0 0 0,0 1 0,0-1 0,0 0 0,0 0 0,0 0 0,0 0 0,0 0 0,0 0 0,-1 0 1,1 0-1,0 1 0,-1-1 0,1 0 0,-1 0 0,1 0 0,-1 1 0,1-1 0,-1 0 0,1 0 0,-1 1 0,0-1 0,1 1 1,-1-1-1,0 0 0,0 1 0,1-1 0,-1 1 0,0 0 0,0-1 0,0 1 0,0 0 0,0-1 0,1 1 0,-1 0 0,0 0 0,0 0 1,0 0-1,0 0 0,-1 0 0,-4 0 44,0 0 1,1 0-1,-1 0 0,0 1 1,0 0-1,1 1 0,-1-1 1,1 1-1,-1 0 0,1 0 1,0 1-1,-1-1 0,1 1 1,1 0-1,-1 1 0,0-1 1,-4 6-1,1-2-95,0 1-1,0 0 1,1 0 0,0 1-1,1 0 1,0 0 0,0 1-1,-5 12 1,8-13-10,-1 0-1,2 0 1,0 0 0,0 0-1,-1 16 1,2-22-4,1 0 0,0-1 0,0 1 1,0-1-1,0 1 0,1-1 0,-1 1 0,1-1 1,-1 1-1,1-1 0,0 1 0,0-1 0,0 1 0,0-1 1,0 0-1,1 0 0,-1 0 0,1 0 0,-1 0 1,1 0-1,0 0 0,0 0 0,0 0 0,0-1 0,4 3 1,0-2-3,0 0 0,0-1 1,0 0-1,0 0 1,0 0-1,0-1 1,0 0-1,0 0 1,0-1-1,0 1 1,0-1-1,0 0 0,0-1 1,0 0-1,9-3 1,4-3 0,1-1 0,-2-1 0,24-15 1,-12 3 28,0-2 0,-2 0 0,0-2 0,-2-1 0,33-42 0,-55 64-1,-1 0 0,1-1 0,-1 1-1,0-1 1,0 1 0,0-1 0,-1 0 0,3-10 0,-6 7 89,-3 13-20,-7 13-4,2 7-285,1 1 0,1 1 0,1-1 0,2 1 0,0 0 0,0 48 0,9-25-1292,-5-46 1401,0-1 0,1 0 0,0 0-1,-1 0 1,1 0 0,0 0 0,0 0-1,0 0 1,0 0 0,0 0 0,1 0-1,-1 0 1,1 0 0,-1-1 0,1 1-1,-1-1 1,1 1 0,3 1-1,-4-2 45,0-1 0,0 0 0,0 1 0,0-1 0,0 0 0,0 0 0,0 1 0,0-1 0,0 0 0,0 0 0,0 0 0,0 0 0,0 0 0,0-1 0,0 1 0,0 0 0,1-1 0,21-12-831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15259,'-1'0'87,"0"0"0,1 1 0,-1-1 0,0 1-1,0-1 1,1 1 0,-1-1 0,1 1 0,-1-1-1,0 1 1,1 0 0,-1-1 0,1 1 0,-1 0 0,1-1-1,0 1 1,-1 0 0,1 0 0,0 0 0,-1-1-1,1 1 1,0 0 0,0 0 0,0 1 0,-2 2 120,-10 35 412,0 1 1,3 0-1,2 1 0,1 0 1,2 0-1,1 1 0,5 43 0,-2-82-575,0 1-1,0-1 0,1 1 0,0-1 0,0 0 0,0 1 1,0-1-1,0 0 0,1 0 0,-1 1 0,1-1 0,0 0 0,4 4 1,-5-5-18,1-1 1,0 1 0,0-1 0,0 0 0,0 0 0,0 0 0,0 0 0,0 0 0,1-1 0,-1 1 0,0 0 0,0-1-1,1 0 1,-1 1 0,0-1 0,1 0 0,-1 0 0,0-1 0,0 1 0,1 0 0,3-2 0,11-3 59,0 0 0,0-2 1,26-13-1,-30 13-83,-1 1 1,1 0-1,0 1 0,1 1 1,-1 0-1,1 0 0,18-1 1,-30 4-10,-1 1 1,1 0-1,0 0 0,0 0 1,0 0-1,0 0 0,-1 1 1,1-1-1,0 0 0,0 1 1,0-1-1,-1 1 1,1 0-1,0 0 0,-1 0 1,1-1-1,0 1 0,-1 1 1,1-1-1,-1 0 0,0 0 1,1 1-1,-1-1 1,0 0-1,2 4 0,-2-3 19,-1 1 0,1-1 0,-1 0 0,1 1 0,-1-1 0,0 0 0,0 1-1,0-1 1,0 1 0,0-1 0,-1 0 0,1 1 0,-1-1 0,0 0 0,1 1-1,-1-1 1,0 0 0,0 0 0,-1 0 0,-1 3 0,-2 3 145,-1 0 1,0-1 0,-1 0-1,0 0 1,0 0 0,0-1-1,-1 0 1,0 0 0,0-1-1,0 0 1,-17 7 0,19-10-152,0 1 0,0-1 0,0 0 0,0 0 0,-1-1 0,1 0 0,0 0 1,-1-1-1,1 1 0,-1-1 0,1-1 0,-1 1 0,1-1 0,-1 0 0,1-1 1,0 1-1,0-1 0,-9-4 0,12 4-88,1 1 0,0-1-1,-1 0 1,1 1 0,0-1 0,0 0 0,0 0 0,1-1-1,-1 1 1,0 0 0,1-1 0,-1 1 0,1 0-1,0-1 1,0 0 0,0 1 0,0-1 0,0 0 0,1 1-1,-1-1 1,1 0 0,0-4 0,0-14-546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226 482 18076,'0'-2'116,"1"0"0,-1 0 0,0 0 0,0 0 0,0 0 0,0 0 0,0 0 0,-1 0 0,1 0 0,-1 0 0,1 0 0,-1 0 0,0 0 0,1 1 0,-1-1 0,0 0 0,0 0 0,0 1 0,-1-1 0,1 0 0,0 1 0,-1-1 0,1 1 0,-1 0 0,1-1 0,-1 1 0,1 0 0,-1 0 0,0 0 0,0 0 0,0 1 0,-2-2 0,0 1 18,1 1 0,-1 0 0,1-1 0,-1 1 0,1 1 0,-1-1-1,0 0 1,1 1 0,-1 0 0,1 0 0,0 0 0,-1 0 0,1 1 0,0-1 0,-1 1 0,1 0 0,-5 3 0,-3 5 8,0-1 1,1 1 0,0 1 0,0 0-1,1 0 1,1 1 0,-12 20 0,14-21-143,1 0 0,0 1 1,0-1-1,1 1 0,1 0 1,0 0-1,1 1 0,0-1 1,-1 14-1,3-25-7,0 0 1,0 0-1,0 1 0,0-1 0,0 0 1,0 0-1,1 0 0,-1 1 1,0-1-1,0 0 0,1 0 0,-1 0 1,1 0-1,-1 0 0,1 0 0,-1 0 1,1 0-1,0 0 0,0 0 0,-1 0 1,1 0-1,0 0 0,0 0 0,1 0 1,0 0-6,0-1-1,-1 1 1,1-1 0,-1 0 0,1 0 0,0 0-1,-1 0 1,1 0 0,0 0 0,-1 0 0,1 0 0,0-1-1,-1 1 1,1-1 0,2 0 0,7-4-94,-1 0 0,1-1 0,16-13 0,-23 17 64,7-6-39,-4 2-10,0 1 0,1 0 0,-1 0 1,1 1-1,0 0 0,9-3 0,-15 7 70,0-1 1,0 1-1,0 0 1,0 0-1,0-1 1,0 1-1,0 1 1,0-1-1,0 0 1,0 0-1,0 1 0,0-1 1,0 1-1,0-1 1,0 1-1,-1 0 1,1 0-1,0 0 1,0 0-1,-1 0 1,1 0-1,-1 0 1,1 1-1,-1-1 0,1 1 1,-1-1-1,0 1 1,0-1-1,1 1 1,-1 0-1,-1 0 1,1-1-1,1 4 1,5 10-31,-1 1 1,-1 0 0,-1 0 0,0 0 0,-1 1-1,2 18 1,-2 103 82,-4-95 226,-2 0 1,-17 80-1,14-101-59,0 0 0,-2 0 0,0-1-1,-1 0 1,-1 0 0,-1-1 0,-15 20-1,23-35-133,-1-1-1,0 1 1,1-1 0,-2 0-1,1 0 1,0-1-1,-1 1 1,0-1-1,-9 5 1,13-8-65,0 1 1,-1 0-1,1-1 0,-1 0 0,0 1 1,1-1-1,-1 0 0,1 0 1,-1 0-1,1 0 0,-1 0 1,0 0-1,1 0 0,-1-1 0,1 1 1,-1-1-1,1 1 0,-1-1 1,1 1-1,-1-1 0,1 0 1,0 0-1,-1 1 0,1-1 1,0 0-1,0 0 0,-1-1 0,1 1 1,0 0-1,0 0 0,0 0 1,1-1-1,-1 1 0,0 0 1,0-1-1,1 1 0,-1-1 1,0-2-1,-2-4-58,0-1 0,1 0 1,0 0-1,0-1 0,1 1 0,0 0 1,1 0-1,0-1 0,2-10 0,1-6-98,1 0 0,9-26 0,-4 22 63,2 1 0,1 1 0,1 0 0,1 0-1,2 1 1,0 1 0,29-33 0,157-154 275,-87 99 192,-108 108-336,-1 0-1,0-1 1,0 0-1,0 0 1,-1 0-1,0-1 1,0 0-1,-1 0 1,0 0 0,0-1-1,2-9 1,-5 17-33,-1 0 0,0 0 0,0 1 0,1-1 0,-1 0 0,0 0 0,0 1 1,0-1-1,0 0 0,0 0 0,0 0 0,0 1 0,0-1 0,0 0 0,0 0 0,0 0 0,-1 1 1,1-1-1,0 0 0,-1 0 0,1 1 0,0-1 0,-1 0 0,1 1 0,-1-1 0,1 0 0,-1 1 1,1-1-1,-1 1 0,1-1 0,-1 0 0,0 1 0,1 0 0,-1-1 0,0 1 0,0-1 1,1 1-1,-1 0 0,0 0 0,-1-1 0,0 1 4,0 0 0,0 0 0,-1 1 0,1-1 0,0 0 0,0 1 0,0 0 0,0-1 0,-1 1 0,1 0 0,0 0 0,0 0-1,-3 3 1,-4 3 4,0 1 1,1 0-1,0 0 0,1 0 0,0 1 0,0 0 0,1 1 0,0-1 0,0 1 0,1 0 0,1 1 0,0-1 0,0 1 0,1 0 0,0 0 0,1 0 0,0 0 0,0 13 0,2-21-10,0 0-1,0 1 0,0-1 1,0 0-1,1 0 0,0 1 0,-1-1 1,1 0-1,0 0 0,1 0 0,-1 0 1,1 0-1,-1 0 0,1 0 0,2 3 1,-2-4-2,0 0 1,0-1-1,0 1 1,1-1-1,-1 1 0,0-1 1,1 1-1,-1-1 1,1 0-1,-1 0 1,1-1-1,-1 1 1,1 0-1,0-1 1,-1 0-1,1 1 1,0-1-1,4-1 1,4 0 5,-1-1 1,1 0 0,-1 0 0,0-2 0,0 1 0,0-1 0,-1-1 0,1 1 0,-1-2 0,0 1 0,0-1 0,-1-1 0,0 1 0,11-12-1,3-6 31,-1 0 0,0-1-1,24-40 1,-19 22 72,-2-1 1,-2 0-1,-2-2 1,-1 0-1,-3-2 1,11-53-1,-24 89-67,-1 1-1,0-1 0,-1 1 0,0-1 0,-1 0 0,-2-15 0,2 26-37,0 0-1,0-1 0,0 1 1,-1 0-1,1 0 1,0 0-1,-1 0 1,1 0-1,0 0 1,-1 0-1,0 0 0,1 0 1,-1 0-1,1 0 1,-1 0-1,0 1 1,0-1-1,1 0 1,-1 0-1,0 1 0,0-1 1,0 0-1,0 1 1,0-1-1,0 1 1,-1-1-1,0 1-1,1 0 1,-1 0-1,0 0 0,1 0 0,-1 1 0,0-1 1,1 0-1,-1 1 0,1 0 0,-1-1 0,1 1 0,-1 0 1,1 0-1,0 0 0,-3 1 0,-4 4-1,1 1-1,0 0 1,0 0-1,-10 14 1,-6 14 4,2 1-1,2 0 1,1 1 0,2 1 0,2 1 0,1 0-1,2 1 1,-12 82 0,21-107 3,1 0-1,0 0 1,1 1 0,1-1-1,4 24 1,-4-36-5,-1 1 0,1-1 0,0 1 1,0-1-1,1 1 0,-1-1 0,1 0 0,0 0 0,0 0 0,0 0 1,0 0-1,0 0 0,1 0 0,-1-1 0,1 1 0,0-1 0,-1 1 0,1-1 1,0 0-1,1 0 0,-1-1 0,0 1 0,0-1 0,1 1 0,-1-1 0,1 0 1,-1 0-1,7 0 0,2-1 11,0 0 0,0 0 0,1-1 0,-1-1 0,0 0 0,0-1 0,0 0 0,0-1 0,-1 0 1,1-1-1,-1 0 0,19-12 0,-11 4 19,0 0 1,0-1-1,-2-1 1,1-1-1,27-34 1,-37 41-10,-2-1 0,1 0 0,-1 0 0,6-16 0,-10 22-14,-1 0-1,1 0 0,-1 0 1,0-1-1,0 1 1,0 0-1,0-1 1,-1 1-1,0-1 1,0 1-1,0-1 1,-1 1-1,1 0 1,-2-6-1,2 10-7,-1-1-1,1 0 1,-1 0-1,1 0 0,-1 1 1,1-1-1,-1 0 0,1 0 1,-1 1-1,0-1 1,1 1-1,-1-1 0,0 1 1,0-1-1,1 1 0,-1-1 1,0 1-1,0-1 1,0 1-1,0 0 0,0 0 1,0-1-1,1 1 1,-1 0-1,0 0 0,0 0 1,0 0-1,0 0 0,0 0 1,0 0-1,0 0 1,0 0-1,-1 1 0,-30 11 24,18-4-27,1 2 0,-1-1 0,2 2 0,-1-1 0,1 2 0,1 0-1,0 0 1,1 1 0,0 0 0,-15 28 0,23-37-6,0-1 1,1 1-1,-1 0 1,1 0-1,-1 0 1,1 0-1,0 0 1,1 0-1,-1 0 1,1 0-1,0 4 0,0-6-25,0 0-1,0 0 1,1 0-1,-1 0 0,1 0 1,0 0-1,-1-1 1,1 1-1,0 0 0,0 0 1,0-1-1,0 1 1,0-1-1,1 1 1,-1-1-1,0 1 0,1-1 1,-1 0-1,1 0 1,0 0-1,-1 0 0,1 0 1,0 0-1,2 1 1,8 1-167,-1 0 1,1-1-1,0 0 1,0-1 0,0 0-1,0-1 1,21-2 0,-23 1 98,45-3-377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18108,'-13'85'5993,"1"13"-4889,-3 30-256,2 150 1,13-267-785,1 0 0,0 1 0,0-1 0,1 0 0,7 21 0,-9-30-51,1 0 1,0 0-1,0-1 0,0 1 0,0 0 0,1 0 0,-1-1 0,0 1 0,1 0 0,-1-1 0,1 1 0,-1-1 0,1 0 0,0 0 0,0 1 0,1 0 0,0-2-5,-1 1 0,0-1 0,1 1-1,-1-1 1,0 0 0,0 0 0,1 0-1,-1 0 1,0-1 0,1 1-1,-1 0 1,0-1 0,0 0 0,1 1-1,-1-1 1,0 0 0,0 0 0,2-2-1,13-8 26,0-1 0,-1-1-1,-1 0 1,0-1 0,19-24 0,-5 8-32,-28 28-9,1 0 1,0 0 0,0 0 0,0 1 0,0-1-1,0 1 1,1-1 0,-1 1 0,0 0-1,4-1 1,-5 1 5,-1 1-1,1 0 0,-1 0 0,0 0 1,1 0-1,-1 0 0,1 0 0,-1 0 1,1 0-1,-1 0 0,1 1 0,-1-1 1,1 0-1,-1 0 0,1 0 0,-1 0 1,1 1-1,-1-1 0,0 0 1,1 1-1,-1-1 0,1 1 0,0 0 0,-1 0-1,1 0 0,0 0 1,-1 0-1,1 0 1,-1 0-1,1 0 0,-1 1 1,0-1-1,0 0 1,1 0-1,-1 3 0,1 32-105,-2-29 96,1 0 0,0 1 0,1-1 0,-1 0 0,1 1 0,1-1 0,-1 0 0,1 0 0,0 0 0,6 12 0,-7-18 16,0 0 1,0 1-1,0-1 0,0 0 1,0 0-1,0 0 0,0 0 0,0-1 1,1 1-1,-1 0 0,0 0 1,0-1-1,1 1 0,-1-1 0,1 1 1,-1-1-1,0 0 0,1 1 0,-1-1 1,2 0-1,1 0 5,-1 0 0,0-1 0,1 1 0,-1-1 0,0 0 0,0 0 0,1 0 1,3-2-1,4-3 22,0 0 1,0-1 0,14-13-1,25-24 79,16-13 6,-65 55-117,0 1 0,1 0 0,-1 0 0,1 0-1,-1 0 1,1 1 0,-1-1 0,1 0 0,-1 1 0,1-1-1,0 1 1,-1-1 0,1 1 0,0 0 0,-1 0-1,4 0 1,-4 0 0,0 1 0,0-1 0,0 1 0,0 0 0,0-1 0,0 1-1,0 0 1,0 0 0,-1 0 0,1 0 0,0 0 0,-1-1 0,1 1 0,0 1 0,-1-1-1,1 0 1,-1 0 0,0 0 0,1 0 0,-1 0 0,0 0 0,0 0 0,0 1 0,1-1-1,-1 1 1,1 12-31,0-1-1,-2 19 1,0-21 19,1 0 0,0-1 1,1 1-1,3 19 0,-3-29 15,-1 1-1,0-1 1,1 0 0,-1 0-1,1 0 1,-1 0 0,1 1-1,-1-1 1,1 0 0,0 0 0,0 0-1,-1 0 1,1 0 0,0 0-1,0-1 1,0 1 0,0 0-1,0 0 1,0-1 0,0 1-1,1 0 1,-1-1 0,0 1 0,0-1-1,2 1 1,0-1-15,0 0 0,0 0 0,0 0 1,-1 0-1,1-1 0,0 1 0,0-1 0,0 0 1,-1 1-1,6-4 0,5-2-260,-1-1 1,0 0-1,16-14 1,-28 21 271,14-12-587,0-1-1,0 0 1,-2-1-1,0-1 1,0 0-1,9-18 0,52-103-1954,-60 110 2339,24-50-899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14571,'-30'52'3988,"10"-4"-2794,3 1 1,1 0 0,3 2 0,2-1-1,-7 91 1,16-99-1247,1 0-1,3 0 0,1 0 1,2 0-1,2-1 1,2 0-1,21 61 1,-57-153-3234,-75-142 1402,-7 4 5085,108 187-3160,-1-1 194,0 0-1,1 0 0,-1-1 0,0 1 1,1-1-1,0 1 0,-2-6 1,3 8-176,0 0 1,1 0-1,-1 0 1,0 0-1,0 0 1,1 1-1,-1-1 1,0 0-1,1 0 0,-1 1 1,1-1-1,-1 0 1,1 0-1,-1 1 1,1-1-1,0 1 1,-1-1-1,1 0 1,0 1-1,-1-1 1,1 1-1,0-1 1,0 1-1,0 0 1,-1-1-1,1 1 1,0 0-1,0 0 1,0 0-1,0-1 1,-1 1-1,1 0 1,0 0-1,0 0 1,1 0-1,150-9 668,-57 5-988,-25-1 143,-2-1-43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22333,'-17'22'1808,"-1"21"-1320,-1 8-200,2 18 673,2 9-233,4 3-224,4 2-144,8-1-176,6-5-208,6-12-728,5-5-481,0-15 1017,4-2-216,-1-6-168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18052,'-11'14'2072,"8"-2"-1272,1-5 1561,5-7-1641,6-6-304,4-1-80,1-2-320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22 449 17340,'-2'1'109,"1"0"1,-1-1 0,1 1-1,-1 0 1,1 0 0,0 0 0,-1 0-1,1 1 1,0-1 0,0 0-1,0 0 1,0 1 0,0-1-1,0 0 1,0 1 0,-1 2 0,2-3-71,1 0 1,-1 0 0,0 0-1,0 0 1,0 0 0,1 0 0,-1 0-1,1 0 1,-1 0 0,1 0 0,-1 0-1,1 0 1,-1 0 0,1 0-1,0 0 1,0 0 0,-1 0 0,1-1-1,0 1 1,0 0 0,0-1 0,0 1-1,0-1 1,0 1 0,0-1-1,0 1 1,0-1 0,0 1 0,1-1-1,13 6 209,1-1-1,-1 0 1,1-1-1,0-1 0,0 0 1,22 0-1,106-4 638,-131 0-800,432-47 1526,-1-35-1004,-385 71-559,215-43 86,522-100-73,4 35-537,-572 99-769,315 13 1,-519 9 1061,0-1 0,0-1 0,38-6 0,-14-5-226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3020 551 10914,'-4'-9'570,"-2"-1"1,1 1-1,-1 0 0,-1 0 0,1 0 0,-14-12 0,-1-2 263,-10-13-470,-2 1 0,-2 2 0,-1 2 1,-1 1-1,-75-46 0,59 47-226,-2 2 0,0 2 0,-2 2 1,-65-15-1,29 16 6,-1 4 0,-1 4-1,0 5 1,0 4 0,-177 12 0,138 7 26,0 6-1,2 5 0,-192 63 1,248-60-82,2 3 1,0 3-1,3 4 1,-120 82-1,159-96-46,1 2 1,1 1-1,1 1 0,2 1 1,1 2-1,1 1 1,2 1-1,1 0 0,-23 50 1,32-55-46,0 1 1,3 1-1,0 0 1,2 1 0,1 0-1,2 0 1,1 0-1,1 1 1,2-1 0,1 1-1,1 0 1,8 42-1,-1-38-5,1-1-1,1 0 0,3 0 1,0-1-1,3 0 0,0-2 1,2 0-1,2 0 0,0-2 1,3-1-1,0 0 0,49 45 0,-34-41-1,1-2-1,1-1 0,2-2 0,1-2 1,1-2-1,1-2 0,0-2 0,95 27 0,-32-21 13,1-4 0,1-5 0,157 4 0,-100-20 2,268-33 1,-300 13 27,-1-6-1,199-65 0,-241 58 0,-2-4-1,-2-4 0,-1-4 0,107-73 0,-156 90 10,-2-1 0,0-2 0,-2-1 0,-1-2 0,-2-1 0,-2-2 0,-1-1 0,-1-1 0,21-42 0,-33 51 83,-2 0-1,-2 0 1,0-1-1,-2 0 1,10-60 0,-16 64 26,-1-1 1,-1 1 0,-2 0-1,0 0 1,-2-1 0,-1 1-1,-12-43 1,9 46-33,-1 1 0,-1 1 0,-1 0 0,0 0-1,-2 0 1,-1 2 0,0-1 0,-1 2 0,-1 0 0,-1 1 0,-19-17 0,10 14-30,0 1 0,-1 1 1,-1 1-1,-1 2 1,-1 0-1,0 2 0,-52-16 1,11 10-373,0 3 1,-1 4-1,-118-7 1,-219 27-1481,245 10 1245,-6 11-192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17684,'-21'54'2371,"-17"68"0,33-101-1991,1 1 0,1 0 0,0 0 0,2 0 0,0 0 1,4 29-1,-1-41-366,1 1 0,0-1 0,0 0 0,1 0 0,1 0 0,-1 0 0,12 16 0,-14-23-34,-6-18-1058,0 1 1,1-1-1,1 0 1,-1-24-1,0 13-469,5 23 931,2 6 492,4 5 185,-2 0 5,0-1 1,0 0-1,1 0 0,-1-1 1,2 0-1,-1 0 0,1-1 1,-1 1-1,2-2 0,-1 1 0,0-1 1,1-1-1,15 5 0,-12-5 32,0 0 0,0-1 0,0-1-1,0 0 1,0 0 0,0-2-1,0 1 1,0-1 0,0-1-1,14-4 1,-22 5-41,-1 0 0,0 0 0,-1 0 0,1 0-1,0-1 1,0 1 0,0-1 0,-1 0 0,1 0 0,-1 0 0,0 0-1,1 0 1,-1 0 0,0-1 0,3-4 0,-5 6-25,1 0 0,-1 0 1,1 0-1,-1 0 0,0 0 1,1 0-1,-1 0 0,0 0 1,0 0-1,0 0 0,0-1 0,0 1 1,0 0-1,0 0 0,0 0 1,0 0-1,-1 0 0,1-2 0,-1 2-1,0-1-1,0 1 1,0-1-1,0 1 1,-1-1-1,1 1 1,0 0-1,-1-1 1,1 1-1,0 0 1,-1 0-1,1 0 1,-1 0-1,-3-1 1,1 1 4,-1-1 0,0 1 0,0 0 0,0 0 0,0 0 1,0 1-1,-1 0 0,1 0 0,0 0 0,0 1 0,0 0 1,0 0-1,0 0 0,0 0 0,1 1 0,-8 3 0,8-4-21,0 1-1,0 0 1,1 0-1,-1 0 1,1 0-1,-1 0 1,1 1-1,0 0 0,0-1 1,0 1-1,0 1 1,0-1-1,1 0 1,-1 1-1,1-1 1,0 1-1,0-1 0,0 1 1,1 0-1,-2 5 1,3-7-9,-1-1 1,1 1-1,1-1 0,-1 1 1,0-1-1,0 1 1,0-1-1,1 1 0,-1-1 1,1 0-1,-1 1 1,1-1-1,0 0 1,-1 1-1,1-1 0,0 0 1,0 0-1,0 1 1,0-1-1,0 0 0,0 0 1,0 0-1,1 0 1,-1 0-1,0-1 0,0 1 1,1 0-1,1 0 1,4 3 4,1-1-1,0 0 1,14 3 0,-22-6-10,32 8-123,1-2-1,-1-1 1,1-2 0,0 0 0,0-3-1,40-3 1,-70 2 177,0 1 1,0-1-1,0 0 1,0 1-1,0-1 1,0 0-1,0-1 1,0 1-1,0-1 1,0 1-1,0-1 1,-1 0-1,1 0 1,-1 0-1,1 0 1,-1 0-1,0-1 1,0 1-1,0-1 1,2-3-1,-2 2 85,0 0 1,-1 0-1,0-1 0,0 1 0,0 0 0,0-1 0,0 1 0,-1-1 1,0 1-1,0-1 0,0 1 0,-1 0 0,1-1 0,-2-4 0,-2-6 77,0 1-1,-1 0 1,-1 1-1,-7-14 1,77 46-612,-29-10 26,43 6 0,-46-10-161,54 15 0,-84-19 513,-1-1 0,1 0 1,-1 1-1,1-1 0,-1 1 0,1-1 1,-1 1-1,1 0 0,-1-1 0,0 1 0,0 0 1,1 0-1,-1 0 0,0 0 0,0 0 0,0 0 1,0 1-1,0-1 0,0 0 0,0 0 0,0 1 1,-1-1-1,1 1 0,0-1 0,-1 1 0,1-1 1,-1 1-1,0-1 0,1 1 0,-1-1 0,0 1 1,0-1-1,0 1 0,0-1 0,0 3 0,-3 3 35,1 0 0,-1-1 0,0 1 0,0 0 0,-1-1 0,-6 9 0,6-9 56,0 0 0,1 0 0,0 0-1,0 0 1,-3 8 0,6-13-63,0-1-1,0 1 1,0-1 0,0 0 0,0 1 0,0-1 0,0 1-1,0-1 1,0 0 0,0 1 0,0-1 0,0 1 0,0-1-1,0 1 1,0-1 0,1 0 0,-1 1 0,0-1-1,0 0 1,0 1 0,1-1 0,-1 0 0,0 1 0,0-1-1,1 0 1,-1 1 0,0-1 0,1 0 0,-1 0 0,0 1-1,1-1 1,16 2 130,17-10-74,-21 4-27,0-2 0,0 1-1,-1-2 1,0 0 0,21-15 0,-29 18 11,0 0 0,0 0 1,0 0-1,0 0 0,-1 0 0,0-1 0,0 1 0,0-1 1,0 0-1,-1 0 0,1 0 0,-1 0 0,-1-1 0,1 1 1,-1 0-1,0-1 0,1-7 0,-2 8 63,0-1-1,0 1 1,0 0-1,-1 0 1,0 0 0,-2-9-1,11 18-356,-1-1-1,1-1 1,1 1-1,10 1 0,-4-1-136,1-2 0,-1 0 0,1 0 0,-1-2 0,1 0 0,17-3 0,4-3-300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53 169 12779,'23'-169'8040,"-27"181"-7287,-3 21-260,-49 502 1902,47 4-1466,38 97-723,1 61 1375,-42-609 124,12-96-1986,2-22-1432,2 10 1312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39 15995,'-6'8'1074,"-17"13"1624,34-22 2273,24-8-3787,116-31 654,-131 36-2191,0 1 1,1 2 0,-1-1 0,1 2 0,31 4 0,-49-6-15,3-7-116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7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17828,'3'0'1952,"0"3"-1272,-3 13-240,-3 5 1081,0 12-577,1 4-216,-1 9-336,-3 2-80,3-3-88,-1 3-40,2-10-224,1-2-168,1-9-496,0-6-232,3-10-192,0-2 816,1-11-256,2-1-289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7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15843,'-3'15'1649,"0"3"-1033,-1 1-280,0 4 976,1 1-456,0 0-576,2-1-384,1-5 1081,3-4-929,1-10-8,2-1 32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17100,'-15'15'656,"0"1"0,1 1 0,1 0 0,-19 33 0,25-39-419,1 1 0,1 0 0,0 0 0,0 0 0,1 1 0,1 0 0,0 0 0,-2 25 0,5-35-183,0 0 1,0 1-1,1-1 0,-1 0 1,1 1-1,0-1 1,0 0-1,0 0 0,0 1 1,0-1-1,1 0 0,0 0 1,-1-1-1,1 1 1,0 0-1,0 0 0,1-1 1,-1 1-1,0-1 0,1 0 1,0 0-1,-1 0 1,6 3-1,5 2 190,1-1-1,0 0 1,1-1-1,17 4 1,26 10 327,-52-16-547,-1-1-1,0 1 1,0 0 0,-1 1 0,1-1 0,-1 1 0,1 0-1,-1 0 1,0 0 0,-1 1 0,1-1 0,-1 1 0,4 7-1,-6-10-17,0 1 1,0-1-1,0 1 0,-1-1 0,1 1 0,-1-1 0,1 1 0,-1-1 0,0 1 0,0 0 0,0-1 0,-1 1 0,1-1 1,-1 1-1,1-1 0,-1 1 0,0-1 0,0 1 0,0-1 0,0 0 0,0 1 0,0-1 0,-1 0 0,1 0 0,-1 0 0,0 0 1,1 0-1,-1 0 0,0 0 0,0-1 0,-3 3 0,-4 2 28,1-1-1,-1 0 1,0 0 0,0 0-1,-1-1 1,1-1 0,-1 0 0,-12 3-1,16-5-3,0 0 0,0 0-1,0 0 1,0-1-1,0 0 1,1 0 0,-1 0-1,0-1 1,0 0 0,0 0-1,0-1 1,1 1 0,-1-1-1,1 0 1,-9-5-1,12 6-16,0-1 0,0 1-1,0-1 1,1 1-1,-1-1 1,0 0-1,1 0 1,-1 0-1,1 0 1,-1 0-1,1 0 1,0 0 0,0-1-1,0 1 1,0 0-1,1-1 1,-2-4-1,2 3-3,-1-1-1,1 0 1,1 1 0,-1-1-1,1 1 1,-1-1-1,1 1 1,1-1 0,1-4-1,4-7-3,0-1 0,2 1 0,18-26 0,42-50 11,-40 56 201,46-74 0,-72 104-162,0 0-1,0-1 1,-1 1-1,1 0 1,-1-1 0,-1 0-1,1 1 1,-1-9-1,0 14-48,-1-1 0,0 0 0,0 1 0,-1-1 0,1 0 0,0 1-1,0-1 1,-1 0 0,1 1 0,-1-1 0,1 1 0,-1-1-1,0 1 1,0-1 0,0 1 0,0-1 0,0 1 0,0 0-1,0-1 1,0 1 0,0 0 0,0 0 0,-1 0 0,1 0-1,0 0 1,-1 0 0,1 0 0,-1 1 0,1-1 0,-1 0-1,0 1 1,1-1 0,-1 1 0,0 0 0,1-1 0,-1 1 0,-1 0-1,-2 0-179,1 0-1,-1 0 0,1 1 0,-1-1 0,1 1 0,0 0 1,0 0-1,-1 0 0,1 1 0,0-1 0,0 1 1,0 0-1,0 0 0,1 1 0,-1-1 0,0 1 0,1 0 1,0 0-1,0 0 0,0 0 0,0 0 0,-4 7 1,3 3-525,10-1-168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84 14515,'-4'-3'4753,"17"-4"-2449,22-6-756,156-46 681,-191 59-2215,1 0-1,-1 0 0,0-1 1,1 1-1,-1 0 0,1 0 0,-1 0 1,0 0-1,1 0 0,-1 0 1,0 0-1,1 0 0,-1 0 0,1 0 1,-1 0-1,0 0 0,1 0 1,-1 0-1,1 0 0,-1 0 0,0 0 1,1 0-1,-1 1 0,0-1 1,1 0-1,-1 0 0,0 0 0,1 1 1,-1-1-1,0 0 0,1 0 1,-1 1-1,0-1 0,0 0 1,1 1-1,-1-1 0,0 0 0,0 1 1,0-1-1,0 0 0,1 1 1,-1-1-1,0 1 0,0-1 0,0 0 1,0 1-1,0-1 0,0 0 1,0 1-1,0-1 0,0 1 0,-7 23 352,5-20-299,-14 35 212,-65 173 791,62-155-545,-20 102 0,39-155-515,-1 0-31,0 0 0,0-1 0,0 1 0,1 0 0,0 0 1,-1 0-1,2-1 0,-1 1 0,0 0 0,1 0 0,-1 0 0,1-1 1,2 6-1,-3-9-11,0 0 0,0 0 0,0 0 1,0 0-1,1 0 0,-1 0 0,0 0 0,0 0 1,0 1-1,0-1 0,0 0 0,0 0 0,1 0 0,-1 0 1,0 0-1,0 0 0,0 0 0,0 0 0,0 0 1,1 0-1,-1 0 0,0 0 0,0 0 0,0 0 1,0 0-1,1 0 0,-1 0 0,0 0 0,0 0 1,0 0-1,0 0 0,0 0 0,1 0 0,-1 0 1,0 0-1,0-1 0,0 1 0,0 0 0,0 0 1,0 0-1,0 0 0,1 0 0,-1 0 0,0 0 1,0 0-1,0-1 0,0 1 0,0 0 0,0 0 0,0 0 1,0 0-1,0 0 0,0-1 0,0 1 0,0 0 1,0 0-1,0 0 0,0 0 0,0-1 0,0 1 1,0 0-1,2-10-364,-2-5-102,-2-6-191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9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17668,'3'2'2344,"4"0"-1376,6-1-327,4-2 1391,8-2-792,2-4-159,3 0-529,3-2-344,-3 1-1080,-1-5-65,-6-3 721,-6-3-224,-9 1-200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19060,'-2'1'208,"0"0"0,1 0-1,-1 0 1,1 0 0,-1 0 0,1 0-1,0 1 1,0-1 0,-1 1 0,1-1-1,0 1 1,0-1 0,-1 4 0,-12 28 810,9-22-95,-6 16 145,-14 54 0,22-70-992,1 1 0,0 0 1,1-1-1,0 1 0,0 0 0,2-1 0,2 20 0,-2-28-69,-1 0-1,1 0 1,0-1 0,0 1-1,1-1 1,-1 1 0,1-1-1,-1 1 1,1-1 0,0 0 0,-1 0-1,1 0 1,0 0 0,1 0-1,-1 0 1,0 0 0,1-1-1,-1 1 1,0-1 0,1 0-1,0 1 1,-1-1 0,1-1-1,0 1 1,4 1 0,8 0 1,-1 0 1,0-1-1,29-2 1,-13 1 12,-22 0-22,-1 0 0,0 1 0,0 0 0,0 0 0,0 1-1,0 0 1,0 0 0,11 6 0,-16-7-1,1 1 1,-1-1-1,0 0 1,-1 1-1,1-1 1,0 1-1,0 0 1,-1-1-1,1 1 1,-1 0-1,1 0 1,-1 0-1,0 0 1,0 0-1,0 1 1,0-1-1,0 0 1,0 0-1,-1 1 1,1-1-1,-1 0 1,1 1-1,-1-1 1,0 1-1,0-1 0,0 0 1,0 1-1,-1-1 1,0 5-1,-2 0 16,1 0-1,-1 0 0,0 0 1,-1-1-1,0 1 0,0-1 1,0 0-1,-1 0 0,0 0 1,0-1-1,0 0 0,0 0 1,-1 0-1,-8 5 0,-6 3 124,0 0-1,-1-2 1,-27 11-1,36-16-64,-1-2-1,1 1 1,-1-2-1,-1 0 1,-25 3 0,36-6-153,0 1 0,0-1 0,0 0 1,1 0-1,-1 0 0,0-1 0,0 1 1,0-1-1,0 0 0,0 0 0,0 1 0,1-2 1,-1 1-1,0 0 0,1-1 0,-1 1 1,1-1-1,0 0 0,-1 0 0,1 1 0,0-2 1,0 1-1,0 0 0,0 0 0,1-1 1,-1 1-1,1-1 0,-1 1 0,1-1 0,0 0 1,0 1-1,0-1 0,-1-5 0,0-7-158,1-1 0,0 0 0,1 1-1,2-22 1,6-30-625</inkml:trace>
  <inkml:trace contextRef="#ctx0" brushRef="#br0" timeOffset="1">161 19 16988,'20'5'2344,"0"2"-1328,6-1-295,4 1 1367,3-1-792,3-4-64,3-2-735,-1-2-641,-3-6 280,-7 0-88,-9-2-224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3:0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3873 155 13123,'-39'-22'155,"-1"1"0,-1 2 0,-1 2 0,-1 1 0,0 3-1,0 1 1,-1 2 0,-65-5 0,11 8-59,1 4 0,-178 19 0,109 5 187,2 7 0,1 7 0,-283 101 0,-111 95 523,395-150-462,-201 132-1,224-118-113,-144 128-1,216-163-149,2 4-1,4 2 1,-97 136 0,135-167-61,1 1 1,2 2 0,2 0-1,1 0 1,3 2-1,-17 66 1,24-71-10,1 0 0,2-1 0,2 2 0,1-1 1,2 0-1,1 0 0,2 0 0,10 46 0,-7-56-11,1-1 0,0 0 0,2 0 0,1-1 0,0-1 0,2 0 0,0 0 0,2-1 0,0-1 0,2 0 0,0-2 0,1 0-1,0 0 1,2-2 0,0 0 0,1-2 0,30 17 0,-7-8-12,0-2-1,2-2 0,0-1 1,1-3-1,1-2 0,92 13 1,-66-19-3,0-3 1,0-3-1,0-3 0,79-13 1,37-18-14,-3-8-1,345-124 1,-306 76 18,-5-10 0,243-147 0,-281 132 86,-4-8-1,270-240 1,-181 84 363,-211 208-189,-3-2-1,53-94 1,-88 132-98,-1-1-1,-2-1 1,-1-1 0,-2 0-1,-1-1 1,11-66 0,-21 90-81,-1-1 1,0 0 0,-1 1-1,-1-1 1,0 0 0,-1 1-1,-1-1 1,0 1-1,-1 0 1,-9-24 0,7 26-30,0 0-1,-2 0 1,1 1 0,-1 0 0,-1 0 0,0 1 0,0 0-1,-1 0 1,-1 1 0,1 0 0,-14-7 0,5 4-47,-1 0 0,0 2 0,-1 1 0,0 0 0,-23-5 1,-1 2-140,-68-8 1,2 9 9,-221 5 0,77 19-72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4:5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22 186 9634,'-1'1'166,"0"-1"0,-1 0 0,1 0 0,0-1 0,-1 1 0,1 0 0,0 0 0,-1-1-1,1 1 1,0 0 0,0-1 0,-1 1 0,0-2 0,2 2-97,0 0-1,-1 0 1,1-1-1,0 1 1,0 0-1,0 0 1,0-1-1,-1 1 1,1 0 0,0-1-1,0 1 1,0 0-1,0-1 1,0 1-1,0 0 1,0 0-1,0-1 1,0 1-1,0 0 1,0-1 0,0 1-1,0 0 1,0-1-1,0 1 1,0 0-1,0-1 1,0 1-1,1 0 1,-1 0-1,0-1 1,0 1 0,0 0-1,2-3 89,0 1-1,0 0 1,0 0 0,0 1-1,0-1 1,0 0 0,0 1-1,1-1 1,-1 1-1,4-2 1,1 1-72,0-1-1,-1 1 1,1 1 0,0 0 0,0 0-1,0 0 1,1 1 0,-1-1-1,0 2 1,0-1 0,9 3-1,8 2-2,-1 1-1,23 11 0,26 6 22,-7-10 25,0-2-1,0-3 1,77-1-1,195-27 135,15-7-153,-111 11-79,244 6 9,-201 10-26,184-17 130,406 1-29,-105 10-11,-769 6-103,381-25 8,35 0 39,-177 20-46,180-2-1,366-4 41,-325 5-55,-311-2 49,-105 4-40,0 1-1,0 3 1,88 9 0,-85-2 9,1-2 0,0-2-1,0-2 1,0-2 0,0-2-1,-1-3 1,84-20 0,-121 24 41,-7 2-82,0 0-1,0-1 1,1 0-1,-1 0 1,0 1-1,0-2 1,0 1-1,0 0 1,0-1 0,-1 1-1,4-3 1,-5 3-38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12563,'-11'6'985,"1"1"1,-1 1 0,1 0-1,0 0 1,1 1 0,-15 19-1,20-24-768,0 1-1,1 0 1,-1 0-1,1 1 0,0-1 1,1 1-1,-1-1 0,1 1 1,0 0-1,1 0 1,-1 0-1,1 0 0,0 0 1,1 0-1,-1 0 1,2 8-1,-1-13-189,1 1 0,-1 0 1,1 0-1,-1 0 0,1-1 0,0 1 1,0 0-1,0-1 0,0 1 0,0 0 1,0-1-1,1 1 0,-1-1 0,0 0 1,1 1-1,-1-1 0,1 0 0,0 0 0,-1 0 1,1 0-1,0 0 0,-1-1 0,1 1 1,0 0-1,0-1 0,0 1 0,0-1 1,-1 0-1,1 1 0,0-1 0,0 0 1,4-1-1,1 1-5,0 0 0,0-1 0,0 0 0,0 0 0,0-1 0,-1 0 0,13-5 0,-10 2-1,0 1 0,-1-1 1,1-1-1,-1 1 0,-1-2 0,1 1 1,-1-1-1,0 0 0,0 0 0,-1-1 1,0 0-1,0 0 0,-1-1 0,0 1 1,4-10-1,-9 17-23,0 1 1,1-1-1,-1 1 1,0-1-1,0 1 0,0-1 1,1 1-1,-1 0 1,0-1-1,0 1 0,0-1 1,0 1-1,0-1 1,0 1-1,0-1 0,0 1 1,0-1-1,0 1 1,0-1-1,0 1 0,0-1 1,0 1-1,-1-1 1,1 1-1,0-1 0,0 1 1,0-1-1,-1 1 1,1-1-1,0 1 0,-1 0 1,1-1-1,0 1 1,-1 0-1,1-1 0,0 1 1,-1 0-1,1-1 1,-1 1-1,1 0 0,-2-1 1,1 1-4,0 0 1,0 0 0,0 0-1,0 1 1,0-1-1,0 0 1,0 0-1,0 1 1,0-1-1,0 1 1,0-1-1,0 1 1,0-1-1,0 1 1,0-1-1,0 1 1,0 0-1,-1 1 1,-3 3-12,1 0 1,0 1-1,0 0 0,0-1 1,1 2-1,-1-1 0,1 0 1,-3 12-1,5-17-4,1 1 1,-1 0-1,0 0 0,1-1 0,0 1 0,-1 0 0,1 0 1,0-1-1,0 1 0,0 0 0,0 0 0,0-1 1,1 1-1,-1 0 0,0 0 0,1-1 0,-1 1 0,1 0 1,0-1-1,0 1 0,-1 0 0,1-1 0,0 1 1,0-1-1,1 0 0,-1 1 0,0-1 0,0 0 0,1 0 1,-1 1-1,0-1 0,1 0 0,-1 0 0,1-1 1,0 1-1,-1 0 0,1 0 0,2 0 0,4 1-269,1-1 0,0 0 0,0 0-1,-1-1 1,1 0 0,0 0-1,0-1 1,-1 0 0,1-1 0,-1 0-1,11-4 1,-4 1-106,0-1 1,-1 0-1,0-1 1,0-1-1,18-12 1,8-14-630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15459,'6'7'1265,"-3"2"-961,1-2-200,-6-4 176,1 1-272,1 1-1097,0-1 961,-1 0-264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10826,'-21'0'1129,"-21"2"597,40-2-1615,0 0-1,1 0 1,-1 0-1,1 1 1,-1-1-1,0 1 0,1-1 1,-1 1-1,1 0 1,0 0-1,-1-1 1,1 1-1,-1 0 0,1 0 1,0 0-1,0 1 1,0-1-1,0 0 1,-2 2-1,3-2-84,-1 0-1,1-1 1,0 1 0,0 0-1,-1-1 1,1 1-1,0 0 1,0-1 0,0 1-1,0 0 1,0-1 0,0 1-1,0 0 1,0-1 0,0 1-1,0 0 1,0-1-1,1 1 1,-1 0 0,0-1-1,0 1 1,1 0 0,-1-1-1,0 1 1,1 0 0,0 0-1,0 0 2,0 1 0,1-1 0,0 0 1,-1 0-1,1 1 0,0-1 0,-1 0 0,1-1 0,2 2 0,40 9 206,14-6 115,1-3-1,-1-2 0,72-9 1,-26 1-57,496 17 97,-317 3-318,-250-11-63,243 15 98,-400-16-97,-24 2 3,-114-17-18,-297 0-551,519 17 514,-247 26-155,278-24 120,16 0-8,19 0-12,26-5 5,-1-3 0,89-18 0,-44 6-159,266-37-690,-279 38 710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12635,'70'3'3901,"113"7"-2561,3 0-1217,50-12 4,364 11 238,-470 1-318,146 7 21,-219-16-51,0-4-1,103-16 1,-70-3 22,23-3 14,-110 24-42,1 1-1,-1-1 1,1 1-1,-1 0 1,1 0-1,-1 0 1,1 0-1,-1 1 1,6 1-1,-15-18-848,-2 0 675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0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9874,'7'-2'670,"1"0"1,-1 1-1,1 1 1,15-1-1,14-1 919,82-22 961,48-7-1016,27 16-1302,-55 6-159,127-16 62,-159 15-6,168-19 422,-27 6-95,56-9-80,-227 19-288,-41 5-142,0 2 0,1 2 0,58 0 0,-86 5 13,-1 0-1,-1 1 1,1 0-1,0 0 1,0 0-1,-1 1 1,1 0-1,-1 1 1,0 0-1,7 4 1,-11-6 83,0-1 0,-1 1 0,1-1 0,0 0 0,0 0 0,0 0 0,1-1 0,-1 1-1,0-1 1,0 0 0,0 0 0,0 0 0,0 0 0,1 0 0,-1 0 0,0-1 0,0 0 0,0 0 0,4-1 0,-6 1-69,-1 0 0,0 0 0,1 0 1,-1 1-1,0-1 0,0 0 0,1 0 0,-1 0 0,0 0 1,0 0-1,0 1 0,0-1 0,0 0 0,0 0 0,0 0 1,-1 0-1,1 0 0,0 0 0,0 1 0,-1-1 0,1 0 1,0 0-1,-1 0 0,0-1 0,-8-14-156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1765 277 7578,'0'-2'266,"-1"0"0,1 0 0,-1 1 0,1-1 0,-1 0 1,1 0-1,-1 0 0,0 1 0,0-1 0,0 0 0,0 1 0,0-1 1,0 1-1,-1-1 0,1 1 0,0-1 0,-1 1 0,1 0 1,-1 0-1,-3-2 0,-42-20 1185,22 11-962,-42-28 471,44 25-718,0 1 0,0 1 0,-1 1 0,-42-14 0,-51-2 138,-130-13 0,172 32-338,0 3 0,0 4 1,0 2-1,-1 5 0,1 2 0,-132 31 0,189-32-34,1 0-1,0 1 1,0 1-1,1 0 1,0 1 0,0 1-1,1 1 1,0 0-1,1 1 1,-23 25 0,-6 12-26,-60 90 1,102-137 17,-10 16 12,1-1-1,1 1 0,0 1 0,2 0 1,0 0-1,1 1 0,1-1 1,1 1-1,1 0 0,0 0 0,2 1 1,1 36-1,3-18-4,2-1 1,1 0-1,2 0 0,2-1 1,26 67-1,-29-87 1,1-1 1,0-1-1,1 1 0,1-2 1,1 1-1,-1-1 0,2-1 1,0 0-1,1 0 0,0-2 1,1 1-1,0-2 0,1 0 1,0 0-1,0-2 0,1 0 1,0 0-1,0-2 0,23 7 1,14 1-8,1-2 0,0-2 0,0-3-1,82 1 1,-32-9-81,149-23 0,-213 18 94,-1-2-1,0-2 1,0-1 0,-2-3 0,58-27 0,-43 13 167,-1-2 0,-2-3 1,51-43-1,-54 39 19,136-118 667,-176 149-803,0 0 0,-1 0 1,1 0-1,-1-1 0,0 0 1,-1 0-1,0-1 0,0 1 1,0-1-1,-1 0 0,0 0 1,-1 0-1,0 0 0,0 0 1,0 0-1,-1-1 0,-1 1 1,1-1-1,-1 1 0,-2-15 1,-1 4-6,0 0 1,-1 1-1,-1-1 0,0 1 1,-2 0-1,0 0 1,-1 1-1,-1 0 1,0 0-1,-13-15 1,1 3-76,-2 0 1,0 2 0,-2 0-1,-39-30 1,54 48-177,-1 0-1,-1 1 1,0 0 0,0 1 0,0 0-1,-1 1 1,0 0 0,0 1-1,-1 1 1,1 0 0,-1 1-1,0 0 1,0 1 0,-28-1 0,-50 9-850,42-2 378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76 20068,'7'6'1697,"-1"18"-1145,-6 9-240,1 15 720,-1 6-264,0 8-392,0 1-48,0-6-104,0-2-96,0-14-200,3-5-112,-3-13-376,0-7-176,-3-10-520,-5-8-24,-7-12 807,-5-11-287,-5-12-144</inkml:trace>
  <inkml:trace contextRef="#ctx0" brushRef="#br0" timeOffset="1">1 51 17572,'4'-9'1952,"9"0"-1024,8 2-303,12 0 1071,5 1-216,6 2-512,5-2-191,5 5-385,1-1-264,-2 2-929,-4 3 1594,-11 3-841,-8 0-72,-10 1-40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18388,'9'3'353,"1"-1"-1,-1-1 1,1 0 0,0 0 0,-1 0 0,1-2-1,0 1 1,0-1 0,-1 0 0,1-1-1,-1 0 1,1-1 0,-1 0 0,15-7-1,4-3 284,-1-1 0,-1-2 0,33-24 0,-53 36-563,7-6 88,0 1 1,14-16-1,-25 23-147,1 0 0,-1 0 1,0-1-1,0 1 0,-1-1 0,1 0 1,0 1-1,-1-1 0,0 0 0,1 0 1,-1 0-1,0 0 0,0 0 0,-1 0 1,1 0-1,-1 0 0,1-7 0,-2 9-15,1 0-1,0 0 1,-1 0-1,1 0 1,-1 0-1,1-1 0,-1 1 1,1 0-1,-1 0 1,0 0-1,0 0 1,1 1-1,-1-1 1,0 0-1,0 0 0,0 0 1,0 1-1,0-1 1,0 0-1,0 1 1,0-1-1,0 1 0,0-1 1,-1 1-1,1 0 1,0-1-1,0 1 1,0 0-1,-1 0 0,1 0 1,0 0-1,0 0 1,0 0-1,-1 0 1,1 0-1,0 1 1,-1-1-1,-5 1-17,0 0 1,0 1-1,1 0 1,-1 0-1,-8 4 1,1 1-2,1 1 0,-1 1 0,1 0 0,1 1 0,0 0 0,0 1 0,1 0 0,0 1 0,-9 13 0,13-17-3,2 1 0,-1 0 0,1-1 1,0 2-1,1-1 0,0 1 0,0-1 1,1 1-1,0 0 0,1 0 0,0 0 1,1 1-1,0-1 0,1 20 0,0-27-54,1 0-1,-1 1 1,1-1 0,0 1-1,0-1 1,0 0-1,1 0 1,-1 0 0,1 0-1,0 0 1,0 0-1,0 0 1,0-1 0,0 1-1,1-1 1,-1 1-1,1-1 1,-1 0-1,1 0 1,0 0 0,0 0-1,0 0 1,0-1-1,0 1 1,0-1 0,6 1-1,-2 0-41,0-1 1,0 0-1,0 0 0,0 0 0,1-1 1,-1 0-1,0-1 0,0 0 0,0 0 0,1 0 1,11-5-1,22-11-565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15659,'-7'2'278,"-1"0"-1,1 0 0,0 1 1,0 0-1,0 0 0,0 1 1,0 0-1,1 0 0,0 0 1,0 1-1,-10 9 1,6-4 52,1 0 0,0 1 0,0 0 0,1 0 0,-10 21 0,15-28-275,1 1-1,0 0 0,0 0 0,0 0 0,1 0 0,0 0 0,0 0 1,0 0-1,0 1 0,1-1 0,0 0 0,0 0 0,1 8 0,0-10-48,0 1-1,0-1 0,1 1 1,-1-1-1,1 0 1,0 1-1,0-1 0,0 0 1,1 0-1,-1 0 1,1-1-1,-1 1 0,1-1 1,0 1-1,0-1 0,0 0 1,0 0-1,0 0 1,6 2-1,11 4-54,0 0 1,1-1-1,30 6 1,-29-9-50,-2 1 1,1 2-1,28 12 1,-47-18 88,0 0 1,0 0 0,0 0-1,0 0 1,0 0-1,-1 1 1,1-1-1,0 1 1,-1-1 0,1 1-1,1 2 1,-3-3 9,1 0 0,-1 0 1,0 0-1,1 0 1,-1 0-1,0 0 0,0 0 1,0-1-1,1 1 1,-1 0-1,0 0 0,0 0 1,-1 0-1,1 0 1,0 0-1,0 0 0,0 0 1,0 0-1,-1 1 1,-2 2 21,1-1 1,0 1 0,-1-1 0,0 0-1,0 0 1,0 0 0,0 0 0,0 0-1,-1-1 1,-4 3 0,-13 10 29,-2-2 1,1 0 0,-2-2-1,1 0 1,-2-2-1,-43 12 1,65-21-119,1 1-1,0-1 1,0 0 0,0 0 0,-1 0 0,1 0 0,0 0 0,0-1 0,-4 0 0,5 1 51,0-1 0,0 1 0,1-1 0,-1 1 0,0-1 0,1 1 0,-1-1 0,1 1 0,-1-1 0,1 0 0,-1 1 0,1-1 0,-1 0 0,1 1 0,-1-1 0,1 0 0,0 0 0,-1 1 0,1-1 1,0 0-1,0 0 0,0 1 0,0-1 0,0 0 0,0 0 0,0 0 0,0 0 0,0 1 0,0-1 0,0 0 0,0-1 0,8-25-369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17804,'-8'23'1782,"-18"34"1,17-38-1064,0 0-1,-10 35 1,13-27-359,2-1 0,0 1-1,2 0 1,1 0 0,4 51 0,33 131-157,-13-94-1513,-22-111 1004,-1 0 0,1 0 0,-1 0 0,0-1 0,0 1 0,0 0 0,-1 5 0,1-9 235,0 1 0,0-1 0,-1 0 0,1 1 0,0-1 0,0 0 0,0 0 0,0 1 0,0-1 0,0 0 0,-1 0 0,1 1 0,0-1 0,0 0 0,-1 0 0,1 1 0,0-1 0,0 0 0,0 0 0,-1 0 0,1 0 0,0 1 0,-1-1 0,1 0 0,0 0 0,0 0 0,-1 0 0,1 0 0,0 0 0,-1 0 0,1 0 0,0 0 0,-1 0 0,1 0 0,-2-1-97,1 1-1,-1-1 1,1 0-1,-1 0 1,1 0-1,-1 0 1,1 0-1,0 0 1,-1 0-1,1 0 1,-1-2-1,-24-27-1146,-23-34 0,28 32 2121,1-1 0,-28-60 0,48 91-767,-4-6 313,1 1 0,1-1 0,-1 0 0,-1-12 0,4 19-287,-1-1 1,1 1 0,0-1 0,0 1 0,0-1 0,0 1-1,0-1 1,0 1 0,1-1 0,-1 1 0,0-1 0,1 1-1,-1-1 1,1 1 0,0 0 0,-1-1 0,1 1 0,0 0-1,0 0 1,0-1 0,0 1 0,0 0 0,0 0 0,0 0-1,0 0 1,0 0 0,1 0 0,-1 1 0,0-1 0,1 0-1,1 0 1,9-2 90,1 0-1,0 1 1,0 1-1,0 0 0,0 0 1,24 4-1,3-2-60,17-1-110,1-1-47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39 16211,'2'-2'408,"0"0"-1,0 0 1,0 0-1,0 0 1,0-1-1,0 1 1,0 0-1,-1-1 1,3-3-1,-4 6-333,0 0-1,0-1 1,0 1-1,0 0 1,0-1-1,0 1 1,0 0 0,0-1-1,0 1 1,0 0-1,0-1 1,0 1-1,0 0 1,0-1-1,0 1 1,0-1-1,0 1 1,0 0-1,0-1 1,0 1-1,-1 0 1,1-1-1,0 1 1,0 0-1,0 0 1,-1-1-1,1 1 1,-1-1 0,0 1 50,0-1 0,0 1 1,0-1-1,0 1 1,0 0-1,-1 0 1,1-1-1,0 1 1,0 0-1,-1 0 1,1 0-1,0 0 1,-2 0-1,-9 2 197,0 0 0,0 1 0,0 0 0,0 1 0,0 0 0,1 1 0,0 0-1,-12 7 1,10-4-296,0 1 0,0 0 0,0 1 0,1 0 0,-20 23 0,28-28-41,0 0 1,1 1-1,-1-1 0,1 1 0,-4 10 0,7-15 7,-1 0 0,1 0 0,-1 0 0,1-1-1,0 1 1,-1 0 0,1 0 0,0 0 0,0 0-1,0 1 1,0-1 0,0 0 0,0 0-1,0 0 1,0 0 0,0 0 0,0 0 0,1 0-1,-1 0 1,0 0 0,1 0 0,-1-1 0,0 1-1,1 0 1,0 0 0,-1 0 0,1 0 0,-1 0-1,1-1 1,0 1 0,0 0 0,-1-1-1,1 1 1,0 0 0,0-1 0,0 1 0,0-1-1,0 1 1,0-1 0,0 0 0,0 1 0,1-1-1,17 3-182,0-1-1,1-1 1,-1-1-1,38-4 1,20 0-438,-76 4 619,10 0-160,1 1 0,-1 0 1,19 4-1,-27-4 138,-1 0 0,0-1 0,0 1 0,1 0 0,-1 0 0,0 1 1,0-1-1,0 0 0,0 1 0,0-1 0,1 2 0,-2-2 19,0 0-1,-1 0 1,1 0-1,-1 0 0,1 0 1,-1 0-1,1 1 1,-1-1-1,0 0 1,1 0-1,-1 0 1,0 0-1,0 0 1,0 1-1,0-1 1,0 0-1,0 0 1,0 0-1,0 0 1,-1 0-1,1 1 0,0-1 1,-1 2-1,-3 4 40,0 0 0,0 0 0,0-1 0,-1 1 0,0-1 0,0 0 0,0 0 0,-1-1 0,-8 7 0,-61 41 716,66-48-672,-6 5 222,-34 17 0,45-26-344,1 1 0,0-1 0,-1 1 0,1-1 0,-1 0 0,0-1 0,1 1 0,-1 0 0,0-1 0,0 0 0,1 0 0,-1 0 0,0-1 0,1 1 0,-1-1 0,-5-1 0,8 1 56,-1 0 0,1 0 0,0 1 0,0-1 0,0 0 0,0 0 0,0 0 0,0 0 0,1 0 0,-1-1 0,0 1 0,0 0 0,1 0 1,-1 0-1,1-1 0,-1 1 0,1 0 0,0-1 0,-1 1 0,1 0 0,0-1 0,0 1 0,0-2 0,2-31-258,-2 34 253,9-39-332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15811,'0'-1'54,"0"1"0,0-1 1,0 1-1,0-1 0,0 1 0,0 0 0,0-1 0,0 1 0,0-1 0,0 1 0,0-1 0,0 1 0,0 0 0,0-1 0,-1 1 0,1-1 0,0 1 0,0 0 0,-1-1 0,1 1 0,0 0 1,0-1-1,-1 1 0,1 0 0,0 0 0,-1-1 0,1 1 0,0 0 0,-1 0 0,1-1 0,-1 1 0,0 0 0,-10 8 841,-9 24 451,8-8-548,2 1-1,-8 30 1,15-44-689,1 0 0,0 1-1,0-1 1,1 1 0,0-1 0,1 1 0,2 18 0,-1-28-114,-1 0 0,0 0 1,0 0-1,1 0 1,-1 0-1,1 0 0,0 0 1,-1 0-1,1 0 1,0 0-1,0-1 0,0 1 1,0 0-1,1 0 1,-1-1-1,0 1 0,1-1 1,-1 0-1,1 1 1,-1-1-1,1 0 0,0 0 1,0 0-1,-1 0 1,1 0-1,0 0 0,0 0 1,0-1-1,0 1 1,0-1-1,0 1 0,0-1 1,0 0-1,0 0 1,0 0-1,0 0 0,0 0 1,0 0-1,0-1 1,0 1-1,0-1 0,0 1 1,0-1-1,0 0 1,0 0-1,0 0 0,-1 0 1,1 0-1,0 0 1,1-1-1,10-8-74,-1 0 0,0 0-1,-1-1 1,0 0 0,-1-1 0,0 0 0,9-16 0,-5 6-9,-1-1 0,-1-1 0,14-37 1,-21 42 104,-5 19-15,0 0 0,0 0 0,0 0 0,0 0 0,0 0 0,0 0 0,0 0 0,-1 0-1,1 1 1,0-1 0,0 0 0,0 0 0,0 0 0,0 0 0,0 0 0,0 0 0,-1-1 0,1 1 0,0 0 0,0 0 0,0 0 0,0 0 0,0 0 0,0 0-1,0 0 1,0 0 0,0 0 0,-1 0 0,1 0 0,0 0 0,0 0 0,0 0 0,0 0 0,0 0 0,0-1 0,0 1 0,0 0 0,0 0 0,0 0 0,0 0 0,0 0-1,0 0 1,0 0 0,0 0 0,0 0 0,0-1 0,0 1 0,0 0 0,0 0 0,0 0 0,0 0 0,0 0 0,0 0 0,0 0 0,0-1 0,0 1 0,0 0-1,0 0 1,0 0 0,0 0 0,0 0 0,0 0 0,-7 7 103,-2 11 70,-1-1 0,2 1 0,0 0 0,2 1 0,0 0 0,0 0 0,2 0 1,1 1-1,-2 27 0,5-41-116,0 0 0,1-1 0,-1 1 0,1-1-1,1 1 1,-1-1 0,1 1 0,0-1 0,2 6 0,11 5 161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18188,'1'0'56,"-1"-1"1,1 1-1,-1 0 1,1-1-1,0 1 0,-1 0 1,1 0-1,-1 0 1,1-1-1,0 1 0,-1 0 1,1 0-1,-1 0 1,1 0-1,0 0 0,-1 0 1,1 0-1,0 0 1,-1 0-1,1 1 0,-1-1 1,1 0-1,0 0 1,-1 0-1,1 1 0,-1-1 1,1 0-1,-1 1 1,1-1-1,-1 0 0,1 1 1,-1-1-1,1 1 1,-1-1-1,0 1 0,1-1 1,-1 1-1,1-1 1,-1 1-1,0-1 0,0 1 1,1-1-1,-1 1 1,0 0-1,0-1 0,0 1 1,0-1-1,0 1 1,0 0-1,0-1 1,0 1-1,0-1 0,0 1 1,0 0-1,0 8 300,0 0 1,0 1-1,-3 9 0,2-7 181,-16 252 2026,18-209-2556,1 1-1,17 94 1,-32-197-1029,-52-262-17,65 305 1053,-1 0-1,0 0 0,1 0 1,0 0-1,0 0 0,0-5 1,1 8-9,-1 1 1,0-1-1,0 0 1,0 1-1,1-1 0,-1 1 1,0-1-1,1 1 1,-1-1-1,0 1 1,1-1-1,-1 1 1,1-1-1,-1 1 0,1-1 1,-1 1-1,1-1 1,-1 1-1,1 0 1,-1-1-1,1 1 1,-1 0-1,1 0 1,0-1-1,-1 1 0,1 0 1,0 0-1,-1 0 1,1 0-1,0 0 1,-1 0-1,1 0 1,-1 0-1,1 0 1,0 0-1,-1 0 0,1 0 1,0 1-1,-1-1 1,1 0-1,-1 0 1,1 1-1,0-1 1,-1 0-1,1 1 0,94 43-1047,-5-1-1929,-77-39 1975,0 1-1,0-2 1,0 1 0,0-2-1,19 2 1,-27-4 694,-1 0 0,1 0 0,0-1 0,-1 1 0,1-1-1,-1 0 1,1-1 0,5-1 0,-8 2 322,0 0 1,0 0-1,0 0 0,-1 0 1,1 0-1,0 0 0,-1-1 1,1 1-1,-1 0 0,1-1 0,-1 1 1,0-1-1,0 0 0,0 1 1,1-1-1,-2 0 0,1 0 1,0 0-1,0 1 0,0-5 1,0 6 53,-1-1 1,0 1 0,0 0 0,0-1 0,0 1 0,0-1-1,0 1 1,0-1 0,0 1 0,0-1 0,0 1-1,0-1 1,0 1 0,0 0 0,0-1 0,0 1 0,0-1-1,0 1 1,0-1 0,-1 1 0,1 0 0,0-1 0,0 1-1,-1 0 1,1-1 0,0 1 0,0-1 0,-1 1 0,1 0-1,0 0 1,-1-1 0,1 1 0,-1 0 0,1 0 0,0-1-1,-1 1 1,1 0 0,-1 0 0,1 0 0,-1 0 0,1 0-1,0-1 1,-1 1 0,1 0 0,-1 0 0,1 0 0,-1 0-1,1 0 1,-1 0 0,1 1 0,0-1 0,-1 0 0,0 0-1,-24 11 2519,17-5-2282,1 0 1,0 0-1,0 1 0,1 0 1,0 1-1,0 0 1,0-1-1,1 2 0,0-1 1,-3 10-1,5-11-236,0-1-1,0 1 1,1 0 0,0 0-1,0 0 1,1 1 0,0-1-1,0 0 1,1 0 0,0 1-1,0-1 1,1 0 0,2 14-1,-3-19-63,1-1-1,-1 1 1,1 0-1,0-1 1,-1 1-1,1-1 1,0 1-1,0-1 1,0 1-1,0-1 1,0 0-1,0 1 1,0-1-1,1 0 1,-1 0-1,0 0 1,1 0-1,-1 0 1,1 0-1,-1 0 1,1-1-1,2 2 1,-1-2 0,-1 1 0,1-1 0,0 0 0,0 0 0,0 0 0,0 0 0,-1-1 0,1 1 0,0-1 0,0 0 0,-1 0 0,5-1 0,3-3 16,-1 0 0,1 0 0,-1-1 0,0-1 0,15-14 0,-8 6-14,0-2 1,-1 0-1,-1 0 0,-1-1 1,-1-1-1,11-20 0,-19 27-92,-9 14-35,-10 18-11,10-10 85,0 0 1,0 1-1,1-1 1,-6 20-1,10-27 41,-1 0-1,1 0 0,-1-1 0,1 1 0,0 0 0,0 0 0,0 0 0,1 0 0,-1 0 0,2 4 0,-2-5 6,1-1 0,0 0 1,-1 0-1,1 1 0,0-1 0,0 0 0,0 0 0,0 0 1,0 0-1,0 0 0,0 0 0,0 0 0,0 0 0,1-1 1,-1 1-1,0 0 0,0-1 0,1 1 0,-1-1 0,0 1 1,1-1-1,2 1 0,0-1 25,1 0 0,0 0-1,-1 0 1,1 0 0,0-1 0,-1 0 0,1 0 0,-1 0-1,1 0 1,-1-1 0,1 0 0,-1 0 0,5-3 0,9-6 140,26-20 0,-40 28-145,23-18 180,-1-1-1,-1-1 1,40-49 0,-55 59-181,0-1 1,0-1 0,-1 1 0,-1-2-1,0 1 1,-2-1 0,1 0 0,-2 0 0,5-26-1,-9 40-29,-1 1-1,0-1 1,1 0-1,-1 1 1,0-1-1,0 0 0,0 1 1,-1-1-1,1 1 1,0-1-1,-1 0 1,1 1-1,-1-1 0,1 1 1,-1-1-1,0 1 1,1-1-1,-1 1 1,-2-3-1,2 4 1,0-1 1,0 1-1,0-1 0,0 1 1,0-1-1,0 1 0,0 0 1,0-1-1,0 1 0,0 0 1,0 0-1,0 0 0,0 0 1,0 0-1,0 0 0,-1 0 1,1 0-1,0 0 0,0 1 1,0-1-1,0 0 0,0 1 1,0-1-1,0 1 0,0-1 1,0 1-1,0-1 0,0 1 1,-1 1-1,-7 5 17,1 1-1,0 0 1,0 0 0,1 1 0,-1 0 0,2 1-1,0-1 1,0 1 0,0 1 0,2-1-1,-1 1 1,1 0 0,1 0 0,0 0-1,-2 13 1,5-17 2,0 1 0,1-1 0,0 0 0,0 0-1,1 0 1,0 0 0,0 0 0,0 0 0,1 0 0,0 0 0,1-1 0,-1 1 0,9 9 0,-10-13-8,1 1 0,0-1 0,0 0 0,0 0 0,0-1 0,1 1 0,-1-1 1,1 1-1,-1-1 0,1 0 0,5 1 0,-6-2-1,-1 0 0,1 0-1,0-1 1,0 0 0,0 0 0,0 1 0,0-1-1,-1-1 1,1 1 0,0 0 0,0-1 0,0 0-1,-1 1 1,1-1 0,0 0 0,-1 0 0,1-1-1,2-1 1,1-1 12,0 0 0,0-1 0,-1 0 0,0 0 1,0-1-1,0 1 0,0-1 0,-1 0 0,7-13 0,-2 1 23,0-1 1,8-25 0,-14 24-15,-5 32-16,1-8-7,1 1-1,-1 0 0,1-1 1,1 1-1,-1 0 0,1-1 1,-1 1-1,2 0 0,-1-1 1,0 1-1,1-1 0,0 0 1,0 1-1,0-1 0,0 0 1,1 0-1,-1 0 0,1-1 1,0 1-1,0-1 1,1 1-1,-1-1 0,1 0 1,-1 0-1,1 0 0,0-1 1,0 0-1,1 1 0,-1-1 1,0-1-1,1 1 0,-1-1 1,1 1-1,-1-1 0,1-1 1,-1 1-1,1-1 0,0 1 1,0-1-1,8-2 1,-1 0-6,-1 0 0,0-1 1,0-1-1,-1 0 1,1-1-1,-1 0 1,0 0-1,0-1 1,0 0-1,-1-1 1,0 0-1,13-13 1,-17 12-92,-9 8-8,-13 11 1,7-1 63,0 0-1,-12 17 0,19-24 12,1 0-1,1-1 0,-1 1 1,0 0-1,1 0 0,-1 1 0,1-1 1,0 0-1,0 0 0,0 0 1,1 1-1,-1-1 0,1 1 0,0-1 1,0 0-1,0 7 0,0-10 30,0 1-1,0-1 1,1 1 0,-1 0-1,0-1 1,0 1-1,0-1 1,1 1-1,-1-1 1,0 1 0,1-1-1,-1 1 1,0-1-1,1 1 1,-1-1-1,1 1 1,-1-1-1,1 1 1,-1-1 0,1 0-1,-1 1 1,1-1-1,-1 0 1,1 0-1,-1 1 1,1-1 0,-1 0-1,1 0 1,0 0-1,-1 0 1,1 0-1,-1 0 1,1 1-1,0-2 1,-1 1 0,1 0-1,0 0 1,0 0-1,1-1 13,0 1 0,0-1-1,0 0 1,0 0 0,0 0-1,0 0 1,0 0 0,-1 0-1,1 0 1,2-3 0,10-11-61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16796,'-6'-1'1752,"0"4"-1256,5 7-552,1 0 1264,5 3-1880,3 1 720,2 0-344,5 3-168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16259,'-10'3'681,"0"0"0,0 0 0,0-1 0,0-1-1,-1 0 1,1 0 0,0-1 0,-14-1-1,-10 1-17,17 1-57,-33 5 0,44-5-440,0 1 0,0 0 0,0 0 0,0 0 0,0 0 0,1 1 0,-1 0 0,-8 6 0,13-8-150,0 0 0,0 0 1,0 0-1,0 0 0,0 0 0,1 0 1,-1 0-1,0 0 0,0 0 0,1 1 1,-1-1-1,1 0 0,-1 0 0,1 1 1,0-1-1,-1 0 0,1 1 0,0-1 1,0 0-1,0 3 0,0-1-9,1-1 0,-1 1 0,1 0 0,0-1 0,0 0 0,0 1 0,0-1 0,0 1 0,0-1-1,3 3 1,0 0-2,0 0 0,0-1 0,1 1 0,-1-1 0,1 0 0,0 0 0,0 0-1,10 4 1,-6-5 9,0 0 0,1-1-1,-1 0 1,1 0 0,-1-1-1,1 0 1,-1-1 0,15-1-1,22 2 104,-45-1-108,-1 0 0,0 0-1,1 0 1,-1 0-1,0 1 1,1-1 0,-1 0-1,0 0 1,0 0 0,1 0-1,-1 1 1,0-1 0,1 0-1,-1 0 1,0 1-1,0-1 1,0 0 0,1 0-1,-1 1 1,0-1 0,0 0-1,0 1 1,0-1-1,0 0 1,0 0 0,1 1-1,-1-1 1,0 0 0,0 1-1,0-1 1,0 0-1,0 1 1,0-1 0,0 0-1,0 1 1,0-1 0,-1 0-1,1 1 1,0-1 0,0 0-1,0 1 1,0-1-1,0 0 1,0 1 0,-1-1-1,1 0 1,0 0 0,0 1-1,-1-1 1,1 0-1,0 0 1,0 0 0,-1 1-1,1-1 1,-14 17 323,0-3-83,-9 9 422,-33 27-1,48-44-613,1-1 0,0 0 0,-1-1 0,0 1 0,0-1 0,-1-1 0,1 0 0,-1 0 1,-15 3-1,22-6-119,0 0 0,-1 1 0,1-1 0,0 0 1,-1 0-1,1 0 0,0-1 0,0 1 1,-1-1-1,1 1 0,0-1 0,0 0 0,0 0 1,-1 1-1,1-2 0,0 1 0,0 0 0,1 0 1,-1-1-1,0 1 0,0-1 0,1 1 0,-1-1 1,0 0-1,1 1 0,0-1 0,-1 0 0,1 0 1,0 0-1,0 0 0,0-1 0,0-1 1,-7-17-422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16580,'0'-1'89,"0"1"1,1-1 0,-1 1-1,0-1 1,0 0 0,1 1 0,-1-1-1,1 1 1,-1-1 0,0 1-1,1-1 1,-1 1 0,1-1 0,-1 1-1,1 0 1,-1-1 0,1 1-1,-1 0 1,1-1 0,0 1 0,0 0-1,0 0-22,-1 0 0,0 0 0,1 1-1,-1-1 1,0 0 0,1 0 0,-1 1 0,0-1-1,1 0 1,-1 1 0,0-1 0,0 1 0,1-1-1,-1 0 1,0 1 0,0-1 0,0 1-1,1-1 1,-1 1 0,0-1 0,0 0 0,0 2-1,3 34 1896,-2-34-1847,-6 278 5081,-1-118-4145,5-151-993,3 40 166,-2-49-213,0 0-1,0 0 0,0-1 1,1 1-1,-1 0 0,1 0 1,0 0-1,-1 0 0,1 0 1,0-1-1,0 1 1,0 0-1,0-1 0,0 1 1,0-1-1,1 1 0,-1-1 1,0 0-1,1 1 0,2 1 1,-3-3-6,1 0 0,-1 0 0,0 1 0,0-1 1,1 0-1,-1 0 0,0 0 0,1 0 0,-1-1 0,0 1 0,0 0 0,1 0 1,-1-1-1,0 1 0,0-1 0,0 1 0,1-1 0,-1 0 0,0 1 1,0-1-1,0 0 0,0 0 0,0 0 0,0 0 0,-1 0 0,1 0 0,0 0 1,0 0-1,0-1 0,21-36 82,-16 25-110,0-2-1,0 1 1,-1 0-1,-1-1 1,-1 0-1,0 0 1,1-17-1,-5 24-203,-3 13 117,-2 13-8,4-11 100,1-1 0,0 1 0,1 0 0,-1 0 0,1 1 0,1-1 0,-1 0 0,3 11 0,-2-16 22,0 0 1,0 0-1,-1 0 1,1 0 0,1 0-1,-1-1 1,0 1-1,0 0 1,1 0-1,-1-1 1,1 1-1,-1-1 1,1 1-1,0-1 1,-1 0-1,1 0 1,0 0 0,0 0-1,0 0 1,0 0-1,0 0 1,0-1-1,0 1 1,0-1-1,0 1 1,1-1-1,-1 0 1,0 0-1,0 0 1,0 0 0,4 0-1,4-1 24,0-1-1,0 0 1,0 0 0,0-1-1,0 0 1,-1-1 0,1 0-1,12-8 1,8-6 14,30-25 1,-33 22-145,-39 43-337,1-1 1,-15 39-1,24-54 290,-11 36-916,13-41 973,0 0-1,0 0 1,-1 0-1,1 0 1,0 1 0,0-1-1,0 0 1,0 0 0,0 0-1,0 0 1,0 1 0,1-1-1,-1 0 1,0 0-1,1 0 1,-1 0 0,1 0-1,-1 0 1,1 0 0,-1 0-1,1 0 1,0 0 0,0 0-1,-1 0 1,1 0-1,0 0 1,0 0 0,0-1-1,2 2 1,-2-2-59,1 1 0,-1-1 1,1 0-1,-1 0 0,1 0 0,0 0 0,-1-1 1,1 1-1,-1 0 0,1 0 0,-1-1 0,1 1 1,-1-1-1,1 0 0,-1 1 0,0-1 0,1 0 1,1-1-1,24-20-1703,-25 21 1672,13-14-458,-1-1 0,0 0 0,-1-1-1,-1 0 1,0-1 0,-1 0 0,15-37 0,-3-5 1183,21-79 1,-1-29 4693,-56 239-689,-1 7-3996,-4 4 5,5-30 286,-11 103 0,24-153-821,0-1-1,-1 1 1,1 0 0,0-1 0,0 1 0,0 0 0,1 0 0,-1-1-1,0 1 1,0 0 0,1-1 0,-1 1 0,1-1 0,0 1 0,-1 0-1,1-1 1,0 1 0,0-1 0,0 0 0,0 1 0,0-1-1,0 0 1,2 2 0,-1-2-5,0-1 0,0 1 0,0-1 0,0 0 0,0 1 0,0-1-1,1 0 1,-1 0 0,0 0 0,0-1 0,0 1 0,0 0 0,0-1 0,0 1 0,0-1 0,0 0 0,0 0-1,3-1 1,15-8-22,-1 0 0,-1-1-1,0-1 1,0-1 0,-1 0-1,-1-2 1,0 1 0,-1-2-1,-1 0 1,22-32 0,-32 41-360,0-1 1,0 1-1,-1-1 0,5-15 1,-7 21 279,0-1 0,0 0 0,-1 0-1,0 0 1,1 0 0,-1 0 0,0 0 0,0 0 0,-1 0 0,1 1-1,-1-1 1,1 0 0,-1 0 0,0 0 0,0 0 0,-2-4 0,-12-6-657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242 529 19172,'5'25'2097,"7"-5"-1241,2-2-352,3-3 1016,1-2-216,0-3-775,-1-3-409,-4-3-1137,-3-4-1415,-11-4 2024,-6-5-376,-6-4-313</inkml:trace>
  <inkml:trace contextRef="#ctx0" brushRef="#br0" timeOffset="1">4 0 20980,'-3'8'2153,"4"2"-1585,8-3-224,0 3 1248,2 3-1784,-1 0 1313,4-6-993,-1-4-48,-4-5-80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16772,'5'-8'1271,"1"-1"35,-5 16 131,-53 494 1205,50-477-2671,-1-3-304,1 0 0,1 0 0,3 40 0,-2-61 309,-1 1-1,1-1 0,0 0 0,0 1 1,0-1-1,0 1 0,0-1 0,0 0 1,0 1-1,1-1 0,-1 1 0,0-1 1,0 0-1,0 1 0,0-1 0,0 0 1,0 1-1,1-1 0,-1 0 0,0 1 1,0-1-1,1 0 0,-1 1 0,0-1 1,0 0-1,1 0 0,-1 1 0,0-1 0,1 0 1,-1 0-1,0 0 0,1 1 0,-1-1 1,1 0-1,-1 0 0,0 0 0,1 0 1,-1 0-1,0 0 0,1 0 0,-1 0 1,1 0-1,-1 0 0,0 0 0,1 0 1,-1 0-1,1 0 0,1-1-30,0-1 0,0 1 1,0-1-1,-1 1 0,1-1 0,-1 1 0,1-1 1,-1 0-1,2-2 0,17-30-528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16836,'-17'125'3577,"1"-17"-2276,6 35-1124,10 191-1,0-334-244,0 1-1,1-1 0,-1 1 0,0-1 1,0 1-1,0-1 0,0 1 1,0-1-1,0 0 0,0 1 0,0-1 1,0 1-1,-1-1 0,1 1 0,0-1 1,0 1-1,0-1 0,0 1 0,-1-1 1,1 0-1,0 1 0,0-1 0,-1 1 1,-6-7-1020,-8-21-82,15 26 1098,-13-27-593,-66-137-1005,-1 4 4713,79 161-2979,1-1 0,0 1 0,-1 0 0,1-1 0,0 1-1,0 0 1,-1-1 0,1 1 0,0 0 0,0-1 0,-1 1 0,1-1 0,0 1 0,0 0 0,0-1-1,0 1 1,0-1 0,-1 1 0,1-1 0,0 1 0,0-1 0,0 1 0,0 0 0,0-1 0,1 1 0,-1-1-1,0 1 1,0-1 0,0 1 0,0 0 0,0-1 0,1 1 0,-1-1 0,0 0 0,15 5 1626,-11-2-1894,18 6 566,0 1-728,0 0 0,0-2 0,1-1 0,37 5 0,-33-10-9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13635,'-30'83'2512,"17"-53"-1096,-12 48 0,23-69-1211,0 1 1,1 0-1,0-1 1,0 1-1,1 0 1,0 0-1,1-1 1,0 1-1,3 14 1,-3-21-140,0 0 0,0 1-1,1-1 1,-1 0 0,1 1 0,0-1 0,-1 0 0,1 0-1,1 0 1,-1-1 0,0 1 0,1 0 0,-1-1 0,1 0 0,0 1-1,0-1 1,0 0 0,3 1 0,0 0 57,-1-1 1,1 0 0,-1-1-1,1 0 1,0 0-1,0 0 1,-1 0 0,1-1-1,0 0 1,8-1-1,-2 0 125,-1-1 0,0 0-1,1-1 1,-1-1 0,0 1-1,-1-2 1,1 0-1,-1 0 1,0 0 0,17-13-1,-24 15-182,0 1 1,0-1-1,-1 0 0,1 0 0,-1 0 0,0 0 0,0 0 1,0 0-1,0-1 0,0 1 0,-1-1 0,1 1 0,-1-1 0,0 1 1,0-1-1,0 0 0,-1 0 0,1 1 0,-1-1 0,0 0 0,0-4 1,-1 3-75,0 1 1,0-1 0,-1 1-1,1-1 1,-1 1 0,0 0 0,0 0-1,0 0 1,-1 0 0,0 0-1,1 0 1,-1 1 0,0-1-1,-1 1 1,1 0 0,-8-5 0,3 2-862,0 1 0,-1 0 1,0 0-1,-1 1 0,1 0 0,-1 0 1,-12-2-1,19 6-445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22661,'5'0'2272,"1"0"-1463,-9 0 415,6-2-632,1 1-288,3-1-752,4 2-488,-3-3 1168,1 1-408,-1 0-152,-2 1-145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15627,'-2'24'2201,"-1"-4"-1297,2-5-352,1-1 1104,0-1-479,0-3-233,3-3-352,-2-3-176,1 1-504,-1-5-336,3 0 376,-4-3-64,-4-11-56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207 187 17356,'4'-4'386,"-1"0"1,0 0 0,1-1-1,-2 1 1,1-1 0,3-8-1,-5 12-331,-1 0 0,0 0-1,1 0 1,-1 0-1,0 0 1,0 0 0,0 0-1,0 0 1,0 1-1,0-1 1,0 0 0,0 0-1,0 0 1,0 0-1,-1 0 1,1 0 0,0 0-1,-1-1 1,0 1 16,0 0-1,0 1 1,0-1 0,0 0-1,1 1 1,-1-1 0,0 0 0,0 1-1,0-1 1,0 1 0,-1 0-1,1-1 1,0 1 0,0 0 0,0 0-1,0-1 1,0 1 0,0 0-1,-2 0 1,-4 1 20,1 0 0,0 0 1,-1 0-1,1 0 0,0 1 0,0 0 0,0 1 0,0-1 1,0 1-1,-7 5 0,-53 39-56,60-43-7,4-2-27,-4 2 1,0 0-1,1 0 0,-1 1 1,1 0-1,0 0 1,0 0-1,1 1 1,0 0-1,0-1 1,-5 10-1,9-14-1,0-1 0,0 0-1,-1 1 1,1-1 0,0 1 0,0-1-1,0 0 1,0 1 0,0-1 0,0 1 0,0-1-1,0 1 1,0-1 0,0 1 0,0-1-1,0 0 1,0 1 0,0-1 0,0 1 0,0-1-1,0 1 1,0-1 0,1 0 0,-1 1-1,0-1 1,0 0 0,0 1 0,1-1 0,-1 1-1,0-1 1,1 0 0,-1 1 0,16-1-1,17-13 0,-11 0-61,0-1-1,-1-1 1,-1-1 0,26-25 0,-46 40 53,1 1-2,-1 0-1,0 0 1,0 0 0,0-1 0,0 1 0,0 0 0,0 0 0,1 0 0,-1 0-1,0 0 1,0 0 0,0 0 0,0 0 0,0 0 0,1 0 0,-1 0 0,0 0-1,0 0 1,0 0 0,0 0 0,1 0 0,-1 0 0,0 0 0,0 0 0,0 0 0,0 0-1,0 0 1,1 0 0,-1 0 0,0 0 0,0 1 0,0-1 0,0 0 0,0 0-1,0 0 1,1 0 0,-1 0 0,0 0 0,0 0 0,0 1 0,0-1 0,0 0-1,0 0 1,0 0 0,0 0 0,0 0 0,0 0 0,0 1 0,0-1 0,0 0-1,0 0 1,0 0 0,0 0 0,0 1 0,0-1 0,0 0 0,0 0 0,0 0 0,0 0-1,0 0 1,0 1 0,0-1 0,0 0 0,0 22-354,-6 24-19,-2-6 284,-8 42 73,-3-1 1,-30 80-1,47-157 29,0 0 0,0 1 0,-1-1 0,1 0-1,-7 6 1,9-9 0,-1-1 0,1 1 0,-1-1-1,1 1 1,-1-1 0,1 0 0,-1 1-1,1-1 1,-1 0 0,1 1 0,-1-1 0,0 0-1,1 1 1,-1-1 0,1 0 0,-1 0 0,0 0-1,1 0 1,-2 0 0,1 0 0,1 0 1,-1-1-1,0 1 1,1-1-1,-1 1 1,1-1-1,-1 1 1,1-1-1,-1 1 1,1-1-1,0 1 1,-1-1-1,1 0 1,0 1-1,-1-1 1,1 1-1,0-1 1,0 0-1,-1 1 1,1-1-1,0 0 1,0 0-1,0 0 1,-1-8 4,0 0-1,1 0 1,0 0 0,0 0 0,1 0-1,1 0 1,-1 1 0,1-1 0,1 0-1,-1 1 1,2-1 0,-1 1 0,1 0-1,6-10 1,2-1-11,0 0 1,2 1-1,0 0 0,26-23 1,-20 23-23,1 1 1,0 1 0,2 2-1,0 0 1,0 1 0,2 1-1,-1 1 1,1 2 0,1 0-1,29-5 1,-52 13 4,31-5-136,-33 6 144,0 0 0,0 0 1,1 0-1,-1 0 0,0 0 0,0 0 0,0 0 1,0 0-1,0 0 0,1 0 0,-1 1 0,0-1 0,0 1 1,0-1-1,0 0 0,0 1 0,0 0 0,0-1 1,0 1-1,0 0 0,0-1 0,0 1 0,0 1 0,-1-1 3,1 0-1,-1 0 0,0 0 0,0 0 0,0-1 0,0 1 0,0 0 0,0 0 0,0 0 0,-1 0 1,1 0-1,0 0 0,0 0 0,-1 0 0,1-1 0,-1 1 0,1 0 0,0 0 0,-1 0 0,0-1 1,1 1-1,-1 0 0,1 0 0,-2 0 0,-19 19-93,16-16 76,-10 9 155,-1 0 0,0-1 0,-28 16 1,67-57 846,26-35-433,-36 46-425,0 1 0,1 0 0,20-18 0,-31 33-100,-1 0 0,1 0 0,0 0 0,0 0 0,0 1 0,0 0 0,0 0 0,0 0 0,1 0 0,-1 0 0,0 0 0,0 1-1,1 0 1,-1-1 0,7 2 0,3 0 3,1 1-1,22 7 0,-3-2 1,-13-3-19,1-1 1,0-1-1,0-1 1,0-1-1,0-1 1,21-4-1,-33 3-1,-1 1-1,1-2 0,-1 0 0,1 0 0,-1 0 0,0-1 0,11-7 0,-15 8-1,1-1 1,-1 1-1,0-1 0,0 0 0,0 0 0,-1 0 0,1-1 0,-1 1 0,0-1 0,-1 0 0,1 0 1,3-10-1,-5 12 2,0 0 0,0 0 1,-1 0-1,1 0 0,-1 0 0,0 0 1,0 0-1,0-1 0,0 1 0,-1 0 1,1 0-1,-1 0 0,-1-4 1,2 6-1,-1 0 1,1 0 0,-1 0 0,0 0 0,1 0-1,-1 0 1,0 0 0,0 0 0,0 0 0,1 0-1,-1 0 1,0 1 0,0-1 0,0 0 0,0 1 0,0-1-1,-1 1 1,1-1 0,0 1 0,0-1 0,0 1-1,0 0 1,0 0 0,-1-1 0,1 1 0,0 0 0,0 0-1,-1 0 1,1 0 0,0 1 0,0-1 0,0 0-1,0 0 1,-1 1 0,1-1 0,0 1 0,0-1-1,-1 2 1,-7 1 4,2 2 0,-1-1-1,0 1 1,1 0-1,0 1 1,0 0-1,0 0 1,-7 10 0,3-3 3,0 0-1,2 1 1,-15 25 0,21-33-4,0 1 0,0 0 0,1-1-1,-1 1 1,2 0 0,-1 0-1,1 0 1,-1 10 0,2-15-3,0 0-1,0 0 1,0 0 0,1 0 0,-1 0 0,0 0 0,1 0-1,0 0 1,-1 0 0,1 0 0,0 0 0,0 0 0,0 0-1,0 0 1,1-1 0,-1 1 0,0 0 0,1-1-1,-1 1 1,1-1 0,-1 0 0,1 1 0,0-1 0,0 0-1,-1 0 1,1 0 0,0 0 0,0-1 0,0 1 0,0 0-1,0-1 1,4 1 0,6 1-24,1-1-1,0 0 1,-1-1 0,1 0-1,0-1 1,-1 0 0,1-1-1,13-5 1,99-34-175,-117 38 186,31-14-50,-29 12 46,0 0 1,0 1-1,1 0 1,0 1-1,11-2 1,-22 5 15,1 0 0,-1 0 0,0 0 1,1 0-1,-1 0 0,1 0 1,-1 0-1,0 0 0,1 0 0,-1 0 1,0 0-1,0 0 0,1 0 0,-1 0 1,0 1-1,1-1 0,-1 0 1,0 0-1,1 0 0,-1 1 0,0-1 1,0 0-1,1 0 0,-1 0 1,0 1-1,0-1 0,0 0 0,1 1 1,-1-1-1,0 0 0,0 1 1,0-1-1,0 0 0,0 0 0,0 1 1,1-1-1,-1 0 0,0 1 0,0-1 1,0 0-1,0 1 0,0-1 1,0 0-1,0 1 0,-1-1 0,1 0 1,0 1-1,0-1 0,0 0 1,0 1-1,-8 22 38,5-14 9,3-9-39,-1 1 0,1 0 0,0-1 0,0 1 0,0-1 0,0 1 0,0 0 0,0-1 0,0 1 0,0-1 0,0 1 0,1 0 0,-1-1 0,0 1 0,0-1 1,0 1-1,1 0 0,-1-1 0,0 1 0,1-1 0,-1 1 0,0-1 0,1 1 0,-1-1 0,1 1 0,-1-1 0,1 1 0,1-1 4,-1 1 1,0 0 0,1-1-1,-1 0 1,0 1-1,1-1 1,-1 0 0,1 0-1,-1 0 1,1 0 0,2 0-1,5-1 47,1-1-1,18-6 1,-23 6-36,40-13-72,45-24 0,7-2-651,-94 40 666,24-6-417,-27 7 440,1 0 0,-1 0 1,1 0-1,-1 0 0,1 0 1,-1 1-1,1-1 0,-1 0 1,1 0-1,-1 0 0,1 1 0,-1-1 1,0 0-1,1 1 0,-1-1 1,1 0-1,-1 1 0,0-1 1,1 1-1,-1-1 0,0 0 1,0 1-1,1-1 0,-1 1 1,0-1-1,0 1 0,1-1 1,-1 1-1,0-1 0,0 1 1,0-1-1,0 1 0,0-1 0,0 1 1,0-1-1,0 1 0,0-1 1,0 1-1,0 0 0,0-1 1,-1 1-1,1-1 0,0 1 1,0-1-1,-1 1 0,-10 36-203,9-32 142,0 1 1,0-1-1,0 1 0,1 0 0,0 0 1,0-1-1,0 1 0,1 0 0,0 0 1,0 0-1,1 7 0,-1-12 59,0-1 0,1 1 0,-1 0 0,0-1 0,1 1 0,-1-1 0,0 1 0,1-1 0,-1 1 0,1-1 0,-1 1 0,1-1 0,-1 0 0,1 1 0,-1-1 0,1 0 0,0 1 0,-1-1 0,1 0 0,-1 0 0,1 1 0,0-1 0,-1 0 0,1 0 0,1 0 0,10 2-205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35 604 9018,'-6'12'1442,"1"0"0,0 0 0,0 1 0,1 0 0,1 0 0,-3 20 0,6-32-1369,0-1 0,0 1-1,0-1 1,0 1 0,-1-1-1,1 1 1,0-1 0,0 1 0,0-1-1,0 1 1,0-1 0,0 1 0,1-1-1,-1 1 1,0-1 0,0 1 0,0-1-1,0 1 1,0-1 0,1 0-1,-1 1 1,0-1 0,1 1 0,-1-1-1,0 1 1,0-1 0,1 0 0,0 1-1,0-1 4,-1 0 0,1 0 0,0 0-1,0 0 1,-1 0 0,1 0 0,0 0 0,0 0-1,-1 0 1,1-1 0,0 1 0,0 0-1,-1-1 1,1 1 0,0 0 0,0-1 0,27-21 1224,-28 21-1276,35-31 731,-2-1 0,-1-3 0,37-52 0,42-94-202,-90 141-398,-1-1-1,21-68 0,-51 142-84,2-9-57,1 0 0,1 1 1,1 0-1,-3 44 0,8-66-14,0-1 0,-1 1 1,1-1-1,0 1 0,0-1 0,1 1 0,-1-1 0,0 1 1,0-1-1,1 1 0,-1-1 0,1 0 0,-1 1 1,1-1-1,0 0 0,-1 1 0,1-1 0,0 0 1,0 0-1,0 1 0,0-1 0,0 0 0,0 0 1,0 0-1,1 0 0,-1-1 0,0 1 0,0 0 0,1 0 1,-1-1-1,0 1 0,1-1 0,-1 1 0,1-1 1,-1 0-1,1 1 0,-1-1 0,0 0 0,1 0 1,-1 0-1,1 0 0,-1 0 0,3-1 0,3 0 2,0-1 0,0 0-1,0 0 1,0 0 0,-1-1 0,1 0-1,-1 0 1,7-5 0,20-17 135,-1-1 1,-1-1-1,-1-1 1,-2-2-1,-1-1 0,-1-1 1,-2-1-1,35-62 1,-50 79-13,-14 26-50,-6 18-71,5-12-1,0 0 1,2 1-1,0 0 0,1 0 0,1 0 0,0 1 1,1 28-1,2-40-27,-1 0-1,1 0 1,0 0 0,0-1 0,1 1 0,0 0 0,0-1-1,0 1 1,1-1 0,-1 0 0,1 0 0,1 0-1,-1 0 1,1 0 0,-1-1 0,1 0 0,1 0-1,-1 0 1,1 0 0,-1 0 0,1-1 0,0 0-1,0 0 1,0 0 0,11 3 0,-10-4-307,1 0 0,-1 0 1,1-1-1,-1 0 0,13 1 1,-16-2 253,0 0 0,0-1 1,0 1-1,-1 0 0,1-1 1,0 0-1,0 1 0,-1-1 1,1 0-1,-1 0 0,1-1 1,-1 1-1,1 0 0,-1-1 1,4-3-1,8-14-597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16075,'1'-1'278,"-1"1"-1,1-1 0,0 1 1,0 0-1,0-1 0,-1 1 0,1 0 1,0-1-1,0 1 0,0 0 0,0 0 1,0 0-1,-1 0 0,1 0 0,0 0 1,0 0-1,0 0 0,1 1 1,-2-1-122,0 1 1,0-1-1,0 1 1,0-1-1,0 1 1,0-1 0,0 1-1,0-1 1,0 1-1,0-1 1,-1 1-1,1-1 1,0 0 0,0 1-1,-1-1 1,1 1-1,0-1 1,0 0-1,-1 1 1,1-1 0,0 1-1,-1-1 1,-26 27 1682,2-9-1512,-2-1 0,0-1 0,-50 22-1,22-13-218,38-17-83,10-5-18,0 0 0,0 1-1,1-1 1,-1 1 0,1 0 0,0 1 0,0 0 0,-6 6 0,11-10-7,1-1 1,0 0-1,0 0 0,0 1 1,-1-1-1,1 0 0,0 0 1,0 1-1,0-1 0,0 0 0,0 0 1,-1 1-1,1-1 0,0 0 1,0 1-1,0-1 0,0 0 1,0 1-1,0-1 0,0 0 1,0 1-1,0-1 0,0 0 1,0 0-1,0 1 0,1-1 1,-1 0-1,0 1 0,0-1 0,0 0 1,0 0-1,0 1 0,1-1 1,-1 0-1,0 0 0,0 1 1,0-1-1,1 0 0,-1 0 1,0 0-1,0 1 0,1-1 1,-1 0-1,0 0 0,0 0 1,1 0-1,-1 0 0,0 0 0,1 1 1,-1-1-1,0 0 0,1 0 1,-1 0-1,19 2-2,-18-2 3,49-1 36,76-11 0,-83 6-507,0 2 0,67 2 0,-82 6-942,-26-4 1310,-1 1-1,0-1 0,0 0 0,1 1 1,-1-1-1,0 1 0,0-1 0,0 1 1,1 0-1,-1-1 0,0 1 0,0 0 1,0 0-1,0 0 0,0 0 1,-1 0-1,3 2 0,-5 3-664,-10 1-166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15491,'3'9'2337,"5"-5"-1225,14-3-312,5 1 1537,10-1-865,3 1-152,5-2-343,-1 5-177,-1 0-584,-3 0-376,-9 3 928,-4-4-744,-11-11 8,-6-9-32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13811,'0'0'54,"0"0"0,0 0 0,0 1 0,0-1 0,0 0 0,0 0 0,0 1 0,0-1 0,1 0 1,-1 0-1,0 0 0,0 1 0,0-1 0,0 0 0,0 0 0,0 0 0,1 0 0,-1 1 0,0-1 0,0 0 0,0 0 0,0 0 0,1 0 0,-1 0 0,0 1 0,0-1 0,1 0 1,-1 0-1,0 0 0,0 0 0,0 0 0,1 0 0,-1 0 0,0 0 0,0 0 0,1 0 0,-1 0 0,0 0 0,0 0 0,1 0 0,-1 0 0,0 0 0,0 0 0,0 0 0,1 0 1,-1-1-1,0 1 0,0 0 0,0 0 0,1 0 0,12-8 684,21-21 872,-1-1 0,-2-2 0,44-58 0,67-117-106,-135 197-1394,173-296 1016,-150 257-964,-50 91-222,-17 58 0,28-72 60,1 1 1,1 0-1,-3 48 1,9-74 1,1 0 1,0 0 0,0 0 0,0 0 0,0 0-1,1 0 1,-1 0 0,1 0 0,0 0-1,-1 0 1,1 0 0,1 0 0,-1-1-1,0 1 1,4 4 0,-4-6 0,-1 0 0,1 0 0,0-1 0,0 1-1,0 0 1,0-1 0,0 1 0,0-1 0,0 1 0,0-1 0,1 0 0,-1 1-1,0-1 1,0 0 0,0 0 0,2 0 0,0 0 4,0 0 0,0-1 0,0 1 0,0-1 0,0 0 0,0 0 0,-1 0 0,6-3 0,14-9 88,-1 0 0,0-2 0,36-33 0,52-62 379,-101 100-432,125-145 629,-124 144-636,-11 13-40,-13 21-37,-1 7-25,0-1 91,-13 31 0,26-51-96,0-1 0,0 1 0,1 0 0,0 0 0,1 0 0,-1 0 0,2 0 0,0 14 0,0-20-21,0-1 0,0 0 1,0 0-1,1 0 0,-1 0 1,1 0-1,0 0 0,-1 0 1,1 0-1,0 0 0,0 0 0,0 0 1,0 0-1,1 0 0,-1-1 1,0 1-1,1-1 0,-1 1 0,1-1 1,1 2-1,0-2 24,-1 0 0,0 0 1,0 0-1,1-1 0,-1 1 0,0-1 0,1 0 0,-1 0 0,1 0 1,-1 0-1,1 0 0,-1 0 0,0 0 0,1-1 0,-1 1 1,0-1-1,4-1 0,24-10-658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41 18124,'-1'-1'134,"-1"1"0,1-1 0,-1 0 0,1 1 1,-1-1-1,0 1 0,1 0 0,-1 0 0,0-1 0,1 1 1,-1 0-1,0 0 0,1 1 0,-1-1 0,0 0 0,1 0 1,-1 1-1,1-1 0,-1 1 0,1 0 0,-1-1 0,1 1 0,-1 0 1,1 0-1,-1 0 0,1 0 0,0 0 0,0 0 0,-1 0 1,0 2-1,-5 3 190,1 1 0,0 0 0,0 0 1,-5 10-1,2-3-39,1 0 1,-11 28-1,17-37-244,0 0 1,0 1-1,1-1 0,0 1 1,0-1-1,0 1 0,1-1 1,-1 1-1,1 0 0,1-1 1,1 10-1,-2-13-21,1 0 0,-1 0 0,1-1 0,0 1 0,-1 0 0,1-1 0,0 1 0,0-1-1,0 1 1,0-1 0,1 0 0,-1 1 0,0-1 0,1 0 0,-1 0 0,0 0 0,1 0 0,-1 0 0,1 0 0,2 1 0,0-1 31,-1 0 0,1 0 0,0-1 0,-1 1 0,1-1 1,-1 0-1,1 0 0,0 0 0,6-2 0,0 0 129,1-1-1,-1 0 1,0-1-1,0 0 1,19-11-1,-18 8 38,0-1 0,0 0-1,-1 0 1,0-1 0,0 0 0,16-22-1,-24 28-176,1-1 1,-1 1-1,1-1 0,-1 0 0,0 0 0,-1 0 0,1 0 0,-1-1 0,1 1 0,-1 0 0,0-1 0,-1 1 0,1 0 0,-1-1 1,0 1-1,0-1 0,-1 1 0,1 0 0,-1-1 0,0 1 0,0 0 0,0-1 0,-1 1 0,-2-6 0,2 6-111,0 1 0,0 0-1,-1-1 1,1 1 0,-1 0-1,0 0 1,0 0 0,0 1-1,-1-1 1,1 1 0,0-1-1,-1 1 1,1 0 0,-1 0-1,0 1 1,0-1 0,0 1-1,0 0 1,0 0 0,0 0 0,0 1-1,0-1 1,0 1 0,0 0-1,0 0 1,-1 0 0,1 1-1,0 0 1,0-1 0,-5 3-1,-3 7-1420,12-10 1470,0 0-1,0 1 1,0-1 0,-1 0-1,1 0 1,0 1 0,0-1 0,0 0-1,0 1 1,0-1 0,0 0 0,0 1-1,0-1 1,0 0 0,0 0 0,0 1-1,0-1 1,0 0 0,0 1 0,0-1-1,0 0 1,0 1 0,1-1 0,-1 0-1,0 0 1,0 1 0,0-1-1,0 0 1,1 0 0,-1 1 0,0-1-1,0 0 1,0 0 0,1 0 0,-1 1-1,0-1 1,0 0 0,1 0 0,-1 0-1,0 0 1,1 1 0,-1-1 0,0 0-1,0 0 1,1 0 0,-1 0 0,0 0-1,1 0 1,15 1-777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13475,'-69'9'6876,"64"-6"-3971,12 1-1610,12-1-582,81 3-596,-1-5 1,109-11-1,-205 9-104,21 0 87,-1-2-1,34-8 1,-50 7-270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14395,'0'16'2297,"5"-5"-1161,14-6-256,8-2 1585,15-3-961,5 0-184,8-2-336,3-1-232,1-1-792,0 1-600,-2-4 560,-4-2-112,-7 1-152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18444,'0'-1'97,"0"1"0,0-1 0,1 1 0,-1 0-1,0-1 1,0 1 0,1-1 0,-1 1 0,0 0 0,1-1 0,-1 1 0,0 0 0,1-1-1,-1 1 1,0 0 0,1 0 0,-1-1 0,1 1 0,-1 0 0,1 0 0,-1 0 0,1 0-1,-1 0 1,0-1 0,1 1 0,-1 0 0,2 0 0,18-2 400,-16 2-190,140-4 3995,-117 5-3978,-1 1 0,0 1-1,39 10 1,-62-12-300,0 0 0,0 0 0,0 0 0,0 0 0,0 0 0,0 1 0,0 0 0,0-1 0,0 1 0,4 4 0,-7-5-22,1 0 1,-1 0 0,1 0 0,-1 0-1,1 0 1,-1 0 0,0 0 0,1 0-1,-1 0 1,0 0 0,0 0 0,0 0-1,1 0 1,-1 0 0,0 0 0,-1 0-1,1 0 1,0 0 0,0 0 0,0 0-1,-1 1 1,1-1 0,0 0 0,-1 0-1,1-1 1,-1 1 0,1 0 0,-1 0-1,0 0 1,1 0 0,-1 0 0,0 0-1,0-1 1,-1 2 0,-9 9 10,-1-1-1,0 0 1,-1-1 0,-24 14 0,0-1 11,11-6-8,9-5-1,-1 1 0,-18 16 0,32-25-12,1 0 0,-1 1 0,1-1 0,0 1 0,0-1 0,1 1 0,-1 0-1,1 0 1,0 0 0,0 0 0,0 1 0,0-1 0,1 1 0,0-1 0,-2 7 0,3-9-16,0-1 1,1 0-1,-1 1 1,0-1-1,0 0 1,1 1-1,-1-1 0,1 0 1,-1 1-1,1-1 1,-1 0-1,1 0 1,0 1-1,0-1 0,0 0 1,-1 0-1,1 0 1,0 0-1,0 0 1,0 0-1,1-1 0,-1 1 1,0 0-1,0 0 1,0-1-1,1 1 1,-1-1-1,0 1 0,0-1 1,1 1-1,2-1 1,4 2-224,-1-1 1,1 0 0,0 0-1,11-1 1,3-2 82,-1 0 0,0-2 0,-1 0 0,1-2 0,30-12 0,9-4-339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 17684,'-20'3'767,"0"0"0,0 1 0,-30 11 0,42-12-528,1 0-1,-1 0 0,0 1 0,1 0 1,-1 1-1,1-1 0,0 2 1,1-1-1,-1 1 0,1-1 0,-5 8 1,9-11-201,1-1 0,0 1 0,-1 0 0,1-1 0,0 1 0,0 0 0,0 0 0,0 0 0,1 0 1,-1 0-1,1 0 0,-1 0 0,1 0 0,-1 0 0,1 0 0,0 0 0,0 0 0,0 0 0,0 1 0,1-1 1,-1 0-1,0 0 0,1 0 0,0 0 0,-1 0 0,1 0 0,0 0 0,0-1 0,0 1 0,0 0 0,0 0 0,1-1 1,-1 1-1,0 0 0,1-1 0,-1 0 0,3 2 0,2 2 16,1-1 0,0 0 0,0 0 0,0 0 0,0-1-1,0-1 1,1 1 0,13 2 0,2-1 51,0-2 1,0 0-1,1-1 0,-1-2 0,0 0 1,41-8-1,-34 3 77,0-2-1,-1-1 1,0-1 0,46-24 0,-69 31-131,0 0 0,-1-1 0,1 0 0,-1 0 0,1-1 0,-1 0 0,0 0 0,7-9 0,-11 13-53,0-1 0,-1 1 0,1 0 0,0 0-1,0-1 1,-1 1 0,1-1 0,-1 1-1,0-1 1,1 1 0,-1-1 0,0 1-1,0-1 1,1 1 0,-1-1 0,-1 1 0,1-1-1,0 1 1,0-1 0,0 1 0,-1-1-1,1 1 1,-1-1 0,1 1 0,-1 0-1,0-1 1,1 1 0,-1 0 0,0-1-1,0 1 1,0 0 0,0 0 0,0 0 0,0 0-1,0 0 1,-1 0 0,1 0 0,0 0-1,0 0 1,-1 1 0,1-1 0,-1 1-1,-1-1 1,-8-4-195,0 0 0,0 1 0,-1 0 0,0 1 0,0 1-1,0 0 1,0 0 0,0 1 0,0 1 0,-20 2 0,-8 5-309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18420,'0'-7'2048,"-1"16"-1760,-2 9 649,0 8-129,0 13-264,1 5-128,0 8-208,2-1-8,0-1-8,2-2-40,3-10-256,2-5-208,3-20-592,3-10-248,3-23 904,0-10-225,3-14-191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17484,'5'-1'252,"1"0"0,0 1 1,-1 0-1,1 0 0,-1 0 1,1 1-1,-1-1 1,1 2-1,6 1 0,-9-2-152,-1 0-1,1 0 0,-1 0 1,0 1-1,1-1 1,-1 1-1,0 0 0,0 0 1,0 0-1,0 0 1,0 0-1,0 0 0,-1 0 1,1 0-1,-1 1 1,0-1-1,1 1 0,-1-1 1,0 1-1,0-1 1,0 4-1,0 1-44,1 1 0,-2-1 1,1 0-1,-1 1 0,0-1 0,-1 1 0,0-1 0,0 0 0,0 0 1,-1 1-1,0-1 0,-1 0 0,0 0 0,0-1 0,0 1 1,-1 0-1,1-1 0,-9 9 0,-8 10 131,-1-1 0,-1-1 0,-26 21-1,21-19 201,26-24-355,-1 0 0,0 1 0,1-1 1,-1 1-1,1 0 0,0-1 1,0 1-1,-1 0 0,1 0 0,0 0 1,1 0-1,-1 0 0,-1 2 1,2-3-21,0-1 0,0 1 0,0-1 0,0 1 0,0-1 1,1 1-1,-1-1 0,0 1 0,0-1 0,0 1 1,0-1-1,1 1 0,-1-1 0,0 0 0,0 1 0,1-1 1,-1 1-1,0-1 0,1 0 0,-1 1 0,0-1 1,1 0-1,17 7 96,11-5-389,0 0 0,0-1 0,0-2 0,-1-1 0,1-2 0,0 0-1,-1-2 1,34-11 0,-57 15 166,1 0 0,-1 0 1,0-1-1,0 1 0,0-1 0,0 0 0,0 0 0,7-7 0,-2-7-615</inkml:trace>
  <inkml:trace contextRef="#ctx0" brushRef="#br0" timeOffset="1">11 188 14963,'-7'8'1969,"10"-1"-1201,16-1-288,4-3 1168,13-2-672,2 2-295,7-3-841,1-5 1792,5-1-1488,-2-8 40,-3-5-16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16339,'-6'17'1537,"-3"11"-945,-1 3-176,2 9 568,2 5-168,3 4-159,3-1-201,4-5-400,5-1-240,0-11-441,-1-2-255,-2-13 1048,-5-13-432,-3-2-184,-7-11-48</inkml:trace>
  <inkml:trace contextRef="#ctx0" brushRef="#br0" timeOffset="1">6 214 16043,'-4'-3'1825,"2"2"-1217,4-1-224,5 2 920,7 2-424,6-2-191,5 0-441,3-2-312,8 1-616,1-1-161,2-2 665,1 0-200,0-4-152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16556,'0'2'137,"-1"-1"0,1 0 1,0 0-1,0 1 1,0-1-1,0 0 0,0 0 1,0 1-1,1-1 1,-1 0-1,0 0 0,1 1 1,-1-1-1,1 0 1,0 1-1,-1-2-84,1 1 0,-1-1 0,0 0 0,1 0 0,-1 0 0,0 1 0,1-1 0,-1 0-1,1 0 1,-1 0 0,0 0 0,1 0 0,-1 0 0,1 0 0,-1 0 0,0 0 0,1 0 0,-1 0 0,1 0 0,-1 0 0,0 0 0,1 0 0,-1 0 0,1-1-1,-1 1 1,0 0 0,1 0 0,-1 0 0,1-1 0,4-3 338,1 0 0,-1-1 0,0 1-1,6-7 1,-4 4-35,34-39 493,-1-1 0,35-57 0,-72 100-843,-3 3-5,1 0 0,-1-1 0,1 1-1,0 0 1,0 0 0,0 0-1,0 0 1,-1 0 0,1 0 0,0 0-1,1 0 1,-1 0 0,0 0-1,2-1 1,-2 3-5,-1 0 0,0-1 0,0 1 0,1 0 0,-1 0 0,0 0 0,0-1 0,0 1 0,0 0 0,0 0 0,0 0 0,0 0 0,0-1 0,0 1 0,-1 0 0,1 0 0,0 0 0,0-1 0,-1 2 0,-6 26-29,5-23 19,-8 33-537,1 0-1,-6 68 0,16-79 314,3-9-57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21061,'-10'14'1872,"3"2"-1480,3 0-240,-2-1 456,6-3-2776,1-5 2160,8-6-384,2-2-281</inkml:trace>
  <inkml:trace contextRef="#ctx0" brushRef="#br0" timeOffset="1">12 316 18404,'-8'24'2192,"5"-8"-1463,3-11 1231,6-11-1976,2-6 512,5-15-384,3-3-216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13 799 14483,'-12'15'1591,"63"-65"2915,23-28-2807,84-116 0,43-104-608,-147 197-794,-16 30-95,-47 89-195,1 0 0,1 1 0,0 0-1,2 1 1,0 0 0,1 0 0,1 0 0,0 26-1,3-42-6,0 1 0,0-1-1,0 1 1,1-1-1,0 1 1,0-1-1,0 1 1,0-1-1,1 0 1,0 0-1,3 6 1,-4-8 0,0 0 0,1-1 0,-1 1 0,1-1 1,-1 1-1,1-1 0,-1 0 0,1 0 1,0 0-1,0 0 0,-1 0 0,1 0 0,0 0 1,0 0-1,0-1 0,0 1 0,0-1 0,0 1 1,0-1-1,0 0 0,0 0 0,0 0 0,0 0 1,0 0-1,0 0 0,0-1 0,3 0 0,4-2 6,0 0-1,0 0 0,-1-1 0,0 0 1,1 0-1,-2-1 0,1 0 0,7-7 1,58-54 42,-61 54-28,84-94 109,-36 36-49,-56 68-49,-6 11-25,-10 18-16,10-24 12,-8 19 5,1 1 0,0-1 0,-6 33 0,13-47-124,0 1 0,1 0 0,0 0 0,1-1 0,-1 1 0,2 0 0,-1 0 0,1-1 0,0 1 0,1 0 0,0-1 1,5 14-1,-5-19 53,-1-1 0,1 1 0,-1 0 0,1-1 0,0 1-1,0-1 1,0 1 0,1-1 0,-1 0 0,0 0 0,1 0 0,-1 0 0,1-1 0,0 1 0,0-1 0,0 1 0,-1-1 0,1 0 0,0 0 0,0 0 0,1-1 0,-1 1 0,0-1 0,0 0 0,0 1 0,0-1 0,0-1 0,1 1 0,-1 0 0,0-1 0,5-1 0,44-15-597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18052,'0'0'42,"0"0"0,0 0 0,0 0 0,0 0 0,0 0 0,-1 0 0,1 0 0,0-1 0,0 1 0,0 0 0,0 0 0,0 0 1,0 0-1,0 0 0,0 0 0,0 0 0,0 0 0,0 0 0,0 0 0,-1 0 0,1-1 0,0 1 0,0 0 0,0 0 0,0 0 0,0 0 0,0 0 0,0 0 0,0 0 0,0-1 1,0 1-1,0 0 0,0 0 0,0 0 0,0 0 0,0 0 0,0 0 0,0 0 0,0 0 0,0-1 0,1 1 0,-1 0 0,0 0 0,0 0 0,0 0 0,0 0 0,0 0 0,0 0 0,0 0 1,0 0-1,0 0 0,0-1 0,0 1 0,0 0 0,1 0 0,-1 0 0,0 0 0,11-3 1131,13 0 103,-4 2-1093,-1 1 0,0 1 0,0 0 0,0 2 0,0 0 0,0 1 0,24 9 0,-42-13-181,1 1 1,-1-1-1,1 1 0,-1 0 1,0-1-1,1 1 1,-1 0-1,0 0 0,1 0 1,-1 0-1,0 0 1,0 0-1,0 1 0,0-1 1,0 0-1,0 0 1,1 3-1,-2-3 3,1 0 0,-1 1 0,0-1 0,0 0-1,0 0 1,0 0 0,0 0 0,0 0 0,-1 1 0,1-1 0,0 0-1,0 0 1,-1 0 0,1 0 0,-1 0 0,1 0 0,-1 0 0,0 0 0,0 1-1,-5 5 49,-1 0-1,1 0 0,-1 0 0,-16 10 0,3-1 59,10-7-73,-87 88 432,84-82-500,0 1 0,1 0 1,1 1-1,-16 30 0,25-38-620,7-8 663,9-12 210,-3-8-383,3-7-40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2 743 14275,'0'0'64,"-1"1"1,1-1-1,0 1 1,0-1-1,0 1 1,0-1-1,0 1 1,-1-1-1,1 1 0,0-1 1,0 1-1,0-1 1,1 1-1,-1-1 1,0 1-1,0-1 0,0 1 1,0-1-1,0 1 1,0-1-1,1 1 1,-1-1-1,0 1 0,1-1 1,-1 1-1,0-1 1,0 0-1,1 1 1,-1-1-1,1 0 0,-1 1 1,0-1-1,1 0 1,-1 1-1,1-1 1,-1 0-1,1 0 1,-1 1-1,1-1 0,-1 0 1,1 0-1,-1 0 1,1 0-1,-1 0 1,1 0-1,-1 0 0,1 0 1,-1 0-1,1 0 1,-1 0-1,1 0 1,-1 0-1,1 0 0,-1 0 1,1-1-1,-1 1 1,1 0-1,-1 0 1,1 0-1,-1-1 0,1 1 1,36-23 1484,-31 18-1258,28-21 692,-1-1 0,45-49 0,49-71 371,-115 132-1240,72-91 669,78-131 1,-149 216-703,15-27 95,-53 84-221,11-13 39,0 1 0,2 0 0,1 0 0,1 2 0,-10 35 0,20-59 3,-1 0 1,1 0 0,-1 0 0,1-1-1,0 1 1,0 0 0,0 0 0,0 0 0,0 0-1,0-1 1,1 1 0,-1 0 0,1 0-1,-1-1 1,1 1 0,-1 0 0,1-1 0,0 1-1,0 0 1,2 1 0,-2-2 0,0 0 0,1 0 1,-1 0-1,0 0 1,1 0-1,-1-1 0,1 1 1,0-1-1,-1 1 0,1-1 1,-1 0-1,1 0 0,0 1 1,-1-1-1,1 0 0,0 0 1,-1-1-1,3 1 0,5-2-4,0 0 0,0-1 0,0 0 0,0 0 0,-1-1-1,13-7 1,2-3 30,0-2-1,-2 0 0,0-1 1,-1-2-1,0 0 1,-2 0-1,0-2 0,-1 0 1,-2-1-1,14-25 1,-25 41 2,-3 5-16,0-1 0,0 1 0,-1-1 0,1 1 0,0 0 0,-1-1 1,1 0-1,0 1 0,-1-1 0,0 1 0,1-1 0,-1 0 0,0 1 0,0-1 1,0-1-1,-1 3 2,-1 1 0,1-1 0,-1 1 0,1-1 0,0 1 0,0 0 0,-1 0 1,1 0-1,0 0 0,0 0 0,-2 2 0,-8 9-65,1 1 0,0 0-1,1 0 1,0 1 0,1 1 0,1-1-1,0 1 1,1 1 0,0-1 0,2 1-1,-5 24 1,8-37-94,1 1-1,0 0 0,-1 0 1,1 0-1,1 0 0,-1 0 1,1-1-1,-1 1 0,1 0 1,3 7-1,-3-10 101,-1 0 0,1 1 1,0-1-1,0 1 0,0-1 0,1 0 1,-1 0-1,0 1 0,0-1 0,1 0 0,-1 0 1,1 0-1,-1-1 0,1 1 0,-1 0 1,1-1-1,-1 1 0,1 0 0,0-1 0,-1 0 1,1 1-1,0-1 0,-1 0 0,1 0 0,0 0 1,2 0-1,27-2-617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15475,'-3'4'268,"-15"17"989,-22 32 0,36-46-1049,0-1 1,1 1 0,0 0 0,0-1 0,0 1 0,1 1-1,0-1 1,0 0 0,0 0 0,0 10 0,2-16-171,0 1 1,0 0-1,0-1 1,0 1-1,1 0 1,-1-1-1,0 1 0,1 0 1,-1-1-1,1 1 1,-1-1-1,1 1 1,0-1-1,0 1 1,0-1-1,-1 1 1,1-1-1,1 0 1,-1 1-1,0-1 1,2 2-1,-1-2-13,1 0 0,-1 0 0,1 0 0,-1 0 0,1 0 0,-1 0 0,1-1 0,0 1 1,-1-1-1,1 1 0,0-1 0,3-1 0,3 1 11,-1-1 1,1-1 0,-1 1 0,0-2-1,1 1 1,-1-1 0,13-6-1,-2-2 200,-1-1 0,34-26-1,-45 32-134,0 0 0,-1-1-1,0 1 1,0-1 0,-1-1-1,1 1 1,-1-1 0,-1 0-1,7-15 1,-10 20-84,-1 1 0,1 0 0,-1 0 0,1 0 0,-1-1 0,0 1 0,0 0 0,0 0 0,0 0 0,0-1 0,-1 1 0,1 0 0,-1 0 1,0 0-1,1 0 0,-1-1 0,0 1 0,0 0 0,0 1 0,0-1 0,-1 0 0,1 0 0,0 0 0,-1 1 0,1-1 0,-1 1 0,0-1 0,1 1 0,-1-1 0,0 1 0,0 0 0,0 0 0,0 0 0,0 0 0,0 0 0,-3 0 0,2 0-171,-1-1 0,0 1-1,0 0 1,0 0 0,0 1-1,0-1 1,-1 1 0,1 0-1,0 0 1,0 0 0,0 1-1,0-1 1,0 1 0,0 0-1,0 0 1,0 1 0,0-1-1,0 1 1,-4 2 0,8-4 125,0 0 1,-1 1 0,1-1-1,0 0 1,-1 0 0,1 0 0,0 0-1,0 1 1,-1-1 0,1 0 0,0 0-1,0 1 1,0-1 0,-1 0-1,1 1 1,0-1 0,0 0 0,0 0-1,0 1 1,-1-1 0,1 0 0,0 1-1,0-1 1,0 0 0,0 1-1,0-1 1,0 0 0,0 1 0,0-1-1,0 0 1,0 1 0,0-1 0,0 0-1,0 1 1,1-1 0,-1 0-1,0 1 1,0-1 0,0 1 0,9 5-690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16964,'-18'0'1944,"3"0"-1024,5 0 1337,16 0-1009,13 0-432,5-2-232,9 1-232,3-2-184,6-2-408,1 1-336,-3-2-432,-5 1 824,-7-1-160,-10 2-136</inkml:trace>
  <inkml:trace contextRef="#ctx0" brushRef="#br0" timeOffset="1">9 77 16892,'0'5'1464,"14"0"-960,6-4-200,11-1 664,6 0-264,12-3-295,4-1-185,7-2-769,3-1 1178,-4-2-633,-2 1-40,0-1-16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16892,'27'0'1450,"-12"-1"-892,0 1-1,0 0 1,0 1 0,-1 1-1,19 4 1,-29-5-507,0 1 0,-1-1 0,1 1 0,-1-1 1,1 1-1,-1 0 0,0 0 0,0 1 0,0-1 0,0 1 0,0-1 0,0 1 0,-1 0 1,1 0-1,-1 0 0,0 0 0,0 1 0,0-1 0,0 1 0,-1-1 0,1 1 0,-1-1 1,0 1-1,0 0 0,1 6 0,-2-3-10,0 0-1,0 1 1,0-1 0,-1 0 0,0 0-1,0 1 1,-1-1 0,0 0 0,0 0-1,-1 0 1,-5 11 0,-7 10 188,-27 36-1,24-36-54,16-26-176,-3 5 51,0 1 0,1-1-1,0 1 1,0-1-1,-4 17 1,7-23-65,1 1 1,0-1-1,0 0 0,0 1 1,0-1-1,0 0 1,0 1-1,0-1 0,0 0 1,0 1-1,1-1 0,-1 0 1,0 0-1,1 1 0,-1-1 1,1 0-1,0 0 1,0 2-1,1-2-58,-1 1 1,1-1-1,0 0 1,-1 0-1,1 0 0,0 0 1,0 0-1,-1 0 1,1 0-1,0 0 1,0-1-1,0 1 1,0-1-1,0 0 0,4 1 1,7-1-198,-1 0 0,1 0 0,-1-1 0,1-1 0,-1 0 0,19-7 0,13-3-365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172 101 17012,'-14'3'523,"0"2"1,0 0-1,1 1 1,0 0 0,-22 14-1,29-16-363,1 0-1,0 1 0,0-1 1,0 1-1,0 0 1,1 0-1,-1 0 1,1 1-1,1-1 1,-1 1-1,1 0 0,0 0 1,0 1-1,-2 7 1,4-11-119,1 0 1,-1 0 0,0 0-1,1 0 1,0 0-1,0 0 1,0 0 0,0 0-1,0-1 1,1 1-1,-1 0 1,1 0 0,0 0-1,0 0 1,0 0-1,0-1 1,0 1 0,0-1-1,3 4 1,-1-2-15,0-1 1,0 0-1,1 0 0,-1 0 1,1 0-1,-1-1 1,1 1-1,0-1 1,0 0-1,0 0 0,7 2 1,1-1-13,1 0 0,0 0 1,0-1-1,0-1 0,0 0 0,0 0 1,25-4-1,-25 1 8,1-1 0,-1 0 0,1-1 0,-1 0 0,0-2 0,-1 1 0,1-1 0,-1-1 0,0 0 0,14-12 0,-22 15-34,1 1 0,-1-1-1,0 0 1,0 0 0,-1 0 0,1-1 0,-1 1 0,0-1 0,0 0 0,-1 0 0,1 0-1,-1 0 1,0 0 0,0-1 0,-1 1 0,0-1 0,0 1 0,0-1 0,0 1-1,-1-1 1,0 0 0,0 1 0,-1-1 0,0 1 0,0-1 0,0 1 0,0-1 0,-3-4-1,-1 0 50,0 1 0,-1 0-1,0 0 1,-1 0 0,0 1-1,0 0 1,-1 0 0,0 1-1,0 0 1,-1 1 0,-11-8 0,-8-4-76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20036,'5'-1'283,"1"0"0,-1 0 0,1-1-1,-1 0 1,0 0 0,0-1 0,0 1-1,0-1 1,0 0 0,0-1 0,8-6-1,0 0 422,5-3-582,-1 0-1,0 0 0,-2-2 1,1 0-1,-2-1 0,0 0 1,-1-1-1,18-30 0,-29 44-148,-1-1 0,1 0 0,-1 0 0,1 0 0,-1 0 0,-1 0-1,1 0 1,0 0 0,-1-5 0,0 8 15,0 0-1,0-1 1,-1 1 0,1 0 0,0 0-1,0 0 1,-1 0 0,1 0-1,-1 0 1,1 0 0,-1 0-1,1 0 1,-1 1 0,0-1 0,1 0-1,-1 0 1,0 0 0,0 1-1,0-1 1,1 0 0,-1 1 0,0-1-1,0 1 1,0-1 0,0 1-1,0-1 1,0 1 0,0 0 0,0-1-1,0 1 1,-1 0 0,1 0-1,0 0 1,0 0 0,0 0-1,0 0 1,0 0 0,-1 0 0,-3 1-13,1 0 1,-1 0 0,1 0 0,0 0 0,-1 1 0,1 0 0,0 0 0,0 0 0,0 0 0,1 0 0,-1 1-1,0 0 1,-3 4 0,-8 7-45,-20 25 0,28-31 43,-8 11-13,0 0 1,-14 25-1,25-36 28,-1 0 0,1 0 1,1 1-1,0-1 0,0 1 0,0 0 0,1-1 1,-2 19-1,4-25-6,0 0-1,0 0 1,1 0 0,-1 0-1,0-1 1,1 1 0,-1 0 0,1 0-1,0 0 1,-1-1 0,1 1 0,0 0-1,0-1 1,0 1 0,0-1 0,1 1-1,-1-1 1,0 1 0,0-1 0,1 0-1,-1 0 1,1 0 0,-1 0 0,1 0-1,0 0 1,-1 0 0,1 0 0,0-1-1,0 1 1,0 0 0,-1-1 0,1 0-1,0 1 1,0-1 0,2 0 0,6 1-139,0-1 0,0 0 0,0-1 0,0 1 0,13-4 0,0-2-120,-1 0 0,1-1 0,-1-1 0,24-14 0,81-49-219,-72 37 827,-52 33-322,21-11 680,-16 16-131,-7 10-11,-2-1-247,0-7-155,0 1-1,1-1 1,-1 1 0,2 0 0,1 12 0,-2-17-127,1 0 0,-1-1 1,1 1-1,0 0 0,0 0 0,0-1 1,0 1-1,0 0 0,0-1 0,0 1 1,1-1-1,-1 0 0,0 1 1,1-1-1,-1 0 0,1 0 0,0 0 1,-1 0-1,1 0 0,0 0 0,-1 0 1,1-1-1,0 1 0,0-1 1,3 1-1,6 1-86,0-2 0,0 1 0,1-2 0,-1 1 0,0-1 0,0-1 0,0 0 1,0-1-1,0 0 0,15-7 0,40-9-1048,-65 19 1078,0 0 0,0-1 0,0 1 0,0 0 0,0 0 0,0 0 0,0 0 0,0 0 0,0 0 0,0 0 0,0 0 0,0 0 0,0 0 0,0 0 0,0 1 0,0-1 0,-1 0 0,1 1-1,0-1 1,0 1 0,0-1 0,1 2 0,-1-1 28,-1 0-1,0 0 1,1 0-1,-1 0 1,0-1-1,1 1 1,-1 0-1,0 0 1,0 0-1,0 0 0,0 0 1,0 0-1,0 0 1,0 0-1,0 0 1,-1 0-1,1 0 1,-1 1-1,-2 8 35,-1-1 0,0 0 0,-9 14 1,8-14-202,0-1 108,3-8-5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18876,'0'0'98,"1"0"1,-1 1-1,1-1 1,0 0-1,-1 0 1,1 0-1,-1 0 1,1 0-1,0 0 1,-1 0-1,1 0 0,-1 0 1,1 0-1,0 0 1,-1 0-1,1 0 1,-1-1-1,1 1 1,-1 0-1,1 0 1,-1-1-1,1 1 0,0 0 1,-1-1-1,0 1 1,1 0-1,0-1 1,12-16-140,-10 12 387,118-181 2813,-50 72-2202,-71 114-951,0 0 0,0 0 1,0 0-1,0 0 0,0 0 1,0-1-1,0 1 0,0 0 1,0 0-1,0 0 0,0 0 1,0 0-1,0-1 0,1 1 1,-1 0-1,0 0 0,0 0 1,0 0-1,0 0 0,0 0 1,0-1-1,0 1 1,0 0-1,0 0 0,0 0 1,0 0-1,1 0 0,-1 0 1,0 0-1,0 0 0,0 0 1,0 0-1,0 0 0,0-1 1,1 1-1,-1 0 0,0 0 1,0 0-1,0 0 0,0 0 1,0 0-1,1 0 0,-1 0 1,0 0-1,0 0 0,0 0 1,0 0-1,0 0 0,0 0 1,1 1-1,-1-1 1,0 0-1,0 0 0,0 0 1,0 0-1,0 0 0,0 12 161,-10 33-128,4-22-2,2-1-50,-5 18-228,3 0 0,1 1 0,0 50 0,5-88 76,0 0 0,0 1-1,1-1 1,0 1 0,-1-1-1,1 0 1,1 0 0,-1 0-1,2 4 1,-3-7 133,0 1 1,0-1-1,1 0 1,-1 1-1,0-1 0,0 0 1,1 0-1,-1 1 1,0-1-1,1 0 0,-1 0 1,0 0-1,0 1 1,1-1-1,-1 0 0,0 0 1,1 0-1,-1 0 0,1 0 1,-1 1-1,0-1 1,1 0-1,-1 0 0,0 0 1,1 0-1,-1 0 1,1 0-1,-1 0 0,1-1 1,0 1-12,0-1 1,0 0 0,0 0 0,0 1-1,0-1 1,0 0 0,0 0-1,0 0 1,0 0 0,0-1-1,-1 1 1,1 0 0,0-2-1,12-27-679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17380,'0'0'62,"0"0"0,0-1 0,-1 1 1,1 0-1,0 0 0,0 0 0,0 0 1,0-1-1,0 1 0,1 0 0,-1 0 1,0 0-1,0 0 0,0 0 0,0-1 0,0 1 1,0 0-1,0 0 0,0 0 0,0 0 1,0 0-1,0-1 0,0 1 0,1 0 1,-1 0-1,0 0 0,0 0 0,0 0 1,0 0-1,0 0 0,0-1 0,1 1 0,-1 0 1,0 0-1,0 0 0,0 0 0,0 0 1,0 0-1,1 0 0,-1 0 0,0 0 1,0 0-1,0 0 0,0 0 0,1 0 1,-1 0-1,0 0 0,0 0 0,0 0 0,15 4 1781,15 11-481,-27-13-1292,4 2-35,0 0 0,0 1-1,0 1 1,-1-1-1,1 1 1,-1 0-1,0 0 1,-1 1-1,0-1 1,0 1 0,0 0-1,-1 1 1,0-1-1,-1 1 1,1 0-1,-1 0 1,-1 0 0,0 0-1,0 1 1,0-1-1,0 16 1,-1 1-41,-2 1 1,0 0 0,-2-1-1,0 1 1,-2-1 0,-8 25-1,-6 11-338,-2 0 0,-3-2 0,-44 79 0,34-80 76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17732,'0'-3'176,"1"1"1,0-1-1,0 0 1,0 1 0,0-1-1,0 1 1,0-1-1,0 1 1,1-1-1,-1 1 1,1 0 0,0 0-1,0 0 1,0 0-1,0 0 1,0 0-1,3-1 1,43-30 1182,-39 28-939,2-2-212,0 1 0,1 0 0,0 1 0,0 0 0,15-3 0,-24 7-184,0 0 0,0 1 1,0 0-1,0 0 0,0-1 1,0 2-1,0-1 0,0 0 0,0 1 1,0-1-1,0 1 0,4 1 1,-5-1-17,0 0 0,-1 0 0,1 0 0,0 1 0,-1-1 1,1 0-1,-1 1 0,0-1 0,0 1 0,1-1 0,-1 1 0,0 0 1,0 0-1,0-1 0,-1 1 0,1 0 0,0 0 0,-1 0 0,1 0 1,-1 0-1,1 2 0,0 9 12,0 0 1,-1 0-1,0 0 0,-1 0 1,-1 0-1,0 0 1,-1 0-1,0-1 0,-9 24 1,-7 9 184,-30 53 0,42-85-140,-12 19 100,-14 28 166,31-55-281,-1 1-1,1 0 1,0 0 0,1 0 0,-1-1 0,1 2-1,1-1 1,-1 8 0,1-12-32,0-1-1,0 1 1,0 0-1,1-1 1,-1 1 0,1 0-1,-1-1 1,1 1-1,-1 0 1,1-1 0,0 1-1,0-1 1,0 1 0,0-1-1,0 0 1,0 1-1,0-1 1,1 0 0,-1 0-1,0 0 1,2 1 0,1 0-54,-1 0 1,1 0-1,-1-1 1,1 0-1,0 0 1,0 0-1,-1 0 1,1 0-1,5-1 1,0 1-137,1-1 0,-1-1 0,0 0 0,1 0 0,-1-1 0,0 0 0,12-4 0,7-8-97,-3-1-97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16668,'0'0'107,"0"0"1,1 0-1,-1-1 1,0 1 0,1 0-1,-1 0 1,1 0-1,-1 0 1,0 0 0,1 0-1,-1 0 1,0 0-1,1 1 1,-1-1 0,0 0-1,1 0 1,-1 0-1,0 0 1,1 0 0,-1 1-1,0-1 1,0 0-1,1 0 1,-1 0 0,0 1-1,1-1 1,-1 0-1,0 0 1,0 1 0,1-1-1,13 14 1111,-9-8-776,5 3-270,0 2-1,-1 0 0,0 0 1,-1 0-1,0 1 0,-1 1 1,0-1-1,-1 1 0,0 0 1,-1 0-1,3 17 0,-4-10-10,0 0 0,-2 0 1,-1 0-1,0 0 0,-1 0 0,-1 1 0,-5 20 0,-1-2-77,-2-1-1,-25 69 1,-41 60-1142,1-34 523,43-90 178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25261,'64'-74'174,"-21"11"-108,-24 34 9,38-45 0,-47 69-42,-5 10-16,-4 15-7,-13 78 61,7-72-364,1 1 1,2 0-1,1 46 1,2-71 153,-1 0 0,0 1-1,1-1 1,-1 0 0,1 0 0,0 0 0,-1 0 0,1 1-1,0-1 1,1 0 0,1 2 0,-3-3 85,1 0-1,0-1 1,0 1-1,-1 0 1,1 0 0,0-1-1,0 1 1,0-1 0,0 1-1,0-1 1,0 1-1,0-1 1,0 1 0,0-1-1,0 0 1,1 0 0,-1 1-1,0-1 1,0 0-1,0 0 1,0 0 0,2-1-1,12-4-680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13707,'-1'-8'4358,"-1"19"-2017,-1 19-814,-15 342 821,23-376-1702,4-11-672,1-6 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17748,'15'7'2232,"-1"-6"-1336,7 1-295,5-2 1031,9 0-520,2 0-128,6-2-295,-2-1-185,-2 1-440,-2 0-232,-5 2-449,-8 0-223,-6 0-544,-7 0-64,-11 3 880,-4 0-313,-9 1-119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16083,'9'7'2177,"2"-3"-1241,11-2-280,4-1 1081,5-4-553,7 2-128,0-5-456,2 3-448,-4 2-968,-3-1 808,-6 2-256,-5-4-72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45 21477,'0'-2'121,"0"0"1,-1 1-1,1-1 1,-1 0-1,1 1 0,-1-1 1,1 0-1,-1 1 1,0-1-1,0 1 1,0-1-1,0 1 1,0-1-1,0 1 1,-1 0-1,1-1 1,0 1-1,-3-2 1,1 1 21,0 1 0,0-1 1,-1 1-1,1-1 0,0 1 1,-1 0-1,1 0 0,-8 0 1,4 0-23,-1 1 1,0 0 0,0 0 0,0 1 0,1 0-1,-1 0 1,0 1 0,-8 2 0,10-1-97,-1 0-1,1 1 1,0-1 0,1 1 0,-1 0-1,1 1 1,-1-1 0,1 1-1,0 0 1,-6 9 0,8-10-19,1-1 1,0 1-1,-1-1 1,1 1-1,0 0 1,1 0 0,-1 0-1,1 0 1,0 0-1,0 1 1,0-1-1,0 0 1,1 0-1,0 1 1,0-1-1,0 0 1,0 1-1,1 4 1,0-7-4,0 0 1,-1 0-1,1 0 0,0 0 1,0-1-1,0 1 0,0 0 1,0-1-1,0 1 0,1 0 1,-1-1-1,0 0 0,1 1 1,0-1-1,-1 0 0,1 1 0,0-1 1,-1 0-1,1 0 0,0-1 1,0 1-1,0 0 0,0-1 1,0 1-1,0-1 0,0 1 1,0-1-1,0 0 0,0 0 1,0 0-1,0 0 0,0 0 1,3-1-1,4 0 4,1-1 1,-1 0-1,0-1 1,1 0-1,14-7 0,5-6 7,-1-1 0,0-1 0,-1-2 0,26-24 0,-36 32-87,-17 12 70,0 0 1,0 0-1,0 0 0,0 0 0,0 0 0,1 0 0,-1 0 0,0 0 0,0 0 0,0 0 0,0 0 0,0-1 0,1 1 0,-1 0 0,0 0 0,0 0 0,0 0 0,0 0 0,1 0 0,-1 1 0,0-1 0,0 0 0,0 0 0,0 0 0,0 0 0,1 0 0,-1 0 1,0 0-1,0 0 0,0 0 0,0 0 0,0 0 0,1 0 0,-1 1 0,0-1 0,0 0 0,0 0 0,0 0 0,0 0 0,0 0 0,0 1 0,0-1 0,0 0 0,1 0 0,-7 27-225,2-15 224,-3 10-31,2 0-1,0 0 1,1 1-1,1 0 1,1 39-1,3-53 40,-1 0 0,1-1 0,1 1 0,0 0 0,0-1 0,1 1 0,0-1 0,0 0 0,1 0 0,0 0 0,0 0 0,1-1 0,0 0 0,0 0 0,1 0 0,0 0 0,13 10 0,-6-7 1,-10-9-1,0 1-1,0 0 1,0 0-1,-1 0 1,1 0-1,-1 1 1,1-1-1,-1 0 1,0 1-1,0 0 0,0 0 1,0-1-1,-1 1 1,2 4-1,-3-6-2,0 1-1,0-1 0,0 0 1,0 1-1,-1-1 1,1 1-1,0-1 0,-1 0 1,1 1-1,-1-1 0,0 0 1,1 0-1,-1 1 1,0-1-1,0 0 0,0 0 1,0 0-1,0 0 1,0 0-1,0 0 0,-2 1 1,-26 18 33,12-11 73,-1-1 1,1-1-1,-31 9 1,39-13-58,0-1 0,-1 0-1,1-1 1,-1 0 0,1 0 0,-1-1 0,1-1 0,-1 1-1,-11-3 1,20 2-96,-1 1 0,1-1 1,-1 1-1,1-1 0,-1 1 0,1-1 0,-1 0 0,1 0 0,-1 0 0,1 0 0,0 0 1,0 0-1,-1 0 0,1 0 0,0-1 0,0 1 0,0 0 0,0-1 0,-1-2 1,1 2-2,1-1 1,-1 1 0,0-1 0,1 1 0,0-1 0,-1 0-1,1 1 1,0-1 0,1 0 0,-1 1 0,0-1 0,1-2 0,7-22-339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17860,'16'1'1712,"7"-8"-1080,6-6-248,11-2 729,4 0-241,9 2-360,0 3-192,-2 6-648,-8-2-312,-9 6-825,-8 5 1177,-15 3-256,-5 4-200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48 317 17932,'0'0'55,"1"0"-1,-1 1 1,0-1 0,1 0 0,-1 0 0,0 0-1,1 0 1,-1 0 0,0 1 0,0-1 0,1 0-1,-1 0 1,0 1 0,0-1 0,1 0 0,-1 0-1,0 1 1,0-1 0,0 0 0,1 1 0,-1-1-1,0 0 1,0 1 0,0-1 0,0 0 0,0 1 0,0-1-1,0 0 1,0 1 0,0-1 0,0 0 0,0 1-1,0-1 1,0 0 0,0 1 0,0-1 0,0 1-1,-3 17 183,2-15-52,-16 72 1764,-14 76-860,30-148-1056,1 1 0,0 0 0,0 0 0,0 0 0,0-1 0,0 1 0,1 0-1,0 0 1,1 4 0,-2-7-19,1 0 0,0 0 0,0 1-1,-1-1 1,1 0 0,0 0 0,0 0 0,0 0-1,0 0 1,0 0 0,0 0 0,0-1-1,1 1 1,-1 0 0,0-1 0,0 1 0,1 0-1,-1-1 1,0 0 0,1 1 0,-1-1-1,0 0 1,1 0 0,-1 1 0,0-1 0,1 0-1,1-1 1,4 1 29,1-1 0,0 0 0,-1-1 0,1 0 0,-1 0 0,0-1 0,0 1 0,0-2 0,11-6 0,0-1 30,-1 0 1,21-20 0,-26 20-62,-1 0 0,0-1 0,-1 0-1,-1 0 1,0-1 0,0 0 0,-1-1 0,-1 0 0,0 0 0,8-27 0,-15 40-13,0 1 0,1-1 0,-1 0-1,0 0 1,0 0 0,1 0 0,-1 0 0,0 0 0,0 0 0,0 1 0,0-1 0,0 0 0,-1 0 0,1 0 0,0 0 0,0 0 0,0 0 0,-1 1 0,0-2 0,1 2 0,0-1 0,-1 1 0,1 0 0,-1 0 1,1 0-1,0 0 0,-1 0 0,1 0 0,-1 0 1,1-1-1,-1 1 0,1 1 0,-1-1 1,1 0-1,0 0 0,-1 0 0,1 0 0,-1 0 1,1 0-1,-1 0 0,1 0 0,0 1 0,-1-1 1,1 0-1,-1 1 0,-3 1-1,1 0 0,-1 1 0,1 0 0,0-1 0,0 1 0,-4 6 0,0 0-6,1 1 0,1 0 0,0 0 0,1 0 0,-5 13 1,8-18 9,-1-1 1,1 1 0,0 0-1,1-1 1,-1 1 0,1 0-1,0-1 1,0 1 0,0 0 0,0 0-1,1-1 1,0 1 0,0 0-1,4 8 1,-4-11 5,0 0 1,0 0-1,1 0 1,-1 0-1,1-1 1,-1 1-1,1 0 0,0-1 1,0 1-1,-1-1 1,1 1-1,0-1 1,0 0-1,1 0 0,-1 0 1,4 2-1,-1-2 10,0 0 1,0 0-1,0-1 0,0 1 0,0-1 0,0 0 0,9-2 1,-4 1 11,0-1 1,-1-1-1,1 1 1,-1-2 0,0 1-1,0-1 1,16-10-1,-14 6-44,-1-1 0,0-1 0,0 1-1,-1-2 1,0 1 0,-1-1-1,0 0 1,-1-1 0,0 0 0,0 0-1,-2-1 1,0 1 0,0-1 0,-1 0-1,0-1 1,1-16 0,-5 19-174,-5 18 93,-5 19 8,8-19 84,1 0 1,0 1-1,0-1 0,1 1 0,0 0 0,1-1 0,-1 1 1,1-1-1,1 0 0,4 15 0,-5-19 7,0 0 1,1 1-1,0-1 0,0 0 0,0 0 1,0 0-1,0 0 0,1-1 0,-1 1 0,1-1 1,-1 1-1,1-1 0,0 0 0,0 0 1,0 0-1,0 0 0,1-1 0,-1 1 1,0-1-1,1 0 0,-1 0 0,1 0 1,-1-1-1,8 2 0,-2-2 5,1 0 0,0-1 0,0 0 0,-1 0 0,1-1 0,0 0 0,-1-1 0,0 0 0,1 0 0,-1-1-1,11-6 1,6-5 18,-1-2-1,31-25 1,-39 26-17,-21 23-19,1 0 0,-1 0 0,2 0 0,-1 1-1,-1 8 1,3-13 13,1-1-1,-1 1 1,1 0 0,0 0-1,0 0 1,0 0 0,0 0-1,0-1 1,1 1-1,1 5 1,-2-6 2,1-1-1,0 0 1,0 0 0,-1 1 0,1-1 0,0 0-1,0 0 1,0 0 0,0 0 0,1 0-1,-1 0 1,0 0 0,0 0 0,0 0-1,1-1 1,-1 1 0,0 0 0,1-1-1,-1 1 1,1-1 0,-1 1 0,1-1-1,1 0 1,3 1 15,0-1 0,0 0 0,-1-1 1,1 1-1,0-1 0,0 0 0,0-1 0,-1 1 0,1-1 0,-1 0 0,1-1 1,-1 1-1,0-1 0,0 0 0,5-4 0,4-3 37,0-1-1,-1-1 1,21-23-1,-14 12-71,-1-1 0,-2-1 0,0 0 0,-2-2 0,0 1 0,-2-2 0,-1 0 0,-2 0 0,0-1 0,8-48-1,-16 36-132,-2 40 139,0 0-1,0 0 0,0 0 1,0 0-1,-1 0 1,1 0-1,0 0 1,-1 0-1,1 0 1,-1 0-1,1 0 1,-1 0-1,1 0 0,-2-1 1,1 2 3,1 0 1,-1-1-1,1 1 1,-1 0-1,1 0 0,-1 0 1,1 0-1,-1 0 1,0-1-1,1 1 0,-1 0 1,1 1-1,-1-1 1,0 0-1,1 0 0,-1 0 1,1 0-1,-1 0 1,1 0-1,-1 1 0,1-1 1,-1 0-1,1 0 1,-1 1-1,1-1 0,-1 0 1,1 1-1,-1-1 1,0 1-1,-2 3-1,-1 0 1,0 0-1,1 0 1,0 0-1,0 0 1,0 1-1,0-1 0,1 1 1,0 0-1,0 0 1,-2 7-1,-13 60-43,16-68 45,-3 23 1,0 0 0,2 1 0,1-1-1,1 0 1,2 0 0,0 1 0,2-1 0,1 0 0,1-1 0,17 46-1,-22-69 4,0 1 0,1-1 0,0 1 0,0-1-1,0 0 1,4 6 0,-5-9-1,-1 0 0,0 0 0,0 0 0,1 0 0,-1-1-1,0 1 1,0 0 0,0 0 0,0 0 0,1 0 0,-1-1 0,0 1 0,0 0 0,0 0-1,0-1 1,0 1 0,1 0 0,-1 0 0,0 0 0,0-1 0,0 1 0,0 0 0,0 0 0,0-1-1,0 1 1,0 0 0,0 0 0,0-1 0,0 1 0,0 0 0,0 0 0,0-1 0,0 1 0,0 0-1,0 0 1,-1-1 0,1 1 0,0-14-64,-7-22-265,-2 0 0,-21-59-1,21 74 192,0 0 1,-2 0-1,0 1 1,-1 0-1,-21-25 0,12 28 105,15 16 35,12 13 6,3-1-9,0 1 1,1-2 0,0 1 0,15 11-1,50 34-470,-66-48 234,1-2 0,0 1 1,0-1-1,0-1 0,1 0 1,0 0-1,12 3 0,-22-8 213,0 0 0,-1 0 1,1 0-1,0 0 0,0 0 0,0 0 0,0 0 1,0-1-1,0 1 0,0 0 0,0 0 0,0-1 0,0 1 1,0-1-1,-1 1 0,1-1 0,0 1 0,0-1 1,-1 1-1,1-1 0,0 0 0,0 1 0,-1-1 0,1 0 1,-1 0-1,1 0 0,-1 1 0,1-1 0,-1 0 1,0 0-1,1 0 0,-1 0 0,0 0 0,1 0 0,-1-1 1,3-23-514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15267,'-8'7'1761,"8"0"-985,7 0-304,8 0 1352,10 2-743,9-5-409,9 4-216,6-4-648,1-3-344,5-2-489,-5-3-239,-6-6 880,-4-9-296,-7-3-288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14747,'8'4'1560,"4"4"-1047,-1 3-105,4 3 648,-1 5-312,2 1 24,-5 7-72,1 2-47,-7 5-105,-6 1-48,-6 5-112,-5-3-48,-8 2-104,-1-3-272,-5-5-504,-3-5 544,5-3-128,1-2-88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239 273 6065,'1'-4'957,"0"0"0,0 0-1,-1 0 1,1 0 0,-1 0 0,0 0-1,0-1 1,0 1 0,-1-6 0,0 9-672,1-1 0,-1 1 0,0-1 0,0 1 0,0-1 0,0 1 0,0 0 0,0-1 0,0 1 0,0 0 0,0 0 0,-1 0 0,1 0 0,0 0 0,-1 0 0,1 0 0,-1 0 0,1 1 0,-1-1 0,0 0 0,1 1 0,-1 0 0,0-1 0,1 1 0,-1 0 0,-2 0 0,-4-1-123,1 0 0,0 1 0,-1 1 1,1-1-1,-1 1 0,1 0 0,0 1 0,0 0 1,0 0-1,0 1 0,0-1 0,0 1 1,0 1-1,1-1 0,-9 8 0,7-6-128,1 1-1,0 0 0,1 0 1,0 1-1,0 0 0,0 0 0,1 0 1,0 1-1,0 0 0,1 0 1,0 0-1,-4 11 0,7-15-30,-1 0 0,2 0 0,-1 0 0,0 1 0,1-1 0,0 0 0,0 0 0,0 0 0,0 1 0,1 3 0,0-7-4,-1 1 1,0-1-1,1 1 0,-1-1 1,1 0-1,0 0 1,-1 1-1,1-1 1,0 0-1,0 0 0,0 0 1,0 0-1,0 1 1,0-2-1,0 1 0,0 0 1,0 0-1,0 0 1,1 0-1,-1-1 1,0 1-1,0 0 0,1-1 1,-1 0-1,1 1 1,-1-1-1,0 0 1,1 1-1,-1-1 0,1 0 1,-1 0-1,3 0 1,2-1 1,0 0 0,0-1-1,1 1 1,-1-1 0,0 0 0,0 0 0,-1-1 0,1 0 0,0 0 0,-1-1 0,10-7 0,6-6 10,26-28 0,-46 43-11,24-24 34,-2-1 1,-1-2-1,-1 0 0,-2-2 1,-1 0-1,-1-1 0,24-63 1,-39 82 10,-10 19 3,-10 21-7,8-7-26,0 1-1,2-1 1,-9 34 0,14-42-86,0 1 0,1-1 1,0 0-1,1 1 0,1-1 1,0 1-1,3 24 1,-2-34 24,-1-1 0,1 1 0,-1 0 0,1 0 0,0-1 1,0 1-1,0 0 0,1-1 0,-1 1 0,1-1 0,-1 0 1,1 1-1,0-1 0,0 0 0,0 0 0,0 0 0,0 0 1,0 0-1,1-1 0,-1 1 0,0-1 0,1 1 1,-1-1-1,1 0 0,0 0 0,-1 0 0,1 0 0,0-1 1,0 1-1,0-1 0,-1 0 0,1 1 0,0-1 0,0 0 1,0-1-1,0 1 0,0-1 0,-1 1 0,1-1 0,4-1 1,31-15-360,3-7-116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141 219 18100,'-35'36'1845,"21"-23"-1366,1 1 0,0 0 0,2 0 0,-1 1 0,2 1 0,-17 31 0,26-45-431,0-1-1,0 1 0,1 0 0,-1 0 0,1 0 0,-1 0 1,1 0-1,-1 0 0,1 0 0,0-1 0,0 1 1,0 0-1,0 0 0,1 0 0,-1 0 0,0 0 1,1 0-1,-1 0 0,1 0 0,0 0 0,1 1 1,-1-1-29,0-1 1,0 0 0,1 0-1,-1 0 1,1 0-1,-1 0 1,1 0 0,0 0-1,-1 0 1,1-1 0,0 1-1,-1-1 1,1 1 0,0-1-1,0 0 1,0 1-1,-1-1 1,4 0 0,3-1-22,1 1 1,-1-1 0,1-1-1,-1 0 1,0 0-1,0 0 1,0-1 0,11-5-1,-2-3-20,0-1 0,0 0 0,-2-1 0,1-1-1,-2 0 1,0-1 0,24-32 0,-31 41 18,-5 14 35,-8 29 103,1-7 25,5-28-139,0 1 1,0-1-1,0 0 1,0 1-1,0-1 1,1 0-1,-1 1 1,1-1-1,-1 0 1,1 0-1,0 0 1,0 1-1,0-1 1,0 0-1,2 2 1,-2-3-9,1 0 1,-1 0-1,0 0 1,0 0-1,1-1 1,-1 1-1,1 0 1,-1-1-1,1 1 1,-1-1 0,0 1-1,1-1 1,0 0-1,-1 0 1,1 0-1,-1 0 1,1 0-1,-1 0 1,1 0-1,-1 0 1,1-1-1,-1 1 1,1 0-1,-1-1 1,2 0-1,9-4 14,-1 0-1,-1-1 0,1 0 1,-1 0-1,0-1 0,12-11 0,-12 10-60,0 0-1,1 0 0,0 1 1,24-11-1,-34 18 31,-1 0-1,0 0 1,1-1-1,-1 1 1,0 0-1,1 0 1,-1 0-1,0 0 1,1 0-1,-1 0 1,0 0-1,1 0 1,-1 0-1,0 0 1,1 0-1,-1 0 1,0 0-1,1 0 1,-1 1-1,0-1 1,1 0-1,-1 0 1,0 0-1,1 0 1,-1 0-1,0 1 1,1-1-1,-1 0 1,0 0-1,0 1 1,1-1-1,-1 0 1,0 1-1,3 15-99,-7 24 16,3-33 63,0-6 26,1 1 0,0-1-1,0 1 1,-1-1-1,1 0 1,0 1-1,0-1 1,0 1 0,1-1-1,-1 0 1,0 1-1,1-1 1,-1 0 0,0 1-1,1-1 1,0 0-1,-1 1 1,1-1 0,0 0-1,1 2 1,-1-2 0,1-1 1,-1 1-1,0-1 1,1 1-1,-1-1 1,0 0-1,1 0 1,-1 0-1,0 1 1,1-1-1,-1-1 1,0 1-1,1 0 1,-1 0-1,0 0 1,1-1-1,-1 1 1,0-1-1,0 1 1,1-1-1,-1 1 1,1-2-1,16-7-111,0-1-1,-1-1 1,28-24 0,20-13-256,-56 46-132,-10 9 243,-12 19 130,8-17 81,3-4 50,0 0 0,0-1 1,1 1-1,-1 0 0,1 0 0,0 1 0,1-1 0,-1 0 0,1 10 0,0-13-2,1-1 0,-1 1 1,0-1-1,1 1 0,-1 0 0,1-1 0,-1 1 1,1-1-1,0 1 0,0-1 0,0 1 0,0-1 1,0 0-1,0 1 0,0-1 0,0 0 0,0 0 1,0 0-1,1 0 0,-1 0 0,1 0 0,-1 0 1,0 0-1,1-1 0,-1 1 0,1 0 0,0-1 1,-1 0-1,1 1 0,-1-1 0,1 0 0,0 0 1,-1 1-1,4-2 0,2 1-51,0 0 0,0-1 0,0 0-1,-1-1 1,1 1 0,0-1 0,0-1 0,-1 1 0,0-1 0,1 0-1,-1-1 1,7-5 0,9-6-571,36-37 0,-21 18-360,-34 34 803,-4 8 212,-4 13 317,3-15-209,1-5-122,1 0 0,0 0 0,-1 0-1,1 0 1,0 0 0,0-1 0,0 1 0,0 0 0,0 0-1,0 0 1,0 0 0,0 0 0,0 0 0,0 0 0,0 0-1,1 0 1,-1 0 0,0 0 0,1-1 0,-1 1 0,0 0-1,1 0 1,-1 0 0,1-1 0,0 1 0,-1 0 0,1 0-1,-1-1 1,1 1 0,0-1 0,0 1 0,-1 0 0,1-1-1,0 0 1,0 1 0,0-1 0,0 1 0,0-1 0,-1 0-1,1 0 1,0 1 0,0-1 0,0 0 0,0 0 0,0 0-1,0 0 1,0 0 0,0 0 0,0 0 0,0-1 0,0 1-1,-1 0 1,2-1 0,6 0 63,-1-1 0,1 0 0,-1-1 1,0 0-1,9-5 0,18-11 21,-1-1-1,-1-2 1,-1-1 0,-1-2 0,-1-1-1,-2-1 1,0-1 0,-2-1 0,28-43-1,-48 65-67,-4 6-31,0 0 0,0 0 0,0 0 0,0 0 0,0 0 1,-1-1-1,1 1 0,0 0 0,-1 0 0,1-1 0,-1 1 1,0 0-1,1 0 0,-1-1 0,0 1 0,0-1 0,1 1 1,-2-3-1,1 4-5,0 0-1,0 0 1,0-1 0,0 1 0,0 0 0,-1 0 0,1 0 0,0 0-1,0 0 1,0 0 0,-1-1 0,1 1 0,0 0 0,0 0 0,0 0-1,-1 0 1,1 0 0,0 0 0,0 0 0,-1 0 0,1 0-1,0 0 1,0 0 0,0 0 0,-1 0 0,1 0 0,0 0 0,0 0-1,-1 0 1,1 0 0,0 1 0,0-1 0,0 0 0,-1 0 0,1 0-1,0 0 1,0 0 0,0 1 0,0-1 0,-1 0 0,1 0-1,0 0 1,0 0 0,0 1 0,0-1 0,-9 9 38,1 0-15,1 1-1,1 0 1,-1 0 0,2 0-1,-1 1 1,2 0-1,-1 0 1,2 0 0,-1 1-1,1-1 1,1 1-1,0 0 1,1-1 0,0 1-1,1 0 1,0 0 0,1 0-1,0 0 1,1 0-1,0-1 1,5 13 0,53 112-33,-144-278-1841,25 45 929,57 94 945,0 0 0,1 0 0,-1 0-1,1-1 1,0 1 0,-2-5 0,3 7-4,0 0-1,0 1 1,0-1-1,0 0 1,0 1-1,1-1 1,-1 1 0,0-1-1,0 0 1,0 1-1,1-1 1,-1 0-1,0 1 1,1-1 0,-1 1-1,0-1 1,1 1-1,-1-1 1,1 1-1,-1-1 1,1 1 0,-1-1-1,1 1 1,-1 0-1,1-1 1,-1 1-1,1 0 1,-1-1 0,1 1-1,0 0 1,-1 0-1,1-1 1,0 1-1,-1 0 1,1 0 0,0 0-1,-1 0 1,2 0-1,18-1 325,0 0 0,1 1-1,32 5 1,-38-2-237,0-1 0,0-1 0,0-1 0,0 0 0,0-1 0,0 0 0,0-1 0,16-5 0,-19-1-66,-9-2 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20292,'-8'10'1529,"8"-8"-1745,1-5-985,9-10 1585,2-4-256,0-2-416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 19540,'3'9'1729,"-6"14"-1233,-6 1-216,2 8 1072,1-1-704,2 6-464,1-2-144,0-5-408,5-2-224,2-6-416,-1-6-192,-2-11 807,-2-6-287,0-13-168</inkml:trace>
  <inkml:trace contextRef="#ctx0" brushRef="#br0" timeOffset="1">59 36 17148,'9'-20'2208,"-6"8"-1304,1 8-424,0 4 2033,3 0-1289,6 7-1168,2-1-584,5 3-312,3-1 592,4 2-144,-1-4-160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98 400 16299,'-5'6'604,"0"0"-1,0-1 0,-1 1 1,0-1-1,0-1 0,-7 6 0,7-7-190,1 0 0,0 1 0,0 0 0,0 0 0,0 1 0,1-1 0,0 1 0,-7 10 0,10-15-399,1 1 1,0-1 0,0 0 0,0 0 0,0 1 0,0-1 0,0 0 0,-1 1 0,1-1 0,0 0 0,0 1 0,0-1-1,0 0 1,0 0 0,0 1 0,0-1 0,0 0 0,0 1 0,0-1 0,0 0 0,1 1 0,-1-1 0,0 0 0,0 0 0,0 1-1,0-1 1,0 0 0,1 0 0,-1 1 0,0-1 0,0 0 0,0 0 0,1 1 0,-1-1 0,15 5 6,24-4-478,-32-1 423,58-2-554,-41 0 277,-1 1 0,1 1 0,-1 1 0,1 1 0,44 11 0,-67-13 306,0 0 1,0 0 0,1 1 0,-1-1 0,0 0-1,0 1 1,0-1 0,0 1 0,0 0 0,0-1-1,0 1 1,0 0 0,0 0 0,-1-1-1,1 1 1,0 0 0,0 0 0,-1 0 0,1 0-1,0 1 1,-1-1 17,0 0 0,0 0 0,0 0 1,0-1-1,0 1 0,0 0 0,0 0 0,0 0 0,-1 0 0,1-1 0,0 1 0,-1 0 0,1 0 0,-1-1 1,1 1-1,0 0 0,-1-1 0,0 1 0,1 0 0,-1-1 0,0 1 0,-5 4 175,0 0-1,0-1 1,0 0 0,-13 6-1,3-1 130,-1-1-1,0-1 1,-1 0 0,0-2-1,1 0 1,-2-1-1,-20 3 1,37-7-382,1 0 0,-1 0 0,1 0 1,0 0-1,-1 0 0,1 0 0,-1-1 1,1 1-1,0 0 0,-1-1 0,1 1 1,0-1-1,-1 1 0,1-1 0,0 0 1,0 1-1,0-1 0,-1 0 0,1 0 0,-1-2 1,1 2-29,0-1-1,0 1 1,1-1 0,-1 1 0,1-1 0,0 0 0,-1 1 0,1-1-1,0 0 1,0 1 0,0-1 0,0 0 0,0 1 0,0-1 0,0 0-1,1 1 1,0-4 0,8-20-568,7-6-224</inkml:trace>
  <inkml:trace contextRef="#ctx0" brushRef="#br0" timeOffset="1">527 1 18788,'-1'19'643,"-1"0"0,-1 0 0,-6 20 0,-3 23 192,8-22-628,3 0 0,0 0-1,3 1 1,1-1-1,2 0 1,2 0-1,14 46 1,-16-54-1265,-5-32 1015,0 0 0,1 1 0,-1-1 0,0 0-1,0 1 1,-1-1 0,1 0 0,0 1 0,0-1 0,0 0-1,0 0 1,0 1 0,0-1 0,0 0 0,0 1 0,-1-1-1,1 0 1,0 0 0,0 1 0,0-1 0,-1 0 0,1 0-1,0 1 1,0-1 0,0 0 0,-1 0 0,1 0 0,0 1-1,-1-1 1,1 0 0,-1 0-56,0 0-1,0-1 1,0 1 0,0-1-1,0 1 1,0 0 0,0-1-1,0 1 1,0-1 0,0 0 0,0 1-1,1-1 1,-1 0 0,0 0-1,0-1 1,-80-88-3166,9-10 4133,68 94-594,1 1-1,0-1 0,0 0 0,0-1 1,0 1-1,-2-12 0,5 16-203,-1 1 0,1-1 0,0 1 0,0-1 0,0 1 0,1-1 0,-1 1-1,0-1 1,0 1 0,1-1 0,-1 1 0,1-1 0,-1 1 0,1 0 0,0-1 0,-1 1 0,1 0 0,0 0 0,0-1-1,0 1 1,0 0 0,0 0 0,0 0 0,0 0 0,1 0 0,-1 0 0,0 1 0,1-1 0,-1 0 0,0 0 0,1 1-1,-1-1 1,0 1 0,1 0 0,-1-1 0,4 1 0,13-4 250,0 2-1,35-1 1,20-2-131,-21-5-154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17764,'0'0'50,"0"0"-1,0 1 1,0-1 0,0 0-1,1 1 1,-1-1 0,0 0 0,0 0-1,0 1 1,0-1 0,0 0-1,0 1 1,1-1 0,-1 0 0,0 0-1,0 1 1,1-1 0,-1 0-1,0 0 1,0 1 0,1-1 0,-1 0-1,0 0 1,0 0 0,1 0-1,-1 0 1,0 1 0,1-1 0,-1 0-1,0 0 1,1 0 0,-1 0-1,0 0 1,1 0 0,-1 0 0,0 0-1,1 0 1,-1 0 0,0 0-1,1 0 1,-1 0 0,0 0 0,1-1-1,-1 1 1,0 0 0,0 0-1,1 0 1,-1 0 0,1-1 0,19-12 595,-16 10-417,60-46 1642,-1-2 0,78-84-1,-96 83-1315,-2-2 0,39-65 0,-67 94-443,-1-1 1,-1 0 0,-1 0 0,-1-1-1,-2-1 1,-1 0 0,8-45 0,-16 71-112,1 0 1,-1 0 0,0 0 0,0 0 0,0 1 0,0-1 0,0 0 0,0 0 0,-1 0-1,1 0 1,-1 0 0,1 0 0,-1 0 0,-1-2 0,2 4-2,0 0 1,-1 0-1,1-1 0,0 1 1,0 0-1,0 0 0,-1 0 1,1 0-1,0-1 1,0 1-1,-1 0 0,1 0 1,0 0-1,-1 0 0,1 0 1,0 0-1,0 0 1,-1 0-1,1 0 0,0 0 1,-1 0-1,1 0 0,0 0 1,-1 0-1,1 0 1,0 0-1,0 0 0,-1 0 1,1 0-1,-12 11-37,2 4 9,1 1 1,1-1-1,0 2 1,-7 21 0,-3 7-22,-24 54 14,5 1 1,-39 171 0,70-241-48,-3 40 0,8-60-69,1 0 0,0-1 0,0 1 0,1 0 0,1 0 0,0-1 0,5 18 1,-6-25 54,-1-1 0,1 1 1,0 0-1,0-1 0,0 1 1,0-1-1,0 1 0,0-1 1,0 1-1,0-1 0,0 0 1,3 2-1,-4-3 43,1 1 0,0-1 0,-1 0 0,1 1 1,0-1-1,0 0 0,-1 0 0,1 0 0,0 0 0,0 0 0,-1 0 1,1 0-1,0 0 0,0 0 0,-1 0 0,1 0 0,0 0 0,0 0 0,-1 0 1,1-1-1,1 1 0,1-2-66,0-1 1,0 1 0,0-1-1,0 1 1,-1-1-1,1 0 1,0 0-1,-1 0 1,0 0 0,3-6-1,16-31-732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18484,'1'1'96,"-1"0"0,0-1 0,0 1 0,0 0 0,1-1-1,-1 1 1,0 0 0,0 0 0,0-1 0,0 1 0,0 0 0,0-1 0,0 1 0,0 0 0,0 0 0,-1-1 0,1 1 0,0 0-1,0-1 1,-1 2 0,-7 20 2,6-15 181,0-1-91,-20 71 1338,20-67-1411,0-1 1,1 1 0,0-1-1,0 1 1,1 0 0,2 11-1,-2-19-98,0-1 1,0 1-1,1-1 0,-1 1 0,0-1 0,1 1 0,0-1 0,-1 0 0,1 1 1,0-1-1,-1 0 0,1 1 0,0-1 0,0 0 0,0 0 0,0 0 0,0 0 1,1 0-1,-1 0 0,0 0 0,0 0 0,1 0 0,1 0 0,0 0 11,-1 0 0,1-1-1,0 1 1,0-1-1,0 0 1,-1 0 0,1 0-1,0 0 1,0 0 0,0-1-1,5-1 1,3-1 77,0-1-1,0-1 1,0 0-1,20-13 1,-15 7 19,27-18 162,-41 28-271,0 0-1,0 0 1,1 0-1,-1 0 1,0 0-1,0 0 0,1 0 1,-1 1-1,0 0 1,1-1-1,-1 1 1,1 0-1,-1 0 1,0 0-1,1 0 1,3 1-1,-6 0-12,1-1 1,0 1-1,0-1 0,0 1 1,-1 0-1,1-1 1,0 1-1,0 0 0,-1 0 1,1 0-1,-1-1 0,1 1 1,-1 0-1,1 0 0,-1 0 1,1 0-1,-1 0 0,0 0 1,0 0-1,1 0 1,-1 0-1,0 1 0,1 28 4,-1-16 13,0-7 5,1 0-1,0-1 1,0 1 0,0 0 0,1-1 0,0 1 0,0-1 0,5 9 0,-6-14-4,0 1 0,0-1 0,0 1 1,0-1-1,0 0 0,1 1 1,-1-1-1,0 0 0,1 0 0,-1 0 1,1 0-1,-1 0 0,1-1 1,0 1-1,-1 0 0,1-1 1,0 1-1,0-1 0,-1 1 0,1-1 1,0 0-1,0 0 0,-1 0 1,1 0-1,0 0 0,0 0 0,0-1 1,-1 1-1,1 0 0,0-1 1,0 1-1,-1-1 0,1 0 0,-1 0 1,1 0-1,2-1 0,0-1 16,1 0 0,-1 0 0,0 0 0,0 0 0,0-1 0,0 0-1,-1 0 1,1 0 0,-1 0 0,0-1 0,0 1 0,-1-1 0,1 0-1,-1 1 1,0-1 0,-1 0 0,1 0 0,1-9 0,-1 2-33,0 0 0,-1 0 0,0 0 0,-1 0 0,0 0 0,-1 0 0,-3-15 0,4 27-10,0-1 0,0 0 0,-1 0 0,1 0 0,0 0-1,0 0 1,0 0 0,0 0 0,0 0 0,1 0 0,-1 0 0,0 0 0,0 0 0,1 0 0,-1 0 0,0 0 0,1 0 0,-1 1 0,1-1 0,-1 0 0,1 0 0,0 0 0,-1 1 0,1-1 0,0 0-1,-1 1 1,1-1 0,0 0 0,0 1 0,0-1 0,-1 1 0,1-1 0,0 1 0,0 0 0,0-1 0,0 1 0,0 0 0,2 0 0,5-2-172,0 2-1,0-1 1,0 1 0,10 1-1,9 0-810,-22-2 947,0 1 1,0-1-1,-1 0 0,1 0 1,-1 0-1,1 0 0,-1-1 1,1 0-1,-1 0 0,0 0 1,0 0-1,0-1 0,0 0 1,6-6-1,7-13-412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18132,'-16'0'1928,"8"1"-1400,9 0-320,8-1 1161,11 0-1425,3 0 392,8-2-448,1-1-192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18068,'4'7'2072,"5"1"-1424,5-3-247,0-1 1255,8 3-1664,2-3-552,-1 6 592,-3-2-256,-4-3-208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97 317 19092,'0'-2'112,"-1"0"0,1 0 0,-1 1 0,1-1 0,-1 1-1,0-1 1,0 1 0,0-1 0,0 1 0,0-1 0,0 1 0,0 0 0,0-1 0,-1 1 0,1 0-1,0 0 1,-1 0 0,1 0 0,-1 0 0,1 0 0,-1 1 0,0-1 0,-3-1 0,3 2-26,0 0 1,0 1 0,0-1-1,1 0 1,-1 1 0,0-1-1,0 1 1,0-1 0,0 1-1,0 0 1,0 0 0,1 0 0,-1 0-1,0 0 1,1 0 0,-1 1-1,-2 2 1,1-2-62,1 1 0,-1 0 0,0 0-1,1 1 1,-1-1 0,1 1 0,0-1 0,0 1 0,1-1-1,-1 1 1,1 0 0,0 0 0,-1 0 0,2 0 0,-1 0 0,0 0-1,1 0 1,0 0 0,0 0 0,1 6 0,-1-8-25,1-1 1,-1 0-1,1 0 1,0 0-1,-1 0 0,1 0 1,0 0-1,0 0 1,-1 0-1,1 0 1,0 0-1,0 0 1,0 0-1,0-1 1,0 1-1,0 0 0,1-1 1,-1 1-1,0-1 1,0 1-1,0-1 1,1 1-1,-1-1 1,0 0-1,0 0 1,1 0-1,-1 1 0,0-1 1,0-1-1,1 1 1,-1 0-1,0 0 1,2-1-1,4 0 18,-1-1 0,1 0 0,-1 0 1,0 0-1,8-5 0,2-2 70,1-2 0,-1 0 0,-1-1 0,0 0 1,-1-1-1,0-1 0,13-17 0,0-4 180,-2 0-1,22-42 1,-41 67-214,2-2 26,-1 0-1,-1-1 1,1 0-1,-2 0 1,0-1-1,4-16 1,-9 30-79,0-1 0,0 1 1,0 0-1,0 0 0,0 0 1,1 0-1,-1-1 0,0 1 1,0 0-1,0 0 0,0 0 0,0-1 1,0 1-1,0 0 0,0 0 1,0 0-1,0-1 0,0 1 1,0 0-1,0 0 0,0 0 0,0-1 1,0 1-1,0 0 0,0 0 1,0 0-1,0-1 0,0 1 0,0 0 1,-1 0-1,1 0 0,0 0 1,0-1-1,0 1 0,0 0 1,0 0-1,0 0 0,-1 0 0,1 0 1,0-1-1,0 1 0,0 0 1,0 0-1,-1 0 0,1 0 0,0 0 1,0 0-1,0 0 0,-1 0 1,1 0-1,0 0 0,0 0 1,0 0-1,-1 0 0,1 0 0,0 0 1,0 0-1,0 0 0,-1 0 1,1 0-1,0 0 0,0 0 0,-11 11 11,-5 13-38,1 1-1,2 1 1,0 1 0,2 0-1,1 0 1,1 1-1,1 1 1,2-1 0,-4 38-1,9-59 22,1-1 0,0 1-1,0 0 1,1-1 0,0 1-1,0 0 1,0-1 0,1 1-1,4 9 1,-5-13 3,1 0 0,0 0 1,0 0-1,0 0 0,0-1 0,0 1 0,1-1 1,-1 1-1,1-1 0,-1 0 0,1 0 1,0 0-1,0 0 0,0-1 0,0 1 0,0-1 1,0 0-1,0 0 0,1 0 0,3 1 1,0-1 3,1-1 1,0 1 0,0-1 0,-1-1 0,1 0 0,0 0 0,-1 0 0,1-1 0,0 0 0,-1 0 0,0-1 0,0 0 0,0 0 0,0-1 0,12-8-1,-5 2-18,-1 0-1,0-1 0,0-1 0,-1 0 0,0 0 1,10-17-1,-16 21-43,0 1 0,-1-2 0,-1 1 0,1 0 1,-2-1-1,1 0 0,-1 1 0,3-11 0,-7 10-138,-3 9-15,-9 15-80,9-8 263,1 1-1,0-1 1,0 1 0,0-1-1,1 1 1,0 0-1,1 0 1,0 0 0,0 0-1,1 0 1,1 14 0,-1-19 34,0 0 0,0 0 0,1 0 1,-1 0-1,1-1 0,0 1 0,0 0 1,0 0-1,0-1 0,0 1 0,1-1 0,-1 1 1,1-1-1,0 1 0,0-1 0,-1 0 1,1 0-1,1 0 0,-1 0 0,0 0 0,0-1 1,1 1-1,-1-1 0,1 1 0,0-1 1,-1 0-1,1 0 0,0 0 0,-1 0 0,1 0 1,0-1-1,0 1 0,0-1 0,0 0 1,5 0-1,1-1 8,0-1 0,1 1 0,-1-2 0,0 1 0,0-1 0,-1 0 1,1-1-1,0 0 0,-1-1 0,0 0 0,0 0 0,-1 0 0,1-1 0,6-8 0,-1 2 6,0-1-1,-2 0 1,1-1-1,-2-1 1,0 1-1,12-25 1,-21 36-15,0 1-1,0-1 1,0 1-1,0-1 1,0 1-1,-1-1 1,1 0 0,-1-2-1,0 5-2,0 0 0,0 0 0,0-1 0,0 1 1,0 0-1,0 0 0,0 0 0,0 0 0,0 0 0,0 0 0,0 0 0,0 0 0,0-1 0,0 1 0,0 0 0,0 0 0,0 0 0,0 0 0,0 0 0,0 0 0,0 0 1,0 0-1,0 0 0,0 0 0,-1-1 0,1 1 0,0 0 0,0 0 0,0 0 0,0 0 0,0 0 0,0 0 0,0 0 0,0 0 0,0 0 0,0 0 0,-1 0 0,1 0 0,0 0 1,0 0-1,0 0 0,0 0 0,0 0 0,0 0 0,0 0 0,0 0 0,-1 0 0,1 0 0,0 0 0,0 0 0,0 0 0,0 0 0,0 0 0,0 0 0,0 0 0,0 0 0,-10 12 9,3-1 32,1 1 0,0-1 1,1 1-1,1 1 0,0-1 0,-3 16 1,5-24-18,1 1 1,0 0 0,1-1-1,-1 1 1,1 0 0,0 0-1,0 0 1,1-1 0,-1 1-1,1 0 1,0-1 0,1 1-1,-1 0 1,1-1 0,-1 0-1,1 1 1,1-1 0,-1 0-1,1 0 1,3 5-1,-4-7-56,1 0 0,0 0-1,-1 0 1,1-1 0,0 1-1,0-1 1,0 1 0,0-1-1,0 0 1,1 0 0,-1 0-1,0-1 1,0 1 0,1-1-1,-1 0 1,0 0 0,0 0-1,1 0 1,-1 0 0,0-1-1,0 1 1,1-1 0,-1 0-1,0 0 1,0 0 0,0-1-1,0 1 1,0-1 0,0 0 0,-1 1-1,1-1 1,0 0 0,-1-1-1,1 1 1,-1 0 0,2-4-1,12-25-243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17756,'-4'0'1592,"-1"9"-1928,2-3 208,-1 1 1448,0 0-776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14539,'11'-7'4044,"-13"15"-324,-16 16-1310,-48 47-759,30-33-1202,2 1 0,-52 76 0,80-106-423,1 1 0,0 0 0,0 0 0,1 0 0,-3 14 0,6-22-25,0 0-1,1 0 0,-1 0 0,1 0 1,0 0-1,0 0 0,0 0 1,0 0-1,0 0 0,0 0 1,0 0-1,0 0 0,1 0 0,-1-1 1,1 1-1,0 0 0,-1 0 1,1 0-1,0 0 0,0-1 0,0 1 1,0 0-1,0-1 0,1 1 1,-1-1-1,1 1 0,-1-1 1,1 0-1,-1 1 0,1-1 0,-1 0 1,1 0-1,0 0 0,0 0 1,3 1-1,4 0 0,1 0 0,0 0 0,0-1 0,1-1 0,-1 1 0,0-1 0,0-1 0,17-3 0,80-23-532,-92 23 312,-6 1 87,1 1 0,-1-2 1,0 1-1,0-1 0,-1-1 1,1 1-1,-1-1 0,0-1 1,11-9-1,1-11-253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9762,'0'-1'97,"-1"0"-1,1 0 0,0 0 1,0 0-1,0 0 1,0 0-1,0 0 1,0 0-1,0 0 0,0 0 1,1 0-1,-1 0 1,0 0-1,1 0 1,-1 0-1,0 0 0,1 0 1,-1 0-1,1 0 1,0 0-1,0-1 1,19-13 4595,-2 1 457,-16 12-4746,0 0-1,0-1 1,0 2 0,1-1 0,-1 0 0,1 0 0,-1 1 0,1-1 0,0 1 0,-1 0 0,1 0 0,0 0-1,5-1 1,-5 2-368,0-1 0,0 1 0,-1 0 0,1 0 0,0 1 0,0-1 0,0 1 0,0-1 0,-1 1 0,1 0 0,0 0 0,-1 0 0,1 0 0,-1 1 0,1-1 0,-1 1 0,0-1 0,1 1 0,-1 0 0,0 0 0,0 0 0,0 0 0,2 3 0,-3-2-36,1-1 0,-1 1 0,0 0 0,1 0 0,-1 0 0,0 0 0,-1 0 0,1 0 0,-1 0 0,1 0 0,-1 1 0,0-1 0,0 0 0,0 0-1,0 0 1,-1 0 0,1 0 0,-1 1 0,0-1 0,0 0 0,0-1 0,0 1 0,-1 0 0,1 0 0,-4 4 0,-6 10 11,0-1 0,0-1 0,-16 16 0,11-14-6,-21 25 30,18-24-182,-21 31 1,40-49 134,0 1 0,0-1 0,1 0 0,-1 0 0,0 0 0,0 1 0,0-1 0,0 0 0,0 0 0,0 0 0,0 1 0,0-1 0,1 0 0,-1 0 0,0 0 0,0 0 0,0 1 0,0-1 0,1 0 0,-1 0 0,0 0 0,0 0 0,0 0 0,1 0 0,-1 0 0,0 1 0,0-1 0,0 0 0,1 0 0,-1 0 0,0 0 0,0 0 0,1 0 0,-1 0 0,0 0 0,0 0 1,0 0-1,1 0 0,-1 0 0,0-1 0,0 1 0,1 0 0,-1 0 0,0 0 0,0 0 0,1 0 0,16-2-210,-15 2 135,3 0 62,0-1 0,0 1-1,-1 0 1,1 1-1,0-1 1,0 1-1,-1 0 1,1 0-1,0 1 1,-1-1 0,1 1-1,-1 0 1,1 0-1,-1 0 1,0 1-1,0 0 1,0-1-1,0 2 1,-1-1 0,1 0-1,-1 1 1,0-1-1,0 1 1,0 0-1,0 0 1,-1 0-1,0 0 1,0 1-1,0-1 1,0 1 0,1 5-1,0 0 44,-1-1 0,0 0 0,0 1 0,-1 0 0,-1-1-1,0 1 1,0 0 0,0-1 0,-2 1 0,1-1 0,-1 1 0,0-1 0,-1 0 0,0 0-1,-5 10 1,3-9 57,-1-1 0,0 0 0,-1 0 0,0-1 0,0 0 0,-1 0 0,0-1 0,0 0 0,-1 0 0,0-1 0,0 0 0,0 0 0,-1-1 0,0 0 0,0-1 0,0 0 0,0-1 0,-1 0 0,1-1 0,-18 2 0,26-3-152,0-1 0,0 0 1,0 0-1,0 0 0,0-1 0,0 1 0,1 0 0,-1-1 1,0 1-1,0-1 0,0 1 0,1-1 0,-1 0 1,0 0-1,1 0 0,-1 0 0,1 0 0,-1 0 1,1 0-1,-1-1 0,1 1 0,0 0 0,-2-4 0,2 4-110,0-1-1,1 0 0,-1 0 0,1 0 0,-1 0 1,1 0-1,0 0 0,0 0 0,0 0 0,0 0 1,0 0-1,1 0 0,-1 0 0,0 0 0,1 0 1,0 0-1,-1 1 0,1-1 0,0 0 0,0 0 1,0 0-1,0 1 0,2-3 0,13-17-815,3-6-255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19308,'0'0'94,"0"-1"-1,1 1 0,-1-1 1,0 0-1,0 1 1,1-1-1,-1 0 1,0 1-1,0-1 1,0 0-1,0 1 0,0-1 1,0 0-1,0 0 1,0 1-1,0-1 1,0 0-1,0 1 0,-1-1 1,1 0-1,0 1 1,-1-2-1,1 2-31,-1 0-1,0 0 1,1 0-1,-1 0 0,1 0 1,-1 0-1,0 0 1,1 1-1,-1-1 1,1 0-1,-1 0 0,1 0 1,-1 1-1,1-1 1,-1 0-1,1 1 1,-1-1-1,1 0 0,-1 2 1,-27 27 1377,11-4-1144,1 1 0,1 0-1,1 1 1,2 1 0,0 0 0,2 1-1,1 0 1,2 0 0,1 1-1,-5 55 1,11-77-227,0 1 1,0 0-1,1 0 0,0-1 0,1 1 0,-1-1 1,2 1-1,4 11 0,-6-18-57,0 1-1,0-1 1,0 0-1,0 0 1,1 0 0,-1 0-1,1-1 1,-1 1 0,1 0-1,0-1 1,0 1-1,0-1 1,0 1 0,0-1-1,0 0 1,0 0 0,0 0-1,0 0 1,0 0-1,1 0 1,-1-1 0,0 1-1,1-1 1,-1 0 0,1 1-1,-1-1 1,0 0-1,1 0 1,-1-1 0,0 1-1,1 0 1,-1-1 0,0 0-1,1 1 1,-1-1-1,3-1 1,3-2 14,0 0 1,0 0-1,0-1 0,-1 0 1,0-1-1,0 1 0,0-1 1,0 0-1,-1-1 0,10-12 0,-4 2 48,-1-1 0,0 0 0,13-30 0,-19 37-116,-1 0 0,-1 0 0,0 0 1,0 0-1,-2-1 0,1 1 1,-1-1-1,-1 1 0,0-1 0,0 1 1,-4-21-1,3 27-109,0 0 0,-1 0 0,1 1 0,-1-1 0,0 0-1,0 1 1,0-1 0,-1 1 0,0 0 0,1 0 0,-1 0 0,-1 0 0,1 1 0,-1-1-1,1 1 1,-1 0 0,0 0 0,0 0 0,0 0 0,-1 1 0,1 0 0,0-1 0,-1 2-1,0-1 1,1 0 0,-1 1 0,0 0 0,0 0 0,-8 0 0,-16 0-791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177 219 16932,'0'-1'47,"-6"-5"606,0-1 0,0 1-1,-1 0 1,1 0 0,-11-6-1,14 11-526,1 0 0,0 0-1,-1 0 1,0 0-1,1 0 1,-1 1 0,1-1-1,-1 1 1,0-1 0,1 1-1,-1 0 1,0 0 0,1 0-1,-1 1 1,0-1 0,1 1-1,-1-1 1,1 1 0,-1 0-1,1 0 1,-1 0-1,-2 2 1,0 0-93,1 0-1,-1 0 1,0 0 0,1 1 0,0 0-1,0 0 1,0 0 0,1 0-1,-1 1 1,1-1 0,0 1 0,0 0-1,1 0 1,-1 0 0,1 0-1,0 1 1,0-1 0,1 0-1,0 1 1,0-1 0,0 1 0,0 7-1,1-12-29,1 1 0,-1-1 0,0 0 0,0 1-1,1-1 1,-1 0 0,1 1 0,-1-1 0,1 0 0,-1 0-1,1 0 1,0 0 0,0 1 0,-1-1 0,1 0 0,0 0-1,0-1 1,0 1 0,0 0 0,0 0 0,0 0 0,3 1-1,-2-1 3,1 0 1,0-1-1,0 1 0,0 0 0,0-1 0,-1 0 0,1 1 0,0-1 0,0 0 0,4-1 0,2 0 6,0-1-1,0 0 0,0-1 0,0 0 0,-1 0 0,10-5 0,-1-3 12,0 0 0,-1-2 0,-1 0 0,0 0 1,0-2-1,-1 1 0,-1-2 0,-1 0 0,0-1 0,-1 0 0,-1 0 0,0-1 0,-2-1 0,0 1 0,-1-1 0,7-29 0,-14 48-21,0 0 0,0 0-1,0 0 1,0 0 0,0 0 0,0 0 0,0 0-1,-1 0 1,1 0 0,0 0 0,0 0-1,0 0 1,0 0 0,0 0 0,0 0 0,0 0-1,0 0 1,0 0 0,0 0 0,0 0-1,0 0 1,0 0 0,0 0 0,0 0 0,0 0-1,0 0 1,0 0 0,0 0 0,0 0-1,0 0 1,-1 0 0,1 0 0,0 0 0,0 0-1,0-1 1,0 1 0,0 0 0,0 0 0,0 0-1,0 0 1,0 0 0,0 0 0,0 0-1,0 0 1,0 0 0,0 0 0,-6 8 13,-5 12-6,0 6-14,0 1-1,2 0 1,1 0 0,1 0 0,2 1 0,1 0 0,-2 57-1,6-82 13,0 1 0,0-1-1,1 1 1,-1-1 0,1 1 0,0-1-1,0 1 1,0-1 0,1 0-1,-1 0 1,1 1 0,0-1 0,-1 0-1,5 4 1,-4-5 7,0 0-1,1 0 1,-1 0-1,0-1 1,1 0 0,-1 1-1,1-1 1,0 0 0,-1 0-1,1 0 1,0 0-1,0-1 1,-1 1 0,1-1-1,0 0 1,0 0 0,0 0-1,4 0 1,5-2 35,-1 0 0,1 0 0,-1-1 0,0-1 0,0 1 0,0-2 1,0 0-1,-1 0 0,14-9 0,2-5 80,0 0 1,26-26 0,-1-9-63,-58 61-118,1 1-1,0 0 0,0 1 1,1 0-1,0-1 0,-4 12 0,8-18 50,0 0 0,0 1 0,0-1-1,0 0 1,1 1 0,-1-1-1,1 1 1,0-1 0,0 1-1,0-1 1,0 1 0,0-1-1,0 1 1,0-1 0,1 1-1,0-1 1,-1 1 0,1-1 0,0 1-1,0-1 1,0 0 0,0 0-1,1 0 1,-1 1 0,1-1-1,-1 0 1,1-1 0,0 1-1,-1 0 1,1 0 0,3 1 0,0 0 3,0-1 1,1 0 0,-1 0-1,1 0 1,-1-1 0,1 1 0,0-1-1,-1-1 1,1 1 0,0-1-1,0 0 1,-1-1 0,1 1 0,9-3-1,4-1 10,-1 0 0,0-2 0,21-8 0,-19 5 9,0-1 0,23-15 0,-34 19-9,1-1 0,-2 0 0,1 0 0,-1-1 0,0 0 0,10-13 0,-18 20-9,1 1 0,0-1 0,-1 0 0,1 0 0,0 0 0,-1 0 0,1 0-1,-1 0 1,1 0 0,-1 0 0,0 0 0,0 0 0,1-1 0,-1 1 0,0 0 0,0 0 0,0-2 0,0 3-1,-1-1 0,1 1 0,0 0 0,0-1 0,-1 1 0,1 0 1,-1-1-1,1 1 0,0 0 0,-1 0 0,1-1 0,-1 1 0,1 0 0,0 0 0,-1 0 0,1 0 1,-1-1-1,1 1 0,-1 0 0,1 0 0,-1 0 0,1 0 0,-1 0 0,1 0 0,0 0 0,-1 0 0,0 1 1,-4-1 1,1 1 1,0 0 0,-1 1-1,1-1 1,0 1 0,0-1 0,-6 5-1,-2 1 42,1 1 0,0 1 0,0 0 0,-14 15 0,22-21-27,0 0-1,1 1 1,-1-1 0,1 1 0,-1-1-1,1 1 1,0 0 0,0 0 0,1 0-1,-1 0 1,1 0 0,0 0 0,0 0-1,0 0 1,1 0 0,0 1 0,-1-1 0,1 0-1,1 6 1,0-8-34,0 1-1,0-1 1,0 0-1,0 1 1,0-1 0,1 0-1,-1 0 1,0 0-1,1 0 1,0 0 0,0 0-1,-1 0 1,1-1-1,0 1 1,0-1 0,1 1-1,-1-1 1,0 0-1,0 0 1,1 0 0,-1 0-1,1 0 1,-1 0-1,0-1 1,1 1 0,0-1-1,4 1 1,-1-1-96,-1 1 0,1-1 0,0-1 0,0 1 0,-1-1 1,1 0-1,0 0 0,-1 0 0,1-1 0,-1 0 0,8-4 0,9-10-221,-4-2-116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17404,'-16'-8'1872,"6"3"-1216,4 5-368,5 3 833,1 2-2994,4-5 1881,3 0-464,0-3-400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48 15491,'9'-13'1604,"-7"10"-1145,0-1-1,0 1 0,0-1 0,1 1 1,-1 0-1,1 0 0,0 0 0,0 0 1,4-2-1,-6 7-143,0 0-1,-1 1 1,1-1-1,-1 0 1,0 1 0,1-1-1,-1 1 1,0-1 0,0 0-1,-1 1 1,0 4-1,-32 137 1086,9-44-1171,20-85-199,-22 123 152,22-113-156,2 1 0,0 0 0,4 34 0,-2-56-23,0 0-1,1 0 1,0-1 0,0 1 0,0 0 0,0-1-1,0 1 1,1 0 0,-1-1 0,1 0 0,0 1-1,4 3 1,-4-5-1,-1 0-1,1 0 0,1 0 1,-1-1-1,0 1 0,0-1 0,1 0 1,-1 0-1,0 0 0,1 0 1,-1 0-1,1 0 0,-1-1 1,1 1-1,0-1 0,-1 1 1,1-1-1,4 0 0,2-1-146,0 0-1,0 0 0,0-1 1,0 0-1,0-1 0,-1 1 1,1-2-1,-1 1 0,0-1 1,0-1-1,0 1 0,0-1 1,-1-1-1,10-8 1,-13 10-18,0 0 0,0 0 0,0 0 1,-1-1-1,1 0 0,-1 0 0,0 0 1,0 0-1,-1 0 0,0-1 0,0 1 1,0-1-1,-1 1 0,1-1 0,-1 0 1,-1 1-1,1-1 0,-1 0 0,0 0 1,0 0-1,-1 1 0,1-1 0,-3-8 1,-13-26-819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15571,'-2'5'1601,"11"-3"-769,6-2-232,13-2 856,5 0-231,11-4-297,9 0-144,7-1-552,2 0-472,-2 0 320,5 1-120,-2 0-224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17404,'6'5'2144,"10"-2"-1344,5-8-288,5 1 1385,11-2-1025,3 2-120,8 0-528,-1-1-432,-1 2-712,-5 1 824,-2-3-224,-3 2-120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12723,'1'0'173,"0"1"0,0-1 0,0 1 1,0-1-1,0 1 0,0-1 0,0 0 1,0 0-1,0 0 0,0 0 0,0 1 1,0-1-1,0 0 0,0-1 0,1 1 0,-1 0 1,0 0-1,0 0 0,0-1 0,2 0 1,4 0 170,85-2 1063,93-8-1003,-100 3-244,1 4-1,143 11 1,406 16 536,-201-13-359,31-13-302,120 8-39,-528 0 5,479 30 18,-14-20 24,-229-3-26,264-20-34,-145-3 21,99-7 113,-230 4-122,139 11 30,-281 11 103,139 25 0,-79-11-4,12 2 306,-185-18-340,0 0 0,35 14 0,-57-18-1651,-8-4 875,3 1 362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155 103 20268,'-7'8'1409,"-5"10"-1177,-3 8-112,-4 13 440,-1 7-216,1 8-280,-1 2 0,4 1 8,5-4-56,4-7-128,1-7-168,5-16-304,-1-12-264,2-12 648,2-14-145,0-19-151</inkml:trace>
  <inkml:trace contextRef="#ctx0" brushRef="#br0" timeOffset="1">39 83 15251,'0'3'1170,"5"40"231,1 1-1,20 69 1,-21-97-1171,1 0-1,0 0 1,1 0 0,1-1-1,0 0 1,1-1 0,1 1-1,0-2 1,23 25 0,-30-36-149,0 1 0,0 0 0,0-1 0,0 0 0,1 1 0,-1-1 0,1-1 0,-1 1 0,1 0 0,0-1 0,0 0 0,-1 0 0,1 0 0,0 0 0,0 0 0,0-1 0,0 0 0,0 0 0,0 0 0,0 0 0,6-2 0,-3 0 57,-1 0 0,0-1 0,0 0 0,0 0 0,0 0 0,0-1 0,-1 0 0,1 0 0,-1 0 0,0-1 0,8-9 0,3-6 57,0-1 1,-2 0 0,-1-1-1,0-1 1,-2 0-1,0-1 1,-2 0 0,-1 0-1,0-1 1,-2 0 0,-1 0-1,3-45 1,-7 60-189,-2 1 1,1 0-1,-1-1 0,-2-8 1,2 15-61,1 1 1,-1 0 0,0 0 0,0 0-1,0 0 1,0 0 0,0 0 0,0 0-1,-3-4 1,3 6-15,0-1 0,1 1-1,-1-1 1,0 0 0,0 1 0,0-1 0,1 1-1,-1 0 1,0-1 0,0 1 0,0 0 0,0 0-1,0-1 1,0 1 0,0 0 0,1 0 0,-1 0-1,0 0 1,0 0 0,0 0 0,0 0 0,0 0-1,0 1 1,-1-1 0,-2 2-131,1 0 1,-1 0-1,1 0 1,0 0-1,-1 1 0,1-1 1,0 1-1,0 0 1,1 0-1,-5 6 0,-1 0-202,-9 12-476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18460,'0'0'45,"0"0"1,0 0-1,0 0 0,-1 0 1,1 0-1,0 0 0,0 0 0,0 0 1,-1 0-1,1 0 0,0 0 1,0 0-1,0 0 0,0 0 1,-1 0-1,1 0 0,0 0 1,0 0-1,0 0 0,0 0 1,-1 0-1,1 0 0,0 0 1,0 1-1,0-1 0,0 0 1,0 0-1,-1 0 0,1 0 0,0 0 1,0 1-1,0-1 0,0 0 1,0 0-1,0 0 0,0 0 1,0 0-1,-1 1 0,1-1 1,0 0-1,0 0 0,0 0 1,0 1-1,0-1 0,0 0 1,-4 17 1064,0 23 155,4-37-1075,-3 43 443,1 1 0,3-1 0,2 1 0,11 62 0,-14-106-583,1 0-1,0 1 1,0-1 0,0 0-1,0 0 1,0 0 0,1 0-1,0 0 1,-1-1 0,1 1-1,4 5 1,-5-8-29,0 1-1,0 0 1,1-1-1,-1 1 0,0-1 1,0 1-1,0-1 1,1 0-1,-1 0 1,0 1-1,0-1 1,1 0-1,-1 0 0,0 0 1,0 0-1,1 0 1,-1 0-1,0-1 1,0 1-1,1 0 1,-1-1-1,0 1 0,0-1 1,0 1-1,0-1 1,1 1-1,-1-1 1,0 0-1,0 0 1,0 1-1,0-1 0,1-2 1,18-16 174,-2 0 1,0-2 0,29-43-1,-20 27-12,186-219 458,-206 249-1088,-21 19-679,-5-3 815,-3 4-55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16412,'1'2'176,"-1"-1"0,1 1 1,0-1-1,0 0 0,0 1 1,0-1-1,0 0 0,0 1 1,0-1-1,0 0 0,0 0 1,0 0-1,1 0 0,-1 0 1,0 0-1,1 0 0,-1-1 1,1 1-1,-1 0 0,4 0 1,-2-1 56,-1 0 0,1 0 1,0 0-1,0 0 1,-1 0-1,1 0 1,0-1-1,0 0 1,-1 1-1,1-1 1,3-2-1,3-1 306,1-1 1,-2-1-1,1 0 0,-1 0 0,14-13 0,-11 8 52,0 0 0,12-18 0,-20 25-479,0 0 0,-1 0 0,1 0 0,-1-1 0,0 1 0,0-1 0,-1 0 0,1 1 0,-1-1 0,0 0 0,0-8 0,0 12-104,-1 0 0,0 1 0,0-1 0,0 0 1,0 0-1,0 1 0,-1-1 0,1 0 1,0 0-1,0 1 0,0-1 0,-1 0 0,1 0 1,0 1-1,-1-1 0,1 0 0,-1 1 1,1-1-1,0 1 0,-1-1 0,0 0 0,1 1 1,-1-1-1,1 1 0,-1 0 0,0-1 1,-1 0-7,1 1 1,0 0 0,0 0-1,-1 0 1,1-1 0,0 1 0,0 1-1,-1-1 1,1 0 0,0 0-1,0 0 1,-1 1 0,1-1 0,-2 1-1,-2 1-12,0 1 0,0-1 0,0 1 0,0 0 0,1 1 0,-6 4 0,0 2-25,1 1 0,0 0 1,0 0-1,1 1 0,-9 17 1,14-24 10,1 0 0,0 0 0,0 0 0,0 0 0,0 1 0,1-1 0,-1 0 0,1 1 0,1-1 0,-1 1 0,1-1 1,0 0-1,0 1 0,1-1 0,-1 1 0,4 9 0,-3-13 10,0 0 1,0 0-1,1 0 1,-1 0-1,0 0 0,1 0 1,0-1-1,-1 1 1,1-1-1,0 1 0,0-1 1,0 0-1,0 1 1,0-1-1,0 0 1,0 0-1,0-1 0,0 1 1,1 0-1,-1-1 1,0 1-1,0-1 0,1 0 1,-1 0-1,0 0 1,5 0-1,5-1-42,0 0 0,1-1 0,19-5 0,-25 5 33,15-4-48,-7 1 10,-1 1 0,1 1 0,28-2 0,-40 5 45,0 0 0,0-1 0,0 2 0,0-1-1,0 0 1,0 1 0,0-1 0,0 1 0,0 0-1,-1 0 1,1 0 0,0 0 0,-1 1 0,1-1-1,0 1 1,-1 0 0,0-1 0,1 1 0,-1 0-1,0 0 1,0 1 0,0-1 0,0 0 0,0 1-1,1 3 1,-1-39 1060,-6-33-153,1 38-765,1 0 0,2 1 1,1-1-1,5-33 0,-6 59-224,1-1 1,0 0-1,0 0 0,0 1 0,1-1 0,-1 1 1,0-1-1,1 1 0,0-1 0,-1 1 0,1 0 1,0 0-1,0 0 0,1 0 0,-1 0 0,0 1 1,1-1-1,4-2 0,3-1-437,0 1-1,1 0 1,16-4 0,-13 5 468,18-6-675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17236,'-17'45'1651,"3"0"1,-14 68 0,25-94-1305,1 0 1,1 1 0,1-1-1,0 1 1,1 0 0,2-1 0,0 0-1,9 33 1,-3-23-143,20 42-1,-29-71-201,0 0 0,0 0-1,0 0 1,0 0-1,0 0 1,0 0-1,0-1 1,0 1-1,0 0 1,0 0 0,0 0-1,0 0 1,0 0-1,0 0 1,1 0-1,-1-1 1,0 1-1,0 0 1,0 0 0,0 0-1,0 0 1,0 0-1,0 0 1,0 0-1,1 0 1,-1 0-1,0 0 1,0 0 0,0 0-1,0 0 1,0 0-1,0 0 1,1 0-1,-1 0 1,0 0-1,0 0 1,0 0 0,0 0-1,0 0 1,0 0-1,1 0 1,-1 0-1,0 0 1,0 0-1,0 0 1,0 0 0,0 0-1,0 0 1,1 0-1,-1 0 1,0 0-1,0 0 1,0 1-1,0-1 1,1-13 27,-8-54-56,-22-88 0,29 154 24,0 1 1,0 0-1,0 0 0,0 0 1,0-1-1,0 1 0,0 0 0,0 0 1,0 0-1,0-1 0,0 1 1,0 0-1,0 0 0,1 0 0,-1-1 1,0 1-1,0 0 0,0 0 1,0 0-1,0 0 0,1 0 0,-1-1 1,0 1-1,0 0 0,0 0 1,1 0-1,-1 0 0,0 0 0,0 0 1,0 0-1,1 0 0,-1 0 0,0 0 1,0-1-1,0 1 0,1 0 1,-1 0-1,0 0 0,0 0 0,0 1 1,1-1-1,-1 0 0,0 0 1,0 0-1,1 0 0,-1 0 0,0 0 1,0 0-1,0 0 0,0 0 1,1 0-1,-1 1 0,0-1 0,0 0 1,0 0-1,16 7-43,-14-6 33,8 2-1,1 1 0,0-2 1,1 1-1,-1-1 0,0-1 0,0 0 1,1-1-1,-1 0 0,1 0 0,-1-1 1,0-1-1,20-5 0,-24 5 35,1 0-1,-1 0 1,1-1-1,-1 0 1,0 0-1,0-1 1,-1 0-1,1 0 1,-1-1-1,1 0 1,-2 0-1,1 0 0,0-1 1,-1 0-1,0 0 1,-1 0-1,1-1 1,-1 1-1,4-10 1,-7 16-16,-1-1 0,0 1 0,1-1 0,-1 1 1,0-1-1,0 1 0,0-1 0,1 1 0,-1-1 0,0 1 1,0-1-1,0 0 0,0 1 0,0-1 0,0 1 0,0-1 0,0 1 1,0-1-1,0 1 0,0-1 0,0 0 0,-1 1 0,1-1 0,0 1 1,0-1-1,-12 5 84,-12 17-17,17-12-46,0 0 1,1 0-1,0 1 1,1-1 0,-4 12-1,7-17-13,0 0 0,1 0 0,0-1 1,0 1-1,0 0 0,0 0 0,1 0 0,-1 0 0,1 0 0,0 0 0,0 0 0,0 1 1,1-1-1,0 0 0,-1 0 0,4 7 0,-3-10-6,-1 0 0,1 0 0,0 0 1,-1 0-1,1 0 0,0 0 0,0 0 0,0 0 0,0 0 1,0-1-1,0 1 0,0 0 0,0-1 0,1 1 0,-1-1 0,0 1 1,0-1-1,0 1 0,1-1 0,1 1 0,0-1 4,0 0 0,1 0 0,-1 0 0,1 0 0,-1-1 0,1 1 0,4-2 0,4-2 17,-1-1-1,0 1 1,14-9-1,2-4 34,0-1 0,29-27-1,-1 1-154,-42 37-49,-13 7 139,0 0-1,0 1 1,0-1-1,0 0 0,1 0 1,-1 0-1,0 0 1,0 0-1,0 0 1,0 0-1,1 0 1,-1 0-1,0 0 0,0 0 1,0 1-1,0-1 1,0 0-1,0 0 1,0 0-1,1 0 1,-1 0-1,0 1 0,0-1 1,0 0-1,0 0 1,0 0-1,0 0 1,0 1-1,0-1 1,0 0-1,0 0 1,0 0-1,0 0 0,0 1 1,0-1-1,0 0 1,0 0-1,0 0 1,0 1-1,-8 25-198,4-16 180,0 1 30,1 0 0,1 0-1,0 0 1,1 1 0,0-1-1,0 0 1,2 15-1,-1-23-30,0 0 0,1-1-1,-1 1 1,1 0 0,-1 0-1,1 0 1,0-1 0,0 1-1,0-1 1,0 1 0,0-1-1,1 1 1,-1-1 0,1 1-1,0-1 1,0 0-1,0 0 1,0 0 0,0 0-1,0 0 1,0-1 0,0 1-1,1-1 1,-1 1 0,1-1-1,-1 0 1,1 0 0,0 0-1,-1 0 1,1 0 0,0-1-1,0 1 1,-1-1 0,4 1-1,-3-1-50,0-1 0,0 1 0,0 0 0,0-1 0,-1 1 0,1-1 1,0 0-1,0 0 0,-1 0 0,1 0 0,-1-1 0,1 1 0,-1-1 0,0 1 0,1-1 0,-1 0 0,0 0 0,0 0 0,0 0 0,0 0 0,2-5 0,10-15-406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21101,'-1'-7'2816,"2"8"-1904,5 3-880,-6-2 160,-6-6-576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17308,'-3'3'2542,"-3"13"-1394,-4 22 120,3-8-665,-6 22 290,2 0 1,-7 101-1,18-146-824,0-1 0,0 0-1,0 1 1,1-1-1,0 0 1,1 1-1,2 6 1,-4-12-53,1 1 1,0-1-1,0 1 0,-1-1 1,1 1-1,0-1 0,1 1 1,-1-1-1,0 0 0,0 0 1,1 1-1,-1-1 0,0 0 1,1 0-1,-1 0 0,1-1 1,-1 1-1,1 0 1,0 0-1,-1-1 0,1 1 1,0-1-1,-1 0 0,1 1 1,0-1-1,0 0 0,-1 0 1,1 0-1,3-1 0,2 0 6,-1 0 0,1-1-1,-1 0 1,1-1 0,-1 0-1,0 0 1,0 0-1,0 0 1,0-1 0,-1 0-1,1 0 1,-1-1 0,0 1-1,5-8 1,8-8 40,0-2 1,14-24-1,-24 34-45,-1 0-1,8-16 1,-16 41-42,0 1 0,1 0 0,4 26 0,-3-38 29,-1 1 1,1 0-1,-1-1 1,1 1-1,0-1 1,0 1-1,0-1 1,0 1-1,0-1 1,1 0 0,-1 1-1,1-1 1,-1 0-1,1 0 1,0 0-1,0 0 1,0 0-1,0-1 1,0 1-1,0-1 1,4 3-1,-2-3 10,0 1-1,1-1 0,-1 0 0,1 0 1,-1-1-1,1 1 0,-1-1 1,1 0-1,-1 0 0,1-1 1,6-1-1,9-2 43,0-2 0,-1 0 0,0-2 1,26-13-1,-24 9-23,-15 9-45,0-1 1,0 1-1,0 0 1,0 1 0,0-1-1,0 1 1,12-2-1,-18 4 7,1 0-1,0 0 1,-1 0 0,1 0-1,-1 0 1,1 1-1,-1-1 1,1 0 0,-1 0-1,1 1 1,-1-1 0,1 0-1,-1 0 1,1 1-1,-1-1 1,1 1 0,-1-1-1,1 0 1,-1 1-1,0-1 1,1 1 0,-1-1-1,0 1 1,1-1-1,-1 2 1,7 18-88,1 1 29,-5-19 63,-1 0 0,0 0 1,0 0-1,1 0 0,-1-1 0,1 1 0,-1-1 1,1 0-1,0 1 0,-1-1 0,1-1 1,0 1-1,5 1 0,44 1-22,-9-1-222,-35 0 150,1 0-1,-1 0 0,0 1 1,0 0-1,0 1 1,0-1-1,-1 2 1,1-1-1,-1 1 1,0 0-1,12 12 0,-11-9-1,-1 1-1,0 0 0,0 1 0,0 0 0,-1 0 0,-1 0 1,0 0-1,5 16 0,-5-14 114,-1 1 0,-1 0 0,0 0 0,-1 0 0,-1 1-1,0-1 1,-1 0 0,0 1 0,-1-1 0,0 0 0,-1 1 0,-1-1 0,0 0 0,0 0 0,-2-1 0,-5 15 0,9-25 8,0 0 0,-1 0 1,1 0-1,0 0 0,-1 0 1,1 0-1,-1 0 1,0 0-1,1-1 0,-1 1 1,0 0-1,0-1 0,0 0 1,0 1-1,0-1 0,0 0 1,-3 1-1,3-2-2,0 1-1,0-1 1,-1 0-1,1 0 1,0 0 0,0 0-1,0 0 1,0-1-1,0 1 1,0 0-1,0-1 1,0 0 0,0 1-1,0-1 1,0 0-1,-2-1 1,-1-2 17,-1 0 0,1-1 0,0 1 0,0-1 0,0 0 0,0 0 0,1 0-1,0-1 1,0 0 0,-5-12 0,2 3 7,1-1 0,1 0 1,1-1-1,0 1 0,-3-29 0,6 32-52,1 1 1,-1 0 0,2-1-1,0 1 1,0 0-1,1 0 1,1-1 0,6-17-1,-7 25-158,1 0 0,0 0 0,-1 0 0,2 1 0,-1-1 0,0 1 0,1 0 0,0 0 0,0 0-1,0 0 1,1 1 0,-1 0 0,1 0 0,0 0 0,9-4 0,2 1-270,-1 1 0,1 0 1,0 1-1,19-2 0,25-2-396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18580,'6'-4'485,"0"-1"-1,0 1 1,0-1-1,1 2 1,-1-1-1,1 1 1,10-3-1,51-14 1641,-64 19-2030,0 1 0,0-1 0,-1 0-1,1 1 1,0 0 0,0 0 0,0 0 0,0 0-1,0 1 1,6 1 0,-9-1-75,0-1 1,0 1-1,0-1 1,0 1-1,0-1 1,-1 1-1,1-1 1,0 1-1,0 0 1,-1 0-1,1-1 1,0 1-1,-1 0 1,1 0-1,-1 0 0,1-1 1,-1 1-1,1 1 1,-1 0-7,1 1 0,-1-1-1,0 0 1,0 0 0,0 0 0,0 0 0,0 0 0,0 0-1,0 1 1,-1-1 0,0 3 0,-7 17 53,-18 39-1,15-38-8,-12 36 0,22-57-53,0 0 0,1 0-1,-1 0 1,1 0 0,0 0-1,-1 0 1,1 1 0,0-1-1,0 0 1,0 0 0,1 0 0,-1 0-1,0 0 1,1 0 0,-1 0-1,1 0 1,0 0 0,1 2-1,-1-3-1,0 0 1,0 0-1,0 0 0,0 0 0,1-1 0,-1 1 0,0 0 0,1 0 0,-1-1 0,0 1 0,1-1 0,-1 0 0,1 1 1,-1-1-1,1 0 0,-1 0 0,1 0 0,-1 0 0,1 0 0,-1 0 0,1 0 0,-1 0 0,1 0 0,-1-1 1,3 0-1,8-3 10,0 0 1,-1-1-1,0 0 1,0-1 0,0 0-1,0 0 1,-1-2-1,13-10 1,2-4 37,41-49 0,-56 59-34,0 1 1,-1-2 0,-1 1-1,12-24 1,-28 52-9,-13 30 48,20-43-51,0-1 0,0 1 0,0 0 0,1 0 0,-1 0 0,1 0 0,0 0 0,0 0 0,0 0 0,0 0 0,0 0 0,1 0 0,-1 0 0,2 4 0,-1-6 8,0 0 1,-1 0-1,1 0 1,0 0-1,0 0 1,-1 0-1,1 0 1,0 0-1,0-1 1,0 1-1,0 0 1,0-1-1,1 1 1,-1-1 0,0 1-1,0-1 1,0 1-1,0-1 1,1 0-1,-1 1 1,0-1-1,0 0 1,0 0-1,1 0 1,-1 0-1,0 0 1,0 0-1,1-1 1,0 1-1,37-12 310,-5-4-198,-1-2 1,0-2 0,-2-1-1,57-48 1,-73 59-279,-14 10 150,-1 0-1,0 0 1,0 0 0,0 0-1,0 0 1,0 0 0,0 0-1,1 0 1,-1 0 0,0 0-1,0 0 1,0 0 0,0 0 0,0 0-1,0 0 1,0 0 0,1 0-1,-1 0 1,0 0 0,0 0-1,0 0 1,0 0 0,0 1 0,0-1-1,0 0 1,0 0 0,0 0-1,1 0 1,-1 0 0,0 0-1,0 0 1,0 0 0,0 1-1,0-1 1,0 0 0,0 0 0,0 0-1,0 0 1,0 0 0,0 0-1,0 1 1,0-1 0,0 0-1,0 0 1,0 0 0,0 0 0,0 0-1,0 0 1,0 1 0,0-1-1,0 0 1,0 0 0,0 0-1,0 0 1,-1 0 0,-12 31-169,4-13 138,6-11-42,1 1 0,0-1 1,1 1-1,-1 0 0,1 0 1,1 0-1,0 10 0,0-16 23,0 0-1,1 1 1,-1-1 0,0 0-1,1 1 1,0-1-1,0 0 1,0 0-1,0 0 1,0 0-1,0 0 1,0 0-1,1 0 1,-1 0-1,1 0 1,-1 0-1,1-1 1,0 1-1,0-1 1,-1 1-1,1-1 1,0 0-1,0 1 1,1-1-1,-1 0 1,0 0-1,0-1 1,5 2 0,23 2-333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164 116 14419,'2'-4'431,"24"-45"3044,-24 45-2889,0-1 0,0 0 1,-1 0-1,0 0 1,0 0-1,0 0 1,0 0-1,0-7 0,-1 11-531,0 1 0,0 0 0,0-1 0,-1 1 0,1-1 0,0 1 0,0-1 0,0 1 0,0-1 0,0 1 0,-1 0 0,1-1-1,0 1 1,0-1 0,-1 1 0,1 0 0,0-1 0,0 1 0,-1 0 0,1-1 0,0 1 0,-1 0 0,1-1 0,-1 1 0,1 0 0,0 0 0,-1 0-1,1-1 1,-1 1 0,1 0 0,-1 0 0,1 0 0,0 0 0,-1 0 0,1 0 0,-1 0 0,1 0 0,-1 0 0,1 0 0,-1 0 0,1 0 0,-1 0-1,1 0 1,0 0 0,-1 0 0,1 1 0,-1-1 0,1 0 0,-1 0 0,1 1 0,0-1 0,-1 0 0,1 0 0,0 1 0,-1 0 0,-26 18 873,25-17-852,-17 14 163,1 1 0,-16 19 0,28-29-244,0 0 0,1 0 0,0 1 0,1 0 0,0-1-1,0 2 1,0-1 0,-4 17 0,7-23-2,1-1-1,0 1 1,-1-1-1,1 0 1,0 1-1,0-1 0,0 1 1,0-1-1,0 1 1,0-1-1,1 0 1,-1 1-1,0-1 1,1 0-1,-1 1 1,1-1-1,-1 0 1,1 1-1,0-1 1,0 0-1,-1 0 1,1 0-1,1 2 1,0-2-5,-1 0 1,1-1 0,0 1 0,-1 0-1,1 0 1,0-1 0,-1 1-1,1-1 1,0 1 0,0-1 0,-1 0-1,1 0 1,0 0 0,0 0-1,0 0 1,-1 0 0,1 0 0,2-1-1,6-1-47,0-1-1,0 0 1,0-1-1,0 0 0,-1-1 1,17-9-1,49-42-305,-57 42 220,-18 14 132,0-1-1,1 0 1,-1 1-1,1 0 1,0-1-1,-1 1 0,1-1 1,-1 1-1,1 0 1,0-1-1,-1 1 1,1 0-1,0 0 1,-1-1-1,1 1 0,0 0 1,-1 0-1,1 0 1,0 0-1,-1 0 1,1 0-1,1 0 0,-2 1 4,1-1-1,-1 0 0,0 1 0,1-1 1,-1 1-1,0-1 0,0 1 0,1-1 1,-1 1-1,0-1 0,0 1 0,1-1 0,-1 1 1,0-1-1,0 1 0,0-1 0,0 1 1,0-1-1,0 1 0,0 0 0,0 0 0,-7 34-260,7-33 258,-44 178-112,-54 178 1054,96-353-910,-5 16 60,-19 38 0,23-54-67,1-1 1,-1 0 0,1 1-1,-1-1 1,-1 0 0,1-1-1,0 1 1,-1 0 0,0-1-1,0 0 1,0 0 0,0 0-1,-1 0 1,-6 2 0,10-5-12,0 1 0,1-1 0,-1 0 0,0 0 0,0 1 0,-1-1 0,1 0 0,0 0 0,0 0-1,0 0 1,0-1 0,0 1 0,0 0 0,0 0 0,0-1 0,0 1 0,1 0 0,-1-1 0,0 1 0,0-1 0,0 1 0,0-1 0,0 1 0,1-1 0,-1 0 0,0 0 0,0 1 0,1-1 0,-1 0 0,1 0 0,-1 0 0,1 1 0,-1-1 0,1 0-1,-1 0 1,1 0 0,0 0 0,-1 0 0,1 0 0,0 0 0,0 0 0,0-2 0,-2-4-33,2 0 1,-1 0-1,1 0 0,0 0 0,1-9 0,4-15-114,1 1 0,1 0 0,2 0 0,1 1 0,1 0 0,28-51-1,-9 30-67,1 2 0,69-81 0,-78 104 219,1 2 1,1 0-1,0 1 1,2 2-1,1 0 1,0 2-1,48-24 1,-75 42-6,0 0 0,0 0 0,0 0 0,0 0 0,0 0 0,0-1 1,0 1-1,0 0 0,0 0 0,1 0 0,-1 0 0,0 0 0,0 0 0,0 0 0,0 0 0,0 0 0,0 0 1,1-1-1,-1 1 0,0 0 0,0 0 0,0 0 0,0 0 0,0 0 0,1 0 0,-1 0 0,0 0 1,0 0-1,0 0 0,0 0 0,0 0 0,1 0 0,-1 0 0,0 0 0,0 0 0,0 0 0,0 1 1,0-1-1,0 0 0,1 0 0,-1 0 0,0 0 0,0 0 0,0 0 0,0 0 0,0 0 0,0 0 1,0 1-1,1-1 0,-1 0 0,0 0 0,0 0 0,0 0 0,0 0 0,0 0 0,0 1 0,-7 10 2,-20 20 11,20-23 1,-3 3 8,-3 2 33,2-1 0,0 2 1,1 0-1,0 0 0,1 0 0,-13 30 1,21-43-51,1 0 1,-1 0 0,1 0 0,0 0-1,0 0 1,-1 0 0,1 0 0,0 0-1,0 0 1,0 0 0,0-1 0,0 1-1,0 0 1,0 0 0,0 0 0,0 0-1,1 0 1,-1 0 0,0 0 0,1 0-1,-1 0 1,0 0 0,1 0 0,0 1-1,0-1 2,0-1-1,1 1 1,-1 0-1,0-1 1,0 1-1,0-1 1,0 0-1,1 1 1,-1-1-1,0 0 1,0 0-1,0 0 1,1 0-1,-1 0 0,0 0 1,3 0-1,2-1 4,1-1 0,0 1 0,0-1 0,-1-1 0,1 1-1,6-5 1,5-4 0,0 0 0,-1-2 0,-1 0-1,0-1 1,-1 0 0,0-1 0,-1-1 0,-1 0-1,0-1 1,-1-1 0,10-20 0,-21 36-9,0 0 1,0 0 0,0 0-1,0 0 1,-1 0 0,1 0-1,-1-1 1,1 1 0,-1 0-1,0 0 1,0-5 0,0 7-2,0 0 0,0 0 0,0-1 0,0 1 1,0 0-1,0 0 0,0 0 0,0 0 0,0 0 0,0 0 0,0 0 0,0-1 1,0 1-1,0 0 0,0 0 0,0 0 0,0 0 0,-1 0 0,1 0 1,0 0-1,0 0 0,0 0 0,0 0 0,0 0 0,0-1 0,0 1 1,-1 0-1,1 0 0,0 0 0,0 0 0,0 0 0,0 0 0,0 0 0,0 0 1,-1 0-1,1 0 0,0 0 0,0 0 0,0 0 0,0 0 0,0 0 1,0 0-1,0 1 0,-1-1 0,1 0 0,0 0 0,0 0 0,0 0 1,0 0-1,0 0 0,0 0 0,0 0 0,0 0 0,-1 0 0,-10 16 1,6-6-4,1 0 1,0 0 0,0 0 0,1 0-1,-2 14 1,4-21 6,1 0-1,0 0 1,0 1-1,0-1 1,0 0-1,0 0 1,1 0-1,-1 1 1,3 5-1,-3-8 2,1 0-1,0 1 1,-1-1-1,1 0 1,0 0 0,0 0-1,0 0 1,0 0-1,0 0 1,0 0-1,0 0 1,0 0-1,0 0 1,0-1-1,1 1 1,-1 0 0,0-1-1,1 1 1,-1-1-1,0 1 1,1-1-1,-1 0 1,2 1-1,6-1 19,0 0 0,-1 0 0,1-1-1,0 0 1,-1-1 0,1 1 0,-1-2 0,1 1-1,-1-1 1,0 0 0,0-1 0,0 0-1,-1 0 1,9-7 0,11-8 8,-2-1 0,34-34 0,-44 37-43,-12 13-10,1 0-1,-1 0 1,1 0 0,0 1 0,-1-1-1,7-3 1,-10 8 17,1-1 0,-1 1 0,0-1 0,0 0-1,0 1 1,1-1 0,-1 1 0,0-1 0,0 1 0,0-1 0,0 1-1,0-1 1,0 1 0,0-1 0,0 1 0,0-1 0,0 1 0,0-1-1,0 0 1,0 1 0,0-1 0,0 1 0,-1-1 0,1 1 0,0-1 0,-1 1-1,-6 20-22,1-3 25,-7 29 1,12-43 10,0 0 1,1 0-1,-1 0 0,1 0 1,0 0-1,0 0 1,0 0-1,1 0 0,-1 0 1,1 0-1,0 0 1,0 0-1,3 6 0,-2-8 1,0 0-1,0 0 0,0 1 0,0-1 0,0-1 0,1 1 1,-1 0-1,1 0 0,-1-1 0,1 0 0,0 1 0,-1-1 1,1 0-1,0 0 0,0-1 0,0 1 0,0-1 0,0 1 1,0-1-1,0 0 0,0 0 0,5-1 0,4 1 5,0-2-1,1 0 0,-1 0 0,13-5 1,-6 1-46,-1-1-1,1 0 1,-1-2 0,-1 0 0,0-1 0,32-25 0,-49 36 28,0-1 1,0 0 0,0 0-1,0 0 1,0 0 0,0 0-1,0 0 1,0 0 0,0 0-1,0 0 1,0 0-1,0 0 1,0 0 0,0 0-1,0 1 1,0-1 0,0 0-1,0 0 1,0 0 0,0 0-1,0 0 1,1 0 0,-1 0-1,0 0 1,0 0 0,0 0-1,0 0 1,0 0-1,0 0 1,0 0 0,0 0-1,0 0 1,0 0 0,0 0-1,0 0 1,0 1 0,0-1-1,0 0 1,1 0 0,-1 0-1,0 0 1,0 0 0,0 0-1,0 0 1,0 0-1,0 0 1,0 0 0,0 0-1,0-1 1,0 1 0,0 0-1,0 0 1,1 0 0,-1 0-1,0 0 1,0 0 0,0 0-1,0 0 1,0 0 0,0 0-1,0 0 1,0 0-1,0 0 1,-2 12-136,2-10 64,-1 0 1,0 1 0,1-1 0,0 0 0,0 1-1,-1-1 1,1 1 0,1-1 0,-1 0 0,0 1-1,1 3 1,1-5-40,-1 0 0,0 0 0,1 0 0,-1 0 0,1 0 0,-1 0 0,1 0 0,-1-1 0,1 1 0,0 0 0,-1-1 0,1 1 0,0-1 0,-1 0 0,1 0-1,0 1 1,-1-1 0,1 0 0,0-1 0,3 1 0,37-9-1551,27-18 140,-30 8 678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106 214 14907,'1'-1'74,"-1"0"-1,0 1 1,0-1 0,0 0-1,1 1 1,-1-1 0,0 0-1,0 1 1,0-1-1,0 0 1,0 0 0,0 1-1,0-1 1,-1 0 0,1 1-1,0-1 1,0 0 0,-1-1-1,1 2-31,-1 0 0,1 0 0,0-1 0,-1 1 0,1 0 0,0 0 0,-1-1 1,1 1-1,0 0 0,-1 0 0,1 0 0,-1 0 0,1 0 0,0 0 0,-1 0 0,1 0 0,-1-1 0,1 1 0,-1 1 0,1-1 0,0 0 0,-2 0 0,0 1 125,-1-1-1,0 1 1,1 0-1,-1 0 0,1 1 1,-1-1-1,1 1 1,0-1-1,-3 3 0,-2 3 291,0 0 0,0 0-1,1 1 1,0 0 0,-7 13-1,10-15-233,0 0-1,0 0 1,0 0-1,1 0 1,0 1-1,0-1 1,0 1-1,0 12 1,2-18-191,0 0-1,0 1 1,0-1 0,0 0 0,0 0 0,1 0-1,-1 0 1,0 0 0,1 0 0,-1 0 0,1 0 0,-1 0-1,1 0 1,0 0 0,-1 0 0,1 0 0,0-1 0,-1 1-1,1 0 1,0 0 0,0-1 0,0 1 0,0-1-1,0 1 1,0 0 0,0-1 0,0 0 0,0 1 0,0-1-1,0 0 1,0 1 0,0-1 0,0 0 0,0 0 0,0 0-1,1 0 1,0 0 0,4 0 16,0 0 0,-1-1 0,1 0 0,0 0 0,-1 0 0,7-2 0,8-5-20,1-1 1,-2-1-1,1-1 0,-1 0 0,26-21 0,-12 5 16,57-60-1,-31 17-21,-53 61-18,0 0-1,0-1 1,-1 1-1,0-1 1,7-20-1,-12 29-3,1 1 0,-1-1 0,0 0 0,0 1 0,0-1 0,0 1 0,1-1 0,-1 0 0,0 1 0,0-1 0,0 0 0,0 1 0,-1-1 0,1 1 0,0-1 0,0 0-1,0 1 1,0-1 0,-1 1 0,1-2 0,-10 2 1,-11 12 27,11-3 18,0 1-1,1-1 1,0 2 0,1-1-1,0 1 1,1 0-1,0 1 1,-6 14 0,5-8 59,0 0 0,2 1 0,0 0 0,-6 38 0,11-51-135,0 1-1,1-1 1,0 1-1,0-1 0,0 0 1,1 1-1,0-1 1,0 0-1,0 0 0,1 1 1,0-1-1,0 0 1,1 0-1,0-1 1,0 1-1,0-1 0,0 1 1,1-1-1,0 0 1,0 0-1,0 0 0,1-1 1,0 0-1,0 0 1,0 0-1,0 0 1,0-1-1,1 0 0,8 4 1,15 4-232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16652,'1'3'119,"-1"0"0,1 0 1,0 0-1,0-1 1,0 1-1,0-1 1,1 1-1,-1-1 1,1 1-1,-1-1 1,1 0-1,0 1 0,0-1 1,0 0-1,0 0 1,0-1-1,1 1 1,-1 0-1,1-1 1,-1 1-1,1-1 0,-1 0 1,1 0-1,0 0 1,-1 0-1,6 1 1,9 2 220,1-1 0,-1-1 0,22 1 0,-28-3-80,278-3 1920,0-23-1085,-206 18-818,1543-102 960,-395 23-1049,-1136 77-132,-6-1 394,166 1 1,-253 10-485,0 0 0,1 0 0,-1-1 0,0 1 0,0-1 0,0 1 0,0-1-1,0 0 1,0 0 0,0 0 0,0 0 0,0 0 0,0-1 0,0 1 0,0 0 0,-1-1 0,1 0-1,-1 1 1,1-1 0,-1 0 0,0 0 0,2-2 0,2-6-156,1 1 0,-2-1 0,5-12 0,-8 19 235,13-36-372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15627,'20'-8'1100,"-2"-2"-1,1 0 0,-1-1 0,-1 0 1,0-2-1,27-25 0,-16 12-503,-1-2 0,-2-1 1,29-41-1,-47 60-515,-1 0 1,0 0-1,-1 0 0,0 0 1,-1-1-1,5-16 0,-9 27-78,1-1 0,-1 0 0,0 1 0,0-1-1,1 1 1,-1-1 0,0 0 0,0 1 0,0-1-1,0 0 1,0 1 0,0-1 0,0 0 0,0 1-1,0-1 1,-1 0 0,1 1 0,0-1 0,0 0 0,0 1-1,-1-2 1,0 2-1,1 0 0,-1 0 0,1 0 1,-1 0-1,1 0 0,-1 0 0,1 0 0,-1 0 0,1 1 0,-1-1 0,1 0 0,0 0 0,-1 0 1,1 1-1,-1-1 0,1 0 0,-1 0 0,1 1 0,0-1 0,-1 0 0,1 1 0,-24 25 41,9-2-20,0 0 0,2 1 0,1 1 0,1 0 1,1 0-1,1 1 0,2 1 0,-5 33 0,11-56-16,0 0 0,1 0 0,0 0 0,0 0 0,0 0 0,0 0 0,1 0 0,0 0 0,0 0 0,3 8 0,-2-11-29,-1 0 0,0 0-1,0 0 1,1 0 0,-1 0 0,1 0-1,0-1 1,-1 1 0,1-1-1,0 1 1,0-1 0,0 0-1,0 1 1,0-1 0,0 0 0,0 0-1,1-1 1,-1 1 0,0 0-1,0-1 1,1 1 0,-1-1 0,0 0-1,3 0 1,10 0-120,0-1 1,-1-1-1,1 0 1,-1-1-1,0-1 1,0 0-1,0-1 1,15-7-1,30-15-206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14611,'-11'3'1656,"2"1"-903,9-1-209,9 0 1128,2-1-320,6 0-183,3-1-121,9-1-256,3 0-80,3-3-104,-2 1-176,-1-1-448,-2 0-384,-7 3-736,-2 0-128,-11 1 904,-7 1-280,-8-1-273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16444,'0'-4'381,"1"1"1,0-1 0,0 1-1,0-1 1,0 1 0,1 0 0,-1-1-1,1 1 1,0 0 0,0 0-1,4-4 1,27-28 2682,-29 31-2815,0 1 0,0 0 0,0 0 0,0 1 0,1-1 0,-1 1 0,1 0 0,6-2 0,-10 4-212,0-1 0,1 1-1,-1 0 1,0 0 0,0-1 0,1 1 0,-1 0 0,0 0-1,0 0 1,1 1 0,-1-1 0,0 0 0,0 0 0,1 1 0,-1-1-1,0 0 1,0 1 0,0-1 0,0 1 0,0 0 0,0-1 0,0 1-1,0 0 1,0 0 0,0 0 0,0-1 0,0 1 0,0 0-1,0 0 1,-1 0 0,1 0 0,0 1 0,-1-1 0,1 0 0,-1 0-1,0 0 1,1 0 0,-1 2 0,2 5 6,-1-1 0,0 1-1,-1 0 1,0 0 0,0 0 0,-1-1 0,0 1 0,0 0-1,-1-1 1,0 1 0,-5 11 0,-5 11-1,-20 38 1,31-66-38,-38 68 54,-11 21 5,49-90-66,0 1-1,0 0 1,0-1 0,1 1 0,-1 0-1,1 0 1,-1 0 0,1-1 0,0 1-1,-1 0 1,1 0 0,0 0 0,0 0-1,1 2 1,-1-4 0,0 1-1,1-1 1,-1 1-1,0-1 1,1 0-1,-1 1 1,0-1 0,1 0-1,-1 1 1,1-1-1,-1 0 1,1 1-1,-1-1 1,0 0 0,1 0-1,-1 1 1,1-1-1,-1 0 1,1 0-1,-1 0 1,1 0-1,0 0 1,-1 0 0,1 0-1,-1 0 1,1 0-1,-1 0 1,1 0-1,-1 0 1,1 0-1,6-2-19,0 0-1,0 0 1,0-1 0,-1 0-1,9-5 1,26-15-25,-1-2 0,-1-1 1,-2-3-1,0-1 0,-2-1 1,56-67-1,-77 78 0,-14 20 45,-1 0-1,1 1 1,0-1-1,0 0 1,0 0-1,0 0 0,-1 0 1,1 0-1,0 0 1,0 0-1,0 0 1,0 0-1,-1-1 1,1 1-1,0 0 1,0 0-1,0 0 1,0 0-1,-1 0 0,1 0 1,0 0-1,0 0 1,0 0-1,0 0 1,0-1-1,-1 1 1,1 0-1,0 0 1,0 0-1,0 0 0,0 0 1,0-1-1,0 1 1,0 0-1,0 0 1,0 0-1,0 0 1,-1 0-1,1-1 1,0 1-1,0 0 0,0 0 1,0 0-1,0-1 1,0 1-1,0 0 1,0 0-1,0 0 1,1 0-1,-1-1 1,0 1-1,-15 10-50,-3 12-6,-25 38-1,37-51 65,1 0-1,0 0 0,1 1 0,-1-1 0,2 1 0,0 0 0,-4 17 1,7-26 0,0 0 1,0 0 0,-1 0 0,1 0 0,0 0 0,0 0 0,0 0 0,0 0 0,0 0 0,1 0-1,-1 0 1,0 0 0,0 0 0,1 0 0,-1 0 0,0 0 0,1 0 0,-1 0 0,1-1-1,-1 1 1,1 0 0,0 0 0,-1 0 0,1-1 0,0 1 0,-1 0 0,1-1 0,2 2 0,-1-1 7,0-1 1,0 0-1,0 1 1,0-1 0,0 0-1,0 0 1,0 0 0,1 0-1,-1 0 1,0 0 0,0-1-1,4 0 1,6-3 49,1-1 0,-2 0 1,19-10-1,1-4 6,0-2-1,-2-1 1,0-1 0,-2-1-1,0-2 1,-2 0 0,30-42-1,-44 56-100,-11 12 31,0 0 0,0 0 0,0 0 0,1 0 0,-1 0 0,0 0 0,0 0 0,0 0-1,0 0 1,0 0 0,0 0 0,0 0 0,0 0 0,1 1 0,-1-1 0,0 0 0,0 0 0,0 0-1,0 0 1,0 0 0,0 0 0,0 0 0,0 0 0,0 0 0,0 0 0,0 1 0,0-1-1,0 0 1,0 0 0,1 0 0,-1 0 0,0 0 0,0 0 0,0 0 0,0 1 0,0-1 0,0 0-1,0 0 1,0 0 0,0 0 0,0 0 0,-1 0 0,1 0 0,0 1 0,0-1 0,0 0-1,0 0 1,0 0 0,0 0 0,0 0 0,0 0 0,0 0 0,0 0 0,0 1 0,-9 27-76,-10 19-31,10-25-2,0 1 0,1 0 0,1 1 0,1 0 0,1 0 0,-2 25 1,7-47 13,0 0 0,0 0 1,0 0-1,0 0 1,0 0-1,1 0 0,-1 0 1,0 0-1,1 0 1,0 0-1,-1 0 0,1 0 1,0 0-1,0 0 0,0-1 1,2 3-1,-2-3 33,0 0 0,1 0 0,-1 0 0,1-1 1,-1 1-1,1 0 0,-1-1 0,1 1 0,-1-1 0,1 1 0,-1-1 0,1 0 0,0 0 0,-1 0 0,1 0 0,0 0 0,-1 0 0,1 0 0,-1 0 0,4-1 0,19-6-661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28 19564,'6'-27'5987,"-6"27"-5939,-8 16 1053,-164 370 1044,159-359-2105,-26 68 109,34-82-153,1 1 1,1-1-1,0 1 1,1-1-1,-1 15 1,3-26-40,0 0 0,0 0 0,0 0-1,0 0 1,0 0 0,0 0 0,0 0 0,1 0 0,-1 0 0,1 0 0,-1-1-1,1 1 1,0 0 0,0 0 0,0-1 0,0 1 0,0 0 0,0-1 0,0 1 0,1-1-1,-1 1 1,0-1 0,1 0 0,-1 0 0,1 1 0,0-1 0,-1 0 0,1 0 0,0-1-1,0 1 1,-1 0 0,1-1 0,0 1 0,0-1 0,0 1 0,0-1 0,0 0-1,0 0 1,0 0 0,0 0 0,0 0 0,2-1 0,4 1-240,-1-2 0,1 1 0,0-1-1,-1-1 1,1 1 0,-1-1 0,0 0 0,0-1 0,9-5 0,-6 2 2,0-1 0,0-1-1,-1 0 1,9-9 0,5-14-628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22 206 14923,'0'-1'350,"1"1"0,-1-1 0,1 1-1,-1-1 1,0 1 0,1 0 0,-1-1 0,1 1-1,-1 0 1,1 0 0,-1-1 0,1 1 0,-1 0-1,1 0 1,-1 0 0,1-1 0,0 1 0,-1 0-1,1 0 1,0 0 0,18 0 2117,9-1-1512,-22-1-835,1-1 0,-1 1 0,1-2 1,-1 1-1,0-1 0,-1 0 0,1 0 0,0 0 0,4-6 1,-7 7-60,1 0 1,-2 0 0,1-1 0,0 1-1,-1-1 1,1 1 0,-1-1 0,0 0-1,0 0 1,-1 0 0,1 0 0,-1-1-1,0 1 1,0 0 0,1-8 0,-2 12-49,0-1 0,0 0 0,0 0 1,0 0-1,0 1 0,0-1 0,0 0 1,0 0-1,0 1 0,-1-1 1,1 0-1,0 0 0,0 1 0,-1-1 1,1 0-1,0 0 0,-1 1 0,1-1 1,-1 0-1,1 1 0,-1-1 0,1 1 1,-1-1-1,0 1 0,1-1 0,-1 1 1,0-1-1,0 1 0,0-1 1,-1 1 1,1 0-1,-1 0 0,1 0 0,-1 0 0,1 0 0,0 0 0,-1 1 1,1-1-1,-1 0 0,1 1 0,0-1 0,-1 1 0,-1 0 0,-3 2 13,0 1 0,0 0 0,0 0 0,1 0-1,-8 8 1,0 2-26,1 0 1,1 1-1,1 0 0,-16 32 0,21-36-33,0 0-1,0 0 1,1 0 0,1 1-1,0 0 1,1 0 0,0 0-1,0 18 1,2-28-14,-1 0 0,1-1-1,0 1 1,0 0 0,1 0 0,-1-1 0,0 1 0,0 0 0,1-1 0,-1 1 0,1 0 0,0-1-1,-1 1 1,1 0 0,0-1 0,0 1 0,0-1 0,0 0 0,0 1 0,0-1 0,0 0 0,1 0-1,-1 1 1,0-1 0,1 0 0,-1 0 0,1 0 0,-1-1 0,1 1 0,0 0 0,-1-1 0,1 1-1,0-1 1,-1 1 0,1-1 0,0 0 0,-1 0 0,4 1 0,1-2-261,1 0 0,0 0 0,-1 0 0,1-1 1,-1 0-1,1 0 0,-1-1 0,10-5 0,25-16-1118,-2-2 1,-1-1-1,-2-2 0,0-2 1,-2-2-1,43-51 0,-48 44 2019,-56 62 2344,7 1-1132,-30 43 0,44-57-1543,1 0 1,0 1-1,0-1 1,1 1-1,0 0 1,1 0 0,0 0-1,-3 18 1,6-21-201,0-1 0,0 1 1,1 0-1,0-1 0,0 1 1,1-1-1,3 10 1,21 46-117,-11-28 0,-5-10-1,-2 1 0,-1 0 0,0 0 0,-2 1 0,-1 0 0,-1 0 1,0 30-1,-4-38 139,0 0 1,-1 0 0,0-1 0,-2 1 0,0-1 0,-1 1 0,0-1-1,-2-1 1,0 1 0,-1-1 0,-13 21 0,18-33-7,0 0 1,-1 1-1,1-1 0,-1-1 1,0 1-1,0 0 1,-5 3-1,8-7-59,1 1-1,-1-1 0,0 1 1,0-1-1,0 1 1,0-1-1,0 1 1,0-1-1,0 0 0,0 0 1,0 1-1,0-1 1,-1 0-1,1 0 1,0 0-1,0 0 1,0 0-1,0-1 0,0 1 1,0 0-1,0 0 1,0-1-1,0 1 1,0 0-1,0-1 0,0 1 1,0-1-1,0 0 1,0 1-1,1-1 1,-1 0-1,0 1 0,0-1 1,1 0-1,-1 0 1,0 0-1,1 1 1,-1-1-1,1 0 1,-1 0-1,1 0 0,-1-1 1,-2-4-5,1 0 1,0-1-1,1 1 0,-1 0 1,1-1-1,0 1 1,1-1-1,-1 1 1,1-1-1,1 1 0,1-13 1,2 0-134,0-1 0,11-31-1,9-9-373,50-93 0,47-51-359,43-84-1,-151 257 827,-12 25 68,-3 5 14,-6 10 87,-13 21 176,15-20-204,-68 117 1211,68-114-1175,0-1-1,1 1 0,0 0 0,1 0 1,1 0-1,0 1 0,1-1 0,-1 22 1,3-34-133,0 1 1,0 0-1,0 0 1,0 0-1,0 0 1,1 0-1,-1 0 0,1 0 1,-1 0-1,1 0 1,-1-1-1,1 1 1,0 0-1,0 0 1,0-1-1,0 1 1,1-1-1,-1 1 1,0-1-1,0 1 1,1-1-1,2 2 1,-2-2-10,0 0-1,1 0 1,-1-1 0,0 1 0,1-1 0,-1 1-1,1-1 1,-1 0 0,1 0 0,-1 0 0,1 0 0,-1 0-1,1-1 1,4-1 0,5-1-4,0-2 0,0 0 0,0 0 1,-1-1-1,14-10 0,34-28 35,7-5-9,-64 47-31,1 1 1,-1 0-1,0-1 0,1 1 1,-1 0-1,1 0 0,-1 1 0,1-1 1,0 0-1,4 0 0,-6 2 0,0-1 0,0 0 0,0 0-1,-1 0 1,1 0 0,0 1-1,0-1 1,0 0 0,-1 1 0,1-1-1,0 1 1,0-1 0,-1 1-1,1-1 1,0 1 0,-1-1 0,1 1-1,-1 0 1,1-1 0,-1 1-1,1 0 1,-1 0 0,1-1 0,-1 1-1,0 0 1,1 0 0,-1 0 0,0-1-1,0 1 1,1 0 0,-1 0-1,0 0 1,0 1 0,2 17 11,-1-12-8,0 0 0,0 0 0,0 0 0,1 0 0,3 8 0,-4-14-4,-1 1 1,1 0-1,0 0 1,1-1-1,-1 1 1,0 0-1,0-1 0,1 1 1,-1-1-1,1 0 1,-1 0-1,1 1 1,0-1-1,0 0 1,-1 0-1,1 0 0,0-1 1,0 1-1,0 0 1,0-1-1,0 1 1,0-1-1,2 1 0,4-1-6,0 0-1,0 0 0,0 0 1,1-1-1,-1 0 0,0-1 1,-1 0-1,1 0 0,0-1 1,9-4-1,12-7-223,35-24-1,-4 2-381,-59 35 589,0 1 1,0-1 0,0 1 0,0-1 0,1 1 0,-1-1 0,0 1-1,0-1 1,1 1 0,-1 0 0,0 0 0,1 0 0,-1 0 0,0 0-1,3 0 1,-4 0 16,1 1-1,-1-1 0,1 0 0,-1 0 1,1 1-1,-1-1 0,0 1 1,1-1-1,-1 0 0,0 1 0,1-1 1,-1 1-1,0-1 0,0 1 1,1-1-1,-1 1 0,0-1 0,0 1 1,0-1-1,0 1 0,1-1 1,-1 1-1,0-1 0,0 1 1,0-1-1,0 1 0,-1 6 18,0-1 0,0 0 0,0 0 0,-5 12 0,5-15 17,-41 157-54,42-157 1,-1 0 0,1 0 0,0 0 0,-1 0 0,1 0 0,0 0 0,1 0 0,-1 0 0,2 5 0,6-4-195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2428 254 12347,'-75'-41'230,"-1"4"0,-2 4 1,-2 3-1,-1 3 0,0 4 1,-2 3-1,-1 4 0,0 4 1,0 4-1,-1 3 0,0 4 1,0 3-1,-135 22 0,80 5-156,2 5-1,-212 84 0,302-99-16,1 2 0,0 2-1,2 2 1,-67 49 0,93-59-21,0 1 1,2 1 0,0 0 0,0 1-1,2 1 1,0 1 0,2 0 0,0 1-1,1 0 1,1 1 0,-15 43 0,19-40-23,1-1 0,1 1 0,2 0 1,0 0-1,2 0 0,0 0 0,2 0 1,1 1-1,1-1 0,7 31 0,-3-29-19,1 0 0,2-1 0,0 0 0,1-1 0,2 0 0,1 0-1,0-1 1,2-1 0,20 23 0,-4-12-9,2 0 1,1-3-1,1 0 1,2-3-1,1-1 1,0-2-1,77 36 1,-58-37 2,0-2 1,1-3-1,1-3 1,0-2 0,94 9-1,-26-13 33,1-5 1,1-6-1,-1-6 0,-1-6 0,0-5 0,-1-5 0,159-52 1,-191 42 215,126-61 1,-170 68 4,-2-2 0,-1-2 0,86-71 0,-111 81-81,-2-2-1,0 0 0,-2-2 1,0 0-1,-2-1 0,0 0 1,-2-2-1,21-48 0,-30 59-86,0-1 0,-1 0 0,0 0 0,-2 0 0,0 0 0,-1-1 0,0 0 0,-2 1 0,0-1 0,-1 0 0,0 1-1,-2-1 1,0 1 0,-1 0 0,-1 0 0,-8-20 0,3 17-120,-1 0-1,0 0 1,-2 1 0,0 1-1,-1 0 1,-1 1-1,-1 1 1,0 0 0,-1 1-1,0 1 1,-1 1-1,-1 0 1,0 1 0,-1 1-1,0 1 1,-1 1-1,0 0 1,-1 2 0,1 1-1,-1 0 1,0 2-1,-1 0 1,-42-1 0,-8 5-225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17244,'-10'8'2464,"19"-7"-1230,34-6-656,-31 3-385,92-6 458,105 5 1,-125 3-544,-74 1-339,0-2 0,1 0 0,-1 0 1,15-4-1,-21 4 9,0 0 0,0-1 0,0 0 0,0 0 0,-1 0 0,1 0 0,0 0 0,-1-1 0,0 0 0,1 1 1,-1-1-1,0 0 0,3-6 0,3-7-557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16235,'0'1'124,"0"-1"0,0 1 0,1-1 0,-1 1 0,0-1 0,1 1 0,-1 0 0,0-1 0,1 1 0,-1-1 0,1 0 0,-1 1 0,0-1 0,1 1 0,-1-1 0,1 0 0,0 1 0,-1-1 0,1 0 0,-1 1 0,1-1 0,-1 0 0,1 0 0,0 0 0,-1 0 0,1 1 0,-1-1 0,2 0 0,29 3 1371,-1 1-1012,-25-2-461,0 0 1,0 1 0,0-1-1,-1 1 1,1 0 0,-1 0-1,1 1 1,-1-1 0,0 1-1,0 0 1,-1 0 0,1 1-1,5 8 1,-5-6-15,-1 1 0,0-1 0,0 1 1,0 0-1,-1 0 0,0 0 0,-1 0 0,1 13 0,-2-2-7,0 0 0,-1 0-1,-2 0 1,0-1 0,-1 1-1,0-1 1,-11 27 0,-35 57-47,25-54 799,20-38-612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82 217 10370,'-14'5'1073,"-26"12"1576,38-16-2312,0 0-1,0 0 1,0 0-1,0 0 1,0 1-1,0-1 0,1 1 1,-1 0-1,0-1 1,1 1-1,0 0 1,-1 0-1,-1 4 1,3-6-304,-1 0 0,1 1 0,0-1 0,0 0 0,0 0 0,0 0 0,0 1 0,0-1 0,0 0 0,0 0 0,0 0 0,0 0 0,0 1 0,0-1 0,0 0 0,0 0 0,0 0 0,0 1 0,0-1 0,0 0 0,0 0 0,1 0 0,-1 1 0,0-1 0,0 0 0,0 0 0,0 0 0,0 0 0,0 1 0,1-1 0,-1 0 0,0 0 0,0 0 0,0 0 0,0 0 0,0 0 0,1 0 0,-1 1 0,0-1 0,0 0 0,0 0 0,1 0 0,-1 0 0,0 0 0,0 0 0,0 0 0,1 0 0,-1 0 1,0 0-1,0 0 0,0 0 0,1 0 0,-1 0 0,0 0 0,0 0 0,0 0 0,0-1 0,1 1 0,-1 0 0,0 0 0,0 0 0,0 0 0,0 0 0,1 0 0,-1 0 0,0-1 0,0 1 0,15-7 556,7-7-368,-1-1 1,-1-1 0,0-1-1,-1-1 1,0 0 0,-2-2-1,0 0 1,25-41 0,-41 60-220,0-1 1,0 0 0,0 1 0,-1-1-1,1 0 1,0 0 0,-1 1-1,1-1 1,-1 0 0,0 0-1,1 0 1,-1 0 0,0 1-1,0-1 1,0 0 0,0 0 0,-1 0-1,1 0 1,-1 1 0,1-1-1,-1 0 1,1 0 0,-1 0-1,-1-1 1,0 1-1,1 0 0,-1 1 1,1 0-1,-1-1 0,0 1 0,0 0 0,0 0 0,0 0 0,0 0 1,0 0-1,0 1 0,0-1 0,0 0 0,0 1 0,0 0 1,0-1-1,0 1 0,0 0 0,-1 0 0,1 0 0,-3 1 0,-2 0-9,0 1 0,0-1 0,0 1 0,0 1-1,1-1 1,-1 1 0,1 0 0,0 1-1,0-1 1,0 1 0,0 1 0,1-1-1,-1 1 1,1 0 0,0 0 0,1 0 0,-1 1-1,1 0 1,0-1 0,-3 8 0,-1 2-16,0 1 1,1 0 0,1 0 0,0 0 0,1 1-1,1 0 1,-2 19 0,4-22-5,1 0-1,0 0 1,1 1 0,1-1-1,0 0 1,1 0 0,1 0-1,3 13 1,-4-21-15,0-1 0,0 0 1,0 0-1,0 0 0,1-1 0,0 1 0,0-1 0,0 1 1,1-1-1,-1 0 0,1 0 0,0-1 0,0 1 1,0-1-1,1 1 0,-1-2 0,1 1 0,0 0 0,0-1 1,0 0-1,0 0 0,0 0 0,9 1 0,-6-1-30,0-1 0,0-1 0,0 0-1,0 0 1,0 0 0,0-1-1,0 0 1,0-1 0,0 1 0,-1-2-1,1 1 1,7-4 0,-3 0-5,-2 0-1,1 0 1,-1-1 0,0-1 0,0 0-1,-1 0 1,11-12 0,-7 5 81,-1-1 1,0 0-1,-1-1 1,-1 0-1,0 0 1,-2-1 0,0 0-1,-1-1 1,7-30-1,-12 44 37,-1-1 0,-1 1 0,1-1-1,-1 1 1,0-1 0,0 1 0,-2-11 0,2 16-37,0-1 0,0 1 1,0 0-1,0 0 0,0 0 1,0-1-1,0 1 0,0 0 0,0 0 1,-1-1-1,1 1 0,0 0 0,0 0 1,0 0-1,0 0 0,-1-1 1,1 1-1,0 0 0,0 0 0,0 0 1,-1 0-1,1 0 0,0 0 1,0 0-1,0 0 0,-1-1 0,1 1 1,0 0-1,0 0 0,-1 0 1,1 0-1,0 0 0,0 0 0,-1 0 1,1 0-1,0 0 0,0 0 1,-1 1-1,1-1 0,0 0 0,0 0 1,0 0-1,-1 0 0,1 0 1,0 0-1,-9 9 114,2 1-56,0 0 1,2 0 0,-1 1-1,1 0 1,1 0 0,-6 19-1,8-22-46,0 1 0,1-1 0,-1 0 0,1 1 0,1 0 0,0-1-1,0 1 1,1-1 0,0 1 0,2 8 0,-2-15-12,-1 0-1,1 0 1,0 0 0,0 0-1,0 0 1,0 0-1,1 0 1,-1 0 0,0-1-1,1 1 1,-1 0 0,1-1-1,0 0 1,-1 1 0,1-1-1,0 0 1,0 0-1,0 0 1,0 0 0,0 0-1,0 0 1,0 0 0,0-1-1,0 1 1,0-1 0,1 0-1,-1 0 1,0 1-1,0-1 1,0-1 0,0 1-1,1 0 1,-1 0 0,4-2-1,3 0-8,0-1 1,0 1-1,-1-2 0,1 1 0,-1-1 0,14-9 0,2-5-34,-1 0-1,38-41 1,-38 36-7,0 1 0,28-19 0,-51 40 49,1 0 0,0 1-1,-1-1 1,1 1 0,0-1-1,-1 1 1,1-1 0,0 1-1,0-1 1,0 1 0,-1 0-1,1-1 1,0 1 0,0 0-1,0 0 1,0 0 0,0-1-1,0 1 1,0 0-1,-1 0 1,1 0 0,0 1-1,0-1 1,0 0 0,0 0-1,0 0 1,0 1 0,-1-1-1,1 0 1,0 1 0,0-1-1,0 1 1,-1-1 0,1 1-1,0-1 1,-1 1 0,1-1-1,0 1 1,-1 0 0,1 0-1,-1-1 1,1 1 0,-1 0-1,1 0 1,-1-1 0,0 1-1,1 0 1,-1 0 0,0 0-1,0 0 1,1 1 0,1 8 59,0 0 1,0 0 0,0 20 0,-1-11 46,-1-16-84,1 1 0,-1 0 0,1-1 0,0 1 0,0-1 0,0 0 0,1 1 0,-1-1 0,1 0 0,0 0 0,0 0 0,0 0 0,0 0 0,0 0 0,1-1 0,3 5 0,-3-6-9,0 1 0,-1-1-1,1 1 1,0-1-1,0 0 1,0 0 0,0-1-1,0 1 1,0-1 0,0 1-1,0-1 1,0 0-1,0 0 1,0 0 0,1-1-1,-1 1 1,0-1-1,0 1 1,4-3 0,8-2 54,28-15 1,-7 4-210,-36 16 78,0 1 0,1 0 0,-1-1 0,0 1 0,0-1 0,0 1 0,0 0 0,0-1 0,-1 1 0,1 0 0,0-1 0,0 1 0,0 0 0,0-1-1,-1 1 1,1-1 0,0 1 0,-1-1 0,1 1 0,0 0 0,-1-1 0,1 1 0,-1-1 0,1 0 0,0 1 0,-1-1 0,0 1 0,1-1 0,-1 0 0,1 1 0,-1-1 0,1 0 0,-1 1 0,0-1-1,0 0 1,-11-1-311,0-9-72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19100,'0'-7'1520,"-2"7"-1192,2-1-127,6-1 415,8 2-448,8 0-904,4 0-233,4 2 705,4-1-192,11 2-176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16740,'-2'4'222,"0"-1"-1,-1 0 1,1 0 0,-1 0 0,0 0 0,1 0 0,-1 0 0,-1-1 0,1 1 0,0-1 0,-1 0 0,-3 2 0,-11 8 619,4-3-516,1 1 1,0 1-1,1 0 0,0 1 1,0 1-1,2-1 1,-14 20-1,23-30-320,0 0 0,0 0 0,0-1 0,0 1 0,1 0 0,-1 0 0,0 0 0,1 0 0,-1 0 0,1 0 0,0 0 0,0 0 0,0 0 0,0 1 0,0-1 0,0 0 0,0 0 0,1 0 0,-1 0 0,2 2 0,-1-2-15,0 0 0,0-1 0,1 1 0,-1 0 0,1-1 0,-1 1 0,1-1 0,0 0 0,-1 1 0,1-1 0,0 0 0,0 0 0,0 0 0,0-1 0,0 1 0,2 0 0,7 2-90,1-1 0,-1 0 0,1-1 0,-1 0-1,20-2 1,-7-1-97,-19 1 146,1 0 0,-1 0 1,0 0-1,1 1 0,-1 0 0,1 1 0,-1-1 0,1 1 0,-1 0 0,0 0 1,1 0-1,-1 1 0,9 4 0,-12-5 52,-1 0 1,0 0-1,0 0 1,-1-1-1,1 1 1,0 0 0,0 1-1,0-1 1,-1 0-1,1 0 1,0 0-1,-1 0 1,1 0-1,-1 1 1,0-1-1,1 0 1,-1 0-1,0 1 1,1 1-1,-1 0 33,-1 1-1,1-1 1,0 0 0,-1 1-1,0-1 1,0 0-1,-1 5 1,-4 5 240,0-1 0,-14 21 0,17-29-192,-10 16 545,-30 34 0,38-47-618,-2-1 1,1 0 0,-1-1 0,0 1-1,0-1 1,0-1 0,-1 1 0,-11 4-1,19-9-57,-1 1 0,1-1 0,0 0-1,-1 0 1,1 1 0,-1-1-1,1 0 1,-1 0 0,1 0-1,-1 0 1,1 0 0,-1 0 0,1 1-1,-1-1 1,1 0 0,-1-1-1,1 1 1,0 0 0,-1 0-1,1 0 1,-1 0 0,1 0 0,-1 0-1,1 0 1,-1-1 0,1 1-1,-1 0 1,1 0 0,0-1-1,-1 1 1,1 0 0,0-1 0,-1 1-1,1 0 1,-1-2 0,1 1 0,0 0 1,0 0-1,-1 0 1,1 0-1,1 0 1,-1 0-1,0 0 1,0 0-1,0 0 1,0 0-1,1 0 1,-1 0-1,0 0 1,1 0 0,-1 0-1,2-2 1,11-17-594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16852,'0'2'185,"-1"0"1,0 0 0,1 1 0,0-1 0,0 0-1,-1 1 1,1-1 0,1 1 0,-1-1-1,0 0 1,0 0 0,1 1 0,1 3 0,-1-5-114,-1 0 0,1 0 1,0 0-1,0-1 1,0 1-1,0 0 1,0 0-1,0-1 0,0 1 1,0 0-1,0-1 1,1 1-1,-1-1 1,0 0-1,0 1 0,0-1 1,1 0-1,-1 0 1,0 0-1,0 1 1,0-1-1,1-1 0,-1 1 1,0 0-1,0 0 1,1 0-1,1-1 1,6-1 88,0-1 0,-1 1 0,1-1 0,-1-1 1,1 0-1,-1 0 0,0-1 0,0 0 0,13-11 1,-3 0-16,0-1 1,22-28 0,-34 38-108,0-1 1,0 0-1,7-15 0,-11 19-24,-1 0-1,1 1 1,-1-1 0,0 0-1,0 0 1,0 0-1,-1 0 1,1 0-1,-1 0 1,0 0 0,-1-5-1,1 9-12,0-1 0,0 0-1,0 1 1,0-1 0,0 0 0,0 1-1,-1-1 1,1 0 0,0 1 0,0-1-1,-1 0 1,1 1 0,0-1 0,-1 1-1,1-1 1,-1 1 0,1-1 0,-1 1-1,1-1 1,-1 1 0,1 0 0,-1-1-1,1 1 1,-1 0 0,0-1 0,1 1 0,-1 0-1,0 0 1,1-1 0,-1 1 0,0 0-1,1 0 1,-1 0 0,0 0 0,1 0-1,-1 0 1,0 0 0,1 0 0,-1 0-1,0 0 1,1 1 0,-1-1 0,0 0-1,1 0 1,-2 1 0,-1 0-3,-1 1 0,0 0 0,0 0 0,1 0 0,0 0 0,-6 5-1,1 1 1,0 0 0,0 1 0,1 1-1,0-1 1,1 1 0,0 0 0,1 0 0,0 1-1,-5 15 1,7-19 7,0 1 0,1-1 0,0 1 0,1-1 0,0 1 0,0 0 1,0 0-1,1-1 0,0 1 0,1 0 0,0 0 0,0-1 0,1 1 0,4 14 0,-5-19-6,1 0 0,-1-1-1,1 1 1,-1-1 0,1 1-1,0-1 1,0 0 0,0 0-1,0 1 1,0-2 0,0 1 0,0 0-1,1 0 1,-1-1 0,1 1-1,0-1 1,-1 0 0,1 1 0,0-1-1,0-1 1,-1 1 0,1 0-1,0-1 1,0 1 0,0-1-1,0 0 1,0 0 0,0 0 0,0 0-1,0-1 1,0 1 0,-1-1-1,1 0 1,4-1 0,5-2-30,-1-1 0,0 0 0,0-1 0,-1 0 0,0-1 1,0 0-1,11-9 0,0-5-141,-1 0 0,-1-2 1,-1 0-1,0-1 0,-2 0 1,23-50-1,-35 66-45,-6 7 122,-6 11 26,3 0 111,1 0 0,0 1 0,0-1 0,1 1-1,0 0 1,1 0 0,1 0 0,-1 0 0,2 0-1,0 12 1,0-18-13,0 0 0,1 0-1,0 1 1,0-1 0,1 0-1,-1 0 1,1-1 0,0 1 0,0 0-1,5 6 1,-5-8-24,0 0 0,1-1 0,-1 1 1,0-1-1,1 0 0,0 0 0,-1 0 0,1 0 0,0 0 0,0 0 1,0-1-1,1 0 0,-1 1 0,0-1 0,0-1 0,1 1 0,4 0 1,-4 0-93,0-1 1,-1 0 0,1 0-1,0 0 1,0 0 0,0-1 0,0 0-1,0 0 1,-1 0 0,1 0-1,0 0 1,-1-1 0,1 0-1,-1 0 1,1 0 0,-1 0 0,3-3-1,0 0-33,-1 0-1,1 0 0,-2-1 1,1 0-1,-1 0 0,1 0 0,-2-1 1,5-7-1,6-21-391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16075,'0'11'2025,"5"-5"-1193,8-7-328,7-1 1633,6-2-1217,7 1-200,6-3-720,5-1-248,4-3-16,0-4 200,-8-6-168,-2-6-96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15691,'-3'113'3472,"0"-81"-2499,2 1 0,1-1 0,8 51 1,18 19 167,-19-80-1079,0 1 1,-2 0-1,0 0 1,-2 1-1,1 46 1,-3-69-60,-1 0 1,0-1-1,0 1 0,0 0 0,0 0 1,0 0-1,0 0 0,-1 0 1,1 0-1,0-1 0,0 1 1,-1 0-1,1 0 0,0 0 1,-1-1-1,1 1 0,-1 0 0,1 0 1,-1-1-1,1 1 0,-1 0 1,1-1-1,-1 1 0,-1 0 1,1-1-2,1 0 1,-1 0 0,0 0-1,0-1 1,0 1-1,1 0 1,-1 0 0,0-1-1,0 1 1,1-1 0,-1 1-1,0-1 1,1 1 0,-1-1-1,1 1 1,-1-1 0,0 1-1,1-1 1,-1-1-1,-25-38 0,2-7-43,-60-99-346,145 197 381,-46-42 31,0 0 0,1-1 0,0-1 0,0 0 0,22 6 0,-32-11-15,1-1-1,-1 1 0,1-1 1,-1 0-1,1-1 1,-1 0-1,1 0 0,-1 0 1,1-1-1,-1 1 1,1-2-1,-1 1 1,1-1-1,-1 0 0,0 0 1,0-1-1,8-4 1,-11 5-3,0 0 0,0-1 0,0 0 0,0 0 0,0 1 0,-1-2 0,0 1 0,1 0 0,-1 0 0,0-1 0,0 1 0,-1-1 1,1 0-1,-1 1 0,0-1 0,0 0 0,0 0 0,0 0 0,-1 0 0,0 0 0,1 0 0,-2-8 0,-3 8 9,0 10 1,-2 12-2,5-7 0,1 0-1,0 0 0,0 0 1,2-1-1,-1 1 0,1 0 1,1-1-1,4 15 1,-4-18-20,-1-1 1,1 0-1,0 1 1,1-1-1,-1-1 1,1 1-1,0 0 1,1-1 0,-1 0-1,1 0 1,0 0-1,0-1 1,1 1-1,7 4 1,-11-8-67,0 0 1,0 0-1,0 0 1,0 0-1,0-1 1,0 1-1,1-1 1,-1 1-1,0-1 0,0 0 1,0 1-1,1-1 1,-1 0-1,0-1 1,0 1-1,0 0 1,1-1-1,-1 1 0,0-1 1,0 0-1,0 1 1,0-1-1,0 0 1,0 0-1,2-2 1,0 0-42,-1 0 0,1-1 1,-1 1-1,0-1 0,-1 1 1,1-1-1,-1 0 1,1 0-1,-1 0 0,0-1 1,2-6-1,6-27-554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14939,'-12'-10'1969,"5"10"-1089,3 3-400,5 8 2048,4 0-1503,6 2-969,5 0-512,3-1 432,2-5-152,1 4-129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51 216 15635,'-10'10'797,"5"-4"-351,-1 0 1,1 0 0,1 0 0,-7 10 0,10-14-372,0 0-1,0 0 1,1 0 0,-1 0-1,0 0 1,1 1 0,0-1 0,-1 0-1,1 0 1,0 1 0,0-1-1,0 0 1,0 0 0,1 1 0,-1-1-1,0 0 1,1 0 0,0 0 0,-1 0-1,2 3 1,15 26 73,26 37 1,-30-50-135,0 1-1,-2 1 1,0-1-1,-1 2 1,14 42 0,-23-58 13,0 0 1,-1-1-1,1 1 0,-1 0 1,0 0-1,-1 0 1,1 0-1,-1 0 0,0 0 1,0 0-1,0 0 1,-1-1-1,0 1 0,0-1 1,0 1-1,0-1 0,-1 1 1,-6 7-1,6-8 80,-2 1-1,1-1 1,0 0 0,-1 0-1,1 0 1,-1-1-1,0 1 1,-1-1-1,1 0 1,0-1 0,-1 1-1,0-1 1,1 0-1,-1-1 1,-7 2 0,12-3-79,0 1 0,-1-1 0,1 0 0,0 1 0,-1-1 0,1 0 0,0 0 0,-1 0 0,1 0 0,0-1 0,0 1 0,-1 0 0,1 0 0,0-1 0,0 1 0,-1-1 0,1 1 1,0-1-1,0 0 0,0 1 0,0-1 0,0 0 0,0 0 0,0 0 0,0 0 0,0 1 0,0-1 0,0-1 0,0 1 0,1 0 0,-1 0 0,1 0 0,-1 0 0,0 0 0,1-1 1,0 1-1,-1 0 0,1 0 0,0-1 0,0 1 0,-1 0 0,1-1 0,0 1 0,0 0 0,1 0 0,-1-1 0,0-1 0,2-5-21,-1-1 0,1 1-1,0 0 1,1-1 0,0 1-1,4-8 1,18-29-187,2 2-1,1 1 0,47-51 1,38-58-952,-109 145 1071,13-23-155,-16 28 203,0-1 1,-1 1-1,1 0 0,-1 0 0,1 0 0,-1 0 0,0 0 1,1-1-1,-1 1 0,0 0 0,0 0 0,0-1 0,0 1 1,0 0-1,0 0 0,0-1 0,0 1 0,-1 0 0,1 0 1,-1-2-1,1 3 21,-1-1 1,0 1 0,1-1 0,-1 1-1,0-1 1,1 1 0,-1 0-1,0-1 1,0 1 0,1 0-1,-1 0 1,0-1 0,0 1 0,0 0-1,1 0 1,-1 0 0,0 0-1,0 0 1,0 0 0,1 0 0,-1 0-1,0 1 1,0-1 0,1 0-1,-1 0 1,0 1 0,0-1 0,1 0-1,-1 1 1,0-1 0,1 1-1,-1-1 1,0 1 0,1-1 0,-1 1-1,-23 21 559,20-19-489,1 1 1,0 0-1,0 0 1,1 0-1,-1 0 0,1 0 1,0 1-1,0-1 1,0 1-1,0-1 1,1 1-1,0 0 0,-1 5 1,2-7-61,0 1-1,0-1 1,1 0 0,-1 0 0,1 0-1,-1 0 1,1 1 0,0-1-1,0 0 1,1 0 0,-1-1 0,1 1-1,-1 0 1,1 0 0,0-1 0,0 1-1,0-1 1,0 1 0,0-1 0,1 0-1,2 2 1,5 3-16,0 0-1,1-1 1,-1-1-1,1 0 0,0 0 1,0-1-1,1 0 1,16 3-1,-12-4 6,0-1 1,0-1-1,0 0 0,1 0 0,26-4 0,-39 2 25,0 0 0,0 1 0,-1-1 0,1-1 0,0 1 0,0 0-1,-1-1 1,1 0 0,-1 0 0,1 0 0,-1 0 0,4-4 0,-5 4 2,-1 1-1,0-1 1,1 0 0,-1 1 0,0-1 0,0 0 0,0 0-1,-1 0 1,1 1 0,0-1 0,-1 0 0,1 0-1,-1 0 1,1 0 0,-1-1 0,0 1 0,0 0-1,0 0 1,0 0 0,-1 0 0,1 0 0,0 0-1,-1 0 1,1 0 0,-3-3 0,-2-7 126,-2 0 0,0 1 0,0 0 1,-1 0-1,-13-14 0,-8-11 55,11 12-165,-27-40-85,41 57-3,0 0 1,0 0-1,1-1 0,-1 0 0,2 0 0,-4-14 1,5 20 24,1 1 1,0-1-1,0 1 1,-1-1-1,1 1 1,0 0-1,0-1 1,1 1-1,-1-1 1,0 1 0,0-1-1,1 1 1,-1-1-1,1 1 1,-1 0-1,1-1 1,0 1-1,-1 0 1,1-1-1,0 1 1,2-2-1,-1 2-39,-1 0-1,1 0 0,0 0 1,0 0-1,-1 0 0,1 0 0,0 1 1,0-1-1,0 1 0,0 0 1,0-1-1,0 1 0,0 0 0,3 0 1,7 1-521,0 1 0,1 0-1,-1 1 1,14 5 0,-17-5-84,-6-3 21,0-3-166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16676,'13'3'1264,"7"0"-1360,1-1 40,-1-1 456,-1 0-24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17468,'0'0'72,"1"0"-1,-1 0 1,0 1 0,1-1 0,-1 0 0,0 0 0,1 0 0,-1 0-1,0 0 1,1 1 0,-1-1 0,0 0 0,0 0 0,1 1 0,-1-1-1,0 0 1,0 0 0,1 1 0,-1-1 0,0 0 0,0 1 0,0-1-1,1 0 1,-1 1 0,0-1 0,0 0 0,0 1 0,0-1 0,0 1-1,2 17 833,-6 18 349,4-35-1160,-27 225 2611,25-180-3104,2 1 0,12 87 0,-12-131 283,2 16-1324,-2-19 1412,0 0 1,0 0-1,0 1 1,0-1-1,0 0 1,0 0-1,0 1 1,0-1 0,0 0-1,0 0 1,-1 1-1,1-1 1,0 0-1,0 0 1,0 1-1,0-1 1,0 0-1,0 0 1,-1 0 0,1 1-1,0-1 1,0 0-1,0 0 1,-1 0-1,1 0 1,0 1-1,0-1 1,0 0-1,-1 0 1,1 0 0,0 0-1,0 0 1,-1 0-1,1 0 1,0 0-1,0 0 1,-1 0-1,1 0 1,0 0-1,-1 0 1,1 0 0,0 0-1,0 0 1,-1 0-1,1 0 1,0 0-1,0 0 1,-1 0-1,1 0 1,0 0-1,0 0 1,0-1 0,-1 1-1,1 0 1,0 0-1,0 0 1,-1-1-1,-8-6-671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17228,'-5'-10'2272,"2"1"-1376,8 3-392,8 2 1577,14 1-977,9 3-208,15 0-440,7-1-127,12-1-225,2 1-152,1-1-497,-3 0-279,-7-4-288,-7-1 824,-16-1-192,-9 3-232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14923,'1'3'182,"0"0"0,1-1-1,0 1 1,-1-1 0,1 0 0,0 1-1,0-1 1,0 0 0,1 0 0,-1-1-1,0 1 1,1 0 0,-1-1 0,1 1-1,0-1 1,4 2 0,-3-2 58,1 0 0,0-1 0,-1 1 0,1-1 0,-1 0 0,1 0 0,0 0 0,-1-1 0,1 0-1,6-1 1,8-4 89,1 0-1,-1-2 1,0 0-1,-1 0 1,0-2 0,0-1-1,-1 0 1,-1-1-1,0 0 1,0-2-1,24-26 1,-36 34-302,0 0 0,0 0 0,0 0 1,-1-1-1,0 1 0,3-12 1,-5 17-25,-1-1 0,1 1 0,-1 0 0,0 0 0,1 0 0,-1 0 0,0 0 0,0 0 0,0-1 0,0 1 0,0 0 0,0 0 0,0 0 0,0 0 0,-1-1 0,1 1 0,0 0 0,-1 0 0,1 0 0,-1 0 0,1 0 0,-1 0 0,1 0 0,-1 0 0,0 0 0,1 0 0,-1 0 0,0 1 0,0-1 0,0 0 0,0 0 0,0 1 0,0-1 0,0 1 0,0-1 0,0 1 0,0-1 0,0 1 0,0-1 0,0 1 0,0 0 0,0 0 0,-1-1 0,1 1 0,0 0 0,0 0 0,0 0 0,0 0 0,-1 1 0,0-1 0,-6 1-4,1 0 1,0 1 0,0 0 0,0 0 0,1 1-1,-1-1 1,0 1 0,1 1 0,0-1 0,0 1 0,0 1-1,-9 6 1,0 3-8,0 0 1,0 2-1,-14 19 0,21-25 8,1 1-1,-1 0 0,2 0 0,0 1 0,0 0 1,-6 22-1,10-31-25,1 0 0,1 0 0,-1 1 0,0-1 0,1 1 0,0-1 0,0 0 1,0 1-1,0-1 0,0 1 0,1-1 0,-1 0 0,1 1 0,0-1 0,0 0 0,0 0 1,1 1-1,-1-1 0,1 0 0,0 0 0,0-1 0,0 1 0,0 0 0,0-1 1,0 1-1,1-1 0,-1 1 0,1-1 0,0 0 0,4 2 0,-1-1-289,1 1 0,0-2 0,0 1 0,0-1-1,0 0 1,0-1 0,0 1 0,0-2 0,1 1 0,7-1-1,2 0-94,1-2-1,-1 0 0,19-5 0,18-7-652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96 330 17628,'-20'19'1376,"7"-7"-707,1-1 0,-19 26 0,29-35-572,-1 2 0,1-1 0,0 0 0,1 0 1,-1 1-1,0-1 0,1 1 0,0-1 1,0 1-1,0 0 0,0-1 0,1 1 1,0 0-1,-1-1 0,1 1 0,0 0 1,1 0-1,0 4 0,0-6-88,0 1 1,0 0-1,1-1 0,-1 1 0,1-1 0,-1 0 0,1 1 0,0-1 1,0 0-1,0 0 0,0 0 0,0 0 0,1-1 0,-1 1 1,1 0-1,-1-1 0,1 0 0,3 2 0,7 2-130,0 0 0,20 4 0,-25-7 85,95 19-571,-56-13 167,58 18 0,-103-25 418,24 10-117,-25-11 136,-1 1 0,1-1 0,-1 0 0,0 1 1,1-1-1,-1 0 0,1 1 0,-1-1 0,1 0 1,-1 1-1,0-1 0,1 1 0,-1-1 1,0 1-1,1-1 0,-1 0 0,0 1 0,0 0 1,0-1-1,1 1 0,-1-1 0,0 1 0,0-1 1,0 1-1,0-1 0,0 1 0,0-1 1,0 1-1,0-1 0,0 1 0,0 0 0,0-1 1,-1 1-1,1-1 0,0 1 0,0-1 0,0 1 1,-1-1-1,1 1 0,0-1 0,0 1 1,-1-1-1,1 0 0,-1 1 0,-6 5 27,1-1-1,-1-1 1,0 1 0,0-1 0,-1 0-1,1-1 1,-1 0 0,-11 3-1,0 1 99,-8 4 152,-1-1 0,-1-2 0,1-1 0,-51 6-1,78-13-271,-1 0 0,1 0-1,0 0 1,-1 0 0,1 0-1,0 0 1,0 0 0,-1 0-1,1-1 1,0 1-1,0 0 1,-1-1 0,1 1-1,0-1 1,0 0 0,-2 0-1,3 0-24,0 1-1,-1-1 1,1 1-1,-1-1 1,1 1-1,0-1 1,-1 0-1,1 1 1,0-1-1,0 0 1,0 1-1,0-1 1,-1 0-1,1 1 1,0-1-1,0 0 1,0 1-1,0-1 1,0 0-1,1 1 1,-1-2-1,2-4-208,0 0-1,0 1 1,1 0 0,0-1-1,5-6 1,-6 8 126,95-144-1901,-47 78 1420</inkml:trace>
  <inkml:trace contextRef="#ctx0" brushRef="#br0" timeOffset="1">551 42 12947,'34'-41'2598,"-39"45"-2236,1 0 0,1 1 0,-1 0 1,1 0-1,-1 0 0,1 0 1,-3 9-1,-16 43 862,13-24-829,2 1 1,0-1 0,2 1-1,2 0 1,1 1-1,2-1 1,1 0-1,2 0 1,1 0 0,2 0-1,1-1 1,20 57-1,-24-80-350,1 0 0,0-1-1,1 1 1,0-1 0,0 0-1,1 0 1,1-1 0,-1 1-1,14 12 1,-10-17-82,-9-7-179,-9-14-191,-76-84-787,-17-22 471,89 105 720,0-1 1,1 0-1,0-1 1,2 0-1,-8-24 1,15 39 20,1 1 0,0-1 0,0 0 0,0 0 0,1 1 0,-1-1 1,1 0-1,1-5 0,-1 8-8,1 0 0,-1 0 0,1 0-1,-1 0 1,1 1 0,0-1 0,-1 0 0,1 0 0,0 1 0,0-1 0,1 1 0,-1-1 0,0 1 0,0-1 0,1 1 0,-1 0-1,1 0 1,-1-1 0,1 1 0,-1 0 0,1 0 0,0 1 0,3-2 0,3-1 18,0 1 0,0 0 0,1 1 0,-1 0 0,0 0 0,1 1 0,11 0 0,64 11-521,-53-7 143,78 9-61,-68-13 133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135 715 17236,'-30'-4'735,"20"4"-564,-1-1 0,1 0 0,0-1 0,-1 0 0,1-1 0,0 0 1,1-1-1,-12-5 0,21 9-159,0 0 1,0 0-1,-1 0 0,1 0 1,0 0-1,0 0 0,0 0 1,0-1-1,-1 1 0,1 0 1,0 0-1,0 0 1,0-1-1,0 1 0,0 0 1,0 0-1,0 0 0,-1 0 1,1-1-1,0 1 0,0 0 1,0 0-1,0-1 0,0 1 1,0 0-1,0 0 1,0 0-1,0-1 0,0 1 1,0 0-1,0 0 0,0 0 1,0-1-1,1 1 0,-1 0 1,0 0-1,0 0 0,0-1 1,0 1-1,0 0 1,0 0-1,0 0 0,1 0 1,-1-1-1,0 1 0,0 0 1,0 0-1,0 0 0,1 0 1,-1 0-1,0 0 1,0-1-1,0 1 0,1 0 1,-1 0-1,6-3 124,-1 0-1,1 1 1,0 0 0,0 0 0,0 0-1,0 1 1,12-2 0,2-1 34,664-109 1145,4 31-1360,-132 22-400,869-104-396,-1266 143 785,929-109 1673,1 77-2687,-1075 53 969,-1 1-5,0-1 0,1 0 0,-1-1 0,0-1 0,21-5 0,-25 4-49,1-2 0,16-9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20692,'-5'-2'1313,"-3"1"-1185,0 1-184,1 1-208,2 4-368,5-1 487,3 2-79,6-2-120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16708,'8'1'365,"0"0"0,0 0 0,-1 1 0,1 0 0,0 0 0,-1 1 0,0 0 0,9 5 0,2 1 222,32 24 0,-45-29-557,-1-1 0,1 1 0,-1 0-1,0 0 1,0 0 0,0 1 0,-1-1 0,0 1-1,1 0 1,-2 0 0,1 0 0,-1 0 0,1 1-1,-1-1 1,-1 1 0,1-1 0,-1 1 0,0 0-1,0-1 1,-1 1 0,0 0 0,0 0 0,0 0-1,-1-1 1,1 1 0,-1 0 0,-1-1 0,1 1-1,-1-1 1,0 1 0,-4 6 0,-11 22-140,-3-1 1,0-1 0,-2-1-1,-2-1 1,0 0 0,-39 33-1,27-32-32,4-6-51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112 13107,'-27'-16'316,"-1"1"1,-1 1-1,0 1 1,0 2-1,-1 1 0,-1 1 1,1 2-1,-2 1 1,1 1-1,-35 0 1,22 4-254,-1 3 0,1 1-1,0 3 1,0 1 0,1 2 0,0 3 0,0 1 0,-52 24 0,71-26-21,0 2-1,1 1 1,0 1-1,1 1 1,1 1-1,1 1 1,0 0-1,1 2 1,-21 28-1,31-36-21,1 0-1,0 0 1,0 1-1,2 0 0,0 1 1,0-1-1,1 1 1,1 0-1,0 0 1,1 1-1,0-1 0,1 1 1,1-1-1,1 1 1,0 0-1,0-1 1,2 1-1,5 25 1,-5-32-11,1 0 0,0 1 0,0-1 1,1 0-1,0-1 0,0 1 1,1-1-1,0 0 0,0 0 1,1 0-1,0 0 0,12 9 0,-7-8 52,0-1-1,0 0 1,0-1-1,1 0 0,0-1 1,0 0-1,23 6 0,6-4 237,1-1 0,-1-2 0,1-2 0,56-4 0,26-4 288,-1-6 1,0-5-1,-1-6 1,201-65-1,-302 81-554,-1-1-1,0 0 1,-1-2-1,0-1 1,0 0-1,-1-1 1,25-23-1,-35 28 32,-1 0 1,0-1-1,-1 1 0,0-2 0,0 1 1,0-1-1,-1 1 0,-1-1 0,1-1 1,-2 1-1,1-1 0,-1 1 1,0-1-1,-1 0 0,-1 0 0,1 0 1,-1 0-1,-1-12 0,-1 15-3,1 1-1,-2-1 1,1 0 0,-1 0-1,0 1 1,0-1 0,-1 1-1,1 0 1,-1 0 0,-1 0-1,1 0 1,-1 0-1,0 1 1,-1 0 0,1-1-1,-1 2 1,0-1 0,0 0-1,-1 1 1,1 0-1,-1 1 1,0-1 0,-8-3-1,-13-5 59,-1 1-1,0 1 0,-58-12 1,76 20-105,-282-64-1850,265 59 1495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7527 990 12427,'-1'-4'141,"1"0"-1,-1-1 1,0 1 0,0 0 0,0-1 0,-1 1 0,0 0 0,0 0 0,0 0-1,0 0 1,-5-5 0,-36-42 715,24 30-307,1 2-375,-1 1-1,-1 0 1,0 2-1,-1 0 1,-1 2 0,0 0-1,-1 1 1,0 2-1,-1 0 1,0 2 0,-41-11-1,-21 0-191,-1 4 0,-94-4 0,141 15 64,-211-15-53,-368 18-1,291 21 12,-285 10 32,342-25-9,-1519 2-52,503-6 86,1247 1-53,-594-10 438,535 1-171,0-4 1,1-4 0,0-5 0,-128-45-1,202 57-189,0-1 0,1-1 0,0 0 0,1-2 0,0-1 0,1-1 0,-33-29 0,46 36-122,1 0-1,-1 0 1,1-1 0,1 0-1,0 0 1,0 0-1,1-1 1,0 0-1,0 0 1,1 0 0,1 0-1,0-1 1,0 0-1,1 1 1,0-1-1,1 0 1,1 0-1,-1 0 1,2 0 0,2-19-1,0 15-19,1-1-1,0 1 1,2-1 0,0 1-1,0 1 1,10-17-1,20-21-208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19156,'2'-2'888,"1"2"-1528,-2 0 640,-4 3 0,2 4-168,1-1-104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21 14915,'-3'-3'167,"-1"1"-1,1 0 0,0 0 1,-1 0-1,1 0 0,-1 1 1,0-1-1,1 1 1,-1 0-1,0 0 0,0 0 1,0 1-1,1 0 0,-1-1 1,-8 2-1,6 0-1,-1 0 1,1 1-1,0-1 0,0 1 0,0 1 0,1-1 1,-1 1-1,0 0 0,-5 4 0,-2 3 46,0 1 0,1 0 1,0 0-1,1 1 0,0 0 0,-16 26 0,19-26-51,1 1-1,-8 19 0,13-28-120,1 0-1,0-1 0,-1 1 0,1 0 0,1 0 0,-1 0 0,0-1 1,1 1-1,0 0 0,0 0 0,0 0 0,1 0 0,1 7 0,-2-9-16,1-1-1,0 1 1,0-1-1,0 0 0,0 0 1,0 1-1,0-1 1,1 0-1,-1 0 0,0 0 1,1 0-1,-1 0 1,0-1-1,1 1 0,-1 0 1,1-1-1,-1 1 1,1-1-1,0 1 1,-1-1-1,1 0 0,-1 1 1,1-1-1,0 0 1,-1 0-1,4-1 0,2 1 58,-1-1-1,0 0 0,1 0 0,-1 0 0,9-4 0,-5 1 50,0-1 0,-1 1 0,0-2 0,0 1-1,-1-1 1,1 0 0,-1-1 0,-1 0 0,1 0-1,6-10 1,-10 12-63,0 0 0,0 0 0,-1-1 0,0 1 0,0-1 0,-1 0-1,1 0 1,-1 0 0,0 0 0,-1 0 0,0 0 0,0 0 0,0 0 0,-1-1-1,1 1 1,-1 0 0,-2-12 0,2 16-83,-1 1 0,1-1 0,0 0 0,-1 1 0,1-1 0,-1 1 1,1-1-1,-1 1 0,0-1 0,1 1 0,-1-1 0,0 1 0,0 0 0,0-1 0,0 1 0,-1 0 0,1 0 0,0 0 0,0 0 0,-1 0 0,1 0 1,0 0-1,-1 0 0,1 1 0,-1-1 0,1 0 0,-1 1 0,0-1 0,1 1 0,-1 0 0,1 0 0,-1-1 0,-2 1 0,1 1-103,1-1 0,-1 1-1,1-1 1,0 1 0,-1 0 0,1 0-1,0 0 1,0 0 0,0 0-1,0 1 1,-1-1 0,2 1 0,-1-1-1,0 1 1,0 0 0,0-1-1,1 1 1,-1 0 0,1 0 0,0 0-1,-1 1 1,0 1 0,-5 17-467,3 3-153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15387,'-7'37'1993,"-3"7"-1273,-2 1-336,5-1 1192,3-1-800,4-1-343,4-12-625,8-4-393,2-19-1719,3-10 1928,5-20-320,2-6-313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17244,'-2'1'128,"0"-1"1,0 1-1,0-1 1,0 1 0,0 0-1,1 0 1,-1 0-1,0 0 1,1 0 0,-1 0-1,0 0 1,1 0-1,0 1 1,-1-1 0,1 1-1,0-1 1,-1 1-1,1-1 1,0 1 0,-1 2-1,-2 2 186,-8 12 72,0 0 0,2 0 0,0 1 1,1 0-1,1 1 0,1 0 0,0 0 0,2 1 1,-5 31-1,9-49-364,1-1 0,0 1 0,0-1 1,0 1-1,0 0 0,1-1 0,-1 1 1,0-1-1,1 1 0,0-1 0,0 0 1,0 1-1,0-1 0,2 4 0,-2-4-14,0-1 0,1 0-1,-1 0 1,0 0 0,0 0 0,1-1-1,-1 1 1,1 0 0,-1 0 0,1-1-1,-1 1 1,1-1 0,-1 1 0,1-1-1,-1 0 1,1 0 0,-1 1-1,1-1 1,0 0 0,-1-1 0,1 1-1,-1 0 1,1 0 0,1-1 0,4-1 1,-1 0 1,0 0 0,1-1-1,-1 0 1,0 0 0,-1 0-1,1-1 1,0 1 0,-1-1-1,0-1 1,0 1 0,6-8-1,-1 1-10,-1-1-1,0 0 0,-1-1 1,11-19-1,-15 24-23,0-1-1,-1-1 1,1 1 0,2-16-1,-8 23-63,-2 7 36,-5 7-2,0 5 28,1 0 0,-9 30 0,15-39 19,0-1 0,0 1 0,0 0 0,1 0 0,1 0 0,-1 0 0,1 0 0,2 16 0,0-19 5,1 0 1,0 0 0,0 0 0,0 0-1,0 0 1,1-1 0,-1 0 0,1 1 0,0-1-1,1 0 1,-1-1 0,9 6 0,21 22-11,-31-27 66,0 0-1,0 0 1,-1 0 0,1 0-1,-1 0 1,0 1-1,0-1 1,-1 1 0,1 0-1,-1-1 1,0 1-1,0 0 1,-1 0 0,0 0-1,1 0 1,-2-1-1,1 1 1,-1 8 0,0-10-3,0 1 0,0-1 0,-1 1 0,1-1 0,-1 1 0,0-1 0,1 0 0,-2 1 0,1-1 0,0 0 0,0-1 1,-1 1-1,0 0 0,1-1 0,-1 1 0,0-1 0,0 0 0,-1 0 0,1 0 0,0 0 0,-1-1 0,1 1 0,-1-1 0,-5 1 0,4-1 41,0 0-1,-1 0 0,1-1 0,0 1 0,-1-2 0,1 1 1,0 0-1,-1-1 0,1 0 0,0 0 0,0-1 1,-1 0-1,1 0 0,0 0 0,1 0 0,-1-1 1,0 1-1,-8-8 0,8 6-339,1 0-1,-1 0 1,1 0 0,0-1-1,0 0 1,1 0 0,-1 0-1,1 0 1,0-1 0,1 1 0,-1-1-1,1 1 1,0-1 0,0 0-1,1 0 1,-2-10 0,3 14 106,0 0 0,0-1 0,0 1 0,0-1 0,0 1 0,1 0 0,-1-1 0,1 1 0,-1 0 0,3-5 0,5-4-771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18 14795,'-15'-4'1696,"0"0"345,-1 0 0,-18-1-1,28 5-1796,0 0 0,-1 0 0,1 0 0,0 1 0,-1 0-1,1 0 1,0 1 0,-10 3 0,6 0-147,1-1 1,1 1-1,-1 0 1,1 1-1,0 0 1,-9 9-1,14-12-85,-1 0-1,1 0 1,0 1-1,-1 0 1,2 0-1,-1 0 1,0 0-1,1 0 1,0 0-1,0 1 1,0-1-1,0 1 1,1-1-1,-2 9 1,3-12-13,0 0 1,0-1 0,0 1-1,0 0 1,0-1-1,0 1 1,0 0-1,0-1 1,1 1-1,-1 0 1,0-1 0,0 1-1,1 0 1,-1-1-1,0 1 1,1 0-1,-1-1 1,0 1 0,1-1-1,-1 1 1,1-1-1,-1 1 1,1-1-1,-1 1 1,1-1 0,-1 0-1,1 1 1,0 0-1,1-1-1,0 0 1,-1 1-1,1-1 0,0 0 0,0 0 0,0 1 0,-1-1 0,1-1 0,0 1 1,3-1-1,3-1-18,0 0 1,-1 0 0,14-7-1,-4 0-75,-1-2 0,0 1 0,0-2 0,-1 0 0,0-1 0,17-20 0,-32 33 90,0 0 0,0 0 0,0 0 0,0-1 0,0 1 0,1 0 0,-1 0 1,0 0-1,0 0 0,0 0 0,0-1 0,0 1 0,0 0 0,0 0 0,0 0 0,1 0 1,-1 0-1,0 0 0,0 0 0,0-1 0,0 1 0,1 0 0,-1 0 0,0 0 1,0 0-1,0 0 0,0 0 0,1 0 0,-1 0 0,0 0 0,0 0 0,0 0 0,0 0 1,1 0-1,-1 0 0,0 0 0,0 0 0,0 0 0,0 0 0,1 0 0,-1 0 0,0 0 1,0 1-1,0-1 0,0 0 0,1 0 0,-1 0 0,0 0 0,0 0 0,0 0 1,0 1-1,1 12-108,-7 27 81,5-33 19,-1 3 8,-3 21 27,-3 59 0,8-79-1,0-1 0,1 0 0,0 0 0,1 0 0,0-1 0,1 1 0,0 0 0,0-1 0,1 1 0,5 8 0,-8-17 2,0 0 0,-1 0 0,1 0 0,-1 0 0,1 0 0,-1 0 0,0 0 0,1 0 0,-1 0 0,0 0 0,0 0 0,1 0 0,-1 0 0,0 0 0,0 0 0,0 0 0,-1 0 0,1 1 0,0-1 0,0 0 0,0 0 0,-1 0 0,1 0 0,-1 1 0,-1 0 24,1-1-1,0 0 0,-1 1 1,1-1-1,-1 0 1,1 0-1,-1 0 0,1 0 1,-1 0-1,0-1 0,1 1 1,-1 0-1,-2 0 0,-8 1 241,0 0 0,0 0-1,-19-1 1,25-1-187,-2 1-91,0-1 0,-1 0-1,1 0 1,0-1-1,0 0 1,0-1-1,0 0 1,0 0-1,0-1 1,1 1 0,-10-6-1,17 8-77,0 0 0,-1 0 0,1-1 1,0 1-1,-1 0 0,1 0 0,-1 0 0,1-1 0,0 1 0,0 0 0,-1-1 0,1 1 0,0 0 0,-1-1 1,1 1-1,0 0 0,0-1 0,0 1 0,-1-1 0,1 1 0,0 0 0,0-1 0,0 1 0,0-1 0,0 1 1,0-1-1,0 1 0,0 0 0,0-1 0,0 1 0,0-1 0,0 1 0,0-1 0,0 1 0,1-1 0,13-10-1305,25 0 185,-6 5 159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17556,'-4'4'1880,"4"0"-1248,17-4-232,9 0 849,11-4-401,8-3-160,5 1-480,0 3-248,-1-1-616,-5 0-352,-12 4 800,-8 4-232,-14 8-161</inkml:trace>
  <inkml:trace contextRef="#ctx0" brushRef="#br0" timeOffset="1">0 176 16532,'22'1'1544,"14"-2"-1024,5-5-232,10 0 680,2 0-504,0-1 1465,-5 0-1537,-8 6-48,-7 1 32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14563,'2'0'260,"-1"1"-1,0-1 1,0 0 0,0 1-1,1-1 1,-1 0 0,0 0-1,0 0 1,1 0 0,-1 0-1,0 0 1,0 0 0,1-1 0,-1 1-1,0 0 1,0-1 0,0 1-1,1-1 1,-1 1 0,2-2-1,23-18 1257,-14 10-683,34-27 355,-2-3 1,47-53-1,68-99-548,-142 171-566,-17 22-73,0-1 0,0 0 0,0 0 0,0 0 0,0 1 0,0-1 0,0 0 1,0 0-1,0 0 0,0 0 0,0 1 0,1-1 0,-1 0 0,0 0 0,0 0 0,0 0 0,0 1 0,0-1 0,0 0 0,1 0 0,-1 0 0,0 0 0,0 0 0,0 0 0,0 0 0,1 0 0,-1 0 0,0 1 0,0-1 0,0 0 0,1 0 0,-1 0 0,0 0 0,0 0 0,0 0 0,0 0 0,1 0 0,-1 0 0,0 0 0,0 0 0,0 0 0,1-1 0,-1 1 0,0 0 0,0 0 0,0 0 0,0 0 0,1 0 0,-1 0 0,0 0 0,0 0 0,0-1 0,0 1 0,0 0 0,1 0 0,-1 0 0,0 0 0,0-1 0,-3 15 7,0-1 0,0 0 0,-10 21 0,0 2-2,1 0-6,-8 21-17,3 0-1,-10 61 1,25-111-94,2 1 0,-1-1 0,1 0 1,0 0-1,2 11 0,-2-17 105,0 0 1,0 0-1,0-1 0,0 1 1,1 0-1,-1 0 0,0 0 0,1 0 1,-1 0-1,0 0 0,1-1 1,-1 1-1,1 0 0,-1 0 0,1 0 1,0-1-1,-1 1 0,1 0 1,0-1-1,0 1 0,-1-1 0,1 1 1,0-1-1,0 1 0,0-1 0,0 0 1,-1 1-1,1-1 0,0 0 1,0 1-1,0-1 0,0 0 0,0 0 1,0 0-1,0 0 0,0 0 1,0 0-1,0 0 0,0-1 0,0 1 1,0 0-1,-1 0 0,1-1 1,0 1-1,0 0 0,0-1 0,0 1 1,0-1-1,-1 1 0,2-2 1,16-9-178,2-5-67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19060,'6'17'1872,"4"-8"-1199,5-1-233,9-5 744,6-3-168,6-3-456,1-5-328,5 1-1056,-4-5 1624,1 1-824,-5-5-112,-2-5-8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69 14019,'2'-2'356,"0"0"0,0 0 0,0 0 0,-1 0 0,1 0 0,-1 0 0,1-1 0,-1 1 0,0-1 0,0 1 0,0-1 0,0 1 0,-1-1 0,1 1 0,0-6 0,-1 6-228,0 1 0,-1 0 0,1 0 0,0-1 0,-1 1 0,1 0-1,-1 0 1,0 0 0,1 0 0,-1-1 0,0 1 0,0 0 0,1 0 0,-1 0 0,0 0 0,0 1 0,0-1 0,0 0 0,0 0 0,0 1 0,-1-1 0,1 0 0,0 1 0,0-1 0,0 1 0,-1-1 0,1 1-1,0 0 1,0 0 0,-1-1 0,1 1 0,0 0 0,-3 0 0,-6 0 25,-1 0-1,1 1 1,-1 0 0,1 0-1,0 1 1,-1 1-1,1 0 1,0 0-1,0 1 1,1 0 0,-10 5-1,2 0-148,1 1-1,0 1 0,1 0 1,0 1-1,-17 17 0,21-16-4,0 0 0,0 1 0,2 0 0,-1 0-1,2 1 1,0 0 0,1 0 0,-6 21 0,10-29-10,1 1-1,0-1 1,0 1 0,1 0-1,0 0 1,0 0 0,1 0 0,0 0-1,0 0 1,1-1 0,0 1-1,0 0 1,1 0 0,0 0 0,0-1-1,1 1 1,0-1 0,1 0-1,6 11 1,-7-14-1,0 0-1,0 0 1,1-1 0,-1 1-1,1-1 1,0 0-1,0 0 1,0 0 0,0-1-1,1 1 1,-1-1-1,1 0 1,7 2 0,-5-2-5,0-1 0,1 0 1,-1 0-1,0 0 0,1-1 1,-1-1-1,0 1 0,11-3 1,-1-1 0,0 0 0,0-2-1,-1 0 1,0-1 0,0-1 0,29-18 0,-18 7 102,-1 0-1,-1-1 1,-1-2 0,0 0-1,-2-2 1,-1 0 0,34-52 0,-51 69-39,0 0 1,0-1 0,-1 1-1,0 0 1,-1-1 0,1 0-1,1-13 1,-4 18-53,0 1 0,0-1 0,0 1 0,0-1 0,0 1 1,0 0-1,-1-1 0,1 1 0,-1-1 0,0 1 0,1 0 0,-1-1 0,0 1 0,-1 0 0,1 0 0,0-1 0,-1 1 0,1 0 0,-1 1 1,1-1-1,-1 0 0,0 0 0,0 1 0,0-1 0,0 1 0,0-1 0,0 1 0,-3-1 0,-3-2-425,-1 2-1,0-1 1,0 1-1,-1 0 0,1 1 1,0 0-1,-1 0 1,1 1-1,0 0 1,-1 1-1,1 0 1,0 1-1,-1-1 0,1 2 1,0-1-1,1 2 1,-1-1-1,0 1 1,-8 5-1,0 2-867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20148,'1'2'151,"0"0"0,0-1 0,0 1 0,-1 0 0,1 0 0,-1 0 0,1-1 0,-1 1 0,0 0 1,1 0-1,-1 0 0,0 0 0,0 0 0,-1 0 0,1 0 0,0 0 0,-1-1 0,1 1 0,-1 0 0,1 0 0,-1 0 0,-1 2 0,-24 45 1208,16-34-1088,-12 26 58,-2-2 0,-2 0 0,-1-1 1,-49 50-1,73-84-299,-1 0 0,0-1 0,-1 1 0,1-1 0,0 0 0,-6 2 0,9-5-41,1 1 1,-1-1-1,0 0 0,0 1 1,0-1-1,0 0 1,0 0-1,0 0 1,0 0-1,0 0 1,0 0-1,1 0 0,-1 0 1,0 0-1,0 0 1,0 0-1,0-1 1,0 1-1,0 0 1,0-1-1,1 1 0,-1 0 1,0-1-1,0 1 1,0-1-1,1 0 1,-1 1-1,0-1 1,1 1-1,-1-1 0,0 0 1,1 0-1,-1 1 1,1-1-1,-1 0 1,1 0-1,0 0 1,-1 0-1,1 1 0,0-1 1,-1-2-1,-2-7-258,1-1-1,0 1 0,0-1 1,1 1-1,0-1 0,2-11 1,6-64-1650,-5 71 1536,6-37-662,-7 50 989,-1-1 1,1 0 0,0 0 0,0 1 0,0-1-1,0 1 1,1-1 0,-1 1 0,1-1 0,-1 1-1,1 0 1,0 0 0,0 0 0,2-3 0,-3 5 54,0 0 1,0-1-1,-1 1 1,1 0-1,0 0 0,0-1 1,0 1-1,0 0 1,0 0-1,0 0 1,-1 0-1,1 0 1,0 0-1,0 0 0,0 1 1,0-1-1,0 0 1,-1 0-1,1 1 1,0-1-1,0 0 1,0 1-1,-1-1 0,1 1 1,0-1-1,1 2 1,18 18 214,-15-14-141,74 94 1190,-63-77-1025,1 0 1,1-1-1,1-1 1,41 36-1,-58-55-233,-1-1-1,1 1 1,0-1 0,0 0 0,0 0-1,0 0 1,0 0 0,0 0-1,0 0 1,1-1 0,-1 1 0,0-1-1,0 1 1,3-1 0,17-3-64</inkml:trace>
  <inkml:trace contextRef="#ctx0" brushRef="#br0" timeOffset="1">643 126 20252,'7'15'1777,"9"-12"-1241,7-2-224,5-1 712,5 1-376,5 1-312,-1-2-304,-5 0-808,-4 0-376,-8 3 904,-10-3-216,-13 0-200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16700,'4'12'1744,"14"-7"-928,6-3-320,9 1 849,6-5-377,5 2-368,0-1-480,-2-3 112,-3 2-104,-11-4-232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10 334 16932,'-10'12'4245,"10"-12"-4193,14-21 1793,255-274 1047,-261 286-2850,-7 7-23,1 0 0,0-1 1,1 1-1,-1 0 0,0 0 1,1 0-1,-1 1 0,6-4 1,-8 5-17,0 0 0,0 0 1,0 1-1,0-1 1,1 0-1,-1 0 0,0 0 1,0 0-1,0 1 0,0-1 1,0 0-1,1 0 1,-1 0-1,0 0 0,0 1 1,0-1-1,0 0 1,0 0-1,0 0 0,0 1 1,0-1-1,0 0 0,0 0 1,0 0-1,0 1 1,0-1-1,0 0 0,0 0 1,0 1-1,0-1 1,0 0-1,0 0 0,0 0 1,0 1-1,0-1 0,0 0 1,-1 0-1,1 0 1,0 0-1,0 1 0,-4 11 33,-21 59-10,-16 54-129,34-102-172,1 2-1,2-1 1,-2 29-1,5-46 7,1-1-1,0 1 1,1 0-1,-1 0 1,3 10-1,-2-16 216,-1 0 0,0 0-1,0 0 1,1 0 0,-1 0-1,1 0 1,-1 0-1,1 0 1,-1 0 0,1 0-1,0 0 1,-1 0 0,1 0-1,0 0 1,0 0 0,-1-1-1,1 1 1,0 0-1,0-1 1,0 1 0,0-1-1,0 1 1,0-1 0,0 1-1,0-1 1,0 1 0,1-1-1,-1 0 1,0 0-1,0 0 1,0 0 0,0 0-1,0 0 1,0 0 0,0 0-1,1 0 1,-1 0 0,0 0-1,2-2 1,16-9-681,0-11-168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18732,'15'0'2088,"0"-1"-1431,7-5-281,4-4 1096,4-1-688,1-1-280,4 1-856,-1 1-408,-8 0 640,-5-2-160,-5-1-152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17060,'0'2'176,"-1"-1"0,1 0 1,0 1-1,-1-1 0,1 1 1,0-1-1,0 1 0,0-1 1,0 1-1,1-1 0,-1 1 0,0-1 1,0 1-1,1 0 0,0-1-64,0-1-1,0 0 0,1 0 0,-1 0 0,0 0 0,0 0 0,0 0 0,0 0 0,0-1 0,0 1 1,0 0-1,0 0 0,0-1 0,0 1 0,0-1 0,0 1 0,0-1 0,0 1 0,-1-1 1,1 0-1,1 0 0,53-35 846,-2-1 0,-2-3 0,55-54 0,-6 5-740,-100 88-217,0 1 1,0 0 0,0-1 0,1 1 0,-1 0 0,0-1 0,0 1-1,1 0 1,-1 0 0,0 0 0,0-1 0,1 1 0,-1 0-1,0 0 1,1 0 0,-1 0 0,0-1 0,1 1 0,-1 0 0,0 0-1,1 0 1,-1 0 0,1 0 0,-1 0 0,0 0 0,1 0-1,-1 0 1,0 0 0,1 0 0,-1 0 0,1 0 0,-2 12 3,-14 28-20,11-32 15,-20 48-75,11-28-289,2 0-1,1 0 0,-13 55 0,23-75-480,3-9 292,6-11-29,-9 11 549,14-20-653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75 19884,'-9'13'1737,"-2"6"-1201,-3-1-184,-1 7 624,-1 2-280,2 3-176,3-1-136,-1-2-200,2 0-72,2-4-80,0-4-56,6-4-264,0-6-208,2-8-600,4-12-568,1-11 1056,5-8-193</inkml:trace>
  <inkml:trace contextRef="#ctx0" brushRef="#br0" timeOffset="1">198 2 15307,'-21'-1'1703,"1"0"-1,-37 5 0,51-3-1413,0 0 0,0 1 0,0-1-1,0 1 1,0 0 0,0 1 0,1-1-1,-1 1 1,1 0 0,0 1 0,-1-1 0,2 1-1,-9 8 1,12-11-251,-1 0 0,1 0 1,0 1-1,0-1 0,0 0 0,0 1 0,0-1 0,1 1 0,-1 0 0,0-1 0,1 1 0,-1-1 1,1 1-1,-1 0 0,1 0 0,0 2 0,0-3-23,0 0 0,0 0 1,1 0-1,-1 0 0,0 0 0,1 0 1,-1 0-1,1 0 0,-1 0 0,1 0 1,0-1-1,-1 1 0,1 0 0,0 0 1,-1 0-1,1-1 0,0 1 0,0 0 1,1 0-1,3 1 3,-1 0-1,1 0 1,0 0 0,0-1-1,-1 0 1,1 0 0,0 0-1,0 0 1,8-1 0,1 0 17,-1-1 0,0-1 1,1 0-1,18-5 0,-26 5-40,0 0 0,0 0 0,0-1 0,0 0-1,0 0 1,-1 0 0,1 0 0,-1-1 0,0 0 0,0 0 0,5-6-1,-9 9-17,-1 1-1,1-1 0,-1 1 1,1-1-1,-1 1 0,1-1 0,-1 1 1,0-1-1,1 0 0,-1 1 0,0-1 1,1 0-1,-1 1 0,0-1 1,0 0-1,0 1 0,0-1 0,1 0 1,-1 0-1,0 1 0,0-1 0,-1 0 1,1-1-1,0 2-24,-1-1 0,1 1-1,-1-1 1,1 1 0,-1-1 0,1 1 0,-1-1 0,0 1-1,1 0 1,-1-1 0,0 1 0,1 0 0,-1 0 0,0-1 0,1 1-1,-1 0 1,0 0 0,1 0 0,-2 0 0,-3 0-224,1 0 0,-1 0 1,0 0-1,0 1 1,1-1-1,-6 3 0,1-1-170,1 1 0,0 0 0,0 1 0,0 0 0,0 1 0,0-1 0,1 1 0,-14 12 0,10-4-251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13675,'-43'45'3159,"34"-38"-2572,1 0 0,1 1 0,-1 0 0,1 0 0,1 1 0,-1 0 0,1 0 0,-7 16 0,13-24-547,-1 0 1,1-1 0,-1 1 0,1 0-1,0 0 1,-1 0 0,1 0 0,0 0-1,0 0 1,0 0 0,0 0-1,0 0 1,0 0 0,0 0 0,0 0-1,0 0 1,0 0 0,1 0 0,-1-1-1,0 1 1,1 0 0,-1 0 0,1 0-1,-1 0 1,1 0 0,-1-1-1,1 1 1,-1 0 0,2 1 0,0-1-2,0 0-1,0-1 1,0 1 0,0 0 0,0-1 0,0 1 0,0-1 0,0 0 0,0 1 0,0-1 0,0 0 0,4-1-1,5 0 29,-1 0 0,0-2-1,0 1 1,15-6-1,-16 4-6,10-4 115,27-16 1,-43 22-139,1 0 1,-1 0 0,1-1 0,-1 1 0,0-1 0,0 0 0,0 0 0,0 0 0,-1 0 0,1 0-1,-1-1 1,0 1 0,0-1 0,2-5 0,-3 8-23,-1-1 1,0 1-1,1 0 1,-1 0-1,0-1 0,0 1 1,0 0-1,0 0 0,0-1 1,0 1-1,0 0 1,0 0-1,-1-1 0,1 1 1,0 0-1,-1 0 0,1 0 1,-1 0-1,1-1 1,-1 1-1,0 0 0,1 0 1,-1 0-1,0 0 0,0 0 1,0 1-1,0-1 1,0 0-1,0 0 0,0 0 1,0 1-1,0-1 0,0 1 1,0-1-1,0 1 1,0-1-1,-1 1 0,1-1 1,0 1-1,0 0 0,-1 0 1,1 0-1,-2 0 1,-8-1-46,0 0 1,0 1 0,0 1 0,-11 2 0,11-2-223,1 0-69,6 0 245,0 0 1,0-1-1,0 0 0,0 1 1,0-1-1,0-1 0,0 1 1,0 0-1,0-1 0,0 0 1,0 0-1,-4-2 0,-2-7-305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14411,'44'4'3099,"334"-21"-259,-1 0-2680,-433 26-967,-97 0 462,0-7 0,-202-22 0,325 17 514,66-3 291,114-3 13,146-5-368,-377 21-226,17 0 95,-142-1-249,179-6 218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312 9474,'1'-2'509,"-1"-1"1,0 1-1,0-1 1,0 1-1,0-1 1,-1 1-1,1 0 0,-1-1 1,1 1-1,-1 0 1,0-1-1,0 1 0,0 0 1,-2-4-1,1 4-275,-1 0 0,1 0 0,-1 0-1,0 0 1,0 0 0,0 0 0,-3-1-1,-254-137 1729,227 122-1843,-1 1 1,0 1-1,-1 2 0,0 2 0,-1 1 1,0 2-1,-45-6 0,59 13-69,1 1 0,-1 1-1,1 1 1,0 0 0,-42 10 0,48-7 13,0 0 1,0 2-1,0 0 1,0 0-1,1 2 1,0-1-1,1 2 1,-22 17 0,14-7 108,1 0 1,1 1 0,1 0 0,-28 42 0,39-51-122,1 0-1,0 0 1,0 1 0,1-1 0,0 1 0,1 1 0,0-1 0,1 1 0,1-1 0,0 1-1,1 0 1,0 18 0,1-26-44,1 0-1,0 0 0,0 0 1,0 0-1,1 0 0,0 0 1,0 0-1,0-1 0,0 1 1,1 0-1,0-1 1,5 7-1,-2-5 9,1 1 0,-1-1 0,1-1-1,0 1 1,0-1 0,14 7 0,5 0 36,0-2-1,0 0 1,45 9 0,-10-7 44,1-2 1,0-3-1,0-3 1,82-4-1,249-38 139,-377 36-237,-2 1 4,144-25-32,-140 22 53,0-1-1,0 0 1,0-2-1,-1 0 1,-1-1 0,24-14-1,-38 20-3,0 1 0,1-1 0,-1 1 0,0-1 0,0 0 0,0 0-1,0 0 1,-1 0 0,1 0 0,0 0 0,-1-1 0,1 1 0,-1 0 0,0-1 0,0 1 0,0-1-1,0 0 1,0 1 0,-1-1 0,1 0 0,-1 1 0,0-1 0,0 0 0,0-4 0,-1 2 12,0 0 1,-1 0-1,0 0 1,0 1-1,0-1 1,0 0-1,-1 1 1,0 0-1,1-1 1,-2 1-1,1 0 1,-5-4-1,-8-8 16,-2 0 0,0 1 0,-1 1 0,-1 1 0,0 0 0,0 2 0,-1 0 0,-31-11 0,-17-1-1042,-98-19 0,108 29-444,11 0 904,5 0-169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15139,'8'-21'4654,"-8"34"-747,-8 39-1264,-11 47-1451,-32 196 12,24 1-1137,26-289-138,1 0 0,0 1 0,1-1-1,2 10 1,-3-17 56,0 0-1,0 1 1,0-1-1,0 0 1,0 0-1,0 0 1,0 0-1,0 1 1,0-1-1,0 0 1,0 0-1,0 0 1,0 0-1,0 0 1,0 1-1,0-1 1,0 0-1,0 0 1,1 0-1,-1 0 1,0 0-1,0 1 1,0-1-1,0 0 1,0 0-1,1 0 1,-1 0-1,0 0 1,0 0-1,0 0 1,0 0-1,0 0 1,1 0-1,-1 0 1,0 0-1,0 0 1,0 0-1,0 1 1,1-1-1,-1-1 1,0 1-1,5-6-534,1-12-449,0-9-88,2-27 0,-3 12 487,3-11-223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18132,'-2'4'2008,"5"-2"-1376,4-4-255,3 0 1191,8-1-760,2-2-176,7 2-392,6 1-312,3-3-720,5 1-128,-2-3 728,-3-2-200,4-1-176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17804,'0'0'82,"0"1"0,-1-1 1,1 0-1,0 1 0,0-1 1,0 1-1,0-1 0,0 0 0,0 1 1,0-1-1,0 1 0,0-1 1,0 1-1,0-1 0,0 0 0,0 1 1,0-1-1,1 1 0,-1-1 1,0 0-1,0 1 0,0-1 0,0 1 1,1-1-1,-1 0 0,0 1 1,1-1-1,-1 1 0,15 5 1333,26-2 136,-31-3-974,265 11 3802,60 4-3429,-241-7-3665,-93-9 2687,-1 0 0,1 0 0,0 0 0,-1 0 0,1 0 0,-1 1 0,1-1 0,-1 0 0,1 0 0,-1 0 0,1 0 0,0-1 0,-1 1 0,1 0 0,-1 0 0,1 0 0,-1 0 0,1 0 0,-1-1 0,1 1 1,-1 0-1,1-1 0,-1 1 0,1 0 0,-1-1 0,1 1 0,-1 0 0,0-1 0,1 1 0,-1-1 0,0 1 0,1-1 0,-1 1 0,0-1 0,0 1 0,1-1 0,-1 1 0,0-1 0,0 1 0,0-1 0,1-12-815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19604,'24'5'1865,"12"-5"-1217,9 0-232,8 0 744,4-3-168,3 0-368,-1 0-216,-6 0-359,-4 0-242,-12 3-399,-8-1-248,-11 1-424,-8 3 112,-10-2 616,-4 2-273,-10 1-71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16764,'9'15'2048,"11"0"-880,7-7-352,15-3 1289,1-1-409,10-4-407,0 0-113,2-4-536,-3-4-224,-6 1-768,-6 0-568,-16 0 784,1 0-200,-11-5-136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14019,'1'1'202,"-1"0"0,1 0-1,-1 0 1,1 0 0,0-1 0,-1 1 0,1 0-1,0 0 1,0 0 0,0 0 0,0-1 0,0 1 0,0 0-1,0-1 1,0 1 0,0-1 0,0 1 0,0-1-1,0 0 1,0 1 0,0-1 0,2 0 0,-1 0 70,1 0 0,-1 0-1,1 0 1,0 0 0,-1-1 0,1 0 0,-1 1 0,1-1 0,3-2 0,3-1 423,0-2-1,0 1 1,15-13 0,-12 7-134,0-1 0,0 0 1,-1 0-1,0-1 1,12-21-1,-17 24-351,0-1 0,-1 1 0,0-1 0,-1 0 0,0 0 0,-1 0 0,0-1 0,2-18 0,-5 28-190,0-1 0,0 0 0,0 1 0,0-1 0,0 0 0,-1 1 0,1-1 1,-1 0-1,0 1 0,1-1 0,-1 1 0,-1-1 0,1 1 0,0-1 0,-2-1 0,2 3-19,0 0-1,0 0 0,0 1 1,0-1-1,0 0 0,0 1 1,0-1-1,0 0 1,0 1-1,0 0 0,0-1 1,0 1-1,0 0 0,0-1 1,-1 1-1,1 0 1,0 0-1,0 0 0,0 0 1,0 0-1,-1 0 0,1 0 1,0 1-1,0-1 1,0 0-1,0 0 0,0 1 1,0-1-1,0 1 0,-1-1 1,1 1-1,0 0 1,1-1-1,-1 1 0,-2 1 1,-5 5-19,0 0 1,0 1-1,1 0 0,0 0 1,0 0-1,1 1 1,-8 13-1,0 4-12,-16 41-1,22-45-33,-12 47-1,18-62-43,1 0 0,0 0-1,0 0 1,1 0 0,0 0 0,0 0-1,1 0 1,-1 0 0,1 0 0,1 0-1,3 10 1,-5-16 18,1 1-1,0-1 1,0 1-1,-1-1 1,1 0-1,0 0 1,0 1-1,0-1 1,1 0-1,-1 0 1,0 0 0,0 0-1,1 0 1,-1 0-1,0 0 1,1-1-1,-1 1 1,1 0-1,-1-1 1,3 1-1,0 0-146,-1-1-1,0 0 0,0 0 0,0 0 0,0 0 0,1 0 0,-1-1 0,0 0 0,6-1 0,0-2-483,1 0 0,-1-1 0,-1 0 0,1 0 0,12-11 0,-9 7 221,-2-2 0,0 1-1,0-1 1,-1-1-1,0 0 1,-1 0-1,0-1 1,-1 0 0,0 0-1,-1 0 1,-1-1-1,0 0 1,-1 0-1,0-1 1,1-20-1,-3 83 7065,-1 5-4362,-2-30-1294,0-16-581,0 0 0,1 1 0,0-1 0,0 0-1,0 1 1,1-1 0,0 0 0,4 11 0,-5-18-300,1 1 0,-1 0 0,1 0 0,-1-1 0,1 1 0,-1 0 0,1-1 0,0 1 0,0 0 0,-1-1 0,1 1 0,0-1 0,0 1 0,-1-1 0,1 0 0,0 1 0,0-1 0,0 0 0,0 0 0,0 1 0,0-1 0,0 0 0,0 0 0,-1 0 0,1 0 0,0 0 0,0 0 0,0 0 0,0-1 0,0 1 0,0 0 0,0 0 0,-1-1 0,1 1 0,0-1 0,0 1 0,0 0 0,0-1 0,-1 0 0,2 0 0,4-2 28,-1-1 1,1 0-1,-1-1 0,6-5 0,8-10 110,-1-1-1,-1-1 0,-1 0 1,19-36-1,-25 46 35,-10 12-193,1 0 0,-1 0 0,0 0 0,0 0 0,1 0 0,-1 1 0,0-1 0,0 0 0,0 0 0,1 0 0,-1 0 0,0 1 0,0-1 0,0 0 0,1 0 0,-1 0 0,0 1 0,0-1 0,0 0 0,0 0 0,0 0 0,0 1 0,0-1 0,1 0 0,-1 0 0,0 1 0,0-1 0,0 0 0,0 1 0,0-1 0,0 0 0,0 29 160,-9 15-83,-1 15 102,10-59-180,0 1-1,0-1 0,0 0 0,0 1 0,0-1 0,0 1 0,0-1 1,0 1-1,0-1 0,0 0 0,0 1 0,0-1 0,0 1 0,0-1 1,0 1-1,1-1 0,-1 0 0,0 1 0,0-1 0,0 0 0,1 1 0,-1-1 1,0 1-1,0-1 0,1 0 0,-1 0 0,0 1 0,1-1 0,-1 0 1,1 1-1,13-5 87,13-18 4,-26 21-89,73-72 104,-74 73-111,1 0-1,-1-1 0,0 1 1,0 0-1,0 0 1,1-1-1,-1 1 0,0 0 1,0 0-1,1 0 1,-1-1-1,0 1 0,0 0 1,1 0-1,-1 0 1,0 0-1,1 0 1,-1-1-1,0 1 0,1 0 1,-1 0-1,0 0 1,0 0-1,1 0 0,-1 0 1,0 0-1,1 0 1,-1 0-1,0 0 0,1 0 1,-1 0-1,0 1 1,1-1-1,-1 0 0,0 0 1,1 0-1,-1 0 1,0 0-1,0 1 0,1-1 1,3 16-41,-6 19-25,-13 30-2983,13-64 2361,3-3 272,2-6-363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 15755,'-11'62'3676,"1"-9"-1694,2 0 0,0 62 0,8-100-1906,-1-3-35,1 0 0,1 0 0,3 19 0,-1-29 19,0-7-35,3-8 1,24-105 149,-11 39-46,30-80 1,-48 156-127,0 0 0,0 1 1,0-1-1,1 1 1,-1 0-1,1-1 1,-1 1-1,1 0 0,0 0 1,0 0-1,2-3 1,-3 5-3,-1 0 1,1-1-1,-1 1 0,1 0 1,-1 0-1,1 0 1,-1-1-1,1 1 0,0 0 1,-1 0-1,1 0 1,-1 0-1,1 0 0,-1 0 1,1 0-1,0 0 1,-1 0-1,1 0 0,-1 1 1,1-1-1,0 0 1,1 1-1,-1 0 0,0 0 0,0 0 0,1 0 1,-1 0-1,0 0 0,0 1 0,0-1 0,0 0 1,2 3-1,0 2 30,0 0-1,0 0 1,-1 0 0,0 0 0,0 0 0,0 1-1,-1-1 1,0 1 0,0-1 0,-1 1-1,0-1 1,0 1 0,0-1 0,-1 1 0,0-1-1,-3 14 1,2-15-9,1 0 0,-1 0 1,0 1-1,-1-1 0,1 0 0,-1-1 0,0 1 0,0 0 0,-1-1 1,1 0-1,-1 0 0,0 0 0,0 0 0,-1 0 0,1-1 0,-1 0 1,1 0-1,-1 0 0,0-1 0,-7 3 0,10-4-71,0 0 1,0 0-1,0-1 0,-1 1 0,1-1 1,0 0-1,0 1 0,-1-1 0,1 0 1,0 0-1,0-1 0,0 1 0,-1 0 1,1-1-1,0 1 0,0-1 1,0 0-1,0 0 0,-3-1 0,1-5-245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 18996,'-22'6'3518,"34"-11"-1153,39-12-1085,-37 14-1185,1 0 0,0 1-1,1 0 1,-1 1 0,30 2 0,-41 0-87,0-1 0,0 0 0,0 1-1,-1 0 1,1 0 0,0 0 0,-1 1 0,1-1 0,-1 1 0,1 0 0,-1 0 0,0 0 0,0 0 0,0 0 0,0 1 0,0 0 0,0-1-1,-1 1 1,1 0 0,-1 0 0,0 0 0,0 1 0,0-1 0,0 0 0,0 1 0,-1 0 0,0-1 0,2 8 0,-2-1 4,0 0 0,-1 1 1,0-1-1,-1 0 0,0 0 0,0 0 1,-1 0-1,-1 0 0,0 0 1,0 0-1,0 0 0,-2-1 0,-9 18 1,5-13 42,1-1 1,-2 0-1,0 0 1,-1-1 0,0 0-1,0-1 1,-1 0-1,-17 11 1,22-18-14,-6 5 81,13-9-122,-1 0-1,1 0 0,0 0 1,0 1-1,0-1 0,0 0 1,0 0-1,0 1 1,0-1-1,0 0 0,0 0 1,0 1-1,0-1 1,0 0-1,0 0 0,0 1 1,0-1-1,0 0 0,0 0 1,0 1-1,0-1 1,0 0-1,0 0 0,0 1 1,0-1-1,0 0 0,0 0 1,1 1-1,-1-1 1,0 0-1,0 0 0,0 0 1,0 1-1,1-1 1,-1 0-1,0 0 0,0 0 1,0 0-1,1 0 0,-1 1 1,0-1-1,0 0 1,1 0-1,-1 0 0,0 0 1,0 0-1,1 0 1,-1 0-1,41 19-138,-26-13 73,1 1 0,-1 1-1,-1 0 1,1 1 0,-2 0-1,25 21 1,-36-28 61,0 1 0,0-1 0,-1 0 0,1 1 0,0-1 0,-1 1 0,0-1 0,0 1 0,1-1 0,-2 1 0,1 0 0,0 0 1,0 0-1,-1-1 0,0 1 0,1 0 0,-1 0 0,-1 5 0,0-3 30,0-1 1,0 1 0,-1 0-1,0-1 1,0 0-1,0 1 1,0-1 0,0 0-1,-1 0 1,-4 5-1,-3 2 97,0-1-1,-1 0 1,0-1-1,0 0 1,-1 0 0,-19 10-1,17-13-19,1 1 0,-2-2 0,1 0 0,0-1 0,-1 0 0,-20 2 0,27-5-181,1 0 0,-1-1 1,1 1-1,-1-2 0,1 1 1,-1-1-1,1 0 0,0-1 1,-1 0-1,1 0 1,0-1-1,0 1 0,0-1 1,-11-8-1,17 11-34,0-1 1,0 0-1,0 0 1,0 1-1,0-1 1,0 0-1,0 0 1,1 0-1,-1 0 1,0 0-1,0-1 1,1 1-1,-1 0 1,1 0-1,-1 0 1,1-1-1,0 1 1,-1 0-1,1 0 1,0-1-1,0 1 1,0 0-1,0 0 1,0-1-1,0 1 1,0 0-1,0-1 1,1 1-1,-1 0 1,0 0-1,1-1 0,-1 1 1,2-2-1,6-8-725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19724,'0'0'80,"1"0"-1,-1 0 0,1 0 1,0 1-1,-1-1 0,1 0 1,-1 0-1,1 1 1,-1-1-1,1 1 0,-1-1 1,1 0-1,-1 1 0,1-1 1,-1 1-1,1-1 1,-1 1-1,0-1 0,1 1 1,-1-1-1,0 1 0,1 0 1,-1-1-1,0 1 1,0 0-1,6 21 162,-5-15 33,7 27 445,46 247 2328,-50-245-2942,-2-1-1,-1 1 1,-2-1 0,-1 0 0,-2 1 0,-10 38 0,0-22-69,-3-1 0,-35 75 1,-60 90-1961,23-51-1749,70-127 2642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25 15963,'0'-1'137,"1"1"-1,-1 0 0,1-1 0,-1 1 1,1-1-1,-1 1 0,0 0 0,1-1 1,-1 1-1,1-1 0,-1 1 0,0-1 1,0 1-1,1-1 0,-1 1 0,0-1 1,0 1-1,0-1 0,0 0 0,1 1 1,-1-1-1,0 1 0,0-1 0,0 1 1,0-1-1,0 0 0,0 1 0,-1-1 1,1 0-1,-1 0 21,1 0 0,-1 1 1,0-1-1,0 0 0,0 1 0,0-1 1,0 1-1,0-1 0,1 1 0,-1 0 1,0-1-1,0 1 0,0 0 0,0 0 0,-2 0 1,-41-1 1744,42 1-1868,-13 1 94,0 1 1,0 1-1,0 1 1,1 0-1,-1 1 1,1 1-1,0 0 1,0 0-1,1 2 1,0-1-1,0 2 1,1 0-1,-19 17 1,13-9-69,1 1 0,1 0-1,1 1 1,0 1 0,2 1 0,0 0 0,-17 39-1,25-49-55,0 1 0,2 0 0,-1-1 0,2 1 1,-1 1-1,2-1 0,0 0 0,0 15 0,1-22-50,0 1 0,1-1 0,0 1 0,0-1 0,1 1 0,-1-1 0,1 1 0,0-1 0,1 0 0,-1 0 0,1 0 0,0 0 0,0-1 0,0 1 0,1-1 0,0 0 0,0 0 0,0 0 0,0 0 0,6 3 0,-2-2-141,-1-1-1,1 0 1,0-1 0,0 0-1,0 0 1,1-1 0,-1 0-1,0 0 1,13 0 0,-1-1-92,-1-1 0,1-1 0,20-3 0,13-5-458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18076,'1'2'265,"0"0"1,0 0-1,0 0 0,0 1 1,0-1-1,0 0 1,-1 1-1,1-1 0,-1 1 1,0-1-1,1 1 1,-2 3-1,-3 34 1226,2-16-967,-2 58-239,11 117-1,-7-194-261,1 1 0,-1 0 0,2-1 0,-1 1 0,1-1 0,-1 1 0,2-1 0,3 8 0,-6-12-7,1 0 1,0-1-1,-1 1 0,1 0 0,0 0 1,0-1-1,-1 1 0,1 0 0,0-1 1,0 1-1,0 0 0,0-1 0,0 0 1,0 1-1,0-1 0,0 1 0,0-1 1,0 0-1,0 0 0,1 1 0,0-2 12,0 1 0,0 0-1,0-1 1,0 1-1,0-1 1,0 0 0,0 0-1,-1 0 1,1 0-1,0 0 1,0 0 0,-1 0-1,1 0 1,-1-1-1,2 0 1,13-14 232,-2 0 0,1-1 1,20-32-1,31-65 585,-44 75-576,25-55 192,-27 51-270,28-43 0,-47 86-224,-1-1 0,0 0 0,1 0 0,-1 0 0,1 1 0,-1-1 1,1 0-1,-1 0 0,1 1 0,-1-1 0,1 0 0,0 1 0,-1-1 0,1 1 0,0-1 0,0 1 0,0-1 0,-1 1 0,3-1 0,2 12-2291,-3-5 1929,-1-2-248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18468,'0'0'55,"0"0"0,0 0 1,0 0-1,0 0 0,0-1 0,0 1 1,0 0-1,0 0 0,0 0 0,1 0 1,-1 0-1,0 0 0,0-1 0,0 1 0,0 0 1,0 0-1,0 0 0,0 0 0,1 0 1,-1 0-1,0 0 0,0 0 0,0 0 1,0 0-1,0 0 0,1-1 0,-1 1 1,0 0-1,0 0 0,0 0 0,0 0 1,1 0-1,-1 0 0,0 0 0,0 0 0,0 0 1,0 0-1,0 1 0,1-1 0,-1 0 1,0 0-1,0 0 0,0 0 0,0 0 1,1 0-1,9 8 1261,11 14 163,-20-20-1321,134 177 2510,-93-117-2592,3-1 0,54 53 0,-90-106-130,3 4-2181,-13-9 1130,-9-5 671,-10-4-261,-7-2-123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76 15867,'1'0'142,"-1"-1"-1,0 0 0,0 1 1,0-1-1,0 0 0,0 1 1,0-1-1,0 0 0,0 0 1,0 1-1,0-1 1,0 0-1,0 1 0,0-1 1,-1 0-1,1 1 0,0-1 1,0 0-1,-1 1 0,1-1 1,0 0-1,-1 1 0,1-1 1,-1 1-1,1-1 0,-1 1 1,0-1-1,0 0 46,-1 0-1,1 0 1,-1 1-1,0-1 1,1 0 0,-1 1-1,0 0 1,1-1-1,-1 1 1,0 0 0,-1 0-1,-5 0 126,0 0-1,1 1 0,-1 0 1,-10 4-1,5-1-213,1 1 0,-1 0 0,1 1 0,0 1 0,0 0 0,-12 10 0,18-13-94,1 0 0,-1 1 0,1 0 0,0 0-1,0 0 1,0 1 0,1 0 0,0 0 0,0 0 0,1 0 0,-1 0-1,1 1 1,-2 8 0,5-14-4,-1 0-1,1 0 0,0 0 1,0-1-1,0 1 0,0 0 1,0 0-1,0 0 0,0 0 1,0 0-1,0 0 0,1 0 1,-1 0-1,0 0 1,1 0-1,-1-1 0,0 1 1,1 0-1,-1 0 0,1 0 1,-1-1-1,1 1 0,0 0 1,-1 0-1,1-1 1,0 1-1,-1-1 0,1 1 1,0 0-1,0-1 0,0 0 1,-1 1-1,1-1 0,0 1 1,0-1-1,0 0 0,0 0 1,0 1-1,0-1 1,0 0-1,0 0 0,0 0 1,0 0-1,1 0 0,4 0-3,0-1 0,0 1 0,0-1-1,0 0 1,0 0 0,7-3 0,4-3 2,0 0 1,-1-2 0,0 0 0,0-1 0,-1 0 0,0-1 0,15-15 0,-5 1-25,-1 0 1,38-52-1,-64 90-396,-6 12 265,6-18 102,-22 69-406,22-66 316,0-1-1,1 1 1,0-1-1,0 1 0,1-1 1,1 13-1,-1-19 174,0-1 1,1 0-1,-1 0 0,1 0 0,-1 0 0,1 0 0,0 0 0,0 0 0,0 0 0,0 0 0,0 0 0,0-1 0,0 1 0,1 0 0,-1-1 0,1 1 0,-1-1 0,1 1 0,-1-1 0,1 0 1,0 1-1,0-1 0,0 0 0,0 0 0,0-1 0,3 2 0,18 0-44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70 566 16916,'-6'2'1760,"5"0"-984,2 0-224,12-4 1073,7-2-153,13-12-296,7-5-200,9-8-231,4-4-81,1-4-104,-2-2-192,-6 3-544,-8 2-416,-10 5-865,-8 2 1241,-13 7-256,-1 4-160</inkml:trace>
  <inkml:trace contextRef="#ctx0" brushRef="#br0" timeOffset="1">5 6 18164,'-4'4'2768,"11"-4"-2167,10-3 1063,6 0-200,10 0-327,7 2-185,12 2-256,2-1-80,4 2-208,-2 2-192,-5 1-688,-5-3-512,-9 4 816,-4 1-136,-14-5-152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20340,'2'12'1873,"14"-8"-1113,7-2-288,10-4 968,5-2-439,11-5-289,4-1-56,2 0-400,-1-1-344,-2-2-944,-8 0 976,-17 0-240,-7 2-105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15011,'1'1'103,"-1"-1"1,1 1-1,0 0 0,0-1 0,0 1 1,0-1-1,0 1 0,0-1 0,0 1 1,0-1-1,0 0 0,0 1 0,0-1 1,0 0-1,0 0 0,0 0 0,0 0 1,0 0-1,0 0 0,0 0 0,1 0 1,-1 0-1,0-1 0,0 1 0,0 0 1,0-1-1,0 1 0,0-1 0,0 1 1,0-1-1,-1 1 0,2-2 1,37-24 1154,-30 18-561,40-30 1016,-2-2 1,82-91-1,-67 56-764,61-94-1,-97 129-708,-2 0 0,-2-2-1,28-72 1,-44 89-168,-6 18-71,-8 11-46,2 5 17,0-1 1,0 1-1,1 0 1,1 1-1,-1-1 1,-4 17-1,-15 62-83,22-78 104,0 0 0,0 0 0,1 1 0,0-1 0,1 1 0,1 12 0,-1-21 8,0-1 0,1 1 0,-1 0 1,0 0-1,1 0 0,0 0 0,-1-1 0,1 1 0,0 0 0,0-1 0,0 1 0,0 0 0,0-1 0,0 1 0,1-1 0,-1 0 0,0 1 0,1-1 0,-1 0 1,1 0-1,-1 0 0,1 0 0,0 0 0,-1 0 0,1 0 0,0-1 0,0 1 0,-1-1 0,1 1 0,0-1 0,0 1 0,0-1 0,0 0 0,0 0 1,0 0-1,-1 0 0,1-1 0,0 1 0,0 0 0,0-1 0,2 0 0,8-2 9,0-1-1,-1 0 1,0-1 0,0 0-1,0-1 1,0 0 0,-1-1-1,17-14 1,71-71 99,-92 85-101,7-5 1,0-2-1,-2 1 1,1-2 0,-2 0-1,0 0 1,-1 0 0,14-33-1,-40 77-166,7-2 107,1 0 0,-7 36 0,14-52-47,0 0 1,1 1-1,0-1 1,0 1 0,2-1-1,-1 1 1,2-1 0,3 19-1,-4-27 34,-1 0 0,1-1 0,0 1 0,0 0 0,0-1 0,0 1 0,0-1 0,1 1 0,-1-1 0,1 0 0,0 1 0,-1-1 0,1 0 0,0 0 0,0 0 0,1 0 0,-1-1 0,0 1 0,0-1 1,1 1-1,-1-1 0,1 0 0,0 0 0,-1 0 0,1 0 0,0 0 0,-1 0 0,1-1 0,0 0 0,0 1 0,-1-1 0,1 0 0,0 0 0,0-1 0,0 1 0,-1 0 0,1-1 0,0 0 0,-1 0 0,1 0 0,0 0 0,4-2 0,28-20-627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13395,'-10'3'1419,"7"-3"-1052,0 1 0,0-1 0,0 1 1,1 0-1,-1 0 0,0 0 0,1 1 0,-1-1 0,-4 3 0,10-2 25,-1-1 0,0 0-1,0-1 1,1 1 0,-1 0-1,0-1 1,1 1 0,-1-1-1,5 0 1,69 4 1913,142-14 0,-124 4-1700,1326-30 321,-1361 37-969,559 1-139,-472-14 250,-146 12-74,0 0 0,0 0-1,0 0 1,0 0 0,0 0 0,0 0-1,0 0 1,0 0 0,0-1 0,0 1-1,0 0 1,0 0 0,0 0 0,0 0 0,0 0-1,0 0 1,0 0 0,0 0 0,0 0-1,0-1 1,1 1 0,-1 0 0,0 0-1,0 0 1,0 0 0,0 0 0,0 0-1,0 0 1,0 0 0,0 0 0,0 0 0,0 0-1,0 0 1,0-1 0,-13-2-668,-36 1-993,32 2 1149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14651,'6'-9'642,"0"0"-1,1 1 0,-1 0 1,2 0-1,-1 1 0,1 0 1,0 0-1,1 1 1,-1 0-1,1 0 0,0 1 1,1 0-1,13-5 1,-6 4-208,1 0 0,0 1 0,0 0-1,1 2 1,-1 0 0,32 0 0,-47 2-405,0 1-1,0 0 1,-1 1 0,1-1-1,0 1 1,0-1-1,0 1 1,0 0-1,0 0 1,0 0 0,-1 0-1,1 0 1,-1 1-1,1-1 1,-1 1-1,1 0 1,2 3-1,-4-4-19,1 1-1,-1 0 0,0 0 0,-1-1 0,1 1 1,0 0-1,-1 0 0,1 0 0,-1 0 0,1 0 0,-1 0 1,0 0-1,0 0 0,0 0 0,0 0 0,0 0 1,0 0-1,-1 0 0,1 0 0,-1 0 0,1 0 0,-1 0 1,0 0-1,0 0 0,-1 3 0,-10 14 24,0-1-1,-2 0 1,0 0 0,0-2-1,-21 18 1,-2 4 10,21-20-27,1 0 0,-19 28 0,30-38-13,0-1 0,0 0-1,0 1 1,1 0 0,0 0 0,1 0-1,-1 0 1,2 0 0,-1 1-1,0 9 1,2-16-4,0 1 1,0-1-1,0 0 0,0 1 0,1-1 0,-1 0 0,1 0 0,-1 1 1,1-1-1,0 0 0,-1 0 0,1 0 0,0 0 0,1 0 1,-1 0-1,0 0 0,1 0 0,-1-1 0,1 1 0,-1 0 0,3 1 1,-1-1-2,1 0 1,-1-1 0,0 1 0,1-1 0,-1 0 0,1 0 0,0 0-1,-1 0 1,1 0 0,0-1 0,-1 0 0,5 0 0,7-1 8,-1 0 1,1-2 0,-1 0 0,1 0-1,20-9 1,-13 4 137,-2-2-1,1 0 0,-2-1 0,1-1 1,-2-1-1,1 0 0,-2-2 1,23-23-1,-38 37-100,-1 0 0,1-1 0,-1 1 0,1-1 0,-1 0 0,0 1 0,0-1 0,0 0 0,0 0 0,0 1 0,0-1 1,0 0-1,-1 0 0,1 0 0,-1 0 0,1 0 0,-1 0 0,0-1 0,0 1 0,0 0 0,0 0 0,0 0 0,-1-3 0,0 3-18,0 0 0,-1 1-1,1-1 1,0 1 0,-1-1-1,1 1 1,-1 0 0,0-1-1,1 1 1,-1 0 0,0 0-1,0 0 1,0 0 0,1 1-1,-1-1 1,0 0 0,0 1-1,0-1 1,0 1 0,0 0-1,0 0 1,0 0 0,-3 0 0,-13 0-260,0 1 0,0 1 0,0 0 1,-30 9-1,25-5-1139,-32 3 1,52-10 795,7-2-145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6 314 16203,'-1'2'241,"0"0"-1,0 0 1,0 1-1,1-1 0,-1 0 1,1 1-1,0-1 0,0 0 1,0 3-1,0-4-200,0-1 0,0 1 0,0-1 1,0 1-1,1-1 0,-1 0 0,0 1 0,0-1 0,0 0 0,1 1 0,-1-1 1,0 0-1,1 1 0,-1-1 0,0 0 0,1 1 0,-1-1 0,0 0 0,1 0 1,-1 1-1,0-1 0,1 0 0,16 0 1170,-1-5-678,-1 0 1,0-1-1,-1 0 0,0-2 0,26-16 0,65-55 1001,-93 69-1312,42-37 1056,85-96 0,-124 131-1121,-15 11-154,0 1 0,1 0 0,-1 0 0,0 0 0,0 0 0,1 0 0,-1 0 0,0 0 0,0 0 0,1 0 0,-1 0 0,0 0 0,0 0 0,1 0 0,-1 0 0,0 0 0,0 0 0,1 0 0,-1 0 0,0 1 0,0-1-1,1 0 1,-1 0 0,0 0 0,0 0 0,0 1 0,1-1 0,-1 0 0,0 0 0,0 0 0,0 0 0,1 1 0,0 2-3,0 0 0,-1 0-1,1 0 1,0 0 0,-1 0 0,0 0 0,0 4-1,1 3-5,16 123-570,-15-118 118,2 0 1,0 0-1,1-1 0,0 0 1,1 0-1,14 24 0,-5-20-121,0-8-164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16251,'26'97'8020,"1"61"-5318,8 36-2208,-35-191-484,1-1-1,-1 0 1,1 0-1,0 0 1,0 1 0,0-1-1,0 0 1,0 0-1,0 0 1,0 0-1,1-1 1,2 4-1,-4-5-5,1 1 0,-1-1 0,0 0 0,1 0 0,-1 0 0,1 0 0,-1 1 0,0-1 0,1 0 0,-1 0 0,1 0 0,-1 0 0,0 0-1,1 0 1,-1 0 0,1 0 0,-1 0 0,1 0 0,-1 0 0,0 0 0,1 0 0,-1-1 0,1 1 0,-1 0 0,1 0 0,12-16 69,-3-7-6,0-1 0,-1 0-1,-1 0 1,-1-1 0,5-40 0,4-129 94,-15-52-123,-1 245-40,-1 1-1,1-1 0,0 1 1,0-1-1,0 1 0,0-1 1,0 1-1,0-1 0,0 1 1,0-1-1,0 1 1,0-1-1,0 0 0,1 1 1,-1-1-1,0 1 0,0-1 1,0 1-1,1-1 0,-1 1 1,0 0-1,1-1 0,-1 1 1,0-1-1,1 1 0,-1 0 1,0-1-1,1 1 0,-1 0 1,1-1-1,-1 1 0,1 0 1,-1-1-1,1 1 0,-1 0 1,1 0-1,-1 0 0,1 0 1,-1-1-1,1 1 0,-1 0 1,1 0-1,0 0 1,25 13-94,-9-3 67,-4-6 22,-1 0-1,1-1 1,-1 0 0,1-1 0,0 0-1,0-1 1,0 0 0,0-1 0,0-1-1,0 0 1,21-5 0,7-4 21,0-2 1,48-23-1,29-8-29,-113 41 7,-1 1 0,0 0 0,1 0 0,-1 0 0,1 1 0,-1-1 0,1 1 0,-1 0 0,1 1 0,5 0-1,-8 0 2,0 0 0,0-1 0,0 1 0,0 0 0,-1 0 0,1 1 0,0-1-1,0 0 1,-1 1 0,1-1 0,-1 1 0,1-1 0,-1 1 0,0 0-1,1 0 1,-1-1 0,0 1 0,0 0 0,0 0 0,-1 0 0,1 0 0,0 0-1,0 4 1,2 9-19,0 1 1,-1-1-1,-1 1 0,-1 0 0,0-1 0,-2 17 0,-19 94-5,17-107 33,-25 113-832,28-128 677,1 0-47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19140,'1'1'193,"0"0"-1,0-1 0,0 1 1,0 0-1,0 0 1,0-1-1,-1 1 1,1 0-1,0 0 0,-1 0 1,1 0-1,0 0 1,-1 0-1,1 0 1,-1 0-1,0 0 0,1 0 1,-1 0-1,0 0 1,0 1-1,1 0 1,1 29 1362,-2-26-1151,-1 42 726,1-30-913,0 0-1,0 0 0,5 22 1,-5-38-209,0 0 0,0 0 0,0 0 0,1 1 0,-1-1 0,0 0 0,1 0 0,-1 0 0,1 0 1,-1 0-1,1 0 0,0 0 0,-1 0 0,1 0 0,0 0 0,0-1 0,0 1 0,0 0 1,0 0-1,0-1 0,0 1 0,0 0 0,1 0 0,0-1 0,0 0-1,-1 0 1,1 1-1,0-1 1,-1-1 0,1 1-1,0 0 1,-1 0-1,1-1 1,0 1 0,-1-1-1,1 1 1,0-1-1,1 0 1,6-4 19,0-1 1,-1 0-1,0 0 1,9-7-1,-16 11-20,14-11 34,-7 5-22,1 0 0,0 1 0,0 0 0,20-11 0,-28 18-21,0-1-1,-1 1 1,1 0 0,0 0 0,-1 0 0,1-1 0,0 1 0,-1 0 0,1 0 0,0 0 0,-1 0 0,1 0-1,0 0 1,-1 0 0,1 0 0,0 0 0,-1 1 0,1-1 0,0 0 0,-1 0 0,1 1 0,-1-1 0,1 0 0,0 1-1,-1-1 1,1 0 0,-1 1 0,1-1 0,-1 1 0,1-1 0,-1 1 0,1-1 0,-1 1 0,0 0 0,1-1-1,-1 1 1,0-1 0,1 1 0,-1 0 0,0-1 0,0 1 0,0 0 0,1-1 0,-1 1 0,0 0 0,0-1 0,0 2-1,1 6-84,0 1-1,-1-1 1,0 12-1,0 1-1003,0-21 1037,0 1 1,0-1-1,1 0 1,-1 1-1,0-1 1,0 0-1,0 1 1,0-1-1,0 0 0,0 1 1,0-1-1,1 0 1,-1 1-1,0-1 1,0 0-1,0 0 0,1 1 1,-1-1-1,0 0 1,1 0-1,-1 1 1,0-1-1,0 0 1,1 0-1,-1 0 0,0 0 1,1 1-1,-1-1 1,0 0-1,1 0 1,-1 0-1,0 0 1,1 0-1,-1 0 0,1 0 1,-1 0-1,0 0 1,1 0-1,-1 0 1,0 0-1,1 0 1,-1 0-1,0 0 0,1 0 1,-1-1-1,0 1 1,1 0-1,16-12-907,-12 8 704,11-9-692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20228,'-3'5'2129,"3"4"-1265,3-3-352,5 1 1232,4-2-375,6 0-569,5-2-264,5-3-216,2 0-160,0 0-296,0 0-280,-6 3-560,-4 1-296,-8 3 927,-6 0-191,-12 3-304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20756,'17'4'1929,"11"-4"-1289,6-4-320,5-1 872,4 0-336,-2-1-775,1 2-618,-14-1 505,-5 2-160,-11 1-152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16900,'0'14'1944,"10"2"-1280,7-8-248,6 0 1081,10-5-665,6-2-96,-1-2-728,0-4-312,-4-1-424,-8-2 640,-8-2-192,-2 3-152</inkml:trace>
  <inkml:trace contextRef="#ctx0" brushRef="#br0" timeOffset="1">0 90 15963,'9'20'2009,"4"-3"-1177,11-6-240,6 2 1089,9-4-649,2-1-96,2-5-568,-4-3-568,-3-4 328,-6-6-128,-8-4-192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 15443,'1'-3'312,"0"-1"0,0 1 0,0 0 0,0-1-1,1 1 1,0 0 0,-1 0 0,1 0 0,0 0 0,1 0 0,-1 0-1,0 1 1,1-1 0,-1 1 0,1 0 0,0 0 0,0 0-1,0 0 1,0 0 0,0 0 0,1 1 0,-1 0 0,5-2-1,-4 1-145,0 1 1,1 0-1,0 0 0,-1 0 0,1 0 0,0 0 0,-1 1 0,1 0 0,0 0 0,-1 0 0,1 1 0,0 0 0,-1 0 0,1 0 0,-1 0 0,1 1 0,5 2 0,-9-3-139,1 0-1,-1 0 1,1 0-1,-1 0 1,0 0-1,1 0 1,-1 1-1,0-1 1,0 1-1,0-1 1,0 1-1,0-1 1,0 1-1,-1-1 1,1 1 0,0 0-1,-1-1 1,1 1-1,-1 2 1,1 0 3,-1-1 0,0 0 0,-1 1 0,1-1 0,-1 1 1,1-1-1,-1 0 0,0 1 0,-2 4 0,-3 5 53,-1 0-1,0-1 1,-15 20-1,20-29-61,-46 58 215,27-35-142,0 1 1,2 2-1,-16 30 1,33-57-87,1 1 1,-1 0 0,1 0 0,0 0 0,0 0 0,1-1-1,-1 1 1,0 1 0,1-1 0,0 0 0,0 0 0,0 0-1,0 0 1,0 0 0,1 0 0,1 6 0,-1-7-44,0-1 0,0 1 0,0 0 0,1 0 0,-1 0 0,0-1 0,1 1-1,0-1 1,-1 1 0,1-1 0,0 0 0,0 1 0,0-1 0,-1 0 0,1 0 0,0 0 0,1-1 0,-1 1 0,0 0 0,0-1 0,0 0 0,0 1 0,4-1 0,4 1-116,0-1 0,1 0 1,-1 0-1,1-1 0,-1-1 1,0 0-1,0 0 0,1-1 0,-1 0 1,10-5-1,36-20-336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5 297 17892,'-1'2'146,"0"-1"0,1 0 0,-1 1 0,1-1 0,-1 0-1,1 1 1,0-1 0,0 0 0,-1 1 0,1-1 0,0 1 0,1 1 0,-1-3-105,0 0 1,0 1-1,1-1 0,-1 0 0,0 0 0,0 0 1,1 0-1,-1 0 0,0 0 0,0 0 1,1 0-1,-1 0 0,0 0 0,1 0 1,-1 0-1,0 0 0,1 0 0,-1 0 1,0 0-1,0 0 0,1 0 0,-1 0 0,0 0 1,0 0-1,1-1 0,-1 1 0,0 0 1,0 0-1,1 0 0,-1 0 0,0-1 1,0 1-1,0 0 0,1-1 0,32-30 1792,-26 24-1505,-6 6-318,267-249 3551,-262 245-3508,-2 2 20,0-1 0,1 1 0,-1 0 0,10-5 0,-14 8-70,0 1 0,0-1 0,0 0-1,0 0 1,0 0 0,-1 0 0,1 0 0,0 0 0,0 0 0,0 0 0,0 0 0,0 0 0,0 0-1,0 0 1,0 0 0,0 0 0,0 0 0,0 0 0,0 0 0,0 1 0,0-1 0,0 0 0,0 0-1,0 0 1,0 0 0,0 0 0,1 0 0,-1 0 0,0 0 0,0 0 0,0 0 0,0 0 0,0 0 0,0 0-1,0 0 1,0 0 0,0 0 0,0 0 0,0 0 0,0 0 0,0 0 0,0 0 0,0 0 0,0 0-1,0 0 1,0 1 0,0-1 0,0 0 0,0 0 0,1 0 0,-1 0 0,0 0 0,0 0 0,0 0-1,0 0 1,0 0 0,0 0 0,0 0 0,0-1 0,0 1 0,0 0 0,0 0 0,0 0 0,0 0-1,0 0 1,0 0 0,-4 8 49,-7 8-58,-84 121 11,80-113-231,1 2 1,2-1-1,-17 50 0,28-72-19,0 0 0,0 1 0,1-1-1,-1 1 1,1-1 0,0 7 0,0-10 202,0 0 0,0 1-1,0-1 1,1 1 0,-1-1 0,0 0 0,0 1 0,0-1 0,0 0 0,0 1 0,1-1 0,-1 0 0,0 1-1,0-1 1,0 0 0,1 1 0,-1-1 0,0 0 0,0 0 0,1 1 0,-1-1 0,0 0 0,1 0 0,0 1 0,0-1 1,-1 0 1,1 0 0,0 0 0,0 0 0,-1-1-1,1 1 1,0 0 0,0 0 0,0-1 0,-1 1-1,1 0 1,0-1 0,-1 1 0,1 0 0,0-1-1,-1 1 1,2-2 0,12-13-815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14843,'-9'33'2193,"-4"6"-977,-1-2-512,1-3 2041,0 2-1249,5-4-688,6-4-400,2-12-840,10-3-400,3-13 640,6-4-184,4-11-200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 19844,'-3'1'258,"0"0"1,0 1-1,1 0 0,-1-1 0,1 1 0,-1 0 0,1 0 1,0 0-1,0 1 0,0-1 0,-2 3 0,-2 1 209,-15 17 1209,-22 30 1,36-45-1509,1 1 0,1 0 0,-1 1 1,2-1-1,-1 1 0,1 0 0,-3 13 0,7-23-161,0 1 0,-1 0 0,1 0 0,0-1-1,0 1 1,0 0 0,0-1 0,0 1 0,0 0 0,0 0-1,0-1 1,0 1 0,1 0 0,-1 0 0,0-1 0,0 1-1,1 0 1,-1-1 0,0 1 0,1-1 0,-1 1 0,1 0-1,-1-1 1,1 1 0,-1-1 0,1 1 0,-1-1 0,1 1-1,-1-1 1,1 1 0,0-1 0,-1 0 0,1 1-1,-1-1 1,1 0 0,0 0 0,0 1 0,-1-1 0,1 0-1,0 0 1,-1 0 0,1 0 0,0 0 0,0 0 0,-1 0-1,1 0 1,0 0 0,1-1 0,5 1-8,-1-1 1,1-1-1,12-3 0,-17 4 1,5-1 22,7-3-25,0 1 0,0 0 0,0 1 0,18-1 0,-29 4-3,0 0-1,-1 0 1,1 0 0,-1 0-1,1 1 1,0-1 0,-1 1-1,1-1 1,-1 1 0,0 0-1,1 0 1,-1 0-1,4 2 1,-5-1 1,0-1 0,0 0 0,1 1 0,-1-1 0,0 1 0,0-1 0,0 1 0,-1-1 0,1 1 0,0 0 0,0 0 0,-1-1-1,1 1 1,-1 0 0,0 0 0,0-1 0,1 1 0,-1 0 0,0 0 0,0 0 0,-1 2 0,0 5 5,-1 0 0,0 0 0,0 0 0,-1-1 0,0 1 0,-1-1 1,-7 13-1,-38 54 184,48-74-180,-11 18 24,0-2-13,0 0 1,-1 0-1,-29 27 1,41-44-82,1 1-1,-1 0 1,0 0 0,0-1 0,0 1 0,0 0 0,1-1 0,-1 1 0,0-1-1,0 1 1,0-1 0,0 0 0,0 1 0,-1-1 0,1 0 0,0 0-1,0 0 1,0 1 0,0-1 0,0 0 0,0-1 0,0 1 0,0 0 0,-2 0-1,2-1-17,0 0-1,-1 0 0,1 0 1,0 0-1,0 0 0,0 0 1,0 0-1,0 0 0,1-1 1,-1 1-1,0 0 1,0 0-1,1-1 0,-1 1 1,0-3-1,-2-7-255,1 0 1,0 0-1,-1-20 1,3 29 329,-1-47-942</inkml:trace>
  <inkml:trace contextRef="#ctx0" brushRef="#br0" timeOffset="1">82 0 17108,'20'0'2632,"4"0"-1424,5 2-463,4 0 1967,3 3-1279,3-1-209,-2 0-528,-1-1-336,-2-1-1080,-5-2-2305,-6 0 2657,-6-2-376,-4-1-280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20588,'1'10'2377,"6"-4"-1593,10-6-296,4 0 1281,10-1-793,5-2-272,7 0-704,3 0-456,0-1-1345,-5-2 1585,2-4-344,-1-1-192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16972,'0'0'160,"0"-1"1,1 1 0,-1-1-1,1 1 1,-1-1 0,1 1-1,-1 0 1,1-1 0,0 1 0,-1-1-1,1 1 1,0 0 0,-1 0-1,1-1 1,-1 1 0,1 0-1,0 0 1,0 0 0,-1 0 0,1 0-1,0 0 1,-1 0 0,2 0-1,22 1 1727,-20-1-936,2 1-723,-1-1-1,1 1 1,-1 0-1,0 0 0,1 0 1,-1 1-1,0 0 1,0 0-1,0 1 0,0-1 1,6 5-1,-9-5-213,0-1-1,-1 1 0,1 0 0,0 0 1,-1 0-1,0 0 0,1 0 1,-1 0-1,0 0 0,0 0 0,0 1 1,0-1-1,-1 0 0,1 0 0,-1 1 1,1-1-1,-1 1 0,0-1 1,0 1-1,0-1 0,0 0 0,0 1 1,0-1-1,-1 1 0,1-1 1,-1 0-1,0 1 0,-1 1 0,-8 22 32,-1-2 0,-28 45 0,0 1 7,34-61-51,-23 52 61,26-56-67,0 1 0,1-1 0,0 1 0,0-1 0,0 1 0,0-1 0,1 1 0,0 0 0,0 7 0,1-12-48,-1 1-1,0-1 0,1 1 1,-1-1-1,1 1 0,0-1 1,-1 1-1,1-1 0,0 1 1,0-1-1,0 0 0,0 0 1,0 1-1,0-1 0,0 0 1,0 0-1,1 0 0,-1 0 1,0 0-1,1 0 0,-1-1 1,1 1-1,-1 0 1,1-1-1,-1 1 0,1-1 1,-1 1-1,1-1 0,-1 0 1,1 0-1,0 0 0,-1 0 1,1 0-1,-1 0 0,1 0 1,0 0-1,-1-1 0,2 1 1,6-2-219,0 0 1,-1-1 0,0 0-1,1 0 1,10-6 0,22-15-349,8-6-223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17772,'-12'1'355,"1"1"0,0 0 0,-1 1 0,1 0 1,1 1-1,-1 0 0,0 1 0,1 0 0,0 0 0,0 1 0,0 1 0,1-1 1,-9 10-1,12-12-233,1 1 1,0 0 0,-1 1-1,2-1 1,-1 1 0,1 0-1,0 0 1,0 1-1,1-1 1,0 1 0,0 0-1,0 0 1,1 0-1,0 0 1,0 0 0,1 0-1,0 0 1,0 1 0,1-1-1,0 1 1,1 8-1,-1-12-97,1 0-1,0-1 1,0 1-1,0-1 1,1 0-1,-1 1 1,1-1-1,0 0 0,0 0 1,0 0-1,0 0 1,0 0-1,1-1 1,-1 1-1,1 0 1,5 3-1,-2-3 7,-1 0-1,1 0 1,0 0-1,0-1 1,0 0-1,0 0 1,0 0-1,13 1 1,-3-2 36,0-1 1,-1 0-1,1-1 1,0 0-1,-1-2 0,1 0 1,18-6-1,-15 3 94,0-2 0,0 0 0,-1-2 0,24-14 0,-32 17-38,0 0 0,-1-1 0,1 0 0,-2-1 0,1 0 0,-1 0 0,-1 0 0,11-18 0,-16 25-126,0-1-1,-1 0 1,0 0-1,1 1 1,-1-1-1,0 0 1,0 0-1,0 0 1,-1 0-1,1 0 1,-1 0-1,0 0 1,0-1-1,0 1 1,0 0-1,0 0 1,-1 0-1,1 0 1,-1 0-1,0 0 1,0 0-1,0 0 1,0 0-1,0 1 1,-1-1 0,1 0-1,-1 1 1,0-1-1,0 1 1,0-1-1,0 1 1,0 0-1,0 0 1,-1 0-1,1 0 1,-1 0-1,1 1 1,-1-1-1,0 1 1,0-1-1,0 1 1,0 0-1,0 0 1,-5 0-1,-2-2-341,-1 0 0,0 1 0,0 0 0,-1 1-1,1 1 1,0-1 0,0 2 0,0 0 0,-16 3 0,11 1-457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14027,'0'0'61,"0"1"-1,0-1 1,0 0 0,0 1-1,0-1 1,0 0-1,0 1 1,0-1 0,0 0-1,0 1 1,0-1 0,1 0-1,-1 0 1,0 1-1,0-1 1,0 0 0,1 1-1,-1-1 1,0 0 0,0 0-1,1 0 1,-1 1-1,0-1 1,1 0 0,-1 0-1,0 0 1,1 0 0,-1 1-1,0-1 1,0 0-1,1 0 1,-1 0 0,0 0-1,1 0 1,0 0 0,16 3 482,-17-3-526,95 6 2577,144-11 0,-154 2-1971,1078-11 1177,-952 15-1748,851-59 212,-745 37 819,-316 21-1048,17-2-643,-18 1 527,0 1 1,-1-1-1,1 0 0,0 0 1,0 1-1,-1-1 0,1 0 1,-1 1-1,1-1 0,0 0 1,-1 1-1,1-1 0,-1 1 1,0-1-1,1 1 0,-1-1 1,1 1-1,-2-1 0,-8-11-372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13099,'1'0'117,"-1"1"0,1-1 0,-1 0 0,1 0 0,-1 1 0,1-1 0,-1 0 0,1 0 0,-1 0-1,1 0 1,-1 0 0,1 0 0,-1 1 0,1-1 0,-1 0 0,1 0 0,-1-1 0,1 1 0,-1 0 0,1 0 0,-1 0 0,1 0 0,-1 0 0,1 0 0,-1-1 0,1 1 0,-1 0 0,1 0 0,-1-1 0,1 1 0,-1 0 0,0-1 0,1 1 0,-1-1 0,20-14 1481,-19 14-1074,137-120 4298,-98 82-4012,-2-2-1,63-86 1,-99 124-765,0-1 1,0 1 0,1 0 0,-1 0 0,1 0 0,4-4-1,-7 7-42,1 0 0,-1 0 0,0 0 0,0 0 0,0 0 0,1 0 0,-1 0 0,0 0 0,0-1 0,0 1 0,1 0 0,-1 0 0,0 0 0,0 0 0,1 0 0,-1 1 0,0-1 0,0 0 0,0 0 0,1 0 0,-1 0 0,0 0 0,0 0 0,0 0 0,1 0 0,-1 0 0,0 0 0,0 1 0,0-1 0,0 0 0,1 0-1,-1 0 1,0 0 0,0 1 0,0-1 0,0 0 0,0 0 0,0 0 0,1 0 0,-1 1 0,3 20 12,-4 8 58,-1 1 1,-1-1-1,-2 0 0,-1 0 1,-11 31-1,5-18 200,-8 57 1,20-94-363,-1-1 0,1 1-1,0 0 1,0-1 0,1 1 0,1 6 0,-2-10 27,0-1 0,0 0 0,0 1 0,0-1 0,0 0 0,1 1 0,-1-1 0,0 0 1,0 1-1,0-1 0,0 0 0,1 1 0,-1-1 0,0 0 0,0 1 0,1-1 1,-1 0-1,0 0 0,1 1 0,-1-1 0,0 0 0,1 0 0,-1 0 0,0 1 0,1-1 1,-1 0-1,0 0 0,1 0 0,-1 0 0,1 0 0,0 0-134,0-1 0,0 1-1,0-1 1,1 0 0,-1 1-1,0-1 1,-1 0 0,1 0-1,0 0 1,0 0 0,0 0-1,0 0 1,-1 0 0,1 0-1,0-1 1,25-33-1995,-9 16 780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16964,'1'11'7069,"-1"17"-5495,-13 76-9,4-43-1929,0 72 0,19-155-2539,-3-4 2244,3-3-242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16948,'4'-1'165,"-1"-1"0,0 1 0,1-1 0,-1 0 0,0 0 1,0 0-1,0 0 0,0 0 0,-1-1 0,1 1 1,0-1-1,-1 0 0,0 0 0,0 1 0,0-2 0,3-4 1,4-4 188,48-65 1793,130-187 941,-179 254-2922,-9 18-109,-13 30-101,9-23 29,-12 41-171,2 0-1,2 2 0,4-1 1,-5 83-1,16-98-744,-2-41 891,0 0 0,0 0 0,0 0 0,0 0-1,0 0 1,0 0 0,0 0 0,1 1 0,-1-1 0,0 0-1,1 0 1,-1 0 0,1 0 0,-1 0 0,1 0-1,-1-1 1,1 1 0,0 0 0,-1 0 0,1 0 0,0 0-1,0-1 1,0 1 0,0 0 0,0-1 0,0 1-1,0-1 1,0 1 0,0-1 0,0 1 0,1-1-1,-1 0 11,0 0-1,0 0 0,0 0 0,0-1 0,0 1 0,-1 0 0,1-1 0,0 1 0,0-1 0,0 1 0,0-1 0,-1 1 0,1-1 0,1 0 0,17-22-587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17444,'1'-1'2052,"-1"5"-581,-3 10 222,-6 20 170,-13 20-245,-38 111 104,60-165-1719,0 1 0,0-1 0,-1 1 0,1-1 0,0 1 0,0-1 0,0 1 0,0-1 0,0 1-1,-1-1 1,1 1 0,0-1 0,0 1 0,0-1 0,0 1 0,0-1 0,0 1 0,1-1 0,-1 1 0,0-1 0,0 1 0,0-1-1,0 0 1,1 1 0,-1-1 0,0 1 0,0-1 0,1 1 0,-1-1 0,0 0 0,1 1 0,-1-1 0,0 1 0,1-1-1,-1 0 1,1 0 0,-1 1 0,1-1 0,-1 0 0,0 0 0,1 1 0,-1-1 0,1 0 0,-1 0 0,1 0 0,-1 0 0,1 0-1,-1 0 1,1 0 0,0 0 0,32-7 13,-13 2 2,-14 4-22,0 1 0,0 0 0,0 0-1,1 1 1,-1 0 0,0 0 0,0 0 0,0 1 0,0 0 0,0 0 0,-1 0-1,1 1 1,0 0 0,-1 0 0,8 6 0,-11-7-3,1 0 1,0 1-1,-1-1 1,1 1-1,-1-1 0,0 1 1,1 0-1,-2 0 1,1 0-1,0 0 0,0 1 1,-1-1-1,0 0 1,0 1-1,0-1 0,0 1 1,0-1-1,-1 1 1,1-1-1,-1 1 0,0-1 1,0 1-1,-1 0 1,1-1-1,-1 1 0,1-1 1,-1 1-1,-2 4 1,-2 7 91,-2-1 0,0 1 1,0-1-1,-2 0 0,-14 19 0,19-27-60,0-2-1,-1 1 0,0 0 0,0-1 1,0 0-1,0 0 0,-8 3 0,10-5-29,0-1 0,-1 1 0,1-1 0,-1 0-1,1 0 1,-1 0 0,1-1 0,-1 1 0,1-1 0,-1 0-1,0 0 1,1 0 0,-1-1 0,-3 0 0,4 0-105,-1 0 1,1 0 0,0 0-1,0-1 1,-1 1 0,1-1-1,0 0 1,1 0 0,-1 0-1,0 0 1,1 0 0,-1-1-1,1 1 1,-1-1 0,1 0-1,0 0 1,0 0 0,-2-4 0,2 2-47,-1-1 1,1 1 0,0-1 0,1 0 0,-1 0 0,1 0 0,0 1 0,1-1-1,-1 0 1,2-7 0,1-14-569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15539,'-5'9'2305,"3"-1"-1033,2-2-472,3 0 1969,3-2-849,7-4-551,4 1-193,6-1-416,4-3-136,0-1-160,1 1-40,-1-2-360,-1-1-296,-8-1-2072,-2-3 2064,-9-8-248,-5-2-217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17356,'4'86'4392,"9"52"-2951,-3-42-677,-6-51-441,-2-11 1,1-1 0,1 0 1,2 0-1,17 51 1,-23-83-302,0 0 1,0 0 0,1 0 0,-1-1-1,0 1 1,1 0 0,-1 0 0,0-1 0,1 1-1,-1 0 1,1 0 0,-1-1 0,1 1 0,-1-1-1,1 1 1,0 0 0,-1-1 0,1 1 0,0-1-1,-1 1 1,1-1 0,0 0 0,0 1 0,-1-1-1,3 1 1,-3-2 3,1 1 1,0 0-1,0-1 0,0 1 0,0-1 1,-1 1-1,1-1 0,0 1 0,-1-1 1,1 0-1,0 1 0,-1-1 0,1 0 1,0 1-1,-1-1 0,1 0 0,-1 0 0,1-1 1,3-6 116,0 0 0,-1-1 0,3-10 0,3-25 138,-1 1 1,-2-2-1,0-87 0,-9 62-202,-19-123 1,6 121-91,16 71 7,0 1-1,0-1 1,0 1 0,0 0-1,0-1 1,0 1-1,0-1 1,1 1 0,-1 0-1,0-1 1,0 1 0,0-1-1,0 1 1,1 0-1,-1-1 1,0 1 0,0 0-1,1-1 1,-1 1-1,0 0 1,0-1 0,1 1-1,-1 0 1,0-1 0,1 1-1,-1 0 1,1 0-1,-1 0 1,0-1 0,1 1-1,-1 0 1,1 0-1,-1 0 1,0 0 0,1 0-1,-1 0 1,1 0 0,-1 0-1,1 0 1,24 0-44,-16 0 32,69-2-51,153-24 0,71-45 75,-290 68-17,40-10 4,-50 13 2,1-1 0,-1 1 0,0 0 0,0 0 0,1-1 0,-1 2 1,0-1-1,0 0 0,0 0 0,1 1 0,-1-1 0,0 1 0,0 0 0,0 0 0,0 0 0,0 0 0,0 0 0,0 0 0,2 2 0,-3-1-1,1 1 0,0-1 0,-1 1 0,0 0 0,1 0 0,-1 0 0,0 0 0,-1 0 0,1 0 0,0 0 0,-1 0 0,0 0 0,1 0 0,-2 6 0,-5 48-2,3-40 3,-3 26-30,-10 97-1215,17-125 196,1-10 463,0-11 0,0-11-80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286 118 18524,'0'-6'426,"-1"0"1,0 0-1,0 0 1,-1 0-1,1 0 1,-1 0-1,-1 0 1,1 1-1,-1-1 1,0 1-1,0-1 1,-1 1-1,1 0 1,-1 1-1,-8-9 1,9 11-298,0 0 0,0 0-1,0 0 1,0 0 0,0 0 0,0 1 0,-1-1-1,1 1 1,0 0 0,-1 0 0,0 0-1,1 0 1,-1 1 0,1-1 0,-1 1 0,0 0-1,1 0 1,-1 1 0,1-1 0,-1 1 0,0-1-1,1 1 1,-1 0 0,1 1 0,0-1 0,-1 0-1,-4 4 1,-2 2-88,1-1 0,0 2 0,0-1 0,1 1 0,0 1 0,0-1 0,1 1 0,0 1 0,0-1 0,1 1 0,-6 13 0,5-9-53,1 1 1,0 0 0,1 0 0,1 0 0,0 0 0,1 1 0,-2 26 0,5-40 9,0 0 0,0-1 0,0 1 0,0 0 1,0 0-1,0-1 0,1 1 0,-1 0 0,0-1 0,1 1 0,-1-1 1,1 1-1,0-1 0,-1 1 0,1-1 0,0 1 0,0-1 0,0 1 0,0-1 1,2 2-1,-1-2 0,-1-1 1,0 1-1,1 0 0,-1-1 1,1 1-1,-1-1 1,1 0-1,-1 0 0,1 1 1,0-1-1,-1 0 1,1 0-1,-1 0 1,1 0-1,-1-1 0,1 1 1,2-1-1,4-2 4,0 0 0,-1 0 0,1-1 0,-1 0 0,1 0-1,9-8 1,1-3 4,-1-1 0,0-1 0,-1 0-1,-1-2 1,-1 1 0,0-2 0,-1 0-1,18-39 1,-29 77-242,-4 33 94,1 91 30,2-125 118,1 0 1,1 0 0,1 0-1,0 0 1,1-1 0,10 21-1,-3-12-23,-6-14 62,-1 0 0,0 0 0,0 1 1,-1 0-1,4 21 0,-8-29-5,1-1 0,-1 1 1,0 0-1,-1-1 0,1 1 0,-1-1 0,0 1 1,1-1-1,-1 0 0,-1 1 0,1-1 0,0 0 1,-1 1-1,0-1 0,0 0 0,0 0 0,0-1 1,0 1-1,0 0 0,-1-1 0,1 1 0,-1-1 1,0 0-1,0 0 0,-3 2 0,-2 1 62,-1-1 0,1 0 0,-1 0 0,1-1 0,-1 0 0,0-1 0,0 0 0,0 0 0,-1-1 0,1 0 0,-18-1 0,19 0-118,0-1-1,0 0 1,0 0-1,0-1 1,1 1-1,-1-2 0,0 1 1,1-1-1,0-1 1,0 1-1,0-1 1,0 0-1,0-1 1,-6-5-1,12 9-39,0 1 0,0-1 0,0 0-1,0 0 1,0 0 0,0 1 0,1-1-1,-1 0 1,0 0 0,1 0-1,-1 0 1,1 0 0,-1 0 0,1 0-1,-1 0 1,1-1 0,0 1 0,-1 0-1,1 0 1,0 0 0,0 0 0,0 0-1,0-1 1,0 1 0,0 0 0,0 0-1,1-2 1,0 1 10,0 1 0,0 0 1,0 0-1,1 0 0,-1-1 0,0 1 0,1 0 0,-1 1 1,1-1-1,-1 0 0,1 0 0,-1 1 0,1-1 1,0 0-1,-1 1 0,1 0 0,0-1 0,2 1 0,19-3-519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17588,'10'-2'1560,"11"-4"-976,8 2-200,5-2 689,5-1-201,4 0-312,2 5-112,-1 2-168,-1 0-64,-6 7-96,-2-2-88,-5 2-248,-4-3-248,-9-1-528,-4-3 2112,-8-3-1216,0-4-8,-8-5-88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16267,'7'2'1785,"8"-4"-937,3-1-240,9-1 961,4 0-217,3 0-424,0 1-184,4 3-472,-1 0-272,-4 1-840,-2 3-1328,-1 1 1791,2 0-327,1-2-248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15915,'0'-2'223,"0"-1"-1,0 0 1,0 0 0,0 0-1,1 1 1,-1-1-1,1 0 1,0 0-1,0 1 1,0-1-1,0 1 1,0-1-1,1 1 1,2-5-1,-1 3 136,1 0 0,0-1 0,0 1 0,1 1 0,-1-1-1,9-5 1,4 0 399,1 0 0,0 1 0,21-6 0,-39 14-740,32-10 677,-1 1 0,35-5 0,-52 12-508,0 0-1,0 1 0,0 1 0,0 0 1,0 1-1,1 1 0,15 3 0,-26-5-160,-1 1-1,0 0 1,0 0-1,0 0 0,0 0 1,0 1-1,-1-1 0,1 1 1,0-1-1,-1 1 1,1 0-1,-1 0 0,1 0 1,-1 0-1,0 1 1,0-1-1,0 1 0,0-1 1,0 1-1,-1 0 0,1 0 1,-1-1-1,0 1 1,0 0-1,0 0 0,1 5 1,-1-1-12,-1-1-1,0 1 1,-1 0 0,0 0 0,0-1 0,0 1 0,-1 0-1,0-1 1,0 1 0,0-1 0,-5 8 0,-5 10 27,-20 26 1,21-33-41,0 0-1,1 1 0,-12 30 0,21-45-9,0 1 0,0-1-1,1 1 1,-1-1 0,1 0-1,0 1 1,0-1 0,0 1-1,0-1 1,1 1 0,0-1-1,-1 1 1,1-1 0,0 0-1,1 1 1,2 5 0,3 2-29,0 0 0,0-1 0,12 13 1,-3-3-4,-7-9 26,5 7-42,0 1 1,-1 0 0,20 39 0,-31-55 58,-2-1 0,1 0 0,0 1 0,0-1 0,-1 1 0,1-1 0,-1 1 0,0-1 0,0 1 0,0-1 0,0 1 0,0 0 0,-1-1 0,1 1 0,-1-1 0,1 0 0,-1 1 0,-2 3 0,1-2 24,0-1 0,-1 1 0,1-1 1,-1 0-1,0 0 0,0 0 0,0 0 0,-1-1 1,1 1-1,-6 2 0,-6 3 110,0 0 0,-1-2 1,0 0-1,-25 5 0,26-6-133,0-2 1,-1 0-1,0 0 0,1-2 1,-1 0-1,0 0 1,0-2-1,-27-3 0,42 4-33,-1 0-1,1-1 0,0 1 1,0 0-1,0 0 0,0-1 1,0 1-1,0-1 0,0 1 1,0-1-1,1 1 0,-1-1 1,0 0-1,0 1 0,0-1 1,0 0-1,1 1 0,-1-1 1,0 0-1,1 0 0,-1 0 1,1 0-1,-1 0 0,0-1 1,1 1 16,0 0 0,1 0-1,-1 0 1,0 0 0,0 1 0,1-1 0,-1 0 0,1 0 0,-1 0-1,1 0 1,-1 1 0,1-1 0,-1 0 0,1 0 0,0 1 0,-1-1-1,1 1 1,0-1 0,0 0 0,-1 1 0,1-1 0,0 1 0,0 0-1,0-1 1,0 1 0,1-1 0,20-8-357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18292,'-1'-5'386,"1"0"0,0 0 1,0-1-1,0 1 0,1 0 0,0 0 0,0 0 1,0 0-1,1 0 0,-1 1 0,1-1 0,0 0 1,1 1-1,-1-1 0,4-4 0,5-6 211,1-1-1,21-20 0,-31 35-577,1-2 17,0-1 1,1 1-1,0 0 0,0 0 1,-1 1-1,1-1 0,1 1 0,6-3 1,-10 5-35,0 0 1,-1-1-1,1 1 1,0 0-1,0 0 1,0 0-1,0 0 1,0 0-1,0 0 1,0 0-1,0 0 1,-1 0-1,1 0 1,0 1-1,0-1 1,0 0-1,0 0 1,0 1-1,-1-1 1,2 1-1,-1 0-2,0 0-1,0 0 0,-1 1 1,1-1-1,0 0 0,0 0 1,-1 0-1,1 1 0,-1-1 0,1 0 1,-1 1-1,1-1 0,-1 0 1,0 1-1,0-1 0,0 1 0,0 1 1,0 16-12,-2-1 0,0 1 0,-1-1 0,0 1 0,-2-1 0,-13 35 0,-9 36 26,27-86-17,-1-1-1,1 1 1,-1 0-1,1 0 0,0 0 1,0 0-1,0 0 0,0 0 1,1 0-1,-1-1 1,2 6-1,-1-7 2,-1 0 0,1 0-1,0 1 1,0-1 0,0 0 0,0 0 0,0 0-1,0-1 1,0 1 0,0 0 0,0 0 0,0-1-1,0 1 1,1 0 0,-1-1 0,0 1 0,1-1-1,-1 1 1,0-1 0,1 0 0,-1 0 0,0 0-1,1 1 1,-1-1 0,0 0 0,2-1 0,9 0-3,0 0 1,0-1-1,0 0 1,0-1 0,-1 0-1,1-1 1,-1 0-1,14-8 1,81-52 50,-89 53-7,-1-2 0,18-18 0,-30 27-30,-4 4-7,0 0-1,1-1 1,-1 1 0,0 0 0,0 0 0,0 0 0,0 0-1,0-1 1,1 1 0,-1 0 0,0 0 0,0 0 0,0 0 0,1-1-1,-1 1 1,0 0 0,0 0 0,0 0 0,1 0 0,-1 0-1,0 0 1,0 0 0,1 0 0,-1 0 0,0 0 0,0 0-1,1 0 1,-1 0 0,0 0 0,0 0 0,1 0 0,-1 0 0,0 0-1,0 0 1,1 0 0,-1 0 0,0 0 0,0 0 0,0 1-1,1-1 1,1 13 49,-8 30 11,4-29-36,1-9-22,0 1 0,1-1 0,0 1 0,0 0-1,0-1 1,1 1 0,1 6 0,-1-11-2,-1 0 0,1 1 0,-1-1 0,1 0-1,-1 0 1,1 0 0,0 1 0,0-1 0,0 0 0,-1 0 0,1 0 0,0 0 0,0 0 0,0-1 0,1 1 0,-1 0 0,0 0 0,0-1 0,0 1-1,0 0 1,1-1 0,-1 1 0,0-1 0,1 0 0,-1 1 0,0-1 0,1 0 0,-1 0 0,0 0 0,1 0 0,-1 0 0,0 0 0,1 0 0,-1-1-1,2 1 1,5-3 26,0 1-1,0-1 0,0 0 0,0-1 0,0 0 0,-1 0 0,0 0 0,0-1 0,0 0 0,9-9 0,6-7 188,29-36 1,-10-3 96,-39 58-290,-1 7-29,-2 6-22,-8 20-30,-7 38 20,15-62 11,0 0-1,0 1 0,1-1 0,0 1 0,0-1 0,2 14 0,-1-20-6,-1 1 0,1 0 0,-1-1 1,1 1-1,-1-1 0,1 1 0,0-1 0,0 1 0,0-1 0,0 0 0,0 1 0,0-1 0,0 0 0,0 0 0,0 0 0,1 0 0,-1 0 1,0 0-1,1 0 0,-1 0 0,3 1 0,-1-1-6,1-1 0,-1 1 0,0-1 0,0 1 0,0-1 0,0 0 0,0 0 0,0 0 0,1-1 0,4 0 0,17-8-237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25 16604,'35'-25'3928,"-44"53"-129,-19 14-3455,-1-2 0,-2 0 0,-2-3 0,-1 0 0,-2-2 0,-2-2 0,-54 37 0,92-70-343,-16 11 123,-28 14-1,41-23-124,-1-1 1,0 1-1,1 0 0,-1-1 0,0 0 0,0 0 0,0 0 0,0-1 0,0 1 0,0-1 0,0 0 1,-1 0-1,1 0 0,-5-2 0,8 2-14,0-1 0,-1 1 0,1-1 0,0 1 0,0-1 1,0 0-1,-1 0 0,1 0 0,0 1 0,0-1 0,0 0 0,0 0 1,1 0-1,-1 0 0,0-1 0,0 1 0,1 0 0,-1 0 0,0 0 0,1-1 1,-1 0-1,0-2-27,0 0 1,1 1-1,-1-1 1,1 0-1,0 0 1,0 1 0,1-7-1,1-4-105,1 0 1,1 1-1,6-16 0,-4 13 0,1 1 0,1-1 0,11-18 0,-15 28 112,1 0 0,-1 1 0,1-1 0,0 1 0,0 0 0,0 0 0,1 1 0,0-1 0,0 1 0,9-5 0,-12 8 31,0 1 0,-1-1 0,1 0 0,0 1 0,0-1 0,0 1 0,0 0-1,-1 0 1,1 0 0,0 0 0,0 1 0,0-1 0,0 1 0,-1-1 0,1 1 0,0 0 0,-1 0 0,1 1 0,0-1 0,-1 0 0,0 1 0,1-1 0,3 5 0,5 3 37,0 2-1,0 0 1,12 16-1,-11-12 37,3 3 89,0 0-1,1-2 1,1 0-1,1 0 1,0-2-1,1 0 1,1-1 0,22 11-1,-41-23-130,13 6-385,-14-7 335,0 0 0,0 0 0,0 0 0,1 0-1,-1 0 1,0 0 0,0 0 0,0 0 0,1 0 0,-1 0 0,0 0 0,0 0 0,0 0 0,0 0 0,1 0 0,-1 0 0,0 1 0,0-1-1,0 0 1,0 0 0,1 0 0,-1 0 0,0 0 0,0 0 0,0 1 0,0-1 0,0 0 0,0 0 0,0 0 0,0 1 0,1-1 0,-1 0 0,0 0-1,0 0 1,0 1 0,0-1 0,0 0 0,0 0 0,0 0 0,0 1 0,0-1 0,0 0 0,0 0 0,0 0 0,0 0 0,0 1 0,-1-1-1,1 0 1,-7 2-273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19532,'9'10'1721,"6"-7"-1049,10 0-200,12 0 824,5 1-240,9 2-384,7-1-95,0 4-185,1-2-144,-7 2-344,-6-1-384,-12 1-737,-5-3-175,-14-3 1008,-7-2-288,-8 0-216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17988,'3'-3'225,"0"1"1,0-1-1,0 1 1,0 0-1,0 0 0,0 0 1,1 1-1,-1-1 1,0 1-1,1 0 1,-1 0-1,1 0 1,0 0-1,-1 1 0,1-1 1,0 1-1,-1 0 1,1 0-1,0 0 1,-1 1-1,1-1 1,0 1-1,-1 0 0,6 2 1,-6-2-185,0 0 0,0 1 0,-1-1 0,1 1 1,0 0-1,0 0 0,-1 0 0,1 0 0,-1 0 0,0 1 0,0-1 1,0 1-1,0-1 0,0 1 0,0 0 0,-1 0 0,1 0 1,-1 0-1,0 0 0,0 0 0,0 0 0,0 0 0,0 0 0,-1 0 1,1 1-1,-1-1 0,0 7 0,-1-2-35,-1 1-1,0 0 1,0 0 0,0-1-1,-1 0 1,0 1-1,-1-1 1,-5 9 0,-44 62 39,24-38 4,16-22-44,-24 38 49,35-52-69,-1 0 0,1 0-1,-1 1 1,2-1 0,-1 1 0,0 0-1,1-1 1,-1 12 0,2-16-41,0 0 1,1 1 0,-1-1-1,0 0 1,0 0 0,1 0-1,-1 0 1,0 0 0,1 0-1,-1 0 1,1 0 0,-1 0-1,1 0 1,0 0 0,-1-1-1,1 1 1,0 0-1,0 0 1,0 0 0,0-1-1,-1 1 1,1-1 0,0 1-1,0 0 1,0-1 0,0 0-1,0 1 1,0-1 0,0 0-1,1 1 1,-1-1 0,0 0-1,0 0 1,0 0 0,0 0-1,0 0 1,0 0 0,2 0-1,2-1-204,-1 1-1,1-1 1,0 1-1,0-1 0,-1-1 1,1 1-1,0-1 1,4-2-1,18-13-472,1-4-213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16315,'18'10'2129,"8"0"-1193,11-4-256,8-2 1201,9 1-705,2-1-144,2-3-480,-4 2-552,-10-1 200,-6 2-136,-11 0-208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16059,'0'0'44,"0"0"-1,0 0 0,0 0 1,0 0-1,0 0 0,0 0 1,0 1-1,0-1 0,0 0 0,-1 0 1,1 0-1,0 0 0,0 0 1,0 0-1,0 0 0,0 0 1,0 0-1,0 0 0,0 0 1,0 1-1,0-1 0,0 0 0,0 0 1,0 0-1,0 0 0,0 0 1,0 0-1,0 0 0,0 0 1,0 0-1,1 0 0,-1 1 1,0-1-1,0 0 0,0 0 0,0 0 1,0 0-1,0 0 0,0 0 1,0 0-1,0 0 0,0 0 1,0 0-1,0 0 0,0 0 0,0 0 1,1 0-1,-1 0 0,0 0 1,0 0-1,0 1 0,0-1 1,0 0-1,0 0 0,0 0 1,0 0-1,0 0 0,0 0 0,1 0 1,-1 0-1,0 0 0,0-1 1,0 1-1,8-5 979,10-13 238,151-173 3523,59-117-2640,-224 302-2121,7-11 11,-6 15-29,-3 10-9,-3 15-18,-2-1 1,0 1 0,-1-1 0,-11 31 0,10-34 13,-38 121 23,23-84-343,3 1 1,-12 77 0,28-133 246,1 0 1,0 0-1,-1 0 1,1 0-1,0 0 1,0 1-1,0-1 1,0 0-1,0 0 1,0 0-1,0 0 1,0 0-1,1 0 0,-1 0 1,0 0-1,1 0 1,-1 0-1,1 0 1,-1 0-1,1 0 1,-1 0-1,1 0 1,0 0-1,-1 0 1,2 1-1,0-2 5,-1 1 0,1-1 0,-1 0 0,1 0 0,-1 0 0,0 0 0,1 0 0,-1 0 0,1-1 0,-1 1 0,0 0 1,1-1-1,-1 1 0,0-1 0,1 1 0,-1-1 0,0 0 0,2-1 0,20-10-802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16972,'-24'41'5842,"-14"35"-3874,-1 2-1355,32-64-578,-30 56 191,-2-1 0,-63 81 0,102-150-267,0 0 0,0 1 0,0-1 0,0 0 0,0 0 0,0 1 0,0-1-1,0 0 1,-1 0 0,1 1 0,0-1 0,0 0 0,0 0 0,0 1 0,-1-1 0,1 0 0,0 0 0,0 0-1,0 1 1,-1-1 0,1 0 0,0 0 0,0 0 0,-1 0 0,1 0 0,0 0 0,0 0 0,-1 1-1,1-1 1,0 0 0,0 0 0,-1 0 0,1 0 0,0 0 0,-1 0 0,1 0 0,0 0 0,0 0-1,-1 0 1,1-1 0,0 1 0,0 0 0,-1 0 0,1 0 0,0 0 0,0 0 0,-1-1 0,-1-15-913,2-5 177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31 18220,'-12'-1'369,"1"0"-1,-1 1 1,0 0 0,1 1 0,-1 0-1,1 1 1,-1 0 0,1 1-1,0 0 1,0 1 0,0 0 0,-11 6-1,3-1-193,1 2-1,1-1 1,-1 2-1,2 0 0,-30 29 1,42-37-162,0 0 0,1 0 0,-1 0 1,1 1-1,0-1 0,0 1 0,1-1 1,-1 1-1,1 0 0,-3 10 0,5-15-7,0 1 0,0-1-1,0 1 1,0-1 0,0 0 0,0 1-1,0-1 1,0 1 0,0-1 0,0 1-1,0-1 1,0 0 0,0 1 0,1-1-1,-1 1 1,0-1 0,0 0 0,0 1-1,1-1 1,-1 0 0,0 1-1,0-1 1,1 0 0,-1 1 0,0-1-1,1 0 1,-1 0 0,0 1 0,1-1-1,-1 0 1,0 0 0,1 0 0,-1 1-1,1-1 1,-1 0 0,0 0 0,1 0-1,-1 0 1,1 0 0,-1 0 0,0 0-1,1 0 1,-1 0 0,1 0 0,-1 0-1,1 0 1,21-4 165,-21 3-164,17-5 145,0-1-1,0-1 0,0-1 1,27-19-1,59-52 618,-99 76-728,25-25 217,-27 27-228,-1-1 0,0 1 0,-1 0 0,1-1 0,0 0 0,-1 1 0,1-1 0,-1 0 0,0 0 0,1-5 0,-2 8-23,0-1-1,0 1 0,0-1 1,0 0-1,0 1 1,0-1-1,0 1 0,-1-1 1,1 0-1,0 1 0,0-1 1,-1 1-1,1-1 0,0 1 1,-1-1-1,1 1 0,0-1 1,-1 1-1,1-1 0,-1 1 1,1 0-1,-1-1 1,1 1-1,-1 0 0,1-1 1,-1 1-1,1 0 0,-1 0 1,0-1-1,1 1 0,-1 0 1,1 0-1,-1 0 0,0 0 1,1 0-1,-1 0 0,1 0 1,-1 0-1,0 0 1,1 0-1,-2 0 0,-25 4 90,13 1-182,0 0-1,0 1 1,1 1-1,0 1 1,0-1-1,1 2 1,0 0-1,1 0 1,0 1-1,0 1 1,1 0-1,0 0 1,-11 17-1,19-24-133,-1 1 0,1-1 0,0 0 0,0 1 0,0 0 1,1-1-1,0 1 0,0 0 0,0 0 0,0 0 0,1 0 0,0 0 0,0-1 0,0 1 0,1 0 0,-1 0 0,1 0 0,0 0 0,1 0 0,-1-1 0,1 1 0,0-1 0,0 1 0,0-1 1,1 0-1,3 5 0,11 8-926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16652,'-10'28'1504,"-16"37"1,14-40-194,-14 46 0,24-61-1074,0-1 0,0 1-1,1 0 1,0-1 0,1 1-1,0 0 1,1 0 0,2 17-1,-2-23-177,0 0-1,0 0 0,0 0 1,0-1-1,1 1 1,-1 0-1,1-1 0,0 1 1,0-1-1,0 0 1,1 0-1,-1 0 0,1 0 1,0 0-1,0 0 1,-1-1-1,2 1 0,3 2 1,-2-3 2,0 0 0,0 0 0,0-1 1,0 1-1,0-1 0,0 0 0,0 0 0,0-1 1,1 0-1,-1 0 0,0 0 0,7-1 0,1-1 61,0-1-1,1-1 0,-2 0 0,1 0 0,0-1 0,-1-1 0,0 0 1,0-1-1,20-15 0,-25 17-41,-1-1 1,0 0-1,-1-1 0,1 1 1,-1-1-1,0 0 0,-1 0 1,6-12-1,-8 16-77,-1 1-1,0-1 1,0 1 0,-1-1 0,1 1-1,0-1 1,-1 1 0,0-1 0,1 0-1,-1 1 1,0-1 0,-1 0 0,1 1-1,0-1 1,-1 0 0,1 1 0,-1-1-1,0 1 1,0-1 0,0 1 0,0-1-1,0 1 1,-1 0 0,1-1 0,-1 1-1,1 0 1,-1 0 0,0 0-1,0 0 1,0 0 0,-3-1 0,-1-1-89,0 0 0,-1 1 1,1 1-1,-1-1 1,0 1-1,0 0 0,0 0 1,0 1-1,0 0 0,0 0 1,0 1-1,-12 0 0,7 1 33,0 0 0,0 1 0,0 0 0,0 1 0,0 0 0,-20 9 0,-6 7-349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 16532,'22'-23'2984,"-22"23"-2899,0 0 1,0 0-1,1 0 0,-1 0 1,0 1-1,0-1 0,0 0 1,1 0-1,-1 0 0,0 1 0,0-1 1,0 0-1,0 0 0,0 0 1,0 1-1,1-1 0,-1 0 0,0 0 1,0 1-1,0-1 0,0 0 1,0 0-1,0 1 0,0-1 1,0 0-1,0 0 0,0 1 0,0-1 1,0 0-1,0 1 0,0-1 1,-1 0-1,1 0 0,0 0 0,0 1 1,0-1-1,0 0 0,-2 15 471,-86 196 3075,4-11-1950,82-193-1639,0-1 0,0 1 0,0 0 0,1 0 0,0 0 0,0 9 0,1-14-33,0-1-1,1 0 0,-1 1 1,0-1-1,0 1 0,1-1 1,-1 0-1,1 1 0,-1-1 0,1 0 1,-1 1-1,1-1 0,0 0 1,0 0-1,0 0 0,0 1 0,0-1 1,0 0-1,0 0 0,0-1 1,0 1-1,0 0 0,0 0 0,1 0 1,-1-1-1,0 1 0,0-1 1,1 1-1,-1-1 0,1 1 1,-1-1-1,0 0 0,1 0 0,-1 1 1,1-1-1,1-1 0,14 1 64,-1-1 0,0 0 0,0-2 1,25-6-1,62-25-2370,-99 32 2229,0 1 1,-1-1-1,1 0 1,0-1-1,-1 1 1,1 0 0,-1-1-1,0 0 1,6-5-1,-2-3-481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8 269 16331,'-8'3'6946,"16"-1"-5202,5-2-471,5 3-241,8 1-416,4 2-208,3-4-136,3 3-96,-5-5-432,4-2-472,-5-5 632,1-6-88,1-8-120</inkml:trace>
  <inkml:trace contextRef="#ctx0" brushRef="#br0" timeOffset="1">677 368 20964,'1'19'2001,"8"-5"-1257,5-7-288,12-4 944,6 0-239,6-3-433,5 0-288,3 0-496,0-4-440,-4 0-2937,-8-5 3081,-4-4-416,-3-4-304</inkml:trace>
  <inkml:trace contextRef="#ctx0" brushRef="#br0" timeOffset="2">1167 46 17300,'-3'7'550,"1"0"1,0 0-1,0 0 0,0 1 1,1-1-1,0 1 1,0 10-1,4 59 1555,-2-50-1769,2 13-133,1-1 1,2 1-1,13 47 0,-18-83-157,0 0 1,1-1-1,-1 1 0,1-1 0,-1 1 0,1-1 0,0 0 1,4 4-1,-6-6-25,1 0 1,0-1 0,-1 1 0,1-1-1,0 1 1,0-1 0,-1 1 0,1-1-1,0 0 1,0 1 0,0-1-1,0 0 1,-1 0 0,1 0 0,0 1-1,0-1 1,0 0 0,0 0 0,0 0-1,0 0 1,-1-1 0,1 1-1,0 0 1,0 0 0,0 0 0,0-1-1,-1 1 1,1 0 0,0-1 0,0 1-1,0-1 1,-1 1 0,1-1-1,0 1 1,-1-1 0,1 0 0,0 1-1,-1-1 1,1 0 0,-1 1 0,1-1-1,0-1 1,12-16 268,0-1 0,-2-1 1,0 0-1,13-32 0,-7 14 38,110-234 915,-122 257-2385,-14 22-1237,-3 4 2119,-3 0-475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63 260 19108,'6'-4'568,"0"-1"0,0 0 0,-1 0-1,1 0 1,-1 0 0,0-1 0,0 0 0,-1 0 0,0 0 0,5-11-1,-3 5 2,0 0 0,-1-1 0,0 0 0,5-24 0,-8 27-405,-1 1-1,0 0 0,-1-1 0,0 1 1,-2-18-1,1 26-145,1-1 0,0 0-1,-1 1 1,1-1 0,-1 1 0,1-1 0,-1 1 0,0-1-1,0 1 1,0-1 0,1 1 0,-1 0 0,-1-1 0,1 1-1,0 0 1,-2-2 0,1 2-8,1 1 0,-1 0 0,1-1 0,-1 1 0,1 0 0,0 0 0,-1 0 0,1 0 0,-1 0 0,1 0 0,-1 0 0,1 0 0,-1 1 0,1-1 0,0 0 0,-1 1 0,1-1 0,0 1 0,-1 0 0,1-1 0,0 1 0,-3 2 0,-3 2 3,0 1 0,1 0 1,0 0-1,-1 0 0,2 1 0,-1 0 1,1 0-1,0 0 0,1 1 1,0 0-1,-4 9 0,0 2-12,0 1 0,2 1 0,-6 30-1,11-47-3,0 0-1,0-1 1,1 1-1,0 0 1,0 0-1,0 0 0,0 0 1,1 0-1,-1-1 1,1 1-1,0 0 1,0 0-1,0-1 0,2 4 1,-1-4 0,-1-1 0,1 0 1,0 0-1,0-1 0,0 1 0,0 0 0,0-1 1,0 1-1,0-1 0,0 1 0,0-1 1,1 0-1,-1 0 0,1 0 0,-1-1 0,1 1 1,-1 0-1,1-1 0,-1 0 0,1 1 0,4-1 1,74 0-22,20 1 18,-88 1 2,-1-1 0,0 2-1,-1 0 1,1 0 0,0 1 0,15 7 0,-27-10 7,1-1 1,-1 0-1,1 0 1,-1 0-1,0 0 0,1 1 1,-1-1-1,1 0 1,-1 0-1,1 0 0,-1 0 1,0 0-1,1 0 1,-1 0-1,1 0 0,-1 0 1,1 0-1,-1 0 1,0-1-1,1 1 0,-1 0 1,1 0-1,-1 0 1,0 0-1,1-1 0,-1 1 1,0 0-1,1 0 1,-1-1-1,0 1 0,1 0 1,-1-1-1,0 1 1,1 0-1,-1-1 0,0 1 1,0-1-1,0 1 1,1 0-1,-1-1 0,0 1 1,0-1-1,0 1 1,0 0-1,0-1 0,0 1 1,0-1-1,0 1 1,0-1-1,1-27 234,-1 25-200,-4-55 480,-15-68 0,13 88-432,6 38-89,0 0-1,0 0 1,0-1 0,0 1-1,0 0 1,0 0-1,0 0 1,0 0 0,0 0-1,0-1 1,0 1 0,0 0-1,0 0 1,0 0 0,0 0-1,0 0 1,0-1-1,0 1 1,0 0 0,0 0-1,0 0 1,1 0 0,-1 0-1,0 0 1,0 0 0,0 0-1,0-1 1,0 1-1,0 0 1,1 0 0,-1 0-1,0 0 1,0 0 0,0 0-1,0 0 1,0 0 0,1 0-1,-1 0 1,0 0-1,0 0 1,0 0 0,0 0-1,0 0 1,1 0 0,-1 0-1,0 0 1,0 0-1,0 0 1,0 0 0,0 0-1,1 0 1,-1 0 0,0 0-1,0 0 1,0 1 0,0-1-1,0 0 1,0 0-1,1 0 1,-1 0 0,0 0-1,0 0 1,0 0 0,0 1-1,13 7-248,-9-5 82,2-1 37,-1 1 0,1-1 0,-1-1 0,1 1 0,0-1 0,0 0 0,-1 0 0,1-1 0,0 0 0,0 0 0,0 0 0,0-1 0,-1 1 0,1-1 0,0-1 0,0 1 0,-1-1 0,7-3 0,28-13-430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17892,'0'0'44,"0"0"1,0 0 0,0 0-1,1 0 1,-1 0 0,0 0-1,0-1 1,0 1 0,0 0-1,0 0 1,0 0-1,0 0 1,1 0 0,-1 0-1,0 0 1,0 0 0,0 0-1,0 0 1,0 0-1,0 0 1,1 0 0,-1 0-1,0 0 1,0 0 0,0 0-1,0 0 1,0 0 0,0 0-1,1 0 1,-1 0-1,0 0 1,0 0 0,0 0-1,0 1 1,0-1 0,0 0-1,0 0 1,0 0 0,1 0-1,-1 0 1,0 0-1,0 0 1,0 0 0,0 1-1,4 7 813,1 16-52,-5-20-360,10 71 1735,-1 120 0,-8-121-1561,0 31 70,-1-33 58,15 121 0,-14-192-372,1-6-202,1-5-241,-3-49-5272,3 48 4380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18580,'-4'0'2440,"1"0"-1495,6-1-345,6 1 1432,5 1-735,3 0-273,5 2-496,3-1-176,4-1-208,3-1-208,-4-1-688,0-2-424,-4-4 959,3-2-159,-4-2-184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12715,'9'-28'4231,"-9"27"-4149,0 0 1,0 1-1,1-1 0,-1 1 1,0-1-1,1 1 0,-1-1 1,1 1-1,-1-1 0,0 1 1,1-1-1,-1 1 0,1 0 1,-1-1-1,1 1 1,0 0-1,-1 0 0,1-1 1,-1 1-1,1 0 0,-1 0 1,1 0-1,0-1 0,-1 1 1,1 0-1,0 0 0,-1 0 1,1 0-1,-1 0 0,1 0 1,0 0-1,-1 1 1,1-1-1,0 0 0,-1 0 1,1 0-1,-1 1 0,1-1 1,-1 0-1,1 1 0,-1-1 1,2 1-1,20 14 139,2-1-1,-1-1 1,2-1-1,0-1 1,49 14-1,-35-16-189,-25-7-28,1 1 0,-1 1 0,0 0 0,0 1 0,0 1 0,15 9 0,-28-15-2,0 1 0,0-1 0,0 1 0,0-1 0,-1 1 0,1 0 0,0 0-1,0-1 1,-1 1 0,1 0 0,-1 0 0,1 0 0,0 0 0,-1 0 0,0 0 0,1 0 0,-1 0 0,1 0 0,-1 0 0,0 0 0,0 0 0,0 0-1,0 1 1,0 0 6,0 0 0,-1 0 0,1 0 0,-1-1 0,0 1 0,1 0 0,-1-1 0,0 1 0,0-1 0,0 1-1,0-1 1,-2 3 0,-5 4 61,0-1 0,-1 0-1,-15 10 1,18-13-20,-153 98 1101,-21 15-2080,180-117 894,0 0-1,0 0 0,0 0 0,0 0 0,0 0 1,0 0-1,0 0 0,-1 0 0,1 0 0,0 0 1,0 0-1,0 0-340,0-1 340,0 1 0,0 0 1,0 0-1,0 0 0,0 0 0,0 0 0,0 0 1,-1 0-1,1 0 0,0 0 0,0 0 0,0 0 1,0 0-1,0 0 0,0 0 0,0 0 0,0 0 1,0 0-1,0 1 0,3-7-183,5-2-398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17180,'-1'17'1960,"-3"-4"-1192,-1-4 1089,13-11-1489,6-11-8,3-5-208,3-5-352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16107,'0'1'134,"0"0"0,1 0 0,-1 0-1,0 0 1,1 0 0,-1-1-1,1 1 1,-1 0 0,1 0-1,0-1 1,-1 1 0,1 0 0,0-1-1,-1 1 1,1 0 0,0-1-1,0 1 1,0-1 0,-1 1-1,1-1 1,0 0 0,0 1 0,0-1-1,0 0 1,1 1 0,1-1 69,-1 0 0,0 0 1,1 0-1,-1-1 0,1 1 0,-1-1 1,0 1-1,0-1 0,1 0 1,1-1-1,7-3 394,-1-1 0,0 0 1,11-9-1,-20 14-523,9-6 142,-1 0 0,0-1 0,0-1 0,0 1 0,-1-1 0,-1 0 0,0-1 0,0 0 0,0 0 0,-2-1 0,1 1 0,-1-1 0,-1 0 0,5-19 0,-8 29-207,-1 0 0,1-1 1,-1 1-1,0 0 0,0-1 0,1 1 0,-1 0 0,0 0 0,0-1 0,0 1 1,-1 0-1,1-1 0,0 1 0,0 0 0,-1-1 0,1 1 0,-1 0 0,1 0 0,-1 0 1,0-1-1,1 1 0,-1 0 0,0 0 0,0 0 0,0 0 0,1 0 0,-1 0 1,0 0-1,0 1 0,-1-1 0,-1-1 0,1 1-9,1 1 1,-1 0-1,0 0 1,0 0-1,1 0 0,-1 0 1,0 0-1,0 0 1,1 1-1,-1-1 0,0 0 1,0 1-1,1-1 1,-1 1-1,1 0 0,-1 0 1,0 0-1,1 0 1,0 0-1,-1 0 0,1 0 1,-1 0-1,0 2 1,-5 4-16,0 1 1,1 1-1,0-1 1,0 1-1,1 0 1,0 1-1,1-1 1,-4 12-1,2-2-14,1-1 1,0 0-1,-2 33 0,6-41 15,0-1-1,1 1 1,1 0-1,-1 0 1,4 11-1,-4-18 14,0-1 0,1 0-1,-1 0 1,1 0 0,0 0 0,0 0 0,0 0-1,0 0 1,0 0 0,0 0 0,0 0-1,1 0 1,-1-1 0,0 1 0,1-1-1,0 1 1,-1-1 0,1 1 0,0-1 0,0 0-1,0 0 1,0 0 0,0 0 0,0 0-1,0 0 1,0-1 0,0 1 0,0-1-1,4 1 1,0-1 12,0-1 0,0 0 0,0 0 0,0 0-1,0-1 1,0 0 0,-1 0 0,1 0 0,-1-1 0,1 0-1,-1 0 1,0-1 0,8-6 0,5-5 94,0-2 1,17-20-1,0-3 317,-3-1 0,44-73 0,-76 114-416,0 0 0,0-1-1,0 1 1,0-1 0,0 1 0,0 0 0,0-1 0,1 1 0,-1 0-1,0-1 1,0 1 0,0 0 0,1 0 0,-1-1 0,0 1 0,0 0-1,0 0 1,1-1 0,-1 1 0,0 0 0,1 0 0,-1-1-1,0 1 1,1 0 0,-1 0 0,0 0 0,1 0 0,-1 0 0,0 0-1,1-1 1,-1 1 0,0 0 0,1 0 0,-1 0 0,0 0 0,1 0-1,-1 0 1,0 0 0,1 1 0,0-1 0,4 17 48,-3 34-104,-2-46 63,-1 43-50,0-12-335,2 0 1,6 46-1,-7-81 301,0 0 0,0 0 0,0 0 0,0 0-1,1 0 1,-1 0 0,0 0 0,1 0 0,-1 0 0,1 0 0,-1 0 0,1 0 0,-1-1-1,1 1 1,-1 0 0,2 1 0,-1-2 29,-1 0-1,1 0 1,-1 0-1,0 0 1,1 0 0,-1 0-1,0 0 1,1 0-1,-1 0 1,1 0 0,-1 0-1,0 0 1,1 0-1,-1 0 1,1 0-1,-1-1 1,0 1 0,1 0-1,-1 0 1,0 0-1,0-1 1,1 1 0,-1 0-1,0-1 1,1 1-1,-1 0 1,0 0 0,1-1-1,2-4-170,0 1 0,0-1 0,0 0 1,3-8-1,8-24-621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20532,'0'9'2225,"-2"-2"-1601,2 0-304,0 0 1208,0 3-1536,0-2-640,0-1 528,3 4-200,1 4-208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14467,'-5'21'1675,"-1"-1"0,-11 25-1,-6 19 690,6-2-1422,4 0-1,1 1 1,-3 90-1,15-136-776,0 0 0,1 0-1,1-1 1,7 32 0,-8-43-142,0-1 1,1 0-1,0 1 1,0-1 0,0 0-1,0 0 1,1 0 0,-1-1-1,1 1 1,4 3-1,-5-5-15,0-1 0,0 1 0,0-1-1,0 1 1,1-1 0,-1 0-1,1 0 1,-1 0 0,1 0 0,-1 0-1,1-1 1,-1 1 0,1-1-1,0 1 1,-1-1 0,1 0 0,0 0-1,4-1 1,-2 0 0,1-1 0,-1 0 0,0 0 1,1 0-1,-1 0 0,0-1 0,0 0 0,0 0 0,-1 0 0,1 0 1,-1-1-1,5-4 0,3-4 23,-1-1 0,18-25 0,-28 37-28,42-68 117,-40 63-109,1-1 0,-1 0 0,0 0 0,-1 0 0,0 0 0,0-1 0,0 1 0,0-12 1,-4 17-1,-4 7-5,-6 10 2,-15 40-21,25-50 14,0 1 1,0 0 0,0-1-1,1 1 1,0 0-1,0 0 1,1 0 0,-1 7-1,1-12 2,0-1 1,0 1-1,1-1 0,-1 1 1,0-1-1,0 1 0,0 0 1,0-1-1,1 1 0,-1-1 1,0 1-1,0-1 0,1 1 0,-1-1 1,0 1-1,1-1 0,-1 0 1,0 1-1,1-1 0,-1 1 1,1-1-1,-1 0 0,1 1 0,-1-1 1,1 0-1,-1 1 0,1-1 1,18-1 114,17-17 58,-9 1-12,30-27 0,-2 2-3,-53 41-164,-1 0-1,0 0 1,0 0 0,0 1-1,1-1 1,-1 0-1,0 1 1,1-1-1,-1 1 1,0-1-1,1 1 1,-1 0 0,1 0-1,-1 0 1,1-1-1,2 2 1,-3-1-1,0 0 1,-1 1-1,1-1 1,0 0-1,-1 1 1,1-1-1,0 1 1,-1-1 0,1 1-1,0-1 1,-1 1-1,1 0 1,-1-1-1,1 1 1,-1 0-1,0-1 1,1 1-1,-1 0 1,1 0-1,-1 0 1,0 1-1,2 5-17,-1 0-1,0 0 1,-1 0 0,0 0-1,0 10 1,-1-9 10,-1 19-17,1-20 40,0 1-1,1-1 1,0 0-1,0 0 1,0 0-1,1 0 1,0 0-1,4 14 1,-5-20-8,0 0 1,1-1-1,-1 1 0,0 0 1,1-1-1,-1 1 1,1-1-1,-1 1 1,1-1-1,-1 1 0,1-1 1,-1 1-1,1-1 1,-1 1-1,1-1 1,0 0-1,-1 1 0,1-1 1,0 0-1,-1 0 1,1 1-1,0-1 1,-1 0-1,1 0 1,0 0-1,0 0 0,-1 0 1,1 0-1,0 0 1,-1 0-1,1 0 1,0 0-1,0 0 0,-1-1 1,1 1-1,0 0 1,-1 0-1,1-1 1,0 1-1,-1 0 0,1-1 1,3-2 17,0 1 1,0-1-1,-1 0 1,1 0 0,3-5-1,10-11 37,-9 9-113,0 1 0,1 0 0,0 1 0,18-14 0,-26 22 41,-1-1-1,1 1 0,0-1 1,0 1-1,0-1 0,0 1 1,0-1-1,0 1 0,0 0 1,0 0-1,0-1 0,0 1 1,0 0-1,0 0 0,0 0 1,0 0-1,0 0 0,0 0 1,0 0-1,0 1 0,0-1 1,0 0-1,-1 1 0,1-1 1,0 0-1,0 1 0,0-1 1,0 1-1,0-1 0,0 1 1,-1 0-1,1-1 0,0 1 1,0 0-1,-1-1 0,1 1 1,-1 0-1,1 0 0,-1 0 1,1 0-1,-1 0 0,1 0 1,-1-1-1,0 1 0,1 0 1,-1 0-1,0 2 0,3 6-58,-1 0 0,-1 0-1,1 0 1,-1 10 0,-1-14 40,5 136-195,-4-75 407,15 104 0,-9-136-126,-2-8-42,3 29 0,-7-49-10,-1 1 0,0-1 0,0 0 0,0 1 0,-1-1-1,0 0 1,-1 0 0,1 0 0,-1 0 0,-3 7 0,5-12 4,0 0 0,-1 1 0,0-1 0,1 0 0,-1 0 1,0 0-1,1 0 0,-1 0 0,0 0 0,0 0 0,0 0 0,0 0 0,0 0 0,0 0 1,0 0-1,0-1 0,0 1 0,0 0 0,-1-1 0,1 1 0,0-1 0,0 1 1,-1-1-1,1 0 0,0 1 0,0-1 0,-1 0 0,1 0 0,0 0 0,-1 0 0,1 0 1,0 0-1,-1-1 0,1 1 0,0 0 0,-1-1 0,1 1 0,0-1 0,0 1 1,0-1-1,-1 1 0,1-1 0,0 0 0,0 0 0,-1-1 0,-4-2 29,1-1 0,0 0 0,0 0 0,1 0-1,-1-1 1,1 1 0,-4-9 0,2 3 7,0-1 0,1 0 0,0 0 0,1-1 1,0 1-1,1-1 0,-1-13 0,3 18-78,0 0 1,1 0-1,0 0 1,1 0-1,-1 0 0,2 0 1,-1 0-1,1 0 1,0 0-1,1 1 1,0-1-1,5-10 1,55-89-1628,-36 60 1290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16628,'1'0'184,"-1"0"1,1 0 0,-1 1 0,1-1 0,-1 0 0,1 1-1,-1-1 1,1 0 0,-1 1 0,1-1 0,-1 0 0,1 1-1,-1-1 1,0 1 0,1-1 0,-1 1 0,0-1-1,1 1 1,-1-1 0,0 1 0,0 0 0,1-1 0,-1 1-1,0-1 1,0 1 0,0 0 0,0-1 0,0 1 0,0-1-1,0 2 1,5 24 1733,-5-24-1650,5 42 1278,-4-31-1354,1 1-1,0-1 0,0 1 0,1-1 0,6 16 0,-8-28-173,0 0 0,-1 1 0,1-1-1,0 0 1,0 1 0,0-1-1,0 0 1,0 0 0,0 0-1,0 0 1,0 0 0,0 0-1,1 0 1,-1 0 0,0 0-1,1-1 1,-1 1 0,0-1 0,1 1-1,-1-1 1,1 1 0,-1-1-1,1 0 1,-1 1 0,1-1-1,-1 0 1,1 0 0,-1 0-1,1 0 1,-1-1 0,1 1-1,-1 0 1,1-1 0,-1 1 0,1-1-1,-1 1 1,1-1 0,-1 1-1,0-1 1,2-1 0,6-3 79,1-1 0,-1 0 0,-1-1 0,11-9 0,-18 15-79,60-59 472,-37 35-255,41-32-1,-64 56-234,0 0 1,0 0 0,1 0 0,-1 0 0,0 0 0,1 0-1,-1 1 1,1-1 0,-1 1 0,1-1 0,-1 1 0,1-1-1,0 1 1,-1 0 0,1 0 0,0 0 0,1 0 0,-2 0-3,1 0 1,-1 1-1,0-1 1,0 1 0,0 0-1,0-1 1,0 1 0,0 0-1,0-1 1,-1 1-1,1 0 1,0 0 0,0 0-1,0 0 1,-1 0-1,1-1 1,0 2 0,0 0-1,2 6-9,-1-1 0,1 1 0,-1 0 0,-1 0 0,2 12 0,-2-10 10,2 10-25,-2-10 18,0 0 0,1 0-1,5 17 1,-7-26 11,1 0 0,-1-1-1,0 1 1,0 0 0,1 0-1,-1-1 1,0 1 0,1 0-1,-1-1 1,1 1 0,-1-1-1,1 1 1,-1-1 0,1 1-1,0-1 1,-1 1 0,1-1-1,-1 1 1,1-1-1,0 1 1,-1-1 0,1 0-1,0 0 1,0 1 0,-1-1-1,3 0 1,-2 0 4,0 0 0,1-1-1,-1 1 1,0 0 0,1-1 0,-1 1-1,0-1 1,0 0 0,1 1 0,-1-1-1,0 0 1,0 0 0,2-1 0,2-3 24,1-1 1,-1 0-1,0 0 1,4-8-1,3-5 57,0-1 0,-2 0 0,14-36 0,-28 77-207,1 1 0,0 0-1,3 33 1,-1-52 116,2 0 0,-1 0 0,0 0 1,1 0-1,-1 0 0,1 0 0,0 0 0,0 0 0,0 0 0,0 0 0,1-1 1,-1 1-1,1 0 0,-1-1 0,5 5 0,-5-6 1,1 0 0,0 1 0,-1-1 0,1-1 1,0 1-1,-1 0 0,1 0 0,0-1 0,0 1 0,0-1 0,0 1 0,0-1 0,0 0 0,-1 0 0,1 0 0,0 0 0,0 0 0,0 0 0,0 0 1,0-1-1,0 1 0,0-1 0,0 1 0,-1-1 0,4-2 0,6-2-14,0-1 1,0-1-1,-1 0 1,0 0 0,0-1-1,0-1 1,12-14-1,53-72-342,-63 78 216,-8 10-156,-7 9 138,-7 11 2,-1 9 7,6-16 128,2 1 0,-1 0 0,1 0 0,0 0-1,-3 13 1,6-19 26,0-1 1,-1 0-1,1 0 0,0 0 0,0 0 0,0 1 1,0-1-1,0 0 0,0 0 0,0 0 0,0 0 0,0 1 1,0-1-1,0 0 0,0 0 0,0 0 0,0 0 0,1 1 1,-1-1-1,0 0 0,0 0 0,0 0 0,0 0 0,0 1 1,0-1-1,0 0 0,0 0 0,0 0 0,1 0 1,-1 0-1,0 0 0,0 0 0,0 1 0,0-1 0,0 0 1,1 0-1,-1 0 0,0 0 0,0 0 0,0 0 0,0 0 1,1 0-1,-1 0 0,0 0 0,0 0 0,0 0 0,0 0 1,1 0-1,-1 0 0,0 0 0,0 0 0,1 0 0,13-6 118,11-11 72,-4-1-267,-1-2 0,-1 0 0,-1-1 0,0 0 0,-2-2 0,22-38 0,-2-8 15,27-78 0,-46 108 230,-3-2 0,16-68 0,-59 267 97,4-37-169,24-115-92,-21 170 241,20-153-189,2 0 0,0 0 0,2 0 0,0 0 0,9 36 0,-10-55-52,0-2-2,-1 0 1,0 1-1,1-1 0,0 0 0,-1 1 0,1-1 0,0 0 0,0 0 0,1 0 0,-1 0 0,0 0 0,1 0 0,-1 0 0,1 0 0,-1 0 1,4 2-1,-5-4-6,0-1 0,1 1 0,-1 0 0,1 0 1,-1 0-1,0-1 0,1 1 0,-1 0 0,0 0 0,1-1 1,-1 1-1,0 0 0,1 0 0,-1-1 0,0 1 1,0 0-1,1-1 0,-1 1 0,0-1 0,0 1 0,0 0 1,1-1-1,-1 1 0,0-1 0,0 1 0,0 0 1,0-1-1,0 1 0,0-1 0,0 1 0,0-1 0,0 1 1,0 0-1,0-1 0,0 0 0,-1-20-148,-1 5-51,-1 1-1,0 0 1,-1 0 0,-1 1-1,-9-21 1,-40-68-1025,19 40 933,34 63 310,1-1-1,0 0 1,-1 1 0,1-1 0,0 0 0,-1 1 0,1-1 0,0 0 0,0 1 0,-1-1 0,1 0 0,0 0-1,0 1 1,0-1 0,0 0 0,0 0 0,0 1 0,0-1 0,1 0 0,-1 0 0,0 1 0,0-1 0,0 0-1,1 1 1,-1-1 0,0 0 0,1 1 0,-1-1 0,1 0 0,-1 1 0,0-1 0,1 1 0,-1-1 0,1 1-1,0-1 1,-1 1 0,1-1 0,-1 1 0,1-1 0,0 1 0,-1 0 0,1 0 0,0-1 0,0 1 0,1 0-1,4-2 126,1 1 0,0 0 0,-1 0 0,10 0 0,-3 1 0,38-4 264,-29 4-670,1-2 0,-1 0 0,0-2 0,36-9 0,-57 12 241,0 1-1,0-1 1,-1 1-1,1 0 1,0-1-1,0 0 1,-1 1-1,1-1 1,0 1 0,-1-1-1,1 0 1,0 1-1,-1-1 1,1 0-1,-1 0 1,0 1-1,1-1 1,-1 0-1,1 0 1,-1 0-1,0 0 1,0 1-1,0-1 1,1 0 0,-1 0-1,0 0 1,0 0-1,0 0 1,0 0-1,0 0 1,-1-1-1,-2-21-487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19444,'-19'2'1737,"13"1"-1681,2-5-729,3-5 1570,1 0-401,5-2-456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18116,'-1'-21'3920,"3"30"-497,4 38-895,-4-22-2180,-2-14-276,0 1-1,1-1 0,0 0 1,1 1-1,0-1 0,1 0 0,1 0 1,5 14-1,-8-24-55,-1 0 1,1 0-1,0 0 1,-1-1-1,1 1 1,0 0-1,-1 0 1,1-1-1,0 1 1,0 0-1,0-1 0,0 1 1,0-1-1,-1 1 1,1-1-1,0 0 1,0 1-1,0-1 1,0 0-1,0 0 1,0 0-1,2 1 1,-1-2 13,1 1 1,-1 0-1,0-1 1,1 1-1,-1-1 1,0 0-1,0 0 1,0 0-1,4-2 1,4-3 78,-1-1 1,1 0-1,9-10 1,-14 12-52,42-40 300,-29 25-230,2 2 0,40-31 0,-58 48-127,0 0 0,0 0 0,0 0 0,0 0 0,0 0 1,0 0-1,0 0 0,0 1 0,1-1 0,-1 1 0,0 0 1,0-1-1,3 1 0,-4 1-3,0-1 1,0 0 0,-1 0-1,1 1 1,0-1-1,0 0 1,0 1 0,0-1-1,-1 1 1,1-1-1,0 1 1,0 0-1,-1-1 1,1 1 0,0 0-1,-1-1 1,1 1-1,-1 0 1,1 0-1,-1 0 1,1-1 0,-1 1-1,0 0 1,1 0-1,-1 0 1,0 0-1,0 0 1,0 0 0,1 0-1,-1 0 1,0 1-1,1 7-125,-1 0-1,0 1 1,0-1-1,-1 1 1,0-1 0,-1 0-1,0 0 1,0 0-1,-1 0 1,0 0-1,0 0 1,-1 0-1,-9 14 1,9-19-2967,6-8 2334,7-3-250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22973,'0'1'2328,"6"5"-1719,3 0-281,2-1 1456,5-2-1112,1 1-336,5-1-496,1 0-344,-2-4-616,-2-4 936,-2 3-208,-1-4-120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5 507 19300,'-4'14'2057,"4"-14"-2032,0 0 0,0 0 0,0 0 1,0 0-1,0 0 0,0 0 0,0 0 0,0 0 1,0 0-1,0 1 0,0-1 0,0 0 1,0 0-1,0 0 0,0 0 0,0 0 0,0 0 1,0 0-1,0 0 0,0 0 0,0 0 1,0 1-1,0-1 0,0 0 0,0 0 0,0 0 1,0 0-1,0 0 0,0 0 0,0 0 0,0 0 1,0 0-1,1 0 0,-1 0 0,0 0 1,0 0-1,0 0 0,0 0 0,0 0 0,0 0 1,0 0-1,0 1 0,0-1 0,0 0 1,1 0-1,-1 0 0,0 0 0,0 0 0,0 0 1,0 0-1,0 0 0,0 0 0,0-1 1,0 1-1,0 0 0,0 0 0,1 0 0,-1 0 1,21-18 2232,26-35-1239,-2-2 0,-3-3 0,-2 0 0,-3-3 0,40-89 0,-48 81-625,-52 167-304,10-33-128,-4 7-1115,-14 127 0,31-182 792,3-3-109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21309,'-4'0'2200,"6"3"-1232,7 0-328,7 3 1225,7-2-337,4-4-560,6 0-232,11-4-223,5-2-161,1-1-352,0 1-152,-8-2-529,-5-1-271,-14 5-800,-20 4 1648,0-2-424,-22 5-200,-12 4-25</inkml:trace>
  <inkml:trace contextRef="#ctx0" brushRef="#br0" timeOffset="1">3 191 19260,'8'10'2513,"9"-1"-1489,10-8-288,5-1 1336,6-6-687,4-1-249,2-3-496,1 0-272,-5 0-1112,-4 0 792,-15 7-248,-4 0-88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 13011,'-5'-19'2079,"5"19"-2001,-1 0 0,1 0 1,0 0-1,0 0 0,0-1 1,-1 1-1,1 0 0,0 0 0,0 0 1,-1 0-1,1 0 0,0 0 1,0-1-1,-1 1 0,1 0 0,0 0 1,0 0-1,-1 0 0,1 0 1,0 0-1,0 0 0,-1 0 0,1 0 1,0 0-1,0 0 0,-1 0 1,1 1-1,0-1 0,0 0 0,-1 0 1,1 0-1,0 0 0,0 0 1,-1 1-1,-1 1 291,-1 0-1,1 1 1,0-1 0,0 1-1,1-1 1,-1 1 0,0 0-1,1 0 1,-2 3 0,-10 25 747,2-1 0,-10 41 0,18-57-991,0 0 1,1 0-1,1 0 0,0 1 0,1-1 0,0 0 1,5 26-1,-4-34-105,1 0 0,0 0 1,0-1-1,1 1 0,0-1 1,0 0-1,0 0 0,0 0 0,1 0 1,0 0-1,5 4 0,6 5 61,34 24-1,-35-29-50,0 2-1,-1 0 1,14 14 0,-24-22-26,0 1 1,0-1-1,0 1 0,-1 0 1,1 0-1,-1 0 1,0 0-1,0 1 1,0-1-1,-1 1 0,1-1 1,-1 1-1,0-1 1,0 1-1,0 8 1,-2-9-3,0 1 0,0 0 0,0-1 0,0 0 0,-1 1 0,1-1 0,-1 0 0,0 1 1,-1-1-1,1 0 0,-1-1 0,1 1 0,-1 0 0,0-1 0,-1 1 0,-3 2 0,-1 1 13,0 0 0,-1-1-1,0 0 1,0 0 0,-16 7-1,20-11-1,-1 1 0,0-1 0,0-1-1,0 1 1,0-1 0,-1 0 0,1 0-1,0 0 1,0-1 0,-12-1-1,16 1-9,1 0 0,-1 0 0,1 0 0,-1-1 0,1 1-1,-1 0 1,1-1 0,-1 1 0,1-1 0,0 1 0,-1-1-1,1 0 1,0 0 0,-1 0 0,1 1 0,0-1 0,0 0-1,0 0 1,0-1 0,0 1 0,0 0 0,0 0 0,0 0-1,0-1 1,1 1 0,-1 0 0,0-1 0,1 1 0,-1-1-1,1 1 1,0-1 0,-1 1 0,1-1 0,0 1-1,0-1 1,0 1 0,0-1 0,0 1 0,0-1 0,1 1-1,-1-1 1,0 1 0,1-1 0,-1 1 0,1 0 0,-1-1-1,2-1 1,2-5 13,0-1-1,1 1 0,0 0 0,0 0 1,1 1-1,8-10 0,25-21 277,49-36 1,27-26 490,-109 94-738,15-14 208,-1-2 0,0 0 1,18-30-1,-33 44-167,-1 0 0,0 0 0,0 0 1,-1 0-1,0-1 0,3-12 0,-5 16-41,0 0 1,-1 0-1,0 0 1,0 0-1,0 0 1,0 0-1,-1 0 0,0 0 1,0 0-1,0 0 1,-1 1-1,-2-8 1,1 7-51,0 0 1,0 0 0,-1 1-1,1-1 1,-1 1 0,0 0-1,0 0 1,-1 0 0,1 0-1,-1 1 1,1 0 0,-1 0-1,0 0 1,-1 1 0,1-1-1,0 1 1,-1 0 0,1 1-1,-1-1 1,1 1 0,-1 0 0,0 1-1,1-1 1,-10 1 0,4 1-268,0-1 0,1 1 0,-1 1 0,0 0 0,1 0 0,-1 1 0,1 0 0,0 1 0,0 0 0,0 1 0,0 0 0,-9 7 0,6-1-505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15563,'1'1'110,"0"-1"-1,0 1 0,0-1 0,-1 0 1,1 1-1,0-1 0,0 0 0,0 0 1,0 1-1,0-1 0,0 0 0,0 0 1,0 0-1,0-1 0,0 1 0,0 0 1,0 0-1,0 0 0,0-1 0,0 1 1,0 0-1,0-1 0,0 1 0,0-1 1,-1 1-1,1-1 0,0 1 0,0-1 1,0 0-1,-1 1 0,2-2 0,26-29 1096,-21 22-410,54-67 1826,59-99 1,-136 202-3010,1 2 0,1-1 0,2 2 0,1 0 0,1 0 0,-8 45 0,18-73 264,-3 27-830,3-29 925,0 1 1,0-1-1,-1 1 0,1 0 0,0-1 1,0 1-1,0 0 0,0-1 1,0 1-1,1-1 0,-1 1 1,0 0-1,0-1 0,0 1 1,0-1-1,1 1 0,-1 0 1,0-1-1,1 1 0,-1-1 1,0 1-1,1-1 0,-1 1 0,0-1 1,1 1-1,-1-1 0,1 0 1,-1 1-1,1-1 0,-1 0 1,1 1-1,-1-1 0,1 0 1,0 1-1,0-1 0,13-3-674</inkml:trace>
  <inkml:trace contextRef="#ctx0" brushRef="#br0" timeOffset="1">407 26 15107,'-1'0'55,"1"0"-1,0 0 1,0 0-1,-1 0 1,1 0-1,0 0 1,-1-1-1,1 1 1,0 0-1,0 0 1,-1 0-1,1 0 1,0 0-1,-1 0 1,1 0-1,0 0 1,-1 0-1,1 0 1,0 0-1,0 0 1,-1 1-1,1-1 1,0 0-1,-1 0 1,1 0-1,0 0 1,0 0-1,-1 1 1,1-1-1,0 0 1,0 0-1,-1 0 1,1 1-1,0-1 1,0 0-1,0 0 1,-1 1-1,-13 10 364,5-3-194,0 2 1,1-1-1,0 1 1,1 0-1,0 0 1,1 1-1,0 0 1,0 1-1,1-1 1,1 1 0,0 0-1,1 0 1,-4 23-1,6-33-203,1-1-1,0 1 1,0 0 0,0 0-1,0 0 1,0 0 0,0-1-1,0 1 1,0 0 0,1 0-1,-1 0 1,1-1 0,-1 1-1,1 0 1,0-1 0,-1 1 0,1 0-1,0-1 1,0 1 0,0-1-1,1 1 1,-1-1 0,3 3-1,-2-3 14,-1-1 1,1 1-1,0-1 0,0 1 0,0-1 0,0 0 1,0 0-1,-1 1 0,1-1 0,0-1 1,0 1-1,0 0 0,0 0 0,0-1 0,0 1 1,-1-1-1,1 1 0,0-1 0,0 0 0,-1 0 1,1 0-1,2-1 0,5-4 164,-1 0-1,0 0 0,0-1 1,0 0-1,0-1 1,-1 0-1,10-14 1,-14 18-109,1-2 0,-1 1 0,0 0 0,0 0 0,0-1 1,-1 0-1,0 1 0,0-1 0,-1 0 0,1 0 0,-1 0 0,-1 0 0,1 0 1,-1-10-1,-1 14-136,1-1-1,-1 1 1,0 0 0,0-1 0,0 1 0,0 0 0,0 0 0,-1-1 0,1 1-1,-1 0 1,1 0 0,-1 0 0,0 1 0,1-1 0,-1 0 0,0 1 0,0-1-1,-1 1 1,1-1 0,0 1 0,0 0 0,-1 0 0,1 0 0,0 1 0,-1-1 0,1 0-1,-4 0 1,3 1-110,-1-1-1,1 1 1,0 0-1,0 0 1,0 0-1,0 0 1,0 0 0,0 1-1,0-1 1,0 1-1,0 0 1,0 0-1,0 0 1,1 0-1,-1 1 1,0-1-1,1 1 1,-1-1-1,1 1 1,-1 0 0,1 0-1,-4 4 1,0 6-661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191 101 18308,'20'-26'2534,"-18"46"-821,-5 34-679,-18 102-1,4-48-980,8-44 33,3-28 15,1 1 0,2 0 0,2 47 0,1-83-92,0 0 0,0 0-1,0 0 1,0 0 0,0 0-1,0-1 1,0 1 0,1 0-1,-1 0 1,0 0 0,0 0-1,1-1 1,-1 1-1,0 0 1,1 0 0,-1-1-1,1 1 1,-1 0 0,1 0-1,-1-1 1,1 1 0,-1-1-1,1 1 1,0-1 0,-1 1-1,1-1 1,0 1 0,0-1-1,-1 1 1,1-1 0,0 0-1,0 1 1,1-1-1,-1 0-12,1 0-1,-1-1 0,0 1 1,1-1-1,-1 1 0,0-1 0,0 1 1,1-1-1,-1 0 0,0 0 0,0 1 1,0-1-1,0 0 0,0 0 0,0 0 1,0 0-1,-1 0 0,1 0 1,0-1-1,1-1 0,2-6-214,0 0 0,-1 0 0,1-1 0,-2 0 1,1 0-1,-1 0 0,-1 0 0,0 0 0,0 0 0,-1 0 0,-1 0 0,1 0 0,-2 0 0,-4-19 0,-4-9-631,-1 0 0,-25-51-1,-53-88-5162,32 70 9145,57 107-3006,0 0 1,0 0 0,0 0-1,0 0 1,0-1 0,0 1 0,0 0-1,0 0 1,0 0 0,0-1 0,0 1-1,0 0 1,0 0 0,0 0 0,0 0-1,0-1 1,0 1 0,0 0 0,0 0-1,0 0 1,0-1 0,1 0 1267,-1 1-1267,0 0-1,1 0 1,-1-1 0,0 1-1,0 0 1,12-3 2320,21 3-1137,-20 0-533,81-6-48,121-22 0,-207 27-1064,-5 1 216,0-1-1,0 1 1,0-1 0,0 1-1,0-1 1,0 0-1,-1 0 1,1 0-1,0 0 1,-1-1 0,1 1-1,2-3 1,-3 2-431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18940,'0'27'2129,"11"-11"-1049,4-5-360,14-6 1176,5-4-327,6-2-425,6-2-224,2-4-472,-1-1-256,0-5-872,-1-1-472,-9-2 920,-5-4-184,-5-1-192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16884,'-6'94'3395,"1"-29"-589,6 109 1,0-171-2718,-1 0 0,1 1 0,0-1 0,0 0 0,0 0 0,0 0 0,2 4 1,-2-6-69,-1-1 0,0 0 1,0 1-1,0-1 1,1 0-1,-1 1 0,0-1 1,0 0-1,1 0 0,-1 1 1,0-1-1,0 0 1,1 0-1,-1 0 0,0 1 1,1-1-1,-1 0 1,0 0-1,1 0 0,-1 0 1,0 0-1,1 0 1,-1 0-1,0 0 0,1 0 1,0 0-1,-1 0 8,1 0 1,0-1-1,0 1 0,-1-1 0,1 1 0,-1-1 0,1 0 1,-1 1-1,1-1 0,-1 0 0,1 1 0,-1-1 0,1 0 1,-1 1-1,0-1 0,1 0 0,-1-1 0,8-25 228,-1-1-1,-1 0 0,-1 0 0,-2 0 0,-1-1 1,-1-32-1,-2 30-231,1 31-25,0 0 0,-1 0-1,1 0 1,0 0-1,0-1 1,0 1 0,0 0-1,0 0 1,0 0-1,0 0 1,0 0 0,0 0-1,0 0 1,0 0 0,0-1-1,0 1 1,0 0-1,0 0 1,0 0 0,-1 0-1,1 0 1,0 0-1,0 0 1,0 0 0,0 0-1,0 0 1,0 0-1,0 0 1,0 0 0,0 0-1,-1 0 1,1 0 0,0 0-1,0 0 1,0 0-1,0 0 1,0 0 0,0 0-1,0 0 1,-1 0-1,1 0 1,0 0 0,0 0-1,0 0 1,0 0 0,0 0-1,0 0 1,0 0-1,0 0 1,-1 0 0,1 0-1,0 0 1,0 0-1,0 1 1,0-1 0,0 0-1,0 0 1,0 0-1,0 0 1,0 0 0,0 0-1,0 0 1,0 0 0,0 0-1,0 1 1,0-1-1,0 0 1,0 0 0,0 0-1,-5 8 0,4-3-2,0 0-1,0-1 1,1 1-1,-1 0 1,1-1-1,0 1 1,1 0-1,-1 0 1,1-1-1,0 1 1,0 0-1,4 8 1,-5-11 1,1 0 1,0-1 0,0 1-1,0 0 1,1-1 0,-1 1 0,0-1-1,1 1 1,-1-1 0,1 0-1,-1 0 1,1 1 0,-1-1 0,1 0-1,0 0 1,0-1 0,-1 1 0,1 0-1,0-1 1,0 1 0,0-1-1,0 1 1,0-1 0,0 0 0,0 0-1,0 0 1,0 0 0,0 0-1,-1 0 1,1-1 0,0 1 0,0 0-1,3-2 1,4-2 7,1 1 0,-1-2 0,0 1 0,-1-1 0,1 0 0,-1-1-1,0 0 1,13-13 0,-3 0 17,-1 0 1,18-26-1,-31 41-19,0-1 0,-1 0 0,0 0 0,0 0 0,0 0 0,-1-1 1,0 1-1,0-1 0,2-7 0,-6 12-38,-4 7 12,-6 11-14,-4 15-30,-17 56 1,29-78 67,1 0 0,1 0 0,0 1 0,0-1 0,1 1 0,1 0 1,0-1-1,0 1 0,1 0 0,2 11 0,-3-20 1,1 0 0,-1 0 0,1 0 0,0-1 1,-1 1-1,1 0 0,0-1 0,0 1 0,0 0 0,0-1 0,0 0 1,1 1-1,-1-1 0,0 1 0,1-1 0,-1 0 0,1 0 0,-1 0 0,4 2 1,-2-2 2,0-1 1,0 1-1,0 0 1,0-1-1,0 0 1,0 1-1,0-1 1,-1 0-1,1-1 1,0 1 0,5-1-1,2-2 12,0 0 1,-1-1-1,1 0 0,-1 0 1,0-1-1,11-7 0,-7 2 6,0 0 0,0-2 0,-1 1 0,-1-1 0,0-1 0,-1 0 0,0-1 0,-1 0-1,0 0 1,-1-1 0,-1 0 0,9-27 0,-16 42-24,0 0 0,0 0 1,0 0-1,0 0 0,0 0 0,-1 0 0,1 0 0,0 0 1,0 0-1,0 1 0,0-1 0,0 0 0,-1 0 0,1 0 1,0 0-1,0 0 0,0 0 0,0 0 0,-1 0 0,1 0 1,0 0-1,0 0 0,0-1 0,0 1 0,0 0 0,-1 0 0,1 0 1,0 0-1,0 0 0,0 0 0,0 0 0,0 0 0,-1 0 1,1 0-1,0-1 0,0 1 0,0 0 0,0 0 0,0 0 1,0 0-1,0 0 0,0 0 0,0-1 0,-1 1 0,1 0 1,0 0-1,0 0 0,0 0 0,0-1 0,0 1 0,0 0 1,0 0-1,0 0 0,0 0 0,0 0 0,0-1 0,0 1 1,0 0-1,0 0 0,0 0 0,1 0 0,-1-1 0,0 1 1,0 0-1,-4 4-2,1 1 0,-1 0 1,1 0-1,0 0 0,1 0 0,-1 0 1,-2 10-1,-13 43-18,17-54 9,-2 7 13,0 1-1,1 0 1,0 0 0,-1 21 0,3-31-10,0-1 1,0 1 0,0 0 0,0 0-1,0 0 1,1-1 0,-1 1 0,1 0-1,-1 0 1,1-1 0,-1 1 0,1 0-1,0-1 1,0 1 0,0-1 0,0 1-1,0-1 1,0 1 0,0-1 0,1 0-1,-1 1 1,0-1 0,1 0 0,-1 0-1,1 0 1,-1 0 0,1 0 0,0-1-1,-1 1 1,1 0 0,0-1 0,0 1-1,-1-1 1,1 0 0,0 1 0,0-1-1,0 0 1,-1 0 0,1 0 0,3-1-1,-1 1-124,0-1-1,1 0 0,-1 0 0,0 0 0,0-1 1,1 1-1,-1-1 0,0 0 0,-1 0 1,1 0-1,0-1 0,-1 0 0,1 1 1,-1-1-1,0 0 0,0-1 0,0 1 0,4-6 1,0-2-104,0 1 0,-1-1 0,-1-1 0,0 1 0,5-17 0,6-25-531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17812,'-13'-8'2496,"4"5"-1311,1 0-537,2 4 3777,7 2-3945,4 1-752,-1-2 304,6 4-176,3 1-144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16331,'-27'141'8807,"-25"224"-6150,50-343-2552,-3 33 133,5-50-202,0-1 0,0 0-1,0 1 1,1-1 0,0 1 0,0-1-1,0 0 1,0 0 0,2 5-1,-2-8-25,-1 0 0,1-1 0,-1 1 0,1 0-1,0-1 1,-1 1 0,1-1 0,0 1 0,-1 0-1,1-1 1,0 0 0,0 1 0,-1-1 0,1 1-1,0-1 1,0 0 0,0 1 0,-1-1 0,1 0-1,0 0 1,0 0 0,0 0 0,0 0 0,0 0-1,0 0 1,-1 0 0,1 0 0,0 0 0,0 0 0,0-1-1,0 1 1,-1 0 0,1-1 0,0 1 0,1-1-1,26-17 156,-28 18-165,57-55 277,-44 41-211,1 0 0,1 1 0,30-21 0,-44 33-67,0 0-1,1 0 1,-1 0-1,0 0 1,1 1-1,-1-1 1,0 1-1,1-1 1,-1 1-1,1-1 1,-1 1-1,1 0 1,-1 0-1,1-1 1,-1 1-1,1 0 1,-1 0-1,1 1 1,-1-1-1,1 0 1,1 1-1,-2 0 0,0-1-1,-1 1 0,1 0 1,0 0-1,0 0 0,0 0 1,-1 0-1,1 0 1,0 0-1,-1 0 0,1 0 1,-1 0-1,0 0 0,1 1 1,-1-1-1,0 0 0,1 0 1,-1 0-1,0 0 0,0 2 1,0 7-17,-1 0 1,0 0 0,0 0 0,-5 18-1,-11 27 20,15-49-160,0 0 0,0-1 0,-1 1 0,0-1 0,-1 1 0,1-1 0,-6 6 0,9-17-3594,4-13 2285,5-5 461,2-3-336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16932,'2'1'219,"0"0"0,0 1 0,1-1 0,-1 0 1,0 0-1,1 0 0,-1 0 0,0-1 0,1 1 1,-1-1-1,1 1 0,-1-1 0,1 0 0,-1 0 1,1 0-1,-1 0 0,1 0 0,-1-1 0,1 1 1,-1-1-1,1 0 0,-1 0 0,1 1 0,-1-2 1,0 1-1,0 0 0,0 0 0,1-1 0,2-2 1,4-3 278,0 0 1,0-1-1,0-1 1,-1 1-1,7-11 1,-8 9-74,0 1 0,10-20 0,-15 25-323,-1 1 0,1-1 0,-1 0 0,0 0 0,0 0 0,0 0 0,0 0 0,-1 0 0,0-1 0,0 1 0,0-6 0,0 9-84,0 0 0,0 0 0,0 0 0,-1 1 1,1-1-1,0 0 0,0 0 0,-1 0 0,1 1 0,0-1 0,-1 0 0,1 0 0,-1 1 0,1-1 0,-1 0 0,1 1 0,-1-1 0,1 1 1,-1-1-1,0 0 0,1 1 0,-1-1 0,0 1 0,1 0 0,-1-1 0,0 1 0,0 0 0,0-1 0,1 1 0,-1 0 0,0 0 0,0 0 1,0 0-1,1-1 0,-1 1 0,0 0 0,0 1 0,0-1 0,0 0 0,1 0 0,-1 0 0,-1 1 0,-2 0 3,1 0-1,0 0 1,-1 1-1,1 0 0,0-1 1,0 1-1,0 1 1,0-1-1,-3 3 1,-6 8-39,0 1 1,1 0-1,1 1 1,0 0 0,1 1-1,1 0 1,0 0-1,1 1 1,1 0-1,1 0 1,0 1-1,-3 21 1,8-36 8,-1 1 0,1-1 0,0 1 1,0-1-1,0 0 0,1 1 0,-1-1 0,1 0 0,0 1 0,0-1 0,1 4 1,-1-6 5,0 0 1,-1 0 0,1 0-1,0 0 1,0 0 0,0 0 0,0 0-1,-1 0 1,1-1 0,0 1-1,1 0 1,-1-1 0,0 1 0,0-1-1,0 1 1,0-1 0,0 1 0,0-1-1,1 0 1,-1 0 0,0 0-1,0 1 1,0-1 0,1 0 0,-1-1-1,0 1 1,0 0 0,1 0-1,-1 0 1,0-1 0,0 1 0,0-1-1,2 0 1,4-2-4,1 0 1,-1-1-1,0 0 0,-1 0 0,1-1 1,-1 1-1,0-2 0,0 1 0,0-1 1,6-8-1,8-10-112,19-35 0,-29 45 0,-5 5 14,11-12-427,-16 21 518,0 0 1,1 0 0,-1 0 0,0 0-1,0 0 1,1 0 0,-1 0-1,0 0 1,0 0 0,0 0 0,1 0-1,-1 0 1,0 0 0,0 0-1,0 0 1,1 0 0,-1 0 0,0 0-1,0 0 1,0 0 0,1 0 0,-1 0-1,0 1 1,0-1 0,0 0-1,0 0 1,0 0 0,1 0 0,-1 1-1,0-1 1,0 0 0,0 0-1,0 0 1,0 0 0,0 1 0,0-1-1,0 0 1,1 0 0,-1 0-1,0 1 1,0-1 0,0 0 0,0 0-1,0 0 1,0 1 0,0-1-1,0 0 1,0 0 0,-1 1 0,1-1-1,0 0 1,0 0 0,0 0-1,0 1 1,0-1 0,0 0 0,0 18-312,0-18 312,-1 19-234,0-10 180,0-1 1,1 1-1,0-1 0,1 1 0,-1-1 0,2 1 0,2 11 0,-4-19 68,1 0 0,-1 0 0,1-1-1,-1 1 1,1 0 0,-1 0 0,1 0-1,-1-1 1,1 1 0,0 0 0,-1 0-1,1-1 1,0 1 0,0-1 0,0 1-1,-1-1 1,1 1 0,0-1 0,0 1-1,0-1 1,0 0 0,0 1 0,0-1-1,0 0 1,0 0 0,0 0 0,0 0-1,0 0 1,0 0 0,0 0 0,0 0-1,-1 0 1,1 0 0,0-1 0,0 1-1,0 0 1,0 0 0,0-1 0,0 1-1,1-2 1,4-1 30,-1 0-1,0 0 0,0-1 1,0 0-1,6-6 0,18-21 270,-2-2-1,-1 0 0,-1-2 0,29-55 0,-27 39 104,-4 0 0,33-103 0,-55 151-396,3-8-14,-1-1 0,0 1-1,-1-1 1,0 0 0,0-17 0,-2 29 4,0 0 0,0 0 1,0 0-1,-1 0 0,1 0 0,0 0 1,0 0-1,0 1 0,0-1 1,0 0-1,0 0 0,0 0 0,0 0 1,0 0-1,-1 0 0,1 0 1,0 0-1,0 0 0,0 0 0,0 0 1,0 0-1,0 0 0,0 0 1,-1 0-1,1 0 0,0 0 0,0 0 1,0 0-1,0 0 0,0 0 1,0 0-1,-1 0 0,1 0 1,0 0-1,0 0 0,0 0 0,0 0 1,0-1-1,0 1 0,0 0 1,0 0-1,0 0 0,-1 0 0,1 0 1,0 0-1,0 0 0,0 0 1,0 0-1,0-1 0,0 1 0,0 0 1,0 0-1,0 0 0,0 0 1,0 0-1,0 0 0,0 0 0,0-1 1,0 1-1,0 0 0,0 0 1,0 0-1,0 0 0,0 0 0,0 0 1,0 0-1,0-1 0,0 1 1,0 0-1,-6 9-70,-6 17 46,2 0 0,0 1 1,2 0-1,1 1 1,2 0-1,0 0 1,-1 37-1,5-29 0,1 0 1,2-1 0,2 1-1,1-1 1,14 51-1,10-5-18,-29-79-88,-2-5 18,-8-12-66,-11-22-73,-76-133-873,27 50 505,70 119 624,0 1 0,0 0-1,0 0 1,0 0 0,0 0-1,0 0 1,0 0 0,0-1-1,0 1 1,0 0 0,0 0-1,0 0 1,0 0 0,0 0-1,0 0 1,0 0 0,0-1-1,0 1 1,0 0 0,0 0-1,0 0 1,0 0 0,0 0-1,0 0 1,0 0 0,0-1-1,0 1 1,0 0 0,0 0-1,0 0 1,1 0 0,-1 0-1,0 0 1,0 0 0,0 0-1,0 0 1,0 0 0,0 0-1,0 0 1,1 0 0,-1-1-1,0 1 1,0 0 0,0 0-1,0 0 1,0 0 0,0 0 0,0 0-1,1 0 1,-1 0 0,0 0-1,0 1 1,14-1 134,27 7 99,-22-3-139,65 5 110,-74-9-343,-1 0 0,1 0 1,-1-1-1,1 0 0,-1-1 0,15-4 0,-23 6 138,1-1 1,-1 1-1,0 0 0,1-1 0,-1 1 0,0-1 0,0 1 0,0-1 1,1 0-1,-1 0 0,0 1 0,0-1 0,0 0 0,0 0 0,0 0 1,0 0-1,-1 0 0,1 0 0,0 0 0,0 0 0,-1-1 0,1 1 1,-1 0-1,1 0 0,-1-1 0,1 1 0,-1 0 0,0-1 0,0 1 1,0 0-1,0-1 0,0 1 0,0 0 0,0-1 0,0 1 0,0 0 1,-1-3-1,-9-14-298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18412,'-9'8'1928,"4"-1"-1424,5 0-207,4-2 1007,4-5-784,0 1-80,-1 3-344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50 17188,'1'-3'396,"-1"0"1,1 0 0,-1 0 0,0 0 0,0 0-1,0 0 1,0 0 0,0 0 0,-1 0 0,1 0-1,-2-4 1,1 7-278,1-1 0,0 0 1,-1 1-1,1-1 0,-1 0 0,1 1 0,-1-1 0,1 1 0,-1-1 0,1 1 1,-1-1-1,0 1 0,1 0 0,-1-1 0,1 1 0,-1 0 0,0-1 0,0 1 0,0 0 1,-1-1 26,0 1-1,0 0 1,1 0 0,-1 0 0,0 1 0,0-1 0,1 0 0,-1 1 0,0-1 0,0 1 0,-1 0 0,-9 5-56,0 0 1,1 0-1,-1 1 0,1 1 0,1 0 1,0 0-1,0 1 0,1 0 1,0 1-1,0 0 0,1 1 1,0-1-1,-11 24 0,18-33-91,0 1 0,1 0 0,-1 0 0,0-1 0,1 1 0,0 0 0,-1 0 0,1 0 0,0 0 0,0 0 0,0-1 0,0 1 0,0 0 0,0 0 1,1 0-1,0 3 0,0-3-2,0-1 1,-1 0-1,1 0 1,0 1 0,0-1-1,0 0 1,1 0 0,-1 0-1,0 0 1,0 0 0,1 0-1,-1 0 1,0-1 0,1 1-1,-1 0 1,3 0 0,5 1-14,1 0 1,0 0 0,0-1 0,0-1 0,13 0-1,-2 0-1,-13 1 4,7-1-41,0 1-1,1 1 0,14 3 0,-27-4 40,0-1-1,0 1 0,0 0 0,-1 0 0,1 0 1,0 0-1,-1 1 0,1-1 0,-1 1 0,1-1 1,-1 1-1,0 0 0,1 0 0,-1 0 0,0 0 1,-1 0-1,1 1 0,0-1 0,0 0 0,-1 1 1,0 0-1,3 4 0,-4-5 16,0 1 0,0-1 0,0 1 0,0-1-1,0 0 1,-1 1 0,1-1 0,-1 0 0,0 1 0,1-1 0,-1 0 0,0 1 0,0-1 0,0 0-1,-1 0 1,1 0 0,0 0 0,-1 0 0,0-1 0,1 1 0,-1 0 0,0-1 0,0 1 0,0-1-1,0 1 1,0-1 0,-3 2 0,-7 4 82,-1 0-1,0-1 0,-16 5 1,17-7-308,0 0 0,0 0 0,0-2 0,-1 1 0,-19 0-1,32-3 200,-1 0-1,1 0 0,0 1 0,-1-1 0,1 0 0,0 0 0,0 0 0,-1 0 1,1 0-1,0 0 0,0 0 0,-1 0 0,1 0 0,0-1 0,-1 1 0,1 0 0,0 0 1,0 0-1,-1 0 0,1 0 0,0 0 0,0 0 0,-1-1 0,1 1 0,0 0 1,0 0-1,0 0 0,-1-1 0,1 1 0,0 0 0,0 0 0,0 0 0,0-1 0,-1 1 1,1 0-1,0 0 0,0-1 0,0 1 0,0 0 0,0 0 0,0-1 0,0 1 1,0 0-1,0-1 0,0 1 0,0 0 0,0 0 0,0-1 0,0 1 0,0 0 0,0-1 1,0 1-1,0 0 0,1-1 0,10-16-550,-11 17 552,19-24-729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16620,'-95'131'5088,"84"-114"-4723,1 0 0,1 1 0,1 0-1,1 0 1,-11 40 0,18-57-348,-1 0 0,1 1 0,0-1 0,-1 0 0,1 1 0,0-1 0,0 1 0,0-1 0,0 1 0,0-1 0,0 1 0,0-1-1,1 0 1,-1 1 0,0-1 0,1 0 0,-1 1 0,1-1 0,0 0 0,-1 1 0,1-1 0,0 0 0,1 2 0,-1-3 2,1 1 0,-1-1 0,1 0 0,-1 1-1,1-1 1,-1 0 0,1 0 0,-1 0 0,1 0 0,0 0 0,-1 0 0,1-1 0,-1 1 0,1 0 0,-1-1-1,1 1 1,-1-1 0,0 0 0,1 0 0,-1 1 0,3-3 0,13-8 190,24-18-1,16-11 145,-51 37-330,0-1 1,0 1 0,1 0-1,-1 1 1,1 0 0,-1 0-1,11-1 1,-15 2-27,0 1-1,0 0 1,0 0 0,0 0 0,-1 0 0,1 0-1,0 0 1,0 1 0,0-1 0,0 1 0,-1-1 0,1 1-1,0 0 1,-1-1 0,1 1 0,0 0 0,-1 0-1,1 0 1,-1 0 0,1 1 0,-1-1 0,3 3-1,-2-1-9,0 1-1,0-1 1,-1 1 0,1-1-1,-1 1 1,0 0-1,0-1 1,0 1-1,0 0 1,0 6-1,0 3-21,-1 0 0,-1 1-1,0-1 1,0 0 0,-6 21-1,-5 3 219,-1-1-1,-1 0 0,-22 36 0,-64 96 639,72-126-677,28-42-146,0 0 0,0 0 0,0-1 0,0 1 0,-1 0 0,1 0 0,0 0 0,0 0 0,0 0 0,0 0 0,0 0-1,0 0 1,0 0 0,0 0 0,0 0 0,0 0 0,0 0 0,0-1 0,0 1 0,0 0 0,0 0 0,-1 0 0,1 0 0,0 0 0,0 0 0,0 0 0,0 0 0,0 0 0,0 0 0,0 0 0,0 0-1,0 0 1,0 0 0,-1 0 0,1 0 0,0 0 0,0 0 0,0 0 0,0 0 0,0 0 0,0 0 0,0 0 0,0 0 0,0 0 0,0 0 0,-1 0 0,1 1 0,0-1 0,0 0 0,0 0 0,0 0-1,0 0 1,0 0 0,0 0 0,0 0 0,0 0 0,0 0 0,0 0 0,0 0 0,0 0 0,0 1 0,0-1 0,1-9-90,4-13-66,2 0 0,1 1 0,0-1 1,15-24-1,53-80-255,-27 56 294,2 3 0,76-75 0,-126 140 119,3-2 0,0-1 1,0 1-1,1 0 1,0 0-1,7-4 0,-11 7 0,-1 1 0,0 0-1,0 0 1,0 0 0,0 0 0,1 0-1,-1 0 1,0-1 0,0 1-1,0 0 1,1 0 0,-1 0-1,0 0 1,0 0 0,0 0 0,1 0-1,-1 0 1,0 0 0,0 0-1,0 0 1,1 0 0,-1 0-1,0 0 1,0 0 0,0 0 0,1 0-1,-1 1 1,0-1 0,0 0-1,0 0 1,1 0 0,-1 0-1,0 0 1,0 0 0,0 1-1,0-1 1,0 0 0,1 0 0,-1 0-1,0 0 1,0 1 0,0-1-1,0 0 1,0 0 0,0 0-1,0 0 1,0 1 0,0-1 0,0 0-1,1 0 1,-1 1 0,0-1-1,0 0 1,0 0 0,0 0-1,0 1 1,-1-1 0,1 0 0,0 0-1,0 0 1,0 1 0,0-1-1,0 0 1,0 0 0,0 0-1,0 1 1,0-1 0,0 0-1,-1 0 1,-4 15 4,5-15-4,-54 107 419,54-104-136,4-5-166,3-6 38,8-14 439,-1-1 1,-1-1 0,-1 0 0,-1 0 0,-1-1-1,12-49 1,-16 77-1110,-1 1 0,1-1 0,0 0 0,0 0 1,0-1-1,1 0 0,-1 0 0,13 2 0,5-4-185,3-4-154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18052,'-6'3'316,"0"-1"1,0 1-1,0 0 0,0 0 1,1 1-1,-1-1 0,1 1 1,0 1-1,0-1 0,0 1 1,1-1-1,0 1 0,0 1 1,-5 8-1,-1 1 162,1 2 1,1-1-1,-12 34 1,17-42-432,0-1 1,1 0 0,0 1-1,1-1 1,0 1-1,0-1 1,0 1 0,1 0-1,0-1 1,2 12 0,-2-18-42,0 0 0,1 0 0,-1-1 0,0 1 0,0 0 1,1 0-1,-1 0 0,1 0 0,-1 0 0,1-1 0,-1 1 0,1 0 0,-1 0 1,1-1-1,0 1 0,-1 0 0,1-1 0,0 1 0,0-1 0,-1 1 1,1-1-1,0 1 0,0-1 0,0 0 0,0 1 0,-1-1 0,3 1 0,-1-1 5,0 0-1,0-1 1,0 1-1,0 0 0,1-1 1,-1 1-1,0-1 1,0 1-1,0-1 0,0 0 1,3-2-1,3-2 28,0 0-1,-1-1 0,1 0 0,10-11 0,0-3-1,0-2 0,-2 0 0,-1-1 0,0 0 0,-2-1 0,-1-1-1,10-27 1,-18 36-182,-4 16 143,0 0-1,0 0 0,0 1 1,0-1-1,0 0 0,0 0 0,0 0 1,0 0-1,0 0 0,0 0 1,0 0-1,0 0 0,-1 0 0,1 0 1,0 0-1,0 0 0,0 0 1,0 0-1,0 0 0,0 0 0,0 0 1,0 0-1,0 0 0,0 0 0,0 0 1,0 0-1,0 0 0,0 0 1,0 0-1,-1 0 0,1 0 0,0 0 1,0 0-1,0 0 0,0 0 1,0 0-1,0 0 0,0 0 0,0 0 1,0 0-1,0 0 0,0 0 1,0 0-1,0 0 0,0 0 0,-1 0 1,1 0-1,0 0 0,0 0 1,0 0-1,0 0 0,0 0 0,0 0 1,0 0-1,0 0 0,0 0 1,0-1-1,0 1 0,0 0 0,0 0 1,0 0-1,0 0 0,0 0 1,-14 25-494,5-7-77,2 1 0,-5 22 1,10-34 350,0 1 0,1-1 0,0 0 0,1 0 0,-1 1 0,1-1 0,1 0 0,-1 1 0,3 9 0,-2-16 171,-1 1 1,0-1 0,1 1 0,0-1 0,-1 1 0,1-1 0,0 0 0,0 1-1,-1-1 1,1 0 0,2 2 0,14 3-664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17228,'-7'1'263,"1"0"1,-1 0-1,1 0 1,-1 1-1,1 0 1,0 0-1,0 1 1,0-1-1,0 1 1,1 1-1,-1-1 0,1 1 1,0 0-1,0 0 1,0 0-1,0 1 1,1 0-1,-6 8 1,6-9-229,0 1 0,1 0 1,0 0-1,0 1 0,0-1 0,1 0 1,0 1-1,0 0 0,0-1 0,1 1 1,-1 0-1,1 0 0,1 0 0,-1 0 1,1 0-1,0 0 0,1 0 0,-1 0 1,1 0-1,2 8 0,-2-13-16,0 1 0,-1 0-1,1 0 1,0 0 0,0-1-1,0 1 1,0 0 0,0-1-1,0 1 1,1-1 0,-1 1-1,1-1 1,-1 0 0,1 0 0,-1 1-1,1-1 1,-1 0 0,1 0-1,0-1 1,0 1 0,0 0-1,-1-1 1,1 1 0,0-1-1,0 1 1,0-1 0,0 0 0,0 0-1,0 0 1,0 0 0,0 0-1,0 0 1,0 0 0,0-1-1,0 1 1,-1-1 0,1 1-1,2-2 1,4-1 131,1-1-1,-1 0 0,0 0 1,0-1-1,0 0 1,12-11-1,-9 6 107,-1 0 0,1-1-1,10-15 1,-18 22-192,0 0 1,-1 0-1,1 0 1,-1-1-1,0 1 1,0-1-1,0 1 1,0-1-1,-1 0 1,0 0-1,0 0 1,0 0-1,-1-7 1,0 11-57,0-1-1,0 0 1,0 1-1,-1-1 1,1 0 0,-1 1-1,1-1 1,-1 0-1,0 1 1,0-1 0,1 1-1,-1 0 1,0-1 0,0 1-1,-1 0 1,1-1-1,0 1 1,0 0 0,0 0-1,-3-2 1,1 2-73,0-1 0,-1 1 0,1 0 0,0 0 0,0 0 0,-1 0 1,1 0-1,-1 1 0,-5-1 0,-1 1-264,1 1-1,-1 0 1,1 0 0,0 1 0,0 0-1,-17 6 1,6 4-179,1 1-164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150 218 16476,'-4'2'220,"-1"0"0,0 1 0,1 0 0,-1 0 0,1 0 0,0 1 1,0-1-1,1 1 0,-5 5 0,-28 41 678,34-47-727,-8 11 170,1 1 1,1 0-1,1 0 1,0 0-1,0 1 1,2 0 0,-7 30-1,12-44-300,0 0 0,-1 0 0,1 0 1,0 0-1,0 0 0,1 0 0,-1-1 0,0 1 0,1 0 0,-1 0 0,1 0 1,0 2-1,0-4-25,-1 1 1,1 0-1,-1-1 1,1 1-1,0-1 1,-1 1-1,1-1 1,0 1-1,-1-1 1,1 0-1,0 1 1,-1-1-1,1 0 1,0 1-1,0-1 1,-1 0-1,1 0 1,0 0-1,0 0 1,0 0-1,-1 0 1,1 0-1,0 0 1,0 0-1,-1 0 1,1 0-1,0 0 1,0-1-1,-1 1 1,1 0-1,0-1 1,0 1-1,-1 0 1,2-1-1,7-4 30,-1 0 0,0 0 0,0-1 0,0 1 0,13-15 0,36-42 152,-37 38-73,29-34 355,-3-3-1,-3-1 0,39-76 1,-66 102-145,-16 36-333,0 0 1,0 0-1,0 0 0,0 0 1,0 0-1,0 0 0,0 0 0,0 0 1,-1 0-1,1 0 0,0 0 1,0 0-1,0 0 0,0 0 0,0 0 1,0 0-1,0 0 0,0 0 1,0 0-1,0 0 0,0 0 0,0 0 1,0 0-1,-1 0 0,1 0 1,0 0-1,0-1 0,0 1 0,0 0 1,0 0-1,0 0 0,0 0 1,0 0-1,0 0 0,0 0 0,0 0 1,0 0-1,0 0 0,0 0 1,0 0-1,0 0 0,0-1 0,0 1 1,0 0-1,0 0 0,0 0 1,0 0-1,0 0 0,0 0 0,-13 18 6,-13 23 210,2 0-1,2 2 0,2 1 0,2 0 0,1 1 0,-17 84 1,31-117-229,1 0 0,0 1 1,1-1-1,0 0 0,1 0 1,1 1-1,0-1 0,3 15 1,-4-26-57,1 0 0,-1 1 1,1-1-1,-1 0 0,1 0 0,-1 0 1,1 0-1,-1 0 0,1 0 1,0 0-1,0 0 0,-1 0 0,1 0 1,0 0-1,1 0 0,-1 0 28,-1-1-1,1 0 0,-1 0 0,1 0 0,-1 0 1,1 0-1,-1 0 0,1 0 0,-1 1 1,1-2-1,-1 1 0,1 0 0,-1 0 1,1 0-1,-1 0 0,1 0 0,-1 0 1,1 0-1,-1-1 0,1 1 0,-1 0 0,1 0 1,-1-1-1,1 0 0,1-1-52,0 0-1,0 0 1,0 0-1,0-1 1,0 1-1,0-1 0,-1 0 1,1 1-1,-1-1 1,1-4-1,7-27-659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19724,'1'2'148,"0"-1"0,0 1 0,0-1 0,0 1-1,0-1 1,1 0 0,-1 0 0,0 1 0,1-1 0,-1 0 0,1 0-1,-1 0 1,1-1 0,0 1 0,-1 0 0,1 0 0,0-1-1,0 1 1,-1-1 0,1 0 0,0 0 0,0 1 0,-1-1 0,1 0-1,0 0 1,0-1 0,0 1 0,0 0 0,-1 0 0,1-1 0,0 1-1,2-2 1,7-2 442,0 0-1,0 0 1,16-10 0,-17 9-333,0-1 0,-1 0 0,0-1 0,0 0 1,-1 0-1,0-1 0,0 0 0,-1 0 0,0-1 0,0 0 1,10-19-1,-17 27-240,0 1 0,1-1 0,-1 0 0,0 0 0,1 1 0,-1-1 0,0 0 1,0 0-1,0 0 0,0 1 0,0-1 0,0 0 0,0 0 0,0 0 0,0 1 0,0-1 0,0 0 1,0 0-1,-1 0 0,1 0-9,-1 1 1,1-1-1,0 1 0,-1 0 1,1-1-1,-1 1 1,1 0-1,0 0 1,-1-1-1,1 1 1,-1 0-1,1 0 0,-1 0 1,1 0-1,-1-1 1,1 1-1,-1 0 1,1 0-1,-1 0 0,1 0 1,-1 0-1,0 0 1,-2 1 3,0-1 0,0 1 1,0 0-1,1 0 1,-1 0-1,0 0 1,0 0-1,1 0 0,-4 3 1,-11 9-17,1 2-1,0 0 1,1 0-1,0 2 1,1 0 0,1 0-1,1 1 1,1 1 0,0 0-1,-13 35 1,20-45 1,2 0-1,-1 0 1,-1 17 0,3-24 2,1 0 1,0 0 0,0 0-1,0 0 1,1 0 0,-1-1-1,0 1 1,1 0 0,-1 0-1,1 0 1,1 2 0,-2-3 0,1 0 0,0-1-1,-1 1 1,1 0 0,0-1 0,-1 1 0,1-1 0,0 1 0,-1-1 0,1 1 0,0-1 0,0 1 0,0-1 0,0 0 0,-1 1 0,1-1 0,0 0 0,0 0 0,0 0 0,0 0-1,0 0 1,0 0 0,0 0 0,0 0 0,1 0 0,5-1-1,0-1 0,0 0 0,0 0-1,-1-1 1,1 0 0,-1 0 0,12-7 0,45-34-19,-51 35 16,22-19-35,-23 19-19,1-1 1,0 1-1,0 1 1,1 0-1,15-7 1,-27 15 51,-1 0 0,1-1 1,-1 1-1,1 0 0,-1 0 1,1 0-1,-1-1 0,1 1 1,0 0-1,-1 0 0,1 0 1,-1 0-1,1 0 0,-1 0 1,1 0-1,-1 0 0,1 0 1,0 0-1,-1 1 0,1-1 1,-1 0-1,1 0 0,-1 0 1,1 1-1,-1-1 0,1 0 0,-1 1 1,1-1-1,-1 0 0,0 1 1,1-1-1,-1 0 0,0 1 1,1-1-1,-1 1 0,0-1 1,1 1-1,-1-1 0,0 1 1,0-1-1,1 1 0,-1-1 1,0 1-1,0-1 0,0 1 1,0 0-1,0 0 0,-1 30-163,0-26 140,0 3-3,-1 1 24,1 0 0,0 0 0,1 17 0,0-25 15,0-1-1,0 1 1,0 0 0,0 0-1,0 0 1,1 0 0,-1 0 0,0-1-1,0 1 1,0 0 0,1 0 0,-1 0-1,0-1 1,1 1 0,-1 0-1,1 0 1,-1-1 0,1 1 0,-1 0-1,1-1 1,0 1 0,-1-1-1,1 1 1,0 0 0,-1-1 0,1 0-1,0 1 1,0-1 0,-1 1 0,1-1-1,0 0 1,0 0 0,0 1-1,0-1 1,-1 0 0,1 0 0,0 0-1,0 0 1,0 0 0,0 0-1,0 0 1,-1 0 0,1 0 0,0-1-1,0 1 1,0 0 0,0 0 0,-1-1-1,1 1 1,0 0 0,0-1-1,7-4 52,0 1 0,-1-1 0,0-1 0,0 1 0,-1-1 0,11-12 0,-10 11-49,0 0-1,0 0 1,0 1-1,17-11 1,-24 17-14,0 0 1,0 0 0,1 0 0,-1-1 0,0 1-1,0 0 1,0 0 0,1 0 0,-1 0 0,0 0-1,0 0 1,1 0 0,-1-1 0,0 1 0,0 0 0,1 0-1,-1 0 1,0 0 0,0 0 0,1 0 0,-1 0-1,0 0 1,0 0 0,1 0 0,-1 0 0,0 1 0,0-1-1,1 0 1,-1 0 0,0 0 0,0 0 0,0 0-1,1 0 1,-1 0 0,0 1 0,0-1 0,0 0 0,1 0-1,-1 0 1,0 1 0,0-1 0,0 0 0,0 0-1,0 0 1,1 1 0,-1-1 0,0 0 0,0 0 0,0 1-1,0-1 1,0 0 0,0 0 0,0 1 0,0-1-1,-1 15-179,1-15 181,-2 10-219,-1 0 0,-1 0-1,1 0 1,-1-1 0,-1 1 0,0-1 0,-7 10-1,4-10-29,2-11-69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63 12835,'22'-28'3749,"-21"27"-3551,0 0 1,-1 0-1,1 0 0,-1 0 1,1 0-1,-1 0 0,1 0 0,-1 0 1,0 0-1,1 0 0,-1 0 0,0 0 1,0 0-1,0 0 0,0 0 1,0 0-1,0 0 0,0-1 0,0 1 1,-1 0-1,1 0 0,0 0 0,0 0 1,-1 0-1,1 0 0,-1 0 1,1 0-1,-2-1 0,0 1-45,0 1 0,0-1 1,0 1-1,0-1 0,0 1 0,0 0 0,0 0 0,0 0 0,0 0 1,0 0-1,0 1 0,0-1 0,0 1 0,0-1 0,0 1 0,0 0 1,-3 1-1,-22 9 73,-1 1 0,1 2-1,1 0 1,-30 23 0,38-24-224,1 1 0,0 1 1,1 0-1,0 2 0,2 0 0,-18 25 0,27-34 2,0 1 1,0-1-1,1 1 0,1 0 1,0 1-1,0-1 1,0 0-1,1 1 0,-1 13 1,3-20-14,0 1 0,-1-1-1,2 1 1,-1-1 0,0 1 0,1-1 0,-1 1 0,1-1 0,0 1 0,0-1 0,1 0 0,-1 1-1,1-1 1,-1 0 0,1 0 0,0 0 0,0 0 0,1 0 0,-1-1 0,0 1 0,1-1 0,0 1-1,-1-1 1,1 0 0,0 0 0,0 0 0,0-1 0,7 3 0,0 0-202,0-1 1,0-1-1,1 0 0,-1 0 0,1-1 1,0-1-1,-1 0 0,1 0 1,20-4-1,4-3-753,55-18 1,-44 12 267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20348,'-8'40'1345,"2"-11"-338,-3 46 1,8-67-846,1 0 1,1 0-1,-1 0 1,1 0-1,0-1 1,1 1-1,0 0 0,0 0 1,1-1-1,5 12 1,-7-16-148,1 0 0,-1-1 1,1 0-1,0 1 0,0-1 0,0 0 1,0 0-1,0 0 0,0 0 0,1 0 1,-1 0-1,0-1 0,1 1 1,-1-1-1,1 0 0,0 0 0,0 0 1,-1 0-1,1 0 0,0 0 0,0-1 1,0 1-1,0-1 0,0 0 1,0 0-1,-1 0 0,1 0 0,0-1 1,0 1-1,0-1 0,0 1 0,4-3 1,3-1 23,-1 0 0,0 0 0,0-1 0,0 0 0,0-1 1,-1 0-1,0 0 0,8-9 0,-2 1 53,-2 0 0,0-1 0,-1 0 1,17-30-1,26-71 248,-36 77-298,-19 41-96,0 1 0,-1-1 0,1 1 0,0-1 0,-1 1 0,0-1 0,1 0 0,-1 0 0,0 0 0,0 0 0,-3 3 0,-10-1-110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18988,'5'6'2233,"4"-1"-1441,1-5-344,4 0 1680,5 5-1312,4-2-207,5-3-273,3 2-88,3-3-368,-1-2-248,-3 0-609,-3-1-303,-7 0 984,-5 1-240,-14 3-216</inkml:trace>
  <inkml:trace contextRef="#ctx0" brushRef="#br0" timeOffset="1">41 96 17772,'7'8'2104,"6"1"-1280,7-4-287,4 4 1175,9-3-784,2-2-104,2-1-304,0 0-432,-1-3-920,-2 1 800,-2 1-200,-5-5-136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17364,'33'-39'1716,"60"-55"0,-74 77-1259,2 1 1,0 0-1,1 2 0,45-23 0,-62 35-410,0 0-1,0 0 0,0 1 0,0 0 0,0 0 1,0 0-1,9 0 0,-14 1-39,1 0 1,0 0-1,0 0 0,0 0 0,0 0 1,0 0-1,-1 0 0,1 1 0,0-1 1,0 0-1,0 1 0,-1-1 1,1 1-1,0-1 0,0 1 0,-1-1 1,1 1-1,0-1 0,0 2 0,0-1 0,-1 1-1,1-1 0,-1 0 1,0 0-1,0 0 0,1 1 0,-1-1 1,0 0-1,0 0 0,0 0 1,0 1-1,0-1 0,-1 0 1,1 0-1,0 1 0,-1-1 0,1 0 1,-1 2-1,-10 21 79,-1 1-1,-1-2 1,-1 0-1,-2 0 1,-19 22-1,2-2 40,29-37-112,-22 30 114,-27 49-1,47-74-98,0 1 0,1 0-1,1 0 1,0 0 0,0 0 0,1 1-1,1-1 1,0 1 0,-1 14 0,3-24-23,0 0-1,1 0 1,-1 1 0,0-1 0,1 0 0,0 0 0,-1 0-1,1-1 1,1 1 0,-1 0 0,0 0 0,1 0 0,-1-1 0,1 1-1,0-1 1,-1 1 0,1-1 0,4 4 0,-2-4 5,0 1 0,0 0 0,0-1 0,1 0 0,-1 0 0,1 0 0,-1 0 0,1-1 0,0 0 0,8 2 0,6-2-104,0 0 1,1-1-1,-1-1 0,34-6 0,58-13 421,-81 17-352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21381,'6'-2'1608,"-6"12"-1248,-1 9-184,-2 7 736,0 5-376,0 8-384,-1 2-48,2 4-40,1-5 0,0-4-136,1-5-152,0-8-392,0-4-152,1-18 1688,3-2-1040,-1-18-72,0-5-64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15107,'0'-1'84,"0"1"-1,0-1 1,0 0-1,0 1 1,0-1-1,0 0 1,0 1-1,0-1 1,0 0-1,0 1 1,0-1-1,0 0 1,-1 1-1,1-1 1,0 0-1,-1 1 1,1-1-1,0 1 1,-1-1-1,1 0 1,-1 1-1,1-1 1,0 1-1,-1 0 1,0-1-1,1 1 1,-1-1-1,1 1 1,-1 0-1,1-1 1,-2 1-1,0-1 78,0 1-1,1 0 0,-1 1 1,0-1-1,1 0 1,-1 0-1,0 1 1,1-1-1,-1 1 0,1 0 1,-1-1-1,-2 3 1,-5 2 449,0 1 1,1 0 0,-11 9-1,12-8-318,0 0 0,0 1 0,1-1-1,-8 12 1,13-17-251,0 0 1,0 0-1,0 1 1,0-1-1,0 0 1,1 0-1,-1 0 1,1 1-1,-1-1 1,1 0-1,0 3 1,0-4-29,0 1 1,0-1-1,1 0 1,-1 0-1,0 0 1,1 1-1,-1-1 1,1 0-1,-1 0 1,1 0-1,0 0 1,-1 0-1,1 0 1,0 0 0,0 0-1,0 0 1,0 0-1,0-1 1,0 1-1,0 0 1,2 1-1,16 8 54,1-1 0,31 9 0,-30-11-45,40 19-1,-54-22-23,0 1 1,0-1-1,-1 1 0,1 0 1,-1 1-1,0-1 0,-1 1 0,1 0 1,4 8-1,-5-6-4,-1 0 0,0 0-1,-1 0 1,0 1 0,0 0 0,0-1-1,-2 1 1,1 0 0,-1 0 0,0 0 0,0 0-1,-1 1 1,-1-1 0,0 0 0,0 0 0,-4 13-1,4-15 39,-1 0 0,0 0 0,0 0 0,-1 0 0,0-1 0,0 0 0,0 1 0,-1-1-1,0 0 1,0-1 0,-1 1 0,0-1 0,0 0 0,0 0 0,0 0 0,-1-1 0,0 0 0,1 0-1,-2 0 1,1-1 0,-11 5 0,14-7-5,0 0-1,0 0 1,-1 0 0,1-1 0,-1 1-1,1-1 1,0 0 0,-1 0-1,1 0 1,-1 0 0,1-1 0,0 1-1,-1-1 1,1 0 0,0 0-1,-1 0 1,1 0 0,0-1-1,0 1 1,0-1 0,0 0 0,0 0-1,1 0 1,-1 0 0,1 0-1,-4-4 1,3 2-25,0-1 1,0 1-1,0-1 0,1 0 1,0 1-1,0-1 0,1 0 1,-1 0-1,1 0 0,0-1 1,0 1-1,0 0 0,1 0 1,0 0-1,0-1 0,1 1 1,0-5-1,2-4-32,0 0 0,1 1 0,1 0 0,0 0-1,1 0 1,13-21 0,53-69-137,-67 96 160,57-66-38,-42 53 85,-2-1 1,-1-1-1,22-35 1,-38 55-26,1 0 1,-1 0-1,0 0 1,0 0-1,0 0 1,0-1-1,-1 1 1,1 0-1,0 0 1,-1 0-1,0-1 1,1 1-1,-1 0 1,0-1-1,0 1 1,0 0-1,0-1 0,-1 1 1,1 0-1,-1-1 1,1 1-1,-1 0 1,0 0-1,0 0 1,0 0-1,0 0 1,-3-4-1,1 3 15,0 1-1,-1-1 1,1 1-1,-1 0 0,1 0 1,-1 0-1,0 0 1,0 0-1,0 1 1,0 0-1,0 0 1,-1 0-1,-7-1 0,2 1-2,-1 1 0,1 0-1,-1 0 1,0 1-1,1 0 1,-13 3 0,20-3-91,0 0 1,0 0 0,0 0 0,0 1-1,0-1 1,1 1 0,-1-1 0,0 1 0,1 0-1,-1 0 1,-2 2 0,4-2-60,0-1 1,0 1-1,0-1 1,1 1-1,-1-1 1,0 1-1,0-1 0,1 1 1,-1 0-1,1-1 1,0 1-1,-1 0 1,1 0-1,0-1 1,0 1-1,0 0 0,0 0 1,0-1-1,1 1 1,-1 0-1,1 2 1,0-2 46,-1 0 0,1-1 0,0 1 0,0 0 0,0-1 0,0 1 0,0-1 0,0 1 0,1-1 0,-1 1 0,0-1-1,1 0 1,-1 1 0,1-1 0,1 1 0,18 6-694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15451,'-3'-3'473,"0"0"-1,0 0 0,0 0 1,-1 0-1,1 0 0,-1 0 0,1 1 1,-1 0-1,0 0 0,0 0 1,0 0-1,0 1 0,-7-2 1,4 1-164,1 1 0,-1 1 1,0-1-1,1 1 1,-1 0-1,0 1 0,1 0 1,-10 2-1,7-1-181,0 1 0,0 0 0,0 0 0,0 1 0,1 0 0,-1 1 0,1 0-1,0 0 1,1 1 0,-1-1 0,1 2 0,-10 10 0,13-11-48,0 0-1,0 1 1,1-1 0,0 1-1,0-1 1,0 1 0,1 0-1,0 0 1,0 1 0,0 8-1,1-14-64,1 1 0,0-1 0,-1 0 0,1 1 0,0-1 0,1 0 0,-1 1 0,0-1 0,1 0 0,-1 0-1,1 1 1,0-1 0,-1 0 0,1 0 0,0 0 0,1 0 0,-1 1 0,0-2 0,0 1 0,1 0 0,-1 0 0,1 0 0,0-1 0,-1 1-1,1-1 1,0 1 0,0-1 0,0 0 0,0 0 0,0 0 0,0 0 0,1 0 0,-1 0 0,0 0 0,4 0 0,1 0-11,1-1 0,-1 0 1,1 0-1,0-1 1,-1 0-1,1 0 0,-1-1 1,0 0-1,1 0 1,-1 0-1,0-1 1,0-1-1,7-3 0,12-9-75,46-33-1,-6-6-71,-60 49 52,0 0-1,1 0 1,-2-1 0,1 1 0,-1-1 0,8-15 0,-22 44 105,2 0 0,0 0 0,1 0 0,1 1 0,1-1 0,1 1 0,2 0 0,0 30 0,2-48 6,-1 0 0,1 0 0,1 0 0,-1 0-1,1 0 1,-1 0 0,2 0 0,-1-1-1,0 1 1,1-1 0,0 1 0,5 6-1,2-2 17,-1 0-1,2 0 1,16 10-1,-1 0-35,-19-14 2,-1 0 0,1 1-1,-1 0 1,-1-1 0,1 2 0,-1-1-1,0 1 1,6 10 0,-10-14 19,0-1 1,0 1 0,0-1 0,0 1 0,-1-1 0,1 1-1,-1 0 1,1 0 0,-1-1 0,0 1 0,0 0-1,0-1 1,-1 1 0,1 0 0,-1 0 0,1-1 0,-1 1-1,0-1 1,0 1 0,0-1 0,0 1 0,0-1-1,-1 1 1,1-1 0,-1 0 0,0 0 0,1 0 0,-5 4-1,-1 0 111,-1 0-1,1-1 1,-1 1-1,0-2 0,0 1 1,-1-1-1,0 0 1,1-1-1,-1 0 0,0 0 1,-1-1-1,1 0 1,-11 0-1,1 0-72,1-1 0,-1-1 1,0-1-1,1-1 0,-31-6 1,13-5-2618,45 12 1947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 18332,'-3'-1'236,"1"-1"0,0 1 0,0 0 0,-1 0 0,1 0 0,-1 0 0,1 1 0,-1-1 0,1 1 0,-1-1 0,0 1 0,1 0 0,-1 0 0,1 0 0,-1 0 0,0 0 0,1 1 0,-1-1 0,1 1 0,-3 0 0,1 1-80,0 0 1,0 1-1,1-1 0,-1 1 0,1-1 1,0 1-1,-1 0 0,1 0 0,1 0 0,-1 1 1,-3 4-1,-1 4-38,0 1-1,0 1 1,1 0 0,0-1-1,2 2 1,-4 15 0,1 0 56,1 1 1,-1 47-1,6-66-139,1-1 0,1 1-1,0-1 1,0 0 0,1 1 0,1-1-1,0 0 1,0 0 0,1 0 0,7 12-1,-9-20-28,1 1-1,0-1 0,0 1 1,0-1-1,0 0 0,0 0 0,1-1 1,0 1-1,-1-1 0,1 1 1,0-1-1,0 0 0,0 0 1,0-1-1,1 0 0,-1 1 0,8 0 1,-10-1 11,1-1 0,-1 0 0,1 1 0,-1-1 0,1 0 0,-1 0 1,1-1-1,-1 1 0,1 0 0,-1-1 0,1 0 0,-1 1 0,1-1 0,-1 0 0,0 0 1,0 0-1,1-1 0,-1 1 0,0 0 0,0-1 0,0 0 0,0 1 0,-1-1 1,1 0-1,0 0 0,-1 0 0,1 0 0,-1 0 0,0 0 0,0 0 0,1-1 0,-1-1 1,0 2 4,-1 1 0,0 0 0,1 0 0,-1 0 0,0 0 1,0 0-1,0 0 0,0 0 0,0 0 0,0-1 1,0 1-1,0 0 0,-1 0 0,1 0 0,0 0 0,-1 0 1,1 0-1,-1 0 0,1 0 0,-1 0 0,1 0 1,-2-2-1,0 2 17,0-1 0,0 0-1,0 0 1,0 1 0,-1-1 0,1 1 0,0 0 0,-1 0 0,-3-2-1,-1 1 12,0 0-1,0 1 0,0-1 0,0 1 0,0 1 0,-10-1 0,-17 9-25,33-8-64,0 0 0,1 0 0,-1 0 0,0 0-1,0 1 1,1-1 0,-1 0 0,0 1 0,0-1 0,1 0 0,-1 1 0,0-1 0,1 1 0,-1-1 0,0 1 0,1-1 0,-1 1 0,1-1 0,-1 1 0,1 0 0,-1-1 0,1 1 0,-1 0 0,1 0 0,0-1 0,-1 1 0,1 0 0,0 0 0,0 0 0,-1-1 0,1 1 0,0 0 0,0 0 0,0 0 0,0-1 0,0 3 0,1-2-66,0-1 1,-1 1 0,1 0-1,0-1 1,-1 1 0,1 0-1,0-1 1,0 1 0,0-1-1,-1 1 1,1-1 0,0 0-1,0 1 1,0-1 0,0 0-1,0 1 1,0-1 0,0 0-1,0 0 1,0 0 0,0 0-1,0 0 1,0 0 0,0 0-1,0 0 1,1-1 0,30-6-645,-27 6 462,23-8-579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82 15683,'2'-2'348,"0"0"1,-1-1-1,1 1 0,0-1 0,-1 0 0,0 1 0,1-1 0,-1 0 0,-1 0 0,1 0 0,1-5 1,-2 7-229,0 0 0,-1-1 0,1 1 0,0 0 0,0-1 0,-1 1 1,1 0-1,-1-1 0,1 1 0,-1 0 0,0 0 0,1 0 1,-1-1-1,0 1 0,0 0 0,0 0 0,0 0 0,0 0 0,0 0 1,0 1-1,0-1 0,0 0 0,0 0 0,0 1 0,-1-1 1,1 1-1,0-1 0,-2 0 0,-7-2 258,1 0-1,-1 1 1,0 0-1,-1 0 1,1 1-1,-12 0 1,-62 4 28,6 8-324,70-10-79,-1 1 0,1 1 0,0-1 0,0 1 0,1 1 0,-1-1 0,-8 6 0,15-7-7,-1-1-1,1 0 0,-1 1 0,1-1 1,-1 1-1,1-1 0,0 1 0,0 0 1,0-1-1,0 1 0,0 0 0,1 0 1,-1 0-1,0 0 0,1 0 0,-1 0 1,1 0-1,0 0 0,0 0 0,-1 0 1,1 0-1,1 0 0,-1 0 1,0 0-1,0 0 0,1-1 0,-1 1 1,1 0-1,0 0 0,-1 0 0,1 0 1,0 0-1,0-1 0,2 4 0,4 6-54,0-1 0,1 0-1,0 0 1,10 9 0,-16-17 48,9 9-55,0 1 1,0 0-1,-2 1 0,11 15 1,-18-22 57,1-1 1,-1 1-1,0 0 1,0-1-1,0 1 1,-1 0-1,0 0 1,0 0-1,0 0 1,-1 0 0,0 0-1,0 0 1,-1 0-1,-1 9 1,-8 24 0,-2 0 1,-1-1-1,-23 46 1,0-1 16,21-45 13,-11 27 80,-29 109 0,53-168-97,1 0 0,0 1 0,0-1 0,1 0-1,-1 1 1,1-1 0,1 7 0,0-12-6,-1 1 0,0-1-1,1 1 1,-1-1 0,1 0 0,-1 1 0,1-1-1,0 0 1,0 1 0,-1-1 0,1 0 0,0 0 0,0 0-1,0 0 1,0 0 0,0 0 0,1 0 0,-1 0-1,0 0 1,0-1 0,1 1 0,-1 0 0,0-1-1,1 1 1,-1-1 0,1 1 0,-1-1 0,0 0-1,1 0 1,-1 0 0,1 1 0,-1-1 0,1-1 0,-1 1-1,3 0 1,108-18 62,-21 2-288,-49 14-531,-31 2 534,1-1 0,-1 0 1,1 0-1,19-6 0,-16-1-185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22269,'-1'2'1569,"-6"11"-1080,0 1 0,1-1 0,1 1 0,0 0 0,-5 29 0,5-16-281,2 0 1,-1 37 0,4-61-203,0 0-1,0 0 1,0 1-1,1-1 1,-1 0 0,1 0-1,0 0 1,-1 0 0,1 0-1,1 0 1,-1 0 0,0 0-1,1 0 1,-1-1 0,3 4-1,-2-4-17,1 0 0,-1-1 0,0 1 0,1 0 0,-1-1 0,1 0 0,0 1 0,-1-1 0,1 0 0,0-1 0,0 1 0,0 0 0,0-1 1,-1 1-1,7-1 0,9 1-60,-3-1-16,-1 1 1,0 1-1,0 0 1,0 0-1,19 7 1,-30-7 74,1-1 1,0 1-1,-1 0 0,0 0 1,1 0-1,-1 0 0,0 1 1,0 0-1,0-1 0,-1 1 0,1 0 1,-1 0-1,1 0 0,-1 1 1,0-1-1,0 1 0,0-1 1,-1 1-1,0-1 0,1 1 1,-1 0-1,0 0 0,-1 0 1,2 5-1,-2-4 46,0 0 0,-1 0 0,1 0 0,-1 0 0,0-1 0,0 1 0,0 0 0,-1 0 0,0-1 0,0 1 0,0 0 0,0-1 0,-1 0 0,1 0 0,-1 0 0,0 0 0,-1 0 0,1 0 0,-1-1 0,1 1 0,-1-1 0,0 0 0,0-1 0,-8 5 0,8-4-44,0-1 0,1 0 0,-1-1 0,0 1 0,0-1 0,0 1 0,0-1 0,0 0 0,0-1 0,-1 1 0,1-1 0,0 0 1,0 0-1,-1 0 0,1 0 0,0-1 0,0 1 0,0-1 0,0-1 0,0 1 0,0 0 0,0-1 0,0 0 0,0 0 0,0 0 0,1 0 0,-1-1 0,1 1 0,-5-5 0,-2-6-76,1-1-1,0 0 1,0 0-1,2-1 0,0 0 1,0 0-1,-5-23 1,-5-23-294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17180,'17'0'2496,"2"3"-1408,1-3-439,4-3 1831,6-1-1192,3-1-231,-1-1-641,4 4-712,-8-1 336,-3 1-104,-7 2-120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29 15475,'-14'-26'3446,"14"26"-3386,0 0 1,0-1-1,0 1 0,-1 0 1,1 0-1,0 0 0,0 0 1,0-1-1,-1 1 0,1 0 1,0 0-1,0 0 0,0 0 1,-1 0-1,1 0 0,0 0 1,0 0-1,-1 0 0,1 0 1,0-1-1,0 1 0,-1 0 1,1 1-1,0-1 0,0 0 1,-1 0-1,1 0 0,0 0 1,0 0-1,-1 0 0,1 0 1,0 0-1,0 0 0,-1 0 1,1 1-1,-7 16 1052,-25 172-62,14-75-733,-12 59 152,-30 186 217,29 4-272,34-69-162,-2 35-67,-27-2-115,25-314-64,0-8 4,0 1 0,0 0 0,0 0 0,-3 8 0,2-16-51,1 1-1,0 0 0,0-1 1,0 1-1,0-1 0,0 1 1,0-1-1,1 0 0,-1 1 1,0-1-1,1 0 0,-1-2 1,-20-99-2795,10 73 2178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15995,'-17'5'1493,"17"-5"-1472,0 0 0,0 0-1,0 0 1,0 0 0,0 0 0,0 0-1,-1 0 1,1 0 0,0 0-1,0 0 1,0 0 0,0 0 0,0 0-1,0 0 1,0 0 0,0 0 0,0 1-1,-1-1 1,1 0 0,0 0-1,0 0 1,0 0 0,0 0 0,0 0-1,0 0 1,0 0 0,0 0-1,0 1 1,0-1 0,0 0 0,0 0-1,0 0 1,0 0 0,0 0 0,0 0-1,0 0 1,0 0 0,0 1-1,0-1 1,0 0 0,0 0 0,0 0-1,0 0 1,0 0 0,0 0-1,0 0 1,0 1 0,0-1 0,0 0-1,0 0 1,0 0 0,1 0 0,-1 0-1,25 8 1180,-16-6-1096,61 13 487,0-3 0,99 4 0,145-14 68,28-15-487,322 1-85,-498 18-63,401 10 43,487 20 34,-130-19-50,-540-15-36,706-21 132,-251 0 264,-4 11 133,-355 13 35,-74 1-207,-400-6-413,23 1 206,-28-1-186,0 0 1,0 0-1,-1 0 0,1 0 1,0 0-1,0 0 1,-1 0-1,1 0 0,0 1 1,-1-1-1,1 0 0,0 0 1,-1 1-1,1-1 0,0 0 1,-1 1-1,1-1 1,-1 1-1,1-1 0,0 1 1,-1-1-1,1 1 0,-1 0 1,0-1-1,1 1 0,-1-1 1,1 1-1,-1 0 0,0-1 1,1 2-1,-7-7-1198,-1-6 1366,0-6-454,4-4-34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14419,'8'2'618,"-1"0"0,1-1 0,0 1 0,1-1-1,-1-1 1,9 0 0,31 3 930,-32 1-1365,1 1 0,-1 1 1,0 0-1,0 1 0,-1 0 0,0 1 0,0 1 0,-1 1 0,0 0 0,-1 0 0,0 2 0,0 0 0,-1 0 0,15 20 0,-25-28-134,0 0 0,0 0 0,0 0 0,0 0 0,-1 0 0,1 0 0,-1 0 0,0 0 0,0 1 0,-1-1 0,1 0 0,-1 1 0,-1 6 0,1-4 36,-2 0 0,1 0 1,-1 0-1,0 0 0,-1 0 1,1 0-1,-6 9 0,-2 0 105,-1 1 0,-1-2 0,0 0 0,-1 0 0,-15 13-1,12-13 79,-26 18 0,37-29-309,-1 0 0,0-1 1,0 0-1,0 0 0,-1 0 1,1-1-1,-1 1 0,-10 1 1,16-4-9,0 0 1,0 0 0,1 0-1,-1 0 1,0 0 0,0 0-1,0 0 1,0 0 0,0 0-1,0 0 1,0 0-1,1-1 1,-1 1 0,0 0-1,0-1 1,0 1 0,0-1-1,1 1 1,-1-1 0,0 1-1,0-1 1,1 1-1,-1-1 1,1 0 0,-1 1-1,0-1 1,1 0 0,-1 0-1,0 0 1,-2-6-339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14915,'0'0'146,"0"1"1,0 0-1,0 0 0,0 0 0,0 0 0,0-1 0,1 1 1,-1 0-1,0 0 0,0 0 0,1-1 0,-1 1 1,0 0-1,1-1 0,-1 1 0,1 0 0,-1-1 1,1 1-1,-1 0 0,1-1 0,0 1 0,-1-1 0,1 1 1,0-1-1,-1 1 0,1-1 0,0 1 0,0-1 1,-1 0-1,1 0 0,0 1 0,0-1 0,0 0 1,-1 0-1,1 0 0,0 0 0,0 0 0,0 0 0,0 0 1,-1 0-1,1 0 0,0 0 0,0 0 0,0-1 1,-1 1-1,2 0 0,6-3 187,1 1 0,-1-1-1,13-6 1,-14 6-4,32-17 310,-1-1 0,-1-1 0,64-53 0,89-94 92,-190 168-730,35-35 61,-25 25-51,1 0 1,-1 1 0,2 0-1,23-15 1,-34 24-12,0 0-1,-1 1 1,1-1 0,-1 1 0,1-1 0,0 1 0,0-1 0,-1 1-1,1 0 1,0-1 0,0 1 0,-1 0 0,1 0 0,0-1 0,0 1-1,0 0 1,0 0 0,-1 0 0,1 0 0,0 0 0,0 0-1,0 0 1,0 1 0,-1-1 0,1 0 0,0 0 0,0 1 0,0-1-1,-1 0 1,1 1 0,0-1 0,0 1 0,-1-1 0,1 1 0,-1-1-1,1 1 1,0-1 0,-1 1 0,1 0 0,-1-1 0,1 1 0,-1 0-1,1-1 1,-1 1 0,0 0 0,1 0 0,-1 0 0,0 0-1,2 5 2,-2-1-1,1 1 0,0 0 1,-1-1-1,0 1 0,-1 6 0,-4 27 73,-13 51 0,10-57-58,1 0 0,-2 45 0,9-77-72,0 0 1,0 0-1,0 1 0,0-1 1,0 0-1,0 0 0,1 1 1,-1-1-1,0 0 0,1 0 1,-1 0-1,2 3 0,3-4-250,1-8 111,-2-6-102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14115,'30'-23'2267,"-17"12"-386,25-16 0,-37 27-1786,-1 0 1,0-1-1,1 1 0,-1 0 0,1-1 0,-1 1 1,0 0-1,1 0 0,-1-1 0,1 1 0,-1 0 1,1 0-1,-1 0 0,0 0 0,1 0 0,-1 0 1,1 0-1,-1 0 0,1 0 0,-1 0 0,1 0 1,-1 0-1,1 0 0,-1 0 0,1 0 0,-1 0 1,0 0-1,1 0 0,-1 1 0,1-1 0,0 0 1,-1 1 1,0 0 0,0 0 1,1 0-1,-1 0 0,0 0 1,0 0-1,0 0 1,0 0-1,0 0 0,0-1 1,-1 1-1,1 0 1,0 0-1,-1 2 0,-16 36 765,15-36-696,-20 41 351,-35 74 150,49-99-589,1 1 0,0 0 0,2 0 1,-4 24-1,9-41-67,-1 0 0,1 0-1,0 0 1,0 0 0,0 0 0,0 0 0,0 1 0,1-1 0,0 0-1,-1 0 1,1 0 0,0 0 0,0 0 0,1-1 0,-1 1 0,0 0 0,1 0-1,0-1 1,0 1 0,3 3 0,-2-4-3,0 0 0,0 0 0,1 0 0,-1 0 0,1 0 0,-1-1 1,1 0-1,0 1 0,-1-1 0,1-1 0,0 1 0,0 0 0,0-1 0,0 0 0,5 0 0,7-1-51,0-1 0,0 0 0,-1-1 1,1-1-1,17-6 0,-23 6-342,0 0 1,-1 0-1,0-1 1,1 0-1,-2 0 1,1-1-1,-1 0 1,15-14-1,-22 19 334,0 0-1,0 0 1,0 0 0,0 0-1,-1 0 1,1 0 0,0 0 0,0 0-1,-1 0 1,1 0 0,-1 0-1,1 0 1,-1 0 0,1-1-1,-1 1 1,0 0 0,0 0-1,1-1 1,-1 1 0,0 0-1,0 0 1,0-1 0,0 1-1,-1 0 1,1 0 0,0 0-1,0-1 1,-1 0 0,-10-10-933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16996,'4'6'2184,"5"-2"-1288,7-3-320,5 1 1609,14-1-1121,3-1-232,7-3-304,1 1-368,1-4-840,-4-3 688,-3-5-160,-6-5-128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18620,'-3'11'1960,"9"-5"-1111,4-3-329,6-6 1424,4-3-832,7-2-528,4-1-215,5-4-698,3 2-439,-5-2 648,-2 0-160,-8-2-128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18436,'-7'22'954,"1"1"0,0-1 0,-3 37 0,8-38-797,0 0 1,0 0-1,2 0 1,1 0-1,1 0 1,0 0-1,8 24 1,-10-43-112,0 1 0,-1-1 0,1 0 1,0 1-1,0-1 0,1 0 0,-1 0 1,0 0-1,1 0 0,-1 0 0,1 0 0,0 0 1,-1-1-1,1 1 0,0 0 0,0-1 1,0 0-1,3 2 0,-3-2 12,0-1-1,0 0 1,0 1-1,0-1 1,0 0-1,0 0 1,0 0-1,0 0 1,0 0 0,0-1-1,0 1 1,0-1-1,0 1 1,0-1-1,-1 0 1,1 0-1,0 1 1,0-1-1,-1 0 1,1-1 0,2-1-1,12-10 278,-1 0 0,-1-1 0,-1-1 0,0 0-1,16-23 1,48-91 506,-59 97-704,42-77-62,-59 106-2674,-5 5 838,-8 2 149,6-4 455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17 13667,'0'0'101,"0"-1"0,0 0 0,0 1 0,0-1 1,0 1-1,0-1 0,0 0 0,0 1 0,0-1 0,-1 1 0,1-1 0,0 0 0,0 1 1,0-1-1,-1 1 0,1-1 0,0 1 0,-1-1 0,1 1 0,0-1 0,-1 1 1,1 0-1,-1-1 0,1 1 0,0-1 0,-1 1 0,1 0 0,-1-1 0,0 1 1,1 0-1,-1 0 0,1-1 0,-1 1 0,1 0 0,-1 0 0,1 0 0,-1 0 1,0 0-1,1 0 0,-1 0 0,1 0 0,-1 0 0,0 0 0,1 0 0,-1 0 0,1 0 1,-1 0-1,0 0 0,1 1 0,-1-1 0,-4 1 281,0 0 1,0 1-1,1 0 0,-1-1 1,-5 4-1,-6 5-161,0 1 1,1 0 0,1 1-1,0 1 1,0 0-1,1 1 1,1 0-1,-21 32 1,26-34-177,-1 1 1,1 0-1,1 1 1,0 0 0,1 0-1,1 0 1,0 0-1,1 1 1,0-1-1,1 1 1,0 28-1,2-39-32,1 0 1,-1 0-1,1 0 0,0 0 0,0 0 0,0 0 0,0 0 0,1-1 0,-1 1 0,1 0 0,0-1 0,0 1 0,1-1 0,2 4 0,-3-5-6,0 0 0,0 0-1,1-1 1,-1 1 0,0-1-1,1 0 1,-1 1 0,1-1-1,-1 0 1,1 0 0,0-1-1,-1 1 1,1 0 0,0-1-1,0 0 1,-1 0 0,1 1-1,0-2 1,0 1 0,-1 0-1,5-1 1,3-2 54,-1 0-1,1 0 0,-1-1 1,0 0-1,0-1 1,0 1-1,0-2 0,-1 1 1,9-9-1,-5 4 118,0-1 0,0-1-1,-1 0 1,17-25-1,-25 32-108,0 1 0,0-1 0,-1 0 0,0 0 0,0 0-1,0 0 1,-1 0 0,1 0 0,-1 0 0,0-1 0,0-6 0,-1 10-61,-1 0 0,1 0 0,0-1 0,-1 1 0,1 0 0,-1 0 0,0-1 0,0 1 0,1 0 0,-2 0 0,1 0 0,0 0 0,0 0 0,-1 0 0,1 1 0,-1-1 0,1 0 0,-1 1 0,0-1 0,1 1 0,-1-1 0,0 1 0,0 0 0,0 0 0,0 0 0,0 0 0,-1 0 0,-1 0 0,-3-1-177,1 0 1,-1 1-1,1 0 0,-1 0 0,0 0 0,1 1 0,-1 0 0,0 1 0,0 0 0,1 0 1,-10 2-1,11-2-37,1 0 0,0 1 0,0 0 1,-1-1-1,1 1 0,0 1 0,0-1 1,1 1-1,-1-1 0,0 1 0,1 0 0,0 0 1,-1 1-1,1-1 0,1 1 0,-1-1 1,-3 7-1,2 4-580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71 155 17148,'1'11'1342,"-1"-8"-912,0 1 0,0-1 0,0 0 1,1 0-1,0 0 0,-1 0 0,3 4 0,-3-7-361,1 1-1,-1-1 0,1 1 1,-1 0-1,1-1 0,-1 0 0,1 1 1,0-1-1,-1 1 0,1-1 0,0 0 1,-1 1-1,1-1 0,0 0 0,-1 0 1,1 0-1,0 1 0,0-1 0,-1 0 1,1 0-1,0 0 0,-1 0 0,1 0 1,0 0-1,0-1 0,-1 1 0,1 0 1,0 0-1,-1 0 0,1-1 0,0 1 1,-1 0-1,1-1 0,0 1 0,-1 0 1,1-1-1,0 0 0,5-3 43,0 0-1,0-1 1,-1 1 0,0-1-1,0 0 1,-1-1 0,1 1-1,-1-1 1,0 0-1,0 0 1,-1 0 0,0 0-1,0 0 1,0-1 0,-1 0-1,0 1 1,0-1-1,0-7 1,-2 13-101,1-1 0,-1 1 0,0 0 1,0 0-1,0-1 0,0 1 0,0 0 0,0 0 0,-1-1 0,1 1 1,0 0-1,-1 0 0,1 0 0,-1-1 0,1 1 0,-1 0 1,1 0-1,-1 0 0,0 0 0,0 0 0,0 0 0,1 0 0,-1 0 1,0 1-1,0-1 0,0 0 0,0 0 0,0 1 0,0-1 0,-1 1 1,1-1-1,0 1 0,0-1 0,0 1 0,0 0 0,-1-1 0,1 1 1,0 0-1,-2 0 0,-1 0 2,1 0 0,-1 0 0,0 1 0,1-1 0,-1 1 0,0 0 0,1 0 0,-1 0 0,1 1 0,-1-1 0,-5 4-1,1 1-5,-1 1-1,1 0 0,1 0 1,-1 0-1,1 1 0,0 0 0,-7 12 1,10-14-9,0 1 1,1 0-1,-1 0 1,1 0-1,1 0 1,-1 0-1,1 0 1,1 1-1,-1-1 1,0 15-1,2-21 1,0 0 0,0 1 0,0-1 0,0 0 0,0 0 0,1 1 0,-1-1 0,0 0 0,1 0 0,-1 1 0,1-1-1,-1 0 1,1 0 0,0 0 0,-1 0 0,1 0 0,0 0 0,0 0 0,0 0 0,0 0 0,2 1 0,-1-1-2,0 1 1,0-1-1,1 0 1,-1-1-1,0 1 1,1 0-1,-1-1 0,1 0 1,-1 1-1,6-1 1,6-1-12,0 0 0,0-1 0,19-6 0,-15 4 0,-16 4 15,32-7-12,44-2-1,-69 8 16,0 1 0,0 0 0,1 1 0,-1 0 0,0 0 0,0 1 0,0 0 0,0 0 0,0 1 0,8 5 0,-5-4 411,-12-14 260,-2 3-655,-7-36 450,-3 1 0,-20-52 0,28 85-478,-1-2-275,5 11 268,0 0-1,-1 0 0,1 0 1,1 0-1,-1-1 0,0 1 1,0 0-1,0 0 0,0 0 0,0 0 1,0 0-1,0 0 0,0-1 1,0 1-1,0 0 0,0 0 1,0 0-1,0 0 0,0 0 0,0 0 1,0 0-1,0 0 0,1-1 1,-1 1-1,0 0 0,0 0 1,0 0-1,0 0 0,0 0 0,0 0 1,0 0-1,1 0 0,-1 0 1,0 0-1,0 0 0,0 0 1,0 0-1,0 0 0,0 0 1,1 0-1,-1 0 0,0 0 0,0 0 1,0 0-1,0 0 0,0 0 1,0 0-1,1 0 0,-1 0 1,0 0-1,0 0 0,0 0 0,0 0 1,0 0-1,0 0 0,0 1 1,1-1-1,-1 0 0,0 0 1,0 0-1,0 0 0,0 0 0,0 0 1,4 2-207,0-1 0,0 0 1,1-1-1,-1 1 0,0-1 0,0 0 1,1 0-1,-1 0 0,0-1 1,0 1-1,0-1 0,1 0 0,-1 0 1,0-1-1,0 1 0,0-1 1,-1 0-1,5-2 0,22-15-749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16676,'-6'9'675,"0"1"1,0 0 0,1 1 0,1 0-1,-1 0 1,-4 20 0,2 3 463,-3 34 0,3 35-97,7-90-977,0-1 0,2 1 0,-1 0 0,1-1 0,1 1 0,4 12 0,-6-24-55,0 1 0,-1 0 0,1 0 0,0-1 0,0 1 0,0-1 0,0 1 0,0 0-1,0-1 1,0 0 0,1 1 0,-1-1 0,0 0 0,3 2 0,-3-3-6,-1 1 1,1-1-1,0 0 1,0 0-1,-1 0 1,1 0-1,0 0 1,0 0-1,-1 0 1,1 0 0,0 0-1,0 0 1,-1 0-1,1 0 1,0 0-1,0 0 1,-1-1-1,1 1 1,0 0-1,-1-1 1,1 1-1,0 0 1,0-2-1,2 0 3,0-1 0,-1 1 0,0-1 0,0 0 0,0 0 0,0 0 0,0 0 0,0 0 0,-1 0-1,0 0 1,0-1 0,2-6 0,-1 0 10,0 0 0,-1 0 0,-1-1 0,0 1 0,0 0 0,-1 0 0,0-1 0,0 1 0,-1 0 0,-1 0 0,-6-16 0,9 25-14,0 0 0,-1 0 0,1 0 0,-1 0 0,1 0 0,-1 0 0,1 0-1,-1 0 1,0 0 0,1 1 0,-1-1 0,0 0 0,0 1 0,1-1 0,-1 0 0,0 1 0,0-1-1,0 1 1,0-1 0,0 1 0,0-1 0,0 1 0,0 0 0,0-1 0,0 1 0,-1 0 0,1 0-2,1 1 1,-1-1 0,0 1-1,0-1 1,0 1 0,1 0 0,-1-1-1,0 1 1,1 0 0,-1 0-1,1-1 1,-1 1 0,1 0-1,-1 0 1,1 0 0,-1 0-1,1 0 1,0-1 0,0 1 0,-1 0-1,1 0 1,0 0 0,0 0-1,0 0 1,0 0 0,0 0-1,0 0 1,0 0 0,1 1 0,-2 0-2,1-1 0,0 1 1,0 0-1,0 0 1,0 0-1,0-1 1,1 1-1,-1 0 1,0 0-1,1-1 1,0 1-1,-1 0 1,1-1-1,0 1 1,0 0-1,0-1 0,0 1 1,0-1-1,0 0 1,0 1-1,0-1 1,0 0-1,1 0 1,-1 1-1,1-1 1,-1 0-1,1 0 1,-1-1-1,1 1 1,-1 0-1,1 0 0,0-1 1,0 1-1,-1-1 1,1 0-1,0 1 1,0-1-1,-1 0 1,1 0-1,0 0 1,0 0-1,2-1 1,3 0 5,1 0 0,-1-1 1,0 0-1,1 0 0,-1-1 1,0 0-1,0 0 1,11-8-1,2-3 17,-1 0 0,21-20 0,-34 28-10,1 0 0,-1-1 0,0 0 0,-1 0 0,0-1 0,0 1-1,-1-1 1,8-16 0,-12 13 0,-8 17-2,-9 16-1,8-6-9,1 1 1,0 0 0,-5 21 0,11-31 0,0 0 0,0 0 1,1 0-1,0 0 0,0 1 1,1-1-1,0 0 0,0 0 0,1 0 1,0 0-1,2 10 0,-3-16 2,1 0 0,-1 0 0,1 0 0,-1 0 0,1 0-1,-1 0 1,1 0 0,0 0 0,-1 0 0,1 0 0,0 0 0,0 0 0,-1-1-1,1 1 1,0 0 0,0 0 0,0-1 0,0 1 0,0-1 0,0 1 0,0-1-1,1 1 1,-1-1 0,2 1 0,-1-1 4,1 0 0,0 0 0,0 0 0,-1 0 0,1-1-1,0 1 1,-1-1 0,1 0 0,0 0 0,3-1 0,6-4 25,-1-1 0,1 0 0,13-11 0,-24 18-31,28-25 87,40-41 1,-15 11-12,-54 55-77,1 0-1,-1 0 0,0 0 1,0 0-1,0 0 1,0 0-1,0-1 1,0 1-1,0 0 1,0 0-1,0 0 0,0 0 1,1 0-1,-1 0 1,0 0-1,0 0 1,0 0-1,0-1 1,0 1-1,0 0 1,1 0-1,-1 0 0,0 0 1,0 0-1,0 0 1,0 0-1,0 0 1,0 0-1,1 0 1,-1 0-1,0 0 0,0 0 1,0 0-1,0 0 1,0 0-1,1 0 1,-1 0-1,0 0 1,0 1-1,0-1 1,0 0-1,0 0 0,0 0 1,1 0-1,-1 0 1,0 0-1,0 0 1,0 0-1,0 0 1,0 1-1,0-1 1,0 0-1,0 0 0,0 0 1,0 0-1,1 0 1,-1 13 13,-5 16 26,-5 9 92,5-22 12,1-1 0,0 1 0,1 0-1,-1 31 1,4-46-126,0 0 0,0 0 0,0 0 0,0 0 0,0 0 0,0 0 0,0 0 0,1 0-1,-1 0 1,0 0 0,1 0 0,-1 0 0,0 0 0,1 0 0,-1 0 0,1 0 0,-1-1 0,1 1 0,0 0 0,-1 0 0,1 0 0,0-1 0,0 1 0,-1-1 0,1 1 0,0 0 0,1 0-1,0-1 14,-1 0-1,1 0 0,-1 0 0,1 0 1,0 0-1,-1 0 0,1 0 0,0-1 0,-1 1 1,1-1-1,-1 1 0,1-1 0,-1 1 0,1-1 1,-1 0-1,3-1 0,3-2-58,0-1-1,-1 0 1,1 0-1,-1 0 1,10-12-1,-13 14-148,-1-1 0,0 1 0,1 0-1,-1-1 1,0 1 0,-1-1 0,1 0-1,-1 0 1,1 1 0,-1-1-1,0 0 1,0 0 0,0-7 0,-1-2-432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19964,'-4'-8'5097,"5"9"-4104,1 1-1089,2 1-737,-3-3 689,5 4-136,1 2-128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19660,'-4'6'649,"0"1"1,1-1-1,-1 1 0,1 0 0,1 0 0,-3 8 1,3-8-483,0 0 1,1 0 0,-1 0 0,2 0-1,-1 0 1,1 0 0,0 0 0,0 0-1,1 0 1,0 0 0,3 8 0,-3-13-157,0 0 0,0 0 0,0 0 0,0 0 0,1 0 0,-1-1 0,1 1 0,-1 0 1,1-1-1,0 1 0,-1-1 0,1 0 0,0 1 0,0-1 0,0 0 0,0 0 0,0 0 1,0-1-1,0 1 0,1 0 0,-1-1 0,0 1 0,0-1 0,1 0 0,-1 0 0,4 0 1,7-1-9,0 0 0,0 0 1,19-5-1,-25 4-10,42-9-40,-25 4-8,1 2-1,38-4 1,-60 8 47,0 1 0,0 0 1,-1 0-1,1 0 0,0 1 0,0-1 1,0 1-1,0 0 0,0-1 0,-1 1 1,1 0-1,0 1 0,-1-1 0,1 0 1,-1 1-1,1 0 0,-1-1 0,0 1 1,1 0-1,-1 0 0,0 0 0,0 0 1,-1 1-1,1-1 0,2 4 0,0 4-10,0 0 1,0 0-1,-1 0 0,-1 1 0,3 17 0,-4-16 17,2-1 1,-1 1 0,6 11-1,-8-22 2,0 0 0,1 0 0,-1 0 0,0 0 0,1 0 0,-1 0 0,1 0 0,0 0 0,-1 0 0,1-1 0,0 1 0,0 0 1,-1 0-1,1-1 0,0 1 0,0 0 0,0-1 0,0 1 0,0-1 0,0 1 0,0-1 0,0 0 0,0 1 0,0-1 0,0 0 0,0 0 0,0 0 0,0 0 0,0 0 0,0 0 0,0 0 0,0 0 0,0 0 0,0 0 0,2-1 0,3-1 6,-1-1 0,1 1 0,-1-1 0,0 0 0,7-6 0,6-3 2,-14 10-25,0 0-1,0 0 1,1 0-1,-1 1 1,0 0 0,1-1-1,-1 1 1,1 1-1,5-1 1,-8 1 7,-1 0-1,1 0 1,-1 1 0,1-1 0,0 1-1,-1-1 1,1 1 0,-1-1 0,1 1 0,-1 0-1,0 0 1,1 0 0,-1 0 0,0 0-1,0 0 1,1 0 0,-1 0 0,0 0-1,0 0 1,0 1 0,0-1 0,0 1-1,-1-1 1,1 0 0,0 1 0,-1-1 0,1 1-1,-1 0 1,1 1 0,0 2-23,0 0 0,0-1 0,0 1 1,0 0-1,-1 0 0,0-1 0,0 1 0,0 0 1,-1 0-1,0 0 0,1-1 0,-2 1 0,1 0 0,0-1 1,-1 1-1,0-1 0,0 0 0,-4 5 0,4-6-28,0 0-1,0-1 1,0 1-1,-1-1 1,0 1-1,1-1 0,-1 0 1,0 0-1,0 0 1,0-1-1,0 1 1,0-1-1,0 0 0,-1 1 1,1-1-1,0-1 1,-1 1-1,1 0 1,-1-1-1,1 0 1,0 0-1,-1 0 0,1 0 1,-1 0-1,-5-2 1,5 1 80,1 0 0,0 0 1,0 0-1,0 0 1,0 0-1,0-1 0,0 1 1,0-1-1,1 0 0,-1 0 1,0 0-1,1 0 1,0-1-1,-3-2 0,4 4 20,0 0-1,0-1 1,1 1-1,-1 0 1,1 0-1,-1-1 1,1 1-1,-1 0 1,1-1-1,0 1 1,0-1-1,0 1 1,-1 0-1,1-1 1,1 1-1,-1-1 1,0 1-1,0 0 0,0-1 1,1 1-1,-1 0 1,1-1-1,-1 1 1,1 0-1,-1 0 1,1-1-1,0 1 1,0 0-1,0 0 1,-1 0-1,1 0 1,0 0-1,0 0 1,1 0-1,1-1 1,10-8 224,1 0 1,0 2 0,22-11 0,4-3 15,-25 14-416,-1 0 0,1-1 0,-2-1 0,1 0 0,-1-1 0,-1-1-1,0 0 1,20-25 0,-11 1-152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1452 12459,'2'-1'250,"0"0"0,0 1 1,-1-1-1,1 0 1,0 0-1,-1 0 1,1 0-1,-1 0 0,1 0 1,-1-1-1,3-1 1,6-6 955,-4 5-948,0 1 0,0 0 0,0 1 0,1 0 0,-1 0 0,0 0 0,1 0 0,-1 1 0,1 0 0,0 1 0,-1-1 0,1 1 0,0 1 1,11 1-1,5 3-17,1 1 1,41 16-1,-40-12-177,41 9 0,-13-12 19,-1-1 0,99-4 0,-89-4 207,103 13 0,-122-6-73,0-1 0,0-2 0,1-2 0,70-9 1,-81 3-108,0 0 1,0-3-1,-1 0 1,0-2-1,0-2 1,45-24-1,-34 14-90,0 2 1,2 2-1,0 2 0,1 2 0,63-12 1,447-125 565,-520 138-509,0-1 0,-1-2 0,-1-2-1,-1 0 1,-1-3 0,0 0 0,-2-2 0,0-1-1,-2-2 1,-1-1 0,-1 0 0,-2-2-1,40-64 1,-51 74-74,0 0-1,2 1 1,0 1-1,2 0 0,28-25 1,153-113 7,-130 104-20,-28 19 61,57-64 1,-73 69-26,2 2 0,1 0 0,2 2 0,0 1 0,33-20 0,-32 26-20,1 2 1,1 1 0,0 2 0,1 1-1,0 1 1,47-6 0,-64 13-8,0 1 0,0 1 1,-1 1-1,1 0 0,0 1 1,0 1-1,0 0 1,-1 1-1,0 0 0,1 2 1,-1 0-1,0 0 0,-1 2 1,0 0-1,0 0 0,14 11 1,-12-4 14,0 1 1,-2 0 0,0 1 0,-1 1 0,0 0 0,10 20-1,37 48 51,-33-57-20,1-2 0,1 0 0,55 35 0,6 6 63,129 101 225,-192-146-287,0 2 0,-2 1-1,-1 0 1,-1 2 0,39 59 0,-46-63-3,1-1 0,1 0 0,2-1 0,0-1 0,0-1-1,2 0 1,1-2 0,0-1 0,44 24 0,21 7 151,84 62 0,-126-79-175,3-1 0,0-3-1,77 29 1,-23-18 17,1-4 0,1-5 0,198 27 0,-132-39 2,251-9 0,-310-10-42,-1 4 1,117 18-1,224 12 19,-437-30-672,0 0-1,0 1 1,19 4-1,-34-6 641,-1 0 1,1 0-1,0 0 0,0 0 0,0 0 0,0 0 0,0 0 1,0 0-1,0 0 0,0 0 0,0 0 0,0 0 1,0-1-1,0 1 0,0 0 0,0 0 0,0 0 1,0 0-1,0 0 0,0 0 0,0 0 0,0 0 0,0 0 1,0 0-1,0 0 0,0 0 0,0 0 0,0 0 1,0 0-1,0-1 0,1 1 0,-1 0 0,0 0 0,0 0 1,0 0-1,0 0 0,0 0 0,0 0 0,0 0 1,0 0-1,0 0 0,0 0 0,0 0 0,-3-4-263,-6-14-395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17140,'2'23'2423,"-1"441"2843,-3-307-4490,-27 582 242,28-699-997,1-40-19,0 0-1,0 0 0,0 0 0,0 0 0,0 0 0,0 0 0,0 0 1,0 0-1,0 0 0,0 0 0,0 0 0,0 0 0,0 0 0,1 0 1,-1 0-1,0 0 0,0 0 0,0 0 0,0 0 0,0 0 0,0 0 1,0 0-1,0 0 0,0 0 0,0 0 0,0 0 0,0 0 0,0 0 1,0 0-1,0 0 0,0 0 0,4-21 37,3-27-553,1-76 0,-10 95 319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28 16948,'-1'-2'162,"0"1"0,1-1-1,-1 1 1,0-1 0,0 1 0,0-1 0,0 1 0,0 0 0,0-1 0,0 1 0,0 0 0,0 0 0,-1 0 0,1 0 0,-1 0 0,1 0 0,0 0 0,-1 1 0,1-1 0,-3 0 0,1 0 45,0 1 1,0-1 0,0 1 0,0 0 0,0 0 0,0 0 0,0 0 0,0 1 0,0-1-1,-4 2 1,-4 1 130,1 1 0,0 0 0,0 1 0,0 0 0,-10 7 0,6-1-284,0 0 0,0 0 0,1 1 0,0 1 0,1 0 0,1 0 0,0 2 0,1-1 0,0 1 0,1 1 0,1-1 0,1 1 0,0 1 0,-5 18 0,11-31-51,0 1 0,0-1 0,1 1 0,-1-1-1,1 0 1,0 1 0,1-1 0,-1 1-1,1-1 1,0 0 0,0 1 0,2 4-1,-2-6-1,0-1-1,0 0 0,1 0 0,-1 1 1,1-1-1,-1 0 0,1 0 0,0-1 1,0 1-1,0 0 0,0-1 0,0 1 0,0-1 1,1 1-1,-1-1 0,0 0 0,1 0 1,-1 0-1,1 0 0,-1-1 0,1 1 1,3 0-1,7 0-263,1-1 1,-1 0 0,1-1-1,-1-1 1,1 0 0,-1 0-1,0-1 1,0-1 0,0-1-1,-1 1 1,1-2 0,-1 0-1,0 0 1,-1-1 0,0-1 0,20-16-1,-4-2-588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15611,'-3'16'1726,"0"1"-1,-1 32 0,10 76 498,-5-104-1914,1 1-1,2-1 1,0 0 0,9 29-1,-12-48-268,0 0-1,-1-1 1,1 1 0,0-1-1,0 1 1,0-1-1,0 1 1,0-1-1,0 0 1,0 0 0,0 1-1,0-1 1,1 0-1,-1 0 1,1 0-1,1 1 1,-2-2-3,0 1 0,1-1 0,-1 0 0,0 0 0,0 0 0,0 0 0,1 0 0,-1 0 0,0 0 0,0 0 0,0 0 0,0-1 0,1 1 0,-1-1 0,0 1 0,0 0 0,0-1 0,0 0 0,0 1 0,0-1 0,0 0 0,0 1 0,0-1 0,1-2 0,10-10 209,-1-1-1,-1 0 1,0-1-1,-1 0 1,0 0 0,-2-1-1,7-18 1,1 1 63,-1 4-207,-1-1 1,-1 0-1,-2-1 0,7-33 1,-17 63-223,0 1 0,0-1-1,0 0 1,0 1 0,0-1 0,0 1 0,0-1-1,0 1 1,0-1 0,0 1 0,-1-1 0,1 0 0,0 1-1,0-1 1,-1 1 0,1-1 0,0 1 0,-1 0 0,1-1-1,0 1 1,-1-1 0,1 1 0,-1-1 0,1 1-1,0 0 1,-1-1 0,1 1 0,-1 0 0,1 0 0,-1-1-1,1 1 1,-1 0 0,0 0 0,1 0 0,-1-1 0,-6-1-782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18244,'-3'2'1904,"7"-1"-1096,5-1-335,4-3 1031,0-1-376,7-3-416,3 0-216,0 0-320,0-1-168,-6 1-496,-1 2-304,-6 2-440,-9 3 968,3-5-256,-8 7-208</inkml:trace>
  <inkml:trace contextRef="#ctx0" brushRef="#br0" timeOffset="1">1 194 15563,'7'10'2081,"9"-6"-953,2-4-408,4-6 1593,4-2-809,2-2-520,2-5-264,1 0-920,-6-2 1345,-6 1-1049,-2 3-40,-5 0-16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18980,'15'-18'812,"0"0"0,2 1-1,0 0 1,0 2 0,2 0 0,0 1-1,0 1 1,1 0 0,26-10 0,-39 20-694,-1 1 0,1-1 0,-1 2 0,1-1 1,7 0-1,-13 2-105,0-1 0,1 1 1,-1 0-1,0 0 0,1 0 0,-1 0 1,0 0-1,0 0 0,1 0 1,-1 1-1,0-1 0,1 0 0,-1 1 1,0-1-1,0 1 0,0-1 0,0 1 1,1 0-1,-1 0 0,0-1 1,0 1-1,0 0 0,0 0 0,0 0 1,-1 0-1,1 0 0,0 0 0,0 0 1,-1 0-1,1 0 0,-1 0 1,1 1-1,0 0 0,0 3-6,-1 0 1,0 0-1,0 0 0,0 0 0,0 0 1,-1 0-1,0 0 0,0 0 1,0 0-1,0 0 0,-1 0 0,0 0 1,-3 4-1,-5 12-5,-21 28-1,22-35 1,-11 16 14,10-17-5,0 1-1,1 1 1,1-1-1,0 1 1,1 1-1,1-1 0,-5 19 1,10-32-11,1 0-1,-1 0 1,1 0 0,0 1 0,0-1 0,0 0 0,0 0-1,0 0 1,1 0 0,-1 0 0,0 0 0,1 0-1,0 0 1,-1 0 0,1 0 0,0 0 0,1 2 0,-1-3-63,0 0 1,0 0 0,1 0 0,-1 0 0,0 0 0,0 0-1,1 0 1,-1 0 0,0-1 0,1 1 0,-1-1 0,1 1-1,-1-1 1,1 1 0,-1-1 0,1 0 0,2 0-1,2 0-165,1 0-1,-1-1 0,0 0 0,0 0 0,0-1 0,-1 1 0,1-1 0,0-1 0,10-5 0,8-7-307,2-1-160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16572,'-1'-2'157,"0"1"1,0 0 0,-1-1-1,1 1 1,0 0 0,-1 0-1,1 0 1,-1 0 0,1 0-1,-1 0 1,1 1 0,-1-1-1,0 0 1,1 1 0,-1-1 0,0 1-1,1 0 1,-1-1 0,0 1-1,0 0 1,-2 0 0,0 1-24,1 0 1,0 0-1,0 0 1,0 0-1,1 0 1,-1 1-1,0-1 1,0 1-1,1 0 1,-1 0-1,-2 3 1,-3 2 21,0 2 0,0-1 1,1 1-1,1 0 0,-11 19 1,12-18-51,1 0 0,1 0-1,-1 0 1,1 0 0,-1 13 0,3-19-68,0 0 0,1-1-1,-1 1 1,1 0 0,0 0 0,1 0 0,-1 0-1,1 0 1,-1 0 0,1 0 0,0-1 0,0 1-1,1 0 1,-1-1 0,1 1 0,4 6-1,-5-9-24,0 1-1,1-1 1,-1 1-1,1-1 1,-1 0-1,1 0 1,0 0-1,0 0 1,-1 0-1,1 0 1,0 0-1,0 0 1,0-1-1,0 1 1,0 0-1,0-1 1,0 0-1,0 0 1,3 1-1,-1-2 14,0 1 0,-1-1-1,1 0 1,0 0 0,0 0 0,0 0 0,-1-1-1,1 0 1,4-2 0,3-3 103,-2 0 0,1 0 1,-1-1-1,0 0 0,13-16 0,-16 15 43,1 0 0,-1 0 0,-1-1 0,1 0 0,-2 0 0,1 0 0,-1-1 0,2-12 0,-5 20-125,0 0 0,-1-1 1,0 1-1,1 0 0,-1-1 0,0 1 0,-1 0 1,1-1-1,-1 1 0,1 0 0,-1-1 1,0 1-1,-2-4 0,1 4-57,1 1 1,-1 0-1,0 0 1,1 0-1,-1 0 0,0 0 1,0 1-1,0-1 1,0 0-1,-1 1 0,1 0 1,0-1-1,-1 1 0,1 0 1,-1 0-1,1 0 1,-1 1-1,1-1 0,-5 0 1,2 0-251,-1 1 0,1-1 0,-1 1 0,0 0 0,1 1 0,-1-1 0,0 1 0,-8 2 0,12-2 88,-1 0-1,1-1 0,-1 2 1,1-1-1,-1 0 0,1 0 1,-1 1-1,1-1 0,0 1 0,0 0 1,0-1-1,0 1 0,0 0 1,0 0-1,1 1 0,-1-1 1,0 0-1,1 0 0,-2 4 1,1 6-801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20412,'-3'14'1801,"-1"0"-1233,-1 5-256,2 3 872,1 0-320,2 3-424,1-1-239,3-5-498,1-2-359,2-7-200,0-4 680,4-9-200,1-3-152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99 17444,'0'0'118,"-1"-1"1,0 1-1,1 0 1,-1-1-1,0 1 0,0 0 1,1 0-1,-1 0 1,0 0-1,1 0 1,-1-1-1,0 1 0,0 1 1,1-1-1,-1 0 1,0 0-1,0 0 1,1 0-1,-1 0 1,0 1-1,0-1 0,1 0 1,-1 1-1,0-1 1,1 0-1,-1 1 1,1-1-1,-1 1 1,0-1-1,1 1 0,-1-1 1,1 1-1,-1 0 1,-17 20 992,9-9-816,2 1-1,0-1 1,-11 26 0,16-33-282,0 0 0,0 1 0,1 0 0,0-1 1,-1 1-1,2 0 0,-1-1 0,1 1 0,0 0 0,0 0 0,1 0 1,1 8-1,-1-11 6,0 0-1,1 0 1,-1 0 0,1-1 0,0 1 0,0 0-1,0-1 1,0 1 0,0-1 0,0 0-1,1 0 1,-1 0 0,1 0 0,4 3 0,6 2 87,-1-1 0,17 5 1,5 4 75,-28-12-156,-1 1 0,1-1 1,-1 1-1,0 0 0,0 0 0,0 1 1,-1 0-1,8 9 0,-11-12-23,0-1 0,0 1 0,0 0-1,0-1 1,0 1 0,-1-1 0,1 1 0,-1 0-1,1 0 1,-1-1 0,0 1 0,1 0 0,-1 0-1,0 0 1,0-1 0,0 1 0,0 0 0,-1 0-1,1 0 1,0-1 0,-1 1 0,1 0 0,-1-1-1,0 1 1,0 0 0,1-1 0,-1 1 0,0-1-1,0 1 1,0-1 0,-1 1 0,1-1 0,0 0-1,-1 0 1,1 1 0,-3 0 0,1 1 16,0-1 1,0 0 0,-1 1 0,1-1 0,-1-1-1,0 1 1,1 0 0,-1-1 0,0 0 0,0 0-1,0 0 1,0 0 0,0-1 0,0 1-1,0-1 1,0 0 0,0 0 0,0-1 0,0 1-1,0-1 1,0 0 0,0 0 0,0 0-1,0-1 1,0 1 0,1-1 0,-1 0 0,1 0-1,-1 0 1,1-1 0,0 1 0,-1-1 0,1 0-1,1 1 1,-1-1 0,0-1 0,1 1-1,0 0 1,-1-1 0,1 1 0,1-1 0,-1 1-1,0-1 1,1 0 0,0 0 0,0 0-1,0 0 1,0 0 0,1 0 0,-1 0 0,1 0-1,0 0 1,1-7 0,1 2-18,0 0 0,0 0 0,0 0 0,2 1 1,-1-1-1,1 1 0,0 0 0,0 0 0,1 0 0,0 1 0,1-1 1,0 1-1,0 0 0,11-9 0,10-7-11,1 1 0,46-26 0,-2 1 56,-72 46-47,9-5 53,0-1 0,-1 0 0,0 0 0,9-12 0,-16 18-38,0 0 0,0 0 1,0 0-1,-1 0 1,1 0-1,0 0 0,-1 0 1,1 0-1,0 0 1,-1 0-1,1-1 0,-1 1 1,0 0-1,1 0 0,-1-1 1,0 1-1,0 0 1,0-1-1,0 1 0,0 0 1,0 0-1,0-1 1,0 1-1,-1 0 0,1-1 1,0 1-1,-1 0 1,1 0-1,-1 0 0,1-1 1,-1 1-1,0 0 1,1 0-1,-1 0 0,0 0 1,0 0-1,0 0 0,0 0 1,0 0-1,0 1 1,0-1-1,0 0 0,0 0 1,0 1-1,0-1 1,-1 1-1,1-1 0,-2 0 1,-6-2 56,1 0 0,-2 1-1,1 0 1,0 0 0,0 1 0,-1 0 0,-14 1 0,8 0-61,0 2 0,0 0 0,-26 7 0,39-8-134,-1 0 0,0 0 0,1 1 1,0-1-1,-1 1 0,1 0 0,0 0 0,0 0 1,0 1-1,0-1 0,-4 5 0,7-7 56,-1 1 0,1 0-1,-1-1 1,1 1-1,-1 0 1,1-1-1,0 1 1,0 0-1,-1 0 1,1-1-1,0 1 1,0 0-1,0 0 1,0-1 0,0 1-1,0 0 1,0 0-1,0-1 1,0 1-1,0 0 1,0 0-1,0-1 1,1 2-1,0-1 6,0 1 1,0-1-1,0 1 0,0-1 0,0 0 0,1 0 0,-1 0 0,0 0 0,1 0 0,-1 0 0,1 0 0,-1 0 0,1 0 0,-1-1 0,3 1 0,18 6-742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 15803,'-5'-1'298,"0"0"-1,1 1 0,-1-1 0,0 1 1,0 1-1,1-1 0,-1 0 1,0 1-1,1 0 0,-1 0 0,1 1 1,-1-1-1,1 1 0,-1 0 1,1 0-1,0 0 0,-4 4 0,-3 1 139,0 0 0,1 1 0,0 0 0,1 1 0,-9 10 0,15-16-350,1 0-1,-1 0 1,1 1-1,0-1 0,0 1 1,1 0-1,-1 0 0,-1 6 1,3-10-72,-1 1 1,1-1-1,0 1 1,0-1-1,0 1 1,0-1-1,0 1 1,0 0 0,0-1-1,0 1 1,0-1-1,0 1 1,1-1-1,-1 1 1,0-1-1,0 0 1,0 1-1,1-1 1,-1 1-1,0-1 1,0 1-1,1-1 1,-1 1 0,0-1-1,1 0 1,0 1-1,0 0-2,0-1 0,0 0-1,1 0 1,-1 0 0,0 0 0,0 0-1,0 0 1,1 0 0,-1 0 0,0 0-1,0 0 1,0-1 0,1 1-1,-1 0 1,0-1 0,2 0 0,9-5 22,0 0 0,0-1-1,-1 0 1,1-1 0,11-10 0,48-51 10,-56 54-46,-15 15 0,1 0-1,-1-1 1,0 1 0,0 0-1,0 0 1,0-1 0,1 1-1,-1 0 1,0 0-1,0 0 1,1-1 0,-1 1-1,0 0 1,0 0 0,1 0-1,-1-1 1,0 1 0,0 0-1,1 0 1,-1 0-1,0 0 1,1 0 0,-1 0-1,0 0 1,1 0 0,-1 0-1,0 0 1,1 0 0,-1 0-1,0 0 1,0 0-1,1 0 1,-1 0 0,0 0-1,1 0 1,-1 1 0,3 13-47,-11 33 26,5-30 29,-1 11 185,2 1 1,1 0-1,2 29 1,0-44-34,1 0 0,1-1 0,0 1 0,1-1-1,0 1 1,1-1 0,0 0 0,10 16 0,-14-26-149,1-1 1,-1 1-1,0 0 0,-1 0 1,1 0-1,0 0 0,-1-1 1,0 1-1,1 0 0,-1 0 1,0 0-1,-1 0 1,1 0-1,0 0 0,-1 0 1,0 0-1,1 0 0,-1 0 1,0-1-1,-1 1 0,1 0 1,0-1-1,-1 1 0,0-1 1,1 1-1,-1-1 1,0 0-1,-3 3 0,0 0 20,1-1-1,-1 1 1,0-1-1,0-1 1,0 1-1,-1-1 1,1 0-1,-1 0 0,0 0 1,0-1-1,0 0 1,-9 2-1,13-3-39,1-1 0,0 0-1,-1 0 1,1 0-1,0 1 1,-1-1 0,1-1-1,0 1 1,-1 0-1,1 0 1,0 0 0,-1-1-1,1 1 1,0-1-1,0 1 1,-1-1 0,1 1-1,0-1 1,0 0-1,0 1 1,0-1 0,0 0-1,0 0 1,-2-1-1,2 0-91,0 0 0,0 0-1,1 0 1,-1 0 0,0-1-1,1 1 1,-1 0 0,1 0-1,0 0 1,0-1 0,-1 1-1,2 0 1,-1-3 0,2-8-381,0 0 1,1 1 0,9-24 0,7-9-180,7-4-248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19892,'-2'4'334,"0"-1"-1,-1 0 0,1 0 0,-1 0 1,0 0-1,-6 4 0,-10 12 35,-4 9 487,1 2 0,-27 48 0,39-59-645,1 0-1,1 0 1,0 1-1,2 0 1,-9 39-1,14-52-168,1 0 0,-1 0 0,1 0 0,0 0 0,1 0 0,-1 0 0,2 0-1,-1 0 1,1-1 0,0 1 0,2 6 0,-2-10-33,-1-1 1,0 1-1,1-1 0,-1 1 0,1-1 0,0 0 1,0 0-1,0 0 0,0 0 0,0 0 1,1 0-1,-1 0 0,0-1 0,1 1 0,-1-1 1,1 0-1,0 0 0,-1 0 0,1 0 1,0 0-1,0 0 0,-1-1 0,1 1 0,0-1 1,0 0-1,0 0 0,0 0 0,3-1 0,0 0 14,1-1-1,-1 0 0,1 0 1,-1 0-1,0-1 0,1 0 1,-2-1-1,1 1 0,0-1 1,-1 0-1,1 0 0,-1-1 0,0 0 1,-1 0-1,1 0 0,5-9 1,-7 10 1,0-1 1,0 1 0,-1-1-1,0 0 1,0 1 0,0-1 0,-1 0-1,1 0 1,-1 0 0,0-6-1,-1 8-4,0 0 0,0-1 0,0 1 0,0 0 1,-1 0-1,0 0 0,1 0 0,-1 0 0,0 0 0,0 0 0,-1 0 0,1 0 0,-1 0 0,1 1 0,-1-1 0,0 0 0,-3-2 0,2 2-7,-1 0 0,0 0 0,0 0-1,0 1 1,0 0 0,0 0 0,-1 0 0,1 0 0,-1 0-1,1 1 1,-1 0 0,0 0 0,1 0 0,-1 0 0,0 1 0,0 0-1,-6 0 1,2 1-110,1 0 0,-1 0 0,1 0 0,0 1 0,0 1 0,0-1 0,0 1 0,0 0 0,-8 6 0,6-1-1251,16-5-124,21-10-195,39-30 113,-22 13 629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81 151 18684,'-29'41'3388,"23"-34"-3020,0 0 0,1 1 1,0-1-1,0 1 0,0 0 0,1 1 0,1-1 0,-1 1 0,1 0 0,-2 11 1,5-19-374,0 0 1,0 0 0,0 0 0,0 0 0,0-1 0,1 1 0,-1 0 0,0 0 0,1 0-1,-1 0 1,0 0 0,1-1 0,-1 1 0,1 0 0,-1 0 0,1-1 0,0 1 0,-1 0 0,1-1-1,0 1 1,-1 0 0,1-1 0,0 1 0,0-1 0,-1 1 0,1-1 0,0 0 0,0 1-1,0-1 1,0 0 0,0 0 0,0 1 0,-1-1 0,1 0 0,0 0 0,0 0 0,0 0-1,0 0 1,2-1 0,6 1-178,0 0 1,1-1-1,9-3 0,-11 3 55,-1 0 5,0 0 0,-1 1-1,1-1 1,0 1 0,0 1 0,-1 0 0,1 0 0,0 0 0,-1 0 0,1 1 0,-1 0 0,0 1 0,7 3-1,-10-4 110,0 0 0,0 0-1,0 0 1,0 0-1,0 1 1,0 0-1,-1-1 1,1 1-1,-1 0 1,0 0-1,0 1 1,0-1-1,0 0 1,0 1 0,-1-1-1,0 1 1,0-1-1,0 1 1,0 0-1,0-1 1,-1 1-1,1 0 1,-1 0-1,0 6 1,-1 0 183,-1-1 0,1 0 1,-2 0-1,1 0 0,-1-1 0,0 1 1,-8 13-1,9-16-44,-1-1 1,0 0-1,-1-1 1,1 1-1,-1 0 1,0-1-1,0 0 1,0 0-1,-1 0 1,1 0-1,-1-1 0,-10 6 1,13-8-135,1-1 0,-1 1 0,0-1 0,1 1 0,-1-1 0,0 0 0,0 0 0,1 0 0,-1 0 0,0 0 0,0 0 0,1 0 0,-1-1 0,0 1 0,1-1 0,-1 1 0,0-1 0,1 1 0,-1-1-1,1 0 1,-1 0 0,1 0 0,-1 0 0,1 0 0,0 0 0,-1 0 0,1-1 0,0 1 0,0 0 0,0-1 0,0 1 0,0-1 0,0 1 0,-1-2 0,-3-7 5,0-1 0,1 1 0,0-1 0,-3-11 0,5 13 79,-11-37-262,4-4-90</inkml:trace>
  <inkml:trace contextRef="#ctx0" brushRef="#br0" timeOffset="1">128 114 18756,'32'-8'1928,"5"0"-1223,4-1-305,4 1 1016,-2-1-416,-3-1-992,-4 0-1736,-3-2 1552,-6-3-240,-8-10-240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1146 8 14379,'-25'-4'138,"0"2"0,0 1 0,0 1 0,1 1 0,-1 1 0,0 1 0,0 1 0,1 1 0,0 2 0,0 0 0,1 2 0,-39 19 0,5 3-81,1 3 0,2 3 0,-80 70 0,87-67 31,2 3-1,2 2 1,2 2 0,2 1 0,2 2 0,3 2 0,1 1-1,3 1 1,3 2 0,2 0 0,2 2 0,-16 66-1,31-90-20,1 0-1,3 0 0,0 0 0,2 0 0,2 1 0,6 59 0,-2-72-52,0 0 1,1 0-1,1-1 0,1 1 1,1-2-1,1 1 0,1-1 1,0 0-1,2-1 1,0 0-1,21 24 0,-15-24-15,0-1 0,1-1-1,0-1 1,2 0 0,0-2-1,0 0 1,2-2 0,34 15-1,-27-15 4,0-3 0,0 0-1,1-2 1,0-1-1,0-1 1,45 0-1,-35-6 38,-1-1-1,1-1 0,0-3 0,-1-1 0,0-2 0,-1-2 0,0-2 0,-1-1 0,0-2 0,-1-1 0,38-25 0,-37 17 123,0-2-1,-2-2 0,-1-2 1,-1-1-1,-1-1 0,-3-2 1,0-1-1,-3-1 0,-1-1 1,-1-2-1,21-47 0,-30 51 9,-2-1-1,-1 0 0,-1 0 0,-3-2 0,-1 1 0,-1-1 0,-3 0 0,-1 0 0,-2-1 0,-1 1 0,-3 0 0,-1 0 0,-12-56 0,8 69-204,0 1 0,-1 0 0,-2 1 1,0 0-1,-2 1 0,0 0 0,-2 1 0,0 0 0,-2 1 0,0 1 0,-1 1 0,-1 1 0,-1 0 0,-29-20 0,20 18-4,-2 1 0,0 2 0,-1 1 0,-1 1 0,0 2 0,-1 1 0,0 2 0,-1 1 0,0 2 0,-41-4 0,-18 6-150,12 7 30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06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16155,'26'-12'630,"0"1"-1,0 1 0,45-10 0,-46 13-446,24-7 48,79-12 0,-110 24-201,1 1 0,-1 0 0,0 1 0,1 1 0,-1 1 0,0 0 0,36 10 1,47 22-52,211 58-79,-171-67 134,170 10-1,147-16 165,-338-16-152,437 3 36,1-33-28,183-75 23,-55 6-3,-666 94-72,133-10 0,-129 11-3,0 2 0,-1 0 0,1 2 0,31 7 0,-51-9-57,0 0 1,0 0-1,0 0 1,0 1-1,0 0 1,0 0 0,0 0-1,-1 0 1,1 1-1,-1-1 1,1 1-1,-1 0 1,0 0 0,4 5-1,-3-1-94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14227,'-3'14'568,"0"0"-1,1 1 0,0-1 1,1 26-1,-1-6 7,-11 513 2839,11-331-2359,0-157-800,0 14 36,2 0 0,18 124 0,-16-181 256,-2-14 552,1-7-1387,-1 0-721,2-17 164,2 5 275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15099,'16'3'2009,"0"1"-905,-1-2-392,8-4 1513,3-3-593,6-7-440,1 1-216,0-9-336,-1 1-159,0-5-193,-2 1-96,-6 4-304,-5 1-160,-7 3-529,-5 4-295,-7 4 856,-6 1-200,-5 4-168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21 17748,'4'-5'1072,"11"-9"2008,-9 13-1654,-4 10-300,-4 0-995,0 0 0,-1-1 0,0 1 0,0-1-1,-1 1 1,0-1 0,-9 14 0,3-5-66,-99 143 48,68-103-110,39-54 0,-1 0-6,1 1 0,-1-1 0,1 0 0,0 1 0,0-1 0,0 1 1,1 0-1,-1 0 0,1 0 0,0 0 0,-1 5 0,2-8 3,0-1 0,0 0 0,0 1 0,0-1 0,0 1 0,1-1 0,-1 1-1,0-1 1,0 0 0,0 1 0,1-1 0,-1 1 0,0-1 0,1 0 0,-1 1 0,0-1 0,1 0 0,-1 1-1,0-1 1,1 0 0,-1 0 0,0 1 0,1-1 0,-1 0 0,1 0 0,-1 0 0,1 0 0,-1 0 0,0 1 0,1-1-1,-1 0 1,1 0 0,0 0 0,16-1 36,-15 1-32,32-5 168,63-18-1,-28 5 5,143-24-1813,-207 42 1506,0-1 1,0 1-1,0-1 1,0 2-1,9 0 1,0 2-385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38 15867,'0'0'122,"1"0"-1,0 0 1,-1-1 0,1 1-1,-1-1 1,1 1-1,-1 0 1,1-1-1,-1 1 1,1-1-1,-1 1 1,1-1-1,-1 1 1,0-1 0,1 1-1,-1-1 1,0 0-1,1 1 1,-1-1-1,0 0 1,0 1-1,0-1 1,1 1 0,-1-2-1,-1 1 4,1 1 0,-1-1-1,1 1 1,-1-1 0,1 1 0,-1 0 0,0-1-1,1 1 1,-1 0 0,1 0 0,-1 0-1,0-1 1,1 1 0,-1 0 0,0 0 0,1 0-1,-1 0 1,0 0 0,0 0 0,-5 0 303,-1 0 1,1 1 0,0 0-1,-8 2 1,2 1-297,0 1 0,1 0 0,0 1 0,0 0 0,1 0 0,0 2 0,-15 11 0,20-14-122,-1 1 0,1-1 1,-1 1-1,1 1 1,1-1-1,-1 0 0,1 1 1,1 0-1,-1 0 1,1 0-1,0 1 1,-3 14-1,5-20-9,1 0 1,-1 0-1,1 0 1,0 0-1,0 0 0,0 0 1,0 1-1,0-1 1,0 0-1,1 0 0,-1 0 1,1 0-1,-1 0 1,1 0-1,0 0 0,0 0 1,-1 0-1,2 0 1,-1 0-1,0 0 0,0-1 1,1 1-1,-1 0 1,0-1-1,1 1 0,0-1 1,-1 0-1,1 1 1,0-1-1,0 0 0,0 0 1,0 0-1,0 0 1,0-1-1,0 1 0,2 0 1,3 1 17,-1-1 1,0-1 0,1 1 0,-1-1 0,0 0 0,1-1-1,-1 0 1,0 0 0,1 0 0,-1 0 0,9-4-1,-1-1 87,0-1 0,0 0 1,-1-1-1,0 0 0,0-1 0,12-12 0,-20 17-40,-1 0-1,1 0 1,-1 0 0,0-1 0,0 0 0,0 0-1,-1 0 1,0 0 0,0-1 0,0 1-1,0-1 1,-1 0 0,0 1 0,0-1 0,-1 0-1,0 0 1,0-1 0,0-6 0,-1 11-56,0-1 0,0 1 0,-1 0 0,1-1 0,-1 1 0,0 0 0,0 0 0,0 0 0,0-1 0,0 1 0,0 0 0,-1 0-1,1 1 1,-1-1 0,1 0 0,-4-3 0,1 2-41,0 1 0,1-1 0,-1 1-1,-1 0 1,1 0 0,0 0 0,0 0 0,-7-1-1,3 2-186,0-1-1,1 1 1,-1 0-1,0 1 1,0 0-1,0 0 1,0 1-1,0-1 1,0 2-1,-8 2 1,14-4 49,-1 1 0,1 0 0,-1 0 0,1 0 0,0 0 0,-1 0 0,1 1 0,0-1 0,0 1 0,0 0 0,0-1 0,0 1 0,0 0 0,0 0 0,1 0 0,-1 0 0,1 1 0,0-1 0,-1 0 0,1 0 0,0 1 0,0-1 0,0 1 0,0 2 0,1 7-625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15835,'18'-23'4047,"-18"23"-3988,0-1 0,0 1 0,0 0 0,0 0 0,1 0 0,-1 0 0,0 0 0,0 0 0,0 0 0,0 0-1,0 0 1,0 0 0,1 0 0,-1 0 0,0 0 0,0 0 0,0 0 0,0 0 0,0 0 0,0 0 0,1 0 0,-1 0 0,0 0 0,0 0 0,0 0 0,0 0 0,0 0 0,0 0 0,1 0 0,-1 0 0,0 0 0,0 0 0,0 1 0,0-1 0,0 0 0,0 0 0,0 0 0,0 0 0,1 0 0,-1 0 0,0 0 0,0 0 0,0 1 0,0-1 0,0 0 0,0 0 0,0 0 0,0 0 0,0 1 0,1 16 1272,-9 62-255,3-42-888,2 0 1,1 0-1,6 63 0,-2-81-148,2-1 1,0 1-1,8 22 0,-8-35-821,-3-11-35,-2-10-674,-4 1 783,-1 0 1,0 1-1,-10-14 1,-4-5-265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17628,'0'-8'2168,"6"1"-1304,5 3-295,5 0 1239,7-2-576,4-1-256,12-3-423,3-2-97,3-1-288,0-1-208,-4 0-552,0 1-313,-9 0 729,-4 1-168,-8 5-136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17452,'3'-1'274,"0"1"0,1-1 1,-1 0-1,0 0 0,0 0 0,0-1 1,0 1-1,0-1 0,-1 0 0,1 1 1,0-1-1,-1 0 0,1-1 1,-1 1-1,0 0 0,0-1 0,4-5 1,4-5 1036,16-31 0,-25 42-1227,5-10 368,0 0 0,5-18 0,-10 27-384,0 0 0,0 0 0,0 0 0,0-1 0,-1 1 0,1 0 0,-1 0 0,0-1-1,0 1 1,0 0 0,-1 0 0,1-1 0,-1 1 0,1 0 0,-3-5 0,3 7-55,-1 0 1,1 1-1,0-1 0,-1 0 1,1 1-1,-1-1 1,1 1-1,-1-1 0,1 1 1,-1-1-1,0 1 0,1-1 1,-1 1-1,1 0 1,-1-1-1,0 1 0,1 0 1,-1-1-1,0 1 0,0 0 1,1 0-1,-1 0 1,0 0-1,1 0 0,-1-1 1,-1 2-1,0-1 0,1 0-1,-1 1 1,0 0 0,1-1-1,-1 1 1,1 0 0,0 0-1,-1 0 1,1 0 0,-1 0-1,-1 2 1,-1 1-7,-1 2 0,1-1 0,0 0 0,-7 13 0,4-5-47,1 0-1,0 1 1,1-1 0,1 1 0,0 1 0,1-1 0,0 0 0,1 1 0,1 0 0,1 24 0,0-39 35,0 1 0,0 0 0,0 0 0,0 0 0,0-1 0,0 1 0,0 0 0,0 0 0,1-1 0,-1 1 0,0 0 0,1 0 0,-1-1 0,0 1 0,1 0 0,-1-1 0,1 1 0,-1-1 0,1 1 0,-1 0 0,1-1 0,-1 1 0,1-1 0,0 1 0,0 0 0,0-1 0,0 0-1,0 0 1,0 0 0,0-1 0,0 1 0,0 0 0,0 0-1,0-1 1,0 1 0,-1 0 0,1-1 0,0 1-1,0-1 1,0 1 0,-1-1 0,1 1 0,1-2 0,4-4-21,0-1 1,0 1-1,5-9 1,-11 14 25,34-53-44,-26 39 44,1 0 0,1 1 0,0 0 0,19-21-1,-28 35 2,-1-1 0,0 1-1,1-1 1,-1 1 0,1 0-1,-1-1 1,0 1-1,1 0 1,-1-1 0,1 1-1,-1 0 1,1 0 0,0-1-1,-1 1 1,1 0-1,-1 0 1,1 0 0,-1 0-1,1 0 1,-1 0 0,1 0-1,0 0 1,-1 0-1,1 0 1,-1 0 0,1 0-1,-1 0 1,2 1 0,-1-1 0,0 1 0,0 0 1,0 0-1,-1 0 0,1 0 0,0 0 1,0 0-1,-1 0 0,1 0 1,-1 0-1,1 0 0,-1 0 1,1 2-1,8 43 25,-8-40-21,-1-3 5,0-1-1,1 0 0,-1 1 1,1-1-1,-1 0 1,1 0-1,0 0 1,2 4-1,4-4 81,6-11-6,-2-3 6,1-2 48,28-23-1,-37 34-127,0 1-1,1-1 1,-1 1-1,1 0 1,-1 0-1,1 1 1,0-1-1,-1 1 1,1-1-1,0 1 1,0 0-1,0 1 1,0-1-1,8 0 1,-11 2-10,1-1 0,0 0 1,-1 1-1,1-1 0,-1 0 1,1 1-1,-1 0 0,0-1 1,1 1-1,-1 0 0,0 0 1,1 0-1,-1 0 0,0 0 1,0 0-1,0 0 0,0 0 1,0 0-1,2 3 0,11 29-20,-7-13 17,-6-20 5,-1 0 1,0 1-1,0-1 1,1 0-1,-1 1 1,0-1-1,1 0 1,-1 0-1,0 1 1,1-1-1,-1 0 1,0 0-1,1 0 1,-1 1-1,1-1 1,-1 0-1,0 0 1,1 0-1,-1 0 1,1 0-1,-1 0 1,0 0-1,1 0 1,-1 0-1,1 0 1,-1 0-1,1 0 1,-1 0-1,0 0 1,1 0-1,-1 0 1,1-1-1,-1 1 1,0 0-1,1 0 1,-1 0-1,0-1 1,1 1-1,-1 0 1,0-1-1,1 1 1,-1 0-1,0 0 1,0-1-1,1 1 1,-1-1-1,17-18 56,-14 16-44,12-16 36,-2 2 4,1 0-1,1 1 0,30-26 1,-43 41-54,-1-1-1,1 1 1,-1 0 0,1 0 0,0 0-1,-1 1 1,1-1 0,0 0 0,0 1 0,0-1-1,-1 1 1,1-1 0,0 1 0,0 0-1,0 0 1,2 0 0,-3 0-23,0 1 1,0-1-1,0 0 1,0 1-1,0-1 0,-1 1 1,1 0-1,0-1 1,0 1-1,-1 0 0,1-1 1,0 1-1,-1 0 1,1 0-1,0 0 0,-1 0 1,1 0-1,-1-1 1,0 1-1,1 0 1,-1 0-1,0 0 0,1 0 1,-1 0-1,0 0 1,0 0-1,0 0 0,0 0 1,0 0-1,0 2 1,0 5-403,1-4 241,-1-1 0,1 0 0,-1 1 0,0-1 0,-1 0 1,1 1-1,-1-1 0,1 0 0,-1 0 0,-2 6 0,2-8-311,0-2-108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86 17404,'-12'136'5871,"11"-105"-5163,2-1 0,7 45 0,26 113-101,-34-188-591,0 1 0,0 0 0,0-1 0,0 1 0,0-1 0,0 1 0,0 0 0,0-1 0,0 1 0,0-1 0,1 1 1,-1-1-1,0 1 0,0-1 0,1 1 0,-1-1 0,0 1 0,1-1 0,-1 1 0,0-1 0,1 1 0,-1-1 1,1 1-1,4-12 220,1-25-38,32-357 235,-36 379-430,6-44-1,-7 55-8,0-1 0,0 1 0,0 0-1,0-1 1,0 1 0,1 0 0,-1 0-1,1 0 1,0 0 0,0 0 0,0 0-1,4-3 1,-5 5 3,0 1-1,0 0 1,0-1 0,0 1-1,0 0 1,0 0 0,0 0-1,0 0 1,0 0 0,0 0-1,0 0 1,0 0-1,0 1 1,0-1 0,0 0-1,0 0 1,0 1 0,0-1-1,0 1 1,0-1 0,0 1-1,-1-1 1,1 1 0,0-1-1,0 1 1,0 0-1,-1 0 1,1-1 0,-1 1-1,2 1 1,19 24-74,-16-19 85,-1 0 0,0 1 0,0-1 0,-1 1 0,0 0 1,0 0-1,-1 0 0,0 0 0,-1 0 0,1 0 0,-2 1 0,1 8 0,-1-11 38,0 0-1,-1 0 0,0 0 1,0 0-1,0 0 0,-1 0 1,0 0-1,0 0 0,0-1 1,-1 1-1,0-1 0,0 1 1,0-1-1,-1 0 0,1 0 1,-1-1-1,-6 6 0,8-8-70,1-1-1,-1 0 1,1 0-1,-1 0 0,1 0 1,-1 0-1,0 0 1,0 0-1,1 0 1,-1-1-1,0 1 0,0-1 1,0 1-1,0-1 1,1 0-1,-1 1 0,0-1 1,0 0-1,0-1 1,0 1-1,0 0 1,0 0-1,0-1 0,0 1 1,1-1-1,-1 0 1,0 1-1,0-1 1,-2-2-1,1 1-101,1 1 0,0-1 0,0 0 1,0-1-1,0 1 0,0 0 0,0-1 0,1 1 0,-1-1 0,1 1 0,-1-1 1,1 0-1,0 1 0,0-1 0,0 0 0,1 0 0,-1 0 0,1 0 0,-1-3 1,3-9-616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9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18756,'0'5'1928,"4"-3"-1055,-1 1-297,11-3 1056,-1-4-248,12-3-343,0-2-257,8-5-272,2 0-56,-1-4-288,-1 0-192,-6-1-432,-1 6-432,-12 3-657,-2 4 1233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2 135 17540,'-1'19'1864,"6"-8"-1008,5-6-296,11-5 993,1-5-329,10-9-400,4-2-264,1-5-864,0-2-384,-4-4 616,-4-2-192,-5-5-160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21461,'19'-13'1542,"2"0"1,36-16 0,-48 25-1404,1 0 0,0 0-1,0 2 1,1-1 0,-1 1 0,1 0-1,-1 1 1,15 0 0,-23 1-132,-1 0 0,1 0 0,-1 0 0,0 1 0,1-1 0,-1 0 0,1 1 0,-1-1 1,0 0-1,1 1 0,-1 0 0,0-1 0,1 1 0,-1 0 0,0 0 0,0-1 0,0 1 0,0 0 0,0 0 0,0 0 1,0 0-1,1 2 0,-1-1-4,-1 0 1,1 0 0,-1 0 0,1-1-1,-1 1 1,0 0 0,1 0-1,-1 0 1,0 0 0,-1 0 0,1 0-1,0 0 1,0 0 0,-2 2-1,-1 8 0,-2 0-1,0 0 0,0-1 0,-8 12 0,8-14 13,-35 50 28,29-45-34,1 1-1,0 1 1,-10 22-1,19-38-10,1 1 0,0 0 0,0-1-1,-1 1 1,1-1 0,0 1 0,0 0 0,0-1 0,-1 1-1,1 0 1,0-1 0,0 1 0,0-1 0,0 1-1,0 0 1,0-1 0,0 1 0,1 0 0,-1-1-1,0 1 1,0 0 0,0-1 0,1 1 0,0 0-1,-1-1 0,1 0 0,-1 1 0,1-1-1,-1 0 1,1 0 0,0 1 0,-1-1 0,1 0 0,-1 0 0,1 0 0,0 0 0,-1 0 0,1 0 0,-1 0 0,1 0 0,0 0 0,-1 0 0,2-1 0,36-13-112,-29 10 86,3 0-29,0 0-1,0 1 1,0 1 0,0 0 0,1 0 0,-1 1 0,1 1-1,-1 0 1,13 2 0,-20-2 27,0 1 0,0 1 1,0-1-1,0 0 0,-1 1 0,1 0 0,-1 0 0,1 1 1,-1-1-1,0 1 0,4 3 0,-5-3 14,0 0 1,-1-1-1,0 1 1,1 0-1,-1 0 1,-1 1-1,1-1 0,0 0 1,-1 1-1,1-1 1,-1 1-1,0-1 1,0 1-1,-1-1 0,1 1 1,0 6-1,-1-2 87,-1 1-1,1-1 0,-2 1 1,1-1-1,-1 0 0,0 1 1,0-1-1,-1 0 0,-1 0 1,1-1-1,-1 1 0,0-1 1,-1 1-1,0-1 0,-7 8 1,4-6 70,0 0 1,-1-1 0,-1 0-1,1 0 1,-1-1 0,0 0-1,-1-1 1,0 0 0,0 0-1,-12 3 1,18-7-181,0 0 0,0-1 1,0 0-1,0 0 0,0 0 0,0-1 1,0 1-1,0-1 0,-9-1 0,12 0-19,0 1 0,0-1 0,0 0 0,0 1 0,0-1 1,0 0-1,1 0 0,-1 0 0,0-1 0,0 1 0,1 0 0,-1-1 0,1 1 0,-1-1 0,1 1 0,-1-1 0,1 0 0,0 1 0,0-1 0,0 0 0,0 0 0,0 0 0,0 0 0,1 0 0,-1 0 0,0-2 0,-5-28-410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1188 273 10554,'-4'-1'63,"-367"-88"5425,345 83-5275,-1 1-1,0 1 1,-1 1 0,1 2 0,0 1-1,0 1 1,-1 1 0,1 1 0,0 1-1,1 2 1,-1 1 0,-47 19 0,42-12-87,-1 2 1,2 1 0,0 2 0,1 1 0,1 2-1,1 0 1,1 2 0,-29 33 0,43-43-58,0 2 0,2-1 1,0 2-1,1-1 1,0 1-1,2 1 0,0 0 1,1 0-1,1 1 1,0-1-1,1 1 0,2 1 1,0-1-1,1 0 0,0 1 1,3 33-1,3-20 13,2 0 0,2 0-1,0 0 1,2-1 0,2-1 0,20 41-1,-2-15-22,3-1 0,52 69-1,-61-94-54,1-1 0,1-1-1,1-2 1,2 0-1,0-2 1,48 31-1,-61-46 16,0 0-1,1-2 1,1 0-1,-1 0 1,1-2-1,1 0 0,-1-1 1,1-1-1,0-1 1,0-1-1,0 0 1,0-1-1,0-1 1,0-1-1,21-4 0,-11-2 50,0-1-1,0-1 1,-1-2-1,-1-1 0,0-1 1,0-1-1,-1-1 1,-1-1-1,30-27 0,1-5 141,-1-4-1,76-92 1,-62 58 12,60-98 0,-95 130-162,-4-1 0,-1-2 1,26-77-1,-46 108-61,-2 0 0,0 0 0,-2-1 0,0 0-1,-2 0 1,-1-34 0,-2 48-1,-1 1 0,0 0 0,-1-1 1,-1 1-1,0 0 0,0 0 0,-1 1 0,-1-1 0,0 1 0,0 0 0,-1 0 1,-1 0-1,0 1 0,0 0 0,-1 0 0,-10-9 0,1 4 17,-1 1-1,0 0 1,-2 1-1,1 1 1,-1 1-1,-1 1 0,-23-8 1,2 4 62,0 1 0,-78-12 1,76 18-11,-1 3 0,0 2 0,1 1 0,-1 3 1,0 1-1,1 3 0,-1 1 0,1 3 0,-58 19 1,73-18-184,1 1 1,0 1 0,0 1 0,2 2 0,0 0 0,1 2 0,0 1 0,1 1 0,2 1 0,0 1 0,1 1 0,1 0-1,2 2 1,-23 38 0,26-34-26,1 0 0,1 1 0,2 0-1,-14 63 1,2 22-330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3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5523 482 14787,'-128'-82'996,"-275"-162"-577,352 218-505,-1 3 1,-1 2-1,-1 2 0,-106-22 0,86 29-182,-1 4-1,0 2 1,-98 6-1,-319 55-1123,1 38 471,315-57 818,21-5 174,-568 121 916,14 56-180,523-138-755,-187 98 0,299-128-85,1 2 0,3 4 0,1 3 0,2 3 0,-70 72 0,104-88-173,2 1 1,1 2-1,2 1 1,2 1-1,2 1 1,2 2-1,1 0 0,-22 72 1,-1 21-1002,6 2 0,6 2 0,-22 238 0,51-331 1600,3-1 1,1 0-1,2 0 0,3 0 0,20 85 0,-17-102-45,1 0-1,2-1 1,1 0-1,1 0 0,1-1 1,1-1-1,2-1 1,1-1-1,35 38 0,-12-24-148,1-1-1,3-3 1,0-1-1,2-3 0,2-2 1,65 29-1,11-6-46,197 56 0,674 134-161,-702-185-240,2-13 0,570 11 0,239-115-209,-9-67 428,-1061 122 36,1158-172 212,-573 19-107,-484 110-90,-2-6 0,179-100 0,-246 114-4,-2-2 0,-2-3-1,-2-3 1,85-85-1,-109 93 41,-2-1 0,-2-2-1,-2-1 1,-2-2 0,-1-1-1,-3-1 1,27-69-1,-37 75 34,-2-1-1,-1 0 0,-3-1 0,-1 0 0,-3 0 0,-1-1 0,-2 0 1,-3 0-1,-1 0 0,-2 0 0,-2 0 0,-19-74 0,9 68-11,-2 1 1,-3 1-1,-1 1 0,-3 1 0,-1 1 0,-55-73 0,34 61-87,-3 2-1,-2 2 1,-3 2 0,-74-55-1,24 31-317,-3 5-1,-4 5 0,-204-91 0,157 94-338,-3 6 0,-231-48-1,100 53 221,-12 17-102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11 194 15419,'-2'-6'380,"0"0"-1,0 0 1,1 0-1,-1 0 1,2 0-1,-1-1 1,1 1-1,-1 0 1,2-1 0,-1 1-1,1 0 1,0 0-1,0-1 1,1 1-1,0 0 1,0 0-1,0 0 1,1 1-1,-1-1 1,2 0-1,-1 1 1,0 0-1,9-10 1,-9 12-328,1-1 0,-1 1-1,0 0 1,1 0 0,0 0 0,0 0 0,0 0 0,0 1-1,0 0 1,1 0 0,-1 0 0,0 0 0,1 1 0,0 0 0,-1 0-1,1 0 1,0 0 0,-1 1 0,1 0 0,0 0 0,0 0-1,0 0 1,-1 1 0,1 0 0,0 0 0,-1 0 0,1 0 0,-1 1-1,1 0 1,-1 0 0,7 4 0,-7-3-42,0-1 0,0 1 0,0 0 1,0 0-1,-1 1 0,1-1 0,-1 1 0,0-1 0,0 1 1,0 0-1,-1 0 0,1 0 0,-1 1 0,0-1 1,0 1-1,-1-1 0,1 1 0,-1 0 0,0-1 0,0 1 1,-1 0-1,1 6 0,-2-4-3,1 0 0,-1 0 0,-1 0 0,1 0 0,-1 0 0,-1-1 0,1 1 0,-1-1 1,0 1-1,-1-1 0,1 0 0,-1 0 0,0 0 0,-9 8 0,-11 11 2,14-16 2,0 1 1,1-1 0,1 2-1,-15 20 1,22-28-15,0-1 1,-1 1 0,1 0-1,0-1 1,0 1 0,1 0-1,-1 0 1,0 0 0,1 0-1,0-1 1,0 1 0,0 0-1,0 0 1,0 0 0,0 0-1,1 0 1,0 0 0,-1 0-1,1-1 1,0 1 0,0 0-1,1-1 1,-1 1 0,0 0-1,1-1 1,0 0 0,2 4-1,-1-2-137,1-1 0,-1 1 0,1-1 0,-1 0 0,1 0 0,0 0 0,0 0 0,1-1 0,-1 1 0,0-1 0,1 0 0,-1-1 0,1 1 0,0-1 0,0 0 0,-1 0 0,1 0 0,0-1 0,0 0 0,0 0 0,0 0 0,9-2 0,14-6-459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19500,'-10'7'2089,"10"-5"-977,5-8 480,0-1-1008,5-2-1288,0-1-104,0-1 480,5 1-240,0 1-240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15483,'3'10'1593,"4"9"-873,-2 2-264,0 6 1096,3 4-496,-1 4-487,0 4-57,-1-3-216,1 0-120,-3-10-496,-1-4-296,-2-11-1049,1-10 1393,1-8-232,1-10-224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74 159 18572,'0'-2'373,"0"-1"-1,0 1 1,0 0 0,0 0 0,-1 0-1,0 0 1,1 0 0,-1 0 0,0 0-1,0 0 1,0 0 0,0 0 0,0 0-1,0 0 1,-3-2 0,3 3-322,1 1 1,-1-1-1,0 1 0,1-1 1,-1 1-1,0 0 0,0-1 1,0 1-1,1 0 0,-1 0 1,0 0-1,0-1 0,0 1 1,0 0-1,1 0 0,-1 0 1,0 0-1,0 0 0,0 1 1,0-1-1,0 0 1,1 0-1,-1 0 0,0 1 1,0-1-1,1 1 0,-1-1 1,0 0-1,0 1 0,1-1 1,-1 1-1,0-1 0,1 1 1,-1 0-1,1-1 0,-1 1 1,1 0-1,-1-1 0,1 1 1,-1 0-1,0 1 0,-1 1-55,0 0-1,0 0 0,0 0 1,0 1-1,0-1 0,1 1 1,-1-1-1,1 1 0,0-1 1,0 1-1,0 0 0,1-1 0,-1 1 1,1 0-1,0 0 0,0 0 1,0-1-1,1 1 0,-1 0 1,1 0-1,0-1 0,0 1 1,0-1-1,1 1 0,-1-1 1,1 1-1,0-1 0,0 0 1,0 1-1,0-1 0,0 0 1,1-1-1,-1 1 0,1 0 0,0-1 1,0 1-1,0-1 0,0 0 1,0 0-1,6 2 0,55 19-78,-42-16 75,28 13 0,-44-17 8,-1 0 0,0 0 1,1 0-1,-1 1 1,-1-1-1,1 1 0,-1 0 1,1 1-1,6 8 0,-9-10-1,-1-1-1,0 0 1,1 0-1,-1 0 1,0 1-1,-1-1 1,1 0-1,0 1 1,-1-1-1,1 1 0,-1-1 1,0 1-1,0-1 1,0 1-1,0-1 1,0 1-1,0-1 1,-2 5-1,1-2 0,-1-1-1,0 0 1,0 0-1,0 0 1,-1 0-1,1 0 0,-1-1 1,0 1-1,-6 5 1,1-2 7,0 0-1,0-1 1,0 0 0,-1-1-1,0 0 1,0 0 0,0-1 0,-18 6-1,22-9 3,0 0 1,0 0-1,0 0 0,0-1 0,0 1 0,0-1 0,1 0 1,-1-1-1,0 1 0,0-1 0,0 0 0,0-1 0,0 1 0,1-1 1,-1 0-1,1 0 0,-1 0 0,1 0 0,-6-5 0,7 5-7,0-1 0,1 0 0,-1 0-1,1 0 1,-1-1 0,1 1-1,0-1 1,0 1 0,0-1 0,1 1-1,-1-1 1,1 0 0,0 0-1,0 0 1,0 0 0,1 0 0,-1 0-1,1 0 1,0 0 0,0 0-1,0 0 1,1 0 0,-1 0 0,3-5-1,-2 4-3,1-1-1,0 1 0,0-1 0,0 1 0,1 0 0,0 0 1,0 0-1,0 0 0,0 0 0,1 1 0,6-7 0,5-2-3,0 1 1,19-12-1,-23 17 7,-1 0 0,0 0 1,0-1-1,-1-1 0,0 1 1,0-1-1,9-12 1,-16 17 9,0 0 0,-1 0 1,1 0-1,-1 0 1,1 0-1,-1 0 1,0 0-1,-1 0 0,1 0 1,-1 0-1,0-1 1,0 1-1,0 0 0,0 0 1,-1 0-1,0-1 1,0 1-1,0 0 1,0 0-1,0 0 0,-1 0 1,0 1-1,-4-8 1,-1 0 43,0 0 1,-1 1 0,-1 0-1,0 0 1,0 0-1,-14-9 1,21 16-78,0 1 1,-1 0-1,0 1 0,1-1 0,-1 0 1,0 1-1,0-1 0,0 1 0,0 0 0,0 0 1,0 0-1,-1 1 0,1-1 0,0 1 1,0-1-1,-1 1 0,1 0 0,0 0 1,0 1-1,-1-1 0,1 1 0,0-1 1,-5 3-1,5-1-175,-1-1 0,2 1 1,-1 0-1,0 0 0,0 0 1,1 1-1,-1-1 0,1 1 1,0-1-1,-1 1 0,1 0 1,0 0-1,1 0 0,-1 0 1,1 0-1,-1 0 0,1 0 1,0 1-1,0-1 0,0 1 1,1-1-1,-1 4 0,1 8-627,5-4-151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3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17100,'-5'0'215,"0"-1"1,0 2-1,0-1 1,0 0-1,0 1 1,0 0-1,0 0 1,0 1-1,0-1 1,0 1-1,1 0 1,-1 0-1,-5 4 1,3-1-9,0 0 0,1 0 0,0 1-1,0-1 1,0 1 0,1 1 0,-9 12 0,8-9-93,0 0 0,1 0 1,0 0-1,1 1 0,0 0 1,0 0-1,1 0 0,1 1 1,0-1-1,0 1 0,1 21 1,1-30-96,0-1 0,0 0 1,0 0-1,1 0 0,-1 0 1,1 0-1,-1 0 0,1 0 1,0 0-1,0 0 0,-1 0 1,2 0-1,-1 0 1,0 0-1,0-1 0,0 1 1,1-1-1,-1 1 0,1-1 1,2 3-1,-3-4-3,1 1 0,0 0 0,0-1 0,0 0 0,-1 1 0,1-1 0,0 0 0,0 0 0,0 0 0,0 0 0,0 0 0,0 0 0,-1 0-1,1-1 1,0 1 0,0-1 0,0 1 0,-1-1 0,1 0 0,0 0 0,-1 0 0,1 0 0,1-1 0,8-5 55,-1-1 1,0 0-1,-1-1 0,1 0 0,-2 0 1,1-1-1,-1 0 0,7-12 1,-7 8 35,0-1 0,0 1 1,-1-1-1,-1 0 0,8-30 1,-11 27 16,-7 26-78,-6 26-31,-6 85-25,15-102 13,1 0 0,0 0 0,1 0 0,1 0 0,4 18 0,-3-27-1,0-1 1,0 0-1,1 0 1,0 0-1,0-1 0,1 1 1,0-1-1,0 0 0,0-1 1,1 1-1,12 9 1,-13-11 3,1 1 1,0-1 0,-1 2 0,0-1 0,-1 0 0,1 1-1,-1 0 1,0 0 0,0 0 0,-1 1 0,1-1 0,2 11-1,-6-16 12,1 0-1,-1 0 0,0 0 0,0 0 1,0 1-1,0-1 0,0 0 0,0 0 1,0 0-1,0 0 0,0 0 0,-1 0 0,1 1 1,0-1-1,-1 0 0,1 0 0,-1 0 1,1 0-1,-1 0 0,0 0 0,1-1 1,-2 3-1,0-2 27,0 0 1,0 1-1,1-1 0,-1 0 1,0 0-1,0 0 1,0 0-1,-1 0 0,1-1 1,-4 2-1,-4-1 164,0 0 0,-1 0 0,-18-2 0,-20-6 305,45 7-580,1-1-1,-1 0 1,1 0 0,-1-1-1,1 1 1,-1-1-1,1 1 1,0-1 0,0 0-1,-5-5 1,7 7 7,1-1 1,0 1 0,0-1-1,0 1 1,0-1 0,0 1-1,0-1 1,0 1 0,0-1-1,0 1 1,0-1 0,0 1-1,0-1 1,0 1 0,0-1-1,1 1 1,-1-1 0,0 1-1,0-1 1,0 1 0,1 0-1,-1-1 1,0 1 0,1-1-1,-1 1 1,0 0 0,1-1-1,-1 1 1,0 0 0,1-1-1,-1 1 1,1-1 0,17-13 126,-15 12-250,15-10-294,0-5-65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16444,'0'0'50,"0"0"0,0-1 1,0 1-1,0 0 0,0 0 0,0-1 1,-1 1-1,1 0 0,0 0 1,0-1-1,0 1 0,0 0 1,0 0-1,0-1 0,0 1 1,-1 0-1,1 0 0,0 0 1,0-1-1,0 1 0,0 0 1,-1 0-1,1 0 0,0 0 1,0-1-1,-1 1 0,1 0 1,0 0-1,0 0 0,0 0 1,-1 0-1,1 0 0,0 0 1,0 0-1,-1 0 0,1 0 1,0 0-1,0 0 0,-1 0 1,1 0-1,0 0 0,0 0 1,-1 0-1,1 0 0,0 0 1,0 0-1,-1 0 0,1 0 1,0 0-1,0 1 0,-1-1 1,1 0-1,0 0 0,0 0 1,0 0-1,-1 1 0,-12 12 606,5-1-83,-1 1-1,1 0 0,1 0 1,1 1-1,-6 15 0,-19 74 830,25-79-1072,-3 37 0,9-52-269,-1 1-1,1-1 0,0 0 1,1 0-1,0 0 0,1 0 1,3 10-1,-5-17-51,1 0 0,-1 0 0,1 0 1,0 0-1,0 0 0,0 0 0,0 0 0,0-1 1,0 1-1,1 0 0,-1-1 0,1 1 0,-1-1 0,1 1 1,-1-1-1,1 0 0,0 0 0,-1 1 0,1-1 1,0-1-1,4 3 0,-3-3-3,-1 0 0,1 0-1,0 0 1,0 0 0,-1 0 0,1 0 0,0-1 0,-1 0 0,1 1-1,0-1 1,-1 0 0,1 0 0,-1 0 0,4-3 0,3-1 3,-1-1 0,0 0-1,0-1 1,0 0 0,-1 0 0,0-1 0,9-13 0,-14 19-3,-1 0-1,0 0 1,1-1-1,-1 1 1,0 0-1,0-1 0,0 1 1,-1-1-1,1 1 1,-1 0-1,1-1 1,-1 0-1,0 1 1,0-1-1,0 1 1,-1-4-1,1 5-3,0 0 0,0 0 0,-1 1 0,1-1 0,0 0 0,-1 0 0,1 1 0,-1-1 0,1 1 0,-1-1 0,1 0 0,-1 1 0,0-1 0,1 1 0,-1-1 0,0 1 0,1-1 0,-1 1 0,-1-1 0,0 0 0,0 1 0,0 0 0,0-1 1,1 1-1,-1 0 0,0 0 0,0 0 0,0 0 0,0 1 0,0-1 0,1 0 0,-3 1 0,-5 3 0,0 1-1,0-1 1,1 1-1,-10 7 1,-1 1-804,14-11-154,4-4-505,9-20 857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32 17508,'-1'12'655,"-1"-1"0,0 0 1,0 0-1,-1 0 0,0-1 1,-8 17-1,5-12 161,-8 30 1,13-43-770,0 4 78,0 0 1,0 0 0,0 1-1,1-1 1,0 8-1,0-13-115,0 0 0,0 0 0,1 1 0,-1-1 0,0 0 0,1 0 0,-1 0 0,1 1 0,-1-1 0,1 0 0,0 0 0,-1 0 0,1 0 0,0 0 0,0 0 0,0 0 0,0-1 0,0 1 0,0 0 0,0 0 0,0-1 0,0 1 0,0 0 0,0-1 0,0 1 0,0-1 0,1 0 0,-1 1 0,0-1 0,0 0 0,2 1 0,14 1 4,-6-1-11,-1 0 0,1 1 0,17 6 0,-24-6-8,0 0 0,0 0 0,0 0 0,0 1 0,0-1 0,-1 1 0,1 0 0,-1 0 0,0 0 0,0 1 0,0-1 0,3 5 0,-1 0 2,0 0-1,-1 1 1,0 0-1,0 0 1,-1 0-1,0 0 0,-1 1 1,0-1-1,0 1 1,0 11-1,-2-16 52,1 1 0,-1-1 0,-1 0 0,1 1-1,-1-1 1,0 0 0,0 1 0,0-1 0,-1 0 0,1 0-1,-1 0 1,-1 0 0,1 0 0,-1 0 0,1-1 0,-2 1-1,1-1 1,0 0 0,-7 6 0,8-8-70,0-1 1,0 1-1,0-1 0,-1 0 1,1 0-1,-1 0 0,1 0 1,-1 0-1,1 0 1,-1-1-1,1 1 0,-1-1 1,0 1-1,1-1 0,-1 0 1,0 0-1,1-1 1,-1 1-1,1 0 0,-1-1 1,0 1-1,1-1 0,-1 0 1,1 0-1,-1 0 1,1 0-1,0-1 0,0 1 1,-1-1-1,1 1 0,-2-3 1,-3-2-190,0 0 0,0-1 1,1 0-1,0 0 0,1 0 0,-1-1 1,-7-15-1,-6-20-421</inkml:trace>
  <inkml:trace contextRef="#ctx0" brushRef="#br0" timeOffset="1">45 44 21773,'20'-4'1928,"3"-4"-1360,1 0-264,2 1 856,3 1-399,-5 0-705,-5 3-720,-2 2 600,1 1-137,-5 1-143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5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22613,'1'8'1872,"12"-13"-1336,4-2-200,9-3 729,3-1-297,4-4-336,0 1-224,1-2-392,-2 3-192,-9 6-608,-5 3-257,-8 2 569,-5 2 200,-10 3-224,-3 0-160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5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 19804,'8'5'1889,"3"-5"-1201,5-5-288,7-5 776,2-5-272,6 0-400,-1-1-392,-5 0 921,0-4-913,-11-3-48,-1-1 16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9 20212,'0'-1'57,"0"1"-1,0 0 1,0-1-1,0 1 1,0 0-1,0 0 1,0-1-1,0 1 1,0 0-1,0-1 1,0 1-1,0 0 1,0 0-1,-1-1 1,1 1 0,0 0-1,0-1 1,0 1-1,0 0 1,-1 0-1,1 0 1,0-1-1,0 1 1,-1 0-1,1 0 1,0 0-1,0-1 1,-1 1-1,1 0 1,0 0-1,0 0 1,-1 0-1,1 0 1,0 0-1,-1 0 1,1 0-1,0 0 1,-1 0-1,-15 4 901,-17 16 134,15-6-879,1 2 0,1 0 0,0 1 0,1 1 0,1 0 1,-23 39-1,29-43-130,1 0 1,0 1-1,1 0 1,1 0-1,0 0 1,1 0-1,1 1 1,1 0-1,0-1 1,1 1 0,0 18-1,2-30-61,-1 1-1,1 0 1,-1-1-1,2 1 1,-1-1 0,0 1-1,1-1 1,0 1 0,0-1-1,0 0 1,0 0-1,1 0 1,-1 0 0,1-1-1,6 7 1,-6-8-38,0 0 1,0 1-1,1-1 0,-1 0 1,1-1-1,-1 1 0,1-1 1,0 1-1,0-1 1,-1 0-1,1 0 0,0-1 1,0 1-1,0-1 0,0 0 1,0 0-1,0 0 1,0-1-1,5 0 0,2-2-238,-1 0-1,0 0 1,0-1-1,0 0 1,0-1-1,-1 0 1,0 0-1,0-1 0,0 0 1,13-13-1,-11 9-79,-1-1 0,0 0 0,0-1-1,-2 0 1,1 0 0,-1-1 0,7-17-1,2-15-591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18772,'0'59'2833,"2"94"-92,0-126-2463,1 0 0,2 0 0,11 41-1,-15-64-191,1 0 0,-1 0 0,1-1 0,0 1 0,0 0-1,0 0 1,5 6 0,-6-10-58,0 1 0,-1 0 0,1-1 0,0 1 0,0-1 0,0 1 1,0-1-1,-1 1 0,1-1 0,0 1 0,0-1 0,0 0 0,0 0 0,0 1 0,0-1 0,0 0 0,0 0 0,0 0 1,0 0-1,0 0 0,0 0 0,0-1 0,0 1 0,0 0 0,0 0 0,0-1 0,0 1 0,0 0 0,0-1 0,-1 1 1,1-1-1,0 0 0,0 1 0,0-1 0,-1 1 0,1-1 0,0 0 0,1-1 0,6-7 163,0 0 0,0 0-1,-1-1 1,10-18 0,22-48 460,-33 62-545,93-214 968,-97 221-1058,-1 5-33,0 0 0,0 0-1,0-1 1,-1 1 0,1-1 0,-1 1-1,0-1 1,1 1 0,-2-4 0,1 6-13,0 0-1,0 0 1,0-1 0,0 1 0,0 0 0,0 0 0,0 0 0,0 0 0,0 0 0,-1 0-1,1 0 1,0-1 0,0 1 0,0 0 0,0 0 0,0 0 0,-1 0 0,1 0-1,0 0 1,0 0 0,0 0 0,0 0 0,-1 0 0,1 0 0,0 0 0,0 0 0,0 0-1,0 0 1,-1 0 0,1 0 0,0 0 0,0 0 0,0 0 0,0 0 0,0 0-1,-1 0 1,1 0 0,0 0 0,0 0 0,0 1 0,0-1 0,0 0 0,-1 0 0,1 0-1,0 0 1,0 0 0,0 0 0,0 1 0,0-1 0,0 0 0,0 0 0,0 0-1,0 0 1,-1 0 0,1 1 0,0-1 0,-9 9-439,-3 7 57,-2 1-132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6 146 21589,'-5'16'1688,"17"-5"-1232,11-12-192,16-10 576,6-2-256,15-7-215,4-2-241,-1-4-505,0 5-351,-10 1-552,-5 1-1473,-18 8 2153,-9 3-448,-28 7-312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 18572,'-6'-1'140,"1"-1"0,-1 1 0,0 0 0,0 0 0,1 1 0,-1 0-1,0 0 1,0 0 0,0 1 0,1-1 0,-1 1 0,0 1 0,1-1 0,-1 1 0,1 0 0,-1 0 0,1 1 0,0-1 0,0 1 0,0 1-1,0-1 1,1 0 0,-1 1 0,1 0 0,0 0 0,-5 6 0,3-2-84,-1 0 0,2 0 0,-1 1 0,1 0 1,0 0-1,1 0 0,0 0 0,0 1 0,1-1 0,0 1 0,1 0 0,0 0 0,1 0 1,-1 14-1,2-21-37,0 0 1,0-1 0,0 1-1,1 0 1,-1-1 0,1 1-1,-1-1 1,1 1-1,0-1 1,0 1 0,0-1-1,0 1 1,1-1 0,-1 0-1,1 0 1,-1 1 0,1-1-1,0 0 1,0 0 0,0-1-1,0 1 1,0 0 0,0-1-1,0 1 1,1-1-1,2 2 1,-1-2 26,0 0-1,0 0 0,0-1 1,0 1-1,0-1 1,0 0-1,1 0 1,-1 0-1,0 0 0,0-1 1,0 0-1,0 1 1,0-2-1,0 1 1,0 0-1,5-4 1,2 0 106,-1-1 1,-1-1 0,1 1-1,-1-2 1,0 1 0,-1-1-1,0-1 1,12-15 0,-18 21-104,1 0-1,-1 0 1,-1-1 0,1 1 0,0-1 0,-1 0 0,1 0 0,-1 1 0,0-1 0,-1 0 0,1 0 0,0-7-1,-2 8-35,1 1 0,-1-1 0,1 0 0,-1 1 0,0-1 0,0 1 0,0-1 0,0 1-1,-1-1 1,1 1 0,-1 0 0,1-1 0,-1 1 0,0 0 0,0 0 0,0 0 0,0 1-1,0-1 1,0 0 0,-4-1 0,0-1-160,0 1-1,-1 0 1,1 0-1,-1 1 1,1 0-1,-1 0 0,0 0 1,0 1-1,0 0 1,0 0-1,0 1 1,0 0-1,0 0 1,0 1-1,0 0 1,0 0-1,-10 3 1,16-3 121,0-1 0,1 0 0,-1 0-1,0 0 1,0 1 0,0-1 0,1 0 0,-1 1 0,0-1 0,1 1 0,-1-1 0,0 1-1,1-1 1,-1 1 0,1 0 0,-1-1 0,1 1 0,-1 0 0,1-1 0,-1 1 0,1 0-1,0-1 1,-1 1 0,1 0 0,0 0 0,-1 0 0,1-1 0,0 1 0,0 0 0,0 0 0,0 0-1,0-1 1,0 1 0,0 1 0,1-1 7,0 1 1,-1-1-1,1 0 0,0 0 0,0 1 1,0-1-1,0 0 0,0 0 0,0 0 1,1-1-1,-1 1 0,0 0 1,0 0-1,1 0 0,-1-1 0,1 1 1,2 0-1,21 7-341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 18476,'7'18'1776,"9"-12"-1088,6-6-303,11-10 839,8-3-296,12-7-368,2-4-504,-1-8-664,-1-1 608,-4-4-192,-5-3-64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1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21741,'43'-14'1915,"75"-14"1,-116 28-1918,0-1 1,0 1-1,0 0 0,0-1 0,0 1 0,0 0 0,0 0 1,0 0-1,0 1 0,0-1 0,0 0 0,0 1 1,0-1-1,0 1 0,0 0 0,0 0 0,0 0 1,0 0-1,-1 0 0,1 0 0,0 0 0,-1 0 0,1 1 1,-1-1-1,1 1 0,-1-1 0,0 1 0,1-1 1,-1 1-1,0 0 0,0 0 0,0 0 0,-1-1 1,1 1-1,0 0 0,-1 0 0,1 0 0,0 3 0,1 10 20,0 1-1,-1 0 0,0 0 1,-3 22-1,-12 66 182,8-64-84,4-26-84,-3 30 147,-2-1 0,-2-1 1,-22 62-1,19-81-448,12-22 264,0 0 0,-1-1 0,1 1 1,0 0-1,-1 0 0,1-1 0,-1 1 0,0 0 0,1-1 0,-1 1 0,1-1 0,-1 1 0,0-1 0,1 1 0,-1-1 0,0 1 1,0-1-1,1 0 0,-1 1 0,0-1 0,0 0 0,0 0 0,0 1 0,1-1 0,-1 0 0,-1 0 0,-2-8-148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19852,'5'13'1625,"-3"8"-1209,-1 6-184,2 11 680,0 2-360,3 7-256,-1 0-88,5 1-88,-2-5-48,2-5-144,0-3-160,-2-10-400,-1-6-248,-1-10 1928,-9-18-1344,-8-7 16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17996,'0'-6'1776,"8"6"-1016,3-1-288,9-2 1033,7-2-297,13 0-456,6-1-136,6-4-304,2 0-304,-2-7-936,-5 0-248,-5-5 912,-9-1-240,-17 2-208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40 17052,'-30'27'4531,"38"-57"80,-8 27-4412,0 0 1,0 0 0,0 0-1,0 0 1,-1 0-1,1 0 1,-2-5 0,2 7-181,0 1-1,0 0 1,-1-1 0,1 1 0,0-1 0,0 1 0,0 0-1,-1-1 1,1 1 0,0 0 0,-1 0 0,1-1 0,0 1-1,0 0 1,-1-1 0,1 1 0,-1 0 0,1 0 0,0 0-1,-1-1 1,1 1 0,0 0 0,-1 0 0,0 0 0,0 0-21,0 0 1,1 0-1,-1 1 1,0-1-1,0 0 1,0 1-1,0-1 1,0 0-1,1 1 1,-1-1 0,0 1-1,0-1 1,1 1-1,-1 0 1,0-1-1,0 2 1,-3 3-6,0 0 1,1 0-1,0 0 1,-1 0-1,2 1 1,-1-1 0,1 1-1,0 0 1,0 0-1,0 0 1,-1 11-1,3-15 4,-1 1 0,1-1 0,-1 1 1,1-1-1,0 0 0,0 1 0,0-1 0,1 1 0,-1-1 0,1 0 0,-1 1 0,1-1 0,0 0 0,-1 1 0,1-1 0,1 0 0,-1 0 0,0 0 0,0 0 0,1 0 0,-1 0 0,1 0 1,0 0-1,-1 0 0,1-1 0,0 1 0,0-1 0,0 0 0,0 1 0,0-1 0,1 0 0,1 1 0,-2-2 0,-1 1 1,1-1-1,-1 0 1,0 0-1,1 0 1,-1 0-1,0 0 1,1 0-1,-1 0 0,1 0 1,-1 0-1,0-1 1,1 1-1,-1-1 1,0 1-1,0-1 1,1 1-1,-1-1 1,0 0-1,1 0 0,1-2 0,0 1-1,-1-1 1,1 1-1,-1-1 1,0 0-1,0 0 1,3-5-1,0-1 4,-2 1 1,1-1-1,-1 0 0,0 0 1,1-12-1,-4 21 0,1-4 12,0 0-1,-1 0 1,1 0 0,-1 0-1,0 0 1,0 0-1,0 0 1,-1 0 0,1-1-1,-3-5 1,3 10-12,0 0 1,0 0-1,0 0 0,0 0 0,0-1 1,0 1-1,0 0 0,-1 0 1,1 0-1,0 0 0,0 0 0,0 0 1,0 0-1,0 0 0,0 0 1,0-1-1,-1 1 0,1 0 0,0 0 1,0 0-1,0 0 0,0 0 1,0 0-1,-1 0 0,1 0 1,0 0-1,0 0 0,0 0 0,0 0 1,0 0-1,0 0 0,-1 0 1,1 0-1,0 0 0,0 0 0,0 0 1,0 0-1,0 1 0,-1-1 1,1 0-1,0 0 0,0 0 0,0 0 1,0 0-1,0 0 0,-6 8 19,0 11 5,2-2-17,1 0 0,1 1 0,0 0 0,2 30 0,0-47-26,0 0 1,0 0-1,0 0 0,0 0 1,0 0-1,0 0 1,0 0-1,1-1 0,-1 1 1,0 0-1,0 0 1,1 0-1,-1 0 0,1-1 1,-1 1-1,1 0 1,-1 0-1,1-1 1,-1 1-1,1 0 0,0-1 1,-1 1-1,1-1 1,1 2-1,-1-2-82,0 0 0,0 0 0,0 0 0,0 0 0,0 0 0,0-1 0,0 1 0,0 0 0,0 0 0,0-1 0,0 1 0,0-1 1,0 1-1,-1 0 0,1-1 0,0 0 0,0 1 0,0-2 0,5-2-493,-1-1 0,0 0 0,0-1 1,7-10-1,1-4-260,-2-3-161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4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17748,'1'2'384,"0"0"0,-1 0 0,1 0 0,-1 1 1,1-1-1,-1 0 0,0 0 0,0 1 0,-1 3 0,1 1 170,1 36 359,-1-18-601,4 29 1,-4-54-298,0 1-1,0 0 1,0-1 0,0 1-1,0 0 1,0 0 0,0-1 0,0 1-1,0 0 1,1-1 0,-1 1-1,0 0 1,0-1 0,1 1-1,-1 0 1,1-1 0,-1 1-1,0-1 1,1 1 0,-1 0-1,1-1 1,0 1 0,-1-1-1,1 0 1,-1 1 0,1-1 0,0 1-1,-1-1 1,1 0 0,0 0-1,-1 1 1,1-1 0,0 0-1,-1 0 1,1 0 0,0 0-1,-1 0 1,1 0 0,0 0-1,0 0 1,-1 0 0,1 0 0,0 0-1,0 0 1,-1 0 0,1-1-1,0 1 1,-1 0 0,1 0-1,0-1 1,-1 1 0,1-1-1,6-3 77,-1 0 0,0 0 0,0-1-1,6-6 1,-5 6-19,30-32 262,-30 28-288,1 0 0,1 1 0,-1 0 0,17-10 0,-25 18-45,0-1 0,1 1 0,-1 0 0,1 0 0,-1-1 0,0 1 0,1 0 0,-1 0 0,1 0 0,-1 0 0,1 0 0,-1 0 0,1 0 0,-1 0 0,1 0 0,-1 0 0,1 0 0,-1 0 0,0 0 0,1 0 0,-1 0 0,1 0 0,-1 0 0,1 1 0,-1-1 0,1 0 0,-1 0 0,0 1 0,1-1 0,-1 0 0,0 1 0,1-1 0,-1 0 0,0 1 0,1-1 0,-1 0 0,0 1 0,0-1 0,1 1 0,-1-1 0,0 0 0,0 1 0,0-1 0,0 1 0,1-1 0,-1 1 0,0-1 0,0 1 0,0-1 0,0 0 0,0 1 0,0-1 0,0 1 0,-1 0 0,1 34-23,0-28 25,-4 32 16,2-23-7,0 1-1,2 24 1,0-41-11,0 0-1,0 0 1,0 0 0,0 1 0,0-1-1,0 0 1,0 0 0,0 0 0,0 0-1,0 1 1,0-1 0,0 0-1,0 0 1,0 0 0,0 0 0,0 1-1,0-1 1,1 0 0,-1 0 0,0 0-1,0 0 1,0 1 0,0-1 0,0 0-1,0 0 1,1 0 0,-1 0 0,0 0-1,0 0 1,0 0 0,1 0 0,-1 0-1,0 1 1,0-1 0,0 0 0,0 0-1,1 0 1,-1 0 0,0 0 0,0 0-1,0 0 1,1 0 0,-1 0 0,0 0-1,0 0 1,0-1 0,0 1 0,1 0-1,-1 0 1,0 0 0,0 0 0,0 0-1,0 0 1,1 0 0,-1 0-1,0 0 1,0-1 0,0 1 0,0 0-1,0 0 1,1 0 0,-1 0 0,0 0-1,0-1 1,0 1 0,0 0 0,0 0-1,0 0 1,0-1 0,11-13 23,19-33-15,-20 28-14,2 1 0,0 1 0,21-24 0,-32 40 2,-1 0 0,1 1-1,-1-1 1,1 0 0,0 1 0,-1-1-1,1 1 1,0-1 0,0 1 0,0-1-1,-1 1 1,1-1 0,0 1 0,0 0-1,0-1 1,0 1 0,0 0 0,0 0-1,1 0 1,-2 0 2,1 0-1,-1 0 1,1 1-1,-1-1 0,1 0 1,-1 1-1,1-1 1,-1 0-1,1 1 1,-1-1-1,0 1 1,1-1-1,-1 1 1,0-1-1,0 1 1,1-1-1,-1 1 1,0-1-1,0 1 1,0-1-1,1 1 1,-1 0-1,1 37-45,-1-36 42,-11 117 69,-2 17 377,13-116-432,0 1 1,2-1-1,0 1 1,9 33-1,-10-48-59,5 16-75,-4-17-13,0-10-101,15-144 165,23-134 208,-35 261-112,9-35-1,-13 52-17,1 1 0,-1-1 1,1 1-1,1 0 1,-1-1-1,0 1 1,1 1-1,0-1 0,4-4 1,-7 7-5,1 0 1,-1 1-1,1-1 1,-1 1-1,1 0 1,-1-1-1,1 1 0,-1-1 1,1 1-1,0 0 1,-1-1-1,1 1 1,0 0-1,-1 0 1,1-1-1,0 1 1,-1 0-1,1 0 0,0 0 1,-1 0-1,1 0 1,0 0-1,-1 0 1,1 0-1,0 0 1,-1 0-1,1 0 1,0 1-1,-1-1 0,2 0 1,-1 1-2,0 0 1,0 0-1,0 1 1,0-1-1,0 0 1,0 0-1,0 1 1,-1-1-1,1 0 1,0 1-1,-1-1 1,1 0-1,0 2 1,0 4-1,1 0 0,-1 0-1,0 0 1,0 13 0,-2-10 45,0 0 0,-1 0 0,-1 0 0,-6 16 0,7-21-9,0 0-1,0 0 1,0 0-1,-1-1 1,0 1-1,0-1 1,0 1 0,-1-1-1,1 0 1,-8 6-1,10-10-48,1 1-1,-1-1 0,0 1 1,0-1-1,0 1 1,1-1-1,-1 0 0,0 1 1,0-1-1,0 0 0,0 1 1,0-1-1,1 0 1,-1 0-1,0 0 0,0 0 1,0 0-1,0 0 0,0 0 1,0 0-1,0-1 1,0 1-1,0 0 0,1 0 1,-1-1-1,0 1 0,0 0 1,0-1-1,0 1 1,1-1-1,-1 1 0,0-1 1,1 0-1,-2 0 0,1-1-24,0 1-1,-1-1 1,1 0-1,0 0 1,0 0-1,1 0 1,-1 0-1,0 0 1,1 0 0,-1 0-1,1 0 1,0 0-1,-1 0 1,1-3-1,1-10-247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18780,'1'3'1864,"2"0"-1087,3 0-257,6-3 976,3 3-224,8 0-416,2-3-175,0-3-265,5 1-112,-1-2-352,-2-3-360,-7 1-793,-7 2-1031,-11 2 1792,-5 0-352,-19 3-321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18156,'25'2'2128,"5"-4"-1368,6-8-343,7-1 1175,3-6-744,1-2-400,-4-1 856,-6 1-1031,-5 7-57,-8 0-48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83 16460,'-1'0'74,"1"0"0,0 0 0,-1 0 0,1 0 1,0 0-1,-1 0 0,1 0 0,0 0 0,-1 0 1,1 0-1,0 0 0,-1 0 0,1 0 0,0-1 1,-1 1-1,1 0 0,0 0 0,0 0 0,-1-1 1,1 1-1,0 0 0,0 0 0,-1 0 1,1-1-1,0 1 0,0 0 0,0-1 0,-1 1 1,1 0-1,0-1 0,0 1 0,0 0 0,0 0 1,0-1-1,0 1 0,-1-1 0,1 1 0,0 0 1,0-1-1,0 1 0,0 0 0,0-1 0,0 1 1,1 0-1,-1-1 0,0 1 0,0 0 1,0-1-1,0 1 0,0 0 0,0-1 0,1 1 1,-1 0-1,0 0 0,0-1 0,0 1 0,1 0 1,-1 0-1,0-1 0,0 1 0,1 0 0,-1-1 1,17-17 1982,-7 11-1746,1 1 1,0 0 0,0 0 0,1 2 0,-1-1-1,1 1 1,0 1 0,0 0 0,1 1-1,-1 0 1,0 1 0,1 0 0,18 2 0,-27-1-280,0 1 1,0-1-1,0 1 1,-1 0-1,1 0 1,0 0-1,-1 1 1,1-1-1,-1 1 1,1 0-1,-1 0 1,0 0-1,0 1 1,4 2-1,-6-3-24,1-1 0,-1 1 0,0 0 0,1 0 0,-1 0 0,0 0 0,0 0 0,0 1-1,0-1 1,-1 0 0,1 0 0,-1 1 0,1-1 0,-1 0 0,0 1 0,0-1 0,0 0 0,0 1 0,0-1-1,-1 0 1,1 1 0,0-1 0,-1 0 0,-1 4 0,-1 1-5,0-1 0,0 0 0,-1 0 1,1 0-1,-1 0 0,-1 0 0,1-1 0,-1 0 0,0 0 0,0 0 0,0 0 1,-1-1-1,0 0 0,0 0 0,0-1 0,0 1 0,0-1 0,-1-1 1,1 1-1,-1-1 0,0 0 0,-7 1 0,45 11-463,-8-3 191,-1 2 0,40 29 0,-52-35 213,-1 1 0,-1 0-1,1 0 1,-2 1 0,1 0 0,-1 0 0,0 1 0,9 17 0,-15-23 74,1-1 0,-1 1 0,0-1 1,0 1-1,0-1 0,0 1 0,0 0 0,-1-1 1,0 1-1,0 0 0,0 0 0,0-1 0,0 1 1,-1 0-1,0-1 0,0 1 0,0 0 0,-1 3 1,-1-2 62,0 0 1,0 0-1,0-1 1,-1 1-1,1-1 0,-1 0 1,0 0-1,0 0 1,0-1-1,-10 6 1,-5 2 188,0-1 0,0-2 0,-1 0 1,-1 0-1,-21 3 0,24-10-622,18-1 316,0 0 1,-1 0-1,1 0 1,0 0-1,0 0 1,0-1-1,-1 1 1,1 0-1,0 0 1,0 0-1,0-1 1,0 1-1,0 0 1,0 0-1,0-1 1,-1 1-1,1 0 1,0 0-1,0-1 1,0 1-1,0 0 1,0 0-1,0 0 1,0-1-1,0 1 1,0 0-1,0 0 1,0-1-1,0 1 1,1 0-1,-1 0 1,0-1-1,0 1 1,0 0-1,0-1 1,18-24-2050,-16 23 2100,8-8-739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7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19180,'0'0'72,"-1"0"0,1 1 0,-1-1 0,1 0 0,0 0 0,-1 1 0,1-1 0,0 0 0,-1 1 0,1-1 0,0 0-1,0 1 1,-1-1 0,1 0 0,0 1 0,0-1 0,-1 1 0,1-1 0,0 1 0,0-1 0,0 0 0,0 1 0,0-1 0,0 1 0,0-1 0,0 1 0,0-1 0,0 1 0,0 0 0,12 7 1034,23-2 138,113-3 602,-112-5-1663,0 2 0,0 1 0,-1 2 0,67 14 0,-95-14-183,1 0 0,-1 0 0,0 0 0,0 1 0,0 0 0,0 0 0,-1 1 0,0 0 0,8 8 0,-12-12-6,0 1 0,-1-1 0,1 1 1,-1 0-1,0 0 0,1-1 0,-1 1 0,0 0 1,0 0-1,0 0 0,0 0 0,-1 1 0,1-1 1,-1 0-1,1 0 0,-1 0 0,0 1 0,1-1 1,-1 0-1,0 0 0,-1 1 0,1-1 1,0 0-1,-1 0 0,1 0 0,-1 0 0,1 1 1,-1-1-1,0 0 0,0 0 0,0 0 0,0 0 1,-1-1-1,1 1 0,0 0 0,-1 0 0,-1 1 1,-5 3-6,0 0 0,0 0 0,-1-1 0,0 0 1,0-1-1,0 0 0,-1 0 0,-10 2 1,-8 4 21,-3 2 22,1 2 0,0 2-1,-37 24 1,56-32 1,0 0 1,0 0-1,1 1 1,0 1-1,1-1 1,0 1-1,1 1 1,0 0-1,0 0 0,1 1 1,-5 12-1,12-24-27,-1 1 0,1-1 0,0 1 0,0-1 0,-1 1-1,1-1 1,0 0 0,0 1 0,0-1 0,0 1 0,-1-1 0,1 1-1,0-1 1,0 1 0,0-1 0,0 1 0,0-1 0,1 1 0,-1-1-1,0 1 1,0-1 0,0 1 0,0-1 0,0 1 0,1-1 0,-1 1-1,12-2-377,21-18-1551,-27 15 1112,27-12-441,-19 8 449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16307,'-12'2'365,"0"0"-1,0 0 0,1 1 0,-1 1 0,1 0 0,0 0 1,0 1-1,0 1 0,1 0 0,0 0 0,0 1 0,0 0 1,1 1-1,0 0 0,1 0 0,-11 13 0,18-19-317,-1 1 0,0-1-1,1 1 1,0-1 0,-1 1-1,1-1 1,0 1 0,0 0-1,0 0 1,1 0 0,-1-1-1,1 1 1,0 0 0,-1 5-1,2-6-39,-1-1 0,0 1-1,1-1 1,-1 1-1,1-1 1,0 1-1,-1-1 1,1 0 0,0 1-1,0-1 1,0 0-1,0 0 1,0 0-1,0 1 1,0-1 0,1 0-1,-1 0 1,0-1-1,0 1 1,1 0 0,-1 0-1,1-1 1,-1 1-1,1-1 1,-1 1-1,1-1 1,-1 1 0,1-1-1,-1 0 1,2 0-1,8 1-35,0-1 0,1-1 1,-1 0-1,0 0 0,-1-1 0,1 0 0,0-1 0,0 0 0,-1-1 0,0 0 0,0-1 0,0 0 0,0-1 0,-1 1 0,0-2 0,0 1 0,0-2 0,-1 1 0,12-15 1,-18 20 44,-1 1 1,0-1 0,0 0 0,0 1-1,0-1 1,0 0 0,0 0 0,-1 1 0,1-1-1,0 0 1,-1 0 0,0 0 0,1 0 0,-1 0-1,0 0 1,0 0 0,0-3 0,-1 4 3,1-1 0,-1 1-1,1 0 1,-1 0 0,0 0 0,1 0 0,-1 0 0,0 0 0,0 0 0,0 0 0,0 0-1,0 0 1,0 0 0,0 0 0,0 1 0,0-1 0,0 0 0,0 1 0,-3-2-1,-1 1 13,0 0-1,0-1 1,0 2-1,-1-1 0,1 0 1,0 1-1,0 0 0,-1 1 1,1-1-1,0 1 0,-8 2 1,5-1-23,1 1 1,-1 1 0,1-1-1,0 1 1,0 0 0,1 1-1,-9 7 1,13-10-4,0 0-1,0 0 1,0 0-1,0 0 1,1 0 0,-1 1-1,1-1 1,-1 0-1,1 1 1,0-1 0,-1 5-1,2-6-4,-1 1 1,1-1-1,0 1 0,0-1 0,0 1 0,0-1 1,1 1-1,-1-1 0,0 0 0,1 1 0,-1-1 1,1 1-1,-1-1 0,1 0 0,0 1 0,-1-1 1,1 0-1,0 1 0,0-1 0,0 0 0,0 0 1,1 1-1,0 0-71,0-1-1,-1 1 1,1-1 0,0 0-1,0 0 1,0 0 0,0 0 0,0 0-1,0 0 1,0-1 0,0 1 0,0-1-1,1 1 1,-1-1 0,0 0 0,0 0-1,0 0 1,1 0 0,-1 0 0,0 0-1,4-1 1,-1-1-102,0 1-1,0-1 1,-1 0 0,1 0-1,-1 0 1,1-1 0,-1 0-1,6-4 1,5-7-447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17428,'2'0'174,"-1"1"0,0 0 1,0-1-1,1 1 0,-1-1 0,1 0 1,-1 1-1,0-1 0,1 0 0,-1 0 1,1 0-1,-1 0 0,1 0 0,-1 0 1,0 0-1,1-1 0,1 1 0,17-5 615,0 0 0,0-1 0,28-13-1,21-7-208,-34 15-930,-1 2 0,1 1 1,1 2-1,0 1 0,40 0 1,-76 5 270,1 0 0,-1 0 1,1 0-1,0 0 0,-1 0 1,1 0-1,-1 0 1,1 0-1,0 0 0,-1 0 1,1 0-1,-1 0 0,1 0 1,-1 1-1,1-1 0,0 0 1,-1 0-1,1 1 0,-1-1 1,1 0-1,-1 1 0,1-1 1,-1 0-1,0 1 0,1-1 1,-1 1-1,1-1 0,-1 1 1,0 0-3,0 0 1,-1 0 0,1 0-1,-1-1 1,1 1-1,-1 0 1,0-1 0,1 1-1,-1-1 1,0 1-1,0 0 1,1-1 0,-1 0-1,0 1 1,0-1 0,1 1-1,-1-1 1,0 0-1,-1 1 1,-19 7-764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63 14419,'-4'18'1752,"2"-4"-831,2-4-313,8-1 1304,0-5-536,8-4-351,4-3-177,9-3-192,4-2-192,7-4-736,4-2-440,2-8 640,0-3-128,3-3-168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20260,'8'6'1757,"30"16"-694,-28-17-949,0 1 0,0 0 0,10 9 0,-16-12-101,-1 1 0,1-1 1,-1 1-1,0 0 0,0 0 1,-1 0-1,1 0 0,-1 0 1,0 0-1,0 1 0,1 5 1,0 2 87,-1 1 0,0 0 0,-1-1 0,0 1 0,-1 0 0,-1-1 0,0 1 0,-1 0 0,0-1 0,-6 19 0,-4 9-174,-31 67 0,40-100-32,3-7 100,0 0 0,0-1 0,0 1 0,0 0 1,0 0-1,0 0 0,0 0 0,0 0 0,0 0 1,0 0-1,0 0 0,0 0 0,0 0 1,0 0-1,0 0 0,0 0 0,0 0 0,0 0 1,0-1-1,0 1 0,0 0 0,0 0 1,-1 0-1,1 0 0,0 0 0,0 0 0,0 0 1,0 0-1,0 0 0,0 0 0,0 0 1,0 0-1,0 0 0,0 0 0,0 0 0,0 0 1,0 0-1,0 0 0,0 0 0,0 0 0,0 0 1,0 0-1,-1 0 0,1 0 0,0 0 1,0 0-1,0 0 0,0 0 0,1-16-263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2 117 19244,'-1'23'1004,"1"0"0,1 0 0,0 0 0,11 44 0,-7-36-619,-3-17-276,8 46 287,28 97 1,-37-153-420,1 0 1,-1 1 0,1-1-1,0 0 1,1-1 0,2 6-1,-4-9 5,-1 1-1,1-1 1,-1 1 0,0-1-1,1 0 1,-1 1-1,1-1 1,0 0 0,-1 1-1,1-1 1,-1 0-1,1 1 1,-1-1 0,1 0-1,0 0 1,-1 0-1,1 0 1,0 1 0,-1-1-1,2 0 1,-1-1-22,-1 1 1,1 0-1,0-1 1,0 1-1,0-1 1,0 1-1,-1-1 1,1 1-1,0-1 1,0 0-1,-1 1 1,1-1-1,0 0 1,-1 1-1,1-1 1,-1 0-1,1 0 1,0-1-1,6-11-533,-1-1 0,0 0 0,-1 0-1,-1 0 1,4-18 0,10-78-2971,-14 73 2205,16-154-3089,-13 66 5104,-5 164 6071,6 40-5192,-5-53-670,1 15-213,2 0 1,2 0-1,18 56 0,-20-82-777,0 1 0,1-1-1,1-1 1,17 25-1,-19-31-381,0-1-1,1 1 1,0-1 0,1 0-1,-1-1 1,1 0-1,1 0 1,14 8-1,-29-17-373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91 14635,'-27'-19'2081,"7"5"-905,4 1-440,9 6 1296,7 1-495,6 6-417,7 0-224,5 0-488,7 0-472,12-3-872,3-2-32,5-3 720,0 1-168,4-1-184</inkml:trace>
  <inkml:trace contextRef="#ctx0" brushRef="#br0" timeOffset="1">486 25 16355,'-3'13'674,"-11"82"2393,13-84-2632,0 0-1,1 0 0,0 0 0,1 0 0,1 0 0,3 15 1,-5-24-377,1 0 1,0-1-1,-1 1 0,1 0 1,0 0-1,0 0 1,0-1-1,0 1 1,0 0-1,0-1 0,0 1 1,1-1-1,-1 1 1,0-1-1,1 0 1,1 2-1,-2-3-11,0 1-1,1-1 1,-1 0-1,0 1 0,0-1 1,1 0-1,-1 0 1,0 1-1,0-1 1,1 0-1,-1 0 1,0-1-1,0 1 1,1 0-1,-1 0 1,0-1-1,0 1 1,0 0-1,2-1 0,1-2 71,-1 1-1,1 0 0,0-1 0,-1 0 0,0 1 0,1-2 0,-1 1 0,0 0 0,-1 0 0,1-1 0,0 0 0,2-6 0,-1 2 109,0-1 0,-1 1 0,-1-1 0,1 0 0,-2 0 0,1 0 0,-1 0 0,0-11 0,-1 16-150,0 1 0,-1 0 1,1-1-1,-1 1 1,1-1-1,-1 1 0,0 0 1,-1 0-1,1-1 1,-4-5-1,4 8-73,0-1 0,-1 0 0,1 1 0,-1-1 0,0 1 0,1-1 0,-1 1 0,0 0 0,0 0 0,0 0 0,0 0 0,0 0-1,0 0 1,0 0 0,0 1 0,0-1 0,0 1 0,-4-1 0,-25 10-934,30-15 652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6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5 510 15051,'-1'-1'141,"1"0"0,-1 0 0,1 0 0,-1-1 0,1 1 0,0 0 0,-1 0 0,1-1 0,0 1 0,0 0 0,0-1 1,0 1-1,0 0 0,0 0 0,0-1 0,1 1 0,-1 0 0,0-1 0,1 1 0,-1 0 0,1 0 0,-1 0 0,1 0 0,1-2 0,19-29 1721,-17 27-1164,6-7 292,0 0 0,20-17 1,-26 25-825,1 0 0,0 0 0,-1 1 1,2 0-1,-1 0 0,0 0 0,1 0 0,-1 1 0,11-3 0,-15 5-149,1 0 0,-1 0 0,1 0 0,-1 0 0,1 0 0,-1 0 0,1 0 0,-1 1-1,1-1 1,-1 1 0,1-1 0,-1 1 0,0-1 0,1 1 0,-1 0 0,0-1 0,1 1-1,-1 0 1,0 0 0,0 0 0,0 0 0,0 0 0,0 0 0,0 1 0,0-1 0,0 0-1,0 0 1,-1 1 0,1-1 0,0 1 0,0 2 0,2 4-7,0 1 1,-1 0-1,0 0 1,0 10-1,-1-12 14,3 20-9,8 48 25,-11-67-31,1-1 0,0 0 0,1 1 0,0-1 0,0 0-1,1-1 1,5 9 0,-8-13-7,0-1-1,0 0 0,0 1 0,1-1 0,-1 0 1,0 0-1,1 0 0,-1 0 0,1 0 1,-1 0-1,1 0 0,0 0 0,-1-1 0,1 1 1,0-1-1,-1 1 0,1-1 0,0 0 1,0 1-1,-1-1 0,1 0 0,0 0 0,0 0 1,-1-1-1,1 1 0,0 0 0,0-1 1,-1 1-1,1-1 0,0 1 0,-1-1 1,1 0-1,0 0 0,-1 0 0,1 0 0,-1 0 1,3-2-1,5-4 21,0-1 0,-1 0 0,0 0 0,9-13 0,-16 21-20,12-18 61,0 1 0,-1-2 0,11-24 0,-17 32 3,-2 0 0,1 0 0,-1-1 1,-1 0-1,0 0 0,-1 0 0,1-16 1,-4 15 47,1 13-111,-1 0-1,1 0 1,0 0 0,0 0 0,0 0-1,0 0 1,0 0 0,0-1 0,0 1-1,-1 0 1,1 0 0,0 0-1,0 0 1,0 0 0,0 0 0,0 0-1,0 0 1,-1 0 0,1 0 0,0 0-1,0 0 1,0 0 0,0 0 0,0 0-1,0 0 1,-1 0 0,1 0 0,0 0-1,0 1 1,0-1 0,0 0-1,0 0 1,0 0 0,0 0 0,-1 0-1,1 0 1,0 0 0,0 0 0,0 0-1,0 0 1,0 1 0,0-1 0,0 0-1,0 0 1,-11 22 121,9-11-117,0 0 1,1-1-1,0 1 0,1 0 1,0 0-1,1 0 0,0-1 1,1 1-1,4 16 0,-5-23-6,1-1 0,-1 1-1,1 0 1,-1-1 0,1 1-1,0-1 1,1 1 0,-1-1 0,1 0-1,-1 0 1,1 0 0,5 4-1,-6-6 5,1 1 0,-1-1-1,1 0 1,0 0 0,-1 0-1,1 0 1,0 0 0,0-1-1,0 1 1,0-1 0,0 0 0,0 1-1,0-1 1,0-1 0,-1 1-1,1 0 1,0-1 0,0 1-1,3-2 1,3-1 36,-1-1 0,0 1 0,0-1-1,0-1 1,0 0 0,0 0 0,-1 0 0,0-1 0,0 0 0,-1 0 0,0-1-1,0 0 1,0 0 0,-1 0 0,7-12 0,-5 7 49,-1 0 0,-1 0 0,0-1 0,0 1 0,-1-1 1,-1 0-1,0 0 0,-1 0 0,1-26 0,-3 33-52,-1-1 1,0 0 0,0 1-1,-3-11 1,4 16-33,-1-1 0,0 1 1,1-1-1,-1 1 0,0-1 1,0 1-1,0-1 0,1 1 1,-2 0-1,1 0 0,-1-2 0,1 3-3,1-1 0,-1 1 0,0 0 0,1-1 0,-1 1 0,0 0-1,1 0 1,-1 0 0,0-1 0,1 1 0,-1 0 0,0 0 0,1 0-1,-1 0 1,0 0 0,1 0 0,-1 0 0,0 1 0,1-1-1,-1 0 1,0 0 0,1 0 0,-1 1 0,0-1 0,1 0 0,-2 1-1,0 1-1,0 0-1,0 0 1,1 0-1,-1 0 1,1 0-1,-1 0 0,1 1 1,-1-1-1,1 0 1,0 1-1,0-1 1,1 1-1,-1-1 1,0 1-1,1-1 0,-1 1 1,1 0-1,0-1 1,0 1-1,0 3 1,0-6-3,1 1 1,-1-1 0,0 0-1,0 0 1,0 1 0,0-1-1,0 0 1,0 0 0,0 1-1,0-1 1,0 0 0,1 0-1,-1 0 1,0 1 0,0-1-1,0 0 1,0 0-1,1 0 1,-1 0 0,0 1-1,0-1 1,0 0 0,1 0-1,-1 0 1,0 0 0,0 0-1,1 0 1,-1 0 0,0 0-1,0 0 1,0 0 0,1 0-1,-1 0 1,0 0 0,0 0-1,1 0 1,-1 0 0,0 0-1,0 0 1,1 0-1,-1 0 1,0 0 0,1 0-1,13-9-77,10-15-141,-21 20 197,14-17-356,-9 19 101,-2 14 3,-3 7 234,-2-7 0,1 0-1,0 0 1,1 0 0,0 0 0,7 15-1,-9-25 38,0-1 0,0 1 0,0 0 0,0 0 0,0 0 0,1-1 0,-1 1 0,1 0 0,-1-1 0,1 0 0,-1 1 0,1-1 0,0 0 0,0 0 0,0 0 0,-1 0 0,1 0 0,0 0 0,0 0 0,0-1 0,1 1 0,-1-1 0,0 1 0,0-1 0,0 0 0,0 0 0,0 0 0,0 0 0,0 0 0,1-1 0,-1 1 0,0-1 0,0 1 0,0-1 0,0 0 0,0 1 0,2-3 0,7-2 7,0-1-1,-1-1 1,0 0 0,0-1 0,0 0 0,-1 0 0,11-14 0,15-11 6,-35 32-9,1 0 0,0 1 0,-1-1 0,1 0 0,0 1 1,-1-1-1,1 1 0,0-1 0,-1 1 0,1-1 0,0 1 0,0 0 0,0-1 1,-1 1-1,1 0 0,0-1 0,0 1 0,0 0 0,0 0 0,0 0 1,-1 0-1,1 0 0,0 0 0,0 0 0,0 0 0,0 0 0,0 1 1,-1-1-1,1 0 0,0 0 0,0 1 0,0-1 0,1 1 0,-1 1 64,0-1 0,0 0 0,0 1-1,0-1 1,0 1 0,-1-1 0,1 1-1,0-1 1,-1 1 0,1 0 0,-1-1-1,0 1 1,0 0 0,1-1-1,-1 1 1,0 2 0,-1-30 686,3-49 111,-2 68-868,1 1 0,0-1 0,0 1 0,1 0 0,0-1 0,0 1 0,0 0 0,6-10 0,-5 13-171,-1-1 0,1 1 0,0 0 0,0 0 0,1 1 1,-1-1-1,1 1 0,5-4 0,-6 5-54,-1 0 0,1-1 0,0 0 0,-1 1 0,0-1 0,1 0 0,-1 0 0,0 0 1,0 0-1,0-1 0,0 1 0,0-1 0,-1 1 0,1-1 0,-1 0 0,1 1 0,0-5 0,1-16-592,-2-6-176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18660,'-12'3'2088,"7"0"-1247,-1 1-393,6 0 1328,4 0-504,8 1-824,2 1-600,8 1-1024,3 0 1048,5 0-232,1-1-112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92 270 15427,'-11'9'1191,"-1"1"352,1 1 0,0 0 0,-18 23-1,26-31-1430,1 0-1,1 0 0,-1 0 0,0 0 0,1 0 0,-1 1 1,1-1-1,0 0 0,0 1 0,1-1 0,-1 1 0,0-1 1,1 1-1,0-1 0,0 1 0,0-1 0,1 1 0,-1-1 1,1 1-1,-1-1 0,1 0 0,0 1 0,2 3 0,-2-6-95,-1 0-1,1 0 1,-1 0-1,1 0 0,0 0 1,0 0-1,-1 0 0,1 0 1,0 0-1,0 0 0,0 0 1,0 0-1,0 0 1,0-1-1,0 1 0,0-1 1,1 1-1,-1 0 0,0-1 1,0 0-1,0 1 0,3-1 1,-2 0 2,1 0 1,-1 0-1,1 0 0,-1-1 1,0 1-1,1-1 1,-1 1-1,0-1 0,1 0 1,-1 0-1,3-2 0,3-2 37,0 0 0,0 0 0,-1-1 0,0-1-1,7-6 1,1-6 89,0 0 1,-1-1-1,-1-1 0,-1 0 0,-1 0 0,-1-1 0,-1-1 0,-1 0 0,-1 0 0,-1 0 1,-1-1-1,-1 0 0,-1 0 0,0-26 0,-3 47-133,0 0-1,0 0 1,-1 0-1,1 0 1,-1 0-1,1 1 1,-1-1-1,0 0 1,0 0-1,-2-3 1,3 6-10,-1-1 0,1 1 0,0 0 0,0-1 0,-1 1 1,1 0-1,0-1 0,-1 1 0,1 0 0,-1-1 0,1 1 0,0 0 0,-1 0 1,1 0-1,-1-1 0,1 1 0,0 0 0,-1 0 0,1 0 0,-1 0 0,1 0 1,-1 0-1,1 0 0,-1 0 0,0 0 0,0 0-1,0 1 0,0-1 0,0 1 0,0-1 0,0 1 0,0 0 0,0-1 0,0 1 0,0 0-1,0 0 1,0 0 0,0 0 0,1 0 0,-2 1 0,-3 7-2,0-1-1,1 1 0,0 0 1,0 0-1,1 0 1,0 0-1,0 1 1,1-1-1,1 1 0,-1 17 1,1-12-137,1 1-1,1-1 1,0 1 0,2-1 0,-1 0-1,6 17 1,-5-23-21,0-1 0,1 1 0,0-1 0,0 1-1,1-1 1,0 0 0,0-1 0,1 1 0,0-1 0,13 12 0,8-2-353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7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144 108 20164,'1'-2'165,"-1"1"0,0-1 1,1 1-1,-1-1 0,0 1 0,0-1 0,0 0 0,0 1 0,0-1 0,-1 1 0,1-1 0,0 1 0,-1-1 0,1 1 1,-1-1-1,1 1 0,-1-1 0,0 1 0,0 0 0,0-1 0,-1-1 0,1 3-56,0-1 0,0 0 1,0 1-1,0-1 0,-1 1 0,1-1 0,0 1 0,0-1 0,0 1 0,-1 0 0,1 0 1,0 0-1,0 0 0,-1 0 0,1 0 0,0 0 0,0 0 0,-1 0 0,1 0 0,0 1 1,0-1-1,-1 0 0,1 1 0,0-1 0,0 1 0,0 0 0,0-1 0,-2 2 0,-3 3 22,1-1 0,-1 1 1,1-1-1,0 2 0,0-1 0,1 0 0,-1 1 0,1 0 0,1 0 0,-1 0 0,-2 8 0,-2 2-96,2 1 0,0 0 0,-4 23 0,6-20-33,-3 40 0,6-52-8,1-1 0,0 1 0,1 0 1,0 0-1,0 0 0,1-1 0,-1 1 1,5 8-1,-6-15 3,0 0 1,0 0-1,1-1 0,-1 1 1,0 0-1,0 0 0,1-1 1,-1 1-1,1 0 0,-1 0 1,1-1-1,-1 1 0,1 0 1,-1-1-1,1 1 1,-1-1-1,1 1 0,0-1 1,0 1-1,-1-1 0,1 1 1,0-1-1,-1 0 0,1 1 1,0-1-1,0 0 1,0 1-1,0-1 0,-1 0 1,1 0-1,0 0 0,0 0 1,0 0-1,0 0 0,-1 0 1,1 0-1,0 0 1,0-1-1,0 1 0,0 0 1,-1 0-1,1-1 0,0 1 1,0-1-1,-1 1 0,1 0 1,0-1-1,-1 1 0,1-1 1,0 0-1,-1 1 1,1-1-1,0-1 0,4-3-8,-1 0 0,0 0 1,0 0-1,-1-1 0,6-10 0,1-8 25,0-1 0,-2 0 0,9-50 0,4-82 171,-16 104-121,-5 62-160,1 0-1,0-1 1,0 1-1,4 10 1,0 12-218,-2-10 136,-1-2-317,0 0 0,2-1 0,0 1 0,1-1-1,13 32 1,-4-30-69,0-13-132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18332,'2'29'1734,"-2"1"-1,-5 49 1,-1-4-346,5-40-1037,0 1-1,2-1 0,2 1 0,14 68 0,-17-104-347,2 6 27,0 0 0,0 0 1,0 0-1,1 0 0,3 5 0,-6-10-24,1 1 0,0-1 0,0 0 0,0 1 0,1-1 0,-1 0 0,0 0 0,0 0 0,1 0 0,-1 0 0,0-1 0,1 1 0,-1 0 0,1 0 0,-1-1 0,1 1 0,-1-1 0,1 0 0,0 1 0,-1-1 0,1 0 0,0 0 0,-1 0 0,1 0 0,1 0 0,2-1-3,-1 0-1,0 0 1,0 0-1,0-1 1,1 0-1,-1 1 1,-1-2 0,1 1-1,0 0 1,6-6-1,34-35-30,-36 34-12,0 0 0,1 0-1,19-13 1,-27 21 30,0 0 0,0 0 0,1 0 1,-1 0-1,1 0 0,-1 1 0,1-1 0,-1 1 0,1-1 0,-1 1 0,1-1 0,-1 1 1,1 0-1,-1 0 0,1 0 0,0 0 0,-1 0 0,1 0 0,-1 0 0,1 1 1,-1-1-1,3 1 0,-3 0-1,0 0 1,1 0-1,-1 0 1,0 0-1,0 0 1,0 1-1,0-1 1,0 0 0,0 1-1,0-1 1,-1 1-1,1-1 1,-1 0-1,1 1 1,-1 0-1,1-1 1,0 4-1,-1 1 18,1 0 0,-1 0 0,0 0 0,0 0 0,0 1 0,-1-1-1,0 0 1,0 0 0,-1 0 0,-2 6 0,1-6 18,0-1 1,0 0-1,0 0 1,-1 0-1,1-1 1,-1 1-1,0-1 1,-1 0-1,1 0 1,-1 0-1,0-1 1,0 0-1,0 1 1,0-2-1,0 1 0,-1-1 1,1 1-1,-1-2 1,0 1-1,0-1 1,1 1-1,-1-2 1,0 1-1,-8-1 1,4 0-135,0 0 1,0-1 0,0 0-1,0-1 1,1 0 0,-1-1-1,0 0 1,1-1 0,0 0-1,0 0 1,0-1-1,0 0 1,-12-10 0,0-5-326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11 524 15563,'-11'8'2064,"14"-9"-159,18-16-306,62-70-375,-4-4-1,92-136 0,-146 186-1097,-19 30-89,1 0 0,-1 1-1,2 0 1,12-14 0,-20 24-36,0 0 1,1 0 0,-1 0 0,0-1 0,0 1-1,1 0 1,-1 0 0,0 0 0,0 0-1,1 0 1,-1 0 0,0 0 0,0 0-1,1 0 1,-1 0 0,0 0 0,1 0 0,-1 0-1,0 0 1,0 0 0,1 0 0,-1 0-1,0 0 1,0 0 0,1 0 0,-1 0 0,0 0-1,0 1 1,1-1 0,-1 0 0,0 0-1,0 0 1,1 0 0,-1 1 0,0-1-1,0 0 1,0 0 0,0 1 0,1-1 0,-1 0-1,0 0 1,0 1 0,0-1 0,0 0-1,0 0 1,0 1 0,0-1 0,0 0-1,0 0 1,0 1 0,0-1 0,5 17 23,-5-16-22,20 111-808,48 153 0,-63-248 579,2-1 0,8 16-1,-1-10-230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127 118 18580,'6'-9'661,"0"0"1,-1-1-1,4-12 0,-7 18-463,-1 1-1,0-1 1,0 0-1,0 0 1,0 1-1,-1-1 1,1 0-1,-1 0 1,0 0 0,0 1-1,-1-1 1,0-5-1,1 8-143,0 0 0,-1 1-1,1-1 1,0 0 0,-1 0 0,1 1 0,-1-1 0,1 0-1,0 1 1,-1-1 0,1 1 0,-1-1 0,0 0-1,1 1 1,-1-1 0,0 1 0,1 0 0,-1-1-1,0 1 1,1-1 0,-1 1 0,0 0 0,1 0-1,-1-1 1,0 1 0,-1 0 0,0 0 16,0 0 1,0 0 0,0 1-1,-1-1 1,1 0-1,0 1 1,0-1-1,0 1 1,-3 2 0,-2 0 3,0 1 0,1 0 0,-1 1 1,-7 6-1,5-2-73,0 1 0,0 0 0,1 0 0,1 1 0,-9 15 0,13-22-14,1 1 0,-1 1 0,1-1 0,0 0 0,0 0 0,1 1 0,-1-1 0,1 1 0,1 0 0,-1-1 0,1 1 0,0 0 0,0-1 0,2 10 0,-2-14 6,1 1 0,-1-1 1,1 1-1,-1-1 0,1 0 0,0 1 1,0-1-1,-1 0 0,1 0 1,0 1-1,0-1 0,0 0 1,1 0-1,-1 0 0,0 0 0,0 0 1,0 0-1,1-1 0,2 2 1,-1-1-4,0 0 0,1 0 0,-1 0 0,0 0 0,1-1 1,-1 0-1,1 0 0,4 0 0,4-1-5,0-1 1,0-1-1,22-7 0,-18 5 25,0-2 0,24-13 1,-36 18 6,0 0 1,-1 0 0,1-1 0,-1 1 0,0-1 0,0 0-1,0 0 1,0 0 0,0 0 0,0-1 0,-1 1-1,0-1 1,0 1 0,0-1 0,0 0 0,2-5 0,-4 8-21,0 0 0,0 0 0,0-1 0,0 1 0,0 0 0,0 0 0,0 0 0,-1 0 0,1 0 0,0 0 0,-1-1 0,1 1 0,0 0 0,-1 0 0,1 0 0,-1 0 0,0 0 0,1 1 0,-1-1 0,0 0 0,0 0 0,0 0 0,1 0 0,-1 1 1,0-1-1,0 0 0,0 1 0,0-1 0,0 1 0,0-1 0,0 1 0,0 0 0,0-1 0,-1 1 0,1 0 0,-1 0 0,-6-2-294,0 0 0,0 1 0,-14 0 0,19 1 158,-5 0 25,1 0-1,0 1 1,-1 0-1,1 0 1,-10 3-1,-11 5-342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8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151 216 18972,'1'-3'223,"0"0"0,-1 0 0,1 0 0,0-1 0,-1 1 1,0 0-1,0 0 0,0 0 0,0 0 0,0-1 0,-1 1 0,1 0 0,-1 0 0,-1-3 0,1 4-127,1 1 0,-1 0 0,0 0 0,0-1 0,0 1 0,1 0 0,-1 0-1,0 0 1,0 0 0,-1 0 0,1 0 0,0 1 0,0-1 0,0 0 0,-1 0 0,1 1 0,0-1-1,-1 1 1,1-1 0,0 1 0,-1 0 0,1-1 0,-1 1 0,1 0 0,-1 0 0,1 0 0,0 0 0,-1 0-1,1 0 1,-1 1 0,1-1 0,0 0 0,-1 1 0,-1 0 0,-2 1 16,1 0 0,-1 0 0,1 0 1,0 1-1,-1 0 0,1 0 0,1 0 0,-1 0 0,0 1 1,1-1-1,-1 1 0,1 0 0,0 0 0,0 0 0,-2 6 1,-2 2-63,1 0-1,0 1 1,1 0 0,-4 17 0,6-22-73,1 0 0,0 0 0,1 0 0,0 1 0,0-1 0,1 0-1,0 1 1,2 15 0,-2-23 16,0 0 0,0 0 0,0-1 0,0 1 0,1 0 0,-1-1 0,0 1 0,1 0 0,-1 0 0,0-1 0,1 1 0,-1-1 0,1 1 0,-1 0 0,1-1 0,-1 1 0,1-1 0,-1 1 0,1-1 0,0 1 0,-1-1 0,1 1 0,-1-1 0,1 0 0,0 0 0,0 1 0,-1-1 0,1 0 0,0 0 0,0 0 0,-1 1 0,1-1 0,0 0-1,0 0 1,-1 0 0,1 0 0,0 0 0,0-1 0,-1 1 0,1 0 0,0 0 0,0 0 0,-1-1 0,1 1 0,0 0 0,-1-1 0,1 1 0,0-1 0,-1 1 0,1-1 0,-1 1 0,1-1 0,0 0 0,5-4-49,0 0-1,0 0 1,8-11-1,-12 14 46,2-3-8,0 0-1,0 0 1,1 0 0,0 1-1,0 0 1,0 0-1,10-6 1,-13 9 17,0 0 0,0 1 0,0-1 0,0 1 0,0-1-1,0 1 1,0 0 0,0 0 0,0 0 0,0 0 0,0 0 0,0 0 0,0 1 0,0-1-1,0 1 1,0-1 0,0 1 0,0 0 0,0 0 0,0-1 0,-1 1 0,1 1 0,0-1 0,-1 0-1,1 0 1,0 1 0,-1-1 0,3 4 0,10 11-2,-1 0 1,0 1-1,-1 1 1,-1 0-1,-1 0 1,16 39-1,-17-32 86,-1 1 0,-1-1-1,-1 1 1,-2 0 0,2 32-1,-5-47-29,-1 0-1,-1 1 1,0-1-1,0 0 1,-2 0-1,-2 11 0,4-19-35,0 0 0,0 0 0,-1 0-1,1 0 1,-1-1 0,0 1 0,0 0-1,0-1 1,0 1 0,0-1 0,-3 3-1,3-4-11,0 0 0,1 0 0,-1 0 1,0 0-1,0 0 0,1-1 0,-1 1 0,0 0 0,0-1 0,0 0 0,0 1 0,0-1 0,0 0 0,0 0 0,0 0 0,0-1 0,0 1 0,0 0 0,0-1 0,-2 0 0,0 0-6,0-1 0,0 0 0,0 0-1,0-1 1,0 1 0,0-1 0,1 0 0,-1 0 0,1 0 0,0 0 0,0-1 0,0 1-1,0-1 1,1 0 0,-1 0 0,1 1 0,-3-10 0,1 4-13,0-1 1,1-1-1,0 1 1,1 0-1,0-1 0,-1-18 1,3 14-4,1 0 1,1 1-1,0-1 1,1 0-1,0 1 1,11-28-1,44-80-55,-39 85 69,11-20 3,33-71 4,-57 114 4,-1-1 1,0 0-1,-1 0 0,-1-1 1,0 1-1,1-28 0,-4 40-1,0 0 0,-1 0 0,1 0 0,-1 0 0,1 1 0,-1-1 0,0 0 0,0 1 0,0-1 0,-2-4 0,2 6-4,1 1-1,0-1 0,-1 1 1,1 0-1,0-1 1,-1 1-1,1 0 0,-1-1 1,1 1-1,0 0 1,-1-1-1,1 1 1,-1 0-1,1 0 0,-1-1 1,1 1-1,-1 0 1,1 0-1,-1 0 0,0 0 1,1 0-1,-2 0 1,1 0 0,0 0 0,0 1 0,0-1 0,0 1 0,0-1 0,0 1 0,0-1 0,0 1 0,0 0 0,0 0 0,0-1 0,1 1 0,-1 0 0,0 0 0,0 1 0,-4 4 5,1 1-1,0 0 1,1-1 0,0 2-1,0-1 1,0 0 0,1 0-1,0 1 1,0-1 0,0 9 0,0 2 5,1 1 1,0-1-1,3 21 1,-2-31-3,1 0-1,1 1 1,0-1 0,0 0 0,0-1 0,1 1-1,6 11 1,-8-17-24,0 0 0,0 0 0,0 0 0,1 0 0,-1 0 0,1 0 0,-1 0 0,1-1 0,0 1 0,0-1 0,0 1 0,-1-1 0,1 0 0,1 0 0,-1 0 0,0 0 0,0 0 0,0 0 0,0 0 0,1-1 0,-1 1 0,0-1 0,1 0 0,-1 1 0,0-1 0,1 0 0,-1 0 0,0-1 0,1 1 0,3-2 0,1 0-100,0-2 0,0 1 0,-1-1 0,1 0 0,-1 0 0,0-1 0,0 0 0,-1 0 0,1 0 0,-1-1 0,0 0 0,6-9 0,16-23-253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20284,'3'74'4934,"8"51"-3484,1 4-1038,-11-106-303,4 43 162,-4-60-228,0 0 0,1 0-1,0 0 1,-1 0 0,2 0-1,-1 0 1,6 9 0,-8-14-38,1 0-1,0 0 1,0 0-1,0 0 1,0 0 0,0 0-1,0 0 1,0-1-1,0 1 1,0 0-1,0 0 1,0-1 0,1 1-1,-1-1 1,0 1-1,0-1 1,1 0 0,-1 1-1,0-1 1,1 0-1,-1 0 1,0 0 0,1 0-1,-1 0 1,0 0-1,0 0 1,1 0 0,-1-1-1,0 1 1,1-1-1,-1 1 1,0-1 0,0 1-1,0-1 1,1 1-1,-1-1 1,0 0 0,0 0-1,1-1 1,6-4-194,0-1 0,0 0 1,13-16-1,-16 17 12,7-9 21,1-1 0,10-20 0,-4 1-144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19140,'0'1'161,"0"0"-1,0 1 1,0-1-1,0 1 1,0-1 0,1 0-1,-1 1 1,0-1-1,1 0 1,-1 1 0,1-1-1,-1 0 1,1 0-1,0 1 1,-1-1 0,1 0-1,0 0 1,0 0-1,0 0 1,0 0-1,0 0 1,0 0 0,0 0-1,2 0 1,-1 0-11,1 0 1,-1 0-1,1 0 0,0-1 1,-1 1-1,1-1 1,0 0-1,-1 0 1,1 0-1,0 0 0,5-1 1,1-1-75,1 0 0,-1-1 0,1 0 1,-1 0-1,0-1 0,9-6 0,-8 4-72,0-1 0,-1 0 0,0-1 0,0 0 0,-1 0 0,12-16 0,-17 20 5,0 0 0,-1 0 0,1-1 0,-1 1 0,0-1 1,0 1-1,-1-1 0,2-6 0,-3 8 2,1 1 1,-1-1-1,0 1 0,0-1 0,0 1 0,-1-1 0,1 1 1,0-1-1,-1 1 0,0-1 0,0 1 0,1 0 0,-1 0 1,-1-1-1,1 1 0,0 0 0,-2-3 0,1 4-2,1 0 0,0 0-1,0 0 1,0 0 0,-1 0 0,1 0 0,0 0-1,-1 0 1,1 1 0,-1-1 0,1 0-1,-1 1 1,1-1 0,-1 1 0,1 0-1,-1-1 1,1 1 0,-1 0 0,0 0 0,1 0-1,-1 0 1,1 0 0,-1 1 0,0-1-1,1 0 1,-1 1 0,1-1 0,-1 1-1,1-1 1,-1 1 0,1 0 0,0 0 0,-1 0-1,1 0 1,-2 1 0,-2 2 17,-1 0 1,1 0 0,0 1-1,0 0 1,0 0-1,1 0 1,-5 8-1,1 0 12,0 2-1,1-1 0,1 1 1,0 0-1,1 0 0,1 1 1,1-1-1,0 1 0,1 0 1,0 0-1,2 28 0,0-40-76,0 0 0,0 0-1,1 0 1,0-1 0,-1 1-1,2 0 1,-1-1 0,0 1-1,1 0 1,-1-1 0,1 0-1,0 1 1,0-1 0,1 0-1,-1 0 1,0 0 0,1 0-1,3 2 1,-3-3-47,0 0 0,1 0 0,-1-1 0,0 1 1,1-1-1,-1 0 0,1 0 0,-1 0 0,1 0 0,0-1 1,-1 0-1,1 1 0,0-1 0,0 0 0,-1-1 0,1 1 0,0-1 1,-1 0-1,5-1 0,32-13-361,1-4-137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0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 17036,'-1'2'201,"0"0"0,0 0 1,1 1-1,-1-1 1,1 0-1,0 0 0,0 1 1,-1-1-1,1 0 1,1 0-1,-1 1 0,0-1 1,1 0-1,-1 0 0,1 1 1,0 1-1,1 6 502,17 137 2571,-12-82-2175,2 0 0,26 89 0,-33-147-1040,1 1-1,-1-1 1,2 1 0,-1-1 0,1 0 0,0 0 0,9 10 0,-12-16-58,1 1 0,-1-1 0,1 1 0,0-1 1,-1 0-1,1 0 0,0 1 0,0-1 0,0 0 0,-1-1 0,1 1 0,0 0 1,0 0-1,0-1 0,1 0 0,-1 1 0,0-1 0,0 0 0,0 0 0,0 0 0,0 0 1,0 0-1,0 0 0,0-1 0,0 1 0,0-1 0,0 1 0,0-1 0,0 0 1,0 0-1,0 0 0,0 0 0,2-2 0,2-1-9,0 0 0,-1-1-1,1 0 1,-1 0 0,0 0-1,0-1 1,5-9 0,25-47-40,-24 41 18,-11 21 30,0 0 1,0-1-1,0 1 0,0 0 1,0 0-1,0 0 0,0-1 1,0 1-1,0 0 1,0 0-1,1 0 0,-1-1 1,0 1-1,0 0 0,0 0 1,0 0-1,0 0 0,0-1 1,0 1-1,1 0 0,-1 0 1,0 0-1,0 0 0,0 0 1,0 0-1,1-1 1,-1 1-1,0 0 0,0 0 1,0 0-1,0 0 0,1 0 1,-1 0-1,0 0 0,0 0 1,0 0-1,1 0 0,-1 0 1,0 0-1,0 0 0,0 0 1,1 0-1,-1 0 1,0 0-1,0 0 0,0 0 1,1 0-1,-1 0 0,0 0 1,0 1-1,0-1 0,1 0 1,-1 0-1,0 0 0,0 0 1,0 0-1,0 0 0,0 1 1,1-1-1,-1 0 1,0 0-1,0 1 0,7 18 0,-7-17 4,0-1 1,1 1-1,-1 0 1,1 0-1,-1-1 1,1 1 0,0-1-1,-1 1 1,1 0-1,0-1 1,0 1-1,0-1 1,0 0 0,0 1-1,3 1 1,-3-3-2,-1 0 1,1 0-1,0-1 1,0 1 0,-1 0-1,1-1 1,0 1-1,0 0 1,-1-1 0,1 1-1,0-1 1,-1 1-1,1-1 1,0 1 0,-1-1-1,1 1 1,-1-1-1,1 0 1,0-1 0,11-17 29,-8 11-13,5-7 0,0 0-25,0 0-1,1 1 1,0-1 0,1 2 0,0 0 0,1 0 0,18-14 0,-28 26-5,0-1 0,-1 1 0,1 0 0,0 0 0,0 0 0,0 0 0,1 0 0,-1 1 0,0-1 0,0 1 0,0-1 0,1 1 0,-1 0 0,0-1 0,0 1 1,1 1-1,-1-1 0,0 0 0,3 1 0,-2 0-3,0 0-1,0 1 1,-1-1 0,1 1 0,0 0 0,-1 0 0,0 0 0,1 0 0,-1 0-1,0 0 1,0 0 0,3 5 0,3 7-36,0 0 1,0 1-1,-2 0 0,7 22 0,-7-21 15,-5-13 27,17 35-12,-18-37 19,1 0 1,-1-1-1,0 1 1,1 0-1,-1-1 1,1 1 0,-1 0-1,1-1 1,-1 1-1,1-1 1,-1 1-1,1 0 1,-1-1-1,1 0 1,0 1-1,0-1 1,-1 1 0,1-1-1,0 0 1,-1 1-1,1-1 1,0 0-1,0 0 1,-1 0-1,1 0 1,0 1-1,0-1 1,0 0 0,-1 0-1,1-1 1,0 1-1,0 0 1,0 0-1,-1 0 1,1 0-1,0-1 1,0 1-1,-1 0 1,1-1 0,0 1-1,-1 0 1,1-1-1,0 1 1,0-2-1,3-2 2,0-1-1,-1 0 0,1 0 1,-1 0-1,0 0 0,-1-1 0,1 1 1,2-11-1,12-53-219,-15 64 182,5-40-1394,-1 0 1,-3 0 0,-1 0 0,-9-88 0,0 84 1396,15 67 2809,-7-15-2478,19 68 582,20 57-587,-32-106-261,1 0 0,1-1 0,22 34 0,-6-23-5,-25-31-25,0 0-1,0 0 1,0 0-1,-1-1 1,1 1 0,0 0-1,0 0 1,0-1-1,0 1 1,0 0 0,0-1-1,0 1 1,1-1-1,-1 1 1,0-1 0,0 0-1,0 0 1,0 1-1,1-1 1,-1 0 0,0 0-1,0 0 1,1 0-1,-1 0 1,0 0 0,0-1-1,0 1 1,0 0-1,3-2 1,-3 2 0,-1-1 0,1 0 0,0 0-1,-1 0 1,1 0 0,-1 0 0,1 0 0,-1 0 0,1 0 0,-1 0-1,0 0 1,1 0 0,-1 0 0,0 0 0,0 0 0,0 0 0,0 0-1,0 0 1,0 0 0,0-1 0,0 1 0,0 0 0,-1 0 0,1 0 0,0 0-1,-1 0 1,1 0 0,0 0 0,-2-1 0,-15-29 7,8 20-6,0 0-1,-1 1 0,0 0 1,0 0-1,-1 1 1,-16-10-1,-77-41 164,75 45 11,8 6 69,18 7-158,-1 1 1,0-1 0,1 1 0,-1-1 0,1 0 0,0 0-1,0-1 1,0 1 0,-5-4 0,8 5-69,0 1 1,0 0-1,0-1 0,0 1 1,-1 0-1,1-1 1,0 1-1,0-1 0,0 1 1,0 0-1,0-1 1,0 1-1,0 0 0,0-1 1,0 1-1,0-1 0,0 1 1,0 0-1,0-1 1,0 1-1,0 0 0,1-1 1,-1 1-1,0 0 1,0-1-1,0 1 0,0 0 1,1-1-1,-1 1 1,0 0-1,0-1 0,1 1 1,-1 0-1,0 0 0,1 0 1,-1-1-1,0 1 1,1 0-1,16-10 479,-11 7-319,18-9 190,197-102-2079,-209 108 1273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02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1191 16924,'34'-9'3118,"64"-34"-1857,477-190 750,46 16-1804,-125 15 242,-14-27 428,-471 223-853,473-194 272,-476 197-347,23-8-196,-30 10 192,0 1 0,1-1 0,-1 1 0,0-1 0,1 0 0,-1 0 1,0 0-1,0 0 0,0 0 0,0 0 0,0 0 0,0 0 0,0 0 1,0 0-1,0-1 0,-1 1 0,2-2 0,-2 2 37,-1 0 0,1 1-1,0-1 1,0 0 0,-1 1 0,1-1-1,-1 0 1,1 1 0,0-1 0,-1 0-1,1 1 1,-1-1 0,1 1 0,-1-1-1,0 1 1,1-1 0,-1 1 0,1-1-1,-1 1 1,0-1 0,0 1 0,1 0-1,-1 0 1,0-1 0,1 1 0,-1 0-1,0 0 1,0 0 0,1 0 0,-1 0-1,-1 0 1,-23-5-346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3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2775 294 11530,'-23'-20'353,"-1"0"0,0 2 0,-1 1 0,-1 1 0,-1 2 0,-46-20 0,-4 6 176,-98-22 0,66 26-320,-1 4 0,-220-11 0,195 30-104,0 6 1,-149 24-1,218-18-64,0 3-1,1 2 1,1 4-1,0 2 1,2 3-1,1 3 1,-74 45-1,88-43-51,2 2-1,1 2 1,2 1-1,1 3 1,2 1-1,1 2 1,3 2-1,1 1 1,-34 59-1,38-50-17,3 2-1,2 0 0,2 2 0,-24 90 0,38-109 14,2 1 0,1 0 0,1 1-1,3-1 1,1 1 0,2 0 0,2-1 0,8 40 0,-7-59 7,1 0 1,1-1-1,1 0 0,1 0 1,0-1-1,2 0 1,0 0-1,0-1 1,2 0-1,0-1 0,16 15 1,-11-14-2,1 0 1,1-2-1,1 0 1,0-1 0,0-1-1,2-1 1,-1-1-1,46 16 1,-21-13-5,0-3 1,1-1-1,0-3 1,1-1 0,84-2-1,243-33-13,-318 23 23,769-114-66,-662 82 105,-1-8 0,-2-7 0,155-74 0,-175 61 35,253-159-1,-215 90 16,-154 114-49,-2-2 1,-1 0 0,0-2-1,32-50 1,-47 64-19,0 0-1,-2-1 0,1 1 1,-2-2-1,1 1 1,-2 0-1,1-1 0,1-19 1,-4 24-8,-1 1 0,0-1 0,-1 0 0,0 0 0,0 0 0,0 1-1,-1-1 1,0 0 0,0 1 0,-1 0 0,0 0 0,-1-1 0,1 2 0,-1-1 0,-8-9 0,-6-5 42,0 1 0,-1 2 0,-2-1 0,0 2-1,0 1 1,-28-15 0,-2 1 49,-98-39-1,48 33-82,-2 3 0,-2 6-1,0 4 1,-131-12-1,-435 4-489,491 29 366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49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78 349 14059,'-78'13'979,"157"-15"-1039,-58 0 53,570-38-337,487-14 345,-818 25-45,488-47-127,7 41 81,-102 45 89,200-2 39,522-80 4,-442 14-6,-534 47 59,-1 36 290,-250 5-181,-41-5 777,-102-24-912,-2 0-41,0-1 1,1 1 0,0 0 0,-1-1-1,1 0 1,-1 0 0,1 0 0,-1 0 0,1-1-1,-1 1 1,8-3 0,3-7 170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50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1960 184 12595,'-43'-14'627,"-38"-12"-647,-93-45 1,149 59-89,1 1 1,-2 0-1,0 3 0,0 0 1,0 1-1,-1 2 1,0 0-1,0 2 0,0 1 1,0 1-1,-1 2 0,-33 4 1,15 3 144,0 3 0,-71 25 0,-84 50 276,131-52-198,2 3 1,2 3-1,-83 65 0,104-68-102,2 2 0,2 2-1,1 1 1,2 3 0,-35 53-1,31-33-14,3 2-1,-30 72 0,50-95 24,3 1 0,1 0 0,2 1-1,-10 70 1,20-84-4,1 0 1,2-1-1,1 1 0,1 0 0,2-1 0,1 1 0,2-1 0,1-1 0,1 1 0,23 50 0,-15-47-13,1-1-1,1 0 0,2-1 0,2-2 1,0 0-1,2-1 0,1-2 1,49 40-1,-28-32-11,2-1 1,1-4-1,1-1 1,2-3-1,1-1 0,0-4 1,2-1-1,98 19 1,-34-17 70,1-7 0,1-4 0,145-6 0,-166-8 34,1-3-1,-1-6 1,0-3 0,185-55 0,-158 25-51,-1-5 0,-3-5 0,-2-6 0,-3-5 0,-4-6 1,204-163-1,-1-60-13,-263 236-27,-3-3 0,-3-2 0,55-94 0,-78 113-10,-2-1 0,-2 0 1,23-73-1,-39 101 2,-1 0 1,-1-1-1,-1 0 1,-1 0-1,0 0 1,-2 0-1,0-1 1,-1 1-1,0 0 1,-2 0-1,-1 0 1,-9-31-1,4 30-5,0 1-1,-1-1 1,-1 1-1,-1 1 1,0 0-1,-2 1 1,0 0 0,-1 1-1,0 0 1,-1 2-1,-1 0 1,-1 0-1,0 2 1,-28-16-1,6 8-48,0 2 0,-1 1 0,-1 3 0,0 1 0,-1 2 0,-57-8 0,22 11-410,0 2-1,0 4 1,-93 10-1,-234 54-502,159-5 422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6:2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1456 190 10834,'-4'-6'159,"0"0"0,-1 0 0,0 0-1,0 1 1,-1-1 0,1 1 0,-1 1-1,0-1 1,0 1 0,-1 0 0,0 0-1,-8-3 1,-10-3 65,-51-15 1,36 16-289,0 1 0,0 3 1,-50-2-1,-125 8-356,153 1 399,-12-1 92,-153 10 635,195-8-522,0 2-1,1 2 1,-1 0-1,-57 24 1,76-24-169,0 0-1,0 1 1,1 1 0,0 0 0,0 0 0,1 1 0,0 1 0,1 0-1,0 0 1,1 1 0,0 1 0,1-1 0,1 1 0,-10 21 0,-3 13-92,3 1 0,-23 95 0,32-107 69,1 0 1,2 1 0,2-1-1,1 1 1,1 0-1,3 0 1,0-1-1,3 1 1,1-1 0,2 0-1,1 0 1,2-1-1,1 0 1,2-1 0,1-1-1,1 0 1,23 32-1,-25-45 6,1-1-1,0-1 1,1-1-1,1 0 0,1-1 1,0 0-1,26 15 0,-18-15-8,1-1 0,1-1 0,0-2 0,60 18 0,-31-17-6,1-2-1,0-3 1,1-2-1,-1-3 1,87-7-1,-62-2 30,-1-4-1,0-4 1,-2-3 0,137-48-1,-152 40 8,-2-2-1,-1-4 1,-1-2-1,-2-3 1,-1-2-1,52-46 1,-83 60 1,-1 0 0,-1-2 0,-1 0 0,-1-2 0,-1-1 0,-2 0 0,19-37 0,-31 49 54,0 1 0,-1-1 0,-1 0 0,-1-1 0,0 1 1,-2-1-1,0 0 0,0 0 0,-2 0 0,0 0 0,-1 0 0,-1-1 0,-1 1 0,0 0 1,-10-32-1,3 24 34,-1 1 1,-2 1 0,0 0 0,-2 1 0,0 0-1,-2 1 1,0 0 0,-1 2 0,-2 0 0,-39-34 0,20 24-108,-1 2 0,-1 1 1,-1 3-1,-1 1 1,-61-24-1,54 30-53,0 2 0,-1 2-1,-1 2 1,0 3 0,0 2-1,-1 2 1,-76 4-1,-71 13-87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67 16476,'7'-12'1273,"-1"0"1,0 0-1,6-18 1,-27 55 1934,3-5-2995,-103 172 315,-9 18-350,120-203-241,-12 27-76,15-32 63,0-1 1,1 1 0,-1 0-1,1 0 1,-1 0 0,1 0 0,0-1-1,-1 1 1,1 0 0,0 0-1,0 0 1,1 0 0,-1 0 0,1 3-1,-1-5 48,0 0 0,0 0 0,0 0 0,0 1 0,0-1 0,1 0 0,-1 0 0,0 0 0,0 0 0,0 1 0,0-1 0,1 0 0,-1 0 0,0 0 0,0 0 0,0 0 0,1 0 0,-1 0 0,0 1 0,0-1 0,0 0 0,1 0 0,-1 0 0,0 0 0,0 0 0,1 0 0,-1 0 0,0 0 0,0 0 0,1 0 0,-1 0 0,0 0 0,0 0 0,0-1 0,1 1 0,-1 0 0,11-7-334,8-13 1,-19 20 349,22-27-593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42 13899,'6'-7'887,"-3"5"-584,-1-1-1,0 1 0,0-1 1,0 0-1,0 1 1,0-1-1,-1 0 1,1 0-1,-1 0 1,1-4-1,-3 7-85,1 0 0,-1 1 0,0-1 0,0 1 0,0-1 0,0 1 0,1-1 0,-1 1 0,0-1 0,1 1 0,-1 0 0,0-1 0,1 1 0,-1 0 0,0 1 0,-115 179 2466,64-95-2380,40-66-240,1-4 31,0 1 1,2 1 0,0-1 0,-7 22 0,15-38-91,1-1 0,0 1-1,0-1 1,0 1 0,-1-1 0,1 1-1,0-1 1,0 1 0,0-1 0,0 1 0,0 0-1,0-1 1,0 1 0,0-1 0,0 1-1,0 0 1,1-1 0,-1 1 0,0-1-1,0 1 1,0-1 0,1 1 0,-1-1 0,0 1-1,1-1 1,-1 1 0,1 0 0,0-1-3,-1 0 1,1 1-1,0-1 1,0 0-1,0 0 1,0 0-1,0 1 1,0-1-1,0 0 1,0 0-1,-1 0 1,1-1-1,0 1 1,0 0-1,2-1 1,38-15-80,-34 12 54,25-12-104,31-13-197,-58 27 260,1 0 1,0 0 0,-1 1-1,1 0 1,0 0 0,0 0-1,0 1 1,12 0 0,-17 0 55,0 0 1,-1 1 0,1-1-1,0 0 1,0 0-1,0 1 1,0-1-1,-1 0 1,1 1 0,0-1-1,0 1 1,-1-1-1,1 1 1,0-1-1,0 1 1,-1 0 0,1-1-1,-1 1 1,1 0-1,-1-1 1,1 1 0,-1 0-1,1 0 1,-1 0-1,0-1 1,1 1-1,-1 0 1,0 0 0,0 0-1,1 0 1,-1 0-1,0-1 1,0 1-1,0 0 1,0 0 0,0 0-1,0 0 1,-1 0-1,1 0 1,0 0-1,0-1 1,-1 1 0,0 2-1,0 1 71,-1 1-1,0 0 1,0-1-1,-1 1 1,1-1-1,-6 7 1,-5 3 286,0-1-1,0 0 1,-1 0 0,-29 18-1,36-26-210,-1-1-1,1 1 0,-1-1 0,0-1 0,0 0 0,-1 0 1,1 0-1,0-1 0,-1 0 0,0-1 0,1 0 0,-14 0 1,20-1-170,0 0 1,0-1 0,0 1 0,0-1-1,0 1 1,0-1 0,0 0 0,0 0-1,0 0 1,0 0 0,0 0 0,0 0 0,1 0-1,-1-1 1,1 1 0,-1-1 0,1 1-1,-1-1 1,1 0 0,0 1 0,-1-1-1,1 0 1,0 0 0,0 0 0,1 0 0,-1 0-1,0 0 1,0-3 0,0-1-151,0 0 0,0 1-1,1-1 1,0 0 0,0 0 0,0 0 0,1 0 0,0 0 0,2-6 0,4-9-487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 18980,'11'-15'1378,"1"0"144,-10 16-645,-5 13 175,0-4-918,-37 153 1042,36-136-1933,0 0 0,1 30 0,3-57 762,0 0 1,0-1 0,0 1 0,0 0-1,0 0 1,0 0 0,0 0 0,0 0 0,0 0-1,0 0 1,0 0 0,0 0 0,0 0 0,0 0-1,0 0 1,0 0 0,0 0 0,0 0-1,0-1 1,-1 1 0,1 0 0,0 0 0,0 0-1,0 0 1,0 0 0,0 0 0,0 0 0,0 0-1,0 0 1,0 0 0,0 0 0,0 0-1,0 0 1,-1 0 0,1 0 0,0 0 0,0 0-1,0 0 1,0 0 0,0 0 0,0 0 0,0 0-1,0 0 1,0 0 0,0 0 0,0 0-1,0 1 1,0-1 0,-1 0 0,1 0 0,0 0-1,0 0 1,0 0 0,0 0 0,0 0 0,0 0-1,0 0 1,0 0 0,0 0 0,0 0-1,0 0 1,0 0 0,0 0 0,0 1 0,0-1-1,0 0 1,0 0 0,0 0 0,-5-6-312,4 5 309,-8-9-278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17188,'-1'0'1656,"6"1"-920,7-1-232,9 2 865,8-1-257,8-1-408,1 2-320,6-2-640,0-3-424,-1-1 624,-5-1-208,-7 0-136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4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17684,'3'10'1800,"13"-7"-1016,8-3-288,12-3 825,4-2-241,5-5-296,2 1-232,2-1-720,-5 0-400,-8 3 496,-5 0-120,-5 5-128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41 112 17324,'2'-7'367,"1"1"0,1-1 0,-1 1 0,1 0 0,0 0 0,0 0 0,1 1 0,-1-1 0,1 1 0,1 0 0,-1 0 0,1 1 0,11-7 0,-12 7-206,1 1-1,-1 0 1,1 0-1,0 1 1,0-1-1,1 1 1,-1 0-1,0 1 1,1 0 0,-1 0-1,1 0 1,-1 1-1,1 0 1,-1 0-1,10 2 1,-13-2-142,-1 1 1,0-1 0,1 1-1,-1-1 1,0 1 0,1 0 0,-1 0-1,0 0 1,0 1 0,0-1-1,0 0 1,0 1 0,0-1-1,0 1 1,0 0 0,0 0-1,-1-1 1,1 1 0,-1 0-1,1 0 1,-1 1 0,0-1 0,0 0-1,0 0 1,0 1 0,0-1-1,-1 0 1,1 1 0,-1-1-1,1 1 1,-1-1 0,0 0-1,0 1 1,0-1 0,0 1 0,-1 2-1,-1 3-7,0 0-1,0-1 1,0 1 0,-1-1-1,-1 1 1,1-1-1,-1 0 1,0 0 0,-1-1-1,-5 7 1,-12 12 28,-2-2 0,0-1 0,-43 31 0,7-7 53,56-43-83,1-1 0,0 1 0,0 1 0,0-1 0,0 0 1,0 1-1,1-1 0,0 1 0,-3 5 0,4-8-14,1 0 0,0 0 1,0-1-1,0 1 0,-1 0 0,1 0 1,0 0-1,0 0 0,0 0 1,0 0-1,0-1 0,0 1 0,1 0 1,-1 0-1,0 0 0,0 0 1,1 0-1,-1-1 0,1 3 0,0-2-22,0 0-1,1 0 0,-1 1 0,0-1 0,1 0 0,-1-1 0,0 1 0,1 0 0,-1 0 0,1 0 0,-1-1 1,1 1-1,0-1 0,2 1 0,12 2-342,0-1 1,1-1 0,-1 0-1,1-1 1,-1-1-1,0 0 1,22-5 0,9-4-275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18532,'-8'16'1792,"1"4"-1160,-3 2-271,3 3 871,4 6-288,0-1-440,2 0-320,2-4-632,5-5-208,3-12-408,5-8 816,0-12-232,2-9-193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18452,'2'3'1649,"-6"7"-929,-10 15-177,10-18 32,4-7-564,-29 58 1348,26-52-1290,1 1-1,-1 0 0,1 0 1,1-1-1,-1 1 0,0 14 1,2-20-66,0 1 1,1-1-1,-1 1 1,0-1-1,1 1 1,-1-1-1,1 0 0,-1 1 1,1-1-1,0 1 1,0-1-1,0 0 1,0 0-1,0 0 1,0 1-1,0-1 1,0 0-1,0 0 1,0 0-1,0 0 0,1-1 1,-1 1-1,3 1 1,36 12-112,-30-11 75,8 2-32,1 0-53,0 1 1,21 10-1,-37-14 84,1-1 0,0 1-1,-1 0 1,1 0 0,-1 1 0,0-1-1,0 1 1,0 0 0,0-1 0,0 1 0,0 1-1,-1-1 1,1 0 0,-1 1 0,0-1-1,3 7 1,-5-8 30,0-1 0,0 0 0,0 1 0,0-1 0,0 1 0,0-1 0,0 1 0,0-1 0,-1 0 0,1 1 1,-1-1-1,1 0 0,-1 1 0,1-1 0,-1 0 0,0 1 0,0-1 0,1 0 0,-1 0 0,0 0 0,0 0 0,0 0 0,0 0 0,0 0 0,0 0 0,-1 0 0,-1 0 0,-36 20 159,26-16-201,0-1-1,0 0 0,0 0 1,0-1-1,0-1 0,-15 0 1,23-1-80,1-1 1,-1 0 0,1 0-1,-1-1 1,1 1-1,-1-1 1,1 0 0,-1 0-1,1 0 1,0-1 0,-1 0-1,1 0 1,0 0 0,0 0-1,0 0 1,1-1-1,-1 0 1,1 0 0,-1 0-1,1 0 1,-5-6 0,-5-14-569</inkml:trace>
  <inkml:trace contextRef="#ctx0" brushRef="#br0" timeOffset="1">50 73 13723,'17'-8'1896,"1"5"-999,5 0-377,7 0 1824,3 2-1440,6-3-968,1-2 1873,6-4-1625,-2-6-16,2-3-16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16492,'-11'13'563,"0"2"1,1-1 0,1 1-1,0 0 1,1 1 0,1 0 0,-8 23-1,13-32-535,0-1 1,1 1-1,-1 0 0,2 0 0,-1 0 1,1 0-1,0-1 0,0 1 0,0 0 0,1 0 1,1 0-1,-1 0 0,1-1 0,0 1 0,0-1 1,1 1-1,0-1 0,0 0 0,0 0 1,1 0-1,7 9 0,3-2-40,0 0 0,0-1 0,19 13 1,-22-19-5,-1 2 1,1-1-1,-2 1 0,1 1 1,-1 0-1,0 0 1,-1 1-1,0 0 1,7 13-1,-14-21 13,0 1 0,0-1 0,0 0 0,0 1 0,0 0 0,-1-1 1,1 1-1,-1-1 0,0 1 0,0 0 0,0-1 0,0 1 0,0-1 0,0 1 0,-1 0 0,0-1 0,1 1 0,-3 3 0,2-2 29,-2 0 0,1-1 0,0 1-1,-1-1 1,0 0 0,1 0 0,-1 0 0,-1 0 0,1 0 0,-6 4 0,0-2 93,1-1 1,0 1 0,-1-1 0,0-1 0,0 0 0,0 0 0,-1-1-1,1 0 1,-18 1 0,23-2-57,-1-1-1,0-1 0,1 1 1,-1-1-1,0 0 1,1 0-1,-1 0 1,1 0-1,0-1 0,-1 0 1,1 0-1,0 0 1,0 0-1,0-1 0,0 0 1,-6-5-1,8 5-56,-1 0 0,1 0-1,0 0 1,-1-1-1,2 1 1,-1 0 0,0-1-1,1 0 1,-1 1-1,1-1 1,0 0 0,1 1-1,-1-1 1,1 0-1,-1 0 1,1 0 0,0 0-1,0 0 1,1 0 0,1-6-1,1-3-56,1 0-1,0 0 1,1 1-1,1 0 1,0 0-1,0 0 1,1 0-1,11-12 1,76-83-191,-61 72 288,11-9 42,-29 30-30,0-1 0,-1 0 0,0-1-1,-1 0 1,-1-1 0,14-26-1,-25 41-51,0 1-1,0-1 1,0 0-1,0 0 1,-1 0-1,1 0 1,-1 1-1,1-1 1,-1 0-1,0 0 1,1 0-1,-1 0 1,0 0-1,0 0 0,-1 0 1,1 0-1,0 0 1,-1 0-1,1 0 1,-1 0-1,1 0 1,-1 0-1,0 1 1,0-1-1,0 0 1,0 0-1,0 1 1,0-1-1,-1 1 1,1-1-1,0 1 0,-1-1 1,1 1-1,-1 0 1,0 0-1,1 0 1,-1 0-1,0 0 1,0 0-1,-2-1 1,0 1-86,0 0 1,0 0-1,0 1 0,0-1 1,0 1-1,0-1 1,0 1-1,0 1 1,0-1-1,0 1 1,0-1-1,0 1 0,0 0 1,1 0-1,-1 1 1,0-1-1,0 1 1,1 0-1,-5 2 0,-19 15-558,17-13 230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2140 11146,'2'6'166,"0"-1"0,1 0 0,-1 1 0,1-1 0,1 0 1,-1 0-1,1-1 0,-1 1 0,1-1 0,1 1 0,-1-1 0,1-1 0,9 8 0,-6-8 9,-1 1 0,1-1 1,-1 0-1,1-1 1,0 0-1,0 0 0,0 0 1,0-1-1,13 0 1,2-1 231,140 11 1025,-10 4-1379,-132-14-30,0-2 0,0 0-1,0-2 1,0 0-1,25-8 1,-2-1 74,1 2 0,1 2 0,-1 1 0,49 1 0,6 1-32,-1-3-1,183-40 1,-215 31 16,-1-2 1,-1-3-1,-1-3 0,-1-3 1,-2-3-1,104-68 0,-23 0 149,145-107-78,-19-22 224,71-93 32,177-139-381,-402 366-9,0-1-17,147-94 1,-220 165 7,1 2 1,1 2-1,89-27 0,144-20 27,-255 62-30,14-3 9,0 2 0,1 2 0,-1 1 0,54 2 0,-75 2-14,0 1 1,0 0 0,-1 0-1,1 1 1,-1 1 0,0 1-1,0 0 1,0 0 0,0 1-1,-1 1 1,0 0 0,0 1-1,-1 0 1,16 15 0,2 9 9,-2 2 0,-2 0 0,40 73 0,-41-65 8,2-1 1,54 67-1,-34-62-4,87 68 0,-12-13-27,-97-78 9,0 1-1,34 47 0,37 72-4,-56-81 16,3-1 0,64 72 0,244 254 49,-317-349-53,1-2-1,2-1 0,2-2 1,1-1-1,1-2 0,2-2 1,1-2-1,1-1 0,49 19 1,-35-23 4,0-2 0,1-3 0,78 11 1,185 7 22,-185-22 7,-57-2-250,0 3 0,121 36 0,-198-48 186,-3 0 19,1-1 0,0 0 1,-1 1-1,1-1 0,0 0 1,0 1-1,-1-1 0,1 0 1,0 0-1,0 0 0,-1 0 1,1 0-1,0 0 0,0 0 1,0 0-1,-1 0 0,1 0 1,0 0-1,0 0 0,0-1 1,-1 1-1,1 0 0,0-1 0,-1 1 1,1 0-1,0-1 0,-1 1 1,1-1-1,0 0 0,3-7-162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54 19244,'0'0'161,"-6"-8"3927,11 4-1896,5-1-2473,-2 0 353,1 0 0,-1-1 0,12-10 0,-19 12 196,-7 4-150,-7 3 18,-21 17 93,32-18-228,0 0 0,0-1 0,0 1 0,0 0 0,0 0 0,0 0 0,0 0 0,0 1 0,1-1 0,-1 0 0,-1 6 0,3-8 2,0 0 0,0 0 0,0 1-1,1-1 1,-1 0 0,0 0 0,0 0 0,1 1 0,-1-1 0,0 0-1,0 0 1,1 0 0,-1 0 0,0 1 0,1-1 0,-1 0 0,0 0 0,0 0-1,1 0 1,-1 0 0,0 0 0,1 0 0,-1 0 0,0 0 0,1 0-1,-1 0 1,0 0 0,1 0 0,-1 0 0,0 0 0,0 0 0,1 0-1,-1-1 1,0 1 0,1 0 0,-1 0 0,0 0 0,1-1 0,13-3 110,-8 1-370,12-7-1016,-18 10 1248,0 0 0,1-1 0,-1 1-1,0 0 1,0 0 0,1 0-1,-1 0 1,0-1 0,1 1 0,-1 0-1,0 0 1,0 0 0,1 0 0,-1 0-1,0 0 1,1 0 0,-1 0 0,0 0-1,1 0 1,-1 0 0,0 0 0,1 0-1,-1 0 1,0 0 0,1 0 0,-1 0-1,0 0 1,0 0 0,1 1-1,-1-1 1,0 0 0,1 0 0,-1 0-1,0 0 1,0 1 0,1-1 0,-1 0-1,0 0 1,0 1 0,0 5-494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46 13227,'0'-4'372,"0"0"0,0 0 0,-1 0 0,1 1 0,-1-1 0,-2-6 0,3 9-307,-1 1 0,1-1 0,0 0 0,-1 1 0,1-1 0,0 0 0,-1 1 0,1-1 0,-1 1 0,1-1 0,-1 0 0,1 1 0,-1-1 0,1 1 0,-1-1 0,0 1 0,1 0 0,-1-1 0,0 1 0,1 0 0,-1-1 0,0 1 0,0 0-1,1 0 1,-1 0 0,0 0 0,0 0 0,1-1 0,-1 1 0,0 0 0,0 1 0,1-1 0,-1 0 0,0 0 0,0 0 0,1 0 0,-1 1 0,0-1 0,0 0 0,1 1 0,-2 0 0,-5 3 157,0 0 1,1 1-1,-1 0 1,1 1-1,0-1 1,1 1-1,-1 0 0,-4 8 1,-37 57 416,42-62-527,-9 14 138,2 1 1,-12 30 0,20-45-158,1 0 0,1 0 0,-1 0 0,1 1 0,1-1 0,0 1 0,0-1-1,1 1 1,1 14 0,-1-21-71,1 0 1,0 0-1,-1 0 0,1 0 0,0 0 1,1 0-1,-1 0 0,0 0 0,1-1 1,0 1-1,0 0 0,-1-1 0,2 1 1,-1-1-1,0 0 0,0 0 0,1 0 0,-1 0 1,6 3-1,-4-3-1,1 0 0,-1 0-1,1-1 1,-1 0 0,1 0 0,0 0 0,-1 0-1,1-1 1,0 0 0,0 0 0,0 0 0,5-1-1,-3 0 80,0 0 0,0-1-1,0 0 1,0 0 0,0 0 0,-1-1-1,1 0 1,-1 0 0,1-1-1,-1 1 1,0-2 0,-1 1 0,1 0-1,-1-1 1,0 0 0,0-1-1,6-8 1,-10 13-54,0 0 0,0-1 1,-1 1-1,1 0 0,-1-1 0,1 1 0,-1-1 0,1 1 0,-1 0 0,0-1 1,0 1-1,0-1 0,0 1 0,0-1 0,0 1 0,0-1 0,0 1 1,-1-1-1,1 1 0,0-1 0,-1 1 0,1 0 0,-2-3 0,0 2-4,1 0 0,-1 0 0,0 0 0,0 1 0,0-1 0,0 0 0,0 1 0,0-1 0,-1 1 0,1 0 0,0 0 0,-4-1 0,-3-1-86,-1 0 0,0 1 0,1 0 0,-1 0 1,-20 1-1,24 1-207,-1 0 0,1 0-1,-1 0 1,1 1 0,-1 0 0,1 1 0,-1 0 0,1 0 0,0 0 0,0 0 0,0 1 0,0 0-1,-5 4 1,10-6 232,1-1 0,-1 0-1,1 0 1,-1 1 0,1-1-1,-1 0 1,1 1 0,0-1-1,-1 1 1,1-1 0,0 1-1,-1-1 1,1 0-1,0 1 1,0-1 0,-1 1-1,1-1 1,0 1 0,0-1-1,0 1 1,0 0 0,0-1-1,-1 1 1,1-1 0,0 1-1,0-1 1,0 1 0,1-1-1,-1 1 1,0-1 0,0 1-1,0-1 1,0 1 0,0-1-1,1 1 1,-1-1-1,0 1 1,0-1 0,1 1-1,-1-1 1,0 1 0,1-1-1,-1 0 1,1 1 0,-1-1-1,0 1 1,1-1 0,-1 0-1,1 0 1,-1 1 0,1-1-1,-1 0 1,1 0 0,-1 1-1,1-1 1,-1 0 0,1 0-1,-1 0 1,1 0 0,-1 0-1,1 0 1,1 0-1,24 4-494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88 15947,'2'-7'490,"0"1"0,0 0 0,0-1 0,-1 1 0,0-9 0,0 14-430,-1 0 0,0 0 0,0 0 0,0 0 0,0 0 0,0 0 0,0 0 0,0 0 0,0 1 1,-1-1-1,1 0 0,0 0 0,-1 0 0,1 0 0,0 0 0,-1 0 0,1 1 0,-1-1 0,1 0 0,-1 0 0,1 1 0,-1-1 0,0 0 0,1 1 1,-1-1-1,0 1 0,0-1 0,1 1 0,-1-1 0,0 1 0,0-1 0,0 1 0,0 0 0,0-1 0,1 1 0,-1 0 0,0 0 0,0 0 0,0 0 0,0-1 1,0 1-1,0 1 0,0-1 0,0 0 0,0 0 0,0 0 0,-1 1 0,-3 0 45,0 1 0,0 0 0,0 1 1,0-1-1,1 1 0,-1 0 0,1 0 0,-1 1 0,1-1 1,0 1-1,-3 4 0,-40 48 47,47-56-151,-10 13 17,0 0 1,1 1-1,1 0 0,0 0 1,1 1-1,0 0 1,1 0-1,-5 25 0,10-38-14,1 0 0,-1 0 0,1 0 0,0 0 0,0 0 0,0-1 0,0 1-1,0 0 1,0 0 0,1 0 0,-1 0 0,1 0 0,-1 0 0,1-1 0,0 1 0,0 0-1,0 0 1,-1-1 0,2 1 0,-1-1 0,0 1 0,0-1 0,0 1 0,3 1 0,-2-1 1,1-1 0,0 0 0,0 1 0,0-1 0,0 0 0,0-1 0,0 1 0,0 0 0,0-1 0,0 0 0,0 1 0,0-1 1,1 0-1,4-1 0,5-1 43,-1-1 0,1 0 1,0-1-1,-1 0 0,1-1 0,-1 0 1,-1-1-1,1 0 0,17-13 0,-21 13 43,-1 1 0,0-1 0,0-1 0,0 1-1,-1-1 1,0 0 0,0 0 0,-1-1-1,0 0 1,0 0 0,-1 0 0,0-1 0,0 1-1,2-13 1,-5 15-32,0 0 0,0 0 0,-1 0 0,0 0 0,-1 0 0,1 0 0,-1 0 0,0 0 0,0 0 0,-1 1 0,0-1 0,0 0 0,0 1 0,-1 0 0,0-1 0,-3-4-1,4 7-117,0 0 0,0 0-1,-1 1 1,1-1-1,0 1 1,-1-1-1,0 1 1,1 0-1,-1 0 1,0 0 0,0 1-1,0-1 1,0 1-1,-1-1 1,1 1-1,0 0 1,-1 0-1,1 0 1,0 1 0,-1-1-1,1 1 1,-1 0-1,1 0 1,-1 0-1,1 1 1,0-1-1,-1 1 1,-5 1 0,5 0-168,0 0 0,0 0 0,0 0 0,0 0 0,1 0 1,-1 1-1,1 0 0,0 0 0,0 0 0,0 0 0,-4 5 1,5-6 99,1 0 0,0 0 0,-1 0 0,1 0 0,0 0 0,0 1 0,0-1 0,0 1 0,0-1 0,1 0 0,-1 1 0,1-1 0,-1 1 0,1-1 0,0 1 0,0-1 1,0 1-1,0 0 0,1-1 0,0 5 0,10 11-736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18044,'-13'8'448,"1"0"1,0 1 0,0 1-1,1 0 1,0 0-1,-11 14 1,17-18-371,1 1-1,-1-1 1,1 1-1,0 0 1,1 0-1,-1 0 1,2 1 0,-1-1-1,1 1 1,0-1-1,0 1 1,1 0 0,0 11-1,1-17-74,0 0 0,0 0-1,0 0 1,0 1 0,1-1 0,-1 0 0,1 0-1,-1 0 1,1 0 0,0 0 0,0 0 0,0 0 0,0 0-1,0 0 1,1 0 0,-1-1 0,1 1 0,-1 0-1,1-1 1,-1 1 0,1-1 0,0 0 0,0 1-1,-1-1 1,1 0 0,0 0 0,0 0 0,0-1-1,1 1 1,-1 0 0,0-1 0,0 1 0,0-1-1,0 0 1,0 1 0,5-2 0,-2 2 33,1-2-1,0 1 1,0-1 0,0 0 0,0 0 0,-1 0 0,1-1-1,0 0 1,-1 0 0,0 0 0,1-1 0,-1 0 0,5-3 0,-5 1 76,0 0 1,0 0 0,-1 0 0,0 0 0,0 0 0,0-1-1,-1 0 1,1 0 0,-1 0 0,-1 0 0,1-1 0,-1 1-1,0-1 1,-1 1 0,1-1 0,-1-9 0,0 11-49,-1 0 0,0 0 0,0 0 1,0-1-1,-1 1 0,0 0 0,0 0 1,0 0-1,0 0 0,-1 0 0,0 0 0,0 1 1,0-1-1,-1 1 0,1-1 0,-1 1 1,0 0-1,-1 0 0,1 0 0,-1 0 0,1 0 1,-6-3-1,5 5-84,0 0 0,0 0 0,0 0 0,0 1 0,0-1 0,0 1 0,-1 0 0,1 0 0,0 0 0,-1 1 0,1 0 0,-1 0 0,1 0 1,-1 0-1,1 1 0,0-1 0,-1 1 0,1 0 0,0 1 0,-1-1 0,-6 4 0,7-3-116,0 0 1,-1 0-1,1 1 1,0 0-1,0-1 1,1 1-1,-1 1 0,1-1 1,-1 1-1,1-1 1,0 1-1,0 0 1,1 0-1,-1 0 1,1 0-1,0 0 1,0 1-1,0-1 0,-2 10 1,4-12 59,-1 0-1,1 1 1,0-1-1,0 0 1,0 0 0,0 0-1,1 0 1,-1 0-1,0 1 1,1-1-1,0 0 1,-1 0 0,1 0-1,0 0 1,0 0-1,0 0 1,0-1 0,1 1-1,-1 0 1,0-1-1,1 1 1,-1 0 0,1-1-1,0 0 1,-1 1-1,1-1 1,0 0 0,0 0-1,0 0 1,3 2-1,23 6-623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 15811,'1'0'109,"-1"-1"1,1 0-1,-1 0 0,1 0 0,-1 0 0,1 0 0,-1 0 0,1 0 0,-1-1 0,0 1 0,0 0 0,1 0 0,-1 0 0,0 0 1,0 0-1,0 0 0,0 0 0,-1-1 0,1 1 0,0 0 0,0 0 0,-1 0 0,1 0 0,0 0 0,-1 0 0,1 0 0,-1 0 1,1 0-1,-1 0 0,-1-1 0,1 2-23,-1-1 1,0 1 0,1 0 0,-1-1-1,0 1 1,1 0 0,-1 0-1,1 0 1,-1 1 0,0-1 0,1 0-1,-1 0 1,0 1 0,1-1-1,-1 1 1,1 0 0,-1-1 0,1 1-1,-1 0 1,1 0 0,-2 1 0,-7 5 6,-1 1 1,2 0 0,-1 0-1,1 1 1,0 0 0,1 0-1,0 1 1,0 0 0,1 1-1,1 0 1,0 0 0,0 0-1,1 0 1,0 1 0,1 0-1,-3 17 1,6-26-59,1-1 0,0 1 0,-1-1 1,1 1-1,0-1 0,1 1 0,-1-1 1,0 1-1,1-1 0,-1 0 0,1 1 0,0-1 1,0 0-1,0 1 0,0-1 0,0 0 0,0 0 1,1 0-1,-1 0 0,4 4 0,-2-4 8,0 0-1,0 0 1,0-1 0,0 1-1,0-1 1,0 1-1,1-1 1,-1 0-1,0 0 1,1 0 0,-1-1-1,1 1 1,3-1-1,6 0 95,1-1 0,-1 0-1,0-1 1,0 0 0,0-1 0,23-8-1,-23 6 48,1-1 0,-1-1 0,0 0 0,0 0 0,23-20 0,-33 25-147,-1-1 0,1 0-1,0 0 1,-1 0 0,1 0-1,-1 0 1,0-1 0,0 1-1,0-1 1,0 0-1,1-6 1,-2 7-34,-1 1-1,0-1 0,0 1 1,0-1-1,0 0 1,0 1-1,-1-1 1,1 1-1,-1-1 0,1 1 1,-1-1-1,0 1 1,0-1-1,0 1 1,0 0-1,-1-1 0,1 1 1,-1 0-1,-2-4 1,-5-2-366,0 1 1,0-1-1,0 2 1,-1-1-1,0 1 1,0 0-1,0 1 1,-1 1-1,-15-6 1,8 3 101,-8-3-554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8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15379,'-7'3'578,"0"0"-1,0 1 1,1 0 0,-10 7-1,15-11-507,0 1 0,1-1-1,-1 1 1,0 0 0,0-1 0,1 1-1,-1 0 1,0-1 0,1 1-1,-1 0 1,1 0 0,-1-1 0,1 1-1,0 0 1,-1 0 0,1 0 0,0 0-1,-1 0 1,1 0 0,0 0 0,0-1-1,0 1 1,0 0 0,0 0 0,0 0-1,0 0 1,0 0 0,0 0-1,0 0 1,0 0 0,1 0 0,-1 0-1,0-1 1,1 1 0,-1 0 0,1 0-1,-1 0 1,1 0 0,-1-1 0,1 1-1,0 0 1,-1-1 0,1 1 0,0 0-1,-1-1 1,1 1 0,0-1 0,0 1-1,1 0 1,4 2 113,1 1 0,0-1 1,-1-1-1,2 1 0,-1-1 0,0 0 0,0-1 1,0 1-1,1-2 0,-1 1 0,10-1 0,13-1 54,39-6 1,-21-2-180,-1-2 0,79-30 1,-96 31-60,-12 6-49,-18 4 49,1 0 0,-1 1 0,0-1 0,0 0 0,1 0 0,-1 0 0,0 0 1,0 0-1,1 0 0,-1 0 0,0 0 0,0 0 0,0 1 0,1-1 0,-1 0 0,0 0 0,0 0 1,0 0-1,1 1 0,-1-1 0,0 0 0,0 0 0,0 0 0,0 1 0,0-1 0,0 0 0,0 0 1,1 1-1,-1-1 0,0 0 0,0 0 0,0 1 0,-1 2-4,1 0 1,-1 0-1,0-1 0,0 1 1,0 0-1,0 0 0,-3 3 1,-2 6-17,-15 46 5,2 0 0,-21 120 0,28-113 69,-3-1 1,-31 82-1,41-132 30,-2 0 1,1-1 0,-2 0 0,0 0 0,0 0 0,-1-1 0,-1 0 0,-14 13 0,18-20-55,0 1 1,-1-2-1,0 1 1,0-1 0,0 1-1,0-2 1,-1 1 0,0-1-1,1-1 1,-1 1 0,0-1-1,0 0 1,-1-1 0,1 0-1,0-1 1,-14 0 0,4-2-340,0-1 1,0-1 0,0-1 0,1-1 0,0 0 0,-26-13 0,10 3-180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6 674 13875,'0'0'34,"1"-1"0,-1 1 0,0 0 0,0 0 0,0 0 0,0 0 0,1-1 0,-1 1 0,0 0 0,0 0 0,0 0 0,0-1 0,0 1 0,0 0 0,0 0 0,0 0 0,0-1 0,1 1 0,-1 0 0,0 0 0,0-1 1,0 1-1,0 0 0,0 0 0,0-1 0,-1 1 0,1 0 0,0 0 0,0-1 0,0 1 0,0 0 0,0 0 0,0 0 0,0-1 0,0 1 0,0 0 0,-1 0 0,1 0 0,0-1 0,0 1 0,0 0 0,0 0 0,-1 0 0,1 0 0,0 0 0,0-1 0,0 1 0,-1 0 0,1 0 0,0 0 0,0 0 0,-1 0 0,1 0 0,0 0 0,0 0 0,-1 0 0,1 0 0,0 0 0,0 0 0,0 0 1,-1 0-1,1 0 0,0 0 0,0 0 0,-1 0 0,1 0 0,0 0 0,14-20 623,-13 18-501,32-37 173,2 1 0,2 2-1,1 1 1,1 2 0,2 2-1,57-33 1,-69 48-303,1 1 1,1 2-1,0 1 1,1 2-1,0 1 1,0 1-1,52-5 1,127-25 203,233-74 0,-272 55 68,-13 3 99,-151 52-328,1 0 0,-1 0 0,1 1 0,15-1 0,-23 2-126,0 1 0,0-1-1,0 0 1,0 1 0,0-1 0,-1 1-1,1-1 1,0 1 0,0-1 0,0 1-1,0 0 1,-1-1 0,1 1 0,0 0-1,-1 0 1,1 0 0,0-1 0,-1 1-1,1 2 1,-3-5-289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36 13723,'2'-4'348,"0"1"-1,0-1 1,0 0-1,0 0 1,-1 0-1,0 0 1,1-5 0,-23 56 2703,-135 334-2592,105-260-421,49-118-37,-6 24 22,8-26-22,0-1 0,0 1 1,0 0-1,0-1 0,0 1 0,0 0 1,0-1-1,0 1 0,1-1 0,-1 1 1,0-1-1,0 1 0,1 0 0,-1-1 1,0 1-1,1-1 0,-1 1 0,0-1 1,1 1-1,-1-1 0,1 1 0,-1-1 1,1 0-1,-1 1 0,1-1 0,-1 0 1,1 1-1,-1-1 0,1 0 0,-1 0 1,1 1-1,0-1 0,-1 0 0,1 0 1,-1 0-1,1 0 0,0 0 0,-1 0 1,1 0-1,0 0 0,-1 0 0,2 0 1,9-1 32,-1-1 1,1 0 0,0-1-1,0 0 1,-1-1 0,0 0-1,11-5 1,2-1 28,102-42 257,109-44-604,-200 83 194,56-29 1,-43 11-82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1388 12483,'-2'0'-159,"-15"3"4993,17-4-4643,0 1 0,0-1 0,-1 1 0,1-1 0,0 1 0,1-1 0,-1 0 0,0 1 0,0-1 0,0 1 0,0-1 0,0 1 0,0-1 0,1 1 0,-1-1 0,0 1 0,0-1 0,1 1 0,-1-1 0,0 1 0,1-1 0,-1 1 0,1 0-1,-1-1 1,1 1 0,11-16 32,1 2-1,1 0 0,0 0 0,1 1 1,24-16-1,-2 1-45,9-12-56,70-77 0,29-56-149,-52 59 65,105-134-77,-148 189 19,72-79-37,-103 119 42,0 1 0,1 2 0,1 0-1,44-25 1,-26 24 15,1 1 1,1 3-1,0 1 0,54-8 0,21-6-12,-58 11 18,-1-3 1,0-2 0,102-52-1,-142 59-590,-17 7-981,-11 3 403,4 3 551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13979,'0'0'48,"0"0"0,0 0 0,-1 0 0,1-1 0,0 1-1,0 0 1,0 0 0,0 0 0,0-1 0,0 1 0,-1 0 0,1 0 0,0 0 0,0 0 0,0-1 0,-1 1-1,1 0 1,0 0 0,0 0 0,0 0 0,-1 0 0,1 0 0,0 0 0,0-1 0,-1 1 0,1 0 0,0 0 0,0 0-1,-1 0 1,1 0 0,0 0 0,0 0 0,-1 0 0,1 0 0,0 1 0,0-1 0,0 0 0,-1 0 0,1 0-1,0 0 1,0 0 0,-1 0 0,1 0 0,0 0 0,0 1 0,0-1 0,-1 0 0,1 0 0,0 0 0,0 0-1,0 1 1,0-1 0,0 0 0,-1 0 0,1 0 0,0 1 0,-14 11 1164,-20 31-495,-45 79-1,55-84-551,15-23-118,-2 2 86,0 0 0,1 1 0,1 0 0,0 1 1,-8 28-1,17-46-108,-1 0 0,1 1 0,0-1 0,-1 1 0,1-1 0,0 0 0,0 1 0,0-1 0,0 1 0,0-1 0,0 1 0,0-1 0,1 1 0,-1-1 0,0 0 0,1 1 0,-1-1 0,1 0 0,0 1 0,-1-1 0,1 0 0,0 0 0,0 0 0,0 1 0,0-1 0,0 0 0,0 0 0,0 0 0,0 0 0,0-1 0,0 1 0,0 0 0,1 0 0,-1-1 0,0 1 0,1-1 0,-1 1 0,0-1 0,1 1 0,-1-1 0,1 0 0,-1 0 0,1 0 0,1 0 0,7 0 92,0 0 0,0-1 0,-1 0 0,1-1 0,10-2 0,29-12-107,-1-1-1,-1-3 1,0-1 0,-2-3 0,46-31-1,-43 21-130,-8-4-52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71 133 14371,'59'-99'3402,"-43"65"816,-27 75-4094,1 0 0,3 0 0,1 1 0,2 0 0,2 0 1,2 0-1,2 0 0,1 0 0,12 55 0,-13-86-112,-1-7-15,-1 0 0,0-1 0,1 1 0,0 0 0,0-1 0,0 1 0,0-1 0,1 1 0,-1-1 0,1 0 0,0 1 0,2 2 0,-4-6-1,0 0 1,0 0-1,0 0 1,1 0-1,-1 0 1,0 0-1,0 0 1,0 0-1,0 0 1,0 0-1,0 0 1,0 0-1,0 0 1,1 0-1,-1 0 1,0 0-1,0 0 1,0 0-1,0 0 1,0 0-1,0-1 1,0 1-1,0 0 1,0 0-1,0 0 1,1 0-1,-1 0 1,0 0-1,0 0 1,0 0-1,0 0 1,0 0-1,0 0 1,0-1-1,0 1 1,0 0-1,0 0 1,0 0-1,0 0 1,0 0-1,0 0 1,0 0-1,0 0 1,0 0-1,0-1 1,0 1-1,0 0 1,0 0-1,0 0 1,0 0-1,0 0 1,0 0-1,0 0 1,0-1-1,-1-11-149,-3-11-113,-8-13 180,-2 0 0,-1 1 1,-2 1-1,-1 1 0,-2 0 0,-24-30 1,44 63 103,-1 0 0,1 0 0,0-1-1,0 1 1,-1 0 0,1-1 0,0 1 0,0 0 0,0-1 0,0 1 0,-1-1 0,1 1 0,0 0 0,0-1 0,0 1 0,0 0 0,0-1 0,0 1 0,0-1 0,0 1 0,0 0 0,0-1 0,0 1-1,0-1 1,0 1 0,1 0 0,-1-1 0,0 1 0,0 0 0,0-1 0,0 1 0,1 0 0,-1-1 0,0 1 0,0 0 0,1-1 0,-1 1 0,0 0 0,0 0 0,1-1 0,-1 1 0,0 0-1,1 0 1,-1 0 0,1-1 0,-1 1 0,0 0 0,1 0 0,-1 0 0,0 0 0,1 0 0,-1 0 0,1 0 0,-1 0 0,0 0 0,1 0 0,-1 0 0,1 0 0,-1 0 0,34-1-48,-24 1-64,19-3-468,0 0 0,0-3 0,49-14 0,-28 2 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84 17372,'-3'-5'343,"-1"-1"0,1 0 0,-1 1 1,0 0-1,0 0 0,-1 0 0,1 0 0,-1 1 0,0-1 1,-1 1-1,1 1 0,-1-1 0,1 1 0,-1 0 1,0 0-1,0 0 0,-1 1 0,-7-2 1,8 3-257,1 0 1,-1 0 0,0 1 0,1 0 0,-1 0 0,0 0 0,1 1 0,-1-1 0,1 2 0,-1-1 0,1 0 0,-1 1 0,1 0 0,0 0 0,0 1 0,0 0 0,0-1 0,0 2 0,1-1 0,-1 0 0,-6 8 0,1 0-64,2 1-1,-1 0 1,1 1-1,1 0 0,0 0 1,1 0-1,0 1 1,1 0-1,1 0 1,0 0-1,1 1 1,0 0-1,2-1 0,-1 1 1,2 0-1,0 0 1,1-1-1,3 23 1,-3-31-25,1-1 0,-1 1 1,1-1-1,0 0 1,1 0-1,-1 0 0,1 0 1,0 0-1,0 0 0,0 0 1,1-1-1,0 0 1,0 0-1,0 0 0,0 0 1,1-1-1,-1 1 1,1-1-1,0 0 0,0-1 1,0 1-1,0-1 0,9 3 1,-4-3 10,-1 0-1,1-1 1,-1 0 0,0 0 0,1-1 0,0-1 0,-1 1-1,0-2 1,1 1 0,-1-1 0,0 0 0,0-1 0,14-6-1,-4 0 76,-2 0 0,1-1 0,-1-1 0,-1-1 0,0 0 0,22-22 0,-30 26-1,0 0 0,0-1 0,-1-1 1,0 1-1,-1-1 0,0 0 0,0-1 1,-1 1-1,0-1 0,-1 0 0,0 0 1,2-17-1,-5 23-52,0 1 1,-1-1-1,0 1 0,0-1 1,0 1-1,-1-1 0,1 1 1,-1-1-1,0 1 0,0-1 0,-1 1 1,1 0-1,-1-1 0,0 1 1,0 0-1,-1 0 0,-2-4 1,1 4-29,-1-1 0,1 1 0,-1 0 0,0 0 0,0 0 0,0 1 0,0 0 0,-1 0 0,1 0 1,-1 1-1,-9-3 0,4 1-239,0 2 1,0 0-1,0 0 1,-1 1-1,1 0 1,0 1-1,-1 0 1,1 1-1,-1 0 0,1 1 1,0 0-1,0 1 1,-14 5-1,17-4-111,-1 0 0,1 1 0,0 0 0,0 0 0,1 1 0,0 0-1,0 1 1,-9 9 0,-1 5-599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15659,'6'3'2385,"1"-2"-1257,9 1-360,4 1 2609,8-1-2065,7 1-288,3 0-431,4 0-169,0 0-568,-1-2-504,-4-1 568,-4 0-161,-7-7-111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242 163 18540,'-10'0'2637,"2"1"-2418,0 0 0,-1 1 0,1-1 1,0 2-1,1-1 0,-1 1 0,0 1 1,1-1-1,0 1 0,-1 0 1,1 1-1,1 0 0,-1 0 0,1 0 1,0 1-1,-6 7 0,0 0-149,1 0 0,0 1 0,1 1 0,1 0 0,0 0 0,-11 28-1,16-34-30,0 1 0,2 0 1,-1 0-1,1 0 0,-1 16 0,2-25-35,1 1 0,0 0 0,0-1 1,0 1-1,0-1 0,0 1 1,0-1-1,1 1 0,-1-1 0,0 1 1,1-1-1,-1 1 0,1-1 1,0 1-1,-1-1 0,1 0 0,0 1 1,0-1-1,0 0 0,0 0 0,0 0 1,0 1-1,0-1 0,0 0 1,0 0-1,1-1 0,-1 1 0,0 0 1,1 0-1,-1-1 0,1 1 1,-1 0-1,0-1 0,1 0 0,0 1 1,-1-1-1,1 0 0,-1 0 1,1 1-1,-1-1 0,1-1 0,-1 1 1,1 0-1,2-1 0,3 0 0,0-1 0,-1 0 0,1 0 0,-1 0 0,1-1 0,-1 0 0,0 0-1,0-1 1,-1 0 0,7-5 0,9-9 14,22-24 1,-33 32-12,14-16 65,-1-1-1,-1-1 1,27-46 0,-59 116-132,3-17-335,-6 37 1,11-53 68,1 0-1,0 0 1,1 0 0,0 0-1,1 0 1,0 1 0,3 13-1,-4-22 284,0 0-1,1 1 0,-1-1 1,1 0-1,-1 0 0,1 1 1,0-1-1,0 0 1,-1 0-1,1 0 0,0 0 1,0 1-1,0-2 0,0 1 1,0 0-1,1 0 1,-1 0-1,0 0 0,0-1 1,0 1-1,1 0 0,-1-1 1,0 1-1,1-1 0,-1 0 1,0 1-1,3-1 1,24-5-730</inkml:trace>
  <inkml:trace contextRef="#ctx0" brushRef="#br0" timeOffset="1">607 1 16644,'0'7'1920,"4"0"-992,6 0-336,9-1 1177,5 0-409,9-3-472,6 0-208,7-3-296,0 0-256,-2-3-600,-4 1-552,-10 0 848,-5-3-136,-18 5-152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17028,'0'13'1904,"10"-3"-944,9-3-352,10-6 1097,5 1-385,8-2-416,2-3-280,0-4-736,2 1-640,-4-4 680,-3 0-176,-7-2-136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21597,'1'-2'125,"-1"0"1,1 1-1,0-1 1,-1 0-1,1 1 1,0-1-1,0 1 1,0 0-1,0-1 1,0 1-1,0 0 1,1 0 0,-1-1-1,0 1 1,1 0-1,-1 0 1,1 0-1,-1 1 1,1-1-1,-1 0 1,1 0-1,0 1 1,1-1-1,49-11 801,-34 9-358,337-50 477,-350 52-1059,0 1-1,0 0 0,0 0 0,0 0 0,0 0 0,8 3 0,-12-3 10,0 1 0,0-1 0,0 0 0,0 1 1,0 0-1,0-1 0,0 1 0,0-1 0,0 1 0,-1 0 1,1-1-1,0 1 0,0 0 0,-1 0 0,1 0 0,-1 0 1,1 0-1,0 0 0,-1 0 0,0 0 0,1 0 0,-1 0 1,0 0-1,1 0 0,-1 0 0,0 0 0,0 0 0,0 0 1,0 0-1,0 0 0,0 0 0,0 0 0,0 0 0,0 0 1,-1 2-1,-5 17-26,-1-1 1,-1 0-1,0-1 1,-1 0-1,-23 32 1,10-14 19,-13 26-787,-49 120 0,84-181 659,0 0 0,0 0 0,-1 0 0,1 0 1,0 0-1,-1 0 0,1-1 0,-1 1 0,1 0 0,-1 0 0,1 0 0,-1-1 1,1 1-1,-1 0 0,0 0 0,0-1 0,1 1 0,-1-1 0,0 1 0,0-1 0,0 1 1,0-1 22,0 0 0,0-1 1,0 1-1,0-1 1,0 0-1,0 1 1,0-1-1,1 1 1,-1-1-1,0 0 0,1 0 1,-1 1-1,0-1 1,1 0-1,-1 0 1,1 0-1,-1 0 1,1 0-1,-1-1 1,-9-19-1155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18460,'0'-3'1952,"4"3"-1087,3 0-345,9 2 1112,5 1-320,4 1-528,5 0-239,6 2-593,-1-2-505,3 1 1170,-1-3-633,-5 1-96,-4 0-56</inkml:trace>
  <inkml:trace contextRef="#ctx0" brushRef="#br0" timeOffset="1">472 92 17612,'-4'27'1944,"-3"2"-1344,-5 4-272,4 1 1097,2 1-737,3-1-384,4-5-904,2-8 1896,7-11-1272,-1-11 0,1-15-16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16 18796,'-4'-2'248,"0"0"-1,0 0 1,0 0-1,0 0 1,-1 1-1,1 0 1,-1 0-1,1 0 0,0 0 1,-1 1-1,1-1 1,-1 1-1,0 0 1,1 1-1,-1-1 1,1 1-1,-7 2 1,3-1-53,0 2 1,1-1-1,-1 1 0,1 0 1,0 1-1,1 0 1,-1 0-1,-10 10 0,6-3-132,0-1 0,1 1 0,1 1 0,0 0-1,1 0 1,-10 21 0,14-26-56,1 0-1,0 0 0,0 0 1,1 0-1,0 0 1,0 1-1,1-1 0,0 0 1,0 1-1,1-1 1,1 1-1,-1-1 0,3 13 1,-2-17-1,0-1 1,1 0-1,-1 0 0,1 1 1,-1-1-1,1 0 0,0-1 1,0 1-1,0 0 1,1 0-1,-1-1 0,1 1 1,-1-1-1,1 0 1,0 0-1,0 0 0,0 0 1,0-1-1,0 1 0,0-1 1,0 1-1,1-1 1,-1 0-1,0 0 0,1-1 1,-1 1-1,1-1 0,-1 0 1,5 0-1,2 0 49,-1 0 0,1-1 0,-1-1 0,1 1 0,-1-1 0,0-1 0,0 0 0,0 0 0,14-7 0,-14 4 38,1 0-1,-1-1 1,0 0-1,0 0 1,-1-1-1,0 0 1,0-1-1,-1 1 1,0-1-1,-1-1 1,10-16-1,-13 20-93,-1 1-1,0-1 1,0 1-1,0-1 1,0 1-1,-1-1 1,0 0-1,0 0 1,-1 0 0,1 0-1,-1 0 1,0 0-1,-1 0 1,0 1-1,0-1 1,0 0-1,0 0 1,-1 1-1,0-1 1,0 1 0,-1-1-1,0 1 1,-6-10-1,6 11-178,-1 0 1,1 0-1,-1 1 0,-8-7 1,11 9 39,0 0 0,-1 1 0,1-1 0,0 0 0,0 0 0,0 1 0,-1-1 0,1 1 0,0-1 0,-1 1 0,1-1 1,0 1-1,-1 0 0,1 0 0,0 0 0,-1 0 0,1 0 0,-1 0 0,1 0 0,0 0 0,-1 0 0,-1 1 0,3-1 98,0 1 0,0-1 0,0 1 0,0-1 0,0 1 0,0-1-1,0 1 1,0-1 0,0 1 0,1-1 0,-1 0 0,0 1 0,0-1 0,0 1-1,1-1 1,-1 0 0,0 1 0,0-1 0,1 1 0,-1-1 0,0 0 0,1 1 0,-1-1-1,0 0 1,1 0 0,-1 1 0,0-1 0,1 0 0,-1 0 0,1 1 0,-1-1-1,0 0 1,1 0 0,-1 0 0,1 0 0,19 10-852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20764,'0'0'120,"0"-1"0,0 0-1,0 1 1,0-1-1,0 1 1,0-1-1,0 0 1,1 1-1,-1-1 1,0 1-1,0-1 1,1 1 0,-1-1-1,0 1 1,1-1-1,-1 1 1,0-1-1,1 1 1,-1-1-1,1 1 1,-1-1 0,1 1-1,-1 0 1,1-1-1,-1 1 1,1 0-1,0 0 1,-1-1-1,1 1 1,-1 0 0,1 0-1,-1 0 1,1 0-1,0 0 1,0 0-1,24 7 1820,-10-1-2016,115 21-90,-128-27 157,0 1 1,0-1-1,0 1 1,0 0-1,0-1 1,-1 1-1,1 0 1,0 0-1,0 0 0,-1 0 1,1 0-1,-1 1 1,1-1-1,-1 1 1,1-1-1,-1 0 0,0 1 1,0 0-1,0-1 1,0 1-1,0 0 1,2 3-1,-3-2 6,1 0 0,-1 1 1,0-1-1,0 0 0,0 0 0,0 0 0,0 0 0,-1 0 1,0 1-1,1-1 0,-1 0 0,0 0 0,-1 0 0,-1 3 1,-34 67-396,-83 120 0,120-192 329,0-1-1,-1 1 0,1-1 1,0 1-1,-1-1 1,1 1-1,0-1 1,-1 1-1,1-1 1,0 1-1,-1-1 1,1 1-1,-1-1 0,1 0 1,-1 1-1,1-1 1,-1 0-1,1 1 1,-1-1-1,1 0 1,-1 0-1,1 1 0,-1-1 1,1 0-1,-1 0 1,0 0-1,1 0 1,-1 0-1,1 0 1,-1 0-1,0 0 0,1 0 1,-1 0-1,1 0 1,-1 0-1,0-1 1,1 1-1,-1 0 1,1 0-1,-1 0 1,1-1-1,-1 1 0,1 0 1,-1-1-1,1 1 1,-1-1-1,1 1 1,-1 0-1,1-1 1,0 1-1,-1-2 0,-9-7-896</inkml:trace>
  <inkml:trace contextRef="#ctx0" brushRef="#br0" timeOffset="1">6 302 14315,'-4'-7'2481,"3"1"-1257,9 0-368,7 2 2153,10-2-1297,7 1-288,5-1-503,6-1-297,5 0-880,0-1-2393,-9 7 2441,2-2-368,-3-4-320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62 149 18228,'7'-42'2927,"-8"37"-1576,-2 11-473,-2 11-33,-16 59-77,-18 142-1,40-183-716,-1-34-47,0-1 0,0 1-1,0-1 1,0 1 0,0-1 0,0 1 0,1-1 0,-1 1 0,0-1 0,0 1 0,0-1 0,1 1-1,-1-1 1,0 1 0,0-1 0,1 0 0,-1 1 0,0-1 0,1 1 0,-1-1 0,0 0 0,1 1-1,-1-1 1,1 0 0,-1 0 0,0 1 0,1-1 0,-1 0 0,1 0 0,-1 0 0,1 1-1,-1-1 1,1 0 0,-1 0 0,1 0 0,-1 0 0,1 0 0,-1 0 0,1 0 0,-1 0 0,1 0-1,-1 0 1,1 0 0,-1-1 0,1 1 0,-1 0 0,1 0 0,-1 0 0,1-1 0,-1 1-1,0 0 1,1 0 0,-1-1 0,1 1 0,-1 0 0,0-1 0,1 1 0,-1-1 0,0 1 0,1 0-1,-1-1 1,0 0 0,5-3 31,-1-1-1,0 0 1,0-1-1,-1 1 1,1 0-1,-1-1 1,0 0-1,4-12 1,13-55 158,-19 67-175,9-41 44,-3-1 0,-2 0 0,-2 0 0,-3-57 0,2 113-69,-1-1-1,1 0 0,1 0 1,-1 0-1,1-1 0,0 1 1,1 0-1,0-1 0,0 0 1,0 0-1,1 0 0,-1-1 1,1 1-1,1-1 0,-1 0 1,1 0-1,0-1 0,0 0 1,0 0-1,1 0 0,-1-1 1,1 0-1,12 4 0,-8-6 9,1 0-1,-1 0 0,0-1 1,1-1-1,-1 1 0,0-2 1,1 0-1,-1 0 0,0-1 0,0-1 1,-1 1-1,1-2 0,-1 1 1,11-8-1,-8 5 7,0-1-1,-1-1 1,0 0 0,0-1 0,-1 0-1,-1-1 1,1 0 0,-2 0 0,1-1-1,7-15 1,-34 75-44,-2-3 2,-39 102 18,48-119 3,2 1 0,1 0 0,-4 37 0,10-61-84,1-1-1,0 0 1,0 0 0,0 0 0,0 0 0,0 1 0,1-1 0,0 0 0,0 0 0,2 6-1,-2-8 34,0-1 0,0 0-1,0 1 1,0-1 0,1 0-1,-1 0 1,0 1 0,1-1-1,-1 0 1,0 0 0,1 0-1,-1-1 1,1 1 0,0 0-1,-1-1 1,1 1 0,0-1-1,-1 1 1,1-1 0,0 0-1,-1 1 1,1-1 0,0 0-1,0 0 1,-1 0 0,1-1-1,3 0 1,16-2-519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18284,'0'-2'172,"0"1"1,0-1-1,0 0 1,0 0 0,0 0-1,0 0 1,1 0-1,-1 1 1,1-1-1,-1 0 1,1 0-1,0 1 1,-1-1-1,1 0 1,0 1-1,0-1 1,0 1-1,1-1 1,-1 1-1,0-1 1,1 1-1,-1 0 1,0 0-1,1 0 1,-1 0 0,1 0-1,0 0 1,-1 0-1,1 0 1,0 1-1,0-1 1,-1 0-1,1 1 1,0 0-1,0-1 1,2 1-1,0-1-78,0 1 0,0 0 0,0-1 0,0 1 0,0 1 0,0-1 0,0 1 0,0-1 0,0 1 0,0 0 1,0 1-1,0-1 0,-1 1 0,1-1 0,0 1 0,3 3 0,-3-2-83,-1 1 1,1 0-1,-1 0 1,0 0 0,0 0-1,0 0 1,-1 1-1,1-1 1,-1 1 0,2 6-1,1 5 12,5 30-1,-6-27 31,-4-19-42,0 0 0,-1 1 0,1-1 0,0 0 0,0 0 0,0 1 0,1-1 0,-1 0 0,0 1 0,0-1 0,0 0 0,0 0 0,0 1 0,0-1-1,0 0 1,0 0 0,0 1 0,1-1 0,-1 0 0,0 0 0,0 0 0,0 1 0,0-1 0,1 0 0,-1 0 0,0 0 0,0 1 0,1-1 0,-1 0 0,0 0 0,0 0 0,1 0 0,-1 0 0,0 0 0,0 0 0,1 0 0,-1 1 0,0-1 0,8-9 366,4-19 230,-8 10-284,-2 0 0,0 0 0,0-22-1,2-21-774,-4 60 371,0 0 1,1 0-1,-1 0 0,1 0 0,-1 1 0,1-1 1,-1 0-1,1 0 0,0 0 0,0 1 0,-1-1 1,1 0-1,0 1 0,0-1 0,0 0 0,0 1 1,-1-1-1,1 1 0,0 0 0,0-1 1,0 1-1,0 0 0,0-1 0,0 1 0,0 0 1,0 0-1,0 0 0,0 0 0,0 0 0,0 0 1,2 0-1,34 4-2459,-35-3 2340,122 17-4768,-71-14 3483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16860,'-18'30'1408,"-1"7"-936,-2 3-168,1 5 512,5 1-256,5 1-104,6-6-55,5-8-353,8-1-264,7-8-537,1-2 657,4-9-136,1-2-120</inkml:trace>
  <inkml:trace contextRef="#ctx0" brushRef="#br0" timeOffset="1">417 121 17396,'0'13'1432,"-12"9"-968,-8 2-208,-3 5 768,0 4-527,0 2-169,0 0-24,6-5-136,1-3-152,6-7-648,2-5-193,1-11 673,1-4-152,3-7-112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18300,'0'0'73,"0"0"-1,0 0 1,0-1-1,0 1 1,1 0 0,-1-1-1,0 1 1,0 0 0,0-1-1,0 1 1,0 0 0,-1-1-1,1 1 1,0 0 0,0 0-1,0-1 1,0 1-1,0 0 1,0-1 0,0 1-1,-1 0 1,1 0 0,0-1-1,0 1 1,0 0 0,0 0-1,-1-1 1,1 1 0,0 0-1,0 0 1,-1 0-1,1 0 1,0-1 0,-1 1-1,1 0 1,0 0 0,-16-1 1344,-14 10 367,21-4-1597,0 0 0,0 0 0,0 1 0,1 0 0,0 1 0,-9 10 0,13-13-173,0 0 1,1 0 0,0 0 0,-1 1 0,1-1 0,1 1 0,-1 0-1,1 0 1,0 0 0,0 0 0,0 0 0,1 0 0,-2 10-1,3-12-24,1 0-1,-1 0 1,1 0-1,0 0 1,-1 1-1,2-1 1,-1-1-1,0 1 1,0 0-1,1 0 0,0 0 1,-1-1-1,1 1 1,0-1-1,0 1 1,1-1-1,-1 0 1,0 0-1,1 0 0,-1 0 1,1 0-1,0-1 1,0 1-1,-1-1 1,1 1-1,6 0 1,-2 1-180,-1-1 0,1 0 0,0 0 0,0-1 0,0 0 0,0 0 0,0-1 0,-1 0 0,1 0 0,0-1 0,11-1 0,4-7-245,-4-1-138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189 345 14403,'0'0'163,"1"0"0,-1 0-1,1 0 1,0 0 0,-1 0-1,1 0 1,-1 0 0,1-1 0,-1 1-1,0 0 1,1 0 0,-1 0 0,1-1-1,-1 1 1,1 0 0,-1-1-1,1 1 1,-1 0 0,0-1 0,1 1-1,-1 0 1,0-1 0,1 1 0,-1-1-1,0 1 1,0-1 0,1 1-1,-1-1 1,0 1 0,0-1 0,0 1-1,0-1 1,0 1 0,0-1 0,0 1-1,0-1 1,0 1 0,0-1-1,0 1 1,0-1 0,0 1 0,0-1-1,0 1 1,0-1 0,-1 0-29,1 0 0,-1 0 0,0 0 0,1 1 0,-1-1-1,0 0 1,1 1 0,-1-1 0,0 0 0,0 1 0,0-1 0,0 1 0,0-1 0,1 1 0,-1-1 0,0 1 0,0 0 0,0 0 0,0-1 0,0 1 0,0 0 0,-2 0 0,-2 0-72,0 1 1,0 0 0,0 0 0,0 1-1,1-1 1,-1 1 0,0 0 0,1 0 0,-1 1-1,-3 2 1,-41 31 298,39-27-249,0 1 0,0-1 0,-11 16 0,19-21-86,-1-1 0,1 1 0,-1 0 0,1-1 0,0 1 0,0 0 0,1 0 0,-1 0 0,1 0 0,0 1 0,0-1 0,0 0 0,1 1 0,-1 5 0,2-9-21,-1 0-1,0-1 0,0 1 0,0 0 1,0 0-1,1 0 0,-1 0 0,0-1 0,1 1 1,-1 0-1,1 0 0,-1-1 0,1 1 1,-1 0-1,1 0 0,0-1 0,-1 1 0,1-1 1,0 1-1,-1-1 0,1 1 0,0-1 1,1 1-1,0 0 3,1 0-1,-1-1 1,0 0 0,0 1-1,0-1 1,1 0 0,-1 0-1,0 0 1,4-1 0,3-1 12,1 0 1,-1 0-1,14-7 1,4-3 26,0-1 1,-1-2-1,-1-1 1,0 0-1,-1-2 0,-1-1 1,28-29-1,-19 13 78,-1-2-1,-1-1 1,44-76 0,-68 103-97,21-40 82,-26 49-103,1-1-1,-1 0 1,0 0-1,0 0 0,-1 0 1,1 0-1,-1 0 0,1 0 1,-1 0-1,0 0 0,0 0 1,0 0-1,-1 0 1,0-5-1,1 8-5,0-1 1,0 1-1,-1 0 0,1 0 0,0-1 1,0 1-1,-1 0 0,1 0 0,0 0 1,0-1-1,-1 1 0,1 0 0,0 0 1,0 0-1,-1 0 0,1-1 1,0 1-1,-1 0 0,1 0 0,0 0 1,-1 0-1,1 0 0,0 0 0,-1 0 1,1 0-1,0 0 0,-1 0 1,1 0-1,0 0 0,-1 0 0,1 0 1,0 1-1,-1-1 0,1 0 0,0 0 1,0 0-1,-1 0 0,1 0 0,0 1 1,-1-1-1,1 0 0,0 0 1,-1 1-1,-12 11 7,-2 7-48,1 1 0,1 1 0,1 0 0,1 1 0,0 0 0,2 1 0,1 0 0,-8 32 1,14-44-126,0-1 0,1 1 1,0-1-1,0 1 0,1-1 1,2 16-1,-1-23 89,-1 1 0,1-1 1,0 1-1,0-1 0,0 0 0,1 1 0,-1-1 0,1 0 0,0 0 1,0 0-1,0 0 0,0 0 0,0 0 0,1-1 0,-1 1 0,1-1 0,0 1 1,-1-1-1,1 0 0,0 0 0,1-1 0,4 4 0,21 2-507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 18372,'0'-1'40,"0"1"0,0 0 0,0 0 0,0 0 0,0 0 0,0 0 1,0 0-1,0-1 0,0 1 0,0 0 0,0 0 0,0 0 0,0 0 0,0 0 0,0-1 0,0 1 0,0 0 0,0 0 1,0 0-1,0 0 0,0 0 0,-1 0 0,1 0 0,0-1 0,0 1 0,0 0 0,0 0 0,0 0 0,0 0 1,0 0-1,0 0 0,0 0 0,-1 0 0,1 0 0,0 0 0,0 0 0,0 0 0,0 0 0,0-1 0,0 1 0,-1 0 1,1 0-1,0 0 0,0 0 0,0 0 0,0 0 0,0 0 0,0 0 0,-1 0 0,1 1 0,0-1 0,0 0 1,0 0-1,0 0 0,0 0 0,0 0 0,-1 0 0,1 0 0,0 0 0,-16 5 771,-17 11 382,15-1-1010,0 0 1,1 0-1,1 2 0,0 0 1,1 1-1,1 0 0,1 1 1,1 1-1,-14 27 1,25-43-167,-1-1 0,1 1 0,0 0 1,0-1-1,0 1 0,0 0 1,1 0-1,-1 0 0,1-1 0,1 8 1,-1-9-10,0 0 1,1-1-1,-1 1 1,1-1 0,0 1-1,-1 0 1,1-1-1,0 1 1,0-1-1,0 1 1,0-1 0,0 0-1,0 1 1,0-1-1,1 0 1,-1 0-1,0 0 1,1 0-1,-1 0 1,1 0 0,-1 0-1,1-1 1,0 1-1,-1 0 1,1-1-1,2 1 1,9 2 19,0-1-1,0-1 1,0 0 0,0 0-1,0-2 1,17-1-1,7-4-122,35-9 0,-66 14 60,3-1-196,0 0 0,0 0 0,1-1 0,-2 0 0,1-1 0,0 0 0,-1 0 0,1-1 0,7-6 0,-15 10 199,0 0 0,0 0 1,0 0-1,-1 1 0,1-1 0,0 0 0,-1 0 0,1 0 0,-1 0 0,1 0 1,-1-1-1,0 1 0,1 0 0,-1 0 0,0 0 0,0 0 0,1 0 0,-1 0 1,0-1-1,0 1 0,0 0 0,-1 0 0,1 0 0,0 0 0,0 0 0,-1-1 0,1 1 1,0 0-1,-1 0 0,0-1 0,-17-16-646</inkml:trace>
  <inkml:trace contextRef="#ctx0" brushRef="#br0" timeOffset="1">2 185 17188,'-1'12'1896,"12"-8"-1048,9-3-328,10 1 849,10-2-209,11-5-280,3 3-144,2-3-512,-4 0-248,-8 0-696,-7 1-312,-17-3 824,-13 1-192,-21 2-176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16492,'14'4'1792,"12"-4"-1048,5-1-272,8-2 904,4 0-351,1-3-1041,-1-1-2177,-5 2 2057,-5 3-336,-9-1-312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17412,'-6'42'1128,"1"-8"-1624,2-12 384,3-4 2208,5-9-1944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55 15611,'0'0'60,"1"0"0,-1 0 1,0 0-1,0 0 0,0 0 0,0-1 0,1 1 0,-1 0 0,0 0 0,0 0 0,0-1 0,0 1 0,1 0 0,-1 0 0,0-1 0,0 1 0,0 0 0,0 0 0,0-1 0,0 1 1,0 0-1,0 0 0,0-1 0,0 1 0,0 0 0,0 0 0,0-1 0,0 1 0,0 0 0,0 0 0,0-1 0,0 1 0,0 0 0,-1 0 0,1 0 0,0-1 0,0 1 0,0 0 1,0 0-1,0-1 0,-1 1 0,1 0 0,0 0 0,-15-1 1215,-19 10 249,17-2-1292,0 2 1,1 0-1,0 1 1,0 1-1,1 0 1,0 1-1,1 1 1,1 0-1,0 1 1,-15 20-1,19-21-198,0 1-1,0 1 1,1-1-1,1 1 0,1 1 1,0-1-1,1 1 1,0 0-1,2 0 1,0 0-1,0 1 1,1 18-1,2-28-17,0 1-1,0-1 1,1 1 0,0-1 0,1 1-1,2 8 1,-3-13-12,0-1 0,0 1 0,0-1 1,1 1-1,-1-1 0,1 0 0,-1 0 0,1 0 0,0 0 1,0 0-1,0 0 0,0 0 0,0 0 0,0-1 0,0 1 1,1-1-1,-1 1 0,0-1 0,1 0 0,0 0 0,2 0 1,2 0 1,0 0 0,0 0 0,0-1 1,0-1-1,0 1 0,0-1 1,-1 0-1,1 0 0,0-1 1,0 0-1,-1 0 0,1-1 0,-1 0 1,0 0-1,8-5 0,10-7 37,-1-1 0,30-27 0,-25 19 83,-1-1 1,38-48-1,-56 62-73,-1 0 0,-1 0 0,0 0 0,0-1 0,-1 0 0,-1 0 0,0-1 0,-1 0 0,0 0 0,3-23-1,-6 31-35,-1 0-1,0-1 0,-1 1 0,1-1 0,-1 1 0,0 0 0,-1-1 0,1 1 0,-1 0 0,0 0 0,0 0 0,0 0 0,-1 0 0,0 1 0,0-1 0,0 1 1,-1 0-1,1 0 0,-1 0 0,0 0 0,0 0 0,0 1 0,-1 0 0,1 0 0,-7-3 0,5 2-111,0 2 1,0-1-1,0 1 0,-1 0 1,1 0-1,0 0 0,-1 1 1,0 0-1,1 0 0,-1 1 0,1 0 1,-1 0-1,0 1 0,1-1 1,-1 2-1,1-1 0,-1 1 1,1-1-1,0 2 0,-10 4 0,13-6 3,0 1-1,0 0 1,0 0-1,0 0 0,0 0 1,1 1-1,-1-1 0,1 1 1,-1-1-1,1 1 1,0 0-1,0 0 0,0 0 1,1 0-1,-1 0 0,1 1 1,0-1-1,-1 0 1,1 1-1,1-1 0,-2 5 1,8 17-548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18036,'2'9'2080,"6"0"-1320,12-5-215,13-1 975,12-3-552,6-2-160,8-3-376,3-1-488,-4-4-1992,-2 0 1928,-8-4-376,-10-1-192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71 17364,'20'-56'3754,"-15"41"-1202,-13 46-849,-9 26-1366,3 2 0,-13 111 0,27-165-325,0 1-1,0 0 0,0-1 1,1 1-1,0 0 0,0-1 1,0 1-1,2 5 0,-2-9-5,0 0 0,0 0 0,0 0 0,0-1 0,1 1 0,-1 0 0,0-1 0,1 1 0,-1 0 0,1-1-1,0 0 1,-1 1 0,1-1 0,0 0 0,0 0 0,0 0 0,0 0 0,0 0 0,0-1 0,0 1 0,0 0 0,0-1-1,4 1 1,5-1 12,1 0-1,-1-1 0,0 0 0,1 0 0,20-7 1,-22 5-40,1 1 1,0 0-1,1 0 1,-1 1 0,0 0-1,13 2 1,-22-1 10,0 0 1,0 0-1,0 1 1,0-1-1,0 1 1,0-1-1,0 1 0,0 0 1,0-1-1,-1 1 1,1 0-1,0 0 1,0 1-1,-1-1 1,1 0-1,-1 0 1,1 1-1,-1-1 1,0 1-1,1-1 1,-1 1-1,0 0 1,0-1-1,0 1 0,0 0 1,-1 0-1,1 0 1,0 0-1,-1 0 1,1 3-1,-1-2 26,0-1-1,0 1 1,0 0-1,0-1 1,-1 1 0,0 0-1,1-1 1,-1 1-1,0-1 1,0 1-1,0-1 1,-1 0-1,1 1 1,0-1-1,-1 0 1,0 0-1,1 0 1,-1 0 0,0 0-1,0 0 1,0-1-1,-3 3 1,-5 1 147,0 0 1,1 0-1,-2-1 0,1-1 1,0 0-1,-1 0 1,1-1-1,-1 0 1,0-1-1,0 0 0,-17-1 1,12-1-22,0 0 0,-1-1 0,1-1 0,0 0 0,0-1 0,1-1 1,-17-7-1,26 9-261,0 0 0,0 0 0,1-1 0,-10-7 0,14 10 55,0 0 1,1 1 0,-1-1 0,0 0 0,1 1-1,-1-1 1,1 0 0,-1 0 0,1 1 0,-1-1-1,1 0 1,0 0 0,-1 0 0,1 0 0,0 1-1,0-1 1,0 0 0,0-2 0,0 2-42,0 1 0,1-1 1,-1 0-1,0 0 0,1 0 0,-1 0 1,1 0-1,0 1 0,-1-1 0,1 0 1,0 1-1,-1-1 0,1 0 0,0 1 1,0-1-1,0 1 0,-1-1 0,1 1 1,0-1-1,0 1 0,2-1 0,57-16-1479,-10 1 662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17860,'-21'0'2352,"8"1"-1439,10 4 2735,21-4-2824,5 1-191,9-2-273,5 1-104,3 0-152,-1 1-104,-5 1-408,-1 1-352,-14 2-2537,-8-1 2857,-8 4-408,-4-2-329</inkml:trace>
  <inkml:trace contextRef="#ctx0" brushRef="#br0" timeOffset="1">0 196 15379,'16'16'2297,"14"-11"-985,9-3-456,4-7 1993,3-2-1321,1-1-488,-1-1-263,-10-1-1338,-5-1 729,-6 1-272,-11 0-200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15219,'-5'-3'722,"-30"-22"2497,18 16 694,46 19-817,-11-6-2874,0-1-1,23 0 1,11-4-108,1-2 1,-1-2-1,95-23 1,-132 25-133,-13 3 9,0-1 1,0 1-1,0-1 1,0 1-1,-1 0 1,1 0-1,0 0 1,0 0 0,0 0-1,0 0 1,0 0-1,0 1 1,0-1-1,1 2 1,-2-2 2,-1 1 1,1 0 0,-1 0 0,1-1 0,-1 1-1,1 0 1,-1 0 0,0 0 0,0 0-1,0 0 1,1 0 0,-1-1 0,0 1-1,0 0 1,0 0 0,0 0 0,0 0-1,0 0 1,-1 0 0,1 0 0,0 0 0,0-1-1,-1 1 1,1 0 0,0 0 0,-1 0-1,1-1 1,-1 1 0,1 0 0,-2 0-1,-76 139-162,10-20-274,60-103 135,5-10-118,0-1 0,0 1 0,-1-1 0,0 0 0,-7 10 0,10-16 392,1 0-1,0 1 1,-1-1-1,1 1 1,-1-1-1,1 0 1,-1 0-1,1 1 1,-1-1-1,0 0 1,1 0 0,-1 1-1,1-1 1,-1 0-1,1 0 1,-1 0-1,0 0 1,1 0-1,-1 0 1,1 0-1,-1 0 1,0 0 0,1 0-1,-1 0 1,1 0-1,-1-1 1,1 1-1,-1 0 1,1 0-1,-1-1 1,0 1-1,1 0 1,-1-1-1,-9-11-788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15867,'12'0'1841,"1"5"-1201,2 0-272,8 0 1216,6 4-928,2-2-239,5-3-657,0 4-401,-1-8-887,-3-2 1256,-3-11-280,-7-3-232</inkml:trace>
  <inkml:trace contextRef="#ctx0" brushRef="#br0" timeOffset="1">383 6 16428,'6'-5'1632,"-2"9"-960,0 6-240,6 11 856,0 4-199,2 8-473,1 5-184,-2 10-120,-4-1-88,-4 3-104,-3 0-32,-10 2-208,-6 0-280,-12-2-1729,-11-6 1913,-8-11-264,-2-6-144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17828,'-1'-3'1848,"2"3"-976,5 0-351,7 0 1023,6 1-232,6-1-456,6 2-256,6-1-223,4 0-241,4 1-729,-2-1-303,-3 2 792,-3 0-136,-7-2-152,-4-1-128</inkml:trace>
  <inkml:trace contextRef="#ctx0" brushRef="#br0" timeOffset="1">464 54 16307,'-4'23'2065,"-5"4"-1289,0 4-288,1 5 1137,-1 3-617,-1 0-208,6-6-520,0-3-408,4-13-720,4-9 768,9-19-192,4-15-80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17764,'0'0'88,"1"0"0,-1 1 1,0-1-1,1 0 0,-1 0 1,0 1-1,1-1 0,-1 1 1,0-1-1,1 0 0,-1 1 0,0-1 1,0 1-1,1-1 0,-1 0 1,0 1-1,0-1 0,0 1 1,0-1-1,0 1 0,0-1 1,0 1-1,0-1 0,0 1 0,0-1 1,0 1-1,0-1 0,0 0 1,0 2-1,-6 14 265,5-13-131,-48 93 3006,27-54-2178,-32 84 0,53-123-1029,0-1-1,0 1 1,0-1-1,0 1 1,1 0-1,-1 0 1,1-1 0,0 1-1,0 0 1,0 0-1,0 0 1,1-1-1,-1 1 1,1 0-1,1 4 1,-1-5-21,0 0 1,1-1 0,-1 1 0,1-1-1,-1 0 1,1 1 0,0-1-1,-1 0 1,1 0 0,0 0-1,0 0 1,0 0 0,-1-1-1,1 1 1,0-1 0,0 1-1,0-1 1,0 1 0,0-1-1,0 0 1,1 0 0,2 0-1,10-1-328,-1 0 0,1 0 0,0-2-1,-1 0 1,1 0 0,-1-1 0,0-1 0,15-7-1,0-1-252</inkml:trace>
  <inkml:trace contextRef="#ctx0" brushRef="#br0" timeOffset="1">302 197 18924,'-18'20'2032,"-2"2"-1447,-1 3-265,2 4 1112,3 4-680,2 3-208,10-5-480,4 0-328,7-9-400,6-6 576,-3-13-112,0-4-120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 18612,'4'-5'925,"6"-7"846,-6 12-888,-3 8 112,-3 5-565,-1 0 0,0 0 0,-1 0 0,0-1 0,-10 20 0,3-7-229,-23 48 108,22-49-210,1 0 0,1 0-1,1 1 1,-10 46 0,18-69-92,1 0 1,0-1-1,-1 1 1,1-1-1,0 1 1,0 0-1,0-1 1,1 1-1,-1 0 1,0-1-1,1 1 1,-1-1-1,0 1 1,1-1-1,0 1 1,-1-1-1,1 1 1,0-1-1,0 1 1,0-1-1,0 0 0,0 1 1,0-1-1,2 2 1,0-2-13,0 1-1,0-1 1,-1 0 0,1 0-1,0 0 1,0 0 0,0-1-1,0 1 1,0-1 0,0 0 0,0 0-1,5 0 1,9-2-312,-1 0 0,1-2 0,26-8 0,-42 12 312,83-33-561,-44 15 194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19132,'-18'27'2121,"0"2"-1433,3 5-328,2 1 1104,8 2-576,2-1-480,6-6 753,4-4-969,0-16-16,2-7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63 151 18692,'0'0'54,"0"0"1,0 0-1,0 0 0,0 0 0,0 0 1,0 0-1,0 1 0,0-1 0,-1 0 1,1 0-1,0 0 0,0 0 0,0 0 1,0 0-1,0 0 0,0 0 0,-1 0 1,1 0-1,0 0 0,0 0 0,0 0 1,0 0-1,0 0 0,-1 0 0,1 0 1,0 0-1,0 0 0,0 0 0,0 0 1,0 0-1,-1 0 0,1 0 0,0 0 1,0 0-1,0 0 0,0 0 0,0 0 1,0 0-1,0-1 0,-1 1 0,1 0 1,0 0-1,0 0 0,0 0 0,0 0 1,0 0-1,0 0 0,0-1 0,0 1 1,0 0-1,0 0 0,0 0 0,0 0 1,-1 0-1,1 0 0,0-1 0,0 1 1,0 0-1,0 0 0,0 0 0,0 0 1,0 0-1,0-1 0,1 1 1,-1 0-1,-8 19 1763,-5 35-536,12-49-1079,-34 223 500,35-224-697,-1 0 0,1 0-1,0 0 1,1 0 0,-1 1 0,1-1 0,-1 0 0,3 4 0,-3-7-2,0 0 1,0-1-1,1 1 1,-1-1-1,0 1 1,1-1-1,-1 1 1,0-1-1,1 1 1,-1-1-1,1 1 1,-1-1-1,1 0 1,-1 1-1,1-1 1,-1 0-1,1 1 1,0-1-1,-1 0 1,1 0-1,-1 1 1,2-1-1,-1 0 4,1 0 0,-1 0 0,0 0 0,1-1 0,-1 1 0,1 0 0,-1-1 0,0 1-1,1-1 1,-1 1 0,0-1 0,0 0 0,0 1 0,2-2 0,5-5 25,1 0 1,-1 0-1,-1-1 1,1 0-1,-2 0 1,1-1-1,-1 1 1,0-2-1,7-15 1,2-7 88,16-53 0,-21 54-80,-3 0 1,0 0-1,-2-1 1,-1 1-1,-2-1 1,-2-46 0,-3 61-31,3 17-11,0 0 0,0 0 0,0 0 0,0 0 0,0 0-1,0 0 1,0 0 0,0 0 0,0 0 0,0 1 0,0-1-1,0 0 1,0 0 0,0 0 0,0 0 0,0 0 0,0 0-1,0 0 1,-1 0 0,1 0 0,0 0 0,0 0 0,0 0 0,0 0-1,0 0 1,0 0 0,0 0 0,0 0 0,0 0 0,0 0-1,0 0 1,0 0 0,0 0 0,0 0 0,0 0 0,-1 0-1,1 0 1,0 0 0,0 0 0,0 0 0,0 0 0,0 0-1,0 0 1,0 0 0,0 0 0,0-1 0,0 1 0,0 0-1,0 0 1,0 0 0,0 0 0,0 0 0,0 0 0,0 0-1,0 0 1,0 0 0,0 0 0,0 0 0,0 0 0,0 0-1,-2 25-44,2-21 38,0-1 1,1 1-1,-1-1 1,1 1-1,0-1 1,0 0 0,0 1-1,0-1 1,1 0-1,-1 0 1,1 0-1,0 0 1,0 0 0,0 0-1,0 0 1,1-1-1,-1 1 1,1-1 0,-1 0-1,1 0 1,0 0-1,0 0 1,0 0-1,0 0 1,0-1 0,0 1-1,0-1 1,1 0-1,-1 0 1,0 0-1,1-1 1,-1 1 0,1-1-1,-1 0 1,1 0-1,-1 0 1,1 0 0,-1-1-1,1 1 1,-1-1-1,0 0 1,7-2-1,0-2-3,0 0-1,0 0 0,-1-1 1,0-1-1,0 1 0,0-1 0,-1-1 1,9-9-1,12-11 9,-29 28 1,0 0 1,0-1-1,0 1 0,0 0 1,1 0-1,-1-1 1,0 1-1,0 0 0,0 0 1,0 0-1,1 0 0,-1-1 1,0 1-1,0 0 1,0 0-1,1 0 0,-1 0 1,0 0-1,0-1 1,1 1-1,-1 0 0,0 0 1,0 0-1,1 0 1,-1 0-1,0 0 0,0 0 1,1 0-1,-1 0 1,0 0-1,0 0 0,1 0 1,-1 0-1,0 0 1,0 1-1,1-1 0,-1 0 1,0 0-1,0 0 0,1 0 1,-1 0-1,0 0 1,0 1-1,0-1 0,1 0 1,-1 0-1,0 0 1,0 0-1,0 1 0,0-1 1,0 0-1,1 0 1,-1 1-1,0-1 0,0 0 1,0 0-1,0 1 1,0-1-1,0 0 0,0 0 1,0 1-1,0-1 0,0 0 1,0 0-1,0 1 1,0-1-1,0 0 0,0 0 1,0 1-1,-2 23-50,1-20 46,-22 128-112,12-83 61,3 0 0,2 1 1,-1 71-1,8-115-117,-1-1 0,1 0 0,0 1 0,0-1 0,0 0 0,4 9 0,-5-14 123,1 1 1,-1 0-1,0 0 0,1-1 1,-1 1-1,1 0 1,-1 0-1,1-1 0,-1 1 1,1-1-1,0 1 1,-1 0-1,1-1 0,0 1 1,-1-1-1,1 1 0,0-1 1,0 0-1,-1 1 1,1-1-1,0 0 0,0 1 1,0-1-1,0 0 0,-1 0 1,1 0-1,0 0 1,0 0-1,0 0 0,0 0 1,0 0-1,-1 0 1,1 0-1,0-1 0,0 1 1,0 0-1,0 0 0,-1-1 1,1 1-1,0-1 1,0 1-1,-1-1 0,1 1 1,0-1-1,-1 1 0,1-1 1,1-1-1,11-12-561,-2-4-203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16420,'16'-8'1197,"1"0"0,32-10 0,-45 16-1012,0 1 1,0 0-1,0 0 1,1 0 0,-1 1-1,0-1 1,1 1-1,-1 0 1,1 0 0,-1 1-1,0-1 1,0 1 0,1 0-1,-1 0 1,0 1-1,0-1 1,7 4 0,-9-3-149,0 0 1,0 1 0,0-1 0,0 0 0,0 1 0,0-1-1,-1 1 1,1 0 0,-1-1 0,0 1 0,0 0-1,0 0 1,0 0 0,-1 0 0,1 0 0,-1 0-1,1 0 1,-1 0 0,0 0 0,0 0 0,-1 0-1,1 0 1,0 0 0,-1 0 0,-2 5 0,2-3-19,0 0 1,-1-1-1,1 1 1,-1-1-1,-1 1 1,1-1-1,0 0 1,-1 0-1,0 0 1,0 0-1,0 0 1,-1-1-1,1 1 1,-1-1-1,-5 4 1,8-6-5,1-1 1,-1 0-1,1 0 1,-1 0 0,1 1-1,-1-1 1,1 0-1,-1 0 1,1 0 0,-1 0-1,0 0 1,1 0-1,-1 0 1,1 0 0,-1 0-1,1 0 1,-1 0-1,1-1 1,-1 1 0,1 0-1,-1 0 1,1 0-1,-1-1 1,1 1 0,-1 0-1,1-1 1,-1 1-1,1 0 1,0-1 0,-1 1-1,1-1 1,0 1-1,-1 0 1,1-1-1,0 1 1,-1-1 0,1 1-1,0-1 1,0 1-1,0-1 1,-1 1 0,1-1-1,0 1 1,0-1-1,0 0 1,0 1 0,0-1-1,0 1 1,0-2-1,-2-35 498,2 31-401,0-15 129,1-1 1,1 1-1,1-1 0,6-22 1,-8 42-265,-1 1 1,1-1-1,0 1 1,-1 0 0,1-1-1,0 1 1,0 0-1,0 0 1,0 0-1,0 0 1,0 0-1,1 0 1,-1 0 0,0 0-1,0 0 1,1 1-1,-1-1 1,1 0-1,-1 1 1,0-1-1,1 1 1,-1-1 0,1 1-1,-1 0 1,1 0-1,-1 0 1,1 0-1,0 0 1,-1 0-1,3 0 1,8 2-456,0 0 0,0 0 0,13 5 0,-2-1-216,10-1 460,0-1-1,38-1 1,-23-3-286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218 185 13211,'-15'4'774,"0"0"-1,1 1 1,-1 0 0,1 1-1,1 1 1,-1 0 0,-14 11-1,20-12-514,0 0 1,0 0-1,1 1 0,0 0 0,0 1 0,1-1 0,0 1 1,0 1-1,1-1 0,0 1 0,-7 16 0,11-23-231,1-1 0,-1 1 1,0-1-1,1 1 0,0 0 0,-1-1 0,1 1 0,0 0 0,0-1 0,0 1 1,0-1-1,0 1 0,0 0 0,0-1 0,0 1 0,1 0 0,0 1 0,0-2-15,-1 0-1,1-1 0,-1 1 0,1 0 0,0-1 0,0 1 1,-1-1-1,1 1 0,0-1 0,0 1 0,-1-1 0,1 1 1,0-1-1,0 0 0,0 0 0,0 1 0,0-1 0,0 0 1,0 0-1,-1 0 0,1 0 0,1 0 0,5-1 6,-1 0 0,0 0 0,0 0 0,0-1 0,0 0 0,0 0 0,7-4 0,9-6 60,-2-1 1,1-1 0,-2 0 0,0-2-1,-1 0 1,0-1 0,18-23 0,-16 16 110,-1-2 1,-2 0-1,0-1 1,-2-1-1,13-32 1,-19 32 60,-9 28-245,0 0-1,0-1 0,0 1 0,0 0 0,1 0 1,-1-1-1,0 1 0,0 0 0,0-1 0,0 1 1,0 0-1,0 0 0,0-1 0,0 1 0,0 0 0,0-1 1,0 1-1,0 0 0,0 0 0,-1-1 0,1 1 1,0 0-1,0 0 0,0-1 0,0 1 0,0 0 1,-1 0-1,1-1 0,0 1 0,0 0 0,0 0 0,0 0 1,-1 0-1,1-1 0,0 1 0,0 0 0,-1 0 1,1 0-1,0 0 0,0 0 0,-1 0 0,1-1 1,-1 1-1,-11 6 67,3 4-65,1 0 0,-1 0 0,2 1 0,-1 0-1,-6 15 1,-28 64-4,35-74-44,1 0 0,1 0 1,1 0-1,-5 28 1,9-39-25,0-1 0,-1 1 0,2 0 0,-1 0 0,1 0 0,-1 0 0,1 0 0,4 9 0,-4-11 23,0 0-1,1-1 0,-1 1 0,1-1 0,0 1 1,-1-1-1,1 0 0,1 0 0,-1 1 1,0-1-1,0-1 0,1 1 0,-1 0 0,1-1 1,5 3-1,30 8-203,9-9-69</inkml:trace>
  <inkml:trace contextRef="#ctx0" brushRef="#br0" timeOffset="1">942 88 17188,'0'0'57,"17"-18"1851,-17 17-1824,1 0 1,0 0-1,-1 0 1,1 0 0,-1 0-1,1 0 1,-1 0-1,1 0 1,-1 0 0,0 0-1,1 0 1,-1 0-1,0 0 1,0 0 0,0-1-1,0 1 1,0 0-1,0 0 1,0-1-1,-1 1-17,1 1 0,0 0 0,0-1-1,-1 1 1,1 0 0,-1-1-1,1 1 1,0 0 0,-1 0 0,1-1-1,-1 1 1,1 0 0,0 0-1,-1 0 1,1 0 0,-1 0 0,1-1-1,-1 1 1,1 0 0,-1 0-1,1 0 1,-1 0 0,1 0 0,-1 0-1,1 1 1,0-1 0,-1 0-1,1 0 1,-1 0 0,1 0 0,-1 0-1,1 1 1,-1-1 0,1 0-1,0 0 1,-1 1 0,1-1 0,0 0-1,-1 1 1,-19 12 683,19-12-605,-24 19 174,2 1 1,0 1 0,2 2-1,0-1 1,2 2-1,1 1 1,-16 29-1,28-45-242,0 0 0,1 1 0,0 0 0,1-1 0,0 2 0,1-1 0,-2 12 0,4-21-60,1 1 0,0 0 1,0-1-1,0 1 1,0 0-1,1-1 1,-1 1-1,1 0 0,-1-1 1,1 1-1,0-1 1,0 1-1,0-1 1,0 1-1,2 1 0,-1-1-12,0-1 0,0-1 0,0 1 0,0 0 0,0 0 0,1-1 1,-1 1-1,1-1 0,-1 0 0,1 0 0,-1 0 0,1 0 0,0 0 0,-1-1 0,1 1 0,0-1 0,4 1 0,14-1-437,1 0 0,-1-1 0,1-1 0,-1-1 0,0-1 0,0-1 0,0-1 0,-1 0 0,0-2 0,31-16 0,-45 21 177,-3 2 147,-1 0 0,1-1 0,-1 1 0,1-1 0,-1 1 0,0-1-1,1 0 1,-1 1 0,0-1 0,0 0 0,-1-1 0,1 1 0,2-3 0,-1-8-1005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18444,'9'5'2152,"7"-3"-1431,12-4-289,7-2 1000,13-2-552,4-2-120,8-1-400,2-1-336,-6 3-864,-6 0-200,-16 0 816,-8 2-192,-25 5-200</inkml:trace>
  <inkml:trace contextRef="#ctx0" brushRef="#br0" timeOffset="1">7 124 17612,'-2'4'2080,"6"-1"-1352,14-6-272,7 0 1057,8 0-505,5 0-192,10 2-696,0-1-440,1 1 344,-3 2-80,1 5-120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11602,'-4'-8'-977,"4"8"876,-1-1 0,1 1 0,-1 0 0,1-1 0,-1 1 0,1-1 0,0 1 0,-1-1 1,1 1-1,0-1 0,-1 1 0,1-1 0,0 0 0,0 1 0,0-1 0,0 1 0,-1-1 0,1 0 0,0-2-385,-1-19 2599,1 22-2062,0 0-1,0 0 1,0 0-1,0 0 1,0 0 0,0-1-1,0 1 1,0 0-1,-1 0 203,1 0-203,0 0 1,0 0-1,0 0 1,0 0 0,0 0-1,0 0 1,0 0-1,0 0 1,0 0-1,0 0 1,0 0-1,0 0 1,-1 0-1,1 0 1,0 0 0,0 0-1,0 0 1,0 0-1,0 0 1,0 0-1,0 0 1,0 0-1,0 0 1,0 0-1,0 0 1,-1 0-1,1 0 1,0 0 0,0 0-1,0 0 304,0 0-304,0 0 1,0 0 0,0 0-1,0 1 1,0-1-1,0 0 1,0 0-1,0 0 1,-1 0-1,1 0 1,0 0-1,-6 14 2133,-11 39-359,3 0 0,-13 93 0,22-115-1496,-93 891 1099,28-299-1293,70-632-373,0 1 0,-1 0 0,-1-1 0,-2-10 0,-3-18-193,4 9 122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27 119 10970,'-6'-7'1288,"-14"-16"2123,21 21-1800,5 3-1024,6 4-126,-1 0-331,0 0 0,1-1 0,0 0 0,0-1 0,0 0 0,0-1 0,1 0 0,-1-1 0,1-1 0,14 0 0,15-4-69,68-14 0,-75 11-1,126-19 0,206-7 0,-102 17-24,320-2 4,-7 74-22,-193-12-22,480 6 19,-502-33-25,462-9 42,-262-31 3,67 9-1,-301 23-29,190-9-30,-52-58 51,-361 43-18,-16 6-165,111 2 0,-217 6-1256,3-5 1090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28 14835,'7'-23'1776,"-7"19"-912,-3 15-200,-11 57-419,4 0 0,-3 121 0,10-128-179,-70 986 29,56-825-87,-13 307 18,9-282-26,12-179 300,-29 105 1,38-172-274,0 0 0,0 0 0,0 0 0,-1 0 1,1 0-1,-1 0 0,1 0 0,0 0 1,-1 0-1,1-1 0,-1 1 0,0 0 1,1 0-1,-1 0 0,-1 0 0,2-1-16,-1 1-1,1-1 1,0 0-1,-1 0 1,1 0-1,0 0 1,-1 0-1,1 0 0,0-1 1,0 1-1,-1 0 1,1 0-1,0 0 1,-1 0-1,1 0 1,0 0-1,0 0 1,-1-1-1,1 1 1,0 0-1,0 0 1,-1 0-1,1-1 0,0 1 1,0 0-1,0 0 1,-1-1-1,1 1 1,0 0-1,0 0 1,0-1-1,-2-1 80,1 0 0,0-1-1,1 1 1,-1 0 0,0-1-1,1 1 1,-1-1 0,1 1-1,-1-1 1,1 1 0,1-5 0,1-8 70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17740,'5'-2'153,"0"-1"0,0 1 0,0 1 0,0-1 1,0 1-1,1 0 0,-1 0 0,1 0 0,-1 1 1,0 0-1,1 0 0,-1 0 0,10 3 0,-2-1-58,-1 0-1,0 2 1,0-1-1,0 2 1,0-1-1,0 2 0,20 12 1,-28-15-16,0 0 0,0 1 0,0-1 1,-1 1-1,0 0 0,0 0 0,0 0 0,0 0 0,0 0 1,-1 1-1,0-1 0,0 1 0,0 0 0,0 0 0,-1-1 1,0 1-1,0 0 0,0 0 0,0 0 0,-1 0 0,0 1 1,-1 8-1,-2 8 65,-1 0 0,-1 0 0,-1-1 0,-1 0 0,-1 0 1,-19 36-1,-76 111-528,99-163 320,1 1-15,-17 19-1129,19-24 1122,1 0 0,-1 0-1,0 0 1,0 0 0,0 0 0,-1 0 0,1-1-1,0 1 1,0 0 0,0-1 0,0 1 0,-1-1-1,1 1 1,0-1 0,-1 0 0,1 1 0,0-1-1,-1 0 1,-1 0 0,3 0 61,-1 0 0,1 0 1,-1 0-1,1-1 0,-1 1 0,1 0 1,-1 0-1,1 0 0,-1-1 0,1 1 1,-1 0-1,1-1 0,0 1 0,-1 0 1,1-1-1,0 1 0,-1 0 0,1-1 1,0 1-1,-1-1 0,1 1 0,0-1 1,0 1-1,-1-1 0,-6-29-819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24 484 15299,'-2'1'247,"0"1"0,0-1 0,0 1 1,1-1-1,-1 1 0,0 0 0,1 0 0,0 0 0,-1 0 0,1 0 0,0 0 0,0 0 0,0 0 0,-1 4 0,2-6-175,0 1 1,0 0-1,0-1 0,0 1 0,0 0 0,0 0 1,0-1-1,0 1 0,0 0 0,0-1 0,1 1 0,-1 0 1,0-1-1,0 1 0,1 0 0,-1-1 0,0 1 1,1-1-1,-1 1 0,1 0 0,0 0 20,1 0 0,-1 0 0,0 0 0,0-1 0,1 1 0,-1 0 0,1-1 0,-1 1 0,0-1 0,1 1 0,-1-1 0,1 0 0,1 1 0,1-1 24,0-1-1,0 1 1,0 0 0,0-1 0,0 0 0,0 0 0,0 0 0,-1-1 0,1 1 0,0-1-1,-1 0 1,1 0 0,-1 0 0,0 0 0,4-3 0,7-7 348,24-25-1,-36 35-425,42-48 806,61-88 0,24-64-156,-118 184-658,-9 15-27,2-5-4,1 1 1,0-1-1,0 1 1,1 0-1,6-6 1,-12 13-2,0-1 1,1 1-1,-1 0 1,0 0-1,0 0 1,1-1 0,-1 1-1,0 0 1,1 0-1,-1 0 1,0 0-1,1 0 1,-1-1-1,0 1 1,1 0-1,-1 0 1,0 0-1,1 0 1,-1 0-1,0 0 1,1 0 0,-1 0-1,1 0 1,-1 0-1,0 0 1,1 1-1,-1-1 1,0 0-1,1 0 1,-1 0-1,0 0 1,0 1-1,1-1 1,-1 0 0,0 0-1,1 0 1,-1 1-1,0-1 1,0 0-1,0 0 1,1 1-1,-1-1 1,0 0-1,0 1 1,0-1-1,0 0 1,1 1-1,-1-1 1,0 0 0,0 1-1,0-1 1,0 0-1,0 1 1,0-1-1,0 1 1,3 22-38,-3-21 36,2 114-144,-2-62-398,2 0-1,2 0 1,17 85-1,-19-133 384,0 1 1,0 0-1,1-1 0,0 1 1,0-1-1,0 0 0,1 0 0,0 0 1,0-1-1,0 1 0,1-1 0,-1 0 1,9 6-1,13 3-518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18828,'2'-4'925,"-1"3"-803,0 0 0,0 0 1,0 0-1,-1 1 0,1-1 0,0 0 0,-1 0 0,1 0 0,-1 0 0,1 0 0,-1-1 0,0 1 0,1 0 0,-1 0 0,0 0 0,0 0 1,0 0-1,0 0 0,0-1 0,0 0 0,-2 6 2811,3 21-2339,0 32-534,-8 96-1,6-146-80,3 8-1620,-2-15 1628,0 0 1,0 0 0,1 0-1,-1 0 1,0 0-1,0 0 1,1 0 0,-1 0-1,0 0 1,0 0 0,1 0-1,-1 0 1,0 0 0,0 0-1,1-1 1,-1 1-1,0 0 1,0 0 0,1 0-1,-1 0 1,0 0 0,0-1-1,0 1 1,1 0 0,-1 0-1,0-1 1,0 1-1,0 0 1,0 0 0,1-1-1,17-30 324,-13 22-775,10-12 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14163,'1'-3'727,"1"1"-1,-1 0 1,1 0 0,0 0 0,0 0-1,0 0 1,0 0 0,0 1 0,5-3-1,-6 3-604,0 1-1,0 0 0,0 0 0,0 0 1,0 0-1,0 0 0,0 0 1,0 0-1,0 1 0,0-1 1,0 0-1,0 0 0,0 1 1,-1-1-1,1 0 0,0 1 0,0-1 1,0 1-1,0 0 0,0-1 1,-1 1-1,1 0 0,0-1 1,-1 1-1,1 0 0,0 0 1,-1-1-1,1 1 0,-1 0 0,1 0 1,0 1-1,1 2-78,0-1 0,0 1 0,0 0 1,0 0-1,-1 0 0,0 1 0,1-1 0,-1 0 0,-1 0 0,1 1 1,-1-1-1,0 0 0,0 1 0,0-1 0,0 1 0,-1-1 0,0 0 1,1 1-1,-2-1 0,1 0 0,0 0 0,-1 0 0,-3 6 0,-5 7 42,0 0-1,-2-1 0,-25 29 0,18-23 75,19-21-159,0-1 0,-1 0 0,1 0-1,0 0 1,0 0 0,0 0 0,-1 0 0,1 1-1,0-1 1,0 0 0,0 0 0,0 0 0,-1 0-1,1 1 1,0-1 0,0 0 0,0 0 0,0 1 0,0-1-1,0 0 1,0 0 0,0 0 0,-1 1 0,1-1-1,0 0 1,0 0 0,0 1 0,0-1 0,0 0 0,0 0-1,0 1 1,1-1 0,-1 0 0,0 0 0,0 1-1,0-1 1,0 0 0,0 0 0,0 0 0,0 1-1,0-1 1,1 0 0,-1 0 0,0 0 0,0 1 0,0-1-1,0 0 1,1 0 0,-1 0 0,0 0 0,1 1-1,17-2-49,23-9-430,-31 6 136,0 0 0,-1-1 0,0 1 0,0-2 0,17-11 0,-10 4-154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19252,'-2'7'1496,"1"2"-1192,-2-2-151,3 0 591,0 0-352,0-5-584,3-1-312,0-4-1025,-2-4 1289,2-4-216,1-1-168</inkml:trace>
  <inkml:trace contextRef="#ctx0" brushRef="#br0" timeOffset="1">189 0 18764,'2'2'1656,"-5"12"-1208,-4 2-215,1 3 887,3 2-440,-1 1-448,4-2-168,0-3-360,1 0-216,1-8-304,0-2-137,0-7 649,2-2-216,-1-6-144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9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13987,'0'0'87,"0"0"1,0-1-1,0 1 0,1 0 1,-1 0-1,0 0 0,0 0 1,0 0-1,0-1 0,0 1 1,0 0-1,0 0 0,0 0 1,0 0-1,0-1 0,0 1 1,0 0-1,0 0 0,0 0 1,0-1-1,0 1 0,0 0 1,0 0-1,0 0 0,0 0 1,0-1-1,0 1 0,0 0 1,0 0-1,0 0 0,0 0 1,0-1-1,0 1 0,0 0 1,0 0-1,-1 0 0,1 0 1,0 0-1,0-1 0,0 1 1,0 0-1,0 0 0,-1 0 1,1 0-1,0 0 0,0 0 1,0 0-1,-1 0 0,-7 4 2662,5 3-2634,1-1 0,0 1-1,0 0 1,1 0 0,-1-1 0,1 1 0,1 0-1,0 0 1,0 0 0,0 0 0,1 0-1,-1 0 1,2 0 0,-1-1 0,1 1-1,3 7 1,-5-12-99,1-1-1,-1-1 1,1 1-1,-1 0 1,1 0-1,0 0 1,-1 0-1,1 0 1,0 0-1,0-1 1,-1 1-1,1 0 1,0-1-1,0 1 1,0 0-1,0-1 0,0 1 1,0-1-1,0 1 1,0-1-1,0 0 1,0 0-1,0 1 1,0-1-1,0 0 1,0 0-1,0 0 1,1 0-1,-1 0 1,0 0-1,0 0 1,0 0-1,0-1 1,0 1-1,0 0 1,0-1-1,0 1 1,0-1-1,0 1 1,0-1-1,0 1 1,0-1-1,0 0 1,-1 1-1,1-1 1,0 0-1,1-1 0,3-3 127,-1 0 0,0 0 0,0 0 0,0 0 0,0 0 0,5-11 0,8-33 755,-17 47-854,1 0-1,0-1 1,-1 1 0,0-1-1,1 1 1,-1 0-1,0-1 1,0 1 0,-1-1-1,1 1 1,0-1-1,-1 1 1,1 0 0,-1-1-1,0 1 1,0 0-1,0-1 1,-2-3 0,2 6-64,1-1 1,-1 0-1,0 1 0,0-1 1,1 1-1,-1-1 1,0 1-1,0 0 1,0-1-1,0 1 1,0 0-1,1-1 0,-1 1 1,0 0-1,0 0 1,0 0-1,0 0 1,0 0-1,0 0 1,0 0-1,0 0 0,0 0 1,0 0-1,0 0 1,1 1-1,-1-1 1,0 0-1,0 1 1,0-1-1,0 1 0,1-1 1,-1 1-1,0-1 1,0 1-1,1-1 1,-1 1-1,0 0 1,1-1-1,-2 2 0,-1 2-689,-1 0-1,1 0 1,0 0 0,0 1-1,-3 6 1,6-12 664,0 1 1,0 0 0,0 0 0,0 0 0,0 0 0,0 0 0,0 0 0,0 0 0,0 0 0,0 0 0,0 0 0,1 0 0,-1 0 0,0 0-1,0 0 1,0 0 0,0 0 0,0 0 0,0 0 0,0 0 0,0 0 0,0 0 0,0-1 0,1 1 0,-1 1 0,0-1 0,0 0-1,0 0 1,0 0 0,0 0 0,0 0 0,0 0 0,0 0 0,0 0 0,1 0 0,-1 0 0,0 0 0,0 0 0,0 0 0,0 0-1,0 0 1,0 0 0,0 0 0,0 0 0,0 0 0,0 0 0,0 1 0,0-1 0,0 0 0,0 0 0,0 0 0,0 0 0,0 0 0,1 0-1,-1 0 1,0 0 0,0 0 0,0 0 0,0 1 0,0-1 0,0 0 0,0 0 0,0 0 0,7-4-494,3-5-550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12499,'0'3'397,"0"-1"1,0 0 0,0 1-1,-1-1 1,1 1-1,-1-1 1,0 0 0,1 1-1,-1-1 1,-2 3 0,2-2 278,-5 11 565,2 1 0,-6 22 0,9-34-1159,1 1 0,-1-1 0,1 0-1,0 1 1,0-1 0,0 0-1,0 1 1,0-1 0,1 1 0,-1-1-1,1 0 1,0 0 0,0 0-1,0 1 1,1-1 0,-1 0-1,1 0 1,2 3 0,-3-5-51,1 1 1,0-1 0,0 0-1,0 0 1,0 0 0,0 0-1,0 0 1,1 0-1,-1-1 1,0 1 0,0-1-1,1 1 1,-1-1-1,0 0 1,0 0 0,1 0-1,-1 0 1,0 0-1,1-1 1,-1 1 0,0-1-1,0 1 1,0-1-1,4-1 1,1-1-6,-1 1 0,0-1-1,0 0 1,-1-1 0,1 1 0,-1-1-1,7-6 1,-11 9-23,0 0-1,0 1 1,0-1 0,0 0 0,-1 0-1,1 0 1,0 0 0,-1 0-1,1 0 1,0 0 0,-1 0-1,0 0 1,1 0 0,-1 0-1,1 0 1,-1 0 0,0-1 0,0 1-1,0 0 1,0 0 0,0 0-1,0 0 1,0 0 0,0-1-1,0 1 1,0 0 0,-1 0-1,1 0 1,0 0 0,-1 0 0,1 0-1,-1 0 1,0 0 0,1 0-1,-1 0 1,1 0 0,-1 0-1,0 0 1,0 0 0,0 1-1,-1-2 1,1 1 5,-1 0-1,1 1 0,0-1 1,0 0-1,0 1 1,-1 0-1,1-1 0,0 1 1,-1 0-1,1 0 1,0-1-1,-1 1 0,1 0 1,0 0-1,-1 0 1,1 1-1,0-1 0,0 0 1,-1 1-1,1-1 0,0 0 1,-1 1-1,1-1 1,0 1-1,0 0 0,0-1 1,0 1-1,0 0 1,0 0-1,0 0 0,0 0 1,0 0-1,0 0 1,0 0-1,0 0 0,-1 2 1,-5 5 229,3-9 156,-1-17-830,4 13-23,-1-4-1092,7 8 1048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19724,'-1'3'2409,"-4"2"-1585,0-3-408,3 2 1592,1-4-975,5 0-417,0 0-632,-1-1-568,3-2 488,-6 1-96,-4 0-64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67 12019,'3'-8'826,"-1"4"-271,0 0 1,-1 0-1,1 0 0,-1 0 0,0 0 0,0 0 0,0 0 1,-1-1-1,0 1 0,0-8 0,0 12-478,0-1 0,0 1 0,0 0 0,0 0 0,0-1 0,0 1 0,-1 0 1,1 0-1,0-1 0,0 1 0,0 0 0,0 0 0,0 0 0,-1-1 0,1 1 0,0 0 0,0 0 0,0 0 0,-1-1 0,1 1 0,0 0 0,0 0 1,-1 0-1,1 0 0,0 0 0,0 0 0,-1 0 0,1 0 0,0 0 0,0 0 0,-1 0 0,1 0 0,0 0 0,0 0 0,-1 0 0,1 0 0,0 0 0,-1 0 1,1 0-1,0 0 0,0 0 0,-1 0 0,-13 9 772,13-9-639,1 1-1,-1 0 1,0-1-1,0 1 1,1-1-1,-1 1 1,0-1-1,0 1 1,0-1-1,0 1 1,0-1-1,0 0 1,0 0-1,0 1 0,-1-1 1,2 0 197,-8-5 659,7 5-1062,1 0 0,0 0-1,0-1 1,0 1 0,-1 0 0,1 0 0,0 0 0,0-1-1,0 1 1,-1 0 0,1 0 0,0 0 0,-1 0 0,1 0 0,0 0-1,0 0 1,-1 0 0,1 0 0,0 0 0,0-1 0,-1 1-1,1 1 1,0-1 0,-1 0 0,1 0 0,0 0 0,0 0 0,-1 0-1,1 0 1,0 0 0,0 0 0,-1 0 0,1 0 0,0 1-1,0-1 1,-1 0 0,1 0 0,0 0 0,0 0 0,-1 1 0,1-1-1,0 0 1,0 0 0,0 1 0,0-1 0,-1 0 0,1 0-1,0 1 1,0-1 0,0 0 0,0 0 0,0 1 0,0-1 0,0 1-1,-6 6 22,1 1-1,1 0 1,-1 1-1,2-1 1,-1 1-1,1 0 0,0 0 1,-3 16-1,4-9-32,0 0 0,0 0 0,2 0 0,1 20 0,-1-33 1,0-1 0,1 1 0,-1-1 0,1 1-1,-1-1 1,1 1 0,0-1 0,0 1 0,0-1-1,0 0 1,0 1 0,1-1 0,-1 0 0,1 0-1,-1 0 1,1 0 0,0 0 0,0 0 0,0-1-1,3 3 1,-3-3 1,0 0-1,0-1 0,0 1 1,0-1-1,0 1 1,0-1-1,0 0 0,0 0 1,0 0-1,0 0 1,0 0-1,0 0 0,0-1 1,0 1-1,0-1 1,0 1-1,0-1 0,0 0 1,0 0-1,0 0 1,0 0-1,-1 0 0,1 0 1,0 0-1,-1-1 1,3-1-1,3-4-7,-1 1-1,0-1 1,0 0-1,0-1 1,-1 0 0,8-14-1,-10 18 16,-1-1-1,0 0 1,0 0-1,-1 1 0,1-1 1,-1 0-1,0-1 1,0 1-1,-1 0 1,1 0-1,-1 0 0,0 0 1,-2-9-1,2 12 1,0 1 0,-1 0 0,1-1 0,-1 1-1,1 0 1,-1-1 0,1 1 0,-1 0 0,0 0 0,0 0 0,0 0-1,1-1 1,-1 1 0,0 0 0,0 1 0,0-1 0,-1 0-1,1 0 1,0 0 0,0 1 0,-3-2 0,2 1-13,0 1 0,0 0 1,0-1-1,-1 1 0,1 0 1,0 0-1,0 0 0,-1 0 1,1 1-1,0-1 0,0 1 1,-3 0-1,-2 2-129,0-1-1,1 2 1,0-1 0,-1 0 0,1 1 0,0 0 0,-6 7-1,10-10-87,1 0 0,-1 1 0,1 0 0,-1-1 0,1 1 0,0 0 0,0-1 0,0 1 0,0 0 0,0 0 0,0 0 0,0 0 0,1 0-1,-1 0 1,0 4 0,1-6 109,0 1 0,0-1 0,0 0-1,1 1 1,-1-1 0,0 0 0,0 1-1,0-1 1,0 0 0,0 0 0,0 1-1,1-1 1,-1 0 0,0 1 0,0-1-1,0 0 1,1 0 0,-1 1 0,0-1 0,0 0-1,1 0 1,-1 0 0,0 1 0,1-1-1,-1 0 1,0 0 0,0 0 0,1 0-1,-1 0 1,0 0 0,1 0 0,0 1-1,0-2-91,1 1-1,0 0 1,0 0-1,0 0 0,-1-1 1,1 1-1,0-1 1,-1 0-1,1 1 0,2-2 1,11-7-1146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12843,'1'-1'461,"-1"-1"0,0 1 1,0-1-1,0 0 0,0 1 1,0-1-1,0 1 0,-1-1 1,1 1-1,-1-3 0,-3 1 2102,-2 13-1022,3-1-1350,0 1 1,0 0-1,1 0 1,1 0-1,0 0 1,0 0-1,1 0 1,0 1-1,1-1 1,0 0 0,0 0-1,6 16 1,-7-24-183,1 0 0,-1-1 0,1 0 0,0 1 0,0-1 0,-1 1 0,1-1 0,0 0 1,0 1-1,0-1 0,0 0 0,1 0 0,-1 0 0,0 0 0,0 0 0,1 0 0,-1 0 1,1-1-1,-1 1 0,1 0 0,-1-1 0,1 1 0,-1-1 0,1 1 0,-1-1 0,1 0 1,-1 0-1,1 0 0,0 0 0,-1 0 0,1 0 0,0 0 0,-1 0 0,1 0 0,-1-1 1,1 1-1,-1-1 0,2 0 0,2-1 24,-1-1 0,1 1 0,-1-1 0,0 0 0,0 0 0,0 0 0,-1-1 0,1 1 0,-1-1-1,0 0 1,4-5 0,-2 1 70,-1-1-1,0 1 0,0 0 1,-1-1-1,0 0 0,-1 0 1,3-13-1,-5 19-52,1 0 0,-1 0-1,0-1 1,0 1 0,-1 0-1,1 0 1,-1-1 0,1 1-1,-1 0 1,0 0 0,-2-3 0,2 4-19,0 0 1,0 1-1,0-1 1,0 0-1,-1 1 1,1-1 0,-1 1-1,1 0 1,-1-1-1,1 1 1,-1 0-1,0 0 1,0 0 0,1 0-1,-1 0 1,0 0-1,0 1 1,-4-2-1,2 2-14,-1-1 0,1 1 0,0 0 0,0 0 0,-1 1 0,1-1 0,0 1 0,0 0-1,0 0 1,0 0 0,0 1 0,0-1 0,0 1 0,-4 2 0,5-2-215,0-1 1,1 1 0,-1 0-1,0 0 1,1-1 0,0 2-1,-1-1 1,1 0-1,0 0 1,0 1 0,0-1-1,1 1 1,-1 0 0,1-1-1,-1 1 1,1 0-1,0 0 1,0 0 0,-1 4-1,2-6 61,0 0-1,0-1 1,0 1 0,1-1-1,-1 1 1,0 0-1,0-1 1,1 1-1,-1-1 1,0 1-1,1-1 1,-1 1-1,0-1 1,1 1 0,-1-1-1,1 1 1,-1-1-1,1 1 1,-1-1-1,1 0 1,-1 1-1,1-1 1,-1 0-1,1 1 1,0-1-1,-1 0 1,1 0 0,-1 0-1,1 1 1,0-1-1,-1 0 1,1 0-1,0 0 1,1 0-1,-1 0 4,16 3-1251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87 8562,'1'-2'196,"0"1"1,0-1-1,0 1 1,0-1-1,0 1 0,-1-1 1,1 0-1,0 1 1,-1-1-1,1 0 1,-1 0-1,0 1 1,0-1-1,0 0 0,0-2 1,-2-28 2989,2 31-3035,0-1-1,-1 1 1,1 0-1,-1-1 1,1 1-1,-1 0 1,1 0-1,-1 0 1,0 0-1,0 0 1,0-1-1,1 1 1,-1 1-1,0-1 1,0 0-1,0 0 1,-1 0-1,1 0 1,0 1-1,0-1 0,0 1 1,-1-1-1,1 1 1,0-1-1,0 1 1,-1 0-1,1-1 1,0 1-1,-1 0 1,1 0-1,0 0 1,-1 0-1,1 0 1,0 0-1,-1 0 1,1 1-1,0-1 1,-1 1-1,1-1 1,0 0-1,-3 2 1,-2 1 171,-1 0 0,1 0 1,0 1-1,0 0 0,0 0 0,-9 8 1,3 1-234,1 0 1,1 1-1,-1 0 0,2 1 1,0 0-1,1 0 1,1 1-1,0 0 1,1 0-1,1 1 0,0 0 1,1 0-1,1 0 1,1 0-1,0 0 1,2 30-1,0-40-91,0 0 0,1 0 0,0 0-1,1 0 1,0 0 0,0 0 0,0-1 0,1 1 0,0-1-1,0 1 1,5 5 0,-7-9-3,1-1 0,0 0 1,-1 0-1,1 0 0,0-1 0,0 1 0,0 0 0,0-1 0,1 1 0,-1-1 1,0 0-1,1 0 0,-1 0 0,1 0 0,-1 0 0,1 0 0,-1-1 0,1 1 1,-1-1-1,1 1 0,0-1 0,-1 0 0,1 0 0,-1-1 0,1 1 0,0 0 1,-1-1-1,1 0 0,-1 1 0,1-1 0,-1 0 0,4-2 0,0 0 14,-1-1 1,1 0-1,-1 1 0,0-2 0,0 1 0,-1 0 0,1-1 0,-1 0 1,0 0-1,0-1 0,0 1 0,2-7 0,-4 9 21,0 0 0,-1 0-1,1 0 1,-1-1 0,0 1 0,0 0-1,0-1 1,0 1 0,-1-1-1,1 1 1,-1-1 0,0 1 0,0-1-1,0 1 1,0-1 0,-1 1-1,0-1 1,1 1 0,-1-1 0,0 1-1,-1 0 1,1-1 0,-4-4-1,4 7-83,0 0 0,0 0 0,0 0 0,-1 0 0,1 0-1,0 0 1,-1 0 0,1 0 0,-1 1 0,1-1 0,-1 1-1,0-1 1,1 1 0,-1 0 0,1-1 0,-1 1 0,0 0-1,1 0 1,-1 0 0,0 0 0,1 1 0,-1-1 0,1 0-1,-1 1 1,1-1 0,-1 1 0,0-1 0,1 1 0,-1 0-1,1-1 1,0 1 0,-1 0 0,1 0 0,0 0 0,0 0-1,-1 0 1,1 1 0,0-1 0,0 0 0,0 0 0,0 1-1,0-1 1,1 1 0,-1-1 0,0 1 0,1-1-1,-1 1 1,1-1 0,-1 1 0,1-1 0,0 1 0,0 0-1,0-1 1,0 3 0,0-3-16,0 0-1,1 0 1,-1 0-1,1-1 1,-1 1-1,1 0 1,-1 0-1,1 0 1,-1-1-1,1 1 0,0 0 1,-1-1-1,1 1 1,0-1-1,-1 1 1,1-1-1,0 1 1,0-1-1,0 1 1,0-1-1,-1 0 1,1 1-1,0-1 1,0 0-1,0 0 1,0 0-1,0 0 1,0 0-1,0 0 1,0 0-1,0 0 1,-1 0-1,1 0 1,0 0-1,0 0 0,0-1 1,0 1-1,0 0 1,0-1-1,1 0 1,17-9-873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54 15531,'0'-4'418,"0"1"-1,0-1 0,0 1 1,0-1-1,-1 1 0,0-1 0,0 1 1,0-1-1,0 1 0,-3-5 1,4 7-315,-1 0 1,0 0-1,0 0 0,0 0 1,0 1-1,0-1 1,0 0-1,0 1 0,0-1 1,0 1-1,0-1 1,0 1-1,0 0 0,0-1 1,-1 1-1,1 0 1,0 0-1,0 0 1,0 0-1,-1 0 0,1 0 1,0 0-1,0 0 1,0 0-1,0 0 0,-1 1 1,1-1-1,0 1 1,0-1-1,0 1 0,0-1 1,0 1-1,0-1 1,-2 2-1,-10 6 140,0 1 0,0 0 0,1 1 0,0 0 0,0 1 0,1 0 0,1 1 0,0 0 1,1 1-1,0 0 0,-9 19 0,15-27-210,1 0 0,0 1 0,0 0 0,0-1 0,1 1 1,0 0-1,0 0 0,0 11 0,1-15-31,0-1 1,1 1-1,-1-1 0,0 0 1,0 1-1,1-1 0,-1 1 1,0-1-1,1 1 0,0-1 1,-1 0-1,1 1 0,0-1 1,-1 0-1,1 0 1,0 1-1,0-1 0,0 0 1,0 0-1,0 0 0,1 0 1,-1 0-1,0 0 0,0-1 1,1 1-1,-1 0 0,0-1 1,1 1-1,-1-1 0,1 1 1,-1-1-1,0 0 0,1 1 1,-1-1-1,1 0 0,-1 0 1,1 0-1,-1 0 0,4-1 1,1 0-2,1 0 0,-1-1 1,0 1-1,1-2 0,-1 1 1,0-1-1,0 0 0,0 0 1,0 0-1,5-6 0,11-7 12,21-22 0,-39 34-11,-2 2-1,12-10 11,-1-1 1,0 0-1,-1-1 0,18-27 0,-29 40-13,0 0 1,-1 0-1,1 0 1,-1 0-1,1 0 1,-1 0-1,1 0 1,-1 0-1,0 0 1,1 0-1,-1 0 1,0 0-1,0 0 1,0 0-1,0 0 1,0 0-1,0 0 1,0 0-1,0 0 1,-1 0-1,1 0 1,0 0-1,-1 0 1,0-2-1,0 2-15,0 0 0,0 0 0,0 0 0,0 0-1,0 1 1,-1-1 0,1 0 0,0 1 0,0-1 0,-1 1-1,1 0 1,0-1 0,-1 1 0,1 0 0,-1 0 0,-1 0 0,-5 0-241,-1 0 1,1 1-1,0 0 1,-17 4-1,20-4-62,0 1 0,0-1-1,0 1 1,1 1 0,-1-1 0,0 1-1,1-1 1,0 1 0,-6 5-1,5 1-370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16059,'-6'0'2377,"0"-3"-1281,1 2-272,-4-2 4161,8 4-4032,2 1-193,2-1-384,3-1-192,-1 0-440,1-1-280,3-5-841,-1-3 1145,4 1-192,-1-1-184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17852,'-16'5'3265,"11"-2"-3044,0 0 0,1 1 0,-1 0 0,1 0 0,0 1 1,0-1-1,0 1 0,1-1 0,-1 1 0,1 0 1,0 1-1,1-1 0,-1 0 0,-1 8 0,1-5-200,0 1 0,1-1-1,0 1 1,1 0-1,0-1 1,0 1 0,1 0-1,1 17 1,-1-25-17,0 0-1,0 0 1,0 0 0,0 0 0,0 0-1,0 0 1,1 0 0,-1 0 0,0 0-1,1 0 1,-1 0 0,1 0-1,-1 0 1,1 0 0,-1 0 0,1 0-1,0 0 1,-1 0 0,1-1 0,0 1-1,-1 0 1,1-1 0,0 1 0,0 0-1,0-1 1,0 1 0,0-1 0,0 1-1,0-1 1,0 0 0,0 1-1,0-1 1,0 0 0,0 0 0,0 0-1,0 1 1,0-1 0,0 0 0,0-1-1,0 1 1,0 0 0,0 0 0,0 0-1,0-1 1,0 1 0,0 0-1,0-1 1,0 1 0,0-1 0,0 1-1,1-2 1,4-1 22,0-1-1,0 0 1,-1 0 0,1-1-1,-1 1 1,7-9-1,-5 4 67,0-1 0,0 0 0,-1-1 0,8-15 0,-12 22-54,-1 1 1,1 0-1,-1 0 0,0-1 1,0 1-1,0-1 0,-1 1 0,1-1 1,-1 1-1,0-1 0,0 0 1,0 1-1,0-1 0,-1 1 0,1-1 1,-1 1-1,0-1 0,0 1 1,-2-6-1,2 8-20,-1-1 0,1 1 0,0 0 0,0-1 0,0 1 0,-1 0 0,1 0 0,-1 0 0,1 0 0,-1 0 0,1 0 0,-1 0 0,0 0 0,1 1 0,-1-1 0,0 1 0,0-1 0,1 1 0,-1-1 0,0 1 0,-3 0 0,2 0-61,-1 1 1,1-1 0,0 1 0,-1-1 0,1 1 0,0 0 0,0 0 0,-1 0-1,1 1 1,0-1 0,-3 3 0,4-2-73,-1-1-1,1 1 1,1-1-1,-1 1 1,0 0 0,0-1-1,1 1 1,-1 0-1,1 0 1,-1 0 0,1 1-1,0-1 1,0 0-1,-2 4 1,3-4-11,0-1 0,-1 1-1,1-1 1,0 1 0,0-1 0,1 1 0,-1-1-1,0 1 1,0-1 0,1 1 0,-1-1-1,1 1 1,-1-1 0,1 1 0,-1-1 0,1 0-1,0 1 1,0-1 0,0 0 0,0 0 0,0 0-1,0 1 1,0-1 0,0 0 0,2 1 0,10 5-604,3-5-89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 16732,'0'-1'82,"0"1"1,-1 0-1,1 0 1,0-1-1,0 1 1,-1 0-1,1 0 1,0 0-1,0 0 1,-1 0-1,1-1 1,0 1-1,-1 0 1,1 0-1,0 0 1,-1 0-1,1 0 1,0 0-1,-1 0 1,1 0-1,0 0 1,-1 0-1,1 0 1,0 0-1,-1 0 1,1 0-1,0 1 1,-1-1-1,1 0 1,0 0-1,0 0 0,-1 0 1,1 1-1,-15 5 509,7-1-133,0 0-1,1 1 1,-1 0-1,1 0 1,1 1-1,-1 0 1,-8 12-1,12-16-426,1 1 0,-1 0 0,1 1 0,-1-1 0,1 0-1,0 1 1,1-1 0,-1 1 0,1 0 0,0-1 0,0 1 0,0 0-1,1 0 1,-1 0 0,1 0 0,1 6 0,0-9-31,-1-1 1,1 1-1,0 0 1,-1-1-1,1 1 1,0-1-1,0 1 0,0-1 1,1 0-1,-1 1 1,0-1-1,0 0 1,1 0-1,-1 0 1,1 0-1,-1 0 1,1 0-1,-1 0 0,1 0 1,0-1-1,-1 1 1,1 0-1,0-1 1,-1 0-1,1 1 1,0-1-1,0 0 1,-1 0-1,1 0 0,4 0 1,2-1-2,0 1-1,1-1 1,-1-1 0,0 1 0,10-5 0,-2 1 11,-1-2 0,0 0 0,0 0 0,22-17 0,-30 20 36,-2-1 0,1 1-1,0-1 1,-1 0 0,0-1-1,0 1 1,0-1-1,-1 0 1,0 0 0,0-1-1,0 1 1,4-12 0,-8 17-38,0 1 0,0-1 0,0 1 1,0-1-1,0 1 0,0-1 0,0 1 1,0-1-1,0 1 0,0-1 0,0 1 1,0-1-1,0 1 0,0 0 0,-1-1 1,1 1-1,0-1 0,0 1 0,-1-1 1,1 1-1,0 0 0,-1-1 0,1 1 1,0-1-1,-1 1 0,1 0 0,0 0 1,-1-1-1,1 1 0,-1 0 0,1 0 1,0-1-1,-1 1 0,1 0 0,-1 0 1,1 0-1,-1 0 0,1 0 0,-1-1 1,1 1-1,-1 0 0,1 0 0,-1 1 1,-25-1 63,24 0-57,-107 14-539,100-16-337,4-1 543,-1-1 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14227,'0'-49'1231,"2"-150"2611,-13 301-575,14 389-2018,1-90-937,-5-284-292,-2 595 37,3-486 551,0-217-113,0-15 243,-1-1-108,-2 16-459,0 0-286,2-10-220,0-19-683,2-34-232,2 23 839,3-2-118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1890 12475,'-5'0'422,"0"1"0,0 0 0,0 0 1,0 0-1,0 0 0,-9 4 0,14-4-352,-1-1-1,1 0 1,-1 1-1,1-1 1,-1 0-1,1 1 1,-1-1 0,1 1-1,-1-1 1,1 1-1,-1-1 1,1 1-1,0-1 1,-1 1-1,1 0 1,0-1-1,0 1 1,-1-1-1,1 1 1,0 0-1,0-1 1,0 1-1,0 1 1,0-1 3,0 1 0,1-1 1,-1 1-1,1-1 0,-1 0 0,1 1 0,0-1 1,0 1-1,-1-1 0,1 0 0,0 0 1,0 1-1,0-1 0,3 1 0,-1 2-33,2-1 0,-1 0 0,0 0 0,1 0 0,-1 0 0,1-1 0,0 0 0,0 0 0,0 0 0,0-1-1,0 1 1,0-1 0,0-1 0,0 1 0,0-1 0,9 0 0,8-1 36,0-2-1,37-8 1,-5 1 190,-31 8-131,1 1 0,42 4-1,-49-1-78,0-1-1,0 0 1,0-2-1,0 0 1,0 0-1,33-9 1,44-12 584,-10 2-123,-52 13-430,0 2 0,0 1 0,0 1 0,48 2 1,50-3-22,233-28 135,-297 27-179,0-3 0,-1-2 0,0-4 1,90-30-1,75-18 41,-49 16-69,-116 22 16,0-3 0,115-66 0,-154 78-9,141-67 5,22-13 9,-160 78-13,-1-1 0,-1-2 0,0 0-1,30-32 1,111-130 32,-41 45-20,22-11-9,-54 55 1,39-62-7,1-1-1,41-5 14,-136 130-7,2 1-1,73-40 1,-107 66-8,1 1-1,0 0 1,0 0 0,1 1 0,-1 0-1,0 1 1,1 0 0,-1 0 0,18 2-1,-12 0-2,1 1 0,-1 0-1,1 2 1,-1-1-1,17 8 1,-17-4-1,-1 0 1,0 1-1,0 0 0,-1 1 1,0 1-1,0 0 0,13 15 1,75 91-15,-56-61 30,20 27-17,72 119 0,-99-147 12,2-2 0,82 81 0,39 47-16,1 19-12,-77-81 17,-67-89 5,2-1 0,0-1 0,2-1 0,47 45-1,-46-52 2,0-1 0,1-1 0,1-1 0,1-1 0,0-1 0,0-2 0,2 0 0,49 13 0,-40-14 3,0 2-1,-1 1 1,40 23 0,-31-16 10,-23-12-18,0 0 0,1-2-1,31 7 1,74 7 14,-51-10-1,-2 1-8,264 38 22,-272-44-33,1-3 0,-1-3 0,71-9 0,-35-12 3,1 0 48,-102 21-30,-1 0 0,0 0 0,1 0 1,-1 0-1,0 0 0,1 0 1,-1 0-1,1 1 0,-1-1 0,0 0 1,3 2-1,-4-2-21,1 0-1,-1 0 1,0 0 0,1 1 0,-1-1-1,0 0 1,0 0 0,1 1 0,-1-1-1,0 0 1,0 1 0,1-1-1,-1 0 1,0 1 0,0-1 0,0 0-1,1 1 1,-1-1 0,0 1 0,0-1-1,0 0 1,0 1 0,0-1 0,0 0-1,0 2 1,0-2-27,-1 1 0,1 0 0,0 0 0,-1 0 0,1 0 0,-1 0 0,1-1 0,-1 1 0,0 0 0,1-1 0,-1 1 0,0 0 0,1-1 0,-1 1 0,0-1 0,0 1 0,0-1 0,0 1 0,1-1 0,-1 1 0,0-1 0,0 0 0,0 0 0,0 1 0,0-1 0,0 0 0,0 0 0,0 0 0,-1 0 0,-10 0-180,0 0-65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199 116 13627,'-1'-20'1077,"-4"-28"243,5 45-1141,-1 0 0,1 0 0,-1-1-1,0 1 1,-1 0 0,1 0 0,0 0 0,-1 1 0,1-1 0,-1 0 0,-3-3 0,4 5-116,0 0 1,1 1-1,-1-1 1,0 0-1,1 1 1,-1-1-1,0 1 1,0-1-1,0 1 1,0 0-1,1-1 1,-1 1-1,0 0 1,0-1-1,0 1 1,0 0-1,0 0 1,0 0-1,0 0 1,0 0-1,1 0 1,-1 0-1,0 0 1,0 0-1,-1 1 1,0 0 5,0 0-1,0 0 1,0 0-1,0 1 1,0-1 0,0 0-1,1 1 1,-1-1-1,0 1 1,-1 2 0,-2 3 12,0 1 1,1-1 0,0 1 0,-6 14 0,3 0 22,1 1 0,2 0 1,0 0-1,1 0 0,1 1 0,2-1 1,0 0-1,4 29 0,1-17 65,1 0 0,2-1 0,1 0 0,25 60 0,-31-86-147,1 3 6,1-1 0,0 0-1,0 0 1,1-1-1,9 12 1,-15-20-37,0-1-1,1 0 1,-1 1-1,0-1 1,0 0 0,1 1-1,-1-1 1,0 0 0,0 0-1,1 1 1,-1-1-1,0 0 1,1 0 0,-1 1-1,0-1 1,1 0 0,-1 0-1,0 0 1,1 0-1,-1 0 1,0 1 0,1-1-1,-1 0 1,1 0-1,-1 0 1,0 0 0,1 0-1,-1 0 1,1 0 0,1-11-463,-8-15-547,-5-2-27,-1 2 0,-1 0 0,-30-45 0,-64-63 1665,107 134-561,-1-1 0,1 1 1,0 0-1,-1-1 0,1 1 0,-1-1 1,1 1-1,0-1 0,-1 1 1,1-1-1,0 1 0,0-1 0,0 1 1,-1-1-1,1 1 0,0-1 0,0 1 1,0-1-1,0 0 0,0 1 1,0-1-1,0 1 0,0-1 0,0 1 1,0-1-1,0 0 0,0 1 0,1-1 1,0 0 20,-1 0 0,1 0 0,0 0 0,0 0 0,0 1 0,0-1 0,0 0-1,0 1 1,0-1 0,0 1 0,0-1 0,0 1 0,2-1 0,8-1 264,0 0-1,17-1 1,-13 1-161,1 0-302,0-2 0,-1 0 0,1 0 0,-1-2 0,22-10 1,-30 12 54,0 0 0,0-1 1,0 0-1,0-1 0,-1 1 1,0-1-1,0 0 1,-1 0-1,0-1 0,0 0 1,0 0-1,4-10 1,7-18-374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15259,'-2'24'1481,"-4"9"-1121,-1 12-128,-1 3 680,1 10-440,2 2-48,5-1-120,3-5-48,9-9-344,0-7-272,9-19-344,-1-11 616,1-19-136,1-15-152</inkml:trace>
  <inkml:trace contextRef="#ctx0" brushRef="#br0" timeOffset="1">357 25 14691,'3'5'1256,"-4"19"-880,-7 6-103,-3 12 815,-2 3-440,0 7-304,0-2 8,2-5-96,-2-5 16,0-7-304,1-6-320,0-16 336,-1-8-64,-7-14-72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14779,'12'1'1512,"1"5"-1071,7 2-225,1 1 1136,15 0-936,1-1-360,9-5 1760,-1-3-1624,-1-9 113,1-3 71</inkml:trace>
  <inkml:trace contextRef="#ctx0" brushRef="#br0" timeOffset="1">402 1 17108,'-5'33'1528,"4"1"-1176,2 6-176,4 2 576,5 1-304,3 0-72,2-1-200,1-1-15,-3 2-73,-3 2-112,-9 2 1512,-1 0-1376,-5-11 152,-2-7 40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17324,'-1'19'758,"-1"0"1,-1 1 0,-8 25 0,2-3-27,-8 38-14,-23 157-274,42-274-2086,-2-1 1,-1 1-1,-7-42 1,5 61 1461,-1 0-1,0 0 1,-2 0 0,0 1-1,0 0 1,-2 0 0,0 1 0,-15-22-1,3 15 1126,18 21-765,1 1-1,0 0 1,0 0 0,-1 0 0,1 1 0,0-1-1,-1 0 1,1 0 0,-1 1 0,1-1-1,-1 1 1,1-1 0,-1 1 0,1 0-1,-4-1 1,5 1-119,-1 0-1,1 0 0,0 1 1,0-1-1,-1 0 1,1 0-1,0 0 1,0 0-1,-1 1 0,1-1 1,0 0-1,0 0 1,0 0-1,-1 1 1,1-1-1,0 0 0,0 0 1,0 1-1,0-1 1,0 0-1,-1 0 1,1 1-1,0-1 0,0 0 1,0 0-1,0 1 1,0-1-1,0 0 1,0 1-1,0-1 0,0 0 1,0 1-1,0-1 1,0 0-1,0 0 1,0 1-1,1-1 0,-1 0 1,0 0-1,0 1 1,0-1-1,0 0 1,0 0-1,1 1 0,-1-1 1,0 0-1,9 14 1194,-3-8-1009,1-1-1,0 0 1,0 0-1,0 0 1,0-1-1,1 0 1,11 4-1,62 16 338,-57-18-989,42 17 1,-24-1 368,-41-21-159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40 14251,'-3'0'288,"1"1"0,-1-1 0,0 1 1,1 0-1,-1 0 0,0 0 0,1 0 0,-1 0 0,1 0 0,0 1 0,-1 0 0,1-1 1,0 1-1,0 0 0,0 0 0,0 0 0,0 0 0,1 0 0,-1 0 0,1 1 1,-1-1-1,0 3 0,-2 2-47,0 1-1,1-1 1,0 1 0,1 0 0,-1 0 0,0 8-1,2-12-191,1-1 0,0 0-1,0 1 1,0-1-1,0 0 1,0 1-1,1-1 1,0 4 0,-1-7-40,0 1 0,1-1-1,-1 1 1,0-1 0,0 1 0,1-1 0,-1 1 0,0-1 0,1 1 0,-1-1 0,0 0 0,1 1 0,-1-1 0,0 1 0,1-1 0,-1 0 0,1 0 0,-1 1 0,1-1 0,-1 0 0,2 1 0,-1-1 4,0 0 0,0 0-1,0 0 1,0 0 0,0-1 0,0 1 0,0 0-1,0 0 1,0-1 0,0 1 0,0-1-1,0 1 1,0-1 0,0 1 0,2-2-1,3-3 102,1 0 0,-1-1-1,0 1 1,0-1 0,-1-1-1,1 1 1,-2-1-1,1 0 1,4-8 0,-7 11-15,0 0 1,0 0-1,0 0 0,0-1 1,-1 1-1,0-1 1,0 1-1,0-1 1,0 1-1,-1-1 0,0 0 1,0 1-1,0-1 1,0 0-1,-1 1 0,1-1 1,-4-8-1,4 12-79,0 0-1,-1 0 0,1 0 1,-1 0-1,1 0 0,-1 1 1,0-1-1,1 0 0,-1 0 1,0 0-1,0 0 0,1 1 1,-1-1-1,0 0 0,0 1 1,0-1-1,0 1 1,0-1-1,0 1 0,0-1 1,0 1-1,0-1 0,-2 1 1,1 0-15,0 0 0,0 0 0,0 0 0,0 1 0,0-1 0,0 0 0,1 1 0,-1 0 0,0-1 0,0 1 0,1 0 0,-4 2 0,1-1-218,1 1 1,-1-1-1,1 1 1,0 0-1,0 0 1,0 0-1,1 1 1,-1-1 0,1 0-1,-1 1 1,1 0-1,-2 5 1,0 11-1447,4-19 1611,0 0 0,0-1 0,0 1 0,1-1 0,-1 1 1,0 0-1,0-1 0,0 1 0,0 0 0,1-1 0,-1 1 0,0-1 0,0 1 0,1 0 0,-1-1 0,1 1 0,-1-1 0,0 1 1,1-1-1,-1 0 0,1 1 0,-1-1 0,1 1 0,-1-1 0,1 0 0,0 1 0,0-1 0,12 3-987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12659,'1'-3'207,"6"-15"1197,-2 14-593,2 12 66,-5-1-600,0 0-1,0 0 1,-1 0 0,0 1-1,0-1 1,-1 0-1,0 14 1,0-1 111,-6 213 2123,5 103-983,27-104-1281,4 67-806,-29-289-57,2-9-108,5-16 88,0-12 146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15571,'8'-18'1540,"-8"18"-1517,0 0 0,0 0 0,0 0-1,0 0 1,0 0 0,0 0 0,0 0 0,0 0 0,0-1 0,0 1-1,1 0 1,-1 0 0,0 0 0,0 0 0,0 0 0,0 0 0,0 0-1,0 0 1,0 0 0,0 0 0,0 0 0,0 0 0,1 0 0,-1-1-1,0 1 1,0 0 0,0 0 0,0 0 0,0 0 0,0 0 0,0 0-1,0 0 1,1 0 0,-1 0 0,0 0 0,0 0 0,0 0 0,0 0-1,0 0 1,0 0 0,0 1 0,1-1 0,-1 0 0,0 0 0,0 0 0,0 0-1,0 0 1,0 0 0,0 0 0,0 0 0,0 0 0,0 0 0,0 0-1,0 0 1,1 0 0,-1 1 0,0-1 0,4 29 1492,-3-15-1487,61 813 2310,-60-797-2233,16 146-176,-14-148 152,2 1 1,1-1-1,1-1 1,13 28 0,-19-53-65,-1-9 19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15819,'-8'7'407,"0"0"0,0 1-1,1-1 1,0 2-1,1-1 1,-8 13-1,11-17-334,1 1-1,-1 0 0,1 0 0,0-1 0,1 1 0,-1 0 0,1 1 0,0-1 1,0 0-1,0 0 0,1 0 0,0 1 0,0-1 0,2 9 0,-2-13-70,0-1 0,0 0 0,0 1 1,0-1-1,0 0 0,0 1 0,1-1 0,-1 0 0,0 1 0,0-1 0,0 0 0,1 1 0,-1-1 0,0 0 0,1 0 0,-1 1 0,0-1 0,0 0 1,1 0-1,-1 0 0,0 1 0,1-1 0,-1 0 0,0 0 0,1 0 0,-1 0 0,1 0 0,-1 0 0,0 0 0,1 0 0,-1 0 0,0 0 1,1 0-1,-1 0 0,1 0 0,-1 0 0,0 0 0,1 0 0,-1 0 0,0 0 0,1 0 0,-1-1 0,0 1 0,1 0 0,-1 0 0,1-1 1,17-10-74,3-8-277,24-26 1,-34 32 163,0 2 1,0-1-1,1 2 0,0-1 1,1 2-1,0-1 0,1 2 0,21-11 1,-33 18 165,-1 0-1,1 1 1,0-1 0,-1 0 0,1 1 0,0-1 0,-1 1 0,1 0-1,0-1 1,-1 1 0,1 0 0,0 0 0,0 0 0,-1 0 0,1 1-1,0-1 1,0 0 0,-1 1 0,1-1 0,0 1 0,-1-1 0,1 1-1,-1 0 1,1 0 0,-1 0 0,1 0 0,-1 0 0,1 0 0,-1 0-1,0 0 1,0 1 0,0-1 0,0 0 0,0 1 0,2 2 0,0 3 98,-1 1 0,1 0 0,-1-1 0,-1 1 0,1 0 0,-1 11 0,2 4 514,-3-23-579,0 0-1,0 0 1,0 0 0,0 0-1,0 0 1,0 0-1,0 1 1,0-1-1,0 0 1,1 0 0,-1 0-1,0 0 1,0 0-1,0 0 1,0 0 0,0 0-1,0 0 1,0 0-1,0 0 1,0 0 0,0 0-1,0 0 1,0 0-1,0 0 1,0 0 0,1 0-1,-1 0 1,0 0-1,0 0 1,0 0 0,0 0-1,0 0 1,0 0-1,0 0 1,0 0 0,0 0-1,0 0 1,0 0-1,1 0 1,-1 0 0,0 0-1,0 0 1,0 0-1,0 0 1,0 0 0,0 0-1,0 0 1,0 0-1,0 0 1,0 0-1,0 0 1,0 0 0,0 0-1,0 0 1,0-1-1,1 1 1,-1 0 0,0 0-1,0 0 1,0 0-1,0 0 1,0 0 0,0 0-1,0 0 1,0 0-1,0 0 1,0-1 0,6-9 327,6-12-132,-10 15-189,2 1 1,-1 0-1,0 0 0,1 1 1,0-1-1,1 1 0,7-8 0,-11 12-25,0 0 0,0 0-1,0 0 1,0 1-1,0-1 1,1 0-1,-1 1 1,0-1-1,1 1 1,-1-1-1,1 1 1,-1-1-1,0 1 1,1 0 0,-1 0-1,1 0 1,1 0-1,-1 0 0,-1 1-1,1-1 1,-1 1 0,1 0-1,0 0 1,-1 0-1,0 0 1,1 0 0,-1 0-1,1 0 1,-1 0 0,0 0-1,0 0 1,0 1-1,0-1 1,0 0 0,0 1-1,1 1 1,4 11-7,0 0-1,0 0 1,-2 0 0,0 1 0,-1-1 0,3 23 0,-6-37 27,0 1-1,0 0 1,0-1 0,0 1 0,0 0-1,0-1 1,0 1 0,1 0 0,-1 0-1,0-1 1,1 1 0,-1-1 0,0 1-1,1 0 1,-1-1 0,0 1-1,1-1 1,-1 1 0,1-1 0,0 1-1,-1-1-3,1 0 0,-1 0 0,1 0 0,-1 0 0,0 0 0,1-1 0,-1 1 0,1 0 0,-1 0 0,0-1 0,1 1-1,-1 0 1,0 0 0,1-1 0,-1 1 0,0 0 0,0-1 0,1 1 0,-1-1 0,0 1 0,0 0 0,1-1 0,-1 0-1,15-36 303,-12 29-262,1-3-4,1-3-47,0-1 0,1 1 0,1 0 0,0 1 0,1-1 0,11-13 0,-18 26-12,0 0 1,-1 0-1,1 0 0,0 0 1,0 0-1,0 0 1,0 1-1,0-1 1,0 0-1,0 0 1,0 1-1,0-1 1,0 0-1,0 1 0,1 0 1,-1-1-1,0 1 1,0 0-1,1-1 1,-1 1-1,0 0 1,0 0-1,1 0 1,-1 0-1,0 0 0,2 0 1,-1 1-5,-1 0 1,1 1 0,-1-1-1,0 0 1,1 0-1,-1 0 1,0 1 0,0-1-1,0 1 1,0-1-1,0 1 1,0-1-1,0 1 1,0 0 0,0 3-1,3 8-4,0 0 1,-1 0-1,1 22 0,-1-4 444,-2 0 0,-4 49 0,0-108-18,-4 1-299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 15835,'-4'-1'202,"0"0"0,0 0 0,0 0 0,0 0 0,0 0 0,0 1 0,0 0 0,0 0 0,0 0 0,0 0 0,-1 1 0,1-1 0,0 1 0,0 0 0,-4 2 0,2-1-8,1 1 0,-1 0 0,0 0 0,1 1 0,0 0 0,0 0 0,0 0-1,-8 9 1,4-2-67,1 0 1,0 0-1,1 1 0,0 0 0,1 0 0,0 0 0,1 1 1,-5 19-1,8-24-92,0 0 1,1 0 0,0 1-1,1-1 1,0 0 0,0 0-1,3 17 1,-3-23-30,1 0 0,-1 1 0,1-1 0,-1 0 0,1 0 0,0 1 0,0-1 0,0 0 0,0 0 0,1 0 0,-1 0 0,0 0 0,1-1 0,0 1 0,-1 0 0,1-1 0,0 1 0,0-1 0,0 1 0,0-1 0,0 0 0,0 0 0,0 0 0,0 0 0,0 0 0,0 0 0,1-1-1,-1 1 1,0-1 0,1 0 0,-1 1 0,3-1 0,1-1 16,-1 0 0,1 0 0,0 0 0,0-1 0,-1 0 0,1 0 0,-1 0 0,1-1 0,-1 0 0,0 0 0,0 0 0,0-1 0,0 1 0,-1-1 0,7-7 0,0-1 89,-1 0 1,0 0-1,-1-1 0,13-24 1,-14 23 58,-1-1 1,5-18-1,-10 29-112,-1-1 0,0 0 0,0 1 1,0-1-1,0 0 0,-1 0 0,0 1 0,0-1 0,0 0 0,-1 0 0,-1-8 0,2 12-51,-1 1-1,1-1 1,0 0-1,0 0 1,-1 1 0,1-1-1,0 0 1,-1 0 0,1 1-1,-1-1 1,1 0 0,-1 1-1,1-1 1,-1 0 0,0 1-1,1-1 1,-1 1-1,0-1 1,1 1 0,-1 0-1,0-1 1,0 1 0,1 0-1,-1-1 1,0 1 0,0 0-1,0 0 1,0 0-1,-1 0-18,0 0 0,0 0 0,0 1-1,0-1 1,0 1 0,1-1 0,-1 1-1,0 0 1,0 0 0,1 0 0,-4 2-1,-1 2-135,0 0 0,0 0-1,0 1 1,1 0 0,-6 8 0,4-4-289,1 1 0,0 0 0,1 0 0,-5 14 0,8-22 301,1 1 0,0 0 1,0 0-1,0 0 0,1 0 0,-1 0 0,1 0 0,0 0 0,0 0 1,0 0-1,0 0 0,1-1 0,0 1 0,-1 0 0,2 0 0,2 7 0,9 4-685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17460,'-2'28'1496,"2"-2"-1128,0-2-168,2-2 528,2-5-328,-1-7-440,3-7-224,-4-12-432,3-11-96,-4-13 520,2-7-200,-2-10-104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56 177 14227,'-5'14'1357,"-23"79"2632,25-79-3702,0 0 0,1 0 1,0 0-1,1 0 0,1 16 1,0-30-278,0 1 1,0-1 0,0 1-1,0-1 1,0 1 0,1 0-1,-1-1 1,0 1 0,0-1-1,0 1 1,1-1 0,-1 1-1,0-1 1,0 1 0,1-1-1,-1 1 1,1-1-1,-1 0 1,0 1 0,1-1-1,-1 1 1,1-1 0,-1 0-1,1 0 1,-1 1 0,1-1-1,-1 0 1,1 0 0,-1 1-1,1-1 1,-1 0 0,1 0-1,-1 0 1,1 0 0,0 0-1,-1 0 1,1 0 0,-1 0-1,1 0 1,-1 0 0,1 0-1,-1 0 1,1 0 0,0-1-1,-1 1 1,1 0 0,-1 0-1,1 0 1,-1-1 0,1 0-1,33-19 14,-24 14-5,-4 2-13,0 1-1,0 0 0,0 0 1,1 1-1,-1 0 0,1 0 0,0 0 1,-1 1-1,1 0 0,0 1 1,0-1-1,0 1 0,0 1 1,-1-1-1,1 1 0,0 0 1,0 1-1,-1-1 0,1 1 0,-1 1 1,1-1-1,-1 1 0,0 0 1,0 1-1,0-1 0,-1 1 1,1 0-1,-1 1 0,0-1 0,0 1 1,0 0-1,-1 0 0,0 1 1,0-1-1,0 1 0,0 0 1,-1 0-1,0 0 0,-1 1 1,1-1-1,-1 0 0,0 1 0,1 9 1,-3-12 33,1 0 1,-1 0-1,0 0 1,0 1-1,0-1 1,0 0 0,-1 0-1,0 0 1,1 0-1,-2 0 1,1 0-1,0-1 1,-1 1-1,0 0 1,0-1-1,0 1 1,0-1-1,0 1 1,-1-1 0,1 0-1,-1 0 1,0 0-1,-6 5 1,5-6-73,0 1 1,0-1-1,-1 0 1,1 0 0,0-1-1,-1 1 1,1-1-1,-1 0 1,1 0-1,-1 0 1,0-1 0,1 1-1,-1-1 1,0 0-1,0-1 1,1 1-1,-1-1 1,1 0 0,-1 0-1,-7-3 1,4 1-20,0-1 0,0 0 0,1-1 0,-1 0 1,1 0-1,0 0 0,-9-11 0,-16-19-329</inkml:trace>
  <inkml:trace contextRef="#ctx0" brushRef="#br0" timeOffset="1">0 178 14843,'7'-14'2161,"5"8"-1041,2-4-496,3-1 2121,5-4-1497,8-2-520,4-1-224,5 0-928,3 4-376,-4-3 624,-3-2-120,-2 1-152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259 213 17500,'-6'47'1392,"1"-2"-1088,-1 2-144,2-2 456,2-1-160,-1-2-320,2-5-240,0-10-448,1-4-200,-2-12 576,2-9-128,-1-8-88</inkml:trace>
  <inkml:trace contextRef="#ctx0" brushRef="#br0" timeOffset="1">163 2 15547,'-3'0'99,"-1"-1"0,1 1 0,0-1 0,-1 1 0,1 0 0,-1 0-1,1 1 1,-1-1 0,1 1 0,0-1 0,-1 1 0,1 0 0,0 1-1,0-1 1,-1 0 0,1 1 0,0 0 0,1-1 0,-1 1 0,0 1 0,0-1-1,1 0 1,-1 0 0,1 1 0,-4 5 0,-3 3 107,1 1 1,0-1-1,0 2 0,2-1 1,-7 15-1,13-27-197,-6 15 236,0 1 0,-5 20 0,10-33-198,0 0 1,1 0-1,-1 0 0,1 0 1,-1 0-1,1 0 0,0-1 1,0 1-1,0 0 1,1 0-1,-1 0 0,1 0 1,-1 0-1,1 0 0,0-1 1,0 1-1,0 0 0,1-1 1,-1 1-1,1 0 0,2 3 1,-3-6-29,0 1 0,0 0 0,0 0 0,0 0 1,1-1-1,-1 1 0,0 0 0,1-1 0,-1 1 0,0-1 0,1 0 1,-1 1-1,1-1 0,-1 0 0,0 0 0,1 0 0,-1 0 0,1 0 1,1-1-1,0 1-5,0-1 0,1 0 1,-1 0-1,0-1 0,0 1 1,0-1-1,5-3 0,3-3-23,-1 0 1,-1-1-1,10-11 0,-18 19 10,6-7-71,0-1 1,0 0 0,10-19 0,-15 24-36,0 0 0,0 0 0,0 0 0,0 0 0,-1-1 0,0 1 1,0-1-1,0 1 0,-1-1 0,1 1 0,-1-1 0,-1-6 0,1 10 51,0 0 1,-1 0-1,0 0 0,1 0 0,-1 0 0,1 0 0,-1 0 0,0 0 1,0 0-1,0 0 0,1 0 0,-1 0 0,0 0 0,0 0 0,0 1 1,0-1-1,0 0 0,-1 1 0,1-1 0,0 1 0,0 0 0,0-1 1,0 1-1,-1 0 0,1-1 0,-2 1 0,0-1-68,-9-2-310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10186,'-3'48'3699,"1"-36"-2689,1 1 0,1-1 0,0 1 0,4 24 0,-4-37-975,-1 1 0,1 0 1,0-1-1,0 1 1,0-1-1,1 1 0,-1-1 1,0 1-1,0 0 0,0-1 1,0 1-1,0-1 1,1 1-1,-1-1 0,0 1 1,0-1-1,1 1 0,-1-1 1,0 1-1,1-1 1,-1 1-1,1-1 0,-1 0 1,1 1-1,-1-1 0,1 0 1,-1 1-1,1-1 1,-1 0-1,1 0 0,-1 1 1,1-1-1,-1 0 0,1 0 1,-1 0-1,1 0 0,-1 0 1,1 0-1,0 0 1,-1 0-1,1 0 0,-1 0 1,1 0-1,-1 0 0,1 0 1,0 0-1,-1 0 1,1-1-1,-1 1 0,1 0 1,-1 0-1,1-1 0,-1 1 1,1 0-1,-1-1 1,1 1-1,-1 0 0,0-1 1,1 1-1,0-1 0,3-4 114,0 1 0,0-1-1,0 0 1,4-6-1,5-10 147,-1 0 1,10-26-1,-18 36-163,0 0 1,0 0 0,-1 0-1,0 0 1,-1-1-1,1-18 1,-3 29-113,0 0 0,0 0 0,0 0 0,0-1 0,0 1 0,0 0 0,0 0 0,0 0 0,0 0 0,-1 0 0,1 0 0,0 0 0,-1 0 0,1 0 0,-1 0 0,1 0 0,-1 0 0,1 0 0,-1 1 0,0-1 0,1 0 0,-1 0 0,0 0 0,-1 0 0,1 1 3,0-1-1,0 1 1,0 0-1,-1 0 1,1 0-1,0 0 1,0 0-1,0 1 1,0-1-1,0 0 1,0 0-1,0 1 1,-1-1-1,1 1 1,0-1-1,0 1 1,0-1-1,-1 2 1,-4 3-61,0-1 0,0 1 1,0 1-1,1-1 0,-8 11 1,8-9-99,0 1-1,1 0 1,0 0 0,0 0 0,1 1 0,-3 10 0,2 1-193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4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17276,'-1'11'353,"-1"0"1,0-1-1,0 1 1,-1-1-1,-1 0 1,1 0-1,-7 12 0,-6 15 355,4 3-363,8-24-282,-1-2 1,0 1-1,-13 24 1,23-69-826,-1 17 480,1 0-1,0 0 0,1 0 1,0 1-1,1 0 0,1 0 0,0 1 1,12-13-1,-4 7-233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14739,'-3'10'1176,"1"-1"-453,-1-1 0,1 1-1,-1 15 1,3-23-704,0 0 1,-1 1-1,1-1 0,0 0 1,0 0-1,0 0 0,0 0 1,0 0-1,1 0 0,-1 0 1,0 0-1,0 0 0,1 0 1,-1 0-1,1 0 0,-1 0 1,1 0-1,-1 0 0,1 0 1,-1-1-1,1 1 0,0 0 1,0 0-1,-1-1 0,1 1 1,0 0-1,0-1 0,0 1 1,0 0-1,0-1 0,-1 1 1,1-1-1,0 0 0,0 1 1,0-1-1,0 0 0,1 0 1,-1 0-1,0 1 0,1-1 1,0-1-112,1 1 0,0-1 0,-1 0 0,1 1 1,-1-1-1,1 0 0,-1 0 0,0-1 0,0 1 0,1 0 1,-1-1-1,0 0 0,0 1 0,0-1 0,2-3 0,28-34-1245,-25 29 1001,-1 1 30,-4 6 217,0 0-1,0 0 0,0 0 0,0 0 1,1 0-1,-1 0 0,1 1 0,0-1 1,0 1-1,0 0 0,0-1 0,0 2 1,5-4-1,-7 5 98,0 0 0,0 0 0,0 0 0,-1 1 0,1-1 0,0 0 1,0 0-1,0 1 0,-1-1 0,1 0 0,0 1 0,0-1 0,-1 1 0,1-1 0,0 1 1,-1-1-1,1 1 0,0 0 0,-1-1 0,1 1 0,-1-1 0,1 1 0,-1 0 0,0 0 1,1-1-1,-1 1 0,0 0 0,1 1 0,9 30 849,-7-20 193,18-44 2136,-20 31-3219,-1 1 1,1-1-1,-1 0 0,1 1 1,0-1-1,-1 0 1,1 1-1,0-1 1,0 1-1,-1-1 1,1 1-1,0-1 1,0 1-1,0 0 0,0-1 1,0 1-1,-1 0 1,1 0-1,0-1 1,0 1-1,0 0 1,0 0-1,0 0 1,0 0-1,0 1 1,0-1-1,0 0 0,0 0 1,0 0-1,-1 1 1,1-1-1,0 0 1,0 1-1,0-1 1,0 1-1,-1-1 1,1 1-1,0-1 0,0 1 1,-1 0-1,1-1 1,-1 1-1,1 0 1,0-1-1,-1 1 1,1 0-1,-1 0 1,0 0-1,1 0 0,-1-1 1,0 1-1,1 0 1,-1 0-1,0 0 1,0 0-1,0 0 1,0 0-1,0 0 1,0 0-1,0 0 0,0 1 1,0-1-360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 16099,'-2'2'304,"-1"1"0,1-1-1,0 1 1,0-1-1,0 1 1,1 0 0,-1 0-1,0 0 1,1 0-1,0 0 1,0 0 0,-1 5-1,-14 48 335,14-45-534,-3 23 134,5-32-213,0-1 1,0 0-1,0 1 1,0-1-1,0 0 0,0 1 1,0-1-1,0 0 1,1 0-1,-1 1 0,0-1 1,1 0-1,0 0 1,-1 0-1,1 1 0,-1-1 1,1 0-1,0 0 1,0 0-1,1 1 0,-1-1 3,0-1-1,0 0 1,0 1-1,-1-1 1,1 0-1,0 0 1,0 0-1,0 0 1,0 0-1,0 0 1,0 0-1,0 0 1,-1 0-1,1 0 1,0 0-1,0 0 1,0-1-1,0 1 1,0 0-1,0-1 1,-1 1-1,1-1 1,0 1-1,0-1 1,-1 1-1,1-1 1,0 1-1,-1-1 1,1 0-1,0 1 1,0-2-1,20-26 618,-17 22-488,2-1 24,-1-1 1,0 0-1,-1 0 0,0 0 1,0-1-1,-1 1 1,0-1-1,0 0 0,-1 0 1,0 0-1,0 0 0,-1-17 1,-1 25-158,0 0-1,0-1 1,0 1 0,0 0 0,0-1 0,0 1 0,-1 0-1,1-1 1,-1 1 0,1 0 0,-1 0 0,1 0 0,-1-1-1,0 1 1,0 0 0,1 0 0,-1 0 0,0 0 0,-1-1-1,1 2-22,0-1 0,0 1 0,0 0-1,0-1 1,0 1 0,0 0 0,0 0 0,0 0-1,0 0 1,0 0 0,0 0 0,0 0 0,0 0-1,0 0 1,0 0 0,0 0 0,0 1-1,0-1 1,-1 1 0,-2 1-176,1 0 0,-1 0 0,1 0-1,0 0 1,0 0 0,0 1 0,0 0 0,0-1 0,1 1-1,-1 0 1,-2 5 0,3-5-37,0 1 0,0-1 0,1 1 0,-1-1 0,1 1 1,0-1-1,0 1 0,0 0 0,1 0 0,-1 0 0,1 3 0,5 3-622</inkml:trace>
  <inkml:trace contextRef="#ctx0" brushRef="#br0" timeOffset="1">201 212 16908,'-2'20'1760,"2"-7"-1128,-3-5-256,3-2 1385,3-13-1929,1-3-345,1-5 425,0-5-224,3-3-176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4 666 15403,'-3'10'1473,"3"-9"-729,1-2-216,9-13 672,3-8-80,7-17-199,2-8-105,7-15-216,6-5-96,1-7-184,4-1-152,-1 6-528,-2 6-304,-5 13-304,-2 6 768,-14 16-176,-5 7-129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71 17012,'-2'-1'90,"0"0"1,1 0 0,-1 1-1,0-1 1,0 0-1,1 1 1,-1 0 0,0-1-1,0 1 1,0 0 0,0 0-1,0 0 1,1 0 0,-1 0-1,0 1 1,0-1-1,0 1 1,0-1 0,1 1-1,-1-1 1,0 1 0,0 0-1,1 0 1,-1 0-1,1 0 1,-1 0 0,1 0-1,-1 0 1,1 1 0,0-1-1,-1 0 1,1 1 0,0-1-1,-1 3 1,-3 3 51,0 1 0,0-1 0,1 1 0,0 1 0,-5 14 1,5-11-80,1 0 0,0 0 0,-2 25 0,4-33-52,1 0 0,0 1 0,0-1 0,0 0 0,1 0 0,-1 0 0,1 0 0,0 0 0,0 0 0,1-1 0,-1 1 0,1 0 0,0 0-1,0-1 1,0 1 0,3 3 0,-4-6 0,0 0 0,0 0 1,1 0-1,-1 0 0,0 0 0,1 0 0,-1 0 0,0 0 0,1-1 0,-1 1 0,1 0 0,-1-1 0,1 1 1,-1-1-1,1 0 0,0 1 0,-1-1 0,1 0 0,-1 0 0,4 0 0,-2-1 16,1 0-1,-1 0 1,0 0-1,1 0 1,-1-1-1,0 1 1,0-1-1,0 0 1,4-2-1,3-5 87,0 0-1,0 0 1,-1 0-1,8-13 0,-4 6 99,-1-1 0,-1-1 0,9-20 0,-16 31-117,-1-1 0,0 0 1,0 0-1,0-1 0,-1 1 1,-1 0-1,1-1 0,-1 1 0,-1-1 1,0-9-1,0 16-71,0 0 0,0 0 0,0 0 1,-1 0-1,1 1 0,-1-1 0,1 0 0,-1 0 1,1 1-1,-1-1 0,0 0 0,0 1 0,0-1 0,0 1 1,0-1-1,-1 1 0,1 0 0,0-1 0,-1 1 1,1 0-1,0 0 0,-3-1 0,2 1-16,0 0 0,-1 0 1,1 1-1,-1-1 0,1 1 0,-1 0 0,1 0 0,-1 0 1,1 0-1,-1 0 0,1 0 0,-1 1 0,1-1 0,-4 2 0,-1 0-91,1 0 1,-1 1-1,1 0 0,0 0 0,0 1 0,0 0 0,0 0 0,0 0 0,1 0 0,-9 11 0,9-10-83,2 1 1,-1-1-1,0 1 0,1 0 0,0 0 0,1 0 1,-1 0-1,1 1 0,1-1 0,-1 0 1,1 1-1,0 0 0,0-1 0,1 1 0,0 8 1,6 6-391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16692,'7'17'1544,"-4"10"-1048,-3 4-224,2 4 1104,1 1-864,1-3-287,2-3-193,-1-10-425,1-5-191,0-21 456,0-11-120,-4-19-136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93 15419,'0'1'128,"0"1"1,0-1-1,0 0 0,0 0 0,0 1 0,0-1 0,-1 0 0,1 0 0,-1 1 1,1-1-1,-1 0 0,1 0 0,-2 2 0,-10 19 246,1 1 1,1 1-1,1 0 1,2 0-1,0 1 0,1-1 1,-2 29-1,8-49-353,0-1-1,0 0 1,0 0-1,0 0 1,0 0-1,1 0 0,0 0 1,-1 0-1,1 0 1,2 5-1,-2-7-16,0 0-1,0 0 1,0 0 0,-1 0-1,1 0 1,0 0-1,0 0 1,0-1 0,0 1-1,0 0 1,1-1-1,-1 1 1,0-1 0,0 1-1,0-1 1,0 1-1,1-1 1,-1 0 0,0 0-1,0 0 1,1 0-1,-1 0 1,0 0 0,0 0-1,1 0 1,-1 0-1,0 0 1,2-1 0,38-11 12,-33 9-18,1 0 0,0 1 0,-1 0 0,1 0 0,15-1 0,-21 3 11,-1 0 0,1 1 1,-1-1-1,0 1 0,1-1 0,-1 1 0,0 0 0,0-1 0,1 1 0,-1 1 0,0-1 0,0 0 0,0 0 0,0 1 0,0-1 0,-1 1 0,1 0 1,0-1-1,-1 1 0,1 0 0,-1 0 0,1 0 0,-1 0 0,0 0 0,0 0 0,1 3 0,0 2 117,0 1-1,0-1 1,0 0 0,-1 1-1,0-1 1,-1 1 0,0 0-1,0-1 1,0 1 0,-1-1-1,0 1 1,-3 8-1,3-12-58,0-1 0,0 1-1,-1-1 1,1 0 0,-1 0-1,0 0 1,0 0 0,0 0-1,0 0 1,0 0 0,0-1 0,-5 5-1,5-6-86,0 0 0,0 0 0,-1 0 0,1 0 0,0 0 0,-1 0-1,1 0 1,0-1 0,-1 1 0,1-1 0,-1 0 0,1 1 0,0-1 0,-1 0 0,1-1-1,-1 1 1,1 0 0,-1-1 0,1 1 0,-3-2 0,-1 0-17,1 0 0,-1-1 0,0 0 1,1 0-1,0 0 0,0-1 0,-9-7 0,-11-19-280</inkml:trace>
  <inkml:trace contextRef="#ctx0" brushRef="#br0" timeOffset="1">79 113 18164,'16'-4'1832,"3"-3"-1208,-1-3-312,10-5 1121,-1 4-617,6-2-872,-2 3-552,-2-4 512,-3-1-144,-3 1-128</inkml:trace>
  <inkml:trace contextRef="#ctx0" brushRef="#br0" timeOffset="2">569 89 16508,'-14'49'1768,"-3"1"-1272,-3 1-200,-2-2 704,4-4-704,2-5-352,6-10 64,0-7 16,3-16-208,0-4-64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55 17164,'0'-1'97,"-1"-1"1,0 1-1,0-1 1,0 1-1,0-1 1,0 1-1,0 0 1,0-1 0,-1 1-1,1 0 1,0 0-1,-1 0 1,1 0-1,-1 0 1,1 0-1,-1 1 1,0-1-1,1 0 1,-1 1 0,1-1-1,-1 1 1,0 0-1,0-1 1,1 1-1,-1 0 1,-3 0-1,3 1-62,0 0 0,0 0 0,0 0 0,0 0-1,0 0 1,0 0 0,1 1 0,-1-1 0,0 1-1,1-1 1,-1 1 0,1-1 0,0 1 0,-1 0-1,1 0 1,0 0 0,0 0 0,0 0 0,0 0-1,1 0 1,-2 2 0,-3 12 112,1-1 0,1 1-1,-2 19 1,4-27-60,0 1-1,1-1 1,0 0 0,1 1-1,0-1 1,0 1 0,5 14-1,-6-21-72,0-1 0,1 0 0,-1 1 0,1-1-1,-1 0 1,1 1 0,0-1 0,-1 0 0,1 0-1,0 1 1,0-1 0,0 0 0,0 0 0,0 0-1,0 0 1,0 0 0,1-1 0,-1 1 0,0 0-1,0 0 1,1-1 0,-1 1 0,0-1 0,1 1-1,1 0 1,0-1-8,-1-1 0,1 1-1,-1-1 1,0 1 0,1-1 0,-1 1-1,0-1 1,0 0 0,0 0-1,1 0 1,-1-1 0,0 1 0,0 0-1,1-2 1,7-6 25,-1 1-1,-1-1 1,0 0-1,14-20 1,-14 16 115,0-1-1,-1 0 1,8-21 0,-14 30-80,1 1 0,0-1 0,-1 0 0,0 0 1,0 0-1,-1 0 0,1 0 0,-1 0 0,0 0 0,-1-1 0,1 1 0,-1 0 1,0 0-1,-2-6 0,2 9-59,1 1 0,-1-1 0,0 1 0,0 0 0,0-1 0,0 1 0,0 0 0,0 0 0,0 0 0,0 0 0,-1 0 0,1 0 0,0 0 0,-1 0 0,1 0 0,0 0 0,-1 1-1,1-1 1,-1 1 0,1-1 0,-1 1 0,0 0 0,1-1 0,-1 1 0,1 0 0,-1 0 0,0 0 0,1 0 0,-1 0 0,1 1 0,-1-1 0,0 0 0,1 1 0,-1-1 0,1 1 0,-1-1 0,1 1 0,-3 1 0,-1 1-168,0-1-1,0 1 1,0 0-1,1 1 0,-1-1 1,1 1-1,0 0 1,0 0-1,-6 8 1,6-7 168,0 1 1,1 1-1,0-1 0,1 0 1,-1 1-1,1-1 0,1 1 1,-1 0-1,0 12 0,1 5-332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0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16315,'-6'15'634,"0"0"0,-2 0-1,-13 21 1,11-20 107,-16 36 0,26-51-697,-19 56 1030,18-53-1021,1-1 1,-1 0 0,0 0 0,1 0-1,0 1 1,0-1 0,0 0 0,0 0 0,1 1-1,-1-1 1,1 0 0,0 0 0,-1 0 0,2 0-1,1 5 1,-2-7-35,0 0 0,0 0 0,0 0-1,0 0 1,0 0 0,0 0 0,0 0 0,1-1 0,-1 1-1,0 0 1,1-1 0,-1 1 0,0-1 0,1 0 0,-1 1-1,1-1 1,-1 0 0,1 0 0,-1 0 0,1 0-1,-1 0 1,0 0 0,1 0 0,-1 0 0,1 0 0,-1-1-1,1 1 1,-1-1 0,0 1 0,1-1 0,0-1 0,5-1 30,0 0 1,-1-1-1,0 1 1,0-2 0,6-4-1,0-1 84,-1-1-1,0 0 1,-1-1 0,-1-1-1,15-23 1,-18 27-43,-2 0 1,1 0-1,-1 0 1,-1-1-1,0 1 1,0-1-1,-1 0 1,0 0-1,1-19 1,-3 27-90,0 0 0,0 0 0,-1 0 0,1-1 0,0 1 0,-1 0 0,1 0 1,-1 0-1,1 0 0,-1 0 0,0 0 0,0 0 0,0 0 0,0 0 0,-3-3 0,3 4-20,0 0-1,0 1 1,0-1-1,0 0 1,-1 0-1,1 0 1,0 1-1,-1-1 0,1 1 1,0-1-1,-1 1 1,1-1-1,-1 1 1,1 0-1,-1 0 1,1 0-1,-3 0 0,0 0 21,0 1-1,0 0 1,0 0-1,1 0 1,-1 0-1,0 1 1,1-1-1,-1 1 1,1 0-1,0 0 1,0 1-1,0-1 1,0 0-1,0 1 0,-5 5 1,-7 19-177,1 5-59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18452,'-6'13'856,"-2"-3"-1392,-1-3 2304,12-24-1584,11-3-8,7-9-15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12403,'-12'-2'1263,"8"1"-897,1 0 0,-1 0 1,0 1-1,0-1 0,1 1 0,-1 0 0,0 0 0,0 1 1,-4 0-1,8-1-340,0 0 1,0 0-1,0 0 1,0 1-1,0-1 0,0 0 1,0 0-1,0 0 1,0 0-1,1 1 1,-1-1-1,0 0 1,0 0-1,0 0 1,0 0-1,0 1 0,0-1 1,0 0-1,0 0 1,0 0-1,0 0 1,1 0-1,-1 0 1,0 1-1,0-1 1,0 0-1,0 0 1,0 0-1,0 0 0,1 0 1,-1 0-1,0 0 1,0 0-1,0 0 1,0 0-1,1 0 1,-1 0-1,0 0 1,0 0-1,0 0 0,0 0 1,1 0-1,-1 0 1,0 0-1,0 0 1,0 0-1,0 0 1,1 0-1,-1 0 1,14 3 421,146 13 652,239-7 0,-335-15-1036,1-2 0,87-23 0,-130 29-250,-18 5-406,-14 3-381,-17 4 293,13-3 208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 13179,'-56'-3'3334,"96"13"-794,264-7-1181,-251-5-1221,571-32 367,-513 27-473,-31 0-56,-29 2-424,-1 2 0,76 5 0,-120 0 161,-13 1 46,-12 3-114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0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14915,'-4'-2'835,"-11"-8"1014,14 6-453,10 3 735,141 3-1273,85-1-676,-167-4-405,98-17-1,-146 17 11,-15 3 18,-1 0 0,1-1 0,-1 1 0,1-1-1,-1 0 1,0-1 0,1 1 0,-1-1 0,0 1-1,0-1 1,8-5 0,-12 6-221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 12891,'0'-1'91,"1"1"-1,-1-1 1,1 0 0,-1 1 0,0-1 0,1 1 0,-1-1 0,0 0 0,1 1-1,-1-1 1,0 0 0,1 1 0,-1-1 0,0 0 0,0 1 0,0-1 0,0 0-1,0 0 1,0 1 0,0-1 0,0 0 0,0-1 0,-1 2-8,1 0 1,0-1 0,-1 1 0,1-1 0,-1 1-1,1 0 1,-1-1 0,1 1 0,-1 0-1,1 0 1,-1-1 0,1 1 0,-1 0-1,1 0 1,-1 0 0,1 0 0,-1 0 0,0 0-1,1 0 1,-1 0 0,0 0 0,-3 0 170,1 0-1,0 0 1,0 1 0,-1 0 0,1 0 0,0 0 0,0 0 0,0 0 0,-5 3 0,2 1-134,1 0 0,-1 0 0,1 0 0,0 1 0,0 0 1,0 0-1,1 0 0,0 1 0,0 0 0,1-1 0,0 1 0,0 1 0,0-1 0,1 0 1,-2 9-1,3-10-85,0 1-1,0-1 1,0 0 0,0 1 0,1-1 0,0 1-1,1-1 1,-1 1 0,1-1 0,1 0 0,-1 1-1,1-1 1,0 0 0,0 0 0,1 0 0,0 0-1,0 0 1,5 6 0,-6-10-15,-1 1-1,1-1 1,0 0-1,0 0 1,0 0-1,0 0 1,0-1-1,1 1 1,-1-1-1,0 1 1,1-1-1,-1 0 1,1 0-1,0 0 1,-1 0-1,1 0 1,0-1-1,0 1 1,-1-1-1,1 0 1,0 1-1,0-1 1,0-1-1,-1 1 1,1 0-1,0-1 1,0 1-1,-1-1 1,1 0-1,0 0 1,-1 0-1,1 0 1,-1 0-1,1-1 1,2-1-1,1-2 63,0 1 0,-1-1 0,0 0 0,1-1 0,-2 1 0,1-1 0,-1 0 0,0 0-1,0-1 1,0 1 0,-1-1 0,3-9 0,-3 9 33,-1-1 1,-1 1-1,0-1 1,0 0-1,0 0 0,-1 1 1,0-1-1,0 0 1,-1 0-1,0 0 0,-4-12 1,4 16-105,0 1 0,0 0 0,0 0 0,-1 0 0,1 0 0,-1 0 0,0 0 0,1 1 0,-1-1 0,-1 0 0,1 1 0,0-1 0,-1 1 1,1 0-1,-1 0 0,1 0 0,-1 0 0,0 0 0,0 1 0,0-1 0,0 1 0,0 0 0,0 0 0,0 0 0,-1 0 0,1 1 0,0-1 0,-1 1 0,-5 0 0,5 0-165,0 1 0,0-1 0,1 1 0,-1 0 0,1 1 0,-1-1 0,1 0 0,-1 1 0,1 0 0,0 0 0,0 0 0,0 0-1,0 1 1,0-1 0,-3 4 0,4-4 34,1 0 0,-1 0-1,1-1 1,-1 1 0,1 0 0,0 0-1,0 0 1,0 1 0,0-1 0,0 0-1,0 0 1,0 1 0,1-1 0,0 0-1,-1 1 1,1-1 0,0 0 0,0 1-1,0-1 1,0 0 0,0 1 0,1-1-1,-1 0 1,1 1 0,0 1 0,8 6-786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14667,'0'3'3662,"0"-3"-3544,20 2 1164,32-1-605,135-3-281,189-26 0,-363 27-544,0-1 0,0 0 0,0-1 0,-1-1 1,0 0-1,1 0 0,17-10 0,-15-1-239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215 171 12379,'3'-2'240,"0"0"1,-1-1 0,1 1 0,-1-1-1,1 0 1,-1 0 0,0 0-1,0 0 1,0 0 0,0 0 0,-1-1-1,1 1 1,-1 0 0,0-1-1,0 1 1,0-1 0,0 0 0,-1 1-1,1-1 1,-1 0 0,0 1-1,0-1 1,0 0 0,-1 1 0,1-1-1,-1 1 1,0-1 0,0 0-1,0 1 1,-1 0 0,1-1 0,-1 1-1,0 0 1,0 0 0,-3-4-1,3 3-187,-1 0-1,0 1 0,0-1 1,0 1-1,-1 0 0,1-1 1,-1 2-1,1-1 0,-1 0 1,0 1-1,0 0 0,0 0 1,0 0-1,-1 0 0,1 1 1,-1-1-1,1 1 0,-1 0 0,1 1 1,-1-1-1,1 1 0,-1 0 1,0 0-1,1 0 0,-1 1 1,1-1-1,-1 1 0,1 0 1,-1 1-1,-5 1 0,4 0-63,0-1 1,0 1-1,0 0 0,1 0 1,-1 1-1,1-1 0,0 1 0,0 1 1,0-1-1,0 1 0,1 0 0,0 0 1,0 0-1,0 0 0,1 1 0,-1-1 1,1 1-1,1 0 0,-1 0 1,-3 13-1,5-14 1,0 0 0,1 0 0,-1 0 0,1 1 1,0-1-1,0 0 0,1 0 0,0 0 0,-1 1 1,2-1-1,-1 0 0,1 0 0,-1 0 0,1-1 0,1 1 1,-1 0-1,1-1 0,0 1 0,0-1 0,0 0 0,0 0 1,1 0-1,0 0 0,-1-1 0,1 1 0,1-1 0,-1 0 1,0 0-1,1-1 0,0 1 0,-1-1 0,1 0 0,0-1 1,0 1-1,0-1 0,0 0 0,8 1 0,-5-2 3,0 0-1,0 0 1,0-1-1,0 0 0,0-1 1,0 0-1,-1 0 1,1 0-1,-1-1 0,1 0 1,-1-1-1,0 0 1,0 0-1,0 0 0,-1-1 1,10-8-1,-8 6 15,-1 0 0,0-1 0,0 0 0,0 0-1,-1-1 1,-1 1 0,1-1 0,-1 0 0,-1-1 0,0 1 0,0-1 0,3-13-1,-7 20-3,0 1 0,0 0 0,0 0 0,0-1-1,0 1 1,0 0 0,-1 0 0,0-4 0,-4 0-66,-3 14-186,7-7 180,1 1 0,-1-1 0,1 1 0,0-1 0,-1 1 0,1-1 0,0 1 0,0-1 0,0 1 0,0-1 0,0 1-1,0-1 1,1 1 0,-1-1 0,0 1 0,1-1 0,-1 1 0,1-1 0,0 1 0,-1-1 0,1 0 0,0 1 0,0-1 0,0 0 0,1 2 0,2 1-68,0 0-1,0 0 1,0 0-1,0-1 1,10 7-1,11 3-363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4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12931,'0'-8'1344,"3"4"-776,2 4-208,8 5 656,3 5-95,7 9-257,3 5-128,4 5-216,-1 2-64,-1 10-80,-6-1-48,-9 6-160,-8 4-88,-17 7-288,-10 3-136,-15-1 408,-8 0-88,-3 0-96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17644,'3'3'1336,"0"6"-1056,-3 5-80,6 8 400,1 9-232,7 6-160,0 4-8,6 2-72,2-3-56,-2-2-31,0-3-33,-6-8-97,1-4-167,-7-7-344,1-6-112,-9-9 544,1 2-144,-5-4-112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18012,'0'4'1688,"6"-8"-1136,4-7-208,9-4 665,1 0-169,5-8-304,3-3-152,3 0-240,1-3-144,-2 2-320,-3 3-224,-4 2-440,-3 2 792,-7 6-160,-6 2-177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18212,'1'0'1560,"11"-2"-1120,5 1-168,9-1 609,5 1-185,10-2-720,2 2-432,1-2 840,0 0-400,-13 2-104,-4-1-88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15347,'28'-4'1441,"7"-1"-1113,8 1-160,3 1 448,4 3-768,0 0-192,-4 2 360,-3-1-168,-10 1-136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12811,'30'6'984,"11"-6"-872,3-5-192,12-5 344,1-1 0,6-5-152</inkml:trace>
  <inkml:trace contextRef="#ctx0" brushRef="#br0" timeOffset="1">777 1 14971,'17'8'1497,"5"-2"-1057,11 0-176,4 2 544,8-1-368,3 2-136,1-2-264,-3 0-160,-9-2 344,-10-2-264,-14-2-56,-11-1-64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13107,'-2'2'82,"1"-1"1,0 0 0,0 1-1,0-1 1,0 1 0,0-1-1,1 1 1,-1 0 0,0-1-1,1 1 1,-1 0 0,1 0-1,-1-1 1,1 1 0,0 0-1,0 0 1,0 2 0,0-3-18,1 1 0,-1-1 0,1 0 0,-1 1 0,1-1 0,0 0 0,0 1 1,-1-1-1,1 0 0,0 0 0,0 0 0,0 0 0,0 0 0,0 0 0,1 0 0,1 1 0,6 3 165,0-1 0,0 0 0,0-1 0,0 0 0,13 3 0,-10-3-39,15 3 227,-16-4-208,0 1 0,0 0 0,0 0 0,0 1 0,18 10-1,-29-14-194,1 1 0,0-1-1,-1 0 1,1 1 0,0-1-1,-1 1 1,1 0 0,0-1-1,-1 1 1,1-1 0,-1 1-1,1 0 1,-1-1 0,1 1-1,-1 0 1,0 0 0,1-1-1,-1 1 1,0 0 0,0 0-1,0 0 1,1 0 0,-1-1-1,0 1 1,0 0 0,0 0-1,0 0 1,0 0 0,0-1-1,-1 1 1,1 0-1,0 0 1,0 0 0,-1-1-1,1 1 1,0 0 0,-1 0-1,1-1 1,-1 1 0,1 0-1,-1-1 1,0 2 0,-3 2 39,0 0 1,0 0-1,0 0 0,-10 5 1,11-7-40,-36 22 150,-49 23 1,54-31 2,2 1 0,-55 39 0,86-56-159,0 1 0,0 0 1,0 0-1,0-1 0,0 1 0,0 0 1,0 0-1,0 0 0,1 0 1,-1 0-1,0 1 0,0-1 0,1 0 1,-1 0-1,0 2 0,1-2-5,0-1-1,1 0 0,-1 1 1,0-1-1,0 1 0,0-1 1,1 0-1,-1 1 0,0-1 1,0 0-1,1 1 1,-1-1-1,0 0 0,1 0 1,-1 1-1,0-1 0,1 0 1,-1 0-1,0 0 0,1 1 1,-1-1-1,1 0 1,-1 0-1,0 0 0,1 0 1,-1 0-1,1 0 0,-1 0 1,1 0-1,-1 0 1,10 1 16,-1-1 1,0-1 0,11-1 0,-13 1-24,64-6 107,241-22-3050,-294 27 2381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32 199 15899,'6'5'1225,"-6"3"-985,1 1-112,1 2 440,-1 1-424,0-1-448,2-1-144,-1-3 376,-2-5-144,-2-1-64</inkml:trace>
  <inkml:trace contextRef="#ctx0" brushRef="#br0" timeOffset="1">0 1 18172,'2'0'1480,"-1"0"-1144,1-1-216,3 2 112,3 1-432,0-1 288,-1-1-200,2-1-216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17548,'-12'11'540,"0"1"0,1 1 0,1 0 0,0 0 0,1 1 0,-11 19-1,15-23-372,0 1-1,1-1 0,0 1 0,1 0 0,0 0 0,0 0 0,2 0 0,-1 1 0,1 20 0,1-30-154,0 0 0,0 0 0,0 0 0,0 0 1,1 0-1,-1 0 0,1 0 0,-1 0 0,1 0 1,0-1-1,0 1 0,0 0 0,0-1 0,0 1 1,2 2-1,-2-3-10,0 0 1,0-1-1,0 1 1,0-1-1,0 1 1,0-1-1,0 1 1,0-1-1,0 0 1,0 0-1,0 1 1,0-1-1,0 0 1,0 0-1,0 0 1,0 0-1,0 0 1,0-1-1,0 1 1,2 0-1,2-2-8,0 0 0,0-1 1,0 1-1,-1-1 0,1 0 0,-1 0 0,0 0 1,0 0-1,7-8 0,0-2 20,-1 0-1,0-1 1,-1 0-1,0-1 1,-2 0-1,1 0 1,-2-1 0,0 0-1,-1 0 1,3-17-1,-7 31 0,-1 0-1,0 0 0,0-1 0,1 1 0,-2 0 1,1-1-1,0 1 0,0 0 0,-1-1 1,1 1-1,-1 0 0,1 0 0,-1 0 0,0-1 1,0 1-1,0 0 0,-2-3 0,2 5-6,1-1-1,-1 0 1,0 1 0,1-1-1,-1 1 1,1-1-1,-1 1 1,0 0-1,0-1 1,1 1-1,-1 0 1,0-1 0,0 1-1,1 0 1,-1 0-1,0 0 1,0 0-1,0 0 1,-1 0-1,0 0-5,1 0-1,-1 1 1,1-1-1,-1 1 0,0 0 1,1-1-1,-1 1 0,1 0 1,-1 0-1,1 0 0,0 0 1,-3 2-1,-9 17-772,12-20 773,1 0 1,0 1-1,0-1 0,-1 0 0,1 0 0,0 1 1,0-1-1,0 0 0,-1 1 0,1-1 0,0 0 0,0 0 1,0 1-1,0-1 0,0 0 0,0 1 0,0-1 1,-1 1-1,1-1 0,0 0 0,0 1 0,0-1 0,0 0 1,1 1-1,-1-1 0,0 0 0,0 1 0,0-1 1,0 0-1,0 1 0,0-1 0,0 0 0,1 1 1,-1-1-1,0 0 0,0 0 0,0 1 0,1-1 0,-1 0 1,0 0-1,1 1 0,-1-1 0,0 0 0,0 0 1,1 0-1,-1 1 0,0-1 0,1 0 0,-1 0 0,0 0 1,1 0-1,-1 0 0,0 0 0,1 0 0,-1 0 1,0 0-1,1 0 0,-1 0 0,0 0 0,1 0 1,8-1-188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16339,'5'2'1417,"8"-2"-1057,4 0-240,4-3 88,8 2-272,0-1 248,-1-1-184,-3-1-216</inkml:trace>
  <inkml:trace contextRef="#ctx0" brushRef="#br0" timeOffset="1">12 80 13315,'-6'6'1328,"12"-3"-792,2-2-216,11-1 865,5-3-545,5 1-600,1-3-128,2-2 128,-1 1-40,-2 2-160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15251,'6'-1'338,"0"-1"0,-1 1 0,0-1 0,1 0-1,-1-1 1,0 1 0,0-1 0,0 0 0,0 0 0,-1-1 0,6-4-1,4-3 157,9-5-441,-1-1-1,-1-1 1,0-1 0,-1 0-1,-1-2 1,-1 0 0,21-33-1,-35 42-104,-10 15 39,-12 15 21,11-9-12,1 1-1,0 0 1,1 0-1,0 0 1,0 1-1,1-1 1,1 1-1,0 0 1,0 1 0,1-1-1,-1 12 1,3-19-53,0-1 0,1 0 0,-1 0 0,1 0 0,0 0 0,0 0 0,0-1 0,0 1 0,0 0 0,4 5 0,-1-2-94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14795,'-4'3'496,"0"1"1,0 0-1,0 0 0,1 0 1,-1 1-1,1-1 0,0 1 0,0 0 1,1 0-1,-3 6 0,4-9-356,0 1 0,0-1 0,1 0 0,-1 1 0,1-1 0,-1 1-1,1-1 1,0 0 0,0 1 0,0-1 0,1 5 0,-1-6-109,1 0-1,-1 0 1,1 0 0,-1 0-1,1 1 1,0-1 0,-1 0-1,1 0 1,0 0 0,0 0-1,0 0 1,0 0 0,0-1-1,0 1 1,0 0 0,0 0-1,0-1 1,0 1 0,0-1-1,0 1 1,0-1 0,1 1-1,0-1 1,6 2-34,1 0 0,-1-1 0,0-1 0,1 1 0,-1-1 0,1-1 0,-1 1 0,0-1 1,1-1-1,-1 0 0,14-5 0,9-4-373,47-26 1,-56 26 145,-19 12 52,-5 6 136,-4 9 80,5-15-50,-3 8 24,1 1 1,0-1-1,0 1 0,-1 11 0,4-17-27,-1-1-1,1 1 1,0 0 0,0 0-1,0 0 1,0 0-1,1 0 1,-1-1 0,1 1-1,0 0 1,0 0-1,1-1 1,2 7 0,-4-10 12,1 1 0,-1 0 1,1 0-1,-1-1 1,1 1-1,-1 0 1,1-1-1,-1 1 1,1-1-1,-1 1 1,1-1-1,0 1 1,-1-1-1,1 1 1,0-1-1,-1 0 0,1 1 1,0-1-1,0 0 1,-1 1-1,1-1 1,0 0-1,0 0 1,0 0-1,-1 0 1,1 0-1,0 0 1,0 0-1,1 0 1,10-5-86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 18076,'3'-3'1264,"-10"7"-1080,-3 3-64,-6 6 288,-1 1-104,-5 8-184,-2-1-48,2 5-32,0 0-8,3-3-24,2-2-72,4-2-312,3-3-176,3-9-248,5-7-176,-1-6 672,2-8-224,2-5-161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14659,'1'-3'1801,"1"1"-1121,2 2-208,2 5 992,4 0-488,1 3-160,5 0-479,3 4-337,1 2-593,1-1 609,-2-3-176,-2 0-136</inkml:trace>
  <inkml:trace contextRef="#ctx0" brushRef="#br0" timeOffset="0.99">383 129 14579,'0'20'1256,"0"-1"-1056,1 5-80,2 1 321,1 1-561,1-2-369,-1-8 489,-3-9-128,-1-11-112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18292,'2'-1'1744,"-1"5"-1312,-1 0-440,0 2 713,7 1-465,2 2-136,2-4-208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11450,'0'-2'392,"1"0"-1,-1 0 1,1-1-1,0 1 1,0 0-1,0 0 0,0 0 1,0 0-1,1 0 1,-1 1-1,0-1 1,1 0-1,0 1 1,-1-1-1,1 0 0,0 1 1,2-2-1,-2 2-170,0 0-1,1 0 0,-1 1 1,0-1-1,0 0 1,1 1-1,-1-1 0,1 1 1,-1 0-1,1 0 1,-1 0-1,0 0 0,1 0 1,2 1-1,-2 0-156,1 0 1,0 0-1,-1 1 0,1-1 1,-1 1-1,1-1 0,-1 1 1,0 0-1,1 1 0,-1-1 1,0 0-1,-1 1 1,1 0-1,0-1 0,-1 1 1,1 0-1,-1 1 0,0-1 1,3 7-1,-3-4-73,0 0 0,-1 0 0,0 1 0,0-1 0,-1 0 0,1 1 0,-1-1 0,-1 1 0,1-1 0,-1 0 0,0 1 0,-1-1 0,0 0 0,-4 12 0,-5 6-55,-1 0 0,-20 30 0,7-12 15,25-42 49,-7 13-4,0-1 1,1 1-1,1 0 0,0 1 1,-4 15-1,9-27 3,-1 0 0,1 1 1,0-1-1,0 1 0,0-1 0,0 1 0,0-1 1,0 1-1,1-1 0,-1 1 0,1-1 0,0 1 0,0-1 1,0 0-1,2 4 0,-2-4 0,1 0 0,0-1 0,0 1 0,-1 0 0,1-1 0,1 1 0,-1-1 0,0 0 0,0 0 0,0 0 0,1 0 0,-1 0 0,0 0 0,1 0 0,-1-1 0,1 0 0,-1 1 0,5-1 1,4 0 6,0 0 0,0 0 1,-1-1-1,1-1 1,0 0-1,-1 0 0,1-1 1,-1 0-1,0-1 1,0 0-1,0-1 1,-1 0-1,0 0 0,0-1 1,16-13-1,-23 17 18,0 0 0,0 0 0,0 1 0,0-1 0,-1-1 0,1 1-1,0 0 1,-1 0 0,0-1 0,1 1 0,-1 0 0,0-1 0,0 1 0,0-1-1,-1 0 1,1 1 0,-1-1 0,1 0 0,-1 1 0,0-4 0,-1 3 9,1 1 0,-1-1 1,0 1-1,0 0 0,0-1 1,0 1-1,0 0 0,0-1 1,-1 1-1,1 0 0,-1 0 1,1 0-1,-1 0 0,0 1 1,0-1-1,0 0 0,0 1 1,0-1-1,0 1 0,0 0 1,-4-2-1,-4-2-26,1 0 0,-1 1 0,0 0-1,0 0 1,-1 1 0,1 0 0,-13-1 0,22 4-585,8-5 128,3-4 167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2 350 12379,'0'0'121,"-1"0"1,1 0 0,0 0-1,0 0 1,0 1-1,0-1 1,0 0 0,0 0-1,0 0 1,-1 1-1,1-1 1,0 0 0,0 0-1,0 0 1,0 1 0,0-1-1,0 0 1,0 0-1,0 1 1,0-1 0,0 0-1,0 0 1,0 0 0,0 1-1,1-1 1,-1 0-1,0 0 1,0 0 0,0 1-1,0-1 1,0 0 0,0 0-1,0 0 1,1 1-1,-1-1 1,0 0 0,0 0-1,9-3 2300,13-15-631,-20 17-1491,64-57 312,81-91 0,-60 34-403,-78 103-112,-9 12-93,0 0 1,0 0 0,0 0 0,0 0 0,0 0 0,0 0-1,0 0 1,0-1 0,0 1 0,0 0 0,0 0-1,0 0 1,0 0 0,0 0 0,1 0 0,-1 0 0,0 0-1,0 0 1,0 0 0,0 0 0,0 0 0,0 0 0,0 0-1,0 0 1,0 0 0,0 0 0,1 0 0,-1 0-1,0 0 1,0 0 0,0 0 0,0 0 0,0 0 0,0 0-1,0 0 1,0 1 0,0-1 0,0 0 0,0 0-1,0 0 1,1 0 0,-1 0 0,0 0 0,0 0 0,0 0-1,0 0 1,0 0 0,0 0 0,0 0 0,0 0 0,0 1-1,0-1 1,0 0 0,0 0 0,0 0 0,0 0-1,0 0 1,0 0 0,0 0 0,0 0 0,0 0 0,0 0-1,0 1 1,2 11 98,1 20-80,-2-25-2,0 4-168,0-1-1,1 0 1,1 0 0,-1 0 0,2-1 0,-1 1 0,1 0 0,1-1-1,0 0 1,0 0 0,1-1 0,7 10 0,-12-17-606,-3-1 246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16003,'1'-3'157,"-1"-1"-1,1 1 1,0 0-1,0 0 1,0 0-1,0 0 0,1 0 1,-1 1-1,1-1 1,-1 0-1,1 1 1,0-1-1,0 1 1,1-1-1,-1 1 0,0 0 1,1 0-1,-1 0 1,5-2-1,6-5 290,1 1 1,21-9-1,-33 16-393,70-29 718,-63 27-701,1 1 1,-1-1-1,0 2 0,1-1 1,-1 1-1,10 0 0,-18 1-63,0 0-1,0 0 1,0 0-1,0 0 0,0 0 1,-1 0-1,1 1 1,0-1-1,0 0 0,0 0 1,0 1-1,-1-1 1,1 0-1,0 1 0,0-1 1,-1 1-1,1-1 1,0 1-1,-1-1 0,1 1 1,0 0-1,-1-1 1,1 1-1,-1 0 0,1 0 1,-1-1-1,1 1 1,-1 0-1,0 0 0,1-1 1,-1 1-1,0 0 1,0 0-1,1 0 0,-1 0 1,0 0-1,0-1 1,0 1-1,0 0 0,0 0 1,0 0-1,0 0 1,-1 0-1,1 0 0,0-1 1,-1 2-1,-1 5 17,0 0-1,-1 0 1,0-1 0,-5 9-1,7-12-10,-12 17 99,-1-1 0,-28 33 0,24-33 101,-27 42-1,44-60-213,0 0 1,1 0-1,-1-1 1,1 1-1,-1 0 1,1 0-1,-1 0 1,1 0-1,-1 0 1,1 0-1,0 0 1,-1 0-1,1 0 0,0 0 1,0 0-1,0 0 1,0 0-1,0 0 1,0 0-1,0 0 1,0 0-1,1 0 1,-1 0-1,0 0 1,0 0-1,1 0 1,-1 0-1,1 0 1,-1 0-1,1 0 0,-1 0 1,1-1-1,-1 1 1,1 0-1,0 0 1,0 0-1,-1-1 1,1 1-1,0-1 1,0 1-1,0 0 1,0-1-1,0 1 1,0-1-1,0 0 0,0 1 1,0-1-1,0 0 1,1 1-1,7 1-279,0-1-1,0 1 1,0-2-1,13 1 1,-15-1 27,62 1-491,-32 2 215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15355,'-1'7'1673,"-2"0"-1209,14-5-192,7 2 1208,9-1-1016,6-3-272,5 1-624,1-1-208,-2-4 512,-1 0-88,-10-3-160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15155,'-1'6'481,"0"-1"0,0 1 0,0-1 0,-1 1 0,0-1 0,-4 10 0,-6 14 629,7-11-718,1 1 0,1 0 0,1 0 0,0-1 0,1 1 0,3 36-1,-2-52-349,1-1-1,-1 1 1,1-1 0,0 1-1,-1-1 1,1 1-1,0-1 1,1 1-1,-1-1 1,0 0-1,1 0 1,-1 0-1,4 4 1,-4-5-19,0-1 0,0 1 0,0 0 0,0-1 0,0 1 0,0 0 0,1-1 0,-1 0 0,0 1 1,0-1-1,1 0 0,-1 1 0,0-1 0,0 0 0,1 0 0,-1 0 0,0 0 0,0 0 0,1 0 0,-1-1 0,0 1 0,1 0 1,-1-1-1,0 1 0,0-1 0,0 1 0,0-1 0,1 1 0,0-2 0,6-4 90,-1 1 1,0-1-1,-1 0 1,1-1-1,-1 0 0,0 0 1,-1 0-1,0-1 0,0 1 1,5-13-1,-3 6 96,-1 0 0,-1 0 0,0 0 0,-1-1 0,3-24 0,-6 34-148,0 1 0,-1-1 0,0 0 0,0 0 1,0 0-1,-1 1 0,0-1 0,1 0 1,-2 1-1,1-1 0,0 0 0,-1 1 0,-4-8 1,4 10-67,1 0 0,-1 0 0,0-1 0,-1 1 0,1 1 0,0-1 1,0 0-1,-1 0 0,1 1 0,-1 0 0,0-1 0,1 1 0,-1 0 0,0 0 1,0 0-1,0 1 0,1-1 0,-1 1 0,0-1 0,0 1 0,0 0 0,0 0 1,-4 1-1,2 0-235,1-1 0,0 1-1,0 1 1,-1-1 0,1 0 0,0 1 0,-4 2 0,-23 8-3707,26-12 2849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13475,'18'13'1496,"7"-4"-1048,13-9-184,5 0 705,6-5-857,1 1 1576,-1-5-1392,-3-2 24,-9-5-72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15267,'14'-5'3522,"21"-15"-2401,-15 8-619,37-21 101,-1-3-1,-2-2 0,-1-2 1,-3-3-1,53-56 0,-101 99-165,-3 5-333,-2 7-75,-6 6 5,-45 101 72,48-101-109,0-1-1,1 1 1,1 0 0,-4 36 0,10-34-483,-2-20 434,0 0 0,0 1 0,0-1 0,0 1-1,0-1 1,-1 0 0,2 1 0,-1-1 0,0 0-1,0 1 1,0-1 0,0 1 0,0-1 0,0 0-1,0 1 1,0-1 0,0 0 0,1 1-1,-1-1 1,0 0 0,0 0 0,0 1 0,1-1-1,-1 0 1,0 1 0,0-1 0,1 0 0,-1 0-1,0 0 1,1 1 0,-1-1 0,0 0 0,1 0-1,-1 0 1,0 0 0,1 1 0,-1-1-1,0 0 1,1 0 0,0-2-377,-4 0-131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15947,'0'0'73,"0"1"-1,0-1 0,0 1 0,0 0 0,1-1 0,-1 1 1,0-1-1,1 1 0,-1 0 0,0-1 0,1 1 1,-1-1-1,1 1 0,-1-1 0,1 0 0,-1 1 0,1-1 1,-1 1-1,1-1 0,-1 0 0,1 1 0,-1-1 1,1 0-1,-1 0 0,1 1 0,0-1 0,-1 0 0,1 0 1,0 0-1,-1 0 0,1 0 0,0 0 0,-1 0 1,1 0-1,-1 0 0,2 0 0,32-1 839,-28 0-496,347-33 4001,-31 1-6295,-311 33 1342,1-2 1,-1 0-1,16-5 1,-17 4-211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17892,'0'1'87,"0"-1"-1,0 0 1,1 0 0,-1 1-1,0-1 1,0 0 0,1 1-1,-1-1 1,0 0 0,0 1-1,0-1 1,0 0 0,1 1-1,-1-1 1,0 0 0,0 1-1,0-1 1,0 1 0,0-1-1,0 0 1,0 1 0,0-1-1,0 0 1,0 1 0,0-1 0,0 1-1,0-1 1,0 0 0,-1 1-1,1-1 1,0 1 0,-4 23 957,2-13-377,-1 14-216,-3 32-206,6-54-240,0 1 1,0 0 0,0-1 0,0 1-1,1-1 1,0 1 0,0 0 0,0-1 0,0 1-1,0-1 1,1 0 0,2 4 0,-3-6 3,0 0 1,0 0 0,0 0 0,1 0 0,-1 0-1,0 0 1,1 0 0,-1-1 0,1 1 0,-1-1-1,1 1 1,-1-1 0,1 1 0,0-1 0,-1 0-1,1 0 1,-1 1 0,1-1 0,0-1 0,-1 1-1,1 0 1,0 0 0,-1 0 0,1-1 0,-1 1-1,3-2 1,4-1 35,1 0-1,0 0 1,8-6-1,23-15 215,67-54-1,-34 24-124,-73 54-133,0 0 0,0-1-1,0 1 1,0 0 0,0 0-1,0 0 1,0 0 0,0 0-1,1-1 1,-1 1 0,0 0-1,0 0 1,0 0 0,0 0 0,0 0-1,1 0 1,-1 0 0,0 0-1,0 0 1,0 0 0,0 0-1,1-1 1,-1 1 0,0 0-1,0 0 1,0 0 0,0 0 0,1 0-1,-1 0 1,0 0 0,0 1-1,0-1 1,0 0 0,1 0-1,-1 0 1,0 0 0,0 0-1,0 0 1,0 0 0,1 0 0,-1 0-1,0 0 1,0 0 0,0 1-1,0-1 1,0 0 0,0 0-1,0 0 1,1 0 0,-1 0-1,0 1 1,0-1 0,-2 14 33,-11 22 15,11-30-42,-1 1-71,-12 40 272,14-44-318,0 0 1,1 1-1,-1-1 0,1 0 1,0 0-1,0 1 0,0-1 1,1 0-1,-1 1 0,1-1 1,0 0-1,1 5 0,-2-8 64,1 1-1,-1-1 1,0 1 0,1-1-1,-1 1 1,1-1-1,-1 1 1,1-1-1,-1 1 1,1-1 0,-1 1-1,1-1 1,-1 0-1,1 0 1,-1 1-1,1-1 1,0 0 0,-1 0-1,1 1 1,-1-1-1,1 0 1,0 0 0,-1 0-1,1 0 1,0 0-1,-1 0 1,1 0-1,-1 0 1,1 0 0,0 0-1,-1-1 1,1 1-1,0 0 1,-1 0-1,1-1 1,0 1 0,9-5-511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13699,'5'6'1696,"2"-1"-671,0-2-289,4 0 1184,4 0-456,2-2-303,3 1-113,4-2-544,4 0-400,2 0-864,1-3 760,4 1-256,0 0-192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16051,'-1'0'119,"1"1"-1,0 0 0,0-1 1,0 1-1,0-1 0,0 1 1,0-1-1,0 1 0,0-1 1,0 1-1,0-1 0,0 1 1,0-1-1,0 1 1,1 0-1,-1-1 0,0 1 1,0-1-1,1 0 0,-1 1 1,0-1-1,0 1 0,1-1 1,-1 1-1,1-1 0,-1 0 1,0 1-1,1-1 0,-1 0 1,1 1-1,0-1 0,18-7 2039,99-70-161,-27 16-2013,-119 101 19,22-32 19,1 1 1,0 0-1,0 0 1,-4 15-1,8-22-64,0-1-1,1 1 1,-1 0-1,1 0 1,-1 0-1,1 0 0,0-1 1,-1 1-1,1 0 1,0 0-1,0 0 1,1 0-1,-1 0 1,0 0-1,1 0 1,-1-1-1,1 1 1,-1 0-1,1 0 1,0 0-1,0-1 0,0 1 1,0-1-1,0 1 1,0 0-1,0-1 1,0 0-1,1 1 1,-1-1-1,1 0 1,1 2-1,3-1-233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16676,'0'6'1352,"12"-2"-880,5 1-168,16-4 496,11-1-208,9 0-152,3-6-56,4 1-239,-1-4-145,-6 1-505,-5-1-231,-15-1-608,-12 0 1048,-15 0-240,-6 3-200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13267,'-8'3'540,"4"-2"-371,1 0 0,0 0 0,0 1 1,0-1-1,0 0 0,0 1 1,0 0-1,0 0 0,1 0 0,-5 4 1,7-5-54,1 0 1,0-1-1,0 1 1,0 0-1,0 0 1,0-1-1,0 1 1,0-1-1,0 1 1,0-1-1,0 1 1,0-1 0,0 0-1,0 0 1,2 1-1,22 4 956,45 4-1,-51-8-856,-1 1 1,0 1-1,0 1 0,0 0 0,25 10 0,-42-14-198,0 1 0,1-1 0,-1 1 0,0 0-1,0 0 1,0-1 0,1 1 0,-1 0 0,0 0 0,0 0 0,0 0-1,0 0 1,0 0 0,0 0 0,-1 1 0,1-1 0,0 0 0,-1 0-1,1 1 1,-1-1 0,1 1 0,-1-1 0,1 0 0,-1 2 0,0 0 5,0 0 0,-1-1 0,1 1 0,-1-1 0,1 1 0,-1 0 0,0-1 0,0 1 0,0-1 0,0 0 0,0 1 0,-3 2 0,-5 7 51,0-1-1,-1 0 0,-19 17 1,25-24-59,-5 4 14,-44 40 322,-76 90-1,126-135-326,1 0 0,-1 1-1,1 0 1,0-1 0,0 1-1,-2 6 1,4-10-20,0 1 0,-1 0-1,1-1 1,0 1 0,0 0 0,0-1 0,0 1-1,0 0 1,0-1 0,0 1 0,0 0 0,1-1-1,-1 1 1,0-1 0,0 1 0,0 0 0,1-1-1,-1 1 1,0-1 0,1 1 0,-1-1 0,0 1-1,1-1 1,-1 1 0,1-1 0,-1 1 0,1-1-1,-1 1 1,1-1 0,-1 0 0,1 1 0,-1-1-1,1 0 1,0 1 0,-1-1 0,1 0 0,-1 0-1,1 0 1,0 0 0,-1 1 0,1-1 0,0 0-1,-1 0 1,1 0 0,0 0 0,-1-1 0,1 1-1,0 0 1,30-1-7,0-2-1,0-1 1,-1-1-1,44-14 1,-8 2-526,-53 14 334,20-4-287,64-22 1,-65 13 149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12 16724,'9'-9'1520,"-3"7"-1072,-9 2-224,-7 11 704,-2 3-256,-8 12-304,-6 4-143,-5 10-185,-3 2-16,-1 2 16,1 2 0,4-7-16,1-2-96,6-12-409,6-8-215,3-17 584,5-12-112,2-12-112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15803,'13'6'1769,"2"1"-1225,0 3-240,3 3 1080,5 4-832,4 2-168,1 1-536,-3 0-344,3-3 408,-3-1-24,0-6-120,-2-5-40</inkml:trace>
  <inkml:trace contextRef="#ctx0" brushRef="#br0" timeOffset="1">405 194 17308,'-6'28'1504,"-1"-3"-1056,0 4-200,4-2 560,-1-1-280,4-9-632,2-1-360,3-9-1432,0-7 1640,3-13-328,-1-8-224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27 14251,'13'-22'1056,"-11"17"-723,-5 10-55,-10 25 22,1 0-1,1 1 1,2 0-1,-9 48 0,7-28-117,-108 603 1280,52 6-970,49-453-133,-66 307 1,-35-3 711,149-602-1756,-16 58 596,1-1-26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17804,'-3'0'1520,"0"3"-1088,0 2-224,3-1 672,0 2-639,3-4 1375,0 0-1392,1-2-56,-1 0 64</inkml:trace>
  <inkml:trace contextRef="#ctx0" brushRef="#br0" timeOffset="1">292 55 15147,'-1'6'1961,"8"-1"-1209,5-5-336,8-1 2072,4-2-2191,3-1-322,3-3 1618,-1-1-1361,0 3-64,-5-1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18164,'1'16'1504,"0"4"-1088,1-2-208,5 8 520,2 1-143,1 3-225,0 0-120,-5 5-136,-2-1-64,-7 3-32,-7 5-8,-9 4-72,-6 4-168,-7 2-512,-7 1 592,-2-5-9,-5 0-39,-11-8-120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13187,'-23'14'1336,"0"3"-992,-7 5-56,4 5 696,-2 7-471,-2 6-33,5 9-96,7 6-48,7 2-80,4 2 0,12-2-160,5 0-160,13-8-384,7-4 184,11-18 168,8-6-88,10-8-88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16900,'0'-1'71,"0"1"1,0 0-1,-1-1 1,1 1-1,0-1 1,0 1-1,0-1 1,0 1-1,0 0 1,0-1-1,0 1 1,0-1-1,0 1 1,0-1 0,0 1-1,0-1 1,0 1-1,0-1 1,0 1-1,0 0 1,1-1-1,-1 1 1,0-1-1,0 1 1,1 0-1,-1-1 1,0 1-1,0-1 1,1 1-1,-1 0 1,0 0 0,1-1-1,-1 1 1,0 0-1,1-1 1,-1 1-1,1 0 1,-1 0-1,0 0 1,1 0-1,-1-1 1,1 1-1,-1 0 1,1 0-1,-1 0 1,1 0-1,0 0 1,27-2 1177,-22 1-726,2 1-257,0 0 0,0 1 1,0 0-1,0 0 1,14 4-1,-21-5-254,1 1 1,-1-1-1,1 1 1,-1-1-1,1 1 1,-1-1-1,0 1 1,1 0-1,-1 0 1,0 0-1,1-1 1,-1 1-1,0 1 1,0-1-1,0 0 1,0 0-1,0 0 1,0 0-1,0 1 1,0-1-1,-1 0 0,1 1 1,0-1-1,-1 1 1,1-1-1,-1 1 1,0-1-1,1 1 1,-1-1-1,0 1 1,0-1-1,0 1 1,0-1-1,0 1 1,0 0-1,-1-1 1,0 3-1,-4 7 0,0 0 0,-1-1 0,-1 0 0,0 0 0,0 0 0,-1-1 0,0 0 0,-12 10 0,-2 4-4,-1 1-25,12-14-20,1 1-1,0 0 0,1 0 1,0 1-1,1 0 1,-10 19-1,17-30 14,1 0 0,-1 0 0,1 0 0,0 0 0,-1 0 0,1 0 0,0 0 0,0 0 0,-1 0 0,1 1 1,0-1-1,0 0 0,0 0 0,0 0 0,1 0 0,-1 0 0,0 0 0,0 0 0,1 0 0,-1 0 0,0 0 0,1 0 0,-1 0 0,2 2 0,-1-2-38,0-1 0,0 1 0,1 0 0,-1 0 0,0 0 0,1-1 0,-1 1 0,1-1 0,-1 1 0,0-1 0,1 0 0,-1 1 0,1-1 0,-1 0 0,3 0 0,5 0-180,-1-1 1,1 0 0,-1 0-1,16-5 1,16-8-219,1-4-67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19652,'-4'10'1376,"1"5"-1167,-1-2-89,4 4 384,0-1-504,1-1-456,2-2-201,0-5 201,1-6 248,0-7-160,2-7-168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18052,'-2'0'1848,"2"4"-1368,3 2-232,3-2 1233,4-1-1705,3 0-280,-2 1 456,1 2-192,-1 1-121</inkml:trace>
  <inkml:trace contextRef="#ctx0" brushRef="#br0" timeOffset="1">124 133 18396,'7'0'1688,"3"1"-1088,4-1-248,6 0 881,6 0-489,-2-1-832,4-1-384,-4 2 248,-4 0 144,-11 2-224,-8 2-144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17548,'12'3'1440,"4"-7"-1208,4-3-336,6-3-88,1-3 488,8 1-184,-1 2-160</inkml:trace>
  <inkml:trace contextRef="#ctx0" brushRef="#br0" timeOffset="1">370 146 18228,'3'-1'222,"-1"-1"0,0 1 0,0 0 0,-1-1 0,1 0-1,0 1 1,0-1 0,-1 0 0,2-2 0,-1 1 23,9-8 373,12-14-10,-2-1-1,25-36 1,-53 76-670,2 1 1,0 0-1,0 1 0,1-1 0,-2 25 1,4-33-44,0 11 462,-2 34 0,5-44-317,3-6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17068,'2'4'161,"0"1"0,-1-1 0,0 0 0,0 1 0,0-1 0,0 0-1,-1 1 1,0-1 0,0 1 0,0-1 0,0 1 0,-2 7 0,0 14 414,2-14-443,1 0 0,0 0 0,0 0 0,1 0 0,8 22 0,-9-31-160,0 0-1,0 0 0,0-1 1,1 1-1,-1 0 0,1-1 0,0 1 1,0-1-1,0 0 0,0 1 1,0-1-1,1 0 0,-1 0 0,1 0 1,-1-1-1,1 1 0,-1-1 1,1 1-1,0-1 0,0 0 1,0 0-1,0 0 0,0 0 0,0-1 1,0 1-1,0-1 0,0 0 1,4 0-1,0-1-109,1 0-1,-1-1 1,0 1 0,0-2 0,0 1 0,0-1 0,-1 0-1,1 0 1,-1-1 0,1 0 0,-1 0 0,6-6-1,12-10-576,31-34-1,-47 46 552,15-17-185,-22 28 377,-1 0 1,1 0-1,-1 0 1,0 0-1,0 0 1,0 0-1,0 0 0,0 0 1,-2 4-1,-2 14 95,2-15-38,0 1-1,1-1 0,0 1 0,0 0 1,0 0-1,1-1 0,0 1 0,2 13 1,3-14 55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17932,'3'0'279,"0"0"0,0 0 0,0 1 0,0-1 1,0 1-1,-1 0 0,1 0 0,0 0 0,0 0 0,-1 1 1,1-1-1,0 1 0,-1-1 0,0 1 0,1 0 0,-1 0 1,3 3-1,15 9 28,6 2-142,-1-2-57,-1 0 0,38 32 0,-59-42-295,0-1 0,0 0 0,0 1 0,0-1 0,-1 1 0,0 0 0,0 0 0,4 8 0,-6-10 71,1 0-1,-1-1 0,1 1 0,-1 0 0,1-1 0,-1 1 0,0 0 1,0 0-1,0-1 0,0 1 0,0 0 0,0 0 0,0-1 0,-1 1 1,1 0-1,-1-1 0,1 1 0,-1 0 0,0-1 0,1 1 0,-1-1 1,0 1-1,0-1 0,0 1 0,-2 1 0,-6 3-831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16876,'1'3'1728,"3"-4"-976,3-5-208,8-4 825,2-3-217,10-3-248,0-4-200,4-1-216,-3-1-160,1 1-416,0-1-320,-4 3-720,-2 1 72,-4 3 720,-2 3-232,3 2-241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95 13603,'3'-18'712,"-2"11"-475,1 0 1,-1-1-1,-1 1 0,1 0 0,-1-1 0,-1 1 0,1-1 0,-3-9 0,-6 34 939,-1 25-694,-7 85 0,9 43-135,20 317 716,-6 137-584,-24-390-172,-14 322 1684,32-540-1924,0 0 1,-2 1-1,0-1 0,-7 25 1,8-36-527,0-2-1822,-1-8 1320,-2-4 345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18404,'0'15'1720,"4"-14"-1112,8-1-231,9-7 743,7-2-352,2-2-696,6-3-576,-1-7 552,-3-3-160,-2-5-200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15075,'-3'-5'1897,"2"1"-929,1 3-416,4 1 1200,3 0-551,6-2-329,6 2-152,8 0-424,3 0-256,5 0-456,1 0-224,-1-1-488,-3-1 903,-16 2-215,-15 0-176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19036,'9'2'1784,"9"-8"-1423,10-11-113,5 1 528,5-4-1016,4 1-336,5 2 600,-5 1-160,-4 5-233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17596,'36'-47'4361,"7"-7"-3592,99-96 213,40-49-872,-172 190-197,-15 23-42,0-2 108,-55 140-224,-26 84-1629,75-195 1529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18972,'-5'15'1408,"-1"8"-1104,0 2-160,-1 7 425,0 2-313,1 5-488,3 0-385,-1-6 505,2-6-88,2-13-144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17724,'4'4'359,"1"0"0,0 0 0,0 0 0,0-1 0,0 0 0,1 0 1,-1 0-1,1-1 0,0 0 0,-1 0 0,1 0 0,0-1 0,11 2 0,3-2-382,0-1-1,36-3 1,-24 0 482,-31 3-452,1 0 0,0-1-1,0 1 1,-1 0 0,1 0 0,0 0 0,0 1 0,-1-1 0,1 0 0,0 1 0,-1-1 0,1 1 0,0-1 0,-1 1 0,1 0 0,-1 0 0,3 1 0,-3 0-6,0-1 1,-1 1-1,1-1 1,0 1-1,-1-1 0,1 1 1,-1 0-1,0-1 1,1 1-1,-1 0 0,0-1 1,0 1-1,0 0 1,0-1-1,-1 1 0,1 0 1,0-1-1,-1 1 1,0 1-1,-10 35-2,-1 0 0,-30 61 0,-3 11-3,36-83-52,5-14-262,0-1-1,-1 0 0,0 0 0,-7 12 1,12-23 296,-1-1-1,1 1 1,0 0 0,-1-1 0,1 1 0,-1-1 0,1 1 0,0-1 0,-1 1 0,1-1 0,-1 1 0,1-1-1,-1 1 1,0-1 0,1 0 0,-1 1 0,1-1 0,-1 0 0,0 0 0,1 1 0,-1-1 0,0 0-1,1 0 1,-1 0 0,0 0 0,1 0 0,-1 0 0,0 0 0,0 0 0,-8-3-404</inkml:trace>
  <inkml:trace contextRef="#ctx0" brushRef="#br0" timeOffset="1">31 301 18004,'5'2'2008,"4"1"-1328,5-2-263,4-1 903,5-1-600,4-1-136,4-1-720,2-1-464,5-2 552,-3-2-192,7 2-152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18580,'4'-3'275,"0"-1"-1,1 1 1,-1-1 0,1 1-1,0 0 1,-1 1 0,1-1-1,1 1 1,-1 0 0,0 0-1,0 1 1,1 0 0,-1-1 0,1 2-1,6-1 1,-9 1-238,-1 0 0,1 0 1,-1 0-1,1 1 0,-1-1 0,1 1 0,-1 0 1,1 0-1,-1 0 0,0 0 0,1 0 0,-1 0 1,0 0-1,0 1 0,0-1 0,0 1 0,0 0 1,0 0-1,0-1 0,0 1 0,-1 0 0,1 1 1,-1-1-1,0 0 0,0 0 0,1 1 1,-1-1-1,-1 0 0,1 1 0,0-1 0,0 1 1,-1-1-1,0 1 0,1 3 0,-1 4-33,1-1 0,-1 1 0,-1 0-1,0 0 1,0-1 0,-1 1 0,0-1-1,-1 1 1,0-1 0,0 0 0,-1 0-1,-7 13 1,-8 8-46,0-1-1,-30 32 1,26-33-50,-26 41-1,48-66 69,-1 0 0,0 0-1,1 1 1,-1-1-1,1 0 1,0 1-1,0 3 1,0-6-4,1 0 0,0-1 0,0 1 0,0 0 1,0-1-1,0 1 0,1-1 0,-1 1 0,0 0 0,0-1 0,0 1 1,0 0-1,1-1 0,-1 1 0,0-1 0,1 1 0,-1-1 1,0 1-1,1-1 0,-1 1 0,1-1 0,-1 1 0,1-1 1,-1 1-1,1-1 0,-1 0 0,1 1 0,-1-1 0,1 0 1,-1 1-1,1-1 0,0 0 0,-1 0 0,1 0 0,0 1 1,-1-1-1,1 0 0,0 0 0,-1 0 0,1 0 0,0 0 0,-1 0 1,1 0-1,-1-1 0,2 1 0,4-1-127,0 0 1,-1-1-1,1 0 0,-1 0 1,1-1-1,-1 1 0,1-1 1,-1 0-1,0 0 0,5-5 1,-3 3 3,23-16-443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13971,'1'1'317,"0"-1"1,0 1-1,0 0 1,1 0-1,-1 0 1,0 1-1,0-1 1,-1 0-1,1 0 0,0 0 1,0 1-1,0-1 1,-1 0-1,1 1 1,-1-1-1,1 1 1,-1-1-1,0 1 0,1-1 1,-1 4-1,3 36 1888,-2-30-2115,-1-1 6,1 5-4,0 0 0,1 0 0,6 27 0,-6-38-107,-1 0-1,1 1 0,-1-1 0,2 0 0,-1-1 1,0 1-1,1 0 0,-1-1 0,1 1 0,0-1 0,0 0 1,0 0-1,1 0 0,-1 0 0,1-1 0,0 1 0,6 3 1,27 7-219,-31-12 188,0 1 0,0-1 0,-1 1 0,1 1 0,0-1 1,-1 1-1,1 0 0,-1 1 0,0-1 0,0 1 0,9 8 0,-14-10 45,1-1-1,-1 0 1,1 0-1,-1 0 0,1 1 1,-1-1-1,0 0 0,0 0 1,1 1-1,-1-1 0,0 0 1,0 0-1,0 1 0,-1-1 1,1 0-1,0 1 0,0-1 1,-1 0-1,1 0 1,-1 0-1,1 1 0,-1-1 1,1 0-1,-1 0 0,0 0 1,0 0-1,1 0 0,-1 0 1,0 0-1,-1 1 0,-31 26 50,32-28-47,-7 6-28,-1 0 1,0-1 0,0 0-1,0 0 1,0-1-1,-1-1 1,0 1 0,0-1-1,0-1 1,0 0 0,0-1-1,0 1 1,-12-2-1,19 0-30,0-1-1,0 0 1,0 1-1,1-2 1,-1 1-1,0 0 1,1 0-1,-1-1 1,0 1-1,1-1 0,0 0 1,-1 0-1,1 0 1,0 0-1,0 0 1,0 0-1,0-1 1,1 1-1,-1-1 1,-2-4-1,-8-17-301</inkml:trace>
  <inkml:trace contextRef="#ctx0" brushRef="#br0" timeOffset="1">96 39 15227,'23'-4'1849,"5"4"-881,-1 0-376,4 0 1304,4 0-695,1 2-961,1-2 80,-1-7-152,-3-6-64,-8-4-272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38 17156,'35'-37'2854,"-56"60"-1689,-1 0 0,-49 37 1,-60 32-1479,124-87 406,-104 66-47,90-59-24,1-2 1,-2 0 0,-37 11-1,57-20-23,0 0 0,-1-1 0,1 1 0,0-1 1,-1 0-1,1 1 0,-1-1 0,1 0 0,-1 0 0,1-1 0,0 1 0,-1 0 0,1-1 0,-1 0 0,-3-1 0,5 1-15,0 0 0,0 0 0,0 0 0,0 0 0,0 0 0,0 0 0,0-1 0,1 1 0,-1 0 0,0 0 0,1-1 0,-1 1 0,1 0 0,-1-1 0,1 1 0,0 0 0,0-1 0,0 1 0,-1-1 0,1 1 0,0 0 0,1-1 0,-1 1 0,0-1 0,0 1 1,1 0-1,-1-1 0,1-1 0,3-11-133,1 1 0,0-1 0,1 1 0,0 0 0,1 1 0,1 0 0,0 0 0,0 0 0,1 1 0,1 0 0,0 1 0,0 0 0,1 0 0,0 1 0,1 1 0,0 0 0,23-12 0,-31 18 150,0 1 0,0-1 1,-1 1-1,1 0 0,0 0 0,0 0 1,0 1-1,0-1 0,0 1 1,0 0-1,0 0 0,0 0 1,0 1-1,0-1 0,0 1 0,0 0 1,0 0-1,0 1 0,0-1 1,5 4-1,-3-1 33,0 1 0,0 0 0,0 0 0,-1 0 0,0 1 0,0 0 0,-1 0 0,0 0 0,0 0 0,4 8 0,-7-11-25,8 13 178,0-1 0,19 25-1,-25-36-232,0-1 0,-1 0 0,1 0 0,0 0 0,1-1 0,-1 1 0,0-1 0,1 0 0,-1 0 0,1 0 0,0 0 0,0 0 0,-1-1 0,1 0 0,0 0 0,0 0 0,9 1 0,-2-2-186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14779,'3'1'1464,"10"-1"-823,1 0-225,10-1 656,4-2-168,7 0-232,4 1-136,1 0-232,2-1-208,-8 0-424,-1 1-264,-10 1 536,-4 0-96,-12 1-112,-6 0-88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31 15435,'-2'-3'183,"0"1"1,-1-1-1,1 1 0,-1 0 0,1 0 0,-1 0 0,0 0 1,0 0-1,0 1 0,0-1 0,0 1 0,0 0 0,0 0 0,0 0 1,-1 0-1,1 0 0,0 1 0,-1-1 0,-3 1 0,0 0-22,1 0 0,-1 0 0,0 1 0,0 0-1,0 0 1,1 1 0,-1 0 0,-9 3 0,8 0-75,-1 0 0,2 0 0,-1 0 0,1 1 0,-1 0 0,2 1 0,-1 0 0,1 0 0,0 0 0,0 0 0,1 1 0,0 0-1,0 0 1,1 1 0,0-1 0,1 1 0,0 0 0,-3 14 0,3-13-23,1 1-1,0 0 0,1-1 0,0 1 0,1 0 0,0 0 1,1 0-1,0 0 0,0-1 0,1 1 0,1 0 1,0-1-1,0 0 0,1 1 0,9 16 0,-11-23-60,1 0 0,-1 0 0,1-1 0,0 0-1,0 1 1,0-1 0,0 0 0,0-1 0,1 1-1,-1 0 1,1-1 0,0 0 0,0 0 0,0 0-1,0 0 1,0-1 0,0 1 0,0-1 0,0 0 0,1-1-1,-1 1 1,0-1 0,1 1 0,-1-1 0,0-1-1,1 1 1,-1 0 0,0-1 0,1 0 0,-1 0-1,0-1 1,4-1 0,3-1 17,0-1 1,-1-1-1,1 0 0,-1 0 1,-1-1-1,1 0 0,-1-1 0,-1 0 1,1 0-1,13-19 0,-16 19 74,-1 0-1,0 0 0,0-1 1,-1 0-1,0 0 0,0 0 1,-1 0-1,0-1 0,3-18 1,-6 24-47,0 0 1,0 1 0,0-1 0,0 0-1,0 0 1,-1 1 0,1-1-1,-1 0 1,0 1 0,0-1-1,-1 1 1,1-1 0,-1 1 0,1-1-1,-1 1 1,0 0 0,-1 0-1,1 0 1,0 0 0,-1 0 0,0 1-1,1-1 1,-1 1 0,0-1-1,0 1 1,-1 0 0,1 0-1,-5-1 1,1 0-127,0 0 0,0 1-1,0 1 1,0-1 0,0 1-1,-1 0 1,1 1 0,0 0-1,-14 1 1,18-1 30,0 0 0,0 1 0,0-1 0,0 1-1,0-1 1,0 1 0,0 0 0,0 0 0,0 1 0,0-1 0,1 0 0,-1 1-1,1 0 1,-1-1 0,1 1 0,0 0 0,-1 0 0,1 1 0,0-1 0,0 0-1,1 1 1,-1-1 0,0 1 0,1 0 0,0-1 0,-2 5 0,1 4-377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14787,'8'9'1472,"11"-6"-871,5 0-201,3-1 536,6 0-128,2-2-208,-1 0-320,-2-3-656,-1-1 432,-9 1-136,-5 0-120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14627,'7'-4'4952,"12"-10"-3342,-5 4-934,34-26-284,-1-3 1,-2-1-1,54-61 0,-94 96-411,-3 7 3,-6 12-6,-12 23 1,-5 7-24,4-11-179,-18 52-1,32-63-972,3-22 1172,0 0 1,0 1-1,0-1 0,1 1 1,-1-1-1,0 0 0,0 1 0,0-1 1,1 0-1,-1 1 0,0-1 1,0 0-1,1 1 0,-1-1 0,0 0 1,1 1-1,-1-1 0,0 0 1,1 0-1,-1 0 0,1 1 0,-1-1 1,0 0-1,1 0 0,-1 0 1,1 0-1,-1 0 0,0 0 0,1 0 1,-1 0-1,1 0 0,-1 0 1,1 0-1,-1 0 0,0 0 0,1 0 1,-1 0-1,1 0 0,-1 0 1,0 0-1,1-1 0,-1 1 0,0 0 1,1 0-1,0-1 0,12-5-515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15371,'0'0'43,"0"0"0,1 0 0,-1 0 0,0 0 0,0 0 0,0 0 1,1 0-1,-1 0 0,0 0 0,0 0 0,0 0 0,0 0 0,1 0 0,-1 1 0,0-1 0,0 0 0,0 0 0,0 0 0,1 0 0,-1 0 0,0 0 0,0 0 0,0 1 0,0-1 0,0 0 0,0 0 0,1 0 0,-1 0 0,0 0 0,0 1 0,0-1 0,0 0 0,0 0 0,0 0 0,0 0 0,0 1 1,0-1-1,0 0 0,0 0 0,0 0 0,0 1 0,0-1 0,0 0 0,0 0 0,0 0 0,0 0 0,0 1 0,0-1 0,0 0 0,0 0 0,0 0 0,0 0 0,0 1 0,0-1 0,-1 0 0,1 0 0,0 0 0,0 0 0,0 0 0,0 1 0,0-1 0,0 0 0,-1 0 0,1 0 0,0 0 0,0 0 1,-14 20 1241,4-5-305,6-7-831,0 0 0,0 0 0,1 1 0,0-1 0,1 1 0,0 0 0,0-1 0,1 1 0,0 0 0,1 0 0,0 11 0,0-17-129,1 0 0,-1 0 0,1 1 0,0-1 0,0 0 0,0 0 0,0 0 0,1 0 0,-1-1 0,1 1 0,0 0 0,0 0 0,0-1 0,0 1 0,0-1 0,0 0 0,1 0 0,-1 0 0,1 0 0,-1 0 0,1 0 0,0-1 0,0 1 0,0-1 0,0 0 0,0 0 0,0 0 0,0 0 0,0 0 0,0-1 0,1 1 0,-1-1 0,6 0 0,0 0 54,0 0 0,-1-1 0,1 0 0,0-1 0,0 0 0,-1 0 0,1-1 1,-1 0-1,0 0 0,0-1 0,0 0 0,0 0 0,-1-1 0,0 0 1,8-7-1,-12 10-39,1-1 0,-1-1 0,0 1-1,0 0 1,0-1 0,-1 0 0,1 1 0,-1-1 0,0 0 0,0 0 0,0 0 0,-1-1 0,1 1 0,-1 0 0,0-1 0,0 1 0,-1-1 0,1 1 0,-1-1 0,0 1 0,0-1 0,0 1 0,-1-1 0,0 1 0,0 0 0,0-1 0,0 1 0,-1 0-1,1-1 1,-5-6 0,2 3-3,-1 1 0,0-1 0,-1 1 0,-8-10 0,11 15-128,1-1-1,-1 1 1,1 0-1,-1 0 0,0 0 1,0 0-1,0 0 0,0 1 1,0-1-1,0 1 0,-1 0 1,1 0-1,0 0 0,-5 0 1,7 0 79,0 1 0,0 0 0,1 0 1,-1 0-1,0 0 0,1 1 0,-1-1 1,0 0-1,0 0 0,1 0 0,-1 1 1,0-1-1,1 0 0,-1 1 0,0-1 1,1 0-1,-1 1 0,1-1 0,-1 1 1,1-1-1,-1 1 0,1-1 0,-1 1 1,1-1-1,-1 1 0,1 0 0,0-1 0,-1 1 1,1 0-1,0-1 0,-1 1 0,1 0 1,0-1-1,0 2 0,-1 1-7,1-1-1,0 1 0,0-1 1,0 1-1,0-1 1,1 1-1,-1-1 1,1 1-1,0 2 1,8 13-411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13419,'0'0'44,"0"0"0,0 0 1,0 0-1,1 0 0,-1 0 1,0 0-1,0 0 0,0 0 0,1 0 1,-1 0-1,0 1 0,0-1 1,0 0-1,1 0 0,-1 0 0,0 0 1,0 0-1,0 0 0,0 0 1,1 0-1,-1 1 0,0-1 1,0 0-1,0 0 0,0 0 0,0 0 1,0 1-1,1-1 0,-1 0 1,0 0-1,0 0 0,0 1 0,0-1 1,0 0-1,0 0 0,0 0 1,0 1-1,0-1 0,0 0 0,0 0 1,0 0-1,0 1 0,0-1 1,-5 13 828,-12 12 1001,16-23-1814,-191 230 3204,183-225-3401,4-10 161,1-19-87,2 5-91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17540,'-3'0'164,"0"1"-1,0 0 1,1-1 0,-1 1 0,1 0 0,-1 0 0,1 1 0,-1-1 0,1 0 0,-1 1-1,1-1 1,0 1 0,0 0 0,0 0 0,0 0 0,0 0 0,0 0 0,1 0-1,-3 5 1,-1 0 44,1 0 0,0 1-1,1-1 1,-1 1 0,-2 11-1,5-14-162,0 0 0,0-1-1,0 1 1,1 0 0,0 0-1,0 0 1,0 0 0,2 7-1,-2-11-41,0 0 1,0 0-1,1 1 0,-1-1 0,1 0 0,-1 0 1,1 0-1,-1 0 0,1 0 0,0 0 0,0 0 1,-1 0-1,1 0 0,0 0 0,0 0 0,0-1 1,0 1-1,0 0 0,0-1 0,0 1 1,0 0-1,0-1 0,0 1 0,1-1 0,-1 0 1,0 1-1,0-1 0,0 0 0,1 0 0,-1 0 1,0 0-1,0 0 0,1 0 0,-1 0 0,0 0 1,0 0-1,0 0 0,2-1 0,2-1 3,0 0 0,0 0 0,-1 0 0,1 0 0,0-1 0,-1 0 0,0 0 0,0 0 0,0 0 0,0-1 0,0 1 0,-1-1 0,0 0 0,1 0 0,-1-1 0,4-7 0,-2 3 6,-1 0 1,0 0-1,0 0 0,0 0 0,-1-1 1,-1 0-1,3-17 0,-5 25-7,1 0 0,-1 0 0,0 0 0,0 0 0,0 0 0,0 0 0,-1 0 1,1-1-1,0 1 0,-1 0 0,0 0 0,1 0 0,-1 0 0,0 1 0,0-1 0,0 0 0,0 0 0,0 0 0,-1 1 0,-2-4 0,3 5-2,0-1-1,-1 1 1,1-1 0,0 1 0,-1 0-1,1-1 1,-1 1 0,1 0-1,-1 0 1,1 0 0,-1 0-1,1 0 1,-1 0 0,1 1-1,-1-1 1,1 0 0,0 1 0,-1-1-1,1 1 1,0-1 0,-1 1-1,1 0 1,0 0 0,0-1-1,-1 1 1,1 0 0,0 0-1,0 0 1,0 0 0,-1 2 0,-6 5-27,-1 1 1,1 0 0,1 1 0,0 0 0,0 0 0,1 1 0,0-1 0,1 1 0,-5 14 0,7-16-95,1-1 0,-1 1 0,1 0 0,1 0 0,-1 0 0,2 0 0,-1 0 0,1 0 0,1 0 0,-1 0 0,2 0 0,3 18 0,6-4-229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16195,'-5'3'306,"1"0"0,0 0 0,1 1 0,-1 0 0,1-1 0,-1 1 0,1 0-1,1 1 1,-1-1 0,0 0 0,1 1 0,0 0 0,0-1 0,0 1 0,1 0-1,-2 8 1,3-12-277,0 0 0,0-1 0,0 1 0,0 0 0,0-1 0,0 1 0,0 0 0,0-1 0,1 1 0,-1-1 0,0 1 0,0 0 0,1-1 0,-1 1 0,0-1 0,1 1 0,-1-1 0,0 1 0,1-1 0,-1 1 0,1-1 0,-1 1 0,1-1 0,-1 1-1,1-1 1,0 0 0,-1 1 0,1-1 0,0 0 0,1 1 18,0-1-1,0 1 0,0-1 0,0 0 0,0 0 1,0 0-1,0 0 0,0-1 0,0 1 0,2-1 1,3-1 82,-1 0 1,1 0 0,-1-1 0,12-6 0,-12 5-9,-1 0-1,0 0 1,0 0-1,-1-1 1,1 0-1,-1 0 0,5-7 1,-8 11-106,-1 0 0,1 0-1,0 0 1,-1 0 0,1 0 0,-1 0 0,1 0 0,-1 0 0,1 0-1,-1-1 1,0 1 0,0 0 0,0 0 0,1 0 0,-1-1 0,0 1-1,0 0 1,-1 0 0,1 0 0,0-1 0,0 1 0,-1 0-1,1 0 1,0 0 0,-1 0 0,1 0 0,-1 0 0,0 0 0,1 0-1,-1 0 1,0 0 0,1 0 0,-1 0 0,0 0 0,0 0 0,0 0-1,0 1 1,0-1 0,0 0 0,0 1 0,0-1 0,0 1 0,0-1-1,0 1 1,-1-1 0,-1 1 0,-1-2-116,-1 0 1,0 1-1,0 0 0,0 0 1,0 0-1,0 1 0,0-1 1,0 1-1,0 0 0,0 1 0,0-1 1,0 1-1,0 0 0,0 0 1,-10 4-1,15-4 76,0-1 13,-1 0 0,1 0-1,-1 0 1,1 0-1,0 0 1,-1 0 0,1 0-1,0 0 1,-1 1 0,1-1-1,0 0 1,-1 0-1,1 0 1,0 1 0,-1-1-1,1 0 1,0 0 0,0 1-1,-1-1 1,1 0-1,0 1 1,0-1 0,0 0-1,-1 1 1,1-1 0,0 0-1,0 1 1,0-1-1,0 0 1,0 1 0,0-1-1,0 0 1,-1 1-1,1-1 1,0 1 0,0-1-1,1 0 1,-1 1 0,0-1-1,0 0 1,0 1-1,0-1 1,0 0 0,0 1-1,0-1 1,1 0 0,-1 1-1,0-1 1,0 0-1,0 1 1,1-1 0,-1 0-1,0 1 1,1-1 0,13 9-423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17300,'-13'-1'1584,"10"-1"-1080,9 0-232,15-4 872,14 2-383,11-4-353,2 0-96,13 1-160,0-2-48,2 2-8,-7 1-8,-10 3-128,-4 2-160,-15 1-576,-7 1-161,-13 1 721,-7 1-144,-16 2-168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12251,'-7'12'1632,"20"-6"-600,7-5-408,17-7 1961,6-2-1561,14-2-280,9-2-152,7 1-512,-1-2-392,-2-4 280,-1 1-80,-2 3-152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15459,'-16'-4'1625,"16"4"-1598,0 0 0,0 0 0,0 0 0,0 0 0,0 0 0,0 0 0,0 0 0,0 0 0,1 0 1,-1 0-1,0 0 0,0 0 0,0 0 0,0 0 0,0 0 0,0 1 0,0-1 0,0 0 0,0 0 0,0 0 0,0 0 1,0 0-1,0 0 0,0 0 0,0 0 0,0 0 0,0 0 0,0 0 0,0 0 0,0 0 0,0 0 0,0 0 0,0 0 0,0 1 1,0-1-1,0 0 0,0 0 0,0 0 0,0 0 0,0 0 0,0 0 0,0 0 0,0 0 0,0 0 0,0 0 0,0 0 1,0 0-1,-1 0 0,1 0 0,0 0 0,26 15 1624,-11-7-1617,57 37 243,-66-40-254,1 0 0,-1 1 0,0 0 0,0 0 0,0 0 0,-1 0 0,0 1 0,4 7 0,-7-10-15,-1 0 1,1 0 0,-1 0-1,0 0 1,-1 0 0,1 0-1,-1 1 1,0-1 0,0 0-1,0 0 1,0 0 0,-1 0-1,1 0 1,-1 0 0,0 1 0,-1-2-1,1 1 1,-2 4 0,-5 8-13,-1 0 1,-19 27-1,18-28-32,-5 8-117,-4 6 817,-36 42 0,47-64-474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17892,'16'-10'2543,"-16"9"-2485,1 1 0,-1 0 0,0 0 0,0 0 0,0 0 0,1 0 0,-1 0 0,0 0 0,0 0 0,0-1 0,1 1 0,-1 0 0,0 0 0,0 0 0,0 0-1,1 0 1,-1 0 0,0 0 0,0 0 0,0 0 0,1 0 0,-1 0 0,0 0 0,0 1 0,0-1 0,1 0 0,-1 0 0,0 0 0,0 0 0,0 0 0,0 0 0,1 0-1,-1 0 1,0 1 0,0-1 0,0 3 159,0 1 0,0-1 0,0 0 0,0 1 0,-1-1 0,0 0 0,-1 6 0,1-6-247,-92 292 482,60-200-383,30-86-65,-1 1 5,1 1 0,0 0 1,0 0-1,1 0 0,-1 14 0,3-23-6,0 0-1,0 0 0,0 0 0,0 0 1,1 0-1,-1 0 0,0-1 0,1 1 1,0 0-1,-1 0 0,1 0 0,0 0 1,0-1-1,0 1 0,0 0 0,0-1 1,0 1-1,1-1 0,-1 1 0,1-1 1,-1 0-1,1 1 0,-1-1 0,1 0 1,0 0-1,-1 0 0,1 0 0,0-1 1,0 1-1,0 0 0,-1-1 0,1 1 1,0-1-1,0 1 0,0-1 0,3 0 1,9 0-57,0-1 0,-1 0 0,1-1 0,-1 0 0,1-1 0,-1-1 1,0 0-1,0-1 0,-1 0 0,1-1 0,-1 0 0,-1-1 0,1 0 0,13-12 0,-23 17-10,1 1-1,-1-1 1,0 0-1,0 0 0,0 0 1,0 0-1,-1 0 0,1 0 1,0 0-1,-1-1 1,0 1-1,1-1 0,-1 1 1,0-1-1,0 1 0,0-1 1,-1 0-1,1 0 1,-1 1-1,1-1 0,-1 0 1,0 0-1,0-3 0,-7-11-373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13803,'-1'7'2016,"1"1"-1135,3-4-345,7 0 2168,8-1-1736,7-1-199,6-1-353,4-1-64,2-4-328,0-2-184,-2-1-624,-2 0 2056,-9-5-1304,-4 4 8,-6 0-24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15627,'-14'7'1833,"7"0"-985,5-4-328,11 0 1144,6 0-407,14-3-305,3-2-208,8 1-328,1 0-72,7-1-440,-1-2-376,-4-2 464,-6-5-112,-8-12-112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4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26 15539,'1'0'199,"-1"-1"0,1 1 0,-1-1 0,1 0-1,-1 0 1,1 1 0,-1-1 0,0 0 0,1 0 0,-1 1-1,0-1 1,0 0 0,0 0 0,1 0 0,-1 1 0,0-1-1,0 0 1,0 0 0,0 0 0,0 0 0,-1 1-1,1-1 1,0 0 0,0 0 0,-1 0 0,1-1 0,-1 2-77,0-1 0,0 1 0,-1-1 0,1 1 1,0-1-1,0 1 0,0 0 0,0 0 0,0-1 0,0 1 1,0 0-1,-1 0 0,1 0 0,0 0 0,0 1 1,0-1-1,0 0 0,0 0 0,0 1 0,0-1 1,-2 1-1,-6 2 52,1 0 0,-1 0 0,0 1 0,-12 8 1,18-11-177,1 0 0,0 1 0,0-1 1,0 1-1,-1 0 0,2 0 0,-1-1 0,0 1 1,0 1-1,1-1 0,-1 0 0,1 0 0,-1 0 1,1 1-1,0-1 0,0 1 0,0-1 1,0 1-1,1-1 0,-1 5 0,1-5-2,0 0-1,1-1 0,-1 1 1,1 0-1,-1 0 0,1-1 0,0 1 1,0-1-1,0 1 0,0-1 1,0 1-1,0-1 0,0 1 1,0-1-1,1 0 0,-1 0 1,0 0-1,3 2 0,33 19-72,-23-15 58,-1 1 9,0 1-1,0 0 1,-1 0 0,0 1-1,-1 1 1,0-1 0,0 2-1,16 24 1,-23-30 3,-1-1 0,0 1 1,0 0-1,-1 0 0,0 1 0,0-1 0,0 0 0,0 1 0,-1-1 0,-1 1 1,1-1-1,-1 1 0,0-1 0,0 1 0,-1 0 0,0-1 0,0 1 1,0-1-1,-1 0 0,0 1 0,0-1 0,-1 0 0,-4 9 0,-2-3-17,1-1 0,-1 1 0,-1-2 0,0 1-1,0-1 1,-1-1 0,-1 0 0,1 0 0,-1-1-1,-1-1 1,1 0 0,-1-1 0,-1 0-1,1-1 1,-1 0 0,0-1 0,0-1 0,-20 3-1,31-6 27,1 0 0,0 0-1,-1 0 1,1 0 0,-1 0-1,1 0 1,-1 0 0,1-1 0,0 1-1,-1-1 1,1 0 0,0 0-1,0 0 1,-1 0 0,1 0-1,0 0 1,0 0 0,0-1-1,-2-1 1,2 1-1,1 0-1,0 0 1,0 0 0,0 0-1,0 0 1,1 0 0,-1-1-1,1 1 1,-1 0 0,1 0-1,0 0 1,-1-1 0,1 1-1,0 0 1,1 0-1,-1-1 1,0 1 0,1 0-1,-1 0 1,1 0 0,0-3-1,4-9-3,1 0-1,0 0 0,1 0 0,1 1 0,0-1 1,1 2-1,16-19 0,80-75 0,-101 102 6,181-147 577,-167 137-436,-15 12-124,4-3 144,0-1-1,0 1 1,11-15-1,-17 20-137,-1-1-1,1 0 0,0 1 1,-1-1-1,1 0 0,-1 1 1,1-1-1,-1 0 0,1 0 1,-1 0-1,1 0 0,-1 1 1,0-1-1,0 0 0,1 0 1,-1 0-1,0 0 0,0 0 1,0 0-1,0 0 0,0 0 1,0 0-1,0 0 0,0 1 1,-1-1-1,1 0 0,0 0 1,0 0-1,-1 0 0,1 0 1,-1 0-1,1 1 0,-1-1 1,1 0-1,-1 0 0,1 1 1,-1-1-1,0 0 0,1 1 1,-1-1-1,0 1 0,0-1 1,1 1-1,-1-1 0,0 1 1,0-1-1,0 1 0,-1-1 1,-13-3-137,0 0 0,0 1 1,-1 1-1,1 0 0,-1 1 1,1 0-1,-19 3 0,2-1-1060,23-2 959,-11 3-505,15 1 74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18044,'4'-7'2000,"3"0"-1400,-7 8-280,-1 8 1017,-2 4-481,3 3-200,-1 4-344,-1 4-88,1 5-88,-1-1-16,2 2-8,2-1-88,-2-2-552,0-1-424,0-7 808,-3-5-144,2-8-128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88 18812,'1'-1'106,"0"1"0,0 0 0,0-1 0,0 0 0,0 1 0,0-1 0,0 0 0,0 1 0,-1-1 0,1 0 0,0 0 0,0 0 0,-1 0 0,1 0 0,0 0 0,-1 0 0,1 0 0,-1 0-1,0 0 1,1 0 0,-1 0 0,0 0 0,1 0 0,-1 0 0,0-1 0,0 1 0,0 0 0,0 0 0,0 0 0,0 0 0,-1 0 0,1-1 0,0 1 0,0 0 0,-1 0 0,1 0 0,-1 0 0,1 0 0,-1 0 0,1 0 0,-1 0 0,0 0 0,1 0 0,-1 0 0,-2-1 0,0-2 61,0 1-1,-1-1 1,0 0 0,0 1 0,0 0 0,0 0-1,0 0 1,-1 1 0,-6-4 0,5 4-111,0 1 1,0-1-1,-1 1 1,1 0-1,0 0 1,0 1 0,-1 0-1,1 0 1,0 1-1,-1 0 1,1 0-1,0 0 1,0 1-1,0-1 1,-10 6-1,12-5-53,0 0 0,0 0 0,0 0-1,1 1 1,-1 0 0,1 0 0,0 0-1,-1 0 1,1 0 0,1 0 0,-1 1-1,0 0 1,1-1 0,0 1 0,0 0 0,0 0-1,0 0 1,1 0 0,-1 1 0,1-1-1,0 0 1,1 1 0,-1 4 0,0-8-10,1 1 1,0 0 0,0 0-1,0 0 1,0 0-1,1 0 1,-1 0 0,0 0-1,1 0 1,0-1 0,-1 1-1,1 0 1,0 0-1,0-1 1,0 1 0,0 0-1,0-1 1,0 1 0,0-1-1,0 1 1,3 1-1,-1-1-12,-1-1-1,1 1 0,0-1 0,0 0 1,-1 0-1,1 0 0,0 0 1,0 0-1,0-1 0,0 1 0,0-1 1,4 0-1,4 0-60,-1-1-1,1 0 1,-1-1 0,0 0-1,0-1 1,19-7 0,-19 6-15,1-1 0,-1 0 0,-1 0 0,1-1 0,-1-1 0,0 0 0,0 0 0,-1 0 0,15-17 0,-20 16-139,-7 9-104,-9 10-102,9-5 326,0 0 0,1 0 0,-1 1 0,2-1 0,-1 1-1,1-1 1,0 1 0,0 0 0,1 0 0,-1 0 0,2 0 0,-1 0 0,1 0 0,0 0 0,0 0 0,1 0-1,0 0 1,0 0 0,4 9 0,0-2-8,1 1 0,1-1 0,0-1 0,1 1 0,0-1 0,1-1 0,18 21 0,-14-20 130,-4-3-32,0-1 0,-1 1 1,0 1-1,12 21 0,-19-30 63,0 0-1,0-1 1,0 1-1,0 0 1,-1 0-1,1 0 1,-1 0 0,1 0-1,-1 0 1,0 0-1,0 0 1,0 0-1,0 0 1,0 0-1,0 0 1,-1 0-1,1 0 1,0 0 0,-1 0-1,0 0 1,1 0-1,-1-1 1,0 1-1,0 0 1,0 0-1,0-1 1,-1 1-1,1-1 1,0 1 0,-1-1-1,1 1 1,-1-1-1,1 0 1,-1 1-1,1-1 1,-1 0-1,0 0 1,0 0-1,-2 0 1,-9 5 414,-1-1 0,1 0 0,-1-1 0,-1 0 0,1-1 0,-18 1 0,-90 0 1877,98-4-2055,24 0-320,0 0 0,0 0 1,0 0-1,0 0 0,0 0 1,0 0-1,0 0 0,0 0 1,-1 0-1,1 0 0,0 0 1,0 0-1,0 0 0,0 0 1,0 0-1,0 0 0,0 0 1,-1 0-1,1 0 0,0 0 1,0 0-1,0 0 0,0 0 1,0 0-1,0 0 0,0 0 1,0 0-1,-1 0 0,1 0 1,0 0-1,0-1 0,0 1 1,0 0-1,0 0 0,0 0 1,0 0-1,0 0 0,0 0 1,0 0-1,0 0 0,0 0 1,0-1-1,0 1 0,0 0 1,-1 0-1,1 0 0,0 0 1,0 0-1,0 0 0,0 0 1,0-1-1,0 1 0,0 0 1,1 0-1,-1 0 0,0 0 1,0 0-1,0 0 0,0 0 0,0-1 1,0 1-1,0 0 0,0 0 1,0 0-1,0 0 0,0 0 1,0 0-1,0 0 0,11-10-2740,4-6 1442,-4-2 68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 19964,'-1'-1'90,"1"1"-1,-1 0 1,1 0-1,-1 0 1,0 0-1,1 0 1,-1 0-1,1 0 1,-1 0 0,1 0-1,-1 0 1,0 0-1,1 0 1,-1 0-1,1 0 1,-1 1-1,0-1 1,1 0-1,-1 0 1,1 1-1,-1-1 1,1 0-1,-1 1 1,1-1-1,0 1 1,-1-1-1,1 0 1,-1 2 0,-13 12 741,7-6-568,1 0-1,0 0 1,0 1 0,1 0 0,0 0 0,-6 15 0,10-21-269,0-1 1,1 1 0,-1-1 0,0 1-1,1-1 1,0 1 0,-1-1-1,1 1 1,0-1 0,0 1 0,1-1-1,-1 1 1,1-1 0,-1 1-1,1-1 1,0 0 0,-1 1 0,1-1-1,0 0 1,1 1 0,-1-1 0,0 0-1,1 0 1,-1 0 0,1 0-1,0 0 1,-1 0 0,1-1 0,0 1-1,0-1 1,5 3 0,6 3-214,1-1-1,0 0 1,0-1 0,27 6 0,-29-9 63,1 1 0,0 1-1,-1 0 1,0 1 0,0 0-1,23 14 1,-34-18 143,0 0 1,1 1 0,-1-1-1,1 0 1,-1 0-1,0 1 1,0-1-1,0 0 1,0 1 0,0 0-1,0-1 1,0 1-1,0-1 1,-1 1-1,1 0 1,-1-1 0,1 1-1,-1 0 1,1 3-1,-2-2 13,1 0 0,0 0-1,-1 0 1,1-1 0,-1 1-1,0 0 1,0 0 0,0-1-1,-1 1 1,1-1 0,-3 4-1,-3 4 74,0-1-1,-1-1 0,-1 1 0,-17 13 0,14-12 42,-1 0 1,0-1-1,0 0 0,-1-1 1,0-1-1,-1 0 1,1-1-1,-20 6 0,33-12-110,-1 0-1,0 1 1,1-1-1,-1 0 0,0 0 1,1 0-1,-1 0 0,0 0 1,1 0-1,-1-1 1,0 1-1,1 0 0,-1-1 1,0 1-1,1-1 0,-1 0 1,1 1-1,-1-1 0,1 0 1,0 0-1,-1 0 1,1 0-1,0 0 0,-1-1 1,1 1-1,0 0 0,0 0 1,0-1-1,0 1 0,0-1 1,1 1-1,-1-1 1,0 1-1,1-1 0,-1 1 1,0-4-1,-1-4 45,1-1 0,0 1-1,0-1 1,1 0 0,1-10-1,-1 20-48,4-48-6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17220,'5'-4'1864,"-1"2"-1080,0 2-336,2 0 1049,0 2-257,4 2-488,4 2-240,5-2-272,2 2-152,5-3-616,4 1-384,3-4 760,-1-1-160,5-1-104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17500,'1'0'2032,"-6"5"-1408,-11 3-288,-3 5 1681,-5 6-1377,-2 5-192,-4 9-320,0 6-72,1 0-48,2 2 16,6-4-112,0-2-64,7-6-312,3-5-232,4-13 1808,5-9-1192,-1-7 8,6-12-48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40 15395,'-1'-1'212,"0"-1"-1,0 1 0,0-1 1,0 1-1,0-1 0,0 1 1,0-1-1,-1 1 0,1 0 1,0 0-1,-1 0 1,1 0-1,-1 0 0,1 0 1,-1 0-1,0 0 0,1 1 1,-1-1-1,0 0 0,0 1 1,-2-1-1,0 1-34,0 0 1,0 0-1,0 0 1,0 1-1,0-1 1,0 1-1,1 0 0,-1 0 1,-7 4-1,4-2-117,-1 1 0,1 0 1,0 0-1,1 1 0,-1 0 0,1 0 0,-1 1 0,2 0 1,-9 9-1,13-14-48,1 0 0,-1 0 0,0 0 0,1 1 0,-1-1 0,0 0 0,1 0 1,-1 1-1,1-1 0,0 0 0,-1 1 0,1-1 0,0 1 0,0-1 0,0 0 0,0 1 0,0-1 0,0 2 0,1-2-4,-1 0 0,1 0 0,-1 0-1,1 0 1,-1-1 0,1 1 0,-1 0-1,1 0 1,0 0 0,0-1 0,-1 1-1,1 0 1,0-1 0,0 1 0,0-1-1,0 1 1,0-1 0,1 1 0,2 0-3,-1 0 0,0 0 0,1 0 0,-1-1 0,1 0-1,-1 1 1,1-1 0,-1-1 0,1 1 0,-1 0 0,1-1 0,6-1 0,-4-1 5,-1 0 0,1 0 0,0 0-1,-1 0 1,0-1 0,0 0 0,0 0-1,8-8 1,-11 10-8,-1 0 1,1 1-1,0-1 0,-1-1 0,1 1 0,-1 0 0,0 0 1,0 0-1,0-1 0,0 1 0,0-1 0,0 1 1,0-1-1,-1 1 0,0-1 0,1 1 0,-1-1 1,0 1-1,0-1 0,0 0 0,-1 1 0,1-1 1,0 1-1,-2-4 0,1 5-57,1-1 0,-1 1 1,0-1-1,0 1 0,0 0 0,0 0 0,0 0 1,0-1-1,-1 1 0,1 0 0,0 0 1,0 0-1,-1 1 0,1-1 0,-1 0 0,1 0 1,-1 1-1,1-1 0,-1 1 0,1 0 1,-1-1-1,1 1 0,-1 0 0,0 0 0,1 0 1,-1 0-1,1 0 0,-1 0 0,1 0 0,-1 0 1,0 1-1,1-1 0,-1 1 0,1-1 1,-3 2-1,1-1-26,0 1 1,0-1-1,0 0 1,0 1-1,0 0 1,0 0-1,0 0 1,0 0-1,1 0 1,0 1-1,-1-1 1,1 1-1,0-1 1,0 1-1,0 0 1,-2 4-1,1 8-291</inkml:trace>
  <inkml:trace contextRef="#ctx0" brushRef="#br0" timeOffset="1">393 381 12107,'0'3'174,"-1"0"1,1-1 0,-1 1 0,1-1 0,-1 1 0,0-1 0,0 1 0,0-1 0,0 0-1,-1 1 1,1-1 0,-1 0 0,-1 3 0,-29 27 1308,13-14 117,15-14-1389,-52 60 2025,51-58-2035,1 1 0,-1-1 0,1 1 0,1 0 0,-1 1 0,1-1 0,1 0 0,-4 12 0,6-18-166,0 1 0,-1-1 0,1 0 0,0 0-1,0 1 1,0-1 0,0 0 0,0 0 0,0 1 0,0-1 0,1 0-1,-1 0 1,0 1 0,1-1 0,-1 0 0,1 0 0,-1 0 0,1 1 0,0-1-1,-1 0 1,1 0 0,0 0 0,0 0 0,1 1 0,0-1 7,0 0 0,0 0 1,-1 0-1,1-1 0,1 1 0,-1 0 1,0-1-1,0 1 0,0-1 0,0 0 1,0 0-1,0 0 0,3 0 0,4-1 74,0 0-1,-1-1 1,1 0 0,-1 0-1,0-1 1,9-4-1,-13 5-50,0 0-1,0-1 1,0 1-1,0-1 1,-1 1-1,1-1 0,-1-1 1,0 1-1,0 0 1,0-1-1,0 1 1,0-1-1,-1 0 0,0 0 1,0 0-1,0 0 1,0 0-1,0-1 1,-1 1-1,0-1 0,0 1 1,0-8-1,0 9-113,-2-1-1,1 0 0,0 0 1,-1 0-1,0 1 0,0-1 1,0 0-1,0 1 1,0-1-1,-1 1 0,0-1 1,0 1-1,0 0 0,0-1 1,0 1-1,0 0 0,-1 1 1,0-1-1,1 0 1,-1 1-1,0-1 0,0 1 1,-1 0-1,1 0 0,0 0 1,-1 1-1,-3-3 1,-40-6-1214,36 6 696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15579,'9'-71'7146,"-12"79"-6371,-2 11-477,-3 33-147,1 1-1,3 1 1,5 105-1,3-145-661,-4-14 492,0 0 0,0 0 0,0 0 0,0 0 0,0 0 1,0 0-1,0 0 0,0 0 0,0 1 0,0-1 0,1 0 0,-1 0 1,0 0-1,0 0 0,0 0 0,0 0 0,0 0 0,0 0 0,0 0 1,1 0-1,-1 0 0,0 0 0,0 0 0,0 0 0,0 0 0,0 0 0,0 0 1,0 0-1,0 0 0,1 0 0,-1 0 0,0 0 0,0 0 0,0 0 1,0-1-1,0 1 0,0 0 0,0 0 0,0 0 0,0 0 0,1 0 1,-1 0-1,0 0 0,0 0 0,0 0 0,0 0 0,0-1 0,0 1 1,0 0-1,0 0 0,1-2-77,0 1 1,-1-1 0,1 1-1,-1-1 1,1 0-1,-1 0 1,0 1 0,0-1-1,1 0 1,-1 0-1,-1-2 1,-1-11-394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15067,'-1'12'565,"0"0"0,1 0 0,0 0 0,1 0 0,0-1 0,1 1 0,3 12 1,29 79 669,-34-101-1219,14 29 268,-13-30-237,0 1 0,0-1-1,-1 1 1,1-1 0,1 1 0,-1-1-1,0 1 1,0-1 0,0 0 0,1 0 0,-1 0-1,1 0 1,-1 0 0,1 0 0,2 1-1,-2-2 3,-1 0 0,0 0 0,1 0 0,-1-1 0,0 1 0,1-1 0,-1 1 0,0-1 0,1 1 0,-1-1 0,0 0 0,0 1 0,0-1 0,0 0 0,0 0 0,0 0 0,0 0 0,0 0 0,0 0 0,1-2 0,19-26 522,-18 24-433,62-106 416,-34 54-1876,-22 45 1010,0 3-108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15651,'0'0'107,"-1"0"-1,1-1 0,-1 1 1,1 0-1,-1-1 0,1 1 1,-1 0-1,1 0 1,-1 0-1,1 0 0,-1-1 1,1 1-1,-1 0 0,1 0 1,-1 0-1,0 0 0,1 0 1,-1 0-1,1 0 1,-1 0-1,1 0 0,-1 1 1,1-1-1,-1 0 0,1 0 1,-1 0-1,1 1 0,-1-1 1,-9 16 1564,3 22-775,6-36-884,0 46 82,1-46-90,0 1-1,0-1 0,1 0 0,-1 1 1,0-1-1,1 0 0,0 0 1,-1 1-1,1-1 0,0 0 1,0 0-1,0 0 0,1 0 0,-1 0 1,0 0-1,1 0 0,2 2 1,-2-3 6,-1-1 0,1 1 0,-1-1 0,1 0 0,-1 0 0,0 1 0,1-1 0,-1 0 0,1 0 0,-1-1 0,1 1 0,-1 0 0,1 0 0,-1-1 0,0 1 0,1-1 0,-1 1 0,1-1 0,-1 0 0,0 1 0,0-1 0,1 0 0,-1 0 0,0 0 0,0 0 0,0 0 0,0 0 1,2-2-1,28-37 215,-28 36-196,40-66 350,-41 93-373,-3 60-1458,1-77 1215,0-11-77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15427,'-5'-1'909,"-1"0"0,1 1-1,-1-1 1,1 1-1,-10 1 1,14 0 67,53-3 2042,-31 3-3250,1 0 0,-1 2 0,33 7 0,-36-6 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13835,'43'1'6164,"4"1"-3954,105 2-2122,-11-7 173,33-1-158,-62 0-88,-80 5-30,1 0-301,-50-7-2477,8 6 2205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15835,'-8'0'2145,"-2"-3"871,25-1-1887,3-2-129,11 0-336,8 0-200,6-1-248,6 2-88,1 0-288,0 1-200,-5 4-488,-7 0-216,-10 0 800,-8 3-176,-25 4-249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14555,'-5'4'1584,"7"2"-783,8-5-217,11-1 1448,6-1-856,13 0-383,3-1-113,8 1-272,2-2-336,1 1-696,-3 0 632,2 2-232,-3 0-88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17756,'1'0'130,"0"0"-1,0 1 1,1-1 0,-1 0 0,0 0-1,0 0 1,0 0 0,0 0-1,0 0 1,1 0 0,-1 0 0,0 0-1,0-1 1,0 1 0,0 0 0,0-1-1,0 1 1,2-2 0,1 1 157,39-16 207,0-1-1,-1-3 1,-2-1-1,0-2 1,-1-1-1,51-46 0,-67 52-428,-2-1-1,0-1 0,31-43 1,-65 90-63,0 0 0,2 0 0,-12 41 0,15-43 7,2-6-10,-20 69-71,24-79-149,0 1-1,1 0 1,0-1-1,1 1 1,0 0 0,0 0-1,3 17 1,-3-25 189,0 0 1,1 1-1,-1-1 1,0 0-1,1 1 1,-1-1-1,1 0 1,0 1-1,-1-1 1,1 0-1,0 0 1,0 0-1,0 0 1,-1 0 0,1 0-1,0 0 1,1 0-1,-1 0 1,0 0-1,0 0 1,0-1-1,3 2 1,11 3-449</inkml:trace>
  <inkml:trace contextRef="#ctx0" brushRef="#br0" timeOffset="1">579 330 18372,'-6'11'1624,"-4"7"-1136,-2 2-208,3 0 641,2 3-369,4-3-784,3 0-272,3-9 464,1-3-176,2-7-153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167 124 14235,'0'-1'31,"2"-3"292,0 0-1,0-1 1,0 0-1,0 0 1,-1 1 0,0-1-1,0 0 1,0 0-1,0 0 1,-1-6-1,0 11-278,0 0-1,0-1 0,0 1 1,0 0-1,0-1 0,0 1 1,0-1-1,0 1 0,0 0 1,0-1-1,0 1 0,-1 0 0,1-1 1,0 1-1,0 0 0,0-1 1,-1 1-1,1 0 0,0-1 1,0 1-1,-1 0 0,1 0 0,0-1 1,0 1-1,-1 0 0,1 0 1,0-1-1,-1 1 0,1 0 1,-1 0-1,1 0 0,0 0 1,-1 0-1,1 0 0,0 0 0,-1-1 1,-16 8 598,-11 18-451,26-24-192,1 1 1,0 0 0,-1 0 0,1 0-1,0 0 1,0 0 0,0 0 0,1 0-1,-1 1 1,1-1 0,-1 0-1,1 0 1,-1 0 0,1 1 0,0-1-1,0 0 1,0 1 0,1-1 0,-1 0-1,0 0 1,1 1 0,0-1-1,-1 0 1,1 0 0,0 0 0,0 0-1,0 0 1,0 0 0,1 0 0,-1 0-1,3 3 1,5 3-13,-1-1 1,1 0-1,0 0 1,1-1-1,13 7 1,1 2 18,-16-11-7,-1 1 0,0 0 0,-1 0-1,1 1 1,-1 0 0,0 0 0,7 9 0,-12-13-1,0 0 0,0 0 0,0 0 0,0 0 0,0 0 0,-1 0 0,1 1 0,-1-1 0,1 0 0,-1 0 0,0 1 0,0-1 1,0 0-1,0 0 0,0 1 0,0-1 0,0 0 0,-1 0 0,0 0 0,1 1 0,-1-1 0,0 0 0,0 0 0,0 0 0,0 0 0,0 0 1,0 0-1,-1-1 0,1 1 0,-1 0 0,1-1 0,-3 3 0,-5 4 25,0-1 0,0 0 0,-1 0 0,1-1 0,-2 0 0,1-1 0,-1 0 0,1 0 0,-15 3 0,15-5 94,0 0-1,0-1 1,-1 0-1,1-1 0,-1 0 1,1-1-1,-1 0 1,1 0-1,-1-1 1,-15-3-1,25 3-96,0 1 0,-1 0-1,1 0 1,0-1 0,-1 1 0,1-1 0,0 1 0,0-1 0,0 0-1,-1 1 1,1-1 0,0 0 0,0 0 0,0 0 0,0 0 0,0 0-1,0 0 1,0 0 0,1 0 0,-1 0 0,0 0 0,0 0-1,1-1 1,-1 1 0,1 0 0,-1 0 0,1-1 0,0 1 0,-1 0-1,1-1 1,0 1 0,0 0 0,0-1 0,0 1 0,0-1-1,0 1 1,0 0 0,1-1 0,-1 1 0,0 0 0,1-1 0,-1 1-1,1 0 1,-1 0 0,1 0 0,0-1 0,0 1 0,-1 0-1,1 0 1,2-1 0,3-6-6,1 1 1,0 0-1,1 0 0,0 1 1,16-10-1,50-25 29,-35 21 54,11-6 47,-21 11 145,-1 0 1,0-2-1,41-32 0,-66 46-210,1 0 0,-1 0 0,0-1 0,0 1 0,0-1 0,-1 0 0,1 0-1,-1 0 1,0 0 0,3-7 0,-5 9-50,1 0 0,-1 1 0,0-1 0,0 0-1,0 0 1,0 0 0,0 0 0,0 1 0,0-1 0,0 0 0,-1 0-1,1 0 1,-1 1 0,1-1 0,-1 0 0,0 0 0,0 1 0,0-1-1,0 1 1,0-1 0,0 1 0,0-1 0,0 1 0,-1 0 0,1-1-1,0 1 1,-1 0 0,1 0 0,-3-1 0,-3-2 22,0 0-1,0 1 1,-1 0-1,1 0 1,-1 0 0,0 1-1,-9-1 1,12 2-128,0 0 1,0 0-1,0 1 1,0 0-1,0 0 0,0 0 1,0 1-1,0-1 1,-1 1-1,1 1 0,1-1 1,-8 3-1,10-3-47,1 0 0,-1 1 0,0-1 0,1 0 0,-1 1 0,1-1 0,-1 1-1,1-1 1,0 1 0,-1 0 0,1 0 0,0 0 0,0-1 0,0 1 0,0 0 0,1 0 0,-1 0 0,1 0 0,-1 0 0,1 1-1,0-1 1,-1 0 0,1 0 0,0 0 0,1 4 0,4 5-617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19540,'-17'29'3562,"12"-20"-3614,1 0-1,0 0 0,1 1 1,0-1-1,0 1 1,-1 16-1,3-22-24,1-1 0,0 1 0,0-1 0,0 1 0,1-1 0,-1 1 0,1-1 0,0 1 0,0-1 0,0 0-1,0 1 1,1-1 0,-1 0 0,1 0 0,0 0 0,0 0 0,0 0 0,0 0 0,0-1 0,1 1 0,-1-1 0,5 3 0,1 1-57,0-2 1,0 1-1,12 3 1,-14-6 94,0 1 0,0 0 1,0-1-1,0 2 0,-1-1 0,1 1 1,-1 0-1,7 6 0,-11-9 37,-1 0-1,1 1 1,0-1-1,-1 0 1,1 0 0,-1 0-1,1 0 1,-1 1 0,0-1-1,1 0 1,-1 1 0,0-1-1,0 0 1,0 0-1,0 1 1,0-1 0,0 0-1,0 1 1,-1-1 0,1 0-1,0 0 1,-1 1 0,1-1-1,-1 0 1,1 0-1,-1 0 1,1 0 0,-1 0-1,0 1 1,0-1 0,0 0-1,1-1 1,-1 1 0,0 0-1,-2 1 1,-3 4 80,-1 0 0,0-1 0,-14 8 0,19-11-44,-11 6 279,-1-1 0,-23 10 0,33-15-302,1-1 0,0 0-1,-1 0 1,1 0-1,0-1 1,-1 1-1,1-1 1,-1 1-1,1-1 1,-1 0-1,1-1 1,-1 1-1,1-1 1,-1 1-1,1-1 1,0 0-1,-1 0 1,-3-3-1,5 3-39,1 0 0,0 0 0,-1 0-1,1-1 1,0 1 0,0 0 0,0-1-1,0 1 1,0-1 0,0 1 0,0-1-1,0 0 1,1 1 0,-1-1 0,0 0-1,1-2 1,-4-31-215,4 34 229,1-33-344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16299,'4'0'1721,"5"0"-985,1 0-304,4 0 968,6 0-407,9 2-425,2 3-368,2-1-856,4 0 2000,2-4-1344,-2-7 8,-1-7-8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17948,'-45'14'1918,"25"-8"-1262,0 0 1,0 1-1,-19 11 1,34-15-596,0 0 1,1 0 0,-1 0-1,0 1 1,1-1 0,0 1-1,0 0 1,0 1 0,0-1-1,1 1 1,0-1 0,0 1-1,0 0 1,0 0 0,-3 10-1,6-14-60,-1 0 0,1 0 0,-1 0 0,1 0 0,-1 0 0,1 0 0,0 0 0,0 0 1,-1 0-1,1 1 0,0-1 0,0 0 0,0 0 0,0 0 0,1 0 0,-1 0 0,0 0 0,0 0 0,1 0 0,-1 0 0,0 0 0,1 0 0,-1 0 0,1 0 0,-1 0 0,1 0 0,0 0 0,-1 0 0,1 0 0,0 0 0,0-1 0,-1 1 0,1 0 0,0 0 0,0-1 0,0 1 0,0-1 0,0 1 0,0-1 0,0 1 0,0-1 0,0 0 0,0 0 0,0 1 0,1-1 0,-1 0 0,0 0 0,0 0 0,2 0 0,2 0-5,0 0-1,0-1 0,0 0 1,0 0-1,0 0 0,0 0 0,0-1 1,0 0-1,6-2 0,6-7-7,0-1 0,-1 0-1,-1-1 1,0 0-1,0-1 1,24-32 0,-44 54-44,1 0 1,0 0-1,1 1 1,0 0-1,-3 11 1,0-1 4,1-5 36,1-1 1,1 1 0,0 0 0,1 0 0,0 0 0,1 28 0,2-33-5,0 0 0,1 0 0,0 0 0,0 0-1,1-1 1,0 1 0,0-1 0,1 0 0,0 0 0,1 0 0,0 0 0,6 7 0,5 3-106,-12-14 75,0 0 0,0 1 1,0-1-1,-1 1 0,0 0 0,6 10 0,-9-14 57,0-1 0,0 1 0,0-1 0,0 1-1,0 0 1,0-1 0,0 1 0,0 0 0,0-1 0,0 1-1,0 0 1,0-1 0,0 1 0,-1-1 0,1 1-1,0 0 1,0-1 0,-1 1 0,1-1 0,0 1-1,-1-1 1,1 1 0,0-1 0,-1 1 0,1-1-1,-1 1 1,1-1 0,-1 1 0,1-1 0,-1 0-1,1 1 1,-1-1 0,0 0 0,1 0 0,-1 1 0,1-1-1,-1 0 1,0 0 0,1 0 0,-1 0 0,0 0-1,1 0 1,-1 0 0,0 0 0,-36 1 634,31-1-514,-43-3 777,0-1-1,-61-15 0,110 19-934,0 0 0,0-1-1,-1 1 1,1 0 0,0 0 0,0 0-1,0 0 1,0 0 0,0 0 0,0-1-1,0 1 1,0 0 0,0 0 0,0 0-1,0 0 1,0 0 0,0-1-1,0 1 1,0 0 0,0 0 0,0 0-1,0 0 1,0-1 0,0 1 0,0 0-1,0 0 1,0 0 0,0 0 0,0 0-1,0-1 1,0 1 0,0 0 0,0 0-1,0 0 1,0 0 0,0 0-1,1 0 1,-1-1 0,0 1 0,0 0-1,0 0 1,0 0 0,0 0 0,0 0-1,1 0 1,-1 0 0,0 0 0,0 0-1,0 0 1,0 0 0,1-1 0,7-3-2,0 0 1,0 1-1,0 0 1,15-3-1,-11 2-125,24-6-347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17260,'-92'57'4133,"87"-53"-4004,-93 70 1722,86-64-1695,2 1-1,-1-1 1,1 2-1,1-1 0,0 1 1,-8 16-1,14-24-127,2 0 0,-1 0-1,0 0 1,1 0 0,0 0-1,0 0 1,0 0 0,0 0-1,0 1 1,1-1 0,0 0-1,1 7 1,-1-8-23,1 0 0,0 0-1,0 0 1,0 0 0,0 0 0,0 0-1,1-1 1,-1 1 0,1 0 0,0-1-1,0 1 1,0-1 0,0 0 0,0 0-1,1 0 1,-1 0 0,5 3 0,0-1 16,1 0 1,0 0-1,0-1 0,0 0 1,0-1-1,0 0 1,0 0-1,1-1 1,-1 0-1,1 0 1,-1-1-1,1 0 1,-1 0-1,1-1 0,-1 0 1,0-1-1,1 0 1,-1 0-1,0 0 1,0-1-1,0-1 1,11-6-1,-18 10 12,1-1-1,0 0 1,-1-1 0,1 1 0,-1 0-1,1 0 1,-1-1 0,0 1-1,1 0 1,-1-1 0,0 0-1,0 1 1,0-1 0,0 1 0,0-1-1,-1 0 1,1 0 0,0 0-1,-1 1 1,0-1 0,1 0-1,-1 0 1,0 0 0,0-3-1,0 3 1,-1 0 0,0 0 0,0 0 0,1 0-1,-1 0 1,0 0 0,-1 1 0,1-1-1,0 0 1,0 1 0,-1-1 0,1 1-1,-1-1 1,0 1 0,1 0 0,-1 0-1,0 0 1,0 0 0,1 0 0,-1 0 0,0 0-1,-3-1 1,-3 0-17,-1 0 0,1 0 0,-1 0 0,1 1 0,-1 0 0,0 1 0,1 0 0,-13 2 0,16-2-340,-1 1 1,1 0 0,0 0 0,-1 0 0,1 1 0,0 0 0,0 0-1,0 0 1,0 1 0,0 0 0,1 0 0,-1 0 0,1 0 0,-6 6-1,3 2-516,8-2-263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17636,'0'-1'88,"-1"1"1,1-1 0,-1 1-1,1 0 1,-1-1 0,0 1-1,1 0 1,-1 0 0,1 0-1,-1-1 1,1 1 0,-1 0-1,0 0 1,1 0 0,-1 0-1,1 0 1,-1 0-1,0 0 1,1 0 0,-1 0-1,1 0 1,-1 1 0,0-1-1,1 0 1,-2 1 0,-17 5 324,10-2-212,0 1 0,0 0 0,0 0 0,0 1-1,1 1 1,0-1 0,1 1 0,-1 0 0,1 1 0,1 0 0,0 0 0,0 1 0,-8 14 0,7-10-180,0 1 0,1 0 0,1 1 0,0-1 1,1 1-1,0 0 0,2 0 0,-2 23 0,3-33-14,1-1 0,0 1 0,1 0 0,-1-1 0,1 1 0,0 0 0,0-1 1,0 1-1,2 4 0,-2-8-6,0 1 1,0-1-1,-1 0 1,1 0-1,0 1 1,0-1 0,0 0-1,1 0 1,-1 0-1,0 0 1,0 0-1,1 0 1,-1-1-1,0 1 1,1 0 0,-1 0-1,1-1 1,-1 1-1,1-1 1,-1 0-1,1 1 1,-1-1-1,1 0 1,-1 0 0,1 0-1,-1 0 1,1 0-1,-1 0 1,4-1-1,2-1 4,1 0-1,-1-1 0,1 0 1,-1 0-1,0-1 0,0 0 1,0 0-1,0-1 0,-1 1 1,0-1-1,10-11 0,3-4 46,-2 0-1,18-26 0,-27 35 78,0-2-1,-1 1 1,0-1-1,-1 0 0,8-24 1,-13 34-76,0-1 0,0 1 0,-1 0 0,1-1-1,-1 1 1,0-1 0,0 1 0,0-1 0,-1 1 0,1 0 0,-1-1 0,-2-5 0,2 7-16,0 0 1,0-1-1,-1 1 1,1 1-1,-1-1 1,1 0-1,-1 0 1,0 0-1,0 1 1,0-1-1,0 1 1,0 0-1,0-1 1,0 1-1,0 0 1,-1 0-1,1 1 1,0-1-1,-1 0 1,-2 0-1,-1 0-45,0 1-1,0-1 0,0 1 1,-1 0-1,1 1 0,0 0 1,0 0-1,0 0 0,1 1 1,-10 2-1,13-3-162,0-1 0,0 1-1,0 0 1,1 0 0,-1 0 0,0 0 0,0 0 0,0 0 0,1 0 0,-1 0-1,0 1 1,1-1 0,-1 1 0,1-1 0,0 1 0,-1 0 0,1-1-1,0 1 1,0 0 0,0 0 0,0 0 0,1 0 0,-1 0 0,0 0-1,1 0 1,-1 0 0,1 0 0,0 0 0,0 0 0,0 0 0,0 0-1,0 0 1,0 3 0,3 1-739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25918,'-20'-2'768,"69"-9"-488,-7 8-40,1 1 0,-9 1-128,0 2-168,2-2-200,-8 1-496,-4 1-361,-5-1-679,-5-1 1400,-14 2-384,0 4-256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19124,'-9'14'1880,"14"-4"-1063,5-3-297,16-2 856,1-1-224,6-4-175,3 0-145,2-3-472,1-1-368,-3-3-1128,-3-6 1120,-9 1-273,-2-1-111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20 286 14083,'-3'1'1091,"-11"3"424,11-4-42,8-3 1668,148-91 868,58-68-3142,-178 136-810,-32 25-56,-1 1 1,0 0-1,0-1 0,1 1 0,-1 0 0,0-1 0,0 1 0,1 0 0,-1-1 1,1 1-1,-1 0 0,0 0 0,1 0 0,-1-1 0,0 1 0,1 0 0,-1 0 1,1 0-1,-1 0 0,0 0 0,1 0 0,-1 0 0,1 0 0,-1 0 0,1 0 1,-1 0-1,0 0 0,1 0 0,0 0 0,-3 13 23,-19 33 7,15-33-22,-22 43 20,-19 47-21,47-102-60,-1 1 1,1-1-1,0 1 0,-1-1 1,1 1-1,0-1 0,0 1 1,0-1-1,0 1 0,0-1 1,0 1-1,0-1 0,0 1 1,1-1-1,-1 1 0,1-1 1,0 3-1,0-3 28,-1 0 0,1-1 0,0 1 0,-1 0 0,1 0 0,0-1 0,0 1-1,0-1 1,-1 1 0,1-1 0,0 1 0,0-1 0,0 0 0,0 1 0,0-1 0,0 0 0,0 0 0,0 1 0,0-1-1,0 0 1,0 0 0,0 0 0,0 0 0,0-1 0,0 1 0,0 0 0,0 0 0,0 0 0,1-1 0,10-4-322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57 15203,'-1'-2'303,"1"-1"-1,-1 1 0,1 0 1,-1 0-1,0 0 1,0 0-1,0 0 0,0 0 1,0 0-1,-1 0 0,1 0 1,-1 1-1,1-1 1,-1 1-1,1-1 0,-4-2 1,4 4-242,0-1-1,0 1 1,1 0 0,-1-1 0,0 1 0,0 0 0,0 0 0,0-1-1,1 1 1,-1 0 0,0 0 0,0 0 0,0 0 0,0 0 0,0 0-1,1 0 1,-1 1 0,0-1 0,0 0 0,0 0 0,0 1 0,1-1-1,-1 0 1,0 1 0,0-1 0,1 1 0,-1-1 0,0 1 0,1-1-1,-1 1 1,0-1 0,1 1 0,-1 0 0,1-1 0,-1 1 0,1 0-1,-1 0 1,1-1 0,0 1 0,-1 0 0,1 0 0,0 0 0,-1 0-1,1 1 1,-2 2-37,1 0 0,-1 0-1,1 0 1,0 1 0,0-1-1,0 1 1,1-1 0,0 0-1,0 1 1,0-1 0,0 1 0,0-1-1,1 0 1,0 1 0,0-1-1,3 8 1,-1-7-29,0 0 1,0 0-1,1 0 1,-1-1-1,1 1 0,0-1 1,0 0-1,1-1 0,-1 1 1,1-1-1,0 0 1,7 5-1,-3-4 0,0 1-11,-1-1 0,1 2 0,-1-1 0,0 1 0,10 10 0,-17-15 14,1 0-1,-1 1 0,0-1 0,0 0 1,0 1-1,-1-1 0,1 1 0,0-1 1,0 1-1,-1-1 0,1 1 0,-1-1 1,0 1-1,1 0 0,-1-1 0,0 1 1,0 0-1,0-1 0,0 1 0,0 0 1,0-1-1,-1 1 0,1 0 0,0-1 1,-1 1-1,1 0 0,-1-1 0,0 1 1,1-1-1,-1 1 0,0-1 0,0 0 1,0 1-1,0-1 0,0 0 0,-1 0 1,1 1-1,0-1 0,-2 1 0,-4 4 37,1 0 0,-1-1-1,-1 1 1,1-2-1,-1 1 1,0-1 0,0 0-1,0 0 1,0-1-1,-1 0 1,1-1 0,-1 0-1,0 0 1,-12 0-1,20-1-22,-1-1 0,1 0 0,0 0 0,0 0-1,0-1 1,-1 1 0,1 0 0,0 0 0,0 0-1,0-1 1,0 1 0,0-1 0,0 1 0,-1-1-1,1 1 1,0-1 0,0 0 0,1 0 0,-1 1-1,0-1 1,0 0 0,0 0 0,0 0 0,1 0-1,-1 0 1,0 0 0,1 0 0,-1 0 0,1 0-1,-1 0 1,1 0 0,0 0 0,-1 0 0,1-1-1,0 1 1,0 0 0,0 0 0,-1 0 0,1-1 0,1 1-1,-1 0 1,0 0 0,1-3 0,0 0-5,0-1 1,1 1-1,-1-1 1,1 1-1,0 0 1,0 0-1,1 0 1,-1 0-1,1 0 1,4-5-1,8-3-27,-1 0 0,1 0 0,1 2 0,0 0-1,20-9 1,-16 8 102,-1 0 0,0 0-1,20-18 1,-38 28-46,1-1 0,0 1 0,0-1-1,-1 0 1,1 0 0,-1 1 0,0-1-1,1 0 1,-1 0 0,0 0 0,0-1 0,0 1-1,0 0 1,-1 0 0,1 0 0,0-5-1,-1 5 16,0 0 0,0 0 0,-1 0 0,1 1 0,-1-1 0,1 0 0,-1 0 0,1 0 0,-1 1-1,0-1 1,0 0 0,0 1 0,0-1 0,0 0 0,-1 1 0,-1-2 0,-2-2 59,0 0 1,-1 1-1,0 0 1,0 0-1,0 1 0,-1 0 1,1 0-1,-1 0 1,-9-2-1,11 3-125,-1 1-144,0-1 0,0 1 1,0-1-1,-10 1 0,35 8-792,-6-7 577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18476,'-1'3'251,"1"-1"1,-1 1-1,0 0 0,0-1 1,0 1-1,0-1 0,0 0 1,-1 1-1,1-1 0,-1 0 1,1 0-1,-4 3 1,-7 12 841,4-2-738,1 0 0,1 1 0,0 0-1,1 0 1,0 0 0,1 0 0,1 1 0,-1 28 0,4-42-373,0-1 0,0 1 1,0-1-1,0 1 0,1-1 1,-1 1-1,1-1 0,0 1 1,0-1-1,0 0 0,0 1 0,0-1 1,0 0-1,1 0 0,-1 0 1,1 0-1,-1 0 0,1 0 0,0 0 1,0 0-1,0-1 0,0 1 1,0-1-1,0 1 0,0-1 0,0 0 1,1 0-1,-1 0 0,1 0 1,-1 0-1,0-1 0,1 1 1,-1-1-1,1 1 0,3-1 0,0 0-148,-1 0-1,1 0 1,0-1-1,0 0 1,0 0-1,-1 0 1,1-1-1,0 0 1,-1 0-1,1 0 1,-1-1-1,0 0 1,0 0-1,8-6 1,11-14-477</inkml:trace>
  <inkml:trace contextRef="#ctx0" brushRef="#br0" timeOffset="1">201 141 18172,'-12'23'1936,"2"1"-1080,-3-3-375,5 5 959,3 0-264,1-2-400,1-1-288,2 0-904,2-1-448,5-7 704,6 1-120,0-6-168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19308,'-5'9'1312,"0"8"-1120,-1 2-88,5 4-88,1 0-320,1 0 192,5-2 96,1-7-136,0-3-104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3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 16059,'-5'1'184,"1"0"0,0 0 0,0 1 0,0-1 0,0 1 0,0 0 0,0 0 0,1 1 0,-1-1 0,1 1 0,-1 0 0,1 0 0,0 0 0,0 0 0,0 0 0,1 1 0,-1-1 0,1 1 0,0 0 0,0 0 0,-2 6 0,2-6-160,1 0-1,0 0 0,0 0 0,1 1 0,0-1 0,-1 0 0,1 1 0,1-1 0,-1 0 0,0 1 0,1-1 0,0 0 0,0 0 1,1 0-1,-1 0 0,1 0 0,-1 0 0,1 0 0,1 0 0,-1-1 0,6 7 0,3 3-36,1-2-1,0 0 1,26 18 0,-21-17 14,-2 0 1,17 17 0,-30-28 1,0 0 0,-1 1 0,1-1 0,-1 1 1,0 0-1,0 0 0,1-1 0,-1 1 0,0 0 0,0 0 0,-1 0 0,1 0 0,0 0 0,-1 0 0,1 0 1,-1 0-1,0 0 0,1 1 0,-1-1 0,0 0 0,0 0 0,-1 0 0,1 0 0,0 0 0,-1 1 1,1-1-1,-1 0 0,-1 3 0,-1-1 11,1 0 1,-1 0-1,0-1 1,-1 1-1,1-1 1,-1 0 0,1 0-1,-1 0 1,0 0-1,0-1 1,0 0-1,-6 3 1,-6 2 197,1 0 0,-28 7 0,39-13-149,0 0 0,0 0 0,0 0 0,0-1 0,0 0 0,0 1 0,0-1 0,0-1 0,0 1 0,0 0 0,0-1 0,0 0 0,0 0 1,0 0-1,0-1 0,1 1 0,-6-3 0,8 3-43,0 0 0,0 0 1,0 0-1,0-1 0,0 1 1,1 0-1,-1 0 0,0 0 1,1-1-1,-1 1 0,0 0 1,1-1-1,-1 1 0,1 0 0,0-1 1,0 1-1,-1-1 0,1 1 1,0-1-1,0 1 0,0-1 1,1 1-1,-1 0 0,0-1 1,0 1-1,1-1 0,-1 1 0,1 0 1,-1-1-1,2-1 0,2-5 13,0 0 0,1 0-1,9-12 1,-13 20-32,39-48 229,3 2-1,56-47 1,-47 45 470,-48 44-543,0 0 0,0 0 1,-1 0-1,1-1 0,-1 1 1,0-1-1,3-5 0,-5 9-107,-1-1-1,1 1 0,-1-1 0,1 1 0,-1-1 1,0 1-1,1-1 0,-1 1 0,0-1 0,0 1 0,0-1 1,0 1-1,-1-1 0,1 1 0,0-1 0,-1 1 0,1 0 1,0-1-1,-1 1 0,0-1 0,1 1 0,-1 0 0,0-1 1,0 1-1,0 0 0,0 0 0,0 0 0,0-1 1,0 1-1,-2-1 0,-12-10-621,-1 1 1,-23-12-1,38 23 536,1 0 0,-1-1 0,0 1 1,1 0-1,-1-1 0,1 1 0,-1 0 1,1-1-1,-1 1 0,1-1 0,-1 1 0,1-1 1,-1 1-1,1-1 0,0 1 0,-1-1 0,1 1 1,0-1-1,0 0 0,-1 1 0,1-1 1,0 1-1,0-2 0,1-7-511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 13563,'-31'11'1532,"21"-8"-575,22-8 304,8-2-625,1 1 0,0 0 1,35-3-1,69 0 86,-90 8-548,652 3 263,-206 7-1254,-3-39-176,-438 25 936,5 0-61,57-15 0,-101 20 112,-1 0 0,0 0 0,1 0 0,-1 0 1,0 0-1,0 0 0,1 0 0,-1-1 0,0 1 0,1 0 0,-1 0 0,0 0 0,0-1 1,1 1-1,-1 0 0,0 0 0,0 0 0,0-1 0,1 1 0,-1 0 0,0-1 0,0 1 1,0 0-1,0 0 0,0-1 0,0 1 0,1 0 0,-1-1 0,0 1 0,0 0 0,0-1 0,0 1 1,0 0-1,0-1 0,0 1 0,0 0 0,0-1 0,-1 1 0,1 0 0,0-1 0,0 1 1,0 0-1,0 0 0,0-1 0,0 1 0,-1 0 0,1 0 0,0-1 0,0 1 0,-1 0 0,1 0 1,0-1-1,0 1 0,-1 0 0,1 0 0,0 0 0,0-1 0,-1 1 0,1 0 0,-18-13-37,-13-2-68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14003,'17'-24'1564,"17"-30"3004,-37 61-4076,1 1-1,0-1 1,0 1-1,-1 9 1,-2 4-339,-11 63 126,4 0 0,3 1-1,4 132 1,35 106-83,-8-137-125,-20-172-250,-1-1 1,0 0-1,-1 0 1,0 0-1,-1 0 0,-1 0 1,0 0-1,-5 17 1,7-30 135,0 1-1,0-1 1,0 0 0,-1 0 0,1 0-1,0 1 1,0-1 0,0 0 0,-1 0 0,1 0-1,0 0 1,0 1 0,-1-1 0,1 0-1,0 0 1,0 0 0,-1 0 0,1 0-1,0 0 1,0 0 0,-1 0 0,1 0 0,0 0-1,-1 0 1,1 0 0,0 0 0,0 0-1,-1 0 1,1 0 0,0 0 0,0 0 0,-1 0-1,1-1 1,0 1 0,0 0 0,-1 0-1,1 0 1,0 0 0,0-1 0,-1 1-1,1 0 1,0 0 0,0 0 0,0-1 0,-1 1-1,2-3-636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13443,'2'0'115,"-1"1"0,0 0 1,0-1-1,1 1 0,-1 0 0,1-1 0,-1 1 1,0-1-1,1 0 0,-1 0 0,1 1 1,-1-1-1,1 0 0,-1 0 0,0 0 1,3-1-1,2 1 220,224 6 2371,2-19-1865,-177 9-681,86-7 23,1066-53-260,-728 61-70,513-18 508,-991 21-360,531-35 797,-4-22 337,-470 49-1007,3 0 66,101-26 0,-158 33-287,-1 0 54,0 0 0,0 0 1,1 0-1,-1 0 0,0 0 0,-1-1 0,1 1 1,0-1-1,0 0 0,-1 0 0,1 0 0,3-3 1,-1-6-134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2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18220,'0'3'2128,"4"4"-1424,4-4-311,2 1 1263,7-2-800,1 0-176,5 1-608,0-3-376,3 2-632,-4-4 808,-8 1-160,-3-3-112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16716,'0'0'94,"0"1"1,-1-1 0,1 0-1,0 0 1,0 1 0,0-1-1,0 0 1,0 1 0,0-1-1,-1 0 1,1 0 0,0 1-1,0-1 1,0 0 0,0 1-1,0-1 1,0 0 0,0 1-1,0-1 1,0 0 0,0 0-1,1 1 1,-1-1 0,0 0-1,0 1 1,0-1 0,0 0 0,0 0-1,0 1 1,1-1 0,-1 0-1,0 0 1,0 0 0,0 1-1,1-1 1,-1 0 0,0 0-1,0 0 1,1 1 0,-1-1-1,0 0 1,0 0 0,1 0-1,-1 0 1,0 0 0,1 0-1,-1 0 1,1 1 0,21 10 570,-15-7-350,58 26 7,135 42-1,-195-71-317,-1 0 1,0 1-1,1 0 0,-1 0 0,0 0 1,0 0-1,0 0 0,5 5 0,-8-6 0,-1 0-1,1 0 1,0 0-1,0 0 1,-1 1-1,1-1 1,-1 0-1,1 0 1,-1 0-1,1 1 1,-1-1-1,0 0 1,1 0-1,-1 1 1,0-1-1,0 0 1,0 1 0,0-1-1,0 0 1,0 0-1,-1 1 1,1-1-1,0 0 1,-1 0-1,1 1 1,-1-1-1,1 0 1,-1 0-1,0 0 1,1 0-1,-1 1 1,0-1-1,-1 1 1,-12 16 59,-2 0 1,0-1-1,0-1 1,-33 24 0,28-25-240,2 2 1,0 0-1,-26 32 1,39-39 20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13979,'0'1'100,"0"-1"0,0 0 0,0 1 0,0-1 0,0 0 0,0 1 0,0-1 0,0 0 0,0 1 0,0-1 0,1 0 0,-1 1 0,0-1 0,0 0 0,0 1 0,0-1 1,0 0-1,1 1 0,-1-1 0,0 0 0,0 0 0,1 1 0,-1-1 0,0 0 0,0 0 0,1 1 0,-1-1 0,0 0 0,0 0 0,1 0 0,-1 0 0,0 1 0,1-1 0,-1 0 0,0 0 0,1 0 0,17-5 2106,23-23-218,-31 21-1472,28-20 361,-1-3 0,-2 0 1,53-60-1,-53 48-770,-2-1 0,-1-2 1,-3-1-1,-2-2 1,26-61-1,-60 217-272,2 44 288,6-131-599,1 1-1,0-1 0,2 0 0,0 0 1,9 22-1,-10-35 38,-2-7-142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16315,'1'-1'257,"0"-1"63,0 0 1,0 0 0,0 0-1,0 0 1,0 0 0,0 0 0,-1 0-1,1-1 1,-1 1 0,1 0 0,-1 0-1,0-1 1,0 1 0,0 0 0,0-3-1,-19 39 2460,-114 228-2082,130-255-673,0 0 1,1 0-1,-1 1 0,0 8 0,2-14-15,1-1 0,0 0 0,-1 1 0,1-1 1,0 1-1,0-1 0,0 0 0,1 1 0,-1-1 1,0 1-1,0-1 0,1 0 0,-1 1 0,1-1 0,-1 0 1,1 1-1,-1-1 0,1 0 0,0 0 0,0 0 1,0 0-1,0 1 0,0-1 0,0 0 0,0-1 0,0 1 1,0 0-1,0 0 0,2 1 0,2 0 24,1-1-1,-1 1 0,1-1 1,-1 0-1,1-1 0,-1 1 1,1-1-1,7-1 1,46-7 119,-58 8-145,16-3-282,30-11-1,-44 13 169,-1 1 0,1-1 0,0-1 0,0 1 0,-1 0 0,1-1 0,0 1 0,-1-1 0,1 0 0,-1 0-1,0 0 1,0 0 0,0 0 0,0 0 0,0-1 0,0 1 0,-1-1 0,1 1 0,1-4 0,-4-10-378,-7-3-159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16323,'-4'3'1633,"7"0"-841,5-2-232,10-2 760,3-1-95,3 1-425,6-2-72,2 0-600,1 2-392,-3-1-1304,-1-2 1392,-1 0-273,0-5-231</inkml:trace>
  <inkml:trace contextRef="#ctx0" brushRef="#br0" timeOffset="1">328 103 18700,'-3'5'2000,"3"-4"-1391,7-5-481,0-2 792,5-3-1312,2-1-2177,0-2 2329,2-6-448,0-6-440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18548,'-5'27'379,"3"1"0,0 0 1,1 0-1,2 0 0,1-1 0,1 1 1,2-1-1,0 1 0,2-1 0,13 33 1,-20-58-363,1 0 0,0 0 0,0 0 0,0 0 1,0 0-1,0 0 0,0 0 0,0 0 0,1 0 1,-1-1-1,1 1 0,-1 0 0,3 1 0,-3-3 3,0 1-1,0-1 0,0 0 0,1 0 0,-1 0 0,0 0 1,0 0-1,0 0 0,0 0 0,0-1 0,0 1 1,0 0-1,0 0 0,0-1 0,-1 1 0,1-1 1,0 1-1,0-1 0,0 1 0,0-1 0,0 0 0,-1 1 1,1-1-1,0 0 0,0 0 0,-1 1 0,1-1 1,-1 0-1,1 0 0,-1 0 0,1-1 0,22-32 395,21-42 0,-14 24-157,6-13-65,-15 27-268,42-60 1,-58 93-118,0-1-39,-5 6 227,0 0 0,0 0 0,0 1 0,0-1 1,0 0-1,0 0 0,0 0 0,0 0 0,-1 0 0,1 0 0,0 0 0,0 0 0,0 0 0,0 0 0,0 0 0,0 0 0,0 0 1,0 0-1,0 0 0,0 0 0,0 0 0,0 0 0,0 0 0,0 0 0,-1 0 0,1 0 0,0 0 0,0 0 0,0 0 1,0 0-1,0 0 0,0 0 0,0 0 0,0 0 0,0 0 0,0 0 0,0 0 0,0 0 0,0-1 0,0 1 0,0 0 1,0 0-1,-1 0 0,1 0 0,0 0 0,0 0 0,0 0 0,0 0 0,0 0 0,0 0 0,0 0 0,0 0 0,0 0 1,0 0-1,0 0 0,0-1 0,0 1 0,0 0 0,0 0 0,0 0 0,0 0 0,0 0 0,0 0 0,0 0 0,0 0 1,0 0-1,0 0 0,0 0 0,-11 2-174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10946,'8'11'538,"0"0"-1,1-1 1,0 0-1,1 0 0,0-1 1,0 0-1,1-1 1,0 0-1,0-1 1,24 11-1,-17-10-178,1-1 0,0-1 0,1-1 0,0-1 0,-1 0 0,33 1 0,5-5 49,0-3 0,-1-2 0,0-3 0,67-18 0,326-87 335,-360 83-541,125-60-1,78-59 602,-262 133-686,64-37 453,-1-5 0,-3-3 0,100-90 1,-146 109-550,-3-3 1,61-83 0,25-30-31,-115 145 6,1 1 0,0 0 0,0 1 1,1 0-1,22-13 0,-32 22 1,1-1 1,0 1-1,0 0 0,0 0 0,0 0 1,0 1-1,0 0 0,0 0 0,0 0 0,0 1 1,1-1-1,-1 1 0,0 0 0,1 1 0,-1-1 1,0 1-1,0 0 0,0 1 0,0-1 1,0 1-1,0 0 0,6 3 0,46 29-62,-2 3 0,69 58 0,-88-64-86,-3 2 0,0 1 0,-3 1 0,32 46 1,-51-62 76,-1 1 1,-1 0 0,0 0 0,-2 1 0,0 0 0,5 33-1,9 24 73,-19-70-1,2 1-1,-1-1 0,1 0 0,1 0 1,-1 0-1,1-1 0,0 1 1,1-1-1,0 0 0,0-1 1,8 7-1,-3-4 3,0-1 0,1-1 0,0 1 1,0-2-1,0 0 0,22 7 0,-4-4 4,0-2 0,0-1 0,0-1 0,0-2 0,60-1 0,-23-7 15,108-23 1,-108 16-18,105-8-1,-122 19 5,0 2-1,-1 3 1,1 2-1,-1 1 1,0 3-1,78 27 1,-86-23-51,0-2 0,0-2 0,0-1 0,1-2 0,1-3-1,-1-1 1,1-1 0,-1-3 0,60-8 0,-75 5-206,-8 2-430,33-8 0,-47 9 580,-1 0 0,0-1 0,0 1 0,1-1 0,-1 0 1,-1 0-1,1-1 0,0 1 0,0-1 0,-1 0 0,0 0 1,7-6-1,1-12-494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17980,'-13'10'1376,"-6"10"-1056,-2 2-160,-1 6 448,2 4-200,3-2-248,3 2-216,8-8-376,3-5-144,13-18-288,6-5-384,4-16 832,3-5-280,4-8-89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12203,'0'0'47,"1"0"1,-1 0-1,1 0 1,-1 0-1,1 0 1,-1 0 0,0 0-1,1 0 1,-1 0-1,1 0 1,-1 0-1,1 0 1,-1 1 0,1-1-1,-1 0 1,1 0-1,-1 0 1,1 1-1,-1-1 1,0 0 0,1 0-1,-1 1 1,1-1-1,-1 0 1,0 1-1,1-1 1,-1 0 0,0 1-1,0-1 1,1 1-1,-1-1 1,0 1-1,0-1 1,1 0 0,-1 1-1,0-1 1,0 1-1,0-1 1,0 1-1,0-1 1,0 1-1,0-1 1,0 1 0,0-1-1,0 1 1,0-1-1,0 1 1,0-1-1,0 1 1,0-1 0,-1 1-1,1-1 1,-1 1-1,-13 34 1436,7-22-1087,6-10-341,-1 3 123,-1 0-1,1-1 0,1 1 1,-3 11-1,4-17-170,0 1-1,0 0 1,0-1-1,0 1 1,0 0-1,0-1 1,0 1-1,0 0 1,0-1-1,1 1 1,-1 0-1,0-1 1,0 1-1,1-1 1,-1 1-1,0 0 1,1-1-1,-1 1 1,0-1-1,1 1 1,0 0-1,0-1-31,0 1-1,0-1 0,0 0 1,0 0-1,0 1 0,0-1 1,0 0-1,0 0 0,0 0 1,0 0-1,0 0 0,0 0 1,0 0-1,0-1 0,0 1 1,0 0-1,0-1 0,1 0 1,19-8-605,-1 0 1,-1-2-1,1-1 1,31-25-1,-9 6 116,-27 21 534,-7 4 246,0 0-1,0 1 1,0 0 0,0 0 0,13-4 0,-21 9-231,0 0 0,1 0 1,-1 0-1,0 0 0,0 0 1,0 0-1,1 0 0,-1 0 1,0 0-1,0 0 0,1 0 1,-1 0-1,0 0 0,0 0 1,1 0-1,-1 0 0,0 0 1,0 0-1,0 0 0,1 0 1,-1 1-1,0-1 0,0 0 1,1 0-1,-1 0 0,0 0 1,0 0-1,0 1 0,0-1 1,1 0-1,-1 0 0,0 0 1,0 1-1,0-1 0,0 0 1,0 0-1,0 0 0,0 1 1,0-1-1,1 0 0,-1 1 1,-1 14 840,-7 19 33,7-32-822,-5 14 294,4-12-425,1 0-1,-1 0 1,1 0 0,0 1-1,0-1 1,0 7 0,1-10-56,4-4-56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16267,'-40'55'5279,"4"5"-3297,28-44-2073,0 0-1,1 1 1,1 0-1,0 0 1,-5 29 0,10-20-1267,6-17-136,-4-9 1412,-1 0 0,1 0 1,-1 0-1,1 0 1,0 0-1,-1 0 0,1-1 1,-1 1-1,1 0 0,-1 0 1,1 0-1,-1-1 1,1 1-1,-1 0 0,1 0 1,-1-1-1,1 1 0,-1-1 1,1 1-1,-1 0 1,1-2-1,22-28-1280,-8 9 683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15619,'-16'39'3121,"15"-36"-3033,-23 49 1277,22-46-1288,0-1 0,1 0 1,0 1-1,-1-1 0,2 0 1,-1 1-1,1 0 0,0 5 0,0-10-83,0-1-1,0 1 0,0 0 0,0-1 1,0 1-1,1-1 0,-1 1 0,0 0 1,0-1-1,1 1 0,-1-1 0,0 1 0,1-1 1,-1 1-1,1-1 0,-1 1 0,1-1 1,-1 1-1,1-1 0,-1 1 0,1-1 1,-1 0-1,1 0 0,-1 1 0,1-1 1,0 0-1,-1 0 0,1 1 0,0-1 0,-1 0 1,1 0-1,-1 0 0,1 0 0,0 0 1,-1 0-1,1 0 0,0 0 0,-1 0 1,1 0-1,0 0 0,-1-1 0,2 1 0,28-12-580,-27 10 531,34-16-538,-19 7 226,2 2-1,-1 0 1,1 1-1,0 0 1,37-7-1,-55 15 364,0 0 0,0 0 0,0-1-1,0 1 1,0 0 0,0 1 0,0-1 0,0 0 0,0 1-1,0-1 1,0 1 0,0-1 0,2 2 0,-3-2 13,-1 1 0,1-1 0,0 1 0,-1 0 0,1-1 0,-1 1 0,1-1 0,-1 1 0,1 0 0,-1-1 1,0 1-1,1 0 0,-1 0 0,0-1 0,0 1 0,1 0 0,-1 0 0,0-1 0,0 1 0,0 0 0,0 0 0,0 1 0,-1 4 174,-1 1 0,1-1 0,-1 0-1,0 0 1,-1 0 0,-4 8-1,-5 14 1327,34-43-926,-21 15-661,8-9-186,-9 9 259,0 0 0,0 0 0,0 0 1,0 0-1,0 0 0,1 0 0,-1-1 0,0 1 1,0 0-1,0 0 0,0 0 0,0 0 1,0 0-1,0 0 0,0 0 0,0-1 0,1 1 1,-1 0-1,0 0 0,0 0 0,0 0 1,0 0-1,0 0 0,0-1 0,0 1 1,0 0-1,0 0 0,0 0 0,0 0 0,0 0 1,0-1-1,0 1 0,0 0 0,0 0 1,0 0-1,0 0 0,0 0 0,0-1 0,0 1 1,-1 0-1,1 0 0,0 0 0,0 0 1,0 0-1,0 0 0,0-1 0,0 1 0,0 0 1,0 0-1,-1 0 0,1 0 0,0 0 1,0 0-1,0 0 0,0 0 0,0 0 0,0 0 1,-1 0-1,1 0 0,0 0 0,0-1 1,-12 1-297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17772,'1'-1'403,"0"-1"0,0 1 0,0-1 1,1 1-1,-2-1 0,1 0 0,0 0 1,0 1-1,0-3 1964,-1 13-1632,-18 227-189,20-219-518,-2-17-27,1 0 1,-1 0-1,0 0 0,0 0 1,0 0-1,1 0 1,-1 0-1,0 0 1,0 0-1,0 0 1,1 0-1,-1 0 1,0 0-1,0 0 1,1 0-1,-1 0 1,0 0-1,0 0 0,0 0 1,1 0-1,-1 0 1,0 0-1,0 0 1,0 0-1,1 0 1,-1 0-1,0-1 1,0 1-1,0 0 1,0 0-1,1 0 1,-1 0-1,0 0 0,0-1 1,0 1-1,0 0 1,21-29 98,-14 18-96,0 1 6,28-37 14,-32 44-40,0 0 0,0 0 0,0 0 0,0 0 0,1 1 0,-1-1 0,1 1 0,-1 0 0,1 0 0,8-3 0,-11 5 7,0 0 0,0-1-1,0 1 1,0 0-1,0 0 1,0 0-1,0 0 1,0 0 0,0 0-1,1 0 1,-1 0-1,0 1 1,0-1 0,0 0-1,0 1 1,0-1-1,0 0 1,0 1 0,0-1-1,0 1 1,0 0-1,0-1 1,-1 1-1,2 1 1,0 0-5,-1-1-1,0 1 0,0 0 1,0 0-1,0 0 1,0 0-1,0 1 1,-1-1-1,1 0 0,-1 0 1,1 4-1,0-1 45,-1 0-1,0 0 0,0 0 1,0 0-1,-1 0 1,0 0-1,0 0 0,0 0 1,0 0-1,-4 7 1,-1-4 142,0 1-1,0-1 1,-1 0 0,0-1 0,0 1 0,-1-2 0,-14 11-1,17-14-113,1 0-1,-1 0 0,0-1 1,0 0-1,0 0 0,0 0 1,-7 1-1,9-3-70,1 1-1,-1-1 1,1 0-1,-1 0 1,1 0-1,-1 0 1,1 0-1,-1-1 1,1 1-1,-1-1 1,1 0-1,-1 0 1,1 0-1,0 0 1,0 0-1,-3-2 1,4 2-75,-1 0-1,1 0 1,-1-1 0,1 1-1,0 0 1,0-1-1,0 1 1,0-1 0,0 0-1,0 1 1,0-1 0,1 0-1,-1 1 1,0-1 0,1 0-1,0 0 1,-1 0-1,1 1 1,0-1 0,0-2-1,0-1-13,0 0 0,1 0 0,0 0 0,0 0 0,0 0 0,3-7 0,11-20-494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14131,'16'-4'2160,"7"0"-959,2 1-497,7-3 2088,4-1-1495,5-2-337,5-1-296,-1-3-1176,-1 0 1712,-4-2-1176,-2-3 0,-5 3-16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14003,'17'-24'1564,"17"-30"3004,-37 61-4076,1 1-1,0-1 1,0 1-1,-1 9 1,-2 4-339,-11 63 126,4 0 0,3 1-1,4 132 1,35 106-83,-8-137-125,-20-172-250,-1-1 1,0 0-1,-1 0 1,0 0-1,-1 0 0,-1 0 1,0 0-1,-5 17 1,7-30 135,0 1-1,0-1 1,0 0 0,-1 0 0,1 0-1,0 1 1,0-1 0,0 0 0,-1 0 0,1 0-1,0 0 1,0 1 0,-1-1 0,1 0-1,0 0 1,0 0 0,-1 0 0,1 0-1,0 0 1,0 0 0,-1 0 0,1 0 0,0 0-1,-1 0 1,1 0 0,0 0 0,0 0-1,-1 0 1,1 0 0,0 0 0,0 0 0,-1 0-1,1-1 1,0 1 0,0 0 0,-1 0-1,1 0 1,0 0 0,0-1 0,-1 1-1,1 0 1,0 0 0,0 0 0,0-1 0,-1 1-1,2-3-636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13443,'2'0'115,"-1"1"0,0 0 1,0-1-1,1 1 0,-1 0 0,1-1 0,-1 1 1,0-1-1,1 0 0,-1 0 0,1 1 1,-1-1-1,1 0 0,-1 0 0,0 0 1,3-1-1,2 1 220,224 6 2371,2-19-1865,-177 9-681,86-7 23,1066-53-260,-728 61-70,513-18 508,-991 21-360,531-35 797,-4-22 337,-470 49-1007,3 0 66,101-26 0,-158 33-287,-1 0 54,0 0 0,0 0 1,1 0-1,-1 0 0,0 0 0,-1-1 0,1 1 1,0-1-1,0 0 0,-1 0 0,1 0 0,3-3 1,-1-6-134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16716,'0'0'94,"0"1"1,-1-1 0,1 0-1,0 0 1,0 1 0,0-1-1,0 0 1,0 1 0,0-1-1,-1 0 1,1 0 0,0 1-1,0-1 1,0 0 0,0 1-1,0-1 1,0 0 0,0 1-1,0-1 1,0 0 0,0 0-1,1 1 1,-1-1 0,0 0-1,0 1 1,0-1 0,0 0 0,0 0-1,0 1 1,1-1 0,-1 0-1,0 0 1,0 0 0,0 1-1,1-1 1,-1 0 0,0 0-1,0 0 1,1 1 0,-1-1-1,0 0 1,0 0 0,1 0-1,-1 0 1,0 0 0,1 0-1,-1 0 1,1 1 0,21 10 570,-15-7-350,58 26 7,135 42-1,-195-71-317,-1 0 1,0 1-1,1 0 0,-1 0 0,0 0 1,0 0-1,0 0 0,5 5 0,-8-6 0,-1 0-1,1 0 1,0 0-1,0 0 1,-1 1-1,1-1 1,-1 0-1,1 0 1,-1 0-1,1 1 1,-1-1-1,0 0 1,1 0-1,-1 1 1,0-1-1,0 0 1,0 1 0,0-1-1,0 0 1,0 0-1,-1 1 1,1-1-1,0 0 1,-1 0-1,1 1 1,-1-1-1,1 0 1,-1 0-1,0 0 1,1 0-1,-1 1 1,0-1-1,-1 1 1,-12 16 59,-2 0 1,0-1-1,0-1 1,-33 24 0,28-25-240,2 2 1,0 0-1,-26 32 1,39-39 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13979,'0'1'100,"0"-1"0,0 0 0,0 1 0,0-1 0,0 0 0,0 1 0,0-1 0,0 0 0,0 1 0,0-1 0,1 0 0,-1 1 0,0-1 0,0 0 0,0 1 0,0-1 1,0 0-1,1 1 0,-1-1 0,0 0 0,0 0 0,1 1 0,-1-1 0,0 0 0,0 0 0,1 1 0,-1-1 0,0 0 0,0 0 0,1 0 0,-1 0 0,0 1 0,1-1 0,-1 0 0,0 0 0,1 0 0,17-5 2106,23-23-218,-31 21-1472,28-20 361,-1-3 0,-2 0 1,53-60-1,-53 48-770,-2-1 0,-1-2 1,-3-1-1,-2-2 1,26-61-1,-60 217-272,2 44 288,6-131-599,1 1-1,0-1 0,2 0 0,0 0 1,9 22-1,-10-35 38,-2-7-142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16315,'1'-1'257,"0"-1"63,0 0 1,0 0 0,0 0-1,0 0 1,0 0 0,0 0 0,-1 0-1,1-1 1,-1 1 0,1 0 0,-1 0-1,0-1 1,0 1 0,0 0 0,0-3-1,-19 39 2460,-114 228-2082,130-255-673,0 0 1,1 0-1,-1 1 0,0 8 0,2-14-15,1-1 0,0 0 0,-1 1 0,1-1 1,0 1-1,0-1 0,0 0 0,1 1 0,-1-1 1,0 1-1,0-1 0,1 0 0,-1 1 0,1-1 0,-1 0 1,1 1-1,-1-1 0,1 0 0,0 0 0,0 0 1,0 0-1,0 1 0,0-1 0,0 0 0,0-1 0,0 1 1,0 0-1,0 0 0,2 1 0,2 0 24,1-1-1,-1 1 0,1-1 1,-1 0-1,1-1 0,-1 1 1,1-1-1,7-1 1,46-7 119,-58 8-145,16-3-282,30-11-1,-44 13 169,-1 1 0,1-1 0,0-1 0,0 1 0,-1 0 0,1-1 0,0 1 0,-1-1 0,1 0 0,-1 0-1,0 0 1,0 0 0,0 0 0,0 0 0,0-1 0,0 1 0,-1-1 0,1 1 0,1-4 0,-4-10-378,-7-3-159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16323,'-4'3'1633,"7"0"-841,5-2-232,10-2 760,3-1-95,3 1-425,6-2-72,2 0-600,1 2-392,-3-1-1304,-1-2 1392,-1 0-273,0-5-231</inkml:trace>
  <inkml:trace contextRef="#ctx0" brushRef="#br0" timeOffset="1">328 103 18700,'-3'5'2000,"3"-4"-1391,7-5-481,0-2 792,5-3-1312,2-1-2177,0-2 2329,2-6-448,0-6-440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18548,'-5'27'379,"3"1"0,0 0 1,1 0-1,2 0 0,1-1 0,1 1 1,2-1-1,0 1 0,2-1 0,13 33 1,-20-58-363,1 0 0,0 0 0,0 0 0,0 0 1,0 0-1,0 0 0,0 0 0,0 0 0,1 0 1,-1-1-1,1 1 0,-1 0 0,3 1 0,-3-3 3,0 1-1,0-1 0,0 0 0,1 0 0,-1 0 0,0 0 1,0 0-1,0 0 0,0 0 0,0-1 0,0 1 1,0 0-1,0 0 0,0-1 0,-1 1 0,1-1 1,0 1-1,0-1 0,0 1 0,0-1 0,0 0 0,-1 1 1,1-1-1,0 0 0,0 0 0,-1 1 0,1-1 1,-1 0-1,1 0 0,-1 0 0,1-1 0,22-32 395,21-42 0,-14 24-157,6-13-65,-15 27-268,42-60 1,-58 93-118,0-1-39,-5 6 227,0 0 0,0 0 0,0 1 0,0-1 1,0 0-1,0 0 0,0 0 0,0 0 0,-1 0 0,1 0 0,0 0 0,0 0 0,0 0 0,0 0 0,0 0 0,0 0 0,0 0 1,0 0-1,0 0 0,0 0 0,0 0 0,0 0 0,0 0 0,0 0 0,-1 0 0,1 0 0,0 0 0,0 0 0,0 0 1,0 0-1,0 0 0,0 0 0,0 0 0,0 0 0,0 0 0,0 0 0,0 0 0,0 0 0,0-1 0,0 1 0,0 0 1,0 0-1,-1 0 0,1 0 0,0 0 0,0 0 0,0 0 0,0 0 0,0 0 0,0 0 0,0 0 0,0 0 0,0 0 1,0 0-1,0 0 0,0-1 0,0 1 0,0 0 0,0 0 0,0 0 0,0 0 0,0 0 0,0 0 0,0 0 0,0 0 1,0 0-1,0 0 0,0 0 0,-11 2-174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1087 10946,'8'11'538,"0"0"-1,1-1 1,0 0-1,1 0 0,0-1 1,0 0-1,1-1 1,0 0-1,0-1 1,24 11-1,-17-10-178,1-1 0,0-1 0,1-1 0,0-1 0,-1 0 0,33 1 0,5-5 49,0-3 0,-1-2 0,0-3 0,67-18 0,326-87 335,-360 83-541,125-60-1,78-59 602,-262 133-686,64-37 453,-1-5 0,-3-3 0,100-90 1,-146 109-550,-3-3 1,61-83 0,25-30-31,-115 145 6,1 1 0,0 0 0,0 1 1,1 0-1,22-13 0,-32 22 1,1-1 1,0 1-1,0 0 0,0 0 0,0 0 1,0 1-1,0 0 0,0 0 0,0 0 0,0 1 1,1-1-1,-1 1 0,0 0 0,1 1 0,-1-1 1,0 1-1,0 0 0,0 1 0,0-1 1,0 1-1,0 0 0,6 3 0,46 29-62,-2 3 0,69 58 0,-88-64-86,-3 2 0,0 1 0,-3 1 0,32 46 1,-51-62 76,-1 1 1,-1 0 0,0 0 0,-2 1 0,0 0 0,5 33-1,9 24 73,-19-70-1,2 1-1,-1-1 0,1 0 0,1 0 1,-1 0-1,1-1 0,0 1 1,1-1-1,0 0 0,0-1 1,8 7-1,-3-4 3,0-1 0,1-1 0,0 1 1,0-2-1,0 0 0,22 7 0,-4-4 4,0-2 0,0-1 0,0-1 0,0-2 0,60-1 0,-23-7 15,108-23 1,-108 16-18,105-8-1,-122 19 5,0 2-1,-1 3 1,1 2-1,-1 1 1,0 3-1,78 27 1,-86-23-51,0-2 0,0-2 0,0-1 0,1-2 0,1-3-1,-1-1 1,1-1 0,-1-3 0,60-8 0,-75 5-206,-8 2-430,33-8 0,-47 9 580,-1 0 0,0-1 0,0 1 0,1-1 0,-1 0 1,-1 0-1,1-1 0,0 1 0,0-1 0,-1 0 0,0 0 1,7-6-1,1-12-494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14627,'13'-20'1287,"-6"9"-518,0 1 0,0 0 0,1 0 0,12-12 0,-17 22 365,-2 7-769,-4 13-310,2-17 46,-15 87 363,4 0 0,-1 134 0,14-181-415,2 0 0,1 0 0,3 0 0,1-1-1,2 0 1,2-1 0,25 59 0,-34-92-274,1 0 0,0 0 0,1 0-1,10 13 1,-7-14-31,-8-7 251,1 0 0,-1 0 0,0 0 0,0 0 0,0 0 0,0 0 0,0 0-1,1 0 1,-1 0 0,0 0 0,0 0 0,0 0 0,0 0 0,0-1 0,0 1 0,1 0 0,-1 0-1,0 0 1,0 0 0,0 0 0,0 0 0,0-1 0,0 1 0,0 0 0,0 0 0,0 0 0,0 0-1,0 0 1,0-1 0,0 1 0,0 0 0,0 0 0,0 0 0,0 0 0,0-1 0,0 1 0,0 0-1,0 0 1,0 0 0,0 0 0,0-1 0,0 1 0,0 0 0,0 0 0,0 0 0,0 0 0,0 0-1,0-1 1,0 1 0,-1 0 0,1 0 0,0 0 0,0 0 0,0 0 0,0 0 0,-1 0 0,-4-16-347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16267,'6'3'969,"0"0"-913,-3 1-80,5-4-96,4-3-208,11-8 264,4-5-64,6-3-32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16972,'10'7'1344,"1"6"-1064,3 4-136,5 4 472,1 7-248,3 0-320,3 2-216,-2-2-472,2-4-216,-6-5-1097,-3-8 1569,-5-14-352,-2-13-272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14787,'13'-13'1603,"-13"13"-1567,0 0-1,1 0 1,-1 0-1,0 0 1,0 0 0,0 0-1,1-1 1,-1 1-1,0 0 1,0 0 0,0 0-1,1 0 1,-1 0-1,0 0 1,0 0 0,1 0-1,-1 0 1,0 0-1,0 0 1,1 0 0,-1 1-1,0-1 1,0 0-1,0 0 1,1 0 0,-1 0-1,0 0 1,0 0-1,0 0 1,0 1 0,1-1-1,-1 0 1,0 0-1,0 1 1,2 2 153,-1 0 0,0 0 0,0 1 0,0-1 0,-1 0 0,1 8 0,0-7-144,17 393 2221,-12-133-2089,-4-239-327,-1 13-44,10 47-1,-4-64 43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17980,'-13'10'1376,"-6"10"-1056,-2 2-160,-1 6 448,2 4-200,3-2-248,3 2-216,8-8-376,3-5-144,13-18-288,6-5-384,4-16 832,3-5-280,4-8-89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12203,'0'0'47,"1"0"1,-1 0-1,1 0 1,-1 0-1,1 0 1,-1 0 0,0 0-1,1 0 1,-1 0-1,1 0 1,-1 0-1,1 0 1,-1 1 0,1-1-1,-1 0 1,1 0-1,-1 0 1,1 1-1,-1-1 1,0 0 0,1 0-1,-1 1 1,1-1-1,-1 0 1,0 1-1,1-1 1,-1 0 0,0 1-1,0-1 1,1 1-1,-1-1 1,0 1-1,0-1 1,1 0 0,-1 1-1,0-1 1,0 1-1,0-1 1,0 1-1,0-1 1,0 1-1,0-1 1,0 1 0,0-1-1,0 1 1,0-1-1,0 1 1,0-1-1,0 1 1,0-1 0,-1 1-1,1-1 1,-1 1-1,-13 34 1436,7-22-1087,6-10-341,-1 3 123,-1 0-1,1-1 0,1 1 1,-3 11-1,4-17-170,0 1-1,0 0 1,0-1-1,0 1 1,0 0-1,0-1 1,0 1-1,0 0 1,0-1-1,1 1 1,-1 0-1,0-1 1,0 1-1,1-1 1,-1 1-1,0 0 1,1-1-1,-1 1 1,0-1-1,1 1 1,0 0-1,0-1-31,0 1-1,0-1 0,0 0 1,0 0-1,0 1 0,0-1 1,0 0-1,0 0 0,0 0 1,0 0-1,0 0 0,0 0 1,0 0-1,0-1 0,0 1 1,0 0-1,0-1 0,1 0 1,19-8-605,-1 0 1,-1-2-1,1-1 1,31-25-1,-9 6 116,-27 21 534,-7 4 246,0 0-1,0 1 1,0 0 0,0 0 0,13-4 0,-21 9-231,0 0 0,1 0 1,-1 0-1,0 0 0,0 0 1,0 0-1,1 0 0,-1 0 1,0 0-1,0 0 0,1 0 1,-1 0-1,0 0 0,0 0 1,1 0-1,-1 0 0,0 0 1,0 0-1,0 0 0,1 0 1,-1 1-1,0-1 0,0 0 1,1 0-1,-1 0 0,0 0 1,0 0-1,0 1 0,0-1 1,1 0-1,-1 0 0,0 0 1,0 1-1,0-1 0,0 0 1,0 0-1,0 0 0,0 1 1,0-1-1,1 0 0,-1 1 1,-1 14 840,-7 19 33,7-32-822,-5 14 294,4-12-425,1 0-1,-1 0 1,1 0 0,0 1-1,0-1 1,0 7 0,1-10-56,4-4-56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16267,'-40'55'5279,"4"5"-3297,28-44-2073,0 0-1,1 1 1,1 0-1,0 0 1,-5 29 0,10-20-1267,6-17-136,-4-9 1412,-1 0 0,1 0 1,-1 0-1,1 0 1,0 0-1,-1 0 0,1-1 1,-1 1-1,1 0 0,-1 0 1,1 0-1,-1-1 1,1 1-1,-1 0 0,1 0 1,-1-1-1,1 1 0,-1-1 1,1 1-1,-1 0 1,1-2-1,22-28-1280,-8 9 683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15619,'-16'39'3121,"15"-36"-3033,-23 49 1277,22-46-1288,0-1 0,1 0 1,0 1-1,-1-1 0,2 0 1,-1 1-1,1 0 0,0 5 0,0-10-83,0-1-1,0 1 0,0 0 0,0-1 1,0 1-1,1-1 0,-1 1 0,0 0 1,0-1-1,1 1 0,-1-1 0,0 1 0,1-1 1,-1 1-1,1-1 0,-1 1 0,1-1 1,-1 1-1,1-1 0,-1 1 0,1-1 1,-1 0-1,1 0 0,-1 1 0,1-1 1,0 0-1,-1 0 0,1 1 0,0-1 0,-1 0 1,1 0-1,-1 0 0,1 0 0,0 0 1,-1 0-1,1 0 0,0 0 0,-1 0 1,1 0-1,0 0 0,-1-1 0,2 1 0,28-12-580,-27 10 531,34-16-538,-19 7 226,2 2-1,-1 0 1,1 1-1,0 0 1,37-7-1,-55 15 364,0 0 0,0 0 0,0-1-1,0 1 1,0 0 0,0 1 0,0-1 0,0 0 0,0 1-1,0-1 1,0 1 0,0-1 0,2 2 0,-3-2 13,-1 1 0,1-1 0,0 1 0,-1 0 0,1-1 0,-1 1 0,1-1 0,-1 1 0,1 0 0,-1-1 1,0 1-1,1 0 0,-1 0 0,0-1 0,0 1 0,1 0 0,-1 0 0,0-1 0,0 1 0,0 0 0,0 0 0,0 1 0,-1 4 174,-1 1 0,1-1 0,-1 0-1,0 0 1,-1 0 0,-4 8-1,-5 14 1327,34-43-926,-21 15-661,8-9-186,-9 9 259,0 0 0,0 0 0,0 0 1,0 0-1,0 0 0,1 0 0,-1-1 0,0 1 1,0 0-1,0 0 0,0 0 0,0 0 1,0 0-1,0 0 0,0 0 0,0-1 0,1 1 1,-1 0-1,0 0 0,0 0 0,0 0 1,0 0-1,0 0 0,0-1 0,0 1 1,0 0-1,0 0 0,0 0 0,0 0 0,0 0 1,0-1-1,0 1 0,0 0 0,0 0 1,0 0-1,0 0 0,0 0 0,0-1 0,0 1 1,-1 0-1,1 0 0,0 0 0,0 0 1,0 0-1,0 0 0,0-1 0,0 1 0,0 0 1,0 0-1,-1 0 0,1 0 0,0 0 1,0 0-1,0 0 0,0 0 0,0 0 0,0 0 1,-1 0-1,1 0 0,0 0 0,0-1 1,-12 1-297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19276,'-11'26'4297,"9"-18"-4228,0 0-1,0 0 1,1 0 0,0 1-1,0 11 1,2-19-70,-1 1-1,1 0 0,-1 0 1,1-1-1,0 1 1,0 0-1,0-1 0,0 1 1,0-1-1,0 1 0,0-1 1,0 0-1,1 1 1,-1-1-1,0 0 0,1 0 1,-1 0-1,1 0 1,-1 0-1,1 0 0,0 0 1,-1-1-1,1 1 1,0-1-1,0 1 0,2 0 1,8 1-77,0 0 0,0-1 1,14 0-1,12 2-252,-35-3 306,0 0-1,-1 1 1,1-1-1,-1 1 1,0 0-1,1 0 1,-1 0-1,1 0 1,-1 0-1,0 1 1,0-1-1,0 1 1,0-1-1,0 1 1,0 0-1,0 0 1,0 0-1,-1 0 1,1 0-1,-1 0 1,0 0 0,2 3-1,-2-2 24,-1 1-1,1-1 1,-1 1-1,0-1 1,1 1-1,-2 0 1,1-1-1,0 1 1,-1-1-1,1 1 1,-1-1-1,0 0 1,0 1-1,-1-1 1,-2 6-1,-1 1 110,0-1 0,-1 1 1,0-1-1,0-1 0,-1 1 0,-11 10 0,13-14-29,0 0 0,-1-1 0,0 0 0,0 1 1,0-2-1,0 1 0,-1-1 0,1 0 0,-1 0 0,-10 2 0,15-4-98,1-1 0,-1 0 0,1 0 0,0 0 0,-1 0 0,1 0 0,-1 0 0,1 0 0,-1 0-1,1-1 1,-1 1 0,1 0 0,0-1 0,-1 1 0,1-1 0,0 0 0,-1 1 0,1-1 0,0 0 0,-2-1 0,1-1 37,0 1 1,0 0-1,0-1 1,0 0 0,0 1-1,1-1 1,-1 0-1,1 0 1,-1-3 0,-2-6-5,1 0 0,1 1 1,-2-23-1,2-8-161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17188,'19'-3'1664,"1"-2"-1080,3 2-232,4-3 656,2-1-183,4 3-649,-2-1-384,-2 0 248,0 2-120,-3 1-128</inkml:trace>
  <inkml:trace contextRef="#ctx0" brushRef="#br0" timeOffset="1">602 76 16307,'-1'19'2073,"-6"4"-1289,-5-2-384,1 4 1737,-1-1-1353,4 2-264,-2-5-392,4 1-232,2-6-456,4-2-256,-7-8 624,-1-3-168,-2-8-113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14939,'-13'14'1426,"8"-10"-1009,1 0 0,0 1 0,0-1 0,1 1 0,-5 7 0,7-10-321,1-1 0,-1 1 0,0 0 0,1 0 0,-1-1 0,1 1 1,0 0-1,0 0 0,0 0 0,-1 0 0,2-1 0,-1 1 0,0 0 1,0 0-1,1 0 0,-1-1 0,1 1 0,-1 0 0,1 0 1,0-1-1,1 4 0,1 0-49,1-1 1,-1 0-1,1 0 0,-1 0 1,1 0-1,1-1 1,-1 1-1,0-1 1,1 0-1,-1 0 0,1-1 1,0 1-1,0-1 1,0 0-1,1-1 0,-1 1 1,0-1-1,0 0 1,1 0-1,-1 0 0,1-1 1,-1 0-1,8-1 1,-2 1-43,0-2 0,1 1 1,-1-1-1,-1-1 0,1 0 1,0 0-1,-1-1 0,1 0 0,-1-1 1,15-10-1,-22 13-12,0 0 0,-1 0 0,1 0-1,-1-1 1,1 1 0,-1-1 0,0 0 0,0 1 0,0-1-1,0 0 1,2-6 0,-4 8-7,1 0 0,-1 0 0,0 0 0,0 0 0,0 0 0,0 1 1,0-1-1,0 0 0,0 0 0,0 0 0,0 0 0,0 0 0,0 0 0,-1 0 0,1 0 0,0 0 0,-1 1 0,0-3 0,0 2-20,0 0-1,0 0 1,0 0-1,-1 0 0,1 0 1,0 0-1,0 0 1,-1 0-1,1 0 0,-1 1 1,1-1-1,-1 1 1,1-1-1,-4 0 1,-1 0-139,1 1 0,-1-1 0,0 1 0,0 0 0,0 1 0,1 0 0,-1 0 0,0 0 0,1 0 1,-1 1-1,0 0 0,-9 5 0,7-3-40,0 0 1,0 1-1,1 0 1,-1 0-1,1 1 1,0 0 0,-9 10-1,0 8-304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66 107 15259,'-5'12'847,"2"-5"-579,0 0 0,1 0-1,-1 0 1,2 0 0,-1 0-1,1 0 1,-1 10 0,2-17-235,0 1 0,0-1-1,0 0 1,0 0 0,0 1 0,0-1 0,0 0 0,0 0 0,0 1-1,0-1 1,1 0 0,-1 0 0,0 0 0,0 1 0,0-1 0,0 0-1,0 0 1,0 1 0,1-1 0,-1 0 0,0 0 0,0 0 0,0 1-1,0-1 1,1 0 0,-1 0 0,0 0 0,0 0 0,0 0 0,1 0-1,-1 1 1,0-1 0,0 0 0,1 0 0,-1 0 0,1 0 0,9-5 612,10-13-8,-13 9-344,0 0 1,-1-1 0,0 1 0,0-2-1,6-16 1,-10 24-246,-1 0-1,0 0 1,0 0-1,0 0 1,-1 0-1,1-1 1,-1 1-1,1 0 1,-1 0-1,0-1 1,0 1-1,-1 0 1,1 0-1,-1 0 1,1 0-1,-1-1 1,0 1-1,0 0 1,-1 0-1,1 0 1,0 1-1,-1-1 1,0 0-1,-3-4 1,3 6-42,0-1 1,1 1 0,-1 0 0,0 0 0,-1 0-1,1 0 1,0 0 0,0 0 0,0 0-1,0 1 1,-1-1 0,1 1 0,0 0 0,-1-1-1,1 1 1,0 0 0,-1 0 0,1 1-1,0-1 1,0 0 0,-1 1 0,1-1-1,0 1 1,0 0 0,0 0 0,-1 0 0,1 0-1,0 0 1,0 0 0,-2 3 0,0-2-93,1 1 0,-1-1 0,1 1 1,0 0-1,0 0 0,0 0 1,0 0-1,0 1 0,1-1 0,0 1 1,-1 0-1,1-1 0,1 1 1,-1 0-1,-2 7 0,5 1-157,6-5-91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20900,'-13'14'2342,"5"-5"-2068,-2 4-88,1 0 1,1 1 0,1 0 0,0 1-1,0 0 1,2 0 0,0 0-1,0 0 1,2 1 0,0 0-1,-1 16 1,4-31-210,0 0 0,-1 0 0,1 0 0,0 0 0,0 0 0,0 0 0,1 0 0,-1 1 0,0-1 0,0 0 0,0 0 0,1 0 0,-1-1 0,0 1 0,1 0 0,-1 0 0,1 0 0,0 0 0,-1 0 0,1 0 0,-1-1 0,1 1 0,0 0 0,1 1 0,-1-2-59,1 0-1,-1 1 0,0-1 0,1 0 1,-1 0-1,0 0 0,1 0 0,-1 0 1,0 0-1,1 0 0,-1 0 0,0-1 1,1 1-1,-1 0 0,0-1 1,2 0-1,5-3-541,1-1-1,-1 0 1,0 0 0,8-7 0,23-23-2011,-28 24 1656,0 1 1,0 1-1,26-17 0,-37 26 979,1-1-1,-1 1 0,1 0 0,0-1 0,-1 1 0,1 0 0,-1-1 1,1 1-1,0 0 0,0 0 0,-1 0 0,1 0 0,0-1 0,-1 1 1,1 0-1,0 0 0,0 1 0,-1-1 0,1 0 0,0 0 1,-1 0-1,1 0 0,0 0 0,-1 1 0,1-1 0,0 0 0,0 1 1,0 1 54,0-1 1,0 0-1,-1 0 1,1 0-1,0 0 1,-1 0-1,0 1 1,1-1-1,-1 0 1,0 0-1,1 1 1,-1-1-1,0 0 1,0 2-1,0 6 484,0 1 0,-1-1 1,-3 12-1,4-19-417,-3 17 1121,0 2-32,-2 1 1,0-2-1,-14 38 0,17-53-1139,0 0-1,-1 0 1,1 0 0,-1-1 0,0 1 0,-1-1 0,1 0 0,-1 0-1,1 0 1,-1 0 0,-1-1 0,1 1 0,0-1 0,-1 0 0,1-1-1,-1 1 1,0-1 0,0 0 0,0 0 0,-9 2 0,12-4-122,-1 1 0,1-1 0,-1 1 0,1-1 0,-1 0 1,1 0-1,-1 0 0,0-1 0,1 1 0,-1-1 0,1 1 0,0-1 1,-1 0-1,1 0 0,-1 0 0,1 0 0,0 0 0,0 0 1,0-1-1,-1 1 0,2-1 0,-1 0 0,0 1 0,0-1 0,0 0 1,1 0-1,-1 0 0,1 0 0,-2-3 0,-1-3-111,1 0-1,0 0 1,0 0 0,0-1-1,1 1 1,0-1-1,0-11 1,-2-28-415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15835,'5'27'1513,"1"4"-1161,1 7-160,2 2 840,4 2-760,4-2-272,4-13-464,5-5-128,3-21-160,0-7 64,-2-19 319,-3-7-191,-10-14-72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14131,'16'-4'2160,"7"0"-959,2 1-497,7-3 2088,4-1-1495,5-2-337,5-1-296,-1-3-1176,-1 0 1712,-4-2-1176,-2-3 0,-5 3-16</inkml:trace>
  <inkml:trace contextRef="#ctx0" brushRef="#br0" timeOffset="1">689 121 17860,'-7'33'1928,"-6"-3"-1384,-4-4-256,2 0 1385,2 0-1377,-1-1-176,6-5-496,0-2-264,1-4-297,0-4 673,-2-1-240,1 2-136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18788,'-7'1'180,"1"1"0,0 1 0,0-1 0,0 1 0,0 0 0,0 1 0,0-1 0,1 1 0,-1 0 0,1 1 0,0-1 0,1 1 1,-1 0-1,1 0 0,0 1 0,0-1 0,0 1 0,1 0 0,-3 7 0,-1 1-115,2-1 0,-9 29 0,13-36-63,0-1 0,0 1-1,0-1 1,0 1 0,1-1-1,0 1 1,1 0 0,-1-1 0,1 1-1,0-1 1,2 7 0,-3-11-2,0 0 1,1-1-1,-1 1 1,0 0-1,1 0 1,-1 0-1,1 0 1,-1-1-1,1 1 1,-1 0 0,1-1-1,0 1 1,-1 0-1,1-1 1,0 1-1,0-1 1,-1 1-1,1-1 1,0 1-1,0-1 1,0 0-1,0 1 1,0-1-1,0 0 1,1 1-1,0-1 1,0 0 0,0-1 0,0 1 0,0 0 0,0-1 0,0 1 0,0-1 0,0 0-1,-1 1 1,1-1 0,2-2 0,4-1 6,-1-1-1,-1 0 0,1-1 1,9-9-1,-6 4 17,-1 0-1,-1-1 1,9-14 0,-14 20-29,0 0 0,0 0 1,0-1-1,-1 1 1,0-1-1,0 0 0,0 1 1,0-12-1,-2 17-20,0 0 0,0 1 1,1-1-1,-1 0 0,0 1 1,0-1-1,0 0 0,-1 0 0,1 1 1,0-1-1,0 0 0,0 0 1,0 1-1,-1-1 0,1 0 1,0 1-1,-1-1 0,1 1 0,0-1 1,-1 0-1,1 1 0,-2-2 1,2 2-1,-1 0 0,0 0 0,1 0 1,-1 0-1,1 0 0,-1 0 1,0 0-1,1 0 0,-1 0 0,1 0 1,-1 0-1,0 0 0,1 1 0,-1-1 1,1 0-1,-1 0 0,1 1 1,-1-1-1,1 0 0,-2 1 0,-1 2-16,-1 0-1,1 0 0,0 0 0,0 0 0,0 1 1,-3 4-1,-4 11-231,3 1-110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69 118 16091,'-25'25'2328,"20"-21"-1969,1-1 1,0 1-1,0 1 0,0-1 0,0 1 0,1-1 0,0 1 0,0 0 0,-4 9 0,6-14-311,1 1-1,0-1 1,0 1 0,0-1-1,-1 1 1,1-1-1,0 1 1,0-1 0,0 1-1,0-1 1,0 1 0,0-1-1,0 1 1,0-1 0,0 1-1,0-1 1,0 1-1,0-1 1,1 1 0,-1-1-1,0 1 1,0-1 0,0 1-1,1-1 1,-1 0 0,0 1-1,0-1 1,1 1-1,-1-1 1,0 0 0,1 1-1,-1-1 1,1 0 0,-1 1-1,1-1 1,0 1 9,1-1 1,-1 0 0,1 0-1,-1 0 1,1 0-1,0 0 1,-1 0-1,1 0 1,-1 0-1,1-1 1,2 0-1,37-17 351,-25 8-271,0 0 1,-1-1 0,0-1 0,15-16 0,-24 22-86,0 0 0,0-1 0,-1 0 0,1 0 1,-2-1-1,1 1 0,-1-1 0,0 0 0,-1 0 0,0 0 0,2-9 1,-4 16-50,-1 0 1,0 0 0,0 0-1,0 0 1,1 0 0,-1 0 0,0 1-1,0-1 1,0 0 0,0 0 0,0 0-1,0 0 1,-1 0 0,1 0-1,0 1 1,0-1 0,-1 0 0,1 0-1,0 0 1,-1 1 0,1-1 0,-1 0-1,1 0 1,-1 1 0,0-2-1,0 2-28,0-1-1,0 1 1,0 0-1,0 0 1,0-1-1,0 1 1,0 0-1,0 0 1,0 0-1,0 0 0,-1 0 1,1 0-1,0 0 1,0 1-1,0-1 1,0 0-1,-1 1 1,-2 1-176,-1 0 0,1 0 0,0 0 1,1 0-1,-1 0 0,0 1 0,1 0 1,-7 6-1,7-4 46,0 0 1,0 1-1,0-1 1,1 1-1,-3 7 1,2 4-474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101 120 15651,'6'-49'2714,"-5"31"-493,9-35 1,-7 78 549,-9 415-1788,5-449-1970,0 0 0,0-1 1,-1 1-1,0 0 1,0 0-1,-1 0 0,-1 0 1,-5-11-1,6 13 475,-1 1-1,0-1 1,0 1-1,-1-1 1,0 1 0,0 1-1,0-1 1,0 1-1,-1 0 1,-11-7-1,17 11 698,-1 1 0,1-1 0,-1 1-1,1 0 1,-1-1 0,1 1 0,-1 0 0,0-1-1,1 1 1,-1 0 0,0 0 0,1 0 0,-1 0-1,0 0 1,1 0 0,-1-1 0,0 1 0,1 1 0,-1-1-1,0 0 1,1 0 0,-1 0 0,0 0 0,1 0-1,-1 1 1,1-1 0,-1 0 0,0 0 0,1 1-1,-1 0 1,0 0 12,0 0 0,0 0 0,0 1 0,1-1 0,-1 1 0,1-1 0,-1 0 0,1 1 0,0-1 0,-1 1 0,1-1 0,0 1 0,0 1 0,0 10 338,1 0-1,3 20 1,-3-26-118,1 7-108,15 83 1206,-15-87-1348,1 1-1,1 0 0,0-1 1,0 1-1,1-1 0,9 14 0,-13-23-142,0 1 0,0-1 0,-1 0-1,1 0 1,0 0 0,0 0-1,0 0 1,0 0 0,1 0-1,-1 0 1,0 0 0,0 0-1,0 0 1,1-1 0,-1 1-1,0-1 1,1 1 0,-1-1-1,1 1 1,-1-1 0,1 0-1,-1 0 1,0 1 0,1-1 0,-1 0-1,1-1 1,-1 1 0,1 0-1,-1 0 1,1 0 0,-1-1-1,0 1 1,1-1 0,-1 1-1,0-1 1,1 0 0,-1 0-1,0 1 1,0-1 0,1 0-1,0-1 1,5-5 71,0 1 1,-1-1-1,0 0 0,0-1 0,5-8 1,-9 13-74,28-43 32,-1-2 0,-3-2 1,21-53-1,-45 99-203,6-22-435,-7 26 566,-1-1 0,0 1-1,0-1 1,0 0 0,0 1-1,0-1 1,1 0 0,-1 1-1,0-1 1,0 1 0,-1-1-1,1 0 1,0 1 0,0-1-1,0 0 1,0 1 0,0-1-1,-1 1 1,1-1 0,0 0-1,-1 1 1,1-1 0,0 1-1,-1-1 1,1 1 0,0-1-1,-1 1 1,1-1 0,-1 1-1,1 0 1,-1-1 0,1 1-1,-2-1 1,-10 0-400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78 12739,'-1'1'289,"0"-1"1,0 0-1,-1 0 1,1 1 0,0-1-1,0 0 1,0 0-1,-1 0 1,1 0-1,0-1 1,0 1-1,0 0 1,-1 0 0,1-1-1,0 1 1,0-1-1,0 1 1,0-1-1,0 1 1,0-1 0,0 0-1,0 1 1,-1-2-1,27 0 2616,261 3-1678,-252-1-1145,36-1 157,100-15 1,-99 3 118,141-6-1,-381 14-147,-128 3-733,192 14 356,-72 2 178,140-17 165,31 2-93,24 2-161,21 2-4,1-2-1,54-5 1,79-19-853,-99 15-69,98 2 0,-472 20 1146,167-4-115,-144-9 1,263-1-27,9 0-9,-1 0 0,1-1 1,-1 1-1,1-1 1,0 0-1,0-1 0,-1 1 1,-4-3-1,10 4 0,0 0 0,0 0-1,0 0 1,0 0 0,0 0 0,0 0-1,0 0 1,0 0 0,1 0 0,-1 0-1,0 0 1,0 0 0,0 0-1,0 0 1,0 0 0,0 0 0,0 0-1,0 0 1,0 0 0,1 0 0,-1 0-1,0 0 1,0 0 0,0 0-1,0 0 1,0 0 0,0 0 0,0 0-1,0-1 1,0 1 0,0 0 0,0 0-1,0 0 1,0 0 0,0 0-1,1 0 1,-1 0 0,0 0 0,0 0-1,0 0 1,0-1 0,0 1 0,0 0-1,0 0 1,0 0 0,0 0-1,0 0 1,0 0 0,0 0 0,0 0-1,0 0 1,0-1 0,0 1 0,0 0-1,0 0 1,-1 0 0,1 0-1,0 0 1,0 0 0,0 0 0,0 0-1,0 0 1,0 0 0,17-3-314,20 1 1017,38 1-484,-33 2-176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13715,'-6'11'1872,"6"4"-1088,10-4-215,6-5 2223,15-2-1968,5-1-87,11 1-209,3-1-32,5-3-464,-1 0-264,-5 0-616,-4 0 2120,-20-3-1344,-6 2-40,-18-1-64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15955,'-6'14'1577,"6"-5"-1113,13-8-96,12 3 704,13-5-392,7 1-64,11-4-744,2-1-328,1-5 512,-1 0-80,-8-6-216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15563,'119'51'4924,"-100"-42"-4766,-1 0 0,0 2 0,0 0 0,21 19 0,-35-27-149,0 1 0,0-1 0,-1 1 0,1-1 0,-1 1 0,0 0 0,-1 0 0,1 1 0,-1-1 0,1 0 0,-1 1 0,0 0-1,-1-1 1,1 1 0,-1 0 0,0 0 0,0 0 0,-1 0 0,0 0 0,1 0 0,-1 0 0,-1 0 0,1 0 0,-2 6 0,-3 2-6,0 0 0,0-1 0,-1 0 1,-1 0-1,0-1 0,0 1 1,-11 11-1,-7 5 313,-37 34-1,-10 3-3,41-37-185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76 13419,'4'-2'366,"-1"-1"-1,1 0 1,-1 1 0,1-1 0,-1 0-1,0 0 1,0-1 0,-1 1 0,4-5-1,-6 7-243,1 0 0,-1 0 0,1 0 0,-1 0 0,0 0 0,1 0 0,-1 0 0,0 0 0,0 0 0,0 0 0,0 0-1,1 0 1,-2 0 0,1 0 0,0 0 0,0 0 0,0 0 0,-1-1 0,1 1-14,-1 0-1,0-1 1,0 1 0,0 0-1,0 0 1,0 0 0,0 1 0,0-1-1,0 0 1,0 0 0,0 0-1,0 1 1,0-1 0,-1 1-1,1-1 1,0 1 0,0-1 0,-2 1-1,-6-2 19,0 0 0,0 1 0,0 0 0,0 1 0,-1 0-1,1 0 1,0 1 0,0 0 0,0 0 0,0 1 0,0 1 0,1 0 0,-12 4-1,4 0-115,1 0-1,0 2 1,0-1-1,1 2 1,0 0-1,-15 13 1,20-14-7,1 0 0,-1 1 0,1 0 0,1 0 1,0 0-1,0 1 0,1 0 0,-5 16 0,9-23-3,0 0 0,1 0 0,-1 0 0,1 0 0,0 0 0,1 0 0,-1 1 0,1-1 0,0 0 0,0 1 0,0-1-1,0 0 1,1 1 0,0-1 0,0 0 0,0 0 0,0 0 0,1 0 0,-1 0 0,1 0 0,0 0 0,1 0 0,-1-1 0,0 1 0,1-1-1,0 1 1,4 2 0,-2-2 6,0 0 0,1-1 1,0 1-1,0-1 0,0-1 0,0 1 0,0-1 0,0 0 0,1-1 0,-1 1 0,1-1 0,-1 0 0,1-1 1,-1 0-1,1 0 0,-1 0 0,1-1 0,-1 0 0,1 0 0,8-3 0,3-1 59,0-2 0,0 1 0,-1-2 0,0 0 0,30-20 0,-31 17 54,-1-1 1,0 0-1,-1-1 1,21-25-1,-30 33-70,0-1 0,-1 0-1,0 0 1,0 0 0,-1-1-1,0 1 1,0-1 0,0 0-1,-1 0 1,0 0 0,0 0-1,0 0 1,-1 0 0,-1 0-1,1-10 1,-1 15-40,0-1-1,-1 1 1,1 0 0,-1 0-1,0 0 1,1 0-1,-1 0 1,0 0 0,0 0-1,0 0 1,0 0 0,-1 0-1,1 1 1,0-1 0,-1 0-1,1 1 1,-4-3-1,1 1-93,1 1-1,-1 0 1,0 0-1,0 1 0,0-1 1,0 1-1,0 0 0,-8-2 1,2 2-322,-1 0-1,1 1 1,-1 0 0,1 0-1,-1 1 1,-18 5 0,-25 8-817,29-3 418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15907,'8'4'1865,"7"-1"-1129,12-3-192,6 0 1136,13 0-743,3-2-169,6 2-656,3-1-320,-5-2 336,-6-1-128,-11 2-232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11979,'-16'-12'1674,"8"14"-815,3 12-170,4 0-139,0 1 0,0-1 0,2 0 0,0 1 0,0-1 1,7 26-1,-6-31-446,1 0 1,0-1 0,0 1-1,1 0 1,0-1-1,0 0 1,1 0 0,0-1-1,0 1 1,1-1-1,13 13 1,-14-16-134,0 0-1,1-1 1,0 0 0,0 0-1,0 0 1,0 0 0,0-1-1,0 0 1,1-1 0,-1 1-1,0-1 1,1 0 0,0-1-1,-1 0 1,1 0 0,-1 0-1,1-1 1,-1 0 0,1 0 0,-1 0-1,1-1 1,-1 0 0,0 0-1,7-4 1,-6 2-247,0 1 0,0-1 0,-1 0 1,1-1-1,-1 0 0,0 0 0,0 0 0,-1 0 0,0-1 1,0 0-1,0 0 0,0-1 0,-1 1 0,0-1 1,-1 0-1,0 0 0,0 0 0,0 0 0,-1-1 0,2-8 1,-2 5-253,-2 1-1,1-1 1,-2 0 0,1 0 0,-2 1 0,-1-12 0,2 18 470,0-1 0,0 1 0,0-1 1,-1 1-1,0 0 0,0-1 0,0 1 0,0 0 0,0 0 0,-1 1 0,0-1 0,1 0 0,-2 1 0,1 0 0,0-1 1,-6-3-1,8 7 111,1-1 1,-1 1 0,0-1 0,0 1-1,0 0 1,0-1 0,1 1 0,-1 0-1,0 0 1,0-1 0,0 1 0,0 0-1,0 0 1,0 0 0,0 0-1,1 0 1,-1 1 0,0-1 0,0 0-1,0 0 1,0 0 0,0 1 0,1-1-1,-1 0 1,0 1 0,0-1 0,0 1-1,0 0 1,-1 1 127,0 0-1,1 0 1,-1 0-1,1 0 1,0 0-1,-1 0 1,1 0 0,0 0-1,0 1 1,0 2-1,-2 7 526,0-1-1,1 1 1,-1 15-1,3-21-577,0 1-1,0-1 0,1 0 0,-1 1 1,2-1-1,-1 0 0,0 0 0,1 0 1,0 0-1,1 0 0,3 8 1,-5-13-131,1 1 1,-1 0 0,0-1 0,0 1 0,1-1 0,-1 0 0,1 1 0,-1-1 0,1 0-1,-1 0 1,1 0 0,0 0 0,-1 0 0,1 0 0,0-1 0,3 2 0,-3-2-43,1 0 1,-1 0 0,1 0 0,0 0-1,-1 0 1,1-1 0,-1 1 0,1-1-1,-1 0 1,0 1 0,1-1-1,-1 0 1,0-1 0,1 1 0,-1 0-1,2-2 1,7-5-154,-1-1 0,0 0-1,-1 0 1,0-1 0,0 0-1,-1 0 1,0-1 0,-1 0-1,0-1 1,8-19 0,-2 1 339,-2-1 0,-1-1 1,7-33-1,-19 86 474,1 0-1,1 0 1,0 1 0,2-1 0,5 22 0,-5-27-518,1 0 1,1 0 0,1-1-1,0 1 1,1-1 0,8 15-1,-10-23-71,1 1 0,0-1-1,0 0 1,0 0 0,1 0-1,0-1 1,0 0 0,1 0-1,0-1 1,0 1 0,0-1-1,14 6 1,43 14 50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 14003,'0'0'95,"1"-1"1,-1 1-1,0-1 0,1 1 1,-1 0-1,0-1 1,1 1-1,-1-1 0,0 1 1,0-1-1,0 1 0,1-1 1,-1 1-1,0-1 1,0 1-1,0-1 0,0 1 1,0-1-1,0 1 0,0-1 1,0 1-1,0-1 1,0 1-1,0-1 0,-1 1 1,1-1-1,0 1 0,0-1 1,0 1-1,-1 0 0,1-1 1,0 1-1,0-1 1,-1 1-1,1 0 0,0-1 1,-1 1-1,1-1 0,-1 1 1,1 0-1,0 0 1,-1-1-1,1 1 0,-1 0 1,1 0-1,-1-1 0,1 1 1,-1 0-1,1 0 1,-1 0-1,0 0 0,-2-1 228,0 0 0,1 0 1,-1 0-1,0 0 0,0 1 0,0-1 0,0 1 0,-5 0 0,1 2-213,0 0 0,0 0 0,0 1-1,0 0 1,1 0 0,-1 1 0,1-1 0,0 1 0,0 1-1,0-1 1,1 1 0,0 0 0,-1 0 0,2 1 0,-1 0-1,-6 10 1,6-8-110,-1 0-1,2 1 1,-1 0-1,1 0 0,1 0 1,-1 0-1,1 1 1,1-1-1,0 1 1,0-1-1,0 20 0,2-26 1,0 0 0,1 0 0,-1-1 0,0 1-1,1-1 1,0 1 0,0 0 0,-1-1 0,1 1-1,1-1 1,-1 0 0,0 1 0,1-1 0,1 3-1,-1-4 1,-1 0-1,0 0 0,1 1 1,-1-1-1,1-1 0,-1 1 1,1 0-1,0 0 0,-1 0 1,1-1-1,0 1 0,-1-1 1,1 0-1,0 1 0,0-1 1,2 0-1,2 0 1,-1-1 0,0 0 0,0 0 0,0 0 0,0-1-1,0 0 1,0 0 0,0 0 0,0 0 0,-1-1 0,1 0 0,-1 0 0,4-3-1,5-5 12,-2 0-1,0 0 0,0-1 1,-1-1-1,-1 1 0,0-2 1,0 1-1,-2-1 0,1-1 0,8-25 1,-15 32-12,-5 10-12,-5 8-15,3 1-38,0-1 0,1 0 0,1 1-1,0 0 1,0 0 0,1 1 0,1-1-1,0 1 1,0-1 0,1 1-1,1-1 1,1 24 0,-1-34 64,0 1 1,0-1-1,1 1 1,-1-1-1,0 1 1,1-1-1,-1 1 1,1-1-1,0 0 1,-1 1-1,1-1 1,0 0-1,0 1 0,0-1 1,0 0-1,0 0 1,0 0-1,0 0 1,2 2-1,7-2-183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15795,'-7'-8'1545,"-3"13"-961,-4 3-208,-9 9 1256,-1 8-760,-5 9-255,0 8-145,2 6-160,0 4-8,2 3-56,7 0-96,5-4-448,1-6-256,4-6-432,2-6-881,0-14 1481,5 1-304,4-12-312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17996,'-21'19'1083,"1"2"1,1 0-1,1 1 1,-29 48-1,38-52-776,-13 31 1,20-43-277,0 0 1,0 0-1,1 0 1,0 0-1,0 0 1,0 1-1,1-1 1,0 0-1,1 9 1,-1-14-44,0 1 1,0-1 0,1 1 0,-1-1 0,1 0 0,-1 1 0,1-1 0,0 1 0,0-1-1,-1 0 1,1 0 0,0 1 0,0-1 0,0 0 0,0 0 0,1 0 0,-1 0-1,0 0 1,0 0 0,1-1 0,-1 1 0,0 0 0,1-1 0,-1 1 0,0-1 0,1 1-1,-1-1 1,1 1 0,-1-1 0,1 0 0,-1 0 0,1 0 0,-1 0 0,1 0 0,1 0-1,7-2-133,-1 1-1,1-1 0,-1 0 1,13-5-1,-10 3 8,-3 1 39,-1 0-41,0 0 0,0 1 0,1 1-1,15-3 1,-23 4 133,0 0-1,1 0 1,-1 0-1,0 0 1,0 0-1,1 1 1,-1-1-1,0 0 0,0 1 1,0-1-1,0 0 1,0 1-1,1-1 1,-1 1-1,0 0 1,0-1-1,0 1 0,0 0 1,-1 0-1,1-1 1,0 1-1,0 0 1,0 0-1,-1 0 1,1 0-1,0 0 1,-1 0-1,1 0 0,-1 0 1,1 1-1,-1-1 1,0 0-1,1 0 1,-1 0-1,0 0 1,0 1-1,0-1 1,0 0-1,0 0 0,0 1 1,0 1-1,-1 3 80,0 0 1,-1 0-1,0 0 0,0 0 0,0 0 0,-1 0 0,0 0 0,0-1 0,0 0 1,-1 1-1,1-1 0,-1 0 0,-1-1 0,1 1 0,-1-1 0,1 0 0,-11 7 1,4-3 126,0-1 0,-1 0 0,0-1 0,0 0 0,0-1 0,-1 0 1,-20 4-1,30-8-223,-1 0 1,0 0-1,1-1 1,-1 0-1,0 0 1,1 0 0,-1 0-1,0 0 1,0-1-1,1 0 1,-1 1-1,1-1 1,-7-3-1,8 3-71,1-1 0,-1 1-1,1 0 1,-1 0 0,1-1-1,0 1 1,0-1 0,0 0-1,0 1 1,0-1 0,0 0 0,0 1-1,0-1 1,1 0 0,-1 0-1,1 0 1,-1 1 0,1-1-1,0 0 1,-1 0 0,1 0-1,0 0 1,1 0 0,-1 0-1,0 0 1,0 0 0,1 1-1,0-4 1,3-7-261,0-1 0,0 1 0,1 1 0,0-1 0,1 1 0,10-14-1,10-13-512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16163,'-5'0'2049,"5"1"-1273,11-1-320,9-1 1705,14-1-1297,8 1-176,10 1-376,5 0-112,3 0-416,0 1-264,-7 2-544,-7 3-129,-16-3 849,-8 0-272,-22-1-232</inkml:trace>
  <inkml:trace contextRef="#ctx0" brushRef="#br0" timeOffset="1">68 123 14683,'-9'10'1400,"12"-6"-815,9-4-201,15 0 664,6-3-216,10 2-264,4-2-352,8 0 1609,-1-3-1545,6-1 40,-2 0 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15595,'3'-1'158,"0"0"-1,0 0 1,0 0-1,0 0 1,0 0 0,0-1-1,0 1 1,-1-1-1,1 0 1,0 0-1,-1 0 1,0 0-1,1 0 1,-1 0-1,0-1 1,0 1-1,2-5 1,5-4 180,389-363 4778,-410 387-5003,0 1 0,1 0 0,-13 22 0,16-23-174,0 1 0,0 0 0,1 0 0,1 1 0,-8 30-1,13-44-26,1 1 0,-1 0 0,1 0 0,0 0 0,0-1 0,0 1 0,0 0 0,0 0 0,0 0 0,0-1-1,1 1 1,-1 0 0,1 0 0,-1 0 0,1-1 0,0 1 0,0 1 0,0-2-11,0 0 0,0-1-1,0 1 1,-1 0 0,1-1 0,0 1 0,0-1 0,0 1 0,0-1 0,0 1-1,0-1 1,0 0 0,0 1 0,0-1 0,0 0 0,1 0 0,-1 0 0,0 0-1,0 0 1,2 0 0,4-1-151,-1-1 0,1 0 0,0 0 0,-1 0 0,1-1 0,-1 0 0,7-4 0,26-15-849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5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15107,'2'-3'1144,"-4"4"-307,-15 11 188,-23 22 317,39-34-1321,-40 47 982,38-44-939,1 1-1,-1 0 1,1 0 0,0 0-1,0 0 1,0 0 0,0 0-1,1 1 1,0-1 0,0 1-1,-1 4 1,2-7-50,0 1 0,1-1 0,-1 0 0,1 0 0,-1 0-1,1 0 1,0 0 0,0 0 0,0-1 0,0 1 0,0 0 0,0 0 0,0-1-1,1 1 1,-1 0 0,1-1 0,-1 0 0,1 1 0,0-1 0,-1 0 0,1 0-1,0 1 1,3 0 0,6 3-44,0 0 1,22 6-1,-23-8 22,7 2-34,4 1-36,35 16-1,-51-20 74,0 0-1,-1 1 1,1 0 0,0 0-1,-1 0 1,0 1-1,0-1 1,0 1 0,0 0-1,-1 0 1,1 1-1,3 5 1,-6-8 5,0 0 0,0 0-1,-1 0 1,1 0 0,0 0 0,-1 0 0,1 0 0,-1 0-1,0 0 1,0 0 0,0 0 0,0 0 0,0 1 0,0-1-1,-1 0 1,1 0 0,-1 3 0,-1-1 3,0-1 0,1 1 0,-1-1-1,0 0 1,-1 1 0,1-1 0,0 0 0,-6 5 0,-3 1 46,0-1 1,0 0-1,0-1 1,-18 9 0,13-8 92,0-1 0,0-1 0,-23 6 1,33-10-92,0-1 1,1 1-1,-1-2 1,0 1-1,0-1 1,0 0 0,0 0-1,0 0 1,0-1-1,0 0 1,0 0-1,0-1 1,-6-2 0,10 3-41,0 0 1,0 0 0,1 0 0,-1 0-1,1-1 1,-1 1 0,1-1 0,-1 1-1,1-1 1,0 1 0,0-1 0,0 0-1,-1 0 1,2 1 0,-1-1 0,0 0-1,0 0 1,1 0 0,-1 0 0,1 0-1,-1 0 1,1 0 0,0 0 0,0 0-1,0 0 1,0 0 0,0 0 0,0 0-1,1 0 1,-1 0 0,1 0 0,-1 0-1,1 0 1,1-2 0,1-5-43,1 1-1,0 0 1,0-1 0,1 2-1,-1-1 1,9-9 0,2 1-42,0 0 1,2 1-1,0 1 1,0 0-1,21-12 1,102-50 2,-51 28 427,-81 44-250,0 0 0,-1-1 1,0 0-1,8-8 0,-14 12-86,-1 1 0,1-1 0,0 0-1,-1 1 1,1-1 0,-1 0 0,1 0 0,-1 1-1,1-1 1,-1 0 0,0 0 0,1 0-1,-1 1 1,0-1 0,0 0 0,0 0 0,1 0-1,-1 0 1,0 0 0,0 0 0,0-1-1,-1 1 3,0 0-1,1 0 0,-1 0 0,0 1 0,0-1 1,0 0-1,0 0 0,0 0 0,1 0 1,-1 1-1,-1-1 0,1 1 0,0-1 0,0 0 1,0 1-1,0 0 0,0-1 0,0 1 0,-1 0 1,-1-1-1,-8-1 12,-1 0-1,1 1 1,-1 0 0,0 1 0,1 0 0,-1 1 0,1 0-1,-1 1 1,1 1 0,-1-1 0,1 2 0,0-1-1,-19 10 1,29-12-107,0 0 0,0 0-1,-1-1 1,1 1 0,0 0-1,0 0 1,0 0 0,0 1-1,0-1 1,0 0-1,0 0 1,0 0 0,1 1-1,-1-1 1,0 2 0,1-2 40,-1 0-1,1-1 1,0 1 0,0 0 0,1 0 0,-1-1 0,0 1-1,0 0 1,0 0 0,0-1 0,1 1 0,-1 0 0,0 0-1,1-1 1,-1 1 0,0 0 0,1-1 0,-1 1 0,1-1-1,-1 1 1,1-1 0,0 1 0,-1-1 0,1 1 0,-1-1-1,1 1 1,0-1 0,-1 1 0,2-1 0,13 8-463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17892,'-37'51'5524,"-4"-2"-4527,10-14-731,2 2 0,1 1-1,-26 47 1,53-82-260,-1 0 1,1 0-1,0 0 0,-1 0 1,2 0-1,-1 0 0,0 0 1,0 0-1,1 1 0,0-1 1,0 0-1,0 0 0,0 0 1,0 1-1,2 5 0,-1-7-39,0-1-1,0 1 0,0 0 1,0-1-1,0 1 0,0-1 1,0 1-1,1-1 0,-1 1 1,1-1-1,-1 0 0,1 0 1,-1 0-1,1 0 1,0 0-1,0 0 0,-1 0 1,1-1-1,0 1 0,0-1 1,0 1-1,0-1 0,0 1 1,0-1-1,0 0 0,0 0 1,0 0-1,2-1 0,3 1-223,0-1 0,0 0 0,-1 0 0,1-1 0,0 0-1,0 0 1,-1-1 0,9-3 0,-1-2-117,0 0 0,19-16 0,0-2-459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17484,'-19'20'1928,"-2"6"-1048,-2 1-336,3 4 945,3 4-225,8-2-416,3 0-272,8-5-688,5-5-432,7-8 1488,5-5-992,1-15 0,3-6-40</inkml:trace>
  <inkml:trace contextRef="#ctx0" brushRef="#br0" timeOffset="1">245 221 17164,'-13'32'1680,"-4"1"-1040,-3-1-288,3 2 704,3 2-191,4-6-465,1-3-424,9-8-704,3-8 680,4-8-224,2-3-81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17700,'-6'0'270,"0"1"0,0 0-1,0 0 1,1 1 0,-1 0 0,0 0 0,1 0 0,0 1 0,-1-1 0,1 1 0,-9 7-1,6-3-57,0-1 0,0 1 0,1 1-1,0-1 1,-12 17 0,18-22-219,0-1 0,0 1-1,0 0 1,0-1 0,0 1 0,1 0 0,-1-1 0,0 1 0,1 0 0,0 0 0,-1 0 0,1-1-1,0 1 1,0 0 0,0 0 0,0 0 0,0 0 0,0 0 0,1-1 0,-1 1 0,1 0 0,-1 0 0,1 0-1,0-1 1,-1 1 0,1 0 0,0-1 0,0 1 0,0-1 0,0 1 0,1-1 0,-1 1 0,0-1-1,1 0 1,-1 0 0,0 0 0,1 1 0,2 0 0,7 5-215,1-1-1,0 0 1,0-1-1,20 6 1,-10-4-7,-8-1 86,0-1 0,-1 2 0,1 0 0,-1 0 0,20 16 0,-31-21 153,1 0 1,-1 0-1,0 0 0,1 0 1,-1 1-1,0-1 0,-1 1 1,1-1-1,0 1 0,-1 0 0,1-1 1,-1 1-1,0 0 0,0 0 1,0 0-1,0 0 0,-1 0 1,1 0-1,-1 0 0,0 0 0,0 1 1,0-1-1,0 0 0,0 0 1,-1 0-1,1 0 0,-1 0 1,0 0-1,0 0 0,0 0 0,0 0 1,-1-1-1,1 1 0,-4 4 1,-2 4 151,-1-1-1,0 0 1,0-1 0,-1 0 0,-1 0 0,0-1 0,0 0 0,-13 8 0,14-11-7,1 0 0,-1-1 0,0 0 0,-1 0 0,1-1 0,0 0 0,-1-1 0,0 0 0,1-1 1,-1 1-1,-13-2 0,20 1-133,0-1 1,1-1 0,-1 1-1,0 0 1,1-1-1,-1 1 1,0-1 0,1 0-1,-1 0 1,1 0 0,-1 0-1,1 0 1,-1-1 0,1 1-1,0-1 1,0 1-1,0-1 1,0 0 0,0 0-1,0 0 1,0 0 0,0 0-1,1 0 1,-1-1 0,1 1-1,0 0 1,0-1-1,0 1 1,0-1 0,0 0-1,0 1 1,1-1 0,-1 0-1,1 1 1,0-1 0,-1 0-1,1 0 1,1 1-1,-1-1 1,1-3 0,0-4-65,1 0 0,0-1 0,1 1 0,0 0 0,0 0 1,1 0-1,1 1 0,0-1 0,8-12 0,-3 9-24,1 0-1,0 1 1,1 0 0,0 0-1,1 1 1,23-15-1,90-42 213,-32 19 632,-90 47-687,0 0-1,0-1 1,-1 0-1,1 1 1,-1-1 0,5-6-1,-7 9-71,-1-1 0,0 1 1,0 0-1,1-1 0,-1 1 0,0-1 0,0 1 0,1-1 0,-1 1 0,0-1 0,0 1 0,0-1 0,0 1 0,0-1 0,0 1 0,0-1 0,0 1 0,0-1 0,0 1 0,0-1 0,0 1 0,0-1 0,0 1 0,-1-1 0,1 0 3,-1 0 0,0 0 0,0 0-1,1 1 1,-1-1 0,0 0 0,0 1 0,0-1 0,0 1 0,0-1-1,0 1 1,0-1 0,0 1 0,0 0 0,0 0 0,-2-1 0,-7-1-142,0 1 1,0 0 0,0 0 0,0 1-1,0 1 1,0 0 0,0 0 0,0 0-1,0 2 1,0-1 0,-18 8 0,27-10 97,1 0 1,-1 0-1,1 1 1,0-1-1,-1 0 1,1 0-1,-1 1 1,1-1-1,-1 0 1,1 0-1,0 1 1,-1-1-1,1 0 1,0 1-1,-1-1 1,1 1-1,0-1 1,-1 0-1,1 1 1,0-1-1,0 1 1,0-1-1,-1 1 1,1-1-1,0 1 1,0-1-1,0 1 1,0-1-1,0 1 1,0-1-1,0 1 1,0-1-1,0 1 1,1 9-474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20540,'8'-6'962,"2"-1"787,-9 7-1709,-1 0 0,0 0 1,1 0-1,-1 1 0,0-1 0,0 0 0,1 0 0,-1 0 0,0 0 0,0 0 0,0 1 0,1-1 0,-1 0 0,0 0 0,0 0 1,0 1-1,1-1 0,-1 0 0,0 0 0,0 0 0,0 1 0,0-1 0,0 0 0,0 1 0,1-1 0,-1 0 0,0 0 1,0 1-1,0-1 0,0 0 0,0 0 0,0 1 0,0-1 0,0 0 0,0 1 0,0-1 0,0 0 0,-1 0 0,1 1 1,0-1-1,0 0 0,-1 46 522,0-17-1633,1 0 1,8 57-1,-7-85 1039,-1-1 1,0 0-1,0 0 1,0 1-1,0-1 1,0 0-1,1 0 1,-1 1 0,0-1-1,0 0 1,0 0-1,0 1 1,0-1-1,0 0 1,0 1-1,0-1 1,0 0-1,0 1 1,0-1-1,0 0 1,0 0-1,0 1 1,-1-1-1,1 0 1,0 0-1,0 1 1,0-1 0,0 0-1,0 0 1,-1 1-1,1-1 1,0 0-1,0 0 1,0 1-1,-1-1 1,1 0-1,0 0 1,0 0-1,-1 0 1,1 1-1,0-1 1,0 0-1,-1 0 1,1 0-1,0 0 1,-1 0 0,1 0-1,0 0 1,0 0-1,-1 0 1,1 0-1,0 0 1,-1 0-1,1 0 1,0 0-1,0 0 1,-1 0-1,1 0 1,-1 0-1,-8-4-656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17724,'1'6'250,"0"0"0,1-1-1,0 1 1,0 0 0,0-1 0,1 1 0,0-1 0,0 0 0,4 6 0,2 4 367,46 73 581,-47-77-1146,1-1-1,0 1 1,0-2 0,1 1 0,17 12 0,-25-20-60,0-1 0,1 1 1,-1 0-1,1-1 0,0 0 1,-1 1-1,1-1 0,0 0 1,0-1-1,0 1 0,0 0 1,-1-1-1,1 1 0,0-1 1,0 0-1,0 0 0,0 0 1,0-1-1,0 1 0,0-1 1,0 1-1,0-1 0,0 0 1,-1 0-1,1 0 0,0 0 1,-1-1-1,1 1 0,-1-1 1,1 0-1,3-3 0,-1 0-37,0-1 0,-1 1-1,0-1 1,0 0 0,0 0-1,-1 0 1,0-1 0,0 1-1,-1-1 1,1 0 0,-1 0-1,1-9 1,0-3-79,-1-1 0,-1-36 1,-1 47 89,-1 0 0,0 0 0,0 0 0,-1 1 0,0-1 0,0 0 1,-1 0-1,-7-13 0,10 22 32,0-1 0,-1 0 0,1 1 0,0-1 0,-1 0 0,1 1 0,-1-1 0,1 1 0,-1-1 0,1 0 0,-1 1-1,1 0 1,-1-1 0,0 1 0,1-1 0,-1 1 0,0 0 0,-1-1 0,2 1 3,0 0-1,-1 0 0,1 0 1,0 0-1,-1 1 1,1-1-1,0 0 0,-1 0 1,1 0-1,0 1 0,-1-1 1,1 0-1,0 0 1,0 1-1,-1-1 0,1 0 1,0 1-1,0-1 0,0 0 1,0 1-1,-1-1 0,1 0 1,0 1-1,0-1 1,0 1-1,-4 31 26,5-21-25,0-1 0,1 1 0,0 0-1,0 0 1,1-1 0,8 19 0,-10-27-1,0 1 1,0-1 0,0 0-1,0 0 1,1 0-1,-1 0 1,0 0-1,1 0 1,0-1 0,-1 1-1,1 0 1,0-1-1,0 1 1,0-1 0,0 0-1,0 0 1,0 0-1,0 0 1,0 0 0,1 0-1,-1 0 1,0 0-1,0-1 1,1 0-1,-1 1 1,1-1 0,-1 0-1,0 0 1,1 0-1,-1 0 1,1-1 0,-1 1-1,0-1 1,1 1-1,-1-1 1,0 0 0,3-1-1,2-1-4,0-1 0,-1 0 0,1 0 0,-1 0 0,0-1-1,0 0 1,0 0 0,7-10 0,3-5-29,17-29 0,-21 29-55,22-26-1,-34 46 86,1 0 0,-1 0 0,0-1 0,0 1-1,0 0 1,0 0 0,0 0 0,1-1 0,-1 1 0,0 0 0,0 0 0,0 0-1,1 0 1,-1-1 0,0 1 0,0 0 0,0 0 0,1 0 0,-1 0 0,0 0 0,0 0-1,1 0 1,-1 0 0,0 0 0,0 0 0,1 0 0,-1 0 0,0 0 0,0 0-1,1 0 1,-1 0 0,0 0 0,0 0 0,0 0 0,1 0 0,-1 0 0,0 0-1,0 0 1,1 1 0,-1-1 0,5 12-37,-1 24 63,-3-31-23,0 12 10,11 95 237,-9-98-139,0 1 1,1-1-1,0 1 1,1-1-1,10 19 1,-14-31-105,0 0 0,0 0 0,0 0-1,1 0 1,-1 0 0,1 0 0,0 0 0,-1-1 0,1 1 0,0 0 0,0-1 0,0 1-1,0-1 1,3 1 0,-4-1-15,1-1 1,-1 0-1,1 1 0,-1-1 1,1 0-1,0 0 0,-1-1 1,1 1-1,-1 0 0,1 0 0,-1-1 1,1 1-1,-1-1 0,1 1 1,-1-1-1,1 0 0,-1 1 0,0-1 1,1 0-1,-1 0 0,0 0 1,0 0-1,2-1 0,11-13-116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42 14123,'-6'-4'2152,"4"1"-1143,3 0-345,8 2 1056,11-2-303,7 0-153,10 0-384,5-1-184,6 1-336,4-1-200,-2 1-528,-5 0-264,-10 2 1640,-7-2-1048,-13 3-48,-3 4-24</inkml:trace>
  <inkml:trace contextRef="#ctx0" brushRef="#br0" timeOffset="1">0 299 16612,'10'13'1592,"15"-10"-792,8-3-256,14-6 872,3 0-303,9 0-345,0-1-72,-2 3-496,-1-3-360,-9-3 192,-8-2-72,-11-1-112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5 355 13851,'-1'5'521,"-2"18"2519,8-17-1566,9-8-134,4-6-593,0-1 1,0-1 0,-2 0 0,22-18-1,-6 5-190,14-10-247,-2-2 0,-2-1-1,-1-3 1,54-64 0,-90 97-304,-1 1-3,0 1 0,-1-1 0,0 0 0,0 0 1,5-11-1,-8 16-3,0 0-1,1 0 1,-1 0 0,0 0 0,0-1-1,0 1 1,0 0 0,0 0 0,0 0 0,0 0-1,0 0 1,1-1 0,-1 1 0,0 0-1,0 0 1,0 0 0,0 0 0,0-1-1,0 1 1,0 0 0,0 0 0,0 0-1,0-1 1,0 1 0,0 0 0,0 0-1,0 0 1,-1 0 0,1-1 0,0 1 0,0 0-1,0 0 1,0 0 0,0 0 0,0 0-1,0-1 1,0 1 0,0 0 0,-1 0-1,1 0 1,0 0 0,0 0 0,-8 4-18,-10 15-26,-12 19-189,-34 58 0,54-80-151,2 1 0,0-1 0,0 1 0,2 1 0,0-1 0,-6 35 0,12-50 340,-1 1-31,1 0 0,-1 0 0,1 0 0,0 0 0,0 0-1,0 0 1,0 0 0,0 0 0,1 0 0,0 0 0,-1 0 0,3 4 0,6 4-609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17772,'-16'14'1920,"2"6"-1320,-8 7-272,-2 6 1273,4 6-1105,7 7-8,4-2-392,7 4-352,3-5-576,3-2 720,1-5-144,-1-6-160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 16251,'0'-1'88,"0"1"-1,0-1 0,0 1 0,0 0 0,0-1 1,0 1-1,0-1 0,0 1 0,0-1 1,0 1-1,0-1 0,0 1 0,-1 0 0,1-1 1,0 1-1,0-1 0,0 1 0,-1 0 0,1-1 1,0 1-1,0 0 0,-1-1 0,1 1 0,0 0 1,-1-1-1,1 1 0,0 0 0,-1 0 0,1-1 1,-1 1-1,1 0 0,0 0 0,-1 0 0,-16 4 1530,-13 17-559,26-18-1037,1 0 1,-1 1-1,1-1 0,0 1 0,1 0 0,-1 0 0,1 0 0,-4 8 0,6-11-25,-1 0 0,1 1 0,0-1-1,-1 0 1,1 0 0,0 1 0,0-1-1,0 0 1,0 1 0,0-1 0,1 0-1,-1 0 1,0 1 0,1-1 0,-1 0 0,0 0-1,1 1 1,-1-1 0,1 0 0,0 0-1,0 0 1,-1 0 0,1 0 0,0 0-1,0 0 1,0 0 0,0 0 0,0 0 0,0-1-1,0 1 1,0 0 0,0-1 0,0 1-1,0 0 1,1-1 0,0 1 0,60 20-187,-50-18 155,0 1 0,0 0 0,0 0-1,-1 1 1,0 1 0,18 10 0,-28-14 34,1-1 1,-1 0-1,1 0 1,-1 1-1,1-1 0,-1 1 1,0-1-1,0 1 1,0-1-1,1 1 1,-2 0-1,1 0 1,0-1-1,0 1 1,-1 0-1,1 0 1,-1 0-1,1 0 1,-1 0-1,0 0 1,0 3-1,0-2 12,-1 0 0,1 0 0,-1 0 0,0 0-1,-1 0 1,1 0 0,0-1 0,-1 1 0,0 0 0,1-1-1,-1 1 1,-3 2 0,-5 6 124,-1-2-1,0 1 0,0-1 1,-21 12-1,16-12 157,1-1-1,-29 12 1,39-18-218,0-1 0,0 1 0,0-1 0,-1 0-1,1 0 1,0 0 0,-1-1 0,1 1 0,0-2 0,-1 1 0,1 0-1,0-1 1,-8-2 0,12 3-63,-1-1 0,1 1 0,0-1-1,-1 1 1,1-1 0,0 0 0,0 0 0,0 0 0,0 0-1,-1 0 1,1 0 0,0 0 0,1 0 0,-1 0 0,0 0-1,0 0 1,0-1 0,1 1 0,-1 0 0,0 0 0,1-1-1,-1-1 1,1 1-13,0-1 0,-1 1 0,1-1 0,1 1 0,-1-1 0,0 0-1,1 1 1,-1-1 0,1 1 0,0 0 0,1-5 0,2 0-32,-1 0 0,1 1 1,0-1-1,1 1 0,0 0 1,0 0-1,10-9 0,6 0-5,1 2-1,0 0 0,1 1 1,0 1-1,36-11 1,-23 8 193,43-22 1,-76 34-119,1 0-1,0 0 1,-1-1 0,0 0-1,0 1 1,0-1-1,0 0 1,0-1 0,3-4-1,-5 7-20,-1 0-1,1 0 0,-1 0 1,1 0-1,-1 0 0,1 0 1,-1 0-1,0 0 1,0 0-1,1 0 0,-1 0 1,0 0-1,0 0 0,0 0 1,0-1-1,-1 1 1,1 0-1,0 0 0,0 0 1,-1 0-1,1 0 1,0 0-1,-1 0 0,1 0 1,-1 0-1,1 0 0,-1 0 1,0 0-1,1 0 1,-1 1-1,0-1 0,0 0 1,0 0-1,0 1 0,1-1 1,-1 0-1,0 1 1,-2-2-1,-4-1-98,0 0 0,0 0-1,0 0 1,0 1 0,0 0 0,-1 0-1,1 1 1,-1 0 0,1 1 0,-1-1 0,1 1-1,-1 1 1,1-1 0,-1 1 0,1 1-1,-1-1 1,1 1 0,0 0 0,0 1 0,0 0-1,0 0 1,-8 5 0,11-3-362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 18300,'10'-6'2671,"-12"11"-919,-3 6-919,1 0-715,1 0-1,0-1 1,0 1 0,1 0 0,0 1 0,0 18 0,2-26-199,0 0 0,1 0 0,-1 0 1,1 0-1,0 0 0,0 0 0,0 0 0,0 0 0,1 0 0,-1-1 1,1 1-1,0 0 0,0-1 0,1 0 0,-1 1 0,1-1 0,-1 0 1,1 0-1,0-1 0,0 1 0,7 4 0,29 10-772,-33-15 772,0 0-1,-1 0 1,1 1 0,0-1 0,-1 1-1,1 1 1,-1-1 0,0 1 0,5 5-1,-9-8 91,0 0 0,-1 0 0,1 0-1,0 1 1,-1-1 0,1 0-1,-1 1 1,0-1 0,1 0-1,-1 1 1,0-1 0,0 1 0,0-1-1,0 0 1,0 1 0,0-1-1,0 1 1,-1-1 0,1 0-1,0 1 1,-1-1 0,1 0-1,-1 1 1,1-1 0,-1 0 0,0 0-1,0 1 1,1-1 0,-1 0-1,0 0 1,0 0 0,0 0-1,0 0 1,-2 1 0,-4 5 127,0-1 1,-1 0-1,-12 8 1,19-14-127,-8 7 60,-1-1 1,1 0-1,-1-1 0,-1 0 1,1-1-1,-1 0 1,1 0-1,-1-1 0,-17 2 1,27-5-44,0 1 1,0-1-1,-1 0 1,1 0-1,0 0 1,0 0 0,0-1-1,0 1 1,0 0-1,0 0 1,0-1-1,0 1 1,0 0-1,0-1 1,0 1-1,0-1 1,0 1-1,0-1 1,1 0-1,-1 1 1,0-1-1,0 0 1,0 0 0,1 1-1,-1-1 1,1 0-1,-1 0 1,0 0-1,1 0 1,-1 0-1,1 0 1,0 0-1,-1 0 1,1 0-1,0 0 1,0 0-1,0 0 1,-1 0-1,1 0 1,0 0 0,1-2-1,0-16 81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19380,'0'0'1761,"4"-1"-1257,3-3-200,5 2 760,7 2-296,4 0-600,2 2-392,7 3-712,4 1-232,4-2 880,1-2-265,2-4-183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15915,'-17'1'722,"0"2"0,0 0 0,1 1-1,-1 1 1,1 0 0,-20 10 0,25-10-493,1 0 0,-1 1 0,1 1 0,1-1 0,-1 2 0,1-1 0,0 1 0,1 1 0,-13 15 0,19-22-202,1 0-1,0 0 1,-1 0-1,1 0 1,0 0-1,0 0 1,1 0-1,-1 1 1,0-1-1,1 0 1,-1 0-1,1 1 1,-1-1-1,1 0 1,0 1-1,1 2 1,-1-4-26,0 0 0,1 0 1,0 1-1,-1-1 1,1 0-1,0 0 0,-1 0 1,1 0-1,0 0 1,0 0-1,0 0 0,0 0 1,0 0-1,0 0 1,0-1-1,0 1 0,0 0 1,1-1-1,-1 1 1,0-1-1,0 1 0,1-1 1,-1 0-1,0 1 0,1-1 1,-1 0-1,0 0 1,1 0-1,0 0 0,8 0-73,-1 0 0,0-1 0,1 0 0,-1-1 0,0 1 0,0-2 0,0 1 0,0-2 0,-1 1 0,17-9 0,-13 5-35,-1 0-1,0 0 1,0-1 0,-1-1-1,0 0 1,-1 0 0,10-11-1,-24 29 97,1 0 0,0 0 0,0 0-1,1 1 1,1-1 0,0 1-1,0 0 1,-1 16 0,2-11 24,0-1-1,1 1 1,0 0 0,1 0 0,1 0 0,6 24-1,-2-22 10,2-1-1,0 1 0,1-1 0,1-1 0,18 23 1,-2-2 18,-26-36-31,1 1 0,-1-1-1,1 1 1,-1-1-1,1 1 1,-1-1-1,1 1 1,-1 0 0,0-1-1,1 1 1,-1 0-1,0-1 1,0 1-1,1 0 1,-1 0-1,0-1 1,0 1 0,0 0-1,0 0 1,0-1-1,0 1 1,0 0-1,0-1 1,0 1 0,0 0-1,0 0 1,-1-1-1,1 1 1,0 0-1,0-1 1,-1 1 0,1 0-1,0-1 1,-1 1-1,1 0 1,-1-1-1,1 1 1,-1-1 0,1 1-1,-1-1 1,1 1-1,-1-1 1,0 1-1,1-1 1,-1 0-1,0 1 1,1-1 0,-1 0-1,0 1 1,1-1-1,-1 0 1,-1 0-1,-5 2 129,0-1-1,0 0 1,0-1-1,-11 0 1,13 0-71,-33-1 329,0-1-1,0-2 1,0-2-1,0-1 1,-38-14 0,65 16-1145,11 1-769,17 0 117,2 4 620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84 16644,'2'-3'177,"-1"-1"1,0 1 0,0 0-1,0-1 1,0 1 0,-1 0-1,1-1 1,-1 1 0,0-1-1,0 1 1,0-1 0,-1 1-1,1-1 1,-1 1 0,0 0-1,-1-5 1,1 6-115,0 1 0,0-1 0,0 1-1,0-1 1,0 1 0,0 0 0,0 0 0,-1 0 0,1 0 0,0-1 0,-1 2-1,1-1 1,0 0 0,-1 0 0,1 0 0,-1 1 0,0-1 0,1 1 0,-1-1-1,0 1 1,1-1 0,-1 1 0,0 0 0,1 0 0,-1 0 0,0 0 0,1 0-1,-1 1 1,0-1 0,1 0 0,-1 1 0,0-1 0,1 1 0,-1-1 0,-1 2-1,-9 3 50,0 1 0,0 0 0,1 1-1,0 0 1,0 1 0,1 0 0,-12 11-1,-2 5 75,-32 41 0,43-49-89,1 0-1,1 1 1,1 0 0,0 1 0,1 0 0,1 0-1,1 1 1,-6 25 0,12-41-71,0 1 0,1-1 1,-1 1-1,1-1 0,0 1 1,0 0-1,0-1 0,1 1 0,-1-1 1,1 1-1,0-1 0,0 0 1,0 1-1,0-1 0,0 0 0,1 0 1,0 1-1,3 4 0,-2-5-1,0 0 0,1 0 0,-1 0 0,1-1 0,-1 1 0,1-1 0,0 0 0,0 0 0,0 0 0,0-1 0,0 1 0,1-1 0,4 1 0,4 0 34,0 0-1,0-1 1,0-1 0,0 0 0,0-1-1,0-1 1,0 1 0,0-2-1,13-4 1,-18 4 8,0 0 0,0-1 0,0 0 0,0-1 0,-1 1 0,1-2 0,12-11 0,-19 16-48,1 0 0,-1-1 0,0 1 0,0-1 0,1 1 1,-1-1-1,0 0 0,-1 0 0,1 1 0,0-1 0,0 0 0,-1 0 0,1 0 1,-1 0-1,0 0 0,1 0 0,-1-2 0,-1 3-6,1-1 1,-1 0-1,1 0 1,-1 1-1,0-1 0,0 0 1,0 1-1,0-1 1,0 1-1,0-1 1,0 1-1,0-1 0,-1 1 1,1 0-1,-1 0 1,1-1-1,-1 1 0,1 0 1,-1 0-1,0 1 1,-2-2-1,-3-1-190,0 0-1,0 0 1,0 1 0,0 0 0,0 0-1,-1 1 1,1 0 0,0 0-1,-1 0 1,1 1 0,-1 1-1,1-1 1,-1 1 0,1 0 0,0 1-1,-1 0 1,-7 3 0,4 2-374,3 4-169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14283,'-16'6'4000,"13"-5"-3833,0 0 0,1 1 0,-1-1 0,1 1 0,-1 0 0,1-1 0,0 1 0,0 0 0,0 0 0,-3 4 0,27-11 1332,-2-11-94,-15 12-479,-15 11-505,3-2-345,0 0-42,0-1-1,1 2 1,-1-1-1,1 1 0,1 0 1,-1 0-1,-7 12 1,12-18-30,1 0 0,0 0 0,0 0 0,0 1 0,0-1 0,0 0 0,0 0 0,0 0 0,0 0 0,0 1 0,-1-1 0,1 0 0,0 0 0,0 0 0,0 0 0,0 1 0,0-1 0,0 0 0,0 0 0,0 0 0,0 0 0,0 1 0,0-1 0,0 0 0,0 0 0,0 0 0,1 0 0,-1 1 0,0-1 0,0 0 0,0 0 0,0 0 0,0 0 0,0 1 0,0-1 0,0 0 0,1 0 0,-1 0 0,0 0 0,0 0 0,0 0 0,0 0 0,1 1 0,8-2 113,10-6 11,-14 4-81,0 0 0,0-1 0,0 0 0,5-6 0,-10 9-46,1 1 1,-1-1 0,1 0 0,0 1 0,-1-1 0,1 0 0,-1 0-1,0 1 1,1-1 0,-1 0 0,0 0 0,1 0 0,-1 0 0,0 1 0,0-1-1,0-1 1,0 1-10,0 1 0,-1-1 0,1 0 0,0 1-1,-1 0 1,1-1 0,0 1 0,-1-1 0,1 1 0,-1-1-1,1 1 1,-1 0 0,1-1 0,-1 1 0,1 0 0,-1 0-1,1-1 1,-1 1 0,0 0 0,1 0 0,-1 0 0,1 0-1,-1 0 1,0 0 0,1 0 0,-1 0 0,1 0 0,-2 0-1,0 0-105,0 0 0,0 0 0,0 0 0,0 0-1,0 1 1,0-1 0,0 1 0,0-1 0,0 1-1,1 0 1,-1-1 0,0 1 0,0 0 0,0 0-1,1 1 1,-1-1 0,1 0 0,-4 3 0,-1 6-325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29 374 13019,'-8'-1'523,"-12"-3"4398,20-1-2272,12-3-1107,240-134 2190,-211 115-3651,-2-2-1,-2-1 1,68-69-1,-83 71-64,-21 28-10,-2 5-3,-7 18-1,-13 33-4,20-53 3,-2 5-39,-38 109 92,37-103-340,1 0 1,0 0 0,1 1 0,1-1 0,0 1-1,2 20 1,-1-34 217,0 1-1,0-1 0,0 1 1,0-1-1,0 1 1,0 0-1,1-1 1,-1 0-1,0 1 0,1-1 1,-1 1-1,1-1 1,0 1-1,-1-1 0,1 0 1,0 0-1,0 1 1,0-1-1,0 0 0,0 0 1,0 0-1,0 0 1,0 0-1,1 0 0,-1 0 1,0 0-1,1-1 1,-1 1-1,0 0 0,1-1 1,1 1-1,15-2-708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2365 14579,'-9'-25'359,"1"1"0,0-1 0,2-1 0,-4-38-1,-1-107 555,10 135-609,-9-194 1214,2-354 1004,28 375-2539,-15 177-65,2 0 0,1 0 0,1 1 0,19-43 0,-25 68 60,0-1-1,1 1 1,0 0 0,0 0-1,0 1 1,0-1-1,1 1 1,0 0 0,0 0-1,0 0 1,1 1-1,6-4 1,-3 3 11,0 1 0,0 0 0,1 1 0,-1 0 0,1 0 0,0 1 0,0 0 0,11 0-1,76-6-26,-18 2-65,123-26 0,-26-18-243,182-78 0,51-18 306,-250 100 54,1 7 0,268-31 0,40 53-124,-1 0-128,-52-29 80,-19 2 94,4 25 72,-167 28 8,-170-3 5,101 22-1,-159-27-10,-1 0 0,1 0-1,-1 1 1,0-1 0,0 1-1,0 0 1,0 0 0,0 1-1,0-1 1,4 5-1,-6-6 5,-1 1 0,1 0-1,-1 0 1,0 0-1,0 0 1,0 0 0,0 0-1,0 0 1,0 1 0,-1-1-1,1 0 1,-1 0-1,1 1 1,-1-1 0,0 0-1,0 1 1,0-1-1,0 0 1,0 1 0,-1-1-1,0 3 1,-9 39 224,-20 52 0,0 2-39,13-26-149,-12 128 0,14 77 75,-6 44-50,-41 49-100,15-118 16,44-234-30,-11 91 104,13-94-282,0 0 1,1-1-1,1 1 1,0-1-1,4 19 1,-4-32 132,-1 0-1,0 0 1,0 0 0,1 0 0,-1 0 0,0 0 0,1 0-1,-1 0 1,1 0 0,-1 0 0,1-1 0,-1 1-1,1 0 1,0 0 0,0 0 0,-1-1 0,1 1 0,1 0-1,-1 0 56,-1-1-1,1 0 0,0 0 0,0 0 0,-1 0 0,1-1 1,0 1-1,-1 0 0,1 0 0,0 0 0,-1-1 0,1 1 1,-1 0-1,1 0 0,0-1 0,-1 1 0,1-1 0,-1 1 1,1 0-1,-1-1 0,1 1 0,-1-1 0,1 1 0,-1-1 1,1-1-1,12-16-663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17676,'-10'20'1880,"0"5"-1352,0-1-224,0 3 1193,4 3-953,3-1-320,3-3-632,3-5-336,6-9-713,2-8 1177,2-14-296,3-7-176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18332,'2'-2'2478,"9"1"-1169,28 2-719,-6-1-299,3-3-180,0-1 1,65-17 0,-95 20-106,-4 0-3,0 0-1,0 1 1,-1 0-1,1-1 1,0 1-1,0 0 1,0 0 0,0 0-1,0 0 1,0 0-1,0 1 1,0-1-1,3 1 1,-5 0-2,1-1 0,0 1 0,-1 0 0,1 0 0,-1 0 0,1-1 0,-1 1 0,1 0 1,-1 0-1,1 0 0,-1 0 0,0 0 0,0 0 0,1 0 0,-1 0 0,0 0 0,0 0 0,0-1 0,0 1 0,0 0 0,0 0 0,0 0 0,-1 0 0,1 0 0,0 0 0,0 0 1,-1 0-1,0 1 0,-9 31 13,-2 0 1,-2-1-1,-31 54 1,14-28 37,-55 106-1273,86-164 1209,0 1-21,-1 1 0,1-1 0,-1 0 0,0 0 0,1 0 0,-1 0 0,0 0 0,0 0 0,1 0 0,-1 0 0,0 0 0,0 0 0,0 0 0,0 0 0,-3 0 0,-4-1-335</inkml:trace>
  <inkml:trace contextRef="#ctx0" brushRef="#br0" timeOffset="1">0 321 15635,'12'-1'2097,"4"0"-1201,7-2-312,7 0 1433,3 0-1033,3-1-152,4-2-456,0 0-376,-3 0-864,-1 2 1992,-7-2-1208,-2 1-32,-3-1-64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20204,'1'1'150,"0"0"0,0 0-1,-1 0 1,1 0 0,0 0-1,-1 0 1,1 0 0,-1 0-1,1 0 1,-1 0-1,0 0 1,1 0 0,-1 0-1,0 0 1,0 1 0,0-1-1,0 0 1,0 0 0,0 0-1,0 3 1,-8 27 864,4-16-447,1 0-361,-1 1-133,1 0 1,1 0-1,0 1 0,1 17 0,1-30-98,0-1 1,0 1-1,1-1 0,-1 0 0,1 1 1,0-1-1,0 0 0,0 1 1,0-1-1,1 0 0,-1 0 0,1 0 1,0 0-1,0 0 0,0 0 0,0-1 1,0 1-1,1-1 0,-1 1 1,1-1-1,0 0 0,-1 0 0,1 0 1,0 0-1,6 2 0,3 0-108,0-1 0,0 0 0,13 1 0,-14-2 50,0 0-1,0 0 1,-1 1 0,16 6 0,-25-9 82,0 1-1,0-1 1,0 0 0,0 1 0,0-1-1,0 1 1,0-1 0,0 1-1,0 0 1,-1-1 0,1 1-1,0 0 1,0 0 0,-1-1-1,1 1 1,0 0 0,-1 0-1,1 0 1,-1 0 0,1 0 0,-1 0-1,0 0 1,1 0 0,-1 2-1,0-2 9,0 0 0,-1 1-1,1-1 1,-1 0 0,1 0 0,-1 0-1,1 0 1,-1 1 0,0-1 0,1 0-1,-1 0 1,0 0 0,0 0-1,0-1 1,0 1 0,-2 2 0,-5 2 61,-1 0 0,1 0 0,-1-1 0,-10 4 0,-6 2-59,0-2 0,0-2 0,-1 0 0,0-1 0,0-2 1,-1 0-1,1-2 0,-29-2 0,53 1-67,0 0-1,-1 0 0,1 0 1,0-1-1,0 1 0,0-1 1,0 1-1,0-1 1,0 0-1,0 0 0,0 0 1,0 0-1,0 0 0,0 0 1,1 0-1,-1-1 1,0 1-1,1-1 0,-1 1 1,1-1-1,0 1 0,-1-1 1,1 0-1,0 0 1,-1-3-1,-2-9-417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21397,'11'-7'1920,"6"-4"-1264,2 0-312,10 1 856,4 3-231,5 2-609,5 0-264,-1 5-784,0 0-553,-8-1 985,-4-2-184,-8-1-184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40 182 12659,'-36'3'3062,"32"-2"-1782,6-1-116,20 0 166,533-16 2169,278-28-3248,-505 12-299,-3-28-41,-272 48 65,-55 13-72,0 0 1,0-1 0,0 1-1,0-1 1,0 0 0,-1 1 0,1-1-1,0 0 1,0 0 0,0 0-1,-1 0 1,1-1 0,0 1-1,0-1 1,0 1 0,0-1 0,0 0-1,0 0 1,0 0 0,0 0-1,-3-2 1,-17-13-280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14307,'4'78'3148,"22"121"-1,-12-104-2240,-11-73-719,-2-7 27,1 0 0,1-1 0,0 0 1,10 27-1,-13-40-187,1-1 0,-1 1 0,0 0 0,1-1 0,-1 1 0,1 0 0,-1-1 0,1 1 0,-1-1 0,1 1 0,-1-1 0,1 1 0,0-1 0,-1 1 0,1-1 0,0 0 0,-1 1 0,1-1 0,0 0 0,0 1 0,-1-1 0,1 0 0,0 0 0,0 0 0,-1 0 0,1 0 0,0 0 0,0 0 0,-1 0 0,1 0 0,0 0 0,0 0 0,-1 0 0,1 0 0,0-1 0,0 1 0,-1 0 0,1-1 0,0 1 0,-1 0 0,1-1 0,0 1 0,-1-1 1,1 1-1,-1-1 0,1 1 0,0-2 0,3-1 106,1-1 0,-1-1 0,-1 1 0,7-9 0,2-7 24,-1 0 0,-1 0 0,-1-1 0,-1-1 1,10-43-1,-6 7-116,5-63 1,-14 69-29,-4 38-10,1 1 0,1-1 0,1 1 1,0 0-1,0 0 0,1-1 0,10-23 1,-11 34-6,0 0 0,0 1 0,1-1 1,-1 1-1,0-1 0,1 1 1,0 0-1,0 0 0,-1 0 0,1 1 1,0-1-1,1 1 0,-1-1 1,0 1-1,0 0 0,0 0 1,7-1-1,8-1-5,0 1 0,20 0 0,-18 1 5,77-4 9,298-23 46,-3-24-43,-226 19-11,-167 33 0,1 0 0,0 1 0,0-1 0,-1 0 0,1 0 0,0 1 0,0-1 0,0 0 0,0 0 0,-1 1 0,1-1 0,0 0 0,0 1 0,0-1 0,0 0 0,0 1 0,0-1 0,0 0 0,0 1 0,0-1 0,0 0 0,0 1 0,0-1 0,0 0 0,0 1 0,0-1 0,0 0 0,0 1 0,0-1 0,0 0 0,0 0 0,0 1 0,1-1 0,-1 0 0,0 1 0,0-1 0,0 0 0,1 0 0,-1 1 0,0-1 1,0 0-1,1 0 0,-1 0 0,0 1 0,0-1 0,1 0 0,-1 0 0,0 0 0,1 0 0,-1 0 0,0 1 0,1-1 0,-1 0 0,0 0 0,1 0 0,-1 0 0,0 0 0,1 0 0,-1 0 0,0 0 0,1 0 0,-1 0 0,0 0 0,1-1 0,-1 1 0,0 0 0,0 0 0,1 0 0,-24 29-7,14-17 4,0 1-73,1 1 1,1-1 0,1 2 0,0-1-1,1 1 1,0 0 0,1 0 0,1 0-1,0 0 1,1 1 0,1-1-1,0 1 1,2 16 0,0-26 417,-1-6-341,0 0 0,0 0-1,0 0 1,0 0 0,0 0-1,0 0 1,0 0 0,0 0-1,0 0 1,0 0 0,0 0-1,0 0 1,0 0 0,0 0-1,0 0 1,0 0 0,1 0-1,-1 0 1,0-1-1,0 1 1,0 0 0,0 0-1,0 0 1,0 0 0,0 0-1,0 0 1,0 0 0,0 0-1,0 0 1,0 0 0,0 0-1,1 0 1,-1 0 0,0 1-1,0-1 1,0 0-1,0 0 1,0 0 0,0 0-1,0 0 1,0 0 0,0 0-1,0 0 1,0 0 0,0 0-1,0 0 1,0 0 0,0 0-1,0 0 1,0 0 0,0 0-1,1 0 1,-1 0-1,0 0 1,0 0 0,0 1-1,0-1 1,1-7-152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263 117 16155,'6'-7'513,"-1"0"0,0 0 0,0-1 0,0 0 0,-1 0 0,5-12 0,-8 19-429,-1-1 0,1 1-1,0 0 1,-1-1 0,0 1-1,1-1 1,-1 1 0,0-1-1,1 1 1,-1-1 0,0 1-1,0-1 1,0 1 0,-1-1-1,1 1 1,0-1 0,-1 1-1,1 0 1,0-1 0,-1 1-1,0-1 1,1 1 0,-1 0-1,0-1 1,0 1 0,1 0-1,-1 0 1,0 0 0,0 0-1,-1 0 1,1 0 0,0 0-1,0 0 1,0 0 0,-1 0-1,1 0 1,0 1 0,-1-1-1,1 1 1,0-1 0,-1 1-1,1-1 1,-1 1 0,1 0-1,-1 0 1,1 0 0,-2 0-1,-5-1-7,1 1 0,-1 1 0,1 0 0,0 0 0,0 0 0,-1 1 0,1 0 0,0 0 0,0 1 0,1 0 0,-1 0 0,0 0 0,1 1 0,0 0 0,0 1 0,-6 4 0,2 0-71,0 0 0,0 1 0,1 0 1,1 0-1,-1 1 0,2 0 0,-13 22 0,18-29-4,0 1 1,0 0 0,1 0-1,-1-1 1,1 1 0,0 0-1,0 0 1,0 7 0,1-10 0,0-1 0,0 0 0,0 1 0,1-1 0,-1 1 0,0-1 0,1 1 0,-1-1 0,1 0 0,-1 1 0,1-1 0,0 0 0,0 0 0,-1 1 0,1-1 0,0 0 0,0 0 0,0 0 0,0 0 0,0 0 0,0 0 0,1 0 0,-1-1 0,0 1 0,0 0 0,1-1 0,-1 1 0,0-1 0,1 1 0,-1-1 0,1 1 0,2-1 0,2 1 2,-1-1 0,1 0-1,0 0 1,0-1 0,0 0 0,0 0 0,0 0 0,0 0-1,0-1 1,10-5 0,7-4 13,26-16 0,-35 19-16,13-9-23,0-1 0,-1-2-1,-1 0 1,23-25-1,-58 56-32,1 0 0,1 1-1,0 1 1,0-1-1,2 1 1,-11 25-1,11-21 57,0 1-1,1 1 0,0-1 0,2 1 0,-3 24 1,7-33 4,-1 1 0,2 0 0,-1-1 1,1 1-1,1-1 0,0 0 1,1 1-1,0-1 0,0-1 0,6 11 1,13 30 36,-22-48-34,-1 0 0,1 1 1,0-1-1,-1 0 0,1 0 1,-1 0-1,1 1 0,-1-1 0,0 0 1,0 0-1,0 1 0,0-1 1,-1 0-1,1 0 0,-1 1 1,1-1-1,-1 0 0,0 0 1,0 0-1,-1 4 0,-1-3 38,1 0 0,-1-1 0,0 1 0,0 0 0,0-1 0,0 0 0,0 0 0,-1 0 0,1 0 0,-1 0 0,-5 1 0,-6 2 183,-1 0 0,1-2-1,-1 0 1,1-1 0,-1 0-1,0-1 1,-28-3 0,23 1-285,0-2 0,0 0 0,0-2 0,1 0 0,-26-11 0,46 16-2,-1 0-1,1 0 0,0 0 1,-1 0-1,1 0 1,0 0-1,-1 0 0,1 0 1,0 0-1,-1 0 1,1-1-1,0 1 0,-1 0 1,1 0-1,0 0 1,-1-1-1,1 1 0,0 0 1,-1 0-1,1-1 1,0 1-1,0 0 0,0-1 1,-1 1-1,1 0 1,0-1-1,0 1 0,0 0 1,0-1-1,-1 1 1,9-1-484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17692,'-8'1'1624,"10"2"-1088,6-9-176,19-2 657,9-1-161,14 2-256,6-3-128,1 0-424,3 3-224,-11-2-464,-3 5-296,-19 1 720,-8 1-169,-24 2-175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15379,'-2'6'1625,"14"-2"-825,5-3-304,9-1 704,4 0-192,7 0-391,2-1-329,0-1-777,-1 0 1242,-5 0-809,-6-2-80,-4-3-64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17860,'98'-12'3767,"-81"11"-3661,-1 1-1,0 1 0,1 1 0,-1 0 0,0 1 1,26 9-1,-38-11-103,0 1 0,1-1 0,-1 1 1,0 1-1,-1-1 0,1 0 0,0 1 0,-1 0 0,1 0 0,-1 0 1,0 0-1,0 0 0,0 1 0,-1-1 0,1 1 0,-1 0 1,1 0-1,-1 0 0,-1 0 0,1 0 0,-1 0 0,1 0 1,-1 1-1,0-1 0,-1 0 0,1 1 0,-1-1 0,0 1 1,0 5-1,-1 2 1,-1-1 1,-1 1 0,0-1-1,0 0 1,-1 0-1,-1 0 1,1-1-1,-2 1 1,-8 13 0,-11 12-2,-33 36 0,42-53-42,-11 10-309,18-20 276,1 0 0,0 1 0,-8 12 1,8-8-56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 14291,'-1'0'259,"-1"0"-1,1 1 1,-1-1 0,1 0 0,-1 0-1,1 0 1,-1 0 0,1 0-1,-1 0 1,1 0 0,-1-1 0,1 1-1,0 0 1,-1-1 0,1 1-1,-1-1 1,1 1 0,-2-2-1,2 1-131,1 0 0,-1 0 0,1 0 0,0 0 0,-1 0 0,1 0 0,0 0 0,0 0 0,0 0 0,-1 0 0,1 0 0,0 0 0,0 0 0,1 0 0,-1 0 0,0 0 0,0 1 0,0-1 0,1 0 0,-1 0 0,0 0 0,1 0 0,-1 0 0,1 0 0,-1 0-1,1 0 1,-1 1 0,1-1 0,0 0 0,1-1 0,2-4 45,2 0 0,-1 1 0,1-1-1,0 1 1,0 0 0,0 1 0,12-7-1,-16 10-159,1-1 0,-1 1-1,1 0 1,0 0 0,-1 0 0,1 1-1,0-1 1,0 1 0,-1-1 0,1 1-1,3 0 1,-5 0-8,1 0 0,-1 1-1,0-1 1,1 1 0,-1-1 0,0 1 0,0-1-1,0 1 1,1-1 0,-1 1 0,0 0 0,0 0-1,0 0 1,0 0 0,0 0 0,0 0 0,-1 0-1,1 0 1,0 0 0,0 0 0,-1 0 0,1 0-1,0 0 1,0 2 0,0 2 1,0 0 1,0 1-1,0-1 0,0 0 0,-1 0 1,0 1-1,0-1 0,0 0 0,0 0 1,-3 8-1,-1 5 13,-10 29-1,2-15 21,7-23-27,1 1 0,0 0 1,1 1-1,0-1 1,1 0-1,0 1 0,0 0 1,0 19-1,2-30-24,0 1 1,1-1-1,-1 1 0,0 0 0,0-1 0,0 1 0,0-1 0,1 1 0,-1-1 1,0 1-1,1-1 0,-1 1 0,0-1 0,1 1 0,-1-1 0,0 1 0,1-1 1,-1 0-1,1 1 0,-1-1 0,1 1 0,-1-1 0,1 0 0,-1 0 0,1 1 1,-1-1-1,1 0 0,0 0 0,-1 0 0,1 0 0,-1 0 0,1 1 0,-1-1 1,1 0-1,0 0 0,-1 0 0,1-1 0,-1 1 0,1 0 0,0 0 0,-1 0 1,1 0-1,-1-1 0,1 1 0,-1 0 0,1 0 0,-1-1 0,1 1 0,27-18-736,-19 10 620,-1-1-1,0-1 1,9-13 0,4-9-218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58 17188,'0'0'58,"1"0"-1,-1 0 1,0 0 0,0 0 0,0 0 0,0 0 0,0 0-1,0 0 1,1 0 0,-1 0 0,0 0 0,0-1 0,0 1-1,0 0 1,0 0 0,0 0 0,0 0 0,0 0 0,1 0-1,-1-1 1,0 1 0,0 0 0,0 0 0,0 0 0,0 0-1,0 0 1,0 0 0,0-1 0,0 1 0,0 0 0,0 0-1,0 0 1,0 0 0,0-1 0,0 1 0,0 0 0,0 0-1,0 0 1,0 0 0,0 0 0,0 0 0,0-1 0,-1 1-1,1 0 1,0 0 0,0 0 0,0 0 0,0 0 0,0-1-1,-10-5 1799,-12-3 29,-12-2-714,-69-11 0,88 20-1155,0 1 0,0 0-1,0 1 1,0 1-1,0 0 1,0 1-1,-18 4 1,28-4-18,0-1 1,0 1-1,1-1 0,-1 1 1,1 1-1,-1-1 1,1 1-1,0 0 0,0 0 1,0 0-1,0 0 0,1 0 1,0 1-1,-1 0 1,1 0-1,0 0 0,-4 8 1,2 0-6,0 1 0,1 1 0,0-1 0,1 1 0,-2 16 0,-79 418-19,82-440 27,0 1-5,0 1 0,0-1-1,1 1 1,1-1 0,0 19 0,0-26 2,1 0 0,-1 0 0,0 0 0,1-1 1,0 1-1,-1 0 0,1 0 0,0 0 0,0-1 1,0 1-1,0 0 0,1-1 0,-1 1 0,0-1 0,1 0 1,-1 1-1,0-1 0,1 0 0,0 0 0,-1 0 1,1 0-1,0 0 0,-1 0 0,1 0 0,0-1 0,0 1 1,0 0-1,0-1 0,0 0 0,0 1 0,0-1 1,0 0-1,-1 0 0,1 0 0,2-1 0,35-1-5,-1-1-1,39-10 0,-35 5-1226,59-2-1,-61 9 279,-29 2 269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14115,'1'-2'163,"0"0"0,0-1-1,0 1 1,0-1 0,-1 1 0,1 0-1,-1-1 1,1 1 0,-1-1 0,0 1-1,0-1 1,0-2 0,-1 4-111,1 0 1,0 0 0,-1 0-1,1 1 1,-1-1-1,1 0 1,-1 0-1,1 0 1,-1 1 0,0-1-1,1 0 1,-1 1-1,0-1 1,0 0 0,1 1-1,-1-1 1,0 1-1,0-1 1,0 1-1,0 0 1,0-1 0,0 1-1,1 0 1,-1-1-1,0 1 1,0 0-1,0 0 1,0 0 0,0 0-1,0 0 1,0 0-1,0 0 1,-2 1 0,-3 0 113,0 0 1,0 0 0,-1 1 0,1 0 0,1 0 0,-1 1 0,0-1-1,1 1 1,-1 1 0,1-1 0,0 1 0,0 0 0,-6 5 0,0 2 11,0 1 1,0 0 0,1 1 0,-8 14 0,7-10 34,1 1 0,1 1 0,-10 28 0,16-39-133,0 1 0,1-1 1,0 0-1,1 0 0,0 1 1,0-1-1,1 1 0,0-1 1,0 0-1,1 1 1,2 9-1,-2-15-51,-1 0-1,1-1 1,0 1-1,0 0 1,0-1 0,1 1-1,-1-1 1,1 0-1,-1 1 1,1-1 0,0 0-1,0 0 1,0 0-1,0 0 1,0 0 0,0-1-1,1 1 1,4 2-1,-3-3 7,0 0 0,0 1 0,0-2 0,0 1 0,0 0-1,1-1 1,-1 0 0,0 0 0,0 0 0,1 0 0,4-2-1,6-1 74,0-1-1,0-1 0,0-1 0,-1 0 0,21-12 0,-9 3 103,0-1-1,31-27 0,-47 34-153,0 0 0,-1 0 0,0-1 0,-1 0 0,0 0 0,0-1 0,11-22 0,-18 31-70,0-1-1,1 1 0,-1-1 0,0 0 0,-1 1 0,1-1 0,0 0 0,-1 1 0,1-1 0,-1 0 0,0 0 0,0 0 1,0 1-1,0-1 0,-1 0 0,1 0 0,-1 1 0,0-1 0,1 0 0,-1 1 0,0-1 0,-1 1 0,1-1 0,-3-3 0,1 3-114,0 0 0,0 0 0,-1 0 0,1 1-1,-1-1 1,0 1 0,1 0 0,-1 0 0,0 1-1,0-1 1,0 1 0,-1 0 0,1 0-1,0 0 1,-5 0 0,-3 0-227,1 0-1,-1 0 1,1 1 0,0 1 0,-1 0-1,-20 5 1,1 4-499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17356,'2'-8'1976,"-1"0"-1096,1 1-360,0 4 921,1 3-177,5 7-424,-1 7-232,3 6-360,4 2-160,5 4-312,1-1-272,3 1-408,0-3-248,-2-7 832,-2-2-184,-11-5-233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13419,'0'4'1752,"3"0"-976,5-4-111,2 3 1039,8 0-400,3-3-112,6 2-199,3-1-105,5-1-216,1 0-184,-3-1-664,0-4-432,-10-2 528,-3 0-104,-16-7-168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77 15963,'1'-4'342,"0"-1"0,0 1-1,-1 0 1,0-1 0,0 1-1,0-1 1,0 1 0,-1 0-1,-1-7 1,1 9-252,0 1 0,1-1 1,-1 1-1,0 0 0,0-1 0,0 1 0,0 0 1,0 0-1,0 0 0,0 0 0,0 0 0,-1 0 1,1 0-1,0 0 0,-1 0 0,1 0 0,0 1 1,-1-1-1,1 0 0,-1 1 0,1 0 0,-1-1 1,0 1-1,1 0 0,-1 0 0,1 0 0,-1 0 1,1 0-1,-4 0 0,-2 1-14,-1 0 0,0 1 0,0 0 0,1 1 0,-1-1 0,1 1 0,0 1 0,0-1 0,0 1 0,0 0 0,-11 10 0,11-9-82,0 1 1,1 0 0,0 0 0,0 1-1,0 0 1,1 0 0,0 0-1,0 1 1,1-1 0,-6 14 0,10-20 4,-1 0 1,1 0 0,0 0 0,-1-1 0,1 1-1,0 0 1,0 0 0,0 0 0,-1 0 0,1 1-1,0-1 1,0 0 0,1 0 0,-1 0 0,0 0-1,0 0 1,0 0 0,1 0 0,-1-1 0,0 1-1,1 0 1,-1 0 0,1 0 0,-1 0 0,1 0-1,1 1 1,-1-1 2,1 0-1,-1-1 0,1 1 1,-1 0-1,1-1 0,-1 1 1,1-1-1,0 0 0,-1 1 1,1-1-1,0 0 0,-1 0 1,1 0-1,2 0 0,4-1 12,0-1 0,0 1-1,0-1 1,-1-1 0,13-5-1,-3-2 94,-1 0 0,0-2 0,0 0 0,-1 0 0,-1-2 0,0 0-1,-1 0 1,0-1 0,13-22 0,-33 55 50,1-1 0,-6 37 0,10-46-95,-1 3-373,1 1 1,1-1 0,-1 16-1,2-25 221,0 0-1,0 0 0,0 0 1,0 0-1,1 0 1,-1 1-1,1-1 0,-1 0 1,1 0-1,0 0 0,0 0 1,0 0-1,0 0 1,0-1-1,0 1 0,0 0 1,0 0-1,1-1 1,-1 1-1,1-1 0,-1 1 1,1-1-1,0 0 0,3 2 1,10 2-571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18924,'3'4'1680,"-3"4"-1191,0 4-201,0 4 832,0 1-304,0 3-456,0 0-248,0 1-424,0-2-304,-1-3 1736,-2-5-1152,-1-2 16,-4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 16115,'1'-1'113,"-1"0"-1,1 0 0,-1 0 0,1 0 0,-1-1 0,0 1 0,0 0 0,0 0 0,1 0 0,-1 0 0,0-1 0,0 1 1,-1 0-1,1 0 0,0 0 0,0-1 0,0 1 0,-1 0 0,1 0 0,-1 0 0,1 0 0,-1 0 0,0-2 0,0 2 16,-1 0 0,1 0 0,0 0 0,-1 0 0,1 1 0,-1-1-1,1 0 1,0 1 0,-1-1 0,0 0 0,1 1 0,-1 0 0,1-1-1,-4 1 1,-4 0 171,1 0 0,0 0-1,-1 1 1,1 0 0,-14 4-1,8 0-173,0 0 0,0 1-1,1 0 1,0 1-1,0 0 1,1 1-1,0 1 1,0 0-1,-17 17 1,22-19-67,0 1 0,0 0-1,1 0 1,0 1 0,0 0 0,1 0 0,0 0-1,0 0 1,1 1 0,0 0 0,1 0 0,0 0-1,1 0 1,-2 15 0,4-21-42,0 0 0,0-1 0,0 1 0,0 0 0,1 0 0,-1 0 0,1-1 0,0 1 0,0 0 0,1-1-1,-1 1 1,1-1 0,-1 1 0,1-1 0,0 0 0,1 0 0,-1 0 0,0 0 0,1 0 0,0 0 0,-1-1 0,1 1 0,0-1 0,0 0 0,1 0 0,4 3 0,-2-3-3,0 0 0,0 0 0,0 0 0,1 0 0,-1-1 0,1 0 0,-1-1 0,1 1 0,-1-1 0,1 0 1,-1-1-1,1 0 0,-1 0 0,11-3 0,0-2 47,0-1 0,0 0 0,-1-1 0,0-1 0,0-1 0,23-18 0,-20 12 56,0-2 0,0 0 0,-2-1 0,17-23 0,-30 37-77,0-1 0,0 0 0,-1 0 0,0 0 0,0 0 0,-1-1 0,1 1 0,-1-1 0,1-7 0,-3 11-56,0 1 1,1 0-1,-1-1 0,0 1 1,-1-1-1,1 1 0,0 0 1,-1-1-1,1 1 1,-1 0-1,0-1 0,0 1 1,0 0-1,0 0 0,0 0 1,0 0-1,-1 0 0,1 0 1,-1 0-1,1 0 0,-1 0 1,0 1-1,1-1 1,-1 0-1,0 1 0,0 0 1,-5-3-1,-2 1-293,0 0 0,0 0-1,-1 1 1,1 0 0,-1 0 0,0 1 0,1 1-1,-1-1 1,0 2 0,0-1 0,1 1 0,-1 1-1,0 0 1,-16 5 0,-2 6-596</inkml:trace>
  <inkml:trace contextRef="#ctx0" brushRef="#br0" timeOffset="1">119 212 18844,'10'-6'1768,"2"-1"-1143,2 0-281,6 1 736,2 2-208,3 4-656,1 0-440,0 3-664,-2 0 776,-6-3-224,-3 0-144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19076,'-2'12'593,"-1"0"1,-1 0-1,-5 13 0,-7 23 360,10-20-327,-4 36-1,9-55-562,1 0 0,-1 0 0,2 0 0,-1 0 0,1 0 0,1 0 0,0-1 0,3 12 0,-4-17-79,1 0 0,-1 0 0,1 0 0,-1 0 0,1-1 0,0 1 0,0 0 0,0-1 0,0 0 0,0 1 1,1-1-1,-1 0 0,1 0 0,-1-1 0,1 1 0,0 0 0,0-1 0,0 0 0,0 1 0,0-1 0,0-1 0,0 1 0,0 0 0,0-1 0,0 1 0,1-1 1,-1 0-1,0 0 0,6-1 0,1 0-130,0-1 1,0-1-1,0 0 0,0 0 1,0-1-1,-1 0 0,18-10 1,-26 13 134,-1 1 1,1-1-1,-1 1 1,1 0-1,0-1 1,-1 1-1,1 0 1,-1-1-1,1 1 1,0 0-1,-1 0 1,1-1-1,0 1 1,-1 0-1,1 0 1,0 0-1,0 0 1,-1 0-1,2 0 1,-3 10-40,-14 16 120,8-18 7,0-1-1,0 0 0,-1 0 1,0 0-1,0-1 0,-1 0 1,0-1-1,0 1 0,0-2 1,0 1-1,-1-2 0,1 1 1,-15 2-1,15-3-11,0-1-1,0-1 1,0 0 0,0 0-1,-1-1 1,1 0 0,0 0-1,0-1 1,0 0 0,0-1-1,0 0 1,0 0 0,0-1-1,0 0 1,-9-6 0,17 9-91,-1-1 0,1 1-1,-1-1 1,1 0 0,0 0 0,0 0 0,0 0 0,-1 0 0,1 0 0,0 0 0,0 0 0,0 0 0,1 0 0,-1 0 0,0-1 0,0 1 0,1 0 0,-1-1 0,0 1 0,1-1 0,-1 1 0,1-1 0,0 1 0,0-1 0,-1 1 0,1-1 0,0 1 0,0-1 0,0 1 0,1-1 0,-1 1 0,0 0 0,1-1-1,-1 1 1,0-1 0,2-1 0,2-4-138,0 1-1,0 0 0,0 0 0,1 1 1,0-1-1,7-5 0,16-14-260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18892,'-23'-9'2060,"18"3"-1101,15 1 32,20 1 70,55 0 0,-21 2-929,-24-2-78,107-4 53,-145 8-107,-1 0 0,0 0 0,1 0 0,-1 0 0,1 0 0,-1 0 0,0 0 0,1 0 0,-1 0 0,0 1 0,1-1 0,-1 0 0,0 1 0,1 0 0,-1-1 0,0 1 0,0-1 0,0 1 0,0 0 0,1 0 0,-1 0 0,0 0 0,1 1 0,-2 0-4,1 0 0,-1 1 0,0-1 0,0 0 0,0 0 1,0 0-1,0 0 0,-1 0 0,1 0 0,-1 1 0,1-1 0,-1 0 0,0 0 1,-1 2-1,-5 18 8,1 0 0,1 0 0,0 1 0,2-1 0,1 1 1,0 0-1,3 31 0,6 11-15,18 79 1,-4-31-13,-20-107 25,0 1 1,0 0-1,-1 0 0,0 0 0,0-1 0,-1 1 1,0 0-1,-2 9 0,2-12 21,0-1 0,-1 0 0,1 0 0,-1 0 0,0 0 0,0 0 0,0-1 0,0 1 0,0 0 0,0-1 0,-1 0 0,1 1 0,-1-1 0,0 0 0,1 0 0,-1-1 0,0 1 0,-6 2 0,-2 0 134,1 0-1,-1-1 0,0-1 0,-1 0 0,-21 2 0,25-4-130,0 0 1,1 0-1,-1-1 1,0 1-1,1-2 1,-1 1-1,1-1 1,0-1 0,-12-4-1,18 6-82,-1 1 0,1-1-1,0 0 1,0 1 0,0-1 0,0 0-1,0 0 1,0 0 0,0 0-1,1 0 1,-1 0 0,0 0 0,0 0-1,1 0 1,-1 0 0,1-1 0,-1 1-1,1 0 1,-1 0 0,1-1 0,0 1-1,0 0 1,0 0 0,-1-1 0,1 1-1,0 0 1,1-1 0,-1 1 0,0 0-1,0 0 1,0-1 0,1 1 0,-1 0-1,1 0 1,-1-1 0,1 1 0,0-2-1,9-7-483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16388,'-17'5'2000,"11"-1"-1032,6 0-392,16-1 1849,2 0-1209,12 1-400,3 2-192,9 0-280,4 0-200,-2-1-528,-1 0-328,-13-2 1576,-4-3-936,-17-3-72,-9-5-8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16003,'0'20'1465,"-4"0"-961,-1 0-200,1-2 712,3 0-336,1-4-456,1-1-184,3-6-432,1-3-176,1-4 408,-1-4-136,-2-7-88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17020,'-3'15'1872,"15"-7"-1000,6-6-312,13 0 993,3-2-385,5-4-312,1 4-120,1-3-488,-3-3-552,-7-3 320,-7-4-72,-12-9-128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16139,'-3'-4'1689,"5"-1"-1001,2 2-304,9-1 752,4 3-152,7 1-303,7 0-145,4 2-536,4 0-296,0-2-504,-6 0-129,-10-2 673,-8-6-160,-17 2-216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13171,'-3'7'445,"1"-1"1,0 1-1,0 0 1,0 0 0,1-1-1,0 1 1,0 0-1,1 11 1,1-5 197,1-1-1,0 1 1,7 21 0,-3-13-441,-1 0 0,-1 0 1,-2 0-1,0 1 0,-1-1 0,-3 35 0,-2-20-176,-2 0 0,-1 0 0,-14 36 0,12-45 18,4-14 91,1 1-1,0-1 1,1 1-1,0-1 1,-1 27-1,4-38-102,0 0 0,1 0 0,-1-1 0,0 1 0,1 0 0,0 0 0,-1-1 0,1 1 0,0-1 0,0 1 0,0 0 0,0-1 0,0 0 0,0 1 0,0-1 0,1 0 0,-1 1 0,0-1 1,1 0-1,-1 0 0,1 0 0,-1 0 0,1-1 0,-1 1 0,1 0 0,0 0 0,-1-1 0,4 1 0,5 1 64,-1 0 0,1-1 1,0 0-1,9-1 0,-13 0-67,163-2-263,-141-1-199,1 0 1,-1-2-1,54-17 1,-45 6-40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66 15467,'0'-2'166,"0"1"0,0 0 0,-1 0 0,1 0 0,0 0 0,-1-1-1,1 1 1,0 0 0,-1 0 0,1 0 0,-1 0 0,0 0 0,1 0 0,-1 0-1,0 0 1,0 0 0,-1-1 0,1 2-64,0-1 0,1 1-1,-1 0 1,0-1 0,0 1-1,0 0 1,1 0 0,-1 0 0,0 0-1,0 0 1,0 0 0,1 0 0,-1 0-1,0 0 1,0 0 0,0 0-1,1 0 1,-1 1 0,0-1 0,0 1-1,-2 0-23,1 0 0,0 1-1,-1-1 1,1 1 0,0-1-1,0 1 1,0 0 0,1 0-1,-1 0 1,0 0-1,1 0 1,-1 0 0,1 1-1,-2 3 1,1-1-71,0 0 1,1 0-1,0 0 1,0 0-1,1 0 0,-1 0 1,1 0-1,0 0 0,1 1 1,-1-1-1,1 0 1,0 0-1,0 0 0,2 5 1,4 8-1,1 0 1,14 25-1,4 9 23,-21-42-26,-1 2 1,0-1 0,-1 0 0,-1 1-1,1 0 1,-2-1 0,1 22 0,-2-30-5,0 0 1,0 0 0,0 0 0,-1 0 0,0 0 0,1 0 0,-1-1 0,0 1 0,0 0 0,0 0 0,-1-1 0,1 1 0,-1 0 0,1-1 0,-1 0 0,0 1 0,0-1 0,0 0 0,0 0-1,-1 0 1,1 0 0,0 0 0,-1-1 0,1 1 0,-1-1 0,0 1 0,1-1 0,-1 0 0,0 0 0,0 0 0,0-1 0,0 1 0,0-1 0,0 1 0,-4-1 0,4 0 1,0 1 1,0-1-1,1 0 1,-1 0-1,0 0 1,0 0 0,0-1-1,1 1 1,-1-1-1,0 0 1,1 0-1,-1 1 1,0-2-1,1 1 1,0 0 0,-1 0-1,1-1 1,-1 0-1,1 1 1,0-1-1,0 0 1,0 0-1,0 0 1,0 0-1,1 0 1,-1-1 0,1 1-1,-1 0 1,1-1-1,0 1 1,0-1-1,0 0 1,0 1-1,0-1 1,1 0 0,-1 1-1,1-1 1,0 0-1,0-3 1,0-4-1,0-1 0,1 1 1,0-1-1,1 1 0,0 0 1,1-1-1,0 1 0,0 0 1,7-11-1,-2 5-4,1 1 0,0 1 1,1-1-1,1 2 0,1-1 0,22-20 0,89-59 795,-120 91-734,0 0 1,0 0-1,-1 0 0,1-1 0,0 1 1,-1-1-1,0 1 0,0-1 0,0 0 1,2-3-1,-3 5-46,-1 0 1,0 0-1,0 0 1,0-1-1,1 1 1,-1 0-1,0 0 0,-1 0 1,1 0-1,0 0 1,0-1-1,0 1 1,-1 0-1,1 0 0,0 0 1,-1 0-1,1 0 1,-1 0-1,0 0 1,1 0-1,-1 0 0,0 0 1,1 0-1,-1 1 1,0-1-1,0 0 1,0 0-1,0 1 0,0-1 1,0 0-1,0 1 1,-1-2-1,-2 0-61,0 0 0,0 0 0,0 1 0,0-1 0,-1 1 0,1 0 0,0 0 1,0 0-1,-1 0 0,1 1 0,-1 0 0,-7 0 0,9 0-56,1 1 0,-1-1 1,0 1-1,1-1 0,-1 1 0,0 0 1,1 0-1,-1 0 0,1 0 0,-1 0 1,1 0-1,-1 1 0,1 0 0,0-1 0,0 1 1,0 0-1,0 0 0,0 0 0,0 0 1,1 0-1,-3 4 0,-2 8-455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13875,'0'0'92,"0"0"-1,0 1 1,0-1-1,0 0 1,1 0-1,-1 1 1,0-1-1,0 0 1,0 1-1,0-1 1,1 0-1,-1 0 1,0 1 0,0-1-1,1 0 1,-1 0-1,0 0 1,0 1-1,1-1 1,-1 0-1,0 0 1,0 0-1,1 0 1,-1 0 0,0 0-1,1 0 1,-1 0-1,0 1 1,1-1-1,-1 0 1,0 0-1,1 0 1,-1 0-1,0-1 1,1 1 0,-1 0-1,0 0 1,1 0-1,-1 0 1,0 0-1,0 0 1,1 0-1,-1-1 1,0 1-1,1 0 1,-1 0 0,0 0-1,0 0 1,0-1-1,1 1 1,15-18 2423,-8 9-1748,99-93 1887,-58 57-2298,56-65 1,-114 124-337,1-1-1,1 1 1,0 0-1,1 0 1,-9 30-1,-18 89-69,28-114-313,1 1 0,1-1 0,1 1 0,1 0 0,2 26 0,-1-45 331,0 0 0,0 1-1,0-1 1,0 0-1,1 0 1,-1 0 0,1 0-1,-1 0 1,1 0 0,-1 0-1,1 0 1,-1 0 0,1 0-1,0 0 1,-1 0-1,1 0 1,0 0 0,0 0-1,0-1 1,0 1 0,0 0-1,0-1 1,0 1-1,0 0 1,2 0 0,14-1-548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19044,'22'-7'1412,"0"2"0,39-5 0,-54 9-1253,-1 1 1,1 0 0,-1 0-1,1 0 1,-1 1-1,1 0 1,-1 0-1,1 0 1,-1 1 0,0 0-1,0 0 1,0 1-1,0 0 1,7 4-1,-12-7-152,0 1-1,-1 0 1,1-1-1,0 1 1,0-1-1,-1 1 0,1 0 1,0-1-1,-1 1 1,1 0-1,-1 0 1,1 0-1,-1-1 0,1 1 1,-1 0-1,0 0 1,1 0-1,-1 0 1,0 0-1,0 0 0,0 0 1,0-1-1,1 1 1,-1 0-1,-1 0 1,1 2-1,0-1-2,-1-1 1,0 1-1,0 0 0,0-1 1,0 1-1,0-1 1,0 1-1,-1-1 0,1 1 1,0-1-1,-1 0 0,-2 2 1,-5 3 16,0 0 0,-1-1 0,-15 6 0,4-3 99,-36 7 0,37-10 44,28 1-180,0 0-1,0 1 0,13 13 1,-14-13-40,3 2 6,11 11-153,32 38 0,-51-55 203,0 0 1,0 0 0,-1 1 0,1-1 0,-1 0 0,0 0 0,0 1-1,0-1 1,-1 1 0,1-1 0,-1 1 0,0-1 0,0 1 0,0-1 0,0 1-1,0-1 1,-1 1 0,0-1 0,0 0 0,0 1 0,0-1 0,-2 5-1,1-4 26,0-1 1,1 0-1,-1 1 0,0-1 0,-1 0 0,1 0 0,-1 0 0,1 0 0,-1-1 0,0 1 0,0-1 0,0 1 0,0-1 0,0 0 0,-1 0 0,1-1 0,-1 1 0,1-1 0,-1 0 0,-4 2 0,1-2 60,-1 0 0,1-1 0,-1 0-1,1 0 1,-1 0 0,-7-2 0,12 1-151,0 1 0,0-1 0,0 0 0,0 0 1,0 0-1,0-1 0,0 1 0,1-1 0,-1 1 0,1-1 1,-1 0-1,1 0 0,-1 0 0,1-1 0,0 1 1,-4-5-1,6 5-33,-1 1-1,1-1 1,-1 1 0,1-1 0,0 1 0,-1-1-1,1 0 1,0 1 0,0-1 0,0 1 0,0-1-1,0 0 1,0 1 0,1-1 0,-1 1 0,1-1-1,-1 1 1,2-3 0,-1 0-97,4-13-442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18772,'-3'20'1672,"-1"-1"-1144,0 1-223,1 6 751,1-1-328,2 5-384,2-1-344,1-2-792,1-4 752,-1-1-168,0-4-96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 18932,'1'-1'220,"1"0"-1,-1 0 0,1-1 1,-1 1-1,1 0 1,-1-1-1,0 1 1,0-1-1,0 1 1,0-1-1,0 0 1,0 1-1,0-1 1,0-2-1,0 3-164,-1 1 0,0-1 0,0 1 0,0-1 0,0 1 0,0-1 1,0 1-1,0 0 0,-1-1 0,1 1 0,0-1 0,0 1 0,0-1 0,0 1 0,-1 0 0,1-1 0,0 1 0,0-1 0,-1 1 0,1 0 0,0-1 0,0 1 1,-1-1-1,0 1 9,0-1 1,0 0-1,-1 1 1,1-1-1,0 1 1,0-1-1,0 1 0,-1 0 1,1 0-1,0-1 1,-1 1-1,-1 0 1,-10 0-26,-1 0 0,0 1 1,1 0-1,-1 1 0,1 1 0,-1 0 1,1 1-1,-21 9 0,33-13-32,0 1-1,0-1 0,0 1 1,0-1-1,0 0 1,0 1-1,1 0 0,-1-1 1,0 1-1,0-1 1,1 1-1,-1 0 0,0 0 1,1-1-1,-1 1 1,0 2-1,1-3-1,0 0-1,0 1 0,0-1 1,0 0-1,1 1 1,-1-1-1,0 0 0,0 1 1,0-1-1,1 0 1,-1 0-1,0 1 0,0-1 1,1 0-1,-1 0 1,0 1-1,1-1 0,-1 0 1,0 0-1,1 0 1,-1 0-1,0 1 1,1-1-1,-1 0 0,0 0 1,1 0-1,-1 0 1,1 0-1,36 3 149,5-5-119,-1-3-1,1-2 1,-1-1 0,70-24 0,-116 37-69,-1 1 1,1 0-1,0 0 0,1 0 1,-1 1-1,1-1 0,-5 12 1,4-8 28,1 1 0,0-1 1,1 1-1,0 0 0,0 0 1,1 0-1,0 0 0,1 0 1,1 0-1,0 13 0,1-18 6,-1 0 0,1 1 0,1-1-1,-1 0 1,1 0 0,0 0 0,1 0 0,-1 0-1,1 0 1,0-1 0,1 0 0,-1 1-1,1-1 1,0 0 0,1-1 0,-1 1 0,1-1-1,0 1 1,6 3 0,-10-8 2,-1 1 0,1-1 1,0 0-1,-1 0 0,1 1 0,-1-1 1,1 1-1,-1-1 0,1 1 0,-1-1 1,1 1-1,-1-1 0,1 1 0,-1-1 1,0 1-1,1-1 0,-1 1 0,0 0 1,1-1-1,-1 1 0,0 0 0,0-1 1,1 2-1,-2-1 6,1-1-1,-1 1 1,1-1-1,0 1 1,-1-1 0,1 1-1,-1-1 1,1 1-1,-1-1 1,1 0 0,-1 1-1,1-1 1,-1 0 0,0 0-1,1 1 1,-1-1-1,1 0 1,-1 0 0,0 0-1,0 0 1,-42 4 452,38-3-378,-12-1 302,0 0-1,-23-4 0,35 3-358,-1 0 0,0 0 0,0 0 0,1-1 0,-1 0 0,1 0 0,-1-1 0,1 1 0,0-1 0,-6-5-1,11 8-104,-1-1 0,1 1 0,0-1 0,0 1-1,0-1 1,0 1 0,0-1 0,0 1-1,0 0 1,0-1 0,0 1 0,0-1-1,0 1 1,1-1 0,-1 1 0,0 0 0,0-1-1,0 1 1,0-1 0,1 1 0,-1 0-1,0-1 1,0 1 0,1 0 0,-1-1-1,0 1 1,1 0 0,-1-1 0,0 1 0,1 0-1,-1 0 1,1-1 0,-1 1 0,0 0-1,1 0 1,-1 0 0,1 0 0,-1-1-1,1 1 1,0 0 0,26-13-891,-19 9 600,19-10-565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 15523,'2'-1'136,"-1"0"0,0 0 0,0 0-1,0 0 1,0 0 0,0 0 0,-1 0-1,1 0 1,0-1 0,0 1 0,-1 0-1,1-1 1,-1 1 0,1 0 0,-1-1 0,0 1-1,1-1 1,-1 1 0,0 0 0,0-3-1,-1 3-22,1 0-1,-1 0 1,0 0-1,1 0 0,-1 0 1,0 0-1,0 0 1,0 0-1,0 1 0,0-1 1,0 0-1,0 0 1,0 1-1,0-1 0,0 1 1,0-1-1,0 1 1,-1 0-1,1-1 1,0 1-1,0 0 0,-1 0 1,1-1-1,-2 1 1,-8 0 258,0-1 1,0 1 0,1 1 0,-1 0-1,0 0 1,1 1 0,-14 4 0,16-4-294,1 1 0,-1-1 0,1 2 0,0-1 1,0 1-1,0 0 0,0 0 0,1 1 0,-1 0 1,-7 7-1,14-11-72,-1-1 1,1 0 0,-1 1 0,1-1 0,0 1-1,-1-1 1,1 0 0,0 1 0,-1-1 0,1 1-1,0-1 1,-1 1 0,1 0 0,0-1 0,0 1-1,0-1 1,0 1 0,-1-1 0,1 1 0,0 0-1,0-1 1,0 1 0,0-1 0,0 1 0,0-1-1,0 1 1,1 0 0,-1-1 0,0 1 0,0-1-1,1 2 1,0-2-1,0 1 1,0 0-1,0 0 0,0-1 0,0 1 0,0 0 1,0-1-1,0 1 0,1-1 0,-1 0 0,0 1 1,0-1-1,3 0 0,39 1-1,-21-4-104,-1 0 0,1-2 0,-1 0 0,0-2 0,-1 0 0,21-10 0,-44 19 19,0 1 0,0-1 0,1 1 1,0 0-1,-1 0 0,1 0 0,0 0 0,0 1 1,-1 4-1,-1 0 61,0 0 0,1 1 0,-4 12 0,5-4 16,1-1 0,0 1 0,2-1-1,3 31 1,1 29 23,-5-68 9,-1-1 0,0 1 0,0-1 1,0 0-1,-1 1 0,0-1 0,-6 12 0,6-15 25,0-1 0,0 0-1,-1 0 1,1 0-1,-1 0 1,0 0-1,0-1 1,0 1 0,0-1-1,-1 0 1,1 0-1,-1 0 1,1 0-1,-1 0 1,1-1-1,-1 0 1,0 0 0,0 0-1,0 0 1,0 0-1,0-1 1,-4 0-1,4 1-59,0-1-1,0 0 1,1 0-1,-1-1 1,0 1-1,0-1 1,1 0 0,-1 0-1,0 0 1,1 0-1,-1 0 1,1-1-1,-1 0 1,1 0-1,0 0 1,-1 0-1,1 0 1,1-1-1,-1 1 1,0-1-1,0 0 1,1 0-1,-3-3 1,4 4-94,0-1 1,1 1 0,-1 0 0,0-1 0,1 1-1,0-1 1,-1 1 0,1-1 0,0 1-1,0 0 1,0-1 0,1 1 0,-1-1 0,1-3-1,5-9-385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17812,'6'-6'2360,"0"2"-1480,-5 1 1369,-4 6-1121,-1 3-208,-2 5-503,3 1-177,-1 5-248,0 2-112,1 2-345,2 1-311,-1 2 824,-1-4-216,2-4-88,-2-5-128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16460,'1'0'47,"-1"0"0,0 0 0,0 0 0,0 0 0,0 0 0,1 0 0,-1 0 1,0 0-1,0 0 0,0 0 0,0 0 0,0 1 0,0-1 0,1 0 1,-1 0-1,0 0 0,0 0 0,0 0 0,0 0 0,0 0 0,0 0 0,0 1 1,0-1-1,1 0 0,-1 0 0,0 0 0,0 0 0,0 0 0,0 1 1,0-1-1,0 0 0,0 0 0,0 0 0,0 0 0,0 1 0,0-1 0,0 0 1,0 0-1,0 0 0,0 0 0,0 0 0,0 1 0,0-1 0,0 0 1,-1 0-1,1 16 1268,1 13-770,0-26-557,0 0-1,1 0 1,0-1 0,-1 1-1,1-1 1,0 1-1,0-1 1,1 0-1,-1 1 1,0-1-1,5 3 1,37 20-114,-7-4 92,-35-19 38,0-1 0,0 1 0,0 0 0,0-1 0,0 1 0,0 0 0,0 0 0,-1 0 1,1 1-1,-1-1 0,1 0 0,-1 1 0,0-1 0,0 0 0,0 1 0,0 0 0,-1-1 0,1 1 0,-1-1 0,1 6 0,-2-5 27,1 0-1,-1 0 0,0 0 0,0 0 1,0 0-1,0 0 0,0 0 0,-1-1 1,1 1-1,-1-1 0,0 1 0,0-1 1,0 1-1,0-1 0,0 0 0,0 0 1,-1 0-1,-2 2 0,3-3-41,1 1 0,-1-1 0,0 0 0,0 1 0,0-1 0,-1 0 0,1 0 0,0 0 0,0-1 0,-1 1 0,1 0 0,0-1-1,-1 1 1,1-1 0,0 0 0,-1 0 0,1 0 0,0 0 0,-1 0 0,1-1 0,0 1 0,-1-1 0,1 1 0,0-1 0,0 0 0,-1 0 0,1 0 0,0 0 0,0 0 0,0-1 0,0 1 0,0-1-1,1 1 1,-1-1 0,0 0 0,1 1 0,-1-1 0,1 0 0,-1 0 0,1 0 0,-1-3 0,-11-20-160</inkml:trace>
  <inkml:trace contextRef="#ctx0" brushRef="#br0" timeOffset="1">43 24 14891,'16'-1'1625,"-1"1"-1129,0 0-224,4 0 856,1-3-968,0 0-248,-1-1 176,-1-3-112,4 1-168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17348,'-3'21'2088,"0"-3"-1344,2-1-352,-2 0 1041,1 2-433,1 1-224,-1-3-568,1 1-328,1-2-544,-2-1-248,1-4 712,-2-4-168,3 2-168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19308,'3'6'1704,"-4"1"-1359,-1 9-129,-1 1 504,-1 8-392,0 2-24,1 4-72,3 1-8,0-1-120,0 1-48,-2-3-120,2-2-152,0-6-608,5-5-176,-4-10 800,1-6-193,9-12-175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18500,'0'-1'40,"0"1"-1,0 0 1,1 0 0,-1-1 0,0 1-1,0 0 1,0 0 0,0 0 0,0-1-1,0 1 1,0 0 0,-1 0 0,1 0-1,0-1 1,0 1 0,0 0 0,0 0-1,0 0 1,0-1 0,0 1 0,0 0-1,0 0 1,-1 0 0,1-1-1,0 1 1,0 0 0,0 0 0,0 0-1,-1 0 1,1 0 0,0 0 0,0-1-1,0 1 1,0 0 0,-1 0 0,1 0-1,0 0 1,0 0 0,-1 0 0,1 0-1,0 0 1,-11 5 654,-8 14 92,17-16-770,-1 0 1,1 1 0,0-1-1,-1 0 1,1 1 0,1 0-1,-1-1 1,1 1 0,-1 0-1,1 0 1,0 0 0,0 0-1,1 0 1,-1 0 0,1 0-1,0 0 1,0 0 0,0 0-1,1 0 1,-1 0 0,1 0-1,0 0 1,0 0 0,0 0-1,1-1 1,0 1 0,-1 0-1,1-1 1,0 1 0,1-1-1,-1 0 1,1 1 0,-1-1-1,1-1 1,6 6 0,7 7 3,-4-6-10,0 2 1,-1 0 0,0 0 0,16 23-1,-25-32-8,-1 0-1,1 0 1,-1 0-1,0 0 1,0 1 0,0-1-1,0 0 1,0 1-1,-1-1 1,1 1-1,-1-1 1,1 1-1,-1 0 1,0-1 0,0 1-1,0-1 1,0 1-1,-1-1 1,1 1-1,-1-1 1,1 1-1,-1-1 1,0 1 0,0-1-1,0 0 1,0 1-1,0-1 1,-1 0-1,1 0 1,-1 0-1,1 0 1,-1 0-1,0 0 1,0 0 0,-4 2-1,1 0 8,-1 0 0,0-1 1,0 0-1,0 0 0,0 0 0,0 0 0,-1-1 1,1-1-1,-1 1 0,1-1 0,-8 1 0,11-2 3,1 1 0,0-1 0,0 0 0,0 0 0,0 0 0,0-1 0,0 1 0,0 0 0,0-1 0,-1 1 0,1-1 0,0 0 0,1 0 0,-1 0-1,0 0 1,0 0 0,0 0 0,0 0 0,1-1 0,-1 1 0,1 0 0,-1-1 0,1 0 0,-1 1 0,1-1 0,0 0 0,0 0 0,0 1 0,0-1 0,0 0 0,0 0 0,1 0 0,-1 0 0,0 0-1,1 0 1,0-1 0,-1 1 0,1-3 0,0 0 7,1 0 1,0 0-1,-1 0 0,2-1 0,-1 1 1,0 0-1,1 0 0,0 0 0,0 1 1,1-1-1,-1 0 0,1 1 0,0-1 1,0 1-1,1 0 0,-1 0 0,1 0 1,6-5-1,7-5-10,1 1 0,0 1 1,20-11-1,8-1 23,-32 18 67,0-1-1,-1 0 0,0-1 1,21-17-1,-33 25-81,0-1 1,0 0-1,0 1 1,-1-1-1,1 0 0,0 0 1,0 1-1,-1-1 0,1 0 1,-1 0-1,1 0 1,-1 0-1,1 0 0,-1 0 1,0 0-1,1 0 0,-1 0 1,0 0-1,0 0 1,0 0-1,0 0 0,0 0 1,0 0-1,0-1 0,0 1 1,0-1-1,-1 0 9,0 1 0,0-1 0,0 1 0,0-1-1,-1 1 1,1 0 0,0 0 0,-1-1 0,1 1 0,0 0-1,-1 0 1,1 0 0,-1 1 0,-2-2 0,-4-1 15,0 0 1,0 0-1,0 1 1,0 0-1,-13-1 1,15 3-256,0-1 0,0 1 1,1 0-1,-1 1 0,0 0 1,0-1-1,1 2 0,-1-1 1,0 1-1,1 0 0,0 0 1,-1 0-1,-5 4 0,11-6 166,-1 1-1,1-1 0,0 0 1,-1 1-1,1-1 0,0 0 1,-1 1-1,1-1 1,0 1-1,0-1 0,-1 0 1,1 1-1,0-1 0,0 1 1,0-1-1,0 1 0,0-1 1,-1 1-1,1-1 0,0 1 1,0-1-1,0 1 0,3 4-671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15315,'11'-13'2428,"-10"9"-885,-10 7 31,-4 5-1389,1 1 0,0 1 0,0 0 0,1 1-1,0 0 1,-11 16 0,11-13-103,0 0 1,1 0-1,1 1 0,0 1 0,1-1 1,-7 20-1,12-27-50,1-1 0,0 1 0,0 0 0,0 0 0,1 0 0,1 0 0,-1 0 0,1 0 0,0 0 0,1 0 0,0-1 0,0 1 0,1 0 0,0 0 0,5 12 0,-6-17-21,0-1-1,0 0 1,1 1 0,-1-1-1,0 0 1,1 0-1,-1 0 1,1 0 0,0 0-1,0 0 1,0-1-1,0 1 1,0-1 0,0 1-1,0-1 1,4 2 0,-4-2 14,0-1 1,0 1-1,0-1 1,0 0-1,0 0 1,0 0-1,0 0 1,1 0-1,-1 0 1,0 0 0,0-1-1,0 1 1,0-1-1,0 1 1,0-1-1,2-1 1,0-1 41,0 1 1,0-1-1,-1 1 1,1-1-1,-1 0 1,0 0-1,0-1 1,0 1-1,0-1 1,-1 1-1,1-1 1,-1 0-1,0 0 1,0 0-1,0 0 1,-1 0 0,3-9-1,-4 9-11,1 0-1,-1-1 1,0 1 0,0 0-1,0-1 1,-1 1-1,0 0 1,0 0 0,0 0-1,0 0 1,0-1 0,-1 1-1,0 1 1,0-1 0,0 0-1,-3-3 1,4 4-117,-1 1-1,0 0 1,0-1-1,0 1 1,0 0 0,-1 0-1,1 1 1,0-1 0,-1 0-1,1 1 1,-1 0 0,0-1-1,1 1 1,-1 0-1,0 0 1,0 1 0,0-1-1,0 0 1,0 1 0,0 0-1,0 0 1,1 0 0,-1 0-1,-4 0 1,6 1-24,0-1 1,0 0 0,0 0-1,0 0 1,0 1-1,0-1 1,0 0-1,0 1 1,0-1-1,0 1 1,0-1-1,0 1 1,0 0-1,1-1 1,-1 1-1,0 0 1,0 0 0,1-1-1,-1 1 1,0 0-1,1 0 1,-1 0-1,0 2 1,0 4-608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17156,'0'0'102,"0"0"-1,0 0 1,1 0 0,-1 0 0,0 0 0,0 0 0,1 0 0,-1 0 0,0 0 0,0 0-1,0 0 1,1 0 0,-1 0 0,0 0 0,0 0 0,1 0 0,-1 0 0,0 0 0,0 0 0,0 0-1,1 0 1,-1 0 0,0 0 0,0 1 0,0-1 0,1 0 0,-1 0 0,0 0 0,0 0-1,0 0 1,0 1 0,1-1 0,-1 0 0,0 0 0,0 0 0,0 1 0,0-1 0,0 0 0,0 0-1,0 0 1,0 1 0,0-1 0,1 0 0,-1 0 0,0 1 0,0-1 0,0 0 0,-3 18 1964,-9 16-803,-3-8-667,-7 16-31,20-39-544,1 0-1,0 0 1,0-1 0,0 1-1,1 0 1,-1 0-1,1 0 1,-1 0 0,1 1-1,0-1 1,1 5-1,-1-7-20,1 1-1,0-1 1,-1 0-1,1 0 1,0 1-1,0-1 1,0 0-1,0 0 0,0 0 1,0 0-1,0 0 1,0 0-1,0-1 1,0 1-1,0 0 1,0-1-1,1 1 1,-1 0-1,0-1 0,1 1 1,-1-1-1,0 0 1,1 0-1,2 1 1,40 2-116,-31-3 60,-11 0 48,0 0 0,0 0 0,0 0 0,0 1 0,0-1 0,0 0 0,0 1 0,0 0 0,-1-1 0,1 1 0,0 0 0,0 0 0,-1 0 0,1 0 0,-1 0 0,1 1 0,-1-1 0,1 0 0,-1 1 0,0-1 0,1 1 0,-1-1 0,0 1 0,0 0 0,0-1 0,0 3 0,0-1 6,0-1-1,-1 1 1,0-1-1,1 1 0,-1-1 1,0 1-1,-1-1 0,1 1 1,0-1-1,-1 0 1,1 1-1,-1-1 0,0 1 1,1-1-1,-1 0 0,0 0 1,-1 1-1,1-1 1,0 0-1,-3 3 0,-2 2 53,1-1 1,-1 0-1,0 0 0,-1 0 0,0-1 0,0 0 0,0 0 0,0-1 0,-1 0 0,1 0 1,-1 0-1,0-1 0,0-1 0,0 1 0,-1-1 0,1-1 0,-1 1 0,-11-1 0,17-1-70,1 0 0,-1-1 0,1 1 0,-1-1 0,1 1 0,0-1 0,-1 0 0,1 0 0,0 0 0,0 0 0,-1 0 0,1-1 0,0 1 0,0-1 0,0 1 0,1-1 0,-1 0 0,0 1 0,1-1 0,-1 0 0,1 0 0,-1 0 0,1-1 0,0 1 0,0 0 0,0 0 0,0-1 0,1 1 0,-1 0 0,0-1 0,1 1 0,0-1 0,-1-2 0,1 0-214,0-1 1,0 1-1,0-1 0,0 1 1,1-1-1,0 1 1,0-1-1,0 1 0,1 0 1,0 0-1,0-1 0,0 1 1,1 0-1,3-5 1,13-9-690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18100,'3'-6'1912,"5"-4"-1056,5 0-343,9 0 903,2-2-216,6 2-344,-1-1-136,1 2-479,-1 1-241,-5 5-881,-3-1-287,-8-1 912,-3 5-200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16932,'-4'17'1856,"-4"7"-1016,0-1-376,-2 6 1193,1 2-593,2 4-368,0-1-208,3-1-608,-1-1-256,2-8-616,1-2-1873,0-7 2369,2-5-352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 18324,'0'-1'130,"-1"-1"-1,1 1 1,0 0 0,-1 0 0,1-1 0,-1 1-1,1 0 1,-1 0 0,0 0 0,0 0 0,1 0-1,-1 0 1,0 0 0,0 0 0,0 0-1,0 0 1,0 0 0,0 0 0,0 1 0,0-1-1,0 0 1,-1 1 0,1-1 0,-2 0 0,1 1 18,-1 0 1,1-1-1,-1 1 1,0 0 0,1 1-1,-1-1 1,0 0-1,1 1 1,-1-1 0,0 1-1,-2 1 1,-8 4 125,1 0 1,0 0 0,-17 14-1,27-19-261,-17 12 81,1 1 0,0 1 0,0 1 0,-26 33 0,38-42-77,0 0 1,1 0-1,1 1 1,-1 0-1,1 0 1,0 0-1,1 0 1,0 1 0,0 0-1,1-1 1,0 1-1,0 0 1,1 0-1,1 0 1,0 15-1,0-19-9,1 0 1,1 0-1,-1 0 0,1 0 0,0-1 0,0 1 0,0 0 0,1-1 0,-1 0 0,1 1 0,0-1 0,1 0 0,-1 0 1,1-1-1,-1 1 0,1-1 0,0 0 0,0 0 0,1 0 0,-1 0 0,0-1 0,1 0 0,0 0 0,0 0 0,-1 0 1,1-1-1,7 2 0,-7-2 4,0 0 0,1 0 0,-1-1 0,1 1 0,-1-1 0,1 0 0,-1-1 0,1 1 0,-1-1 0,1 0 0,-1 0 1,0-1-1,0 0 0,0 0 0,0 0 0,0 0 0,0-1 0,0 0 0,-1 0 0,1 0 0,-1-1 0,0 1 0,0-1 0,0 0 0,4-6 0,-6 8-5,-1 0-1,1-1 0,-1 1 1,0-1-1,1 1 0,-1-1 1,-1 0-1,1 1 0,0-1 1,-1 0-1,1 0 0,-1 1 0,0-1 1,0 0-1,0 0 0,0 0 1,0 1-1,0-1 0,-2-3 1,1 3-10,-1-1 1,1 1-1,-1 0 1,0-1 0,0 1-1,0 0 1,-1 0-1,1 0 1,-1 0 0,0 1-1,0-1 1,-4-2-1,-2-1-292,1 1-1,-1 0 0,0 1 0,0 0 0,0 0 0,-1 1 1,0 0-1,1 1 0,-18-2 0,-10 3-835,23 3 433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16756,'0'0'77,"0"1"1,0-1 0,0 0 0,0 0 0,0 0-1,0 1 1,-1-1 0,1 0 0,0 0 0,0 0-1,0 1 1,0-1 0,0 0 0,0 0 0,0 0-1,0 1 1,0-1 0,0 0 0,0 0 0,0 1-1,0-1 1,1 0 0,-1 0 0,0 0 0,0 1-1,0-1 1,0 0 0,0 0 0,0 0 0,0 0 0,1 1-1,-1-1 1,0 0 0,0 0 0,0 0 0,0 0-1,1 0 1,-1 0 0,0 1 0,12-3 1646,18-12-42,-22 10-951,20-9 384,109-57 1228,-121 61-2268,0-2-1,-1 0 1,0 0 0,-1-1 0,25-29-1,-36 38-70,-1-1 0,1 1 0,-1-1 0,0 0 0,2-7 0,-3 10-4,-1 1-1,0-1 0,0 1 0,1-1 1,-1 1-1,0-1 0,0 1 1,0-1-1,0 1 0,0-1 0,0 1 1,0-1-1,0 1 0,0-1 1,0 1-1,0-1 0,0 1 0,0-1 1,0 0-1,0 1 0,0-1 1,-1 1-1,1 0 0,0-1 0,0 1 1,-1-1-1,1 1 0,0-1 1,0 1-1,-1-1 0,1 1 0,-1 0 1,1-1-1,0 1 0,-1 0 1,1 0-1,-1-1 0,1 1 0,-1 0 1,1 0-1,-1-1 0,1 1 1,-1 0-1,1 0 0,-1 0 0,1 0 1,-1 0-1,1 0 0,-1 0 1,1 0-1,-1 0 0,1 0 0,-1 0 1,1 0-1,-2 0 0,-2 1-5,0 1 0,0-1 0,0 1 0,0-1 0,0 1 0,0 0 0,0 1 0,0-1 0,1 1 0,-1-1 0,1 1 0,0 0 0,0 1 0,0-1 0,-3 4 0,-3 5-43,1 0 0,0 0 0,-8 18 0,9-16-241,2-1 0,0 2 0,0-1 0,2 1 0,-1-1 0,2 1 0,0 0 0,1 0 0,0 0 0,1 0 0,1 0 0,3 19 0,1-20-341,-1-10-54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 17332,'-1'0'153,"0"-1"-1,0 0 1,1 0 0,-1 0 0,0 0 0,1 0 0,-1 0 0,1 0 0,-1 0 0,1-1 0,-1 1-1,1 0 1,0 0 0,0 0 0,-1 0 0,1-1 0,0 0 0,1 1-82,-1 1 0,0 0-1,1-1 1,-1 1 0,1 0 0,-1-1 0,0 1 0,1 0 0,-1 0 0,1 0-1,-1-1 1,1 1 0,-1 0 0,1 0 0,-1 0 0,1 0 0,-1 0 0,0 0-1,1 0 1,-1 0 0,1 0 0,-1 0 0,1 0 0,-1 0 0,1 0 0,-1 0-1,1 1 1,44 15 1714,-41-14-1758,62 28 418,1-2 1,98 25-1,-109-45-360,-56-8-83,1 1 0,0-1 0,-1 1 0,1-1 0,-1 1 0,1-1 0,-1 1 0,1 0 0,-1-1 0,1 1 0,-1 0 0,0 0 0,1-1 0,-1 1-1,0 0 1,0 0 0,1-1 0,-1 1 0,0 0 0,0 0 0,0 0 0,0-1 0,0 1 0,0 0 0,0 0 0,-1 1 0,-2 24 11,3-24-15,-18 102-14,4 0 0,0 125-1,14-203 21,-1 0-1,-1 0 1,-2 0 0,0 0-1,-15 45 1,14-58 38,-1 1 0,0-1 0,0-1 0,-2 1-1,1-1 1,-2 0 0,1-1 0,-2 0 0,1 0 0,-1-1 0,-1 0 0,-12 8 0,9-7-83,-1-2 0,-1 0 0,0-1 1,0 0-1,-1-1 0,0-1 0,0-1 0,0 0 1,-1-1-1,1-1 0,-1 0 0,0-2 0,0 0 1,-19-2-1,15-1-169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91 15419,'-6'19'1361,"-3"1"-897,1 1-192,1 1 472,1-2-88,2-3-432,-1-1-384,4-9-2040,1-5 2032,-2-5-345,7-6-191</inkml:trace>
  <inkml:trace contextRef="#ctx0" brushRef="#br0" timeOffset="1">89 1 15899,'-5'0'249,"0"1"0,0 0 0,0 0 0,0 0 0,0 1 0,0-1 0,0 1-1,1 0 1,-1 1 0,1-1 0,-1 1 0,1 0 0,-5 4 0,8-6-233,0 0-1,-1 0 1,1 0 0,0 0 0,0 0-1,0 1 1,-1-1 0,1 0 0,1 1-1,-1-1 1,0 1 0,0-1 0,0 1-1,1 0 1,-1-1 0,1 1 0,-1 0-1,1-1 1,0 1 0,0 0 0,0-1-1,0 1 1,0 0 0,0 0 0,0-1-1,0 1 1,1 0 0,-1-1 0,0 1-1,1 0 1,0-1 0,-1 1 0,1-1-1,0 1 1,0-1 0,0 1 0,0-1-1,0 0 1,0 1 0,2 0 0,0 0-6,-1 0 0,1-1 0,0 1 0,-1-1 0,1 1 1,0-1-1,0 0 0,0-1 0,0 1 0,0 0 0,0-1 0,0 0 1,0 1-1,0-1 0,0 0 0,0-1 0,1 1 0,4-2 0,-6 2 19,0 0-1,0 0 0,-1-1 0,1 1 1,0-1-1,0 0 0,0 1 0,0-1 1,-1 0-1,1 0 0,0 0 0,-1 0 1,1 0-1,-1-1 0,1 1 0,-1 0 1,1-1-1,-1 1 0,0-1 0,0 1 0,0-1 1,0 0-1,0 1 0,0-1 0,0 0 1,-1 0-1,1 0 0,-1 0 0,1 0 1,0-2-1,-2 4-36,1-1-1,0 0 1,0 1 0,0-1 0,0 0 0,-1 1 0,1-1-1,0 0 1,-1 1 0,1-1 0,0 0 0,-1 1-1,1-1 1,-1 1 0,1-1 0,-1 1 0,1-1-1,-1 1 1,1-1 0,-1 1 0,1 0 0,-2-1 0,2 1 8,-1-1 1,1 1 0,0 0-1,-1 0 1,1 0 0,0 0-1,-1 0 1,1 0 0,-1 0-1,1 0 1,0-1 0,-1 1 0,1 0-1,0 1 1,-1-1 0,1 0-1,-1 0 1,1 0 0,0 0-1,-1 0 1,1 0 0,0 0-1,-1 0 1,1 1 0,0-1-1,-1 0 1,1 0 0,0 1 0,-1-1-1,1 0 1,0 0 0,0 1-1,-1-1 1,1 0 0,0 1-1,0-1 1,-1 0 0,1 1-1,0-1 1,0 1 0,-1 6-167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54 15323,'50'-53'6536,"-49"63"-4505,-6 2-1842,-1 1-1,0-1 0,0-1 0,-2 1 0,1-1 0,-10 10 0,6-6-132,-37 45 75,-2-1 0,-3-3 0,-3-2 0,-1-3 0,-93 63 1,143-109-106,-5 3 26,0 0-1,-14 7 1,23-14-40,0 0 0,1 0 0,-1 1 0,0-2 0,0 1 0,0 0 0,0-1 1,0 1-1,-1-1 0,1 0 0,0 0 0,0 0 0,0 0 0,0-1 0,-4 0 0,5 0-12,1 1-1,-1-1 1,1 0 0,-1 0-1,1 0 1,0 0-1,-1 0 1,1 0 0,0 0-1,0 0 1,0 0-1,0-1 1,0 1 0,0 0-1,0-1 1,0 1-1,1-1 1,-2-1 0,1-2-22,-1 0 0,1 1 0,0-1 1,1 0-1,-1 1 0,1-8 1,1-4-121,0 0 1,7-29-1,-1 16-49,0 0 0,2 1 0,2 0 0,0 0 0,1 2 0,2-1 0,26-36 0,-37 59 177,0 0-1,0 0 1,1 0 0,-1 1-1,1 0 1,0-1 0,0 1-1,0 1 1,1-1 0,-1 0-1,1 1 1,-1 0-1,1 0 1,0 1 0,6-2-1,-7 2 10,0 1-1,0 0 0,0 0 0,0 0 0,-1 1 0,1-1 0,0 1 1,0 0-1,0 0 0,-1 0 0,1 1 0,-1-1 0,1 1 0,-1 0 0,1 0 1,-1 0-1,0 1 0,0-1 0,5 6 0,18 19 114,-2 2 0,41 63 0,-39-54 22,40 48 0,-49-67-144,-6-6-478,1 0-1,20 16 0,-32-28 472,1 0 0,0-1 0,0 1 0,-1 0 1,1-1-1,0 1 0,0 0 0,0-1 0,0 1 0,0-1 0,0 1 1,0-1-1,0 0 0,0 1 0,0-1 0,0 0 0,0 0 0,0 0 0,0 0 1,0 0-1,0 0 0,0 0 0,0 0 0,0 0 0,0 0 0,0-1 1,0 1-1,0 0 0,0-1 0,0 1 0,0 0 0,0-1 0,1-1 0,12-11-393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6:5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13419,'2'15'2077,"-2"-15"-2013,0 1 0,1-1-1,-1 0 1,0 0 0,0 0-1,0 0 1,0 0 0,0 0 0,1 0-1,-1 0 1,0 0 0,0 0 0,0 1-1,0-1 1,0 0 0,1 0 0,-1 0-1,0 0 1,0 0 0,0 0-1,0 0 1,1 0 0,-1 0 0,0 0-1,0 0 1,0-1 0,0 1 0,0 0-1,1 0 1,-1 0 0,0 0 0,0 0-1,0 0 1,0 0 0,0 0 0,1 0-1,-1 0 1,0-1 0,0 1-1,0 0 1,0 0 0,16-23 2850,18-44 1262,-45 95-6218,4-21 251,6-7 1745,1-1 0,0 1 1,-1 0-1,1-1 0,-1 1 0,1 0 0,0-1 0,0 1 0,-1-1 0,1 1 0,0-1 0,0 1 0,-1-1 0,1 1 0,0-1 0,0 1 0,0-1 0,0 1 0,0-1 0,0 1 0,0-1 1,0 1-1,0-1 0,0 0 0,-1-14-744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12307,'0'0'277,"0"-1"1,0 1 0,0-1-1,1 1 1,-1-1 0,0 1-1,0-1 1,1 1 0,-1 0-1,0-1 1,1 1 0,-1-1-1,1 1 1,-1 0 0,0-1-1,1 1 1,-1 0 0,1 0-1,-1-1 1,1 1 0,-1 0-1,0 0 1,1 0 0,-1 0-1,1 0 1,-1-1 0,1 1-1,-1 0 1,1 0 0,-1 0-1,2 0 1,19 0 1607,-17 1-1369,182 12 2329,-16-1-6294,-161-10 2873,-9 1-200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15523,'0'17'1881,"6"-6"-1121,8-9-152,8-2 992,6 0-623,8-2-73,4 1-400,5 0-368,-1-2-784,1 0 96,-7-7 336,0 0-168,-5-3-201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2 399 18220,'-2'16'1985,"3"-16"-1954,-1 1 0,0-1-1,0 0 1,0 0 0,0 0 0,0 1 0,1-1 0,-1 0-1,0 0 1,0 0 0,0 0 0,1 1 0,-1-1-1,0 0 1,0 0 0,1 0 0,-1 0 0,0 0 0,0 0-1,0 0 1,1 0 0,-1 1 0,0-1 0,0 0-1,1 0 1,-1 0 0,0 0 0,1 0 0,-1 0 0,0-1-1,0 1 1,1 0 0,-1 0 0,30-16 1184,-21 10-662,59-35 650,249-165 719,-279 179-1823,50-38 68,-78 58-114,0-1 0,-1 0 0,0-1 1,13-16-1,-55 76-110,11-20 11,2 0 0,2 1 1,1 1-1,-17 45 0,26-39-961,8-38 971,0 0-1,0 0 1,-1 0-1,1 0 1,0 0-1,0 0 0,0 0 1,0 0-1,0 0 1,1 0-1,-1 0 1,0 0-1,0 0 1,1-1-1,-1 1 0,1 0 1,-1 0-1,0 0 1,1 0-1,0 0 1,-1 0-1,1-1 1,0 1-1,-1 0 0,1 0 1,0-1-1,0 1 1,-1-1-1,1 1 1,0-1-1,0 1 1,0-1-1,1 1 1,11 0-422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428 128 18428,'-24'19'4360,"-43"36"-3107,18-9-1008,3 2 0,-72 93 0,113-133-346,-1 0 0,1 0-1,0 0 1,1 1 0,0 0 0,0 0 0,-2 9-1,16-25-1826,17-42 885,-9 11 292</inkml:trace>
  <inkml:trace contextRef="#ctx0" brushRef="#br0" timeOffset="1">229 3 17340,'-10'-1'270,"0"0"1,0 0-1,0 1 0,0 1 1,0 0-1,1 0 1,-1 1-1,0 0 0,1 0 1,-1 1-1,1 1 1,0-1-1,0 2 1,0-1-1,0 1 0,1 0 1,0 1-1,0 0 1,0 0-1,1 1 1,-8 9-1,13-14-253,1 0 1,-1 0-1,1 0 0,0 0 0,0 0 1,0 0-1,0 0 0,0 0 1,0 0-1,0 0 0,1 1 1,-1-1-1,1 0 0,0 0 1,-1 4-1,2-5-11,-1 1 0,0-1 0,1 1 0,-1-1 0,1 1 1,-1-1-1,1 0 0,0 1 0,0-1 0,-1 0 0,1 1 0,0-1 0,0 0 0,0 0 1,0 0-1,1 0 0,1 2 0,2 0-3,1 0 1,0-1-1,-1 1 0,1-1 1,0 0-1,0-1 0,0 1 0,0-1 1,12 0-1,-5 0 4,0-2 1,0 1-1,-1-2 1,1 0-1,0 0 1,23-9-1,-29 9 17,0-1 1,0 1-1,0-2 1,-1 1-1,0-1 0,1 0 1,-1 0-1,0-1 1,-1 0-1,1 0 0,-1 0 1,0-1-1,5-7 0,-9 11-13,0 1 0,0 0 0,0-1 0,0 1 0,0-1 0,-1 0 0,1 1 0,-1-1 0,1 0 0,-1 1 0,1-1 0,-1 0 0,0 0 0,0 1 0,0-1 0,0 0 0,0 0 0,0 1 0,0-1 0,-1 0 0,1 1 0,-1-1 0,1 0 0,-1 1 0,1-1 0,-1 0 0,0 1 0,0-1 0,0 1-1,0 0 1,0-1 0,0 1 0,0 0 0,-1-1 0,1 1 0,-2-1 0,-1 0 7,0-1-1,0 1 1,0 0 0,0 1-1,0-1 1,-1 1 0,1-1-1,-1 1 1,1 1-1,-1-1 1,1 1 0,-8 0-1,1 0-95,0 2 0,-1 0 0,1 0 0,0 1 0,1 0 0,-1 1 0,1 0-1,-1 1 1,1 0 0,0 1 0,-10 7 0,13-8-68,0 1-1,0 0 0,1 0 1,0 0-1,0 0 1,0 1-1,1 0 1,0 1-1,0-1 1,1 1-1,0 0 1,0 0-1,1 0 1,-5 16-1,5 12-435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7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17124,'-2'4'327,"0"1"1,1 0 0,-2-1 0,1 1-1,0-1 1,-1 0 0,0 0 0,0 0 0,-7 7-1,-12 19 690,18-23-895,1 0-1,0 0 1,1 0 0,-1 0-1,1 1 1,1-1 0,-2 14 0,3-20-107,0 1 0,0-1 0,0 1 0,0 0 0,0-1 0,1 1 0,-1-1 0,1 1 0,-1 0 0,1-1 0,-1 1 0,1-1 0,0 0 0,-1 1 0,1-1 0,0 0 0,2 3 0,-2-3-7,1-1 0,-1 1 0,1 0 0,0 0 0,-1-1 0,1 1 1,-1-1-1,1 1 0,0-1 0,0 0 0,-1 1 0,1-1 0,0 0 0,0 0 0,-1 0 0,1-1 0,0 1 0,-1 0 0,1-1 0,2 0 1,3-1 67,-1-1 0,1 0 0,-1 0 0,0 0 0,0-1 1,0 0-1,-1 0 0,1 0 0,-1-1 0,0 0 0,6-7 1,-8 9-1,0 0 0,-1 0 0,1 0 1,-1 0-1,0-1 0,0 1 1,0-1-1,0 0 0,-1 1 1,1-1-1,-1 0 0,0 0 1,0 0-1,0 0 0,-1 0 1,0 0-1,1 0 0,-1 0 0,-1 0 1,0-8-1,0 10-30,0-1 0,0 1 1,0 0-1,0 0 0,0 0 0,-1 0 0,1 0 0,-1 0 1,1 0-1,-1 0 0,0 1 0,0-1 0,0 1 0,0-1 1,0 1-1,0 0 0,-4-2 0,2 1-56,-1 1-1,1-1 1,0 1-1,-1 0 1,0 1-1,1-1 0,-1 1 1,1 0-1,-6 1 1,3-1-89,0 1 0,1 0 1,-1 1-1,1-1 0,-1 1 1,1 0-1,0 1 0,0 0 1,0 0-1,0 0 0,0 1 0,1-1 1,-7 7-1,2 1-236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33 284 13299,'-28'22'3752,"24"-21"-1026,15-16-1430,211-240 473,-216 249-1759,22-22 12,-28 27-22,0 1 0,0 0 0,0 0 0,1 0 0,-1-1 0,0 1 1,0 0-1,0 0 0,1 0 0,-1 0 0,0 0 0,0-1 0,1 1 0,-1 0 1,0 0-1,1 0 0,-1 0 0,0 0 0,0 0 0,1 0 0,-1 0 0,0 0 1,0 0-1,1 0 0,-1 0 0,0 0 0,1 0 0,-1 1 0,0-1 0,0 0 1,1 0-1,-1 0 0,0 0 0,0 0 0,0 1 0,1-1 0,-1 1 0,1 1 1,-1-1-1,0 0 0,0 1 0,0-1 0,1 1 1,-1-1-1,-1 1 0,1-1 0,0 0 0,0 1 1,-1 1-1,-12 53 79,-25 65 1,19-65 222,-15 70 1,34-110-69,0-16-257,0 0 1,0 0-1,0 0 1,0 0-1,0 0 1,0 0-1,0 0 1,0 0-1,0 1 0,1-1 1,-1 0-1,0 0 1,0 0-1,0 0 1,0 0-1,0 0 0,0 0 1,0 0-1,0 0 1,1 0-1,-1 0 1,0 0-1,0 0 0,0 0 1,0 0-1,0 0 1,0 0-1,1 0 1,-1 0-1,0 0 1,0 0-1,0 0 0,0-1 1,0 1-1,0 0 1,0 0-1,0 0 1,0 0-1,1 0 0,-1 0 1,0 0-1,0 0 1,0 0-1,0 0 1,0 0-1,0-1 0,0 1 1,0 0-1,0 0 1,0 0-1,0 0 1,0 0-1,2-3-313,0 1-1,-1-1 1,1 0-1,-1 1 0,0-1 1,0 0-1,1-3 1,-1 1-259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16299,'0'7'1521,"-4"6"-1169,-6 3-168,0 1 608,-3 6-480,1 2-56,2-1-72,2 0-72,2-4-56,-1-1-56,4-5-216,0-2-232,4-6 384,1-6-48,1-2-72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16812,'-25'38'4122,"-11"30"-3090,-4-2-1,-90 117 1,96-147-865,21-23-190,1 0 0,-1 1 1,2 1-1,-15 23 0,38-48-2310,8-20 1423,-6 12 363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15691,'-5'16'1261,"3"-12"-1071,1 0-1,0 0 1,-1-1-1,1 1 1,1 0 0,-1 0-1,1 0 1,-1 1-1,2 6 1,-1-10-164,0-1 0,0 0-1,0 0 1,0 0 0,0 0-1,0 1 1,0-1 0,0 0 0,0 0-1,0 0 1,0 0 0,0 1 0,0-1-1,0 0 1,0 0 0,0 0 0,0 0-1,1 0 1,-1 1 0,0-1 0,0 0-1,0 0 1,0 0 0,0 0 0,1 0-1,-1 0 1,0 0 0,0 0-1,0 0 1,0 0 0,0 1 0,1-1-1,-1 0 1,0 0 0,0 0 0,0 0-1,1 0 1,-1 0 0,0 0 0,0 0-1,0 0 1,0 0 0,1 0 0,-1-1-1,0 1 1,9-7 552,5-12 238,-11 14-681,-1 2 101,-1 0 0,1 0 0,0 0-1,-1 0 1,0 0 0,0-1 0,2-5-1,-3 9-204,0-1-1,0 1 1,0-1-1,0 1 1,0-1-1,-1 1 0,1 0 1,0-1-1,0 1 1,0-1-1,0 1 1,-1-1-1,1 1 1,0-1-1,0 1 1,-1 0-1,1-1 0,0 1 1,-1 0-1,1-1 1,0 1-1,-1-1 1,-1 0-46,1 1 0,-1-1 0,1 1 1,-1-1-1,1 1 0,-1 0 0,1-1 0,-1 1 1,0 0-1,-2 0 0,2 0 94,-1 0-1,1 0 1,0 0-1,0 0 1,-1 1-1,1-1 1,0 1 0,0-1-1,-1 1 1,-2 2-1,-1 0-66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 12971,'-3'-4'330,"-1"0"0,0 1 0,1-1 0,-1 1 0,-1-1 0,1 1 0,0 0 0,-1 1 0,0-1 0,-9-3 0,12 6-208,-1-1 0,0 1 1,0-1-1,0 1 0,0 0 0,0 0 0,0 1 0,0-1 0,0 1 1,1-1-1,-1 1 0,0 0 0,0 0 0,0 0 0,1 0 0,-1 1 0,1-1 1,-1 1-1,1-1 0,0 1 0,-4 3 0,-1 2 107,-1 0-1,1 0 1,0 1-1,1 0 1,0 1-1,0-1 1,-6 15-1,10-19-165,-1 1 0,1 0 0,1 0-1,-1 0 1,1-1 0,0 1 0,0 1-1,0-1 1,1 0 0,-1 0 0,1 0-1,1 0 1,-1 0 0,1 0 0,0 0 0,0 0-1,2 6 1,-2-9-41,0 0 0,0 1-1,0-1 1,1 0 0,-1 0 0,1 0 0,-1 0-1,1 0 1,0 0 0,0 0 0,0-1 0,0 1-1,0-1 1,0 1 0,0-1 0,0 0 0,5 2-1,-3-2-5,1 0-1,-1 0 1,1 0 0,-1-1-1,1 1 1,-1-1-1,1 0 1,-1-1-1,7 0 1,0-2 8,0 0 0,0 0 1,-1-1-1,0 0 0,0-1 0,0 0 0,14-9 1,-16 8 28,-1-1 0,1 1 0,-1-1 0,0-1 0,-1 1 0,1-1 0,-2 0 0,6-11 1,-8 16-25,-1-1 1,-1 0-1,1 1 1,0-1-1,-1 0 1,0 0-1,0 0 1,0-1-1,0 1 1,-1 0-1,0 0 1,0 0-1,0-1 1,0 1-1,-1 0 1,1 0-1,-1 0 1,0 0-1,0 0 1,-1 0-1,-2-7 0,3 9-42,-1 0 0,1 0 0,-1 0 0,1 0 0,-1 0 0,0 0 0,1 0 0,-1 1 0,0-1 0,0 0 0,-1 1 0,1 0 0,0-1 0,0 1 0,-1 0 0,1 0 0,0 1 0,-1-1 0,1 0 0,-1 1 0,1-1 0,-1 1 0,1 0 0,-1 0 0,1 0 0,-1 0 0,0 0 0,1 1 0,-1-1 0,1 1 0,-4 0 0,2 1-148,0-1 0,0 1 0,1 0-1,-1 0 1,0 0 0,1 1 0,-1-1 0,1 1-1,0 0 1,0-1 0,0 2 0,0-1 0,0 0-1,1 0 1,0 1 0,-1 0 0,-2 7-1,3-6 24,0 1-1,1-1 0,0 1 1,0 0-1,0-1 0,0 1 1,1 0-1,1 6 0,2 19-685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16468,'-9'14'1264,"-9"17"-110,17-30-1072,1 0-1,-1 0 1,1 1-1,-1-1 1,1 0-1,0 1 1,-1-1-1,1 1 1,0-1-1,0 0 1,0 1-1,0-1 1,0 1-1,0-1 1,0 0-1,1 1 1,-1-1-1,0 0 1,2 3-1,-1-3-47,0 0 0,0 0 0,0 0 0,0 0 0,1 0 0,-1-1 0,0 1 0,1 0 0,-1-1 0,1 1 0,-1-1 0,1 1-1,-1-1 1,1 0 0,-1 0 0,1 1 0,-1-1 0,1 0 0,-1 0 0,1-1 0,-1 1 0,1 0 0,2-1 0,35-10 434,-31 8-289,0-1 0,-1 0-1,1-1 1,-1 1 0,0-2-1,10-8 1,-15 12-130,-1 1-1,0 0 1,1-1 0,-1 1 0,0-1 0,0 0-1,0 1 1,0-1 0,0 0 0,-1 0 0,1 1-1,0-1 1,-1 0 0,0 0 0,1-2 0,-1 2-26,0 1 1,-1 0 0,1-1 0,0 1 0,-1 0 0,1-1 0,-1 1 0,0 0 0,1 0 0,-1 0-1,0-1 1,0 1 0,0 0 0,0 0 0,0 0 0,0 0 0,0 1 0,0-1 0,0 0-1,0 0 1,0 0 0,-1 1 0,1-1 0,-2 0 0,-2-1-94,1 0 1,-1 0 0,0 0-1,0 1 1,0 0 0,0 0-1,0 0 1,-10 0-1,13 1-3,-1 1-1,0-1 1,0 0-1,0 1 0,1-1 1,-1 1-1,0 0 0,0 0 1,1 0-1,-1 0 1,1 1-1,-1-1 0,1 0 1,0 1-1,-1 0 0,1 0 1,-2 2-1,-5 9-367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97 14379,'1'-10'694,"3"-17"1599,1-33 1,-12 106 1333,-1-6-3458,-57 538 920,65-564-4716,0-9 2969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30 489 15219,'-6'4'650,"-16"12"2096,21-13-1368,13-9-384,8-5-464,-1-1 0,-1-1 0,33-29 1,44-55-43,-80 82-375,46-53 303,-2-3-1,68-105 1,-144 208-285,1 2-1,-20 67 1,20-54-100,-25 85 74,35-108-418,1 0 0,1 1 0,0 38 0,4-59-4,-1-3 241,1 1 0,0-1 0,0 0 0,0 1 0,0-1 0,0 1 0,1-1 0,-1 1 0,0-1 0,1 0 0,-1 1 0,1-1 0,-1 0 0,1 1 0,-1-1 0,1 0 0,0 0 0,1 2 0,5 2-470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14027,'-15'18'5035,"-22"36"-3275,18-25-1005,-244 371 1884,260-396-3584,9-11 279,9-17 404,-9 8 76,-1-1-1,5-19 1,-8 28 116,12-48-407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 15187,'-17'3'758,"1"0"-1,0 1 0,0 1 0,0 0 1,0 1-1,-15 9 0,21-10-548,0 1 0,0 0 0,1 1 0,0 0 0,0 0 0,1 0 0,0 1 0,0 1 0,-11 16 0,16-21-165,1 0 0,0 0-1,0 0 1,1 1 0,-1-1 0,1 0 0,0 1-1,0-1 1,0 1 0,0 6 0,1-9-39,0 0 1,1 0 0,-1 0-1,0 0 1,1 0 0,-1 0-1,1 0 1,-1 0 0,1 0 0,0 0-1,0-1 1,0 1 0,0 0-1,0 0 1,0-1 0,0 1-1,1-1 1,-1 1 0,1-1-1,-1 1 1,1-1 0,-1 0 0,1 0-1,0 0 1,3 2 0,1-1-10,1 0 1,-1-1 0,1 0 0,0 0 0,-1 0 0,1 0 0,0-1-1,-1-1 1,1 1 0,0-1 0,-1 0 0,1 0 0,-1-1-1,1 0 1,-1 0 0,12-6 0,-7 3 6,0-1 1,0 0-1,-1-1 0,0 0 0,0-1 1,-1 0-1,0 0 0,11-13 1,-17 17 12,0 0 1,0-1-1,0 1 1,0-1-1,-1 0 1,0 0-1,0 0 1,0 0-1,0 0 1,-1 0-1,0-1 1,0 1-1,0 0 1,-1-8-1,0 10-2,0 0 0,-1 0 1,1 0-1,-1 0 0,0 0 0,0 1 0,0-1 0,0 0 1,-1 0-1,1 1 0,-1-1 0,1 1 0,-1-1 0,0 1 1,0 0-1,0 0 0,0 0 0,0 0 0,-1 0 0,1 0 1,0 0-1,-1 1 0,0-1 0,1 1 0,-1 0 0,0 0 1,-3-1-1,-2 0 17,-1-1 1,0 2 0,0 0 0,0 0-1,-1 0 1,1 1 0,0 0-1,0 1 1,-14 3 0,18-3-169,0 0 1,-1 0 0,1 0-1,0 1 1,1 0-1,-1 0 1,0 1 0,0-1-1,1 1 1,0 0 0,-1 0-1,1 0 1,0 1-1,1-1 1,-1 1 0,1 0-1,-7 9 1,10-12 10,-1 0 1,0 0 0,1 1-1,-1-1 1,1 0-1,0 1 1,-1-1-1,1 0 1,0 1-1,0-1 1,-1 0-1,1 1 1,0-1-1,0 0 1,1 1-1,-1-1 1,0 0-1,0 1 1,1-1-1,-1 0 1,1 1-1,-1-1 1,1 0-1,-1 0 1,1 1-1,0-1 1,0 0-1,0 0 1,-1 0-1,1 0 1,2 1-1,11 7-1040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14619,'-4'15'482,"-1"-1"1,0 0-1,-1 0 0,-1 0 1,-9 14-1,-15 30 1196,28-50-1395,-5 10 617,-10 34 1,17-48-780,0 0 0,0 0 0,0 1 1,0-1-1,1 0 0,0 1 0,0-1 0,0 0 1,1 0-1,-1 1 0,1-1 0,0 0 1,0 0-1,3 7 0,-3-9-79,1 0 0,0 0 0,0 0 0,0-1 0,0 1 0,0 0 0,0-1 0,0 1 0,0-1 0,0 0 0,1 0 0,-1 0 0,0 0 0,1 0 0,-1-1 1,1 1-1,-1 0 0,1-1 0,0 0 0,-1 0 0,1 0 0,-1 0 0,1 0 0,-1 0 0,1-1 0,2 0 0,6-1 45,-1 0-1,1-1 1,-1 0 0,0-1-1,10-5 1,-6 2 24,-1 0 0,-1-1 0,0-1 0,0 0 0,20-20 1,-28 26-90,-1 0 1,0-1 0,0 0 0,0 0 0,0 0 0,-1 0 0,1 0-1,-1 0 1,0-1 0,0 1 0,-1-1 0,1 1 0,-1-1 0,0 0-1,0 1 1,-1-1 0,1 0 0,-1 0 0,0 1 0,0-1-1,-1 0 1,0-5 0,-1 7-53,1-1 0,0 1 0,-1 0 0,0 0 0,1 0 0,-1 0 0,-1 0 0,1 0 0,0 0 0,-1 0 0,1 1 0,-1-1 1,0 1-1,0 0 0,0 0 0,0 0 0,0 0 0,0 1 0,0-1 0,-1 1 0,1 0 0,-1 0 0,1 0 0,-1 0 0,1 0 0,-1 1 0,1 0 0,-5 0 0,1-1 1,1 2 0,-1-1 0,1 1 0,0 0 0,-1 0 0,1 0 1,0 1-1,-1 0 0,1 0 0,0 1 0,1 0 0,-1 0 0,0 0 0,-9 8 0,-6 12-184,6 1 34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6193,'0'-4'312,"-2"4"-240,2-2 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13483,'10'-70'2768,"-9"48"1388,-7 256-2085,1 36-1661,5-239-395,10 247 51,-9-273 239,1-13-17,1-15 228,-2 8 73,0 10-881,-1 0-1,1 0 0,-1 0 0,0 0 1,0 0-1,-1 0 0,1 0 0,-1 0 1,0 0-1,-3-5 0,-3-10-326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 15507,'2'-9'981,"-1"10"-221,-2 18 195,-76 242 2334,-21-9-1881,89-230-1254,5-10-84,-10 20 268,1 2 0,2 0 0,-11 58 0,21-89-311,1-1 0,-1 0 0,1 0 0,0 0 0,0 0 0,0 0 0,0 0 0,0 1 0,0-1 0,1 0 0,-1 0 0,1 0 0,0 0 0,-1 0 0,1 0-1,0 0 1,0 0 0,0 0 0,0 0 0,1-1 0,-1 1 0,0 0 0,1-1 0,-1 1 0,1-1 0,-1 0 0,5 3 0,-2-2 10,1-1 0,0 1 0,-1-1 0,1 0-1,0 0 1,0-1 0,-1 0 0,1 0 0,0 0 0,0 0 0,6-1-1,13-4-56,-1-1 0,1 0 0,-1-2 0,0-1 0,-1-1-1,40-23 1,-56 30 60,-1 0 0,1-1 0,-1 0 1,0 0-1,0-1 0,-1 1 0,1-1 0,-1 0 0,0 0 0,0-1 0,-1 1 0,0-1 0,5-10 1,1-11-73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15075,'-7'51'1337,"2"0"1,2 63-1,3-111-1275,0 0 1,0 0 0,1-1 0,-1 1-1,1 0 1,-1 0 0,1 0-1,0-1 1,0 1 0,0-1-1,0 1 1,1 0 0,-1-1 0,3 4-1,-2-5-29,-1 0 1,0-1-1,1 1 0,-1 0 0,0-1 0,1 1 0,-1-1 0,1 1 0,-1-1 1,1 1-1,-1-1 0,1 0 0,-1 0 0,1 0 0,-1 0 0,1 0 1,-1 0-1,1-1 0,-1 1 0,1 0 0,-1-1 0,1 1 0,-1-1 1,1 1-1,-1-1 0,0 0 0,3-1 0,15-9 236,0-1-1,0 0 0,24-22 1,48-51 468,-65 59-537,-5 6-89,-5 3-10,2 1 0,26-19 0,-44 34-96,1 1 0,-1 0-1,0-1 1,1 1 0,-1 0 0,1-1 0,-1 1 0,0 0 0,1 0 0,-1 0 0,1-1 0,-1 1 0,1 0 0,-1 0 0,1 0 0,-1 0 0,1 0 0,-1 0-1,1 0 1,-1 0 0,1 0 0,-1 0 0,1 0 0,-1 0 0,1 0 0,-1 0 0,0 0 0,1 1 0,-1-1 0,1 0 0,0 1 2,-1 0 0,1 0 0,-1 0 0,1 0 0,-1 0 1,0-1-1,1 1 0,-1 0 0,0 0 0,0 0 0,0 0 0,1 0 1,-1 0-1,-1 2 0,-5 45 101,3-36-94,-4 25 12,5-28-34,-1 0 0,2 1 0,-1-1 1,1 0-1,1 1 0,0-1 0,2 17 0,-2-25-56,1-1 1,-1 1-1,1 0 0,-1 0 1,1 0-1,0 0 0,-1 0 0,1 0 1,0-1-1,0 1 0,0 0 1,0-1-1,0 1 0,0-1 1,0 1-1,0-1 0,0 1 1,0-1-1,0 0 0,0 1 0,0-1 1,0 0-1,0 0 0,0 0 1,0 0-1,0 0 0,0 0 1,0 0-1,1 0 0,-1 0 1,0 0-1,0-1 0,0 1 0,0 0 1,0-1-1,0 1 0,0-1 1,0 1-1,0-1 0,0 0 1,-1 1-1,1-1 0,0 0 0,0 0 1,1 0-1,4-9-503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15475,'1'-2'251,"-1"1"0,1-1-1,0 0 1,0 1 0,1 0-1,-1-1 1,0 1 0,0 0-1,4-3 1,-3 2 111,6-4 184,-1-1-1,1 1 1,1 1 0,10-6 0,-16 9-487,0 0 0,0 1 1,0 0-1,0-1 0,0 1 0,0 1 1,1-1-1,-1 0 0,0 1 1,0-1-1,1 1 0,-1 0 1,1 0-1,-1 0 0,0 1 0,4 0 1,-5 0-45,-1 0 1,1 0 0,-1 0-1,1 1 1,-1-1-1,0 0 1,1 1 0,-1-1-1,0 1 1,0-1 0,0 1-1,0-1 1,0 1-1,0 0 1,-1-1 0,1 1-1,0 0 1,-1 0 0,0 0-1,1 0 1,-1-1 0,0 1-1,0 0 1,0 0-1,0 0 1,0 0 0,0 0-1,-1 2 1,-1 7 18,0 1-1,0-1 1,-5 13 0,-17 33 103,17-42-115,1 0-1,0 1 0,1-1 1,-3 18-1,8-32-43,-1-1 1,1 1-1,0 0 0,0 0 1,0 0-1,0 0 1,0 0-1,0 0 0,1 0 1,-1-1-1,0 1 0,0 0 1,0 0-1,1 0 1,-1 0-1,1-1 0,-1 1 1,0 0-1,1 0 0,0-1 1,-1 1-1,1 0 1,-1-1-1,1 1 0,0 0 1,-1-1-1,1 1 0,0-1 1,0 1-1,-1-1 1,1 1-1,0-1 0,0 0 1,0 0-1,0 1 0,-1-1 1,1 0-1,0 0 1,0 0-1,0 0 0,0 0 1,0 0-1,1 0 1,3 0-104,0 0 1,0-1 0,0 0-1,0 0 1,-1 0 0,9-3-1,13-11-186,5-6-89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16299,'-3'-7'1969,"3"6"-993,6-1-392,11-1 1521,9 3-833,14 0-240,7 0-144,9 0-368,4 2-95,2-1-177,-2-1-176,-5 2-552,-5-1-521,-17-1 825,-7 2-144,-13-1-152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222 154 17892,'0'-1'164,"0"0"0,0-1 0,0 1 0,0-1 0,0 1 0,0 0-1,-1-1 1,1 1 0,0 0 0,-1-1 0,1 1 0,-1 0 0,1 0 0,-1-1 0,1 1 0,-1 0 0,0 0 0,0 0 0,0 0 0,0 0 0,-1-1 0,2 1-95,-1 1-1,1 0 1,-1 0 0,1 0 0,0 0 0,-1 0 0,1 0-1,-1 0 1,1 0 0,-1 0 0,1 0 0,0 0-1,-1 0 1,1 0 0,-1 0 0,1 1 0,0-1 0,-1 0-1,1 0 1,-1 0 0,1 1 0,0-1 0,-1 0-1,1 1 1,-12 16 793,9-10-829,0-1-1,1 1 0,0 0 1,0 0-1,1 0 1,0 1-1,0-1 1,0 0-1,1 0 0,0 1 1,1-1-1,0 0 1,0 0-1,0 1 1,1-1-1,3 9 0,3 4-15,1-1 0,1-1 0,0 0-1,19 24 1,-25-37-18,-1 0-1,0 0 1,0 1 0,0-1 0,0 1 0,-1 0-1,0 0 1,0 0 0,-1 0 0,0 0-1,0 0 1,0 0 0,0 6 0,-2-6 4,1-1 1,-1 0-1,-1 0 1,1 1-1,0-1 1,-1 0-1,0 0 1,-1-1-1,1 1 1,-1 0-1,1-1 1,-2 1-1,1-1 1,0 0-1,-7 6 1,2-2 12,-1-1 1,0 0-1,0-1 0,-1 1 1,0-2-1,0 1 1,-14 4-1,16-7 7,0 0 0,0-1 0,0 0 0,-1 0-1,1-1 1,0 0 0,-1 0 0,1-1 0,0 0 0,-15-2-1,21 1-14,0 1-1,0 0 0,0-1 0,0 1 0,0-1 1,0 1-1,0-1 0,0 0 0,0 0 1,0 0-1,0 0 0,0-1 0,1 1 0,-1 0 1,1-1-1,-1 1 0,1-1 0,-1 1 1,1-1-1,0 0 0,0 1 0,-1-1 0,2 0 1,-1 0-1,0 0 0,0 0 0,0 0 1,1 0-1,-1 0 0,1-3 0,0 1 1,0 0 1,1 0-1,-1 0 0,1 0 0,0 0 0,0 0 1,1 0-1,-1 0 0,1 1 0,0-1 0,0 0 1,0 1-1,0-1 0,5-4 0,7-8-2,2 0 0,0 1-1,1 0 1,35-22 0,83-41-5,-87 52 36,-35 19-18,111-67 273,-109 64-174,-1 0 1,0-2-1,-1 1 0,0-2 0,20-25 0,-30 35-77,-1 1 0,0-1 0,-1 0-1,1 0 1,0-1 0,-1 1 0,0 0 0,1 0 0,-1-1-1,-1 1 1,1 0 0,0-1 0,-1 1 0,0-1 0,0 1-1,0-1 1,0 1 0,0-1 0,-1 1 0,-1-7 0,0 6-5,0 0 1,0 1-1,0 0 0,0-1 1,0 1-1,-1 0 1,0 0-1,1 0 1,-1 1-1,0-1 1,-1 0-1,1 1 0,0 0 1,-1 0-1,1 0 1,-1 0-1,-5-1 1,-4-2-1,0 2 1,0-1-1,0 2 1,0 0-1,-1 0 1,1 1-1,0 1 1,-16 1-1,23-1-157,0 1-1,0 0 0,0 0 0,0 0 0,0 0 0,0 1 1,1 0-1,-1 1 0,1-1 0,-1 1 0,1 0 0,0 0 1,0 0-1,0 1 0,1 0 0,-1 0 0,1 0 0,0 1 1,0-1-1,-5 8 0,4 2-312,5-6-158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18820,'0'0'82,"1"1"0,-1-1 0,0 0 0,0 0 0,0 1 0,1-1 0,-1 0 0,0 1 0,0-1 0,0 0 0,0 0 0,0 1 0,0-1 0,0 0 0,0 1 0,0-1 0,1 0 0,-1 1 0,-1-1 0,1 0 0,0 1 0,0-1 0,0 0 0,0 1 0,0-1 0,0 0 0,0 0 0,0 1 0,0-1 0,-1 0 0,1 1 0,0-1 0,-5 19 526,4-16-149,-9 38 191,3 1 1,-4 53-1,6 84-695,4-167-5,1 2-1288,2-25 462,1-12 454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237 114 16540,'-1'-6'250,"1"1"0,-1 0 0,0-1 0,-1 1 1,1 0-1,-1 0 0,0 0 0,0 0 0,-1 0 1,1 1-1,-1-1 0,0 0 0,0 1 0,-1 0 1,1 0-1,-1 0 0,0 0 0,0 1 0,0-1 1,-7-3-1,8 5-188,0 0 0,0 1 1,0-1-1,1 1 0,-1 0 0,-1 0 1,1 0-1,0 0 0,0 1 1,0-1-1,0 1 0,0 0 0,-1-1 1,1 1-1,0 1 0,0-1 0,0 1 1,-1-1-1,1 1 0,0 0 0,0 0 1,0 0-1,0 0 0,0 1 0,0-1 1,1 1-1,-1 0 0,0 0 1,1 0-1,-1 0 0,1 0 0,0 0 1,0 1-1,-4 4 0,2-1-54,-1 0-1,2 0 0,-1 1 1,0-1-1,1 1 1,0 0-1,1 0 0,0 0 1,0 0-1,0 0 1,1 0-1,0 1 1,0-1-1,1 0 0,1 13 1,-1-19-8,0 0 1,0 1-1,1-1 1,-1 0-1,1 1 0,-1-1 1,1 0-1,0 1 1,-1-1-1,1 0 1,0 0-1,0 0 0,0 0 1,0 0-1,0 0 1,0 0-1,0 0 1,0 0-1,0 0 1,1 0-1,-1-1 0,0 1 1,0-1-1,1 1 1,-1-1-1,0 1 1,1-1-1,-1 0 0,0 1 1,1-1-1,-1 0 1,1 0-1,-1 0 1,1 0-1,-1 0 1,0 0-1,1-1 0,-1 1 1,3-1-1,1-1 2,1 1 0,0-1-1,0-1 1,-1 1-1,1-1 1,-1 0 0,0 0-1,6-4 1,1-5-8,22-24 0,8-8-82,-42 44 84,0 0 1,0 0-1,1-1 1,-1 1-1,0 0 1,0 0-1,0 0 1,0 0-1,0 0 0,1 0 1,-1 0-1,0-1 1,0 1-1,0 0 1,0 0-1,1 0 1,-1 0-1,0 0 1,0 0-1,0 0 1,0 0-1,1 0 0,-1 0 1,0 0-1,0 0 1,0 0-1,0 0 1,1 0-1,-1 0 1,0 0-1,0 0 1,0 0-1,0 0 1,1 0-1,-1 0 1,0 1-1,0-1 0,0 0 1,0 0-1,1 0 1,-1 0-1,0 0 1,0 0-1,0 1 1,0-1-1,0 0 1,0 0-1,0 0 1,0 0-1,1 0 1,-1 1-1,0-1 0,0 0 1,0 0-1,0 0 1,0 0-1,0 1 1,1 18-76,-7 34 48,4-42-9,0 6 28,0 0 0,1 0 0,3 32 0,-1-41 16,1 0-1,0 0 1,0 0 0,0 0-1,1-1 1,0 1 0,1-1-1,0 0 1,0 0-1,6 8 1,-6-9 12,10 16 108,-16-20-60,0-1 0,0 0-1,0 0 1,0 0 0,-1 0-1,1 0 1,-1 0 0,1-1 0,0 1-1,-1-1 1,-2 1 0,2-1 27,-31 7 555,0-2 0,-1-1 0,1-1 0,-56-4 0,75-3-342,25 0-1103,32-4-1349,-38 8 2007,18-2-359,1 0-170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99 16291,'36'-35'3470,"-34"33"-3187,0 0 1,-1 0 0,1-1 0,0 1 0,-1-1 0,1 1 0,-1-1-1,0 1 1,1-1 0,-1 0 0,-1 1 0,1-1 0,0 0 0,0-4-1,-1 6-237,-1 1 0,1-1 0,0 0 0,-1 1 0,1-1 0,0 1 0,-1-1 0,1 1 0,-1-1 0,1 1 0,-1-1 0,1 1 0,-1-1 0,0 1 0,1 0 0,-1-1 0,1 1 0,-1 0 0,0-1 0,1 1 0,-1 0 0,0 0 0,1 0 0,-1 0 0,0-1-1,0 1 1,1 0 0,-1 0 0,0 0 0,1 1 0,-1-1 0,-1 0 0,-24 4 363,11 1-346,1 1 1,-1 0-1,1 1 0,1 0 0,-21 15 0,27-17-62,-1 1 0,1 0 0,0 1 0,1-1 0,-1 1 0,1 1 0,1-1 0,-1 1 0,2 0 0,-7 12 0,10-19-2,1 0 1,-1-1 0,1 1 0,-1 0 0,1-1 0,0 1-1,-1 0 1,1 0 0,0-1 0,0 1 0,0 0-1,-1 0 1,1 0 0,0-1 0,0 1 0,0 0-1,0 0 1,0 0 0,1-1 0,-1 1 0,0 0 0,0 0-1,0 0 1,1-1 0,-1 1 0,0 0 0,1-1-1,-1 1 1,1 0 0,-1-1 0,1 1 0,-1 0-1,1-1 1,-1 1 0,1-1 0,-1 1 0,1-1 0,0 1-1,-1-1 1,1 1 0,0-1 0,0 0 0,-1 1-1,1-1 1,0 0 0,0 0 0,-1 0 0,1 1-1,0-1 1,0 0 0,0 0 0,-1 0 0,1 0 0,0 0-1,0 0 1,0-1 0,-1 1 0,1 0 0,1-1-1,4 0 0,1 0 1,-1 0-1,1-1 0,-1 0 0,0-1 0,7-3 0,7-7 1,-1 0-1,-1-2 0,0 0 0,-1-1 1,0-1-1,-2 0 0,0-2 0,17-26 1,-30 46-49,-2 5 24,-2 11-5,-10 44 54,2 0 0,2 1 0,2 71 0,5-133-3,1 1 0,0 0 0,0-1 0,-1 1 0,1-1 0,0 1 0,-1 0 0,1-1 0,0 1 0,-1-1 0,1 1 0,-1-1 0,1 0 0,-1 1 0,1-1 0,-1 1 0,1-1 0,-1 0 0,0 0 0,1 1 0,-1-1 0,1 0 0,-1 0 0,0 1 0,1-1 0,-1 0 0,0 0 0,1 0 0,-1 0 0,0 0 0,1 0 0,-1 0 0,1 0 0,-1-1 0,-1 1 0,-28-4 374,27 3-334,-48-13 441,39 10-459,-1 0 0,0 1 0,-1 0 0,-21-1 0,30 6-1048,10 3-90,13 5-947,20-4 504,-10-3 632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18548,'1'1'1952,"-1"11"-1167,-3 1-313,-2 5 1184,0 2-552,1 5-568,0 0-72,2 1-344,2 0-192,0-6-456,3-3-280,2-8-456,0-6 2112,1-10-1120,-2-8-160,3-6 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20156,'-1'2'1455,"-17"33"48,-30 65 265,43-86-1705,0-1 0,1 1 0,0-1 0,1 1 0,-2 23 0,5-35-78,0-1 0,0 1 0,0-1-1,-1 1 1,1-1 0,1 1 0,-1-1 0,0 0-1,0 1 1,0-1 0,1 1 0,-1-1 0,1 0 0,-1 1-1,1-1 1,0 0 0,-1 1 0,1-1 0,0 0 0,0 0-1,0 0 1,0 0 0,0 1 0,0-1 0,0-1 0,0 1-1,0 0 1,0 0 0,1 0 0,-1-1 0,0 1-1,1 0 1,-1-1 0,0 1 0,1-1 0,1 1 0,-14-7 429,10 3 307,10 2-689,-2 1 2,117 13-336,-109-11 228,0 2 0,0 0 0,-1 0 0,1 1 0,-1 1 0,15 8 0,-26-12 75,-1-1 0,0 0 0,0 1 0,0-1-1,0 1 1,0 0 0,0-1 0,0 1 0,-1 0 0,1 0 0,-1 0 0,1 0 0,-1 1-1,0-1 1,2 3 0,-3-4 3,0 0 0,0 0 1,0-1-1,0 1 0,0 0 0,0 0 0,0 0 0,0 0 0,0-1 1,0 1-1,0 0 0,-1 0 0,1 0 0,0-1 0,-1 1 0,1 0 0,0-1 1,-2 2-1,1 0 10,-1-1 0,1 1 0,-1-1 1,1 0-1,-1 0 0,0 1 0,1-1 1,-1 0-1,0-1 0,-3 2 0,-20 7 90,-2-1 0,1-2 0,-1 0 0,1-2 0,-1-1-1,-49 0 1,74-3-123,0 0 0,1 0 1,-1 0-1,0 0 0,0 0 0,0-1 0,1 1 0,-1-1 0,0 1 0,1-1 0,-1 1 0,0-1 0,1 0 1,-1 0-1,0 0 0,1 0 0,0 0 0,-1 0 0,1 0 0,0 0 0,-1-1 0,1 1 0,0 0 0,0-1 0,0 1 1,0-1-1,0 1 0,0-1 0,1 0 0,-1 1 0,0-1 0,1 0 0,-1 1 0,1-1 0,0 0 0,0 0 1,0 0-1,0-1 0,-1-10-191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17548,'9'-14'1888,"-3"-4"-1000,2 3-288,1 0 865,2 5-209,-1 6-360,3 2-152,2 5-360,0 3-207,5 0-594,2 0-367,2-4 1608,1-2-928,-1-5-32,-1-4-56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320 161 18532,'22'-6'1896,"-10"5"-1263,-8 1-249,-5 13 832,-8 5-224,-4 11-352,-4 4-280,-4 9-248,-4 4-56,-5-3-8,2 0-40,0-8-192,2-2-136,4-8-512,1-7-296,6-8 880,0-5-232,5-5-153</inkml:trace>
  <inkml:trace contextRef="#ctx0" brushRef="#br0" timeOffset="1">113 18 17652,'0'-1'77,"-1"0"-1,1 0 1,-1 0 0,1 0 0,-1 0 0,0 0-1,1 0 1,-1 0 0,0 0 0,0 0 0,1 1 0,-1-1-1,0 0 1,0 1 0,0-1 0,0 0 0,0 1-1,0-1 1,0 1 0,0 0 0,0-1 0,0 1 0,0 0-1,-1 0 1,1-1 0,0 1 0,0 0 0,0 0-1,0 0 1,0 0 0,0 1 0,-1-1 0,1 0 0,0 0-1,0 1 1,0-1 0,0 0 0,0 1 0,0-1-1,0 1 1,0 0 0,0-1 0,0 1 0,-1 1 0,-3 1 107,1 0 1,-1 1 0,1 0-1,0 0 1,0 0 0,0 1-1,-4 6 1,3-3-119,1 1 0,-1 1 0,2-1 0,-1 1 0,1-1 0,-1 14 0,2-19-53,2 1 1,-1 0-1,0 0 0,1-1 1,0 1-1,0 0 0,1 0 0,-1-1 1,1 1-1,0 0 0,0-1 1,1 1-1,-1-1 0,1 1 1,3 4-1,-4-7 0,0-1 1,0 1-1,0-1 1,1 1-1,-1-1 1,1 0-1,-1 1 1,1-1-1,-1 0 1,1 0-1,0 0 1,0 0-1,-1-1 1,1 1-1,0 0 1,0-1-1,0 1 1,0-1-1,3 0 1,-1 0 16,0 0 1,0 0 0,-1-1 0,1 0-1,0 1 1,0-1 0,-1-1 0,1 1-1,5-3 1,1-2 67,0 0 0,0-1 0,-1 0 0,0 0 1,14-15-1,-14 12 8,-2 1 0,1-1 0,-1-1 0,8-15 0,-13 24-90,-1-1 0,1 1 0,-1-1 0,0 0 0,0 1 0,0-1 0,0 0 0,-1 0 0,1 0 1,-1 0-1,1 0 0,-1 1 0,0-1 0,0 0 0,-1 0 0,1 0 0,-1 0 0,1 0 0,-1 0 0,0 0 0,0 1 0,0-1 1,0 0-1,-3-3 0,2 4-47,0 0 1,0 0 0,0 1-1,0-1 1,0 1 0,0 0-1,0 0 1,0 0 0,-1 0-1,1 0 1,-1 0 0,1 1-1,0-1 1,-1 1 0,1-1-1,-1 1 1,1 0 0,-1 0-1,1 0 1,-1 0 0,1 1-1,-1-1 1,1 1 0,-1-1-1,1 1 1,-4 1-1,0 1-197,0-1 0,0 1 0,0 0 0,0 0 0,1 1 0,0-1-1,-1 1 1,-8 10 0,7-6-65,1 1 0,0 0-1,0 0 1,1 1 0,0 0 0,0 0-1,1 0 1,-5 20 0,2 11-566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8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16420,'-10'6'591,"-1"0"1,1 0-1,0 1 1,1 1 0,0-1-1,-11 12 1,14-13-279,1 0 0,0 1 0,0-1 0,0 1 0,1 0 0,-1 1 0,2-1 1,-1 1-1,-3 12 0,6-18-266,1-1 1,0 1-1,-1-1 1,1 1-1,0-1 1,0 1-1,0-1 1,0 1-1,0 0 1,0-1-1,0 1 1,1-1-1,-1 1 1,1-1-1,-1 1 1,1-1-1,-1 0 1,1 1-1,0-1 1,0 0-1,-1 1 1,3 1-1,-1-2 4,0 1-1,0-1 1,0 0-1,0 0 1,0 0-1,0 0 1,0 0-1,0 0 1,1 0-1,-1-1 1,0 1-1,1-1 1,2 0 0,3 1 58,0-1 0,0-1 0,0 1 0,0-1 0,0-1 0,0 0 0,12-4 0,-6 0 77,0 0-1,1-2 1,13-9-1,-22 13-129,-1 0-1,0 0 0,0 0 0,0-1 1,-1 0-1,0 0 0,1 0 0,-2 0 0,1-1 1,3-7-1,-6 12-78,0 0-1,-1 0 1,1 0-1,-1 0 1,1 0 0,-1 0-1,1 0 1,-1 0 0,0 0-1,0 0 1,1 0-1,-1 0 1,0-1 0,0 1-1,0 0 1,0 0 0,0 0-1,0 0 1,-1 0 0,1 0-1,0 0 1,-1-1-1,1 1 1,0 0 0,-1 0-1,1 0 1,-1 0 0,0 1-1,1-1 1,-1 0-1,0 0 1,0 0 0,1 0-1,-1 1 1,0-1 0,0 0-1,0 1 1,0-1-1,0 0 1,0 1 0,0-1-1,0 1 1,0 0 0,0-1-1,0 1 1,0 0 0,0 0-1,0-1 1,-2 1-1,-3 0-184,0-1-1,0 1 0,0 0 0,0 1 1,0 0-1,1 0 0,-1 0 0,-7 2 1,-12 8-347,-2 4-128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16676,'-10'23'1536,"3"1"-1104,-3 1-192,4-2 1064,2-2-808,4-1-800,1-5-240,5-7-272,3-5 280,2-9 240,-2-5-208,5-8-136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19180,'2'-1'1744,"5"-2"-1351,12 6-177,7 2 776,9 3-560,7-3-128,11 1-176,3-2-152,-2-1-336,-2-3-200,-11 0-416,-6-3 744,-15 2-177,-13 1-207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14339,'3'12'2008,"14"-2"-903,7 0-433,14-3 1912,3 0-1415,9 2-385,-1-1-344,1-2-792,-1-4 464,-2-7-240,-7-2-112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98 15571,'0'-4'276,"0"0"0,0 1 1,1-1-1,-1 0 0,1 0 0,0 0 0,0 0 0,1 1 0,-1-1 0,1 0 0,-1 1 0,1 0 0,0-1 0,1 1 0,-1 0 0,0 0 0,1 0 1,3-3-1,-1 2-79,-1 1 1,0 1-1,1-1 1,0 0-1,-1 1 1,1 0-1,0 0 1,0 1 0,1-1-1,-1 1 1,0 0-1,0 1 1,7-1-1,-7 0-172,0 1-1,0 0 1,0 0-1,0 1 0,0 0 1,0-1-1,-1 2 0,1-1 1,0 0-1,0 1 1,-1 0-1,1 0 0,-1 0 1,0 1-1,0 0 0,0-1 1,0 1-1,0 1 1,0-1-1,-1 1 0,1-1 1,-1 1-1,0 0 0,0 0 1,-1 0-1,1 1 1,-1-1-1,0 0 0,0 1 1,0 0-1,-1-1 0,0 1 1,0 0-1,0 0 1,0 0-1,-1 0 0,1 0 1,-1 0-1,-1 0 1,1 0-1,-1-1 0,0 1 1,0 0-1,0 0 0,-1 0 1,1-1-1,-1 1 1,0-1-1,-5 9 0,1-4-21,-1-1-1,1 1 1,-1-1-1,0-1 1,-1 1-1,0-1 1,0 0-1,-18 11 1,3-6 15,1 0 0,-39 13 1,81-20-57,-10-4 21,14 1-107,39 8 1,-58-9 88,0 0 1,0 1 0,0-1-1,0 1 1,0 0 0,0 1-1,-1-1 1,1 1-1,-1 0 1,0 0 0,0 0-1,0 0 1,0 1 0,3 4-1,-6-7 27,0 0 1,-1 0-1,1 0 0,-1 0 1,1 0-1,-1 0 0,0 0 1,1 0-1,-1 0 0,0 0 1,0 0-1,1 0 0,-1 0 1,0 0-1,0 0 0,0 0 0,0 0 1,-1 0-1,1 0 0,0 0 1,0 0-1,-1 0 0,1 1 1,-2 0 16,1 0 1,0 0 0,0 0-1,-1-1 1,1 1 0,-1-1-1,0 1 1,1-1 0,-1 1 0,-3 1-1,-4 2 151,-1 0-1,1-1 0,-17 5 0,24-8-112,-19 6 348,-1-2 0,0 0 0,0-1 0,0-1 1,0-1-1,-1-2 0,1 0 0,-44-6 0,45-1-806,19 2-656,14 1-291,36-1 95,-12 2 408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20236,'7'16'1713,"-11"9"-1225,-3 0-216,-2 10 840,3 3-456,1 5-400,-1 3-120,3-3-720,-1-3-384,1-4 800,-1-1-160,-5-5-136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13915,'1'-1'379,"1"0"0,0 0 0,-1 0 1,1 0-1,0 0 0,0 1 0,0-1 0,-1 0 0,1 1 1,0 0-1,0-1 0,0 1 0,0 0 0,3 0 0,28 3 2420,-25-1-2522,0-1 1,0 1-1,-1 0 1,1 1-1,-1 0 0,1 0 1,-1 1-1,0 0 1,0 0-1,9 8 1,-14-10-254,0 0 0,0 0 1,0 0-1,0 0 1,0 0-1,-1 0 1,1 1-1,-1-1 1,1 1-1,-1-1 0,0 1 1,0 0-1,0-1 1,-1 1-1,1 0 1,-1 0-1,1 0 0,-1-1 1,0 1-1,0 0 1,0 0-1,0 0 1,-1 0-1,1-1 0,-1 1 1,1 0-1,-1 0 1,0-1-1,0 1 1,-1 0-1,1-1 1,-3 4-1,-4 6-5,-1 0 0,0 0 0,-1-1 0,0 0 0,-1-1 0,0 0 0,0-1 0,-16 9 0,27-17-22,0-1 0,-1 0 1,1 0-1,-1 0 0,1 0 1,0 1-1,-1-1 0,1 0 1,0 0-1,-1 1 0,1-1 1,0 0-1,-1 1 0,1-1 0,0 0 1,-1 1-1,1-1 0,0 0 1,0 1-1,0-1 0,-1 1 1,1-1-1,0 0 0,0 1 1,0-1-1,0 1 0,0-1 1,0 1-1,0-1 0,0 0 1,0 1-1,0-1 0,0 1 1,0-1-1,0 1 0,0-1 1,0 0-1,0 1 0,1-1 1,-1 1-1,0-1 0,0 0 1,0 1-1,1-1 0,-1 1 0,0-1 1,1 0-1,-1 1 0,0-1 1,0 0-1,1 0 0,-1 1 1,1-1-1,-1 0 0,1 1 1,29 11-234,-17-7 123,-7-3 45,52 29-596,-54-30 611,-1 1-1,0 0 1,0 1-1,0-1 1,0 1 0,0-1-1,-1 1 1,1 0-1,-1 0 1,0 0-1,0 0 1,0 0-1,0 1 1,2 4-1,-4-6 56,0 0 0,0 0 0,0 0 1,0-1-1,0 1 0,0 0 0,0 0 0,-1 0 0,1-1 0,-1 1 0,1 0 0,-1 0 0,0-1 0,1 1 1,-1-1-1,0 1 0,0-1 0,0 1 0,-1-1 0,1 1 0,0-1 0,0 0 0,-1 0 0,1 1 0,-1-1 1,1 0-1,-1 0 0,1-1 0,-4 3 0,-7 2 215,1 0 1,-1-1-1,-15 4 0,16-5-31,-3 1 20,-7 3 149,0-1 0,-1-1 0,1-1-1,-24 2 1,45-6-372,0 0 0,0 0-1,-1 0 1,1 0 0,0 0-1,0 0 1,0 0 0,0 0-1,0 0 1,0 0 0,0 0 0,0-1-1,0 1 1,0 0 0,0 0-1,0 0 1,-1 0 0,1 0-1,0 0 1,0 0 0,0 0-1,0 0 1,0 0 0,0 0 0,0 0-1,0 0 1,0 0 0,0 0-1,0 0 1,0 0 0,0 0-1,0-1 1,0 1 0,0 0-1,0 0 1,0 0 0,0 0 0,0 0-1,0 0 1,0 0 0,0 0-1,0 0 1,0 0 0,0 0-1,0 0 1,0-1 0,0 1 0,0 0-1,0 0 1,0 0 0,0 0-1,0 0 1,0 0 0,0 0-1,0 0 1,0 0 0,0 0-1,0 0 1,0 0 0,0 0 0,0 0-1,0 0 1,0-1 0,1 1-1,-1 0 1,0 0 0,7-7-42,9-5 150,5 1-364,4 0-81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19924,'0'-11'2457,"-6"12"-1057,-9 17-142,10-11-1029,-28 56 439,30-56-666,0-1 0,1 1 1,0-1-1,0 1 0,1 0 0,0 0 1,0 0-1,0 7 0,1-12-7,1 1-1,-1-1 1,1 1 0,0-1-1,0 1 1,0-1-1,0 0 1,0 1 0,0-1-1,0 0 1,1 0 0,0 0-1,-1 0 1,1 0-1,0 0 1,0 0 0,0 0-1,0-1 1,0 1-1,0-1 1,3 2 0,8 4-72,0-1 0,25 8 0,-7-3-31,-23-7 65,0-1 0,0 2 0,0-1 0,0 1 0,-1 0 0,12 12 0,-17-16 33,-1 0-1,0 1 1,0-1 0,0 1 0,0-1-1,0 1 1,0 0 0,0-1 0,-1 1-1,1 0 1,-1 0 0,1-1 0,-1 1-1,1 0 1,-1 0 0,0 2-1,0-2 5,-1 0-1,1 0 1,-1 0-1,0 0 1,1 0 0,-1 0-1,0 0 1,0 0-1,-1 0 1,1 0-1,0 0 1,0-1-1,-1 1 1,1-1-1,-1 1 1,0-1-1,-1 2 1,-7 4 58,1-1 0,-1 0 1,0 0-1,-1-1 0,1 0 1,-1-1-1,0 0 0,0-1 1,0 0-1,0-1 0,-1 0 1,1-1-1,-1 0 0,1-1 1,-21-2-1,30 2-74,0-1 0,-1 1-1,1-1 1,0 0 0,0 0 0,0 0 0,0-1-1,0 1 1,0 0 0,0-1 0,0 1-1,1-1 1,-1 1 0,0-1 0,1 0-1,0 0 1,-1 0 0,1 0 0,0 0 0,0 0-1,0 0 1,0 0 0,0 0 0,0-1-1,1 1 1,-1 0 0,1-4 0,-1-4 14,0-1 0,1 1-1,0-1 1,3-17 0,4-14-228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17068,'13'-10'1808,"4"0"-992,3-2-304,6 5 825,4 2-193,3 3-464,3 1-304,-2 2-832,2 3-464,-3-1 744,-3-3-208,2-5-120</inkml:trace>
  <inkml:trace contextRef="#ctx0" brushRef="#br0" timeOffset="1">596 0 15083,'-24'35'2168,"-27"43"1669,46-69-3556,1 1-1,-1 0 0,2 0 0,-1 0 1,1 0-1,-2 17 0,5-25-285,0 0-1,0 0 0,0 0 0,0 0 1,0 0-1,1 0 0,-1 0 0,1 0 1,-1-1-1,1 1 0,0 0 1,-1 0-1,1 0 0,0-1 0,0 1 1,1 0-1,-1-1 0,0 1 0,0-1 1,1 0-1,-1 1 0,1-1 1,-1 0-1,1 0 0,-1 0 0,1 0 1,0 0-1,0 0 0,-1 0 0,1-1 1,0 1-1,3 0 0,8 3-413,1-1 1,-1-1-1,25 1 0,-11-1-168,-23-1 476,1 0 1,0 0-1,-1 0 0,1 0 1,-1 0-1,0 1 0,1 0 1,-1 0-1,0 0 0,0 1 1,0-1-1,-1 1 1,6 5-1,-7-6 131,-1 0 0,1 0 0,-1 0 0,0 0 0,0 0 0,0 0 0,0 0 0,0 0 0,-1 1 0,1-1 0,-1 0 0,1 1 0,-1-1 0,0 0 0,0 1 0,0-1 0,0 1 0,0-1 0,-1 0 0,1 1 0,-1-1 0,1 0 0,-1 0 0,0 1 0,0-1 0,0 0 0,-2 3 0,-2 3 239,0-1 1,0 0-1,0-1 1,0 0-1,-1 1 1,0-2 0,-1 1-1,1-1 1,-1 0-1,0 0 1,-14 6 0,17-8-196,-1-1 1,0 0 0,0 0 0,0 0 0,0-1 0,0 1 0,0-1-1,0-1 1,0 1 0,0-1 0,-1 0 0,1 0 0,0 0 0,0-1-1,0 1 1,0-1 0,-1-1 0,1 1 0,1-1 0,-7-2-1,8 2-124,1 0 0,-1 0 0,0 0 0,1-1 0,-1 1 0,1-1-1,0 0 1,0 1 0,0-1 0,0 0 0,1 0 0,-1 0 0,1-1-1,0 1 1,0 0 0,0 0 0,0-1 0,0 1 0,0-4 0,-4-30-323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17844,'14'-4'1936,"7"-2"-1152,1 2-287,7 1 919,1 2-272,7 2-552,2 3-568,1 4-928,3-1 856,-2-6-216,5-1-176</inkml:trace>
  <inkml:trace contextRef="#ctx0" brushRef="#br0" timeOffset="1">679 1 14747,'-11'9'2282,"0"1"0,-12 15 0,-15 28 851,28-36-2971,1 0 0,1 1 0,0-1 0,2 2 0,0-1 0,1 1 0,0-1 0,-1 21 0,6-35-170,0 0 0,-1 0 0,1 0 0,1 0 0,-1 0 0,1 0-1,-1 0 1,1 0 0,1 0 0,-1-1 0,0 1 0,1 0 0,0-1 0,0 1-1,0-1 1,0 1 0,3 3 0,-3-5-122,0 0 1,1 0-1,-1-1 0,0 1 0,1-1 1,-1 1-1,1-1 0,-1 0 0,1 0 1,-1 0-1,1 0 0,0-1 0,0 1 1,-1-1-1,1 0 0,0 1 1,0-1-1,-1 0 0,1-1 0,0 1 1,0 0-1,0-1 0,-1 1 0,1-1 1,3-2-1,0 1-104,0-1 0,-1-1 0,0 1-1,0-1 1,0 1 0,0-2 0,-1 1 0,1 0 0,-1-1 0,0 0 0,0 0 0,4-7-1,-7 10 164,20-27-1067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15043,'-13'21'1961,"-3"5"-1137,0 7-304,1 3 1128,0 3-575,4 1-193,4-3-272,1-3-160,7-4-896,2-2 496,9-5-80,1-5-80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373 150 10410,'0'-9'662,"0"1"0,-1 0 0,0-1 0,0 1 0,-1 0 0,0 0 0,0 0 0,-1 0 0,-5-10 0,7 15-426,-1 0-1,0 0 1,0 1-1,-1-1 0,1 0 1,0 1-1,-1-1 0,0 1 1,1 0-1,-1 0 0,0 0 1,0 0-1,0 0 0,0 1 1,-1 0-1,1-1 0,0 1 1,-1 0-1,1 0 0,-1 1 1,1-1-1,-1 1 1,1 0-1,-6 0 0,0 1-51,0 0 0,1 1 0,-1 0 0,1 0 0,-1 1 0,1 0 0,0 0 0,0 1 0,0 0 0,-11 9 0,1 0-38,1 0-1,0 1 0,-16 19 0,24-24-127,0 1 1,1 0 0,0 0-1,1 1 1,0 0-1,1 1 1,0-1-1,1 1 1,0 0 0,1 0-1,0 1 1,1-1-1,-3 18 1,6-26-19,0 0-1,-1 0 1,1-1 0,1 1 0,-1 0-1,1-1 1,-1 1 0,1 0-1,0-1 1,0 1 0,0-1 0,1 1-1,-1-1 1,1 0 0,0 1 0,0-1-1,4 4 1,-3-4-1,0 0 1,1 0-1,0 0 0,-1-1 0,1 1 0,0-1 1,0 0-1,1 0 0,-1-1 0,0 1 0,0-1 1,9 2-1,-2-2 0,1 0-1,-1 0 1,1-1 0,-1-1 0,1 0 0,0 0 0,-1-2-1,0 1 1,1-1 0,17-8 0,-13 4 17,0-2-1,-1 0 1,0 0 0,-1-2-1,0 0 1,0 0-1,-1-1 1,-1-1 0,14-16-1,-21 22 5,1-1 0,-1 1 0,0-1 0,-1 0 0,0 0 0,0-1-1,-1 1 1,0-1 0,0 1 0,-1-1 0,0 0 0,-1 0-1,0 0 1,0 0 0,-1-1 0,0 1 0,0 0 0,-1 0-1,-3-14 1,3 19-103,-1 0-1,1 0 1,-1 0-1,1 0 1,-1 0 0,0 1-1,0-1 1,-1 1-1,1-1 1,-1 1-1,0 0 1,0 0-1,0 0 1,0 1-1,0-1 1,0 1-1,-1-1 1,1 1 0,-1 0-1,0 0 1,0 1-1,0-1 1,1 1-1,-1 0 1,-1 0-1,1 0 1,0 0-1,0 1 1,0 0-1,0 0 1,0 0-1,0 0 1,-1 1 0,1-1-1,0 1 1,0 0-1,0 0 1,0 1-1,0-1 1,1 1-1,-1 0 1,0 0-1,1 0 1,-1 0-1,1 1 1,0-1 0,-6 7-1,-8 14-673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 15491,'-1'3'262,"0"-1"1,0 0-1,1 0 0,-1 1 0,1-1 0,-1 0 0,1 1 1,0-1-1,0 1 0,0-1 0,0 0 0,1 5 0,0-5-246,0 0 0,1 0 0,-1 0 0,0 0 0,1 0 0,0-1-1,-1 1 1,1 0 0,0-1 0,0 0 0,0 1 0,0-1 0,3 1-1,4 4-53,0 0 0,0 0 1,14 13-1,-22-18 38,1 1 1,-1-1 0,0 0 0,1 0 0,-1 1 0,0-1 0,0 1 0,0-1 0,0 1 0,0 0 0,0-1 0,-1 1 0,1 0 0,0 0 0,-1-1 0,0 1 0,1 0-1,-1 0 1,0 0 0,0 0 0,0-1 0,0 1 0,0 0 0,0 0 0,0 0 0,-1 0 0,1-1 0,-1 1 0,1 0 0,-2 2 0,-2 2 153,-1 0 0,1 0 0,-1-1 0,0 1 0,-1-1 0,1 0 0,-1-1 0,0 1 0,-10 4 0,14-7-141,0-1 0,-1 1 1,1-1-1,-1 0 0,1 0 0,-1 0 0,1-1 0,-1 1 1,0-1-1,1 1 0,-1-1 0,0 0 0,1 0 0,-1 0 0,0 0 1,0 0-1,1-1 0,-1 1 0,0-1 0,1 0 0,-1 0 0,1 0 1,-1 0-1,1 0 0,0 0 0,-1-1 0,1 1 0,-3-3 0,-11-17-113</inkml:trace>
  <inkml:trace contextRef="#ctx0" brushRef="#br0" timeOffset="1.34">16 50 18372,'13'-3'1720,"1"-2"-1184,2 1-264,4-2 737,2 1-433,-2-4-816,-2 1 424,-2 2-272,-2 3-112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18700,'-7'-1'2176,"5"1"-1471,8 0-233,5 1 1160,8 2-608,4 1-200,9 1-399,2-1-161,5 2-544,2-1-393,-3-3 585,-1-1-96,-10-1-128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 15803,'-11'6'885,"0"1"0,0-1 0,1 2 0,-18 16 0,20-16-666,0 1 1,0-1 0,1 2 0,0-1 0,1 1 0,0 0 0,0 0-1,1 1 1,-4 13 0,8-21-186,0 0 0,0-1 0,1 1 0,-1 0 0,1-1 0,0 1 0,0 0 0,0-1 0,0 1 0,0 0 0,0-1 0,1 1 0,0 0-1,-1-1 1,3 6 0,-2-7-23,0 0 0,0 0 0,0 0 0,0 0 0,0 0-1,0 0 1,0 0 0,0 0 0,1 0 0,-1-1-1,0 1 1,1 0 0,-1-1 0,0 1 0,1-1 0,-1 1-1,1-1 1,-1 0 0,1 0 0,-1 1 0,1-1-1,-1 0 1,1 0 0,-1-1 0,1 1 0,-1 0 0,0 0-1,1-1 1,-1 1 0,1-1 0,1 0 0,10-4 7,-1 0-1,0-1 1,0-1 0,-1 1 0,0-2 0,0 0 0,15-14 0,64-72 99,-39 32 223,-49 58-133,-5 5-116,-6 6 3,-1 8-68,0 0 1,2 0-1,0 1 1,1 0 0,0 0-1,1 1 1,1 0-1,1 0 1,-3 22-1,6 2-608,1-40 581,0 1 0,1-1 1,-1 0-1,0 1 1,1-1-1,-1 0 0,1 0 1,-1 1-1,1-1 0,-1 0 1,1 0-1,1 2 0,-2-3 16,1 0 0,-1 1 0,1-1 0,-1 0 0,1 0-1,-1 1 1,1-1 0,-1 0 0,1 0 0,-1 0 0,1 0-1,-1 0 1,1 0 0,-1 0 0,1 0 0,-1 0 0,1 0-1,-1 0 1,1 0 0,0 0 0,-1 0 0,1 0 0,-1 0-1,1-1 1,-1 1 0,1 0 0,-1 0 0,0-1 0,1 1 0,-1 0-1,1-1 1,14-14-88,3-7 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20076,'-4'13'1657,"-9"7"-1193,2 3-208,-4 6 624,-2 4-272,1 6-200,1 2-104,-1 1-240,1 2-168,5 1-400,-1-1-200,4-4-408,2-5-249,3-14 897,2-11-288,8-16-192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20396,'-35'66'2019,"15"-30"-1441,-22 55 1,34-71-424,1 1 0,0 0 1,-6 42-1,13-63-150,0 1-1,0 0 1,0-1-1,0 1 1,0 0 0,0-1-1,0 1 1,0 0-1,0-1 1,0 1 0,0 0-1,0-1 1,1 1-1,-1 0 1,0-1-1,0 1 1,1-1 0,-1 1-1,0 0 1,1-1-1,-1 1 1,1-1-1,-1 1 1,1-1 0,-1 1-1,1-1 1,-1 0-1,1 1 1,-1-1 0,1 1-1,-1-1 1,1 0-1,0 0 1,-1 1-1,1-1 1,0 0 0,-1 0-1,1 0 1,0 0-1,-1 0 1,1 0-1,0 0 1,-1 0 0,1 0-1,0 0 1,-1 0-1,1 0 1,0 0-1,-1 0 1,1-1 0,0 1-1,0 0 1,6-3-1,1 0 0,0 0 0,10-6 0,-8 4-13,3-1-41,0 0 0,1 1 1,20-5-1,-30 10 20,0-1 0,0 0 0,0 1 0,0 0 0,0 0 0,0 0 0,0 1 1,4 0-1,-7-1 9,1 1 1,-1-1 0,1 1-1,0 0 1,-1 0 0,0-1 0,1 1-1,-1 0 1,1 0 0,-1 0 0,0 0-1,0 1 1,0-1 0,1 0-1,-1 0 1,0 1 0,-1-1 0,1 1-1,1 2 1,-1-2 27,0 1 1,0 0-1,-1 0 0,0-1 1,1 1-1,-1 0 0,0 0 1,0 0-1,-1 0 0,1 0 0,0-1 1,-1 1-1,0 0 0,0 0 1,0-1-1,0 1 0,0 0 1,0-1-1,-1 1 0,1-1 1,-1 0-1,1 1 0,-1-1 0,0 0 1,0 0-1,0 0 0,-4 2 1,-2 4 182,-1-1 0,0-1 0,-1 0-1,0 0 1,-15 6 0,19-9-101,-1-1-1,0 1 1,0-2 0,1 1-1,-1-1 1,0 0-1,0-1 1,-1 1 0,1-1-1,-7-2 1,12 2-122,1 0 1,-1 0-1,0-1 1,1 1-1,-1-1 1,1 0-1,-1 1 1,1-1-1,-1 0 1,1 0-1,-1 0 1,1 0-1,0 0 1,-1 0-1,1 0 1,0 0-1,0-1 1,-2-1-1,3 1-58,-1 0 0,0 0-1,1 0 1,-1 0 0,1 0 0,0-1-1,0 1 1,0 0 0,0 0-1,0 0 1,0 0 0,0-1-1,1 1 1,-1 0 0,1 0 0,-1 0-1,1 0 1,2-3 0,9-16-413,6 4-187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20684,'-4'11'1809,"4"-2"-1265,1-5-256,11 2 840,5 0-296,5-5-496,3-1-207,5 3-586,1 0-255,-9 1 680,-3 2-120,-9 1-136,-8 0-120</inkml:trace>
  <inkml:trace contextRef="#ctx0" brushRef="#br0" timeOffset="1">3 200 17124,'-3'7'1952,"3"-2"-1272,13-5-224,6-2 1201,6-1-793,7 0-192,2-1-856,4 0-400,-1 1 584,-3 3-120,-5 1-216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15795,'0'0'55,"0"1"0,0-1-1,0 0 1,0 0 0,0 1-1,0-1 1,0 0-1,0 1 1,0-1 0,0 0-1,0 1 1,0-1 0,0 0-1,0 0 1,0 1 0,0-1-1,1 0 1,-1 1-1,0-1 1,0 0 0,0 0-1,0 1 1,1-1 0,-1 0-1,0 0 1,0 0 0,1 1-1,-1-1 1,0 0-1,0 0 1,1 0 0,-1 0-1,0 0 1,0 0 0,1 1-1,-1-1 1,0 0 0,1 0-1,17-1 905,19-13 466,-8-3-780,-1-1 1,-2-2-1,0-1 1,-1-1 0,28-31-1,-12 6-77,65-96 0,-86 113-428,-1-2 1,24-53-1,-66 142-290,-23 64-206,39-99-96,1 0 0,1 0 0,-3 37 0,10-33-18,-2-25 458,0-1 0,0 0 0,0 1 0,0-1 0,1 0 0,-1 1 0,0-1 0,0 0 0,0 1 0,1-1 0,-1 0 0,0 1 0,0-1 0,1 0 0,-1 0 0,0 1 0,1-1 0,-1 0 0,0 0 0,1 1 0,-1-1 0,0 0 0,1 0 0,0 0 0,-1 0-10,1 0 0,0 0-1,0 0 1,0-1-1,-1 1 1,1 0-1,0 0 1,0-1 0,-1 1-1,1-1 1,0 1-1,-1-1 1,1 1-1,0-1 1,-1 1 0,1-1-1,0 0 1,21-28-434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 15971,'-9'3'316,"1"0"1,0 0-1,-1 1 0,1 0 0,0 0 0,1 1 0,-1 0 0,1 0 0,-7 7 0,12-10-282,0 0 0,0 1 1,0-1-1,0 1 0,0-1 0,1 1 0,-1 0 1,1-1-1,-1 1 0,1 0 0,0 0 0,0 0 0,1 0 1,-1 0-1,1 0 0,-1 0 0,1 0 0,0 0 1,0 1-1,0-1 0,1 0 0,-1 0 0,1 0 1,-1 0-1,1 0 0,0 0 0,0 0 0,1 0 0,1 3 1,3 4-53,0 0 0,0-1 0,1 0 1,0 0-1,1 0 0,10 8 1,57 42-28,-54-44 68,-1 0 1,0 2-1,22 23 1,-40-37-7,1 0 0,-1 0 0,1 0 0,-1 0 0,0 0 0,0 0 0,0 1 0,-1-1 0,1 1 0,-1-1 0,0 1 1,0-1-1,0 1 0,-1 0 0,1 0 0,-1-1 0,0 1 0,0 0 0,0 0 0,0 0 0,-1-1 0,1 1 0,-1 0 0,0 0 0,0-1 0,-1 1 0,1-1 0,-1 1 0,1-1 0,-1 0 0,0 1 0,0-1 0,-1 0 1,1 0-1,-1-1 0,0 1 0,1 0 0,-1-1 0,0 0 0,0 1 0,-1-1 0,1-1 0,0 1 0,-1 0 0,-4 1 0,2-1 92,0 0 0,0 0 1,1 0-1,-1-1 0,0 0 0,0 0 0,0-1 0,0 1 0,0-1 0,0-1 1,0 1-1,0-1 0,0 0 0,-9-3 0,12 3-61,0 0 0,1 0 0,-1-1 0,0 1 0,1-1 0,-1 1 0,1-1 0,0 0 0,-1 0 0,1 0 0,0 0 0,0 0 0,0 0 0,1-1 0,-1 1 0,0-1 0,1 1 0,0-1 0,-1 0 0,1 0 0,0 1 0,1-1 0,-1 0 0,0 0 0,1 0 0,-1 0 0,1 0 0,0 0 0,0 0 0,1-4 0,1-4-24,0 0 1,0 1-1,1 0 0,1 0 1,0 0-1,0 0 1,1 0-1,0 1 0,0-1 1,9-9-1,11-12-4,39-39 0,-41 46 52,28-26 120,-26 26 283,43-52 1,-67 75-443,0-1 0,0 0 0,0 0 0,0 1 0,0-1 0,0 0 0,0 0 1,0 0-1,-1 0 0,1-3 0,-1 4-20,0 0 1,0 1-1,0-1 0,0 0 1,0 1-1,0-1 0,0 0 1,0 1-1,-1-1 1,1 0-1,0 1 0,0-1 1,-1 0-1,1 1 0,-1-1 1,1 0-1,0 1 1,-1-1-1,1 1 0,-1-1 1,0 0-1,-2 0-15,1 0 0,-1-1-1,0 1 1,1 0 0,-1 1 0,0-1 0,0 0-1,0 1 1,0-1 0,1 1 0,-1 0-1,-6 1 1,3-1-207,0 0 0,1 1-1,-1 0 1,0 0 0,1 1-1,-1-1 1,1 1 0,-1 1 0,1-1-1,0 1 1,0-1 0,0 1-1,0 1 1,0-1 0,-6 7 0,6 0-340,5-3-93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19612,'-15'15'3943,"-21"24"-2125,13-14-1402,-34 54-1,48-64-391,0 0-1,1 1 1,1 0 0,1 0 0,-8 26 0,13-38-48,0 1 0,1 0 0,-1-1 1,1 1-1,0 0 0,0 0 0,0-1 0,1 1 0,-1 0 1,1-1-1,1 1 0,-1 0 0,0-1 0,1 1 0,0-1 1,3 5-1,-3-6-40,0-1 0,0 0 1,0 0-1,0 1 0,0-1 0,0-1 1,1 1-1,-1 0 0,1-1 1,-1 1-1,1-1 0,0 0 0,0 1 1,-1-1-1,1-1 0,0 1 0,0 0 1,0-1-1,0 1 0,0-1 1,0 0-1,0 0 0,0 0 0,0-1 1,0 1-1,6-2 0,23-10-288,4-7-96</inkml:trace>
  <inkml:trace contextRef="#ctx0" brushRef="#br0" timeOffset="1">316 224 13563,'-16'35'2008,"-1"5"-879,-2 3-409,2 1 2144,3 1-1559,8-5-497,2-4-288,11-12-568,7-8-320,8-10-2169,1-9 2201,3-10-304,-2-4-280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17556,'-10'35'1648,"-1"-7"-1144,0 1-216,2-5 680,3-1-367,6-8-961,0-4 392,9-5-64,1-5-161,4-2-103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49 16628,'0'-1'288,"-2"-18"2086,-3 15-1092,-3 11 203,3 0-1383,0 0 0,1 0 0,0 0 0,0 1 0,1 0 0,0-1 0,0 1 0,-2 14 0,2-8-1,1 0 0,1 0 0,0-1 0,2 23 0,0-26-104,0 0 0,1 0-1,1 0 1,0 0 0,0 0 0,1-1 0,0 1 0,1-1 0,7 12 0,5 2-26,37 42 1,4 2-2,-57-65 29,1 0-1,-1 0 1,0 0-1,0 0 1,1 0-1,-2 0 1,1 1-1,0-1 1,0 0-1,-1 0 1,1 3-1,-1-3 1,0-1 0,0 0 0,0 0 0,0 0-1,0 0 1,0 0 0,-1 0 0,1 0-1,0 0 1,-1 0 0,1 0 0,-1 0 0,1 0-1,-1 0 1,0 0 0,1 0 0,-2 1 0,-2 0 3,1 1 1,-1-1-1,1 0 1,-1 0-1,0-1 1,0 1-1,0-1 1,0 0-1,0 0 1,0 0-1,-5 1 1,-1-1 56,1-1-1,-1 1 1,0-1 0,0-1 0,1 0-1,-1 0 1,0-1 0,1 0 0,0-1-1,-13-5 1,19 7-37,0 0-1,0 0 1,0-1 0,0 0-1,0 1 1,0-1 0,1 0-1,-1 0 1,1-1 0,-1 1-1,1 0 1,0-1-1,0 0 1,0 1 0,0-1-1,1 0 1,-1 0 0,1 0-1,-1 0 1,1 0-1,0 0 1,0 0 0,0-1-1,1 1 1,-1 0 0,1-1-1,0 1 1,0 0-1,0-1 1,0 1 0,1 0-1,-1 0 1,3-7 0,0 1-13,0 0 1,1 1-1,1-1 1,-1 1 0,1 0-1,0 0 1,1 1 0,9-10-1,59-53-40,-56 55 30,6-6 6,50-48 231,-65 60-96,0-1 0,-1-1 0,0 0 0,0 0 0,7-17 0,-13 26-100,-1 0 0,0 0 0,-1 0 1,1 0-1,0 0 0,0-1 1,-1 1-1,0 0 0,1-1 0,-1 1 1,0 0-1,0-1 0,0 1 1,0 0-1,-1-1 0,1 1 1,-1 0-1,1 0 0,-1-1 0,0 1 1,0 0-1,0 0 0,0 0 1,0 0-1,0 0 0,-1 0 1,-1-2-1,1 2-15,-1-1 1,0 1-1,0 0 1,0 0-1,-1 1 1,1-1-1,0 0 1,-1 1-1,1 0 1,-1 0-1,1 0 1,-1 0-1,0 1 1,1-1-1,-1 1 1,-7 0-1,6 1-165,0-1 0,0 1 0,0 1 0,-1-1 1,1 1-1,0 0 0,1 0 0,-1 0 0,0 1 0,-6 4 0,9-6 53,0 0 0,0 1 0,0-1 0,0 1 1,1-1-1,-1 1 0,1-1 0,-1 1 0,1 0 0,0 0 0,0 0 1,-1 0-1,1 0 0,0 0 0,1 0 0,-1 0 0,0 0 0,1 0 0,-1 0 1,1 0-1,0 1 0,-1-1 0,1 0 0,0 0 0,0 1 0,1-1 1,0 4-1,8 12-688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18612,'4'2'1488,"-9"6"-1128,-1 2-168,-1 7 617,-3 1-297,-2 7-280,-2 2-112,2 3-64,-2-1-16,3-2-16,1-4-80,-1-4-352,4-5-168,2-10-2209,0-7 2449,2-12-328,1-3-280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17212,'-10'13'1688,"-14"12"-1032,-5-1-248,3 8 873,2 2-497,8 0-232,5 2-136,7-4-304,4-1-104,2-5-352,6-2-280,-6-6 1680,1-10-1128,-4-8 8,-2-8 32</inkml:trace>
  <inkml:trace contextRef="#ctx0" brushRef="#br0" timeOffset="1">0 165 19676,'6'0'1777,"13"-1"-1177,8-2-208,9-1 632,8 1-208,6 0-368,6 2-376,-3 1-888,-4 1-648,-12 3 1200,-7 2-312,-10 1-201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20516,'14'1'1905,"13"-4"-1297,3-2-256,9-4 720,1 0-296,3 1-1208,0 1 704,-11 4-272,-5 1-160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16652,'-1'-2'121,"1"0"1,-1 0-1,1 0 1,-1 0 0,1 0-1,0-1 1,0 1-1,0 0 1,1 0 0,-1 0-1,0-1 1,1 1 0,-1 0-1,1 0 1,0 0-1,0 0 1,0 0 0,0 0-1,0 0 1,0 0-1,0 1 1,1-1 0,-1 0-1,1 1 1,-1-1 0,1 1-1,-1-1 1,1 1-1,0 0 1,0 0 0,0 0-1,0 0 1,0 0-1,2-1 1,9-3 242,0 0-1,0 0 1,0 2 0,16-3-1,-25 5-264,28-5 551,58-3 0,-75 8-574,0 1 0,0 1 0,0 1 1,-1 0-1,1 0 0,16 6 1,-29-7-72,0-1 0,1 1 0,-1 0 0,0 0 0,0 0 0,-1 0 0,1 0 0,0 0 0,0 0 0,0 1 0,-1-1 0,1 1 0,-1-1 0,1 1 0,-1 0 0,1-1 0,1 5 0,-3-4-1,1-1 0,-1 1 0,0-1 0,0 1 0,0 0-1,0-1 1,0 1 0,0 0 0,0-1 0,0 1 0,-1-1 0,1 1-1,0 0 1,-1-1 0,0 1 0,1-1 0,-1 1 0,-1 1-1,-4 5 8,0 0 0,0-1 0,-1 0 0,0 0 0,0 0 0,-10 6 0,-80 53 70,97-65-99,0-1-1,-1 0 1,1 0 0,0 0-1,-1 1 1,1-1 0,0 0-1,0 0 1,-1 1-1,1-1 1,0 0 0,0 1-1,-1-1 1,1 0 0,0 1-1,0-1 1,0 0 0,0 1-1,0-1 1,-1 0 0,1 1-1,0-1 1,0 1 0,0-1-1,0 0 1,0 1 0,0-1-1,0 0 1,0 1-1,0-1 1,1 1 0,-1-1-1,0 0 1,0 1 0,0-1-1,0 0 1,0 1 0,1-1-1,-1 0 1,0 1 0,0-1-1,1 0 1,-1 1 0,0-1-1,0 0 1,1 0 0,-1 1-1,0-1 1,1 0-1,-1 0 1,0 0 0,1 0-1,-1 1 1,0-1 0,1 0-1,-1 0 1,1 0 0,34 13-715,-11-4 187,-17-5 423,1 1-1,-1 0 1,0 1 0,0 0 0,-1 0 0,0 0-1,0 1 1,0 0 0,-1 0 0,0 0 0,0 1 0,-1 0-1,0 0 1,5 16 0,-7-18 183,0-1 1,-1 1-1,0-1 0,0 0 1,0 1-1,-1 0 0,0-1 1,0 1-1,0-1 1,-1 1-1,1-1 0,-1 1 1,-1-1-1,1 1 0,-1-1 1,0 0-1,0 0 1,-1 0-1,1 0 0,-1 0 1,0 0-1,0-1 0,-1 1 1,-7 7-1,-1-4 235,0 1 0,0-1 0,0-1 0,-1 0 0,-1-1 0,1 0 0,-1-1 0,1-1 0,-2 0 1,1-1-1,0 0 0,-1-1 0,1-1 0,-1 0 0,1-1 0,-19-3 0,11-5-712,15 2-478,7 6 863,0 0 0,0 0-1,0-1 1,0 1 0,0 0 0,0 0 0,0 0 0,0-1 0,0 1 0,1 0 0,-1 0 0,0 0 0,0-1 0,0 1-1,0 0 1,1 0 0,-1 0 0,0 0 0,0 0 0,0-1 0,1 1 0,-1 0 0,0 0 0,0 0 0,0 0 0,1 0-1,-1 0 1,0 0 0,0 0 0,1 0 0,-1 0 0,0 0 0,0 0 0,0 0 0,1 0 0,-1 0 0,11 1-447,5 3-188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1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19884,'11'-10'1961,"-17"10"-1313,-4 8-328,-6 8 2008,0 4-1647,2 9-657,-2 2-297,5 6 450,-2 2-194,-6-4-55,0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17052,'1'-1'158,"1"-1"0,-1 1 0,1 0-1,0-1 1,-1 1 0,1 0 0,0 0 0,0 0 0,0 0 0,0 0 0,-1 1 0,1-1 0,0 0 0,1 1 0,2-1 0,0 0 138,36-11 1068,56-8 0,-74 17-1184,-1 1-1,1 1 1,-1 0 0,30 5 0,-50-4-166,0 0-1,0 0 0,1 1 1,-1-1-1,0 1 0,0-1 1,0 1-1,0 0 0,-1 0 0,1 0 1,0 0-1,0 0 0,0 0 1,-1 1-1,4 2 0,-5-3-7,1 0 0,-1 0 1,1 0-1,-1 0 0,0 0 0,0 0 0,1 0 0,-1 1 0,0-1 0,0 0 0,0 0 0,0 0 0,0 0 1,-1 0-1,1 1 0,0-1 0,-1 0 0,1 0 0,0 0 0,-1 0 0,1 0 0,-1 0 0,1 0 0,-1 0 0,0 0 1,1 0-1,-1 0 0,-1 1 0,-10 11 51,-1-1 0,-1 0 0,1 0 0,-2-1 0,0-1 0,-18 10 0,5-3 41,-66 38 250,87-48-313,11-4-47,13-2-79,-15-1 71,19 0-165,-1 1 0,1 0 0,-1 2 0,0 0 0,28 9 0,-41-9 126,-1-1-1,1 1 1,-1 0 0,0 1-1,0-1 1,0 1 0,-1 0-1,9 8 1,-11-8 45,0-1 0,0 1 0,0 0 0,-1 0 0,1 0 0,-1 0 0,0 0 0,-1 0 0,1 1 0,-1-1 0,1 0 0,-1 1 0,-1 0 0,2 5 1,-2-7 60,0 1 1,0 0 0,0 0-1,-1 0 1,1 0 0,-1-1-1,0 1 1,0 0 0,0 0-1,0-1 1,-1 1 0,1-1-1,-1 1 1,0-1 0,-3 4-1,1-3 64,0 1 0,0-1-1,0 0 1,-1 0 0,0-1 0,1 1-1,-1-1 1,-1 0 0,-5 2 0,-3 1 138,0-1 0,-1-1 0,0 0 0,1-1 0,-2-1 1,-26 2-1,39-4-354,0 0 1,0 0 0,-1 0-1,1 0 1,0-1 0,0 0-1,-3 0 1,5 1 60,1-1 1,0 1-1,-1 0 0,1 0 0,0 0 1,0 0-1,-1-1 0,1 1 0,0 0 1,0 0-1,-1 0 0,1-1 1,0 1-1,0 0 0,0 0 0,-1-1 1,1 1-1,0 0 0,0-1 0,0 1 1,0 0-1,0-1 0,0 1 0,0 0 1,0-1-1,-1 1 0,9-13-574,6-1 122,9-8-187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 19820,'0'0'103,"0"-1"0,1 0 0,-1 1 0,0-1 0,1 1 0,-1-1 0,0 0 0,0 1-1,0-1 1,0 0 0,0 1 0,0-1 0,0 0 0,0 1 0,0-1 0,0 0 0,0 1 0,0-1 0,-1-1 0,-8 4 1178,-15 17 295,17-11-1445,0 0 0,0 1 0,1 0 1,1 0-1,-10 20 0,14-26-135,-1 1-1,1-1 1,0 1 0,0 0 0,1 0 0,-1-1 0,1 1-1,0 0 1,0 5 0,0-8 0,0 1 0,1 0 0,-1 0 0,1 0-1,-1 0 1,1-1 0,0 1 0,0 0 0,0-1 0,0 1 0,0-1 0,0 1 0,0-1-1,0 1 1,1-1 0,-1 0 0,1 1 0,-1-1 0,3 1 0,51 25-360,-43-22 182,1 1 0,-1 0 1,0 0-1,16 14 0,-25-18 142,1 1 0,-1 1 1,0-1-1,0 0 0,-1 1 1,1-1-1,-1 1 0,0 0 1,0 0-1,0 0 0,0 0 0,-1 0 1,1 1-1,-1-1 0,0 0 1,0 1-1,-1-1 0,1 6 1,-2-6 88,1 0 0,-1 0 0,0 1 1,0-1-1,0 0 0,-1 0 1,1-1-1,-1 1 0,0 0 0,0 0 1,-1-1-1,1 1 0,-1-1 0,1 0 1,-1 0-1,0 0 0,0 0 1,-1 0-1,1-1 0,0 1 0,-1-1 1,0 0-1,1 0 0,-1 0 0,0-1 1,-4 2-1,5-2-70,0 0 1,0 0-1,1 0 1,-1 0-1,0 0 0,0-1 1,0 0-1,0 1 1,0-1-1,0 0 0,0 0 1,0-1-1,0 1 1,0-1-1,0 1 0,0-1 1,0 0-1,0 0 1,0-1-1,1 1 0,-1 0 1,0-1-1,1 1 1,-1-1-1,1 0 0,0 0 1,-1 0-1,1 0 1,0-1-1,0 1 0,1 0 1,-1-1-1,0 1 1,1-1-1,-1 0 0,-1-5 1,0-4-120,0 0 1,1 0-1,0 0 1,-1-24-1,5-14-409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17876,'13'0'2184,"3"0"-1424,2 1-319,4-1 1023,1 2-576,1 1-360,-2-2-1104,-1 2 864,-6 0-376,-4 1-120,-4 1-120</inkml:trace>
  <inkml:trace contextRef="#ctx0" brushRef="#br0" timeOffset="1">363 0 15651,'0'4'331,"0"-1"-1,0 1 0,0-1 1,-1 1-1,1 0 1,-1-1-1,0 1 0,0-1 1,0 0-1,0 1 0,0-1 1,-1 0-1,-2 4 1,-5 16 527,8-19-789,-1 0 0,1 0 0,1 0 0,-1 0 0,0 0 0,1 0 0,0 0 0,1 8 0,-1-9-63,1-1-1,0 0 1,0 0-1,0 0 1,0 0-1,0 0 0,0 0 1,0 0-1,1 0 1,-1-1-1,1 1 0,0 0 1,-1-1-1,1 1 1,0-1-1,0 1 1,3 1-1,18 10-86,-11-6-41,0 0 1,0 1-1,0 1 0,17 16 1,-26-21 115,0-1 0,-1 0 0,1 0 0,-1 1 0,0-1 1,0 1-1,0 0 0,-1-1 0,1 1 0,-1 0 1,0 0-1,0 0 0,0 0 0,-1 0 0,1 1 0,-1-1 1,0 0-1,0 0 0,0 0 0,-1 0 0,-1 5 0,0-1 104,-1 0-1,1-1 0,-2 0 0,1 1 0,-1-1 0,0-1 0,0 1 0,-1 0 0,-9 9 0,10-12-31,1 0 1,-1 0-1,-1 0 1,1-1-1,0 0 1,-1 0-1,0 0 1,0 0 0,1-1-1,-1 0 1,-1 0-1,1 0 1,0 0-1,-10 1 1,12-3-95,1 0 0,0 0 1,0-1-1,0 1 0,-1 0 1,1-1-1,0 1 0,0-1 0,0 0 1,0 0-1,0 0 0,0 0 1,0 0-1,0 0 0,0 0 0,1-1 1,-1 1-1,0-1 0,1 1 1,-1-1-1,1 0 0,-3-3 0,0-1-28,1-1-1,0 1 0,0-1 1,0 0-1,-3-13 0,-3-19-213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14851,'19'-6'2345,"2"1"-1273,1-3-408,3 1 2081,3 0-1561,3 0-320,-1 1-960,-1 0-456,-5 2 504,-2 4-152,-6 0-216</inkml:trace>
  <inkml:trace contextRef="#ctx0" brushRef="#br0" timeOffset="1">442 1 18228,'-12'15'1664,"-9"1"-1000,0 4-248,-1 3 697,2 2-233,6 0-184,4 0-120,9-4-240,3-1-88,10-7-296,5-3-272,6-7-488,1-3-272,4-7-449,0-5 1113,0-6-312,-1-2-272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17724,'-12'20'1800,"-5"6"-1096,3 4-256,2 6 817,2 1-249,4-1-344,3 2-208,3-4-520,5-4-408,3-6 1528,1-4-1064,0-14 8,-1-6 24</inkml:trace>
  <inkml:trace contextRef="#ctx0" brushRef="#br0" timeOffset="1">363 142 21741,'1'5'1816,"1"-1"-1336,-2-3-248,0 1 912,0-1-719,0 2-1186,-2-9-2231,1-2 2280,0-4-313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17676,'7'-5'3270,"24"-23"-1695,85-83 634,259-275-927,-370 380-1283,-10 14-2,-11 18-2,-12 31-9,-30 89-1,46-109-110,1 0 0,3 1 0,-7 65-1,15-98-64,-1 1 0,1-1-1,0 0 1,1 1-1,-1-1 1,3 9-1,-3-13 154,1 0 1,-1 0-1,1 0 0,-1 0 0,1 0 0,-1 0 1,1 0-1,0 0 0,-1 0 0,1-1 0,0 1 1,0 0-1,0 0 0,-1-1 0,1 1 1,0-1-1,0 1 0,0-1 0,0 1 0,0-1 1,0 1-1,0-1 0,0 0 0,0 0 0,0 1 1,1-1-1,-1 0 0,0 0 0,0 0 0,0 0 1,0 0-1,0-1 0,0 1 0,0 0 1,0 0-1,0-1 0,2 0 0,21-8-548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16532,'-1'-1'112,"1"0"0,-1 1 0,0-1 1,1 0-1,-1 1 0,0-1 1,0 1-1,1-1 0,-1 1 1,0-1-1,0 1 0,0-1 1,1 1-1,-1 0 0,0-1 1,0 1-1,0 0 0,0 0 1,0 0-1,0 0 0,0 0 1,0 0-1,-1 0 0,0 0 62,0 1-1,0 0 0,0-1 1,0 1-1,1 0 1,-1 0-1,0 0 0,0 0 1,1 1-1,-3 1 0,0 1-11,0 1 1,0-1-1,0 1 0,1 0 0,0 0 0,-5 10 0,6-11-160,0 0-1,1 0 1,0 0 0,0 0 0,0 0 0,0 9 0,1-13-5,0 1 0,0 0 0,0 0 0,1-1 0,-1 1 0,0 0 0,0-1 0,0 1 0,1 0 0,-1 0 1,0-1-1,1 1 0,-1-1 0,0 1 0,1 0 0,-1-1 0,1 1 0,-1-1 0,1 1 0,-1-1 1,1 1-1,0-1 0,-1 1 0,1-1 0,0 0 0,-1 1 0,1-1 0,0 0 0,-1 0 0,1 1 0,0-1 1,-1 0-1,1 0 0,0 0 0,0 0 0,-1 0 0,1 0 0,0 0 0,0 0 0,-1 0 0,1 0 0,0 0 1,0-1-1,-1 1 0,1 0 0,0-1 0,0 1 0,6-3 63,0 1 1,0-1-1,0-1 0,-1 1 0,1-1 1,-1 0-1,0 0 0,0-1 0,-1 0 1,1 0-1,-1 0 0,0-1 0,0 0 1,-1 0-1,6-10 0,-9 16-38,-1-1 0,0 1 0,0-1 0,0 1 0,1 0 0,-1-1 0,0 1 0,0-1-1,0 1 1,0-1 0,0 1 0,0-1 0,0 1 0,0-1 0,0 1 0,0-1 0,0 1 0,0 0 0,0-1-1,0 1 1,0-1 0,0 1 0,-1-1 0,1 1 0,0-1 0,0 1 0,0 0 0,-1-1 0,1 1 0,0 0-1,-1-1 1,0 0-2,0 1 0,0 0 0,0 0 0,0 0 0,0-1 0,0 1 0,0 0 0,0 0 0,0 1 0,0-1 0,0 0 0,0 0 0,1 0-1,-3 1 1,-1 1-115,-1-1 0,1 1 0,0 0 0,0 0 0,-7 5 0,7-3-212,-1 1 0,1 0 0,0 0 1,0 0-1,0 1 0,1-1 1,0 1-1,-4 9 0,2 0-416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 14907,'4'-6'370,"0"1"-1,1-1 1,0 1 0,0 0-1,0 0 1,0 0 0,1 1-1,0 0 1,0 0-1,0 0 1,0 1 0,0 0-1,1 0 1,10-3 0,-14 5-337,0 0 1,0 1 0,1-1-1,-1 0 1,0 1 0,0 0 0,0 0-1,1 0 1,-1 0 0,0 0-1,0 1 1,0-1 0,0 1 0,1 0-1,-1 0 1,0 0 0,0 1-1,-1-1 1,1 0 0,0 1 0,0 0-1,-1 0 1,1 0 0,-1 0 0,1 0-1,-1 0 1,0 1 0,0-1-1,0 1 1,0 0 0,-1-1 0,1 1-1,1 4 1,0 0-19,-1 1 0,0 0 0,0 0 0,-1 0 0,1 0-1,-2 0 1,1 0 0,-1 0 0,-1 0 0,-1 13 0,-4 8 213,-13 43 1,14-56-143,-42 117 546,22-67-1394,24-63 594,-7 17-430,8-20 582,0 1-1,-1-1 0,1 0 0,0 1 1,0-1-1,0 0 0,0 1 1,0-1-1,-1 0 0,1 1 1,0-1-1,0 0 0,0 0 0,-1 1 1,1-1-1,0 0 0,0 0 1,-1 1-1,1-1 0,0 0 1,-1 0-1,1 0 0,0 0 0,-1 0 1,1 1-1,0-1 0,-1 0 1,1 0-1,0 0 0,-1 0 1,1 0-1,0 0 0,-1 0 0,1 0 1,-1 0-1,1 0 0,0 0 1,-1 0-1,1 0 0,0-1 1,-1 1-1,1 0 0,0 0 0,-1 0 1,-6-10-510</inkml:trace>
  <inkml:trace contextRef="#ctx0" brushRef="#br0" timeOffset="1">2 386 15179,'-2'18'1449,"8"-3"-825,5-4-232,10-1 656,4-3-176,10-4-240,2-3-224,3-3-656,2-5 1321,-6-4-1001,-2-3 32,-3-4-32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18268,'-2'8'1664,"1"5"-1088,-1 0-264,0 6 793,-1 2-305,1 1-328,1 1-120,1-2-184,0 1-72,1-7-264,1 0-256,1-8 888,1-3-464,3-2-56,0-2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20732,'0'0'38,"0"0"1,0 0-1,0 0 0,0 0 0,-1-1 0,1 1 0,0 0 0,0 0 0,0 0 0,0 0 0,0 0 0,0 0 0,0-1 0,0 1 0,0 0 0,0 0 0,0 0 0,0 0 1,0 0-1,-1 0 0,1 0 0,0 0 0,0-1 0,0 1 0,0 0 0,0 0 0,0 0 0,-1 0 0,1 0 0,0 0 0,0 0 0,0 0 0,0 0 0,0 0 1,0 0-1,-1 0 0,1 0 0,0 0 0,0 0 0,0 0 0,0 0 0,0 0 0,-1 0 0,1 0 0,0 0 0,0 0 0,0 0 0,0 0 0,0 0 0,0 1 0,0-1 1,-1 0-1,1 0 0,0 0 0,0 0 0,0 0 0,0 0 0,0 1 0,-14 9 969,-11 17 123,19-18-1011,-1 1 0,1 0 0,1 0 0,0 1 0,-4 13 0,7-22-118,1 1 0,1-1 0,-1 1 0,0 0 1,1-1-1,-1 1 0,1 0 0,0-1 0,0 1 0,0 0 0,0 0 0,0-1 0,1 1 0,-1 0 0,1-1 0,0 1 0,0-1 0,0 1 0,0-1 0,0 1 0,0-1 1,1 1-1,-1-1 0,1 0 0,0 0 0,-1 0 0,5 3 0,52 29-339,-44-26 192,0-1 0,0 2-1,25 19 1,-36-25 124,0 1 0,0-1 0,0 0 0,0 1 0,0 0-1,-1-1 1,1 1 0,-1 0 0,0 1 0,-1-1 0,1 0 0,-1 0 0,1 1 0,-1-1-1,0 1 1,-1-1 0,1 1 0,-1 7 0,-1-8 14,1 0 1,-1 0 0,0-1-1,-1 1 1,1 0-1,-1 0 1,1-1-1,-1 1 1,0 0-1,-1-1 1,1 0-1,0 0 1,-1 1 0,0-2-1,0 1 1,0 0-1,0 0 1,0-1-1,0 0 1,-1 1-1,1-1 1,-1-1-1,-4 3 1,5-3-48,0 1 1,0-1-1,-1 0 0,1 0 0,0 0 1,-1 0-1,1 0 0,-1-1 1,1 0-1,0 0 0,-1 0 0,1 0 1,-1 0-1,1-1 0,-1 1 0,1-1 1,0 0-1,-1 0 0,1 0 1,0-1-1,0 1 0,0-1 0,0 1 1,0-1-1,0 0 0,0 0 1,-2-3-1,-15-25-208,4-10-106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17084,'23'-6'1832,"9"2"-1032,5 0-368,8 2 985,5 2-257,-2 0-832,1 3-448,-6 1 208,-8 4-88,-20 2-216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15731,'1'1'179,"1"0"-1,-1 0 1,1 0-1,-1 0 0,1 0 1,0 0-1,-1 0 1,1-1-1,0 1 0,0-1 1,-1 1-1,1-1 1,0 0-1,0 1 0,2-1 1,33-4 608,-28 3-382,192-32 4168,27-3-2950,138 4-1365,0 16-3398,-331 15 2605,-13 0 112,32 0-1728,99-16 0,-128 10 1227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16099,'17'96'3895,"-11"-54"-2990,13 42 1,-11-53-659,-1-3-26,2-1 0,0 0 1,2 0-1,13 24 0,-23-49-182,0 0 0,0-1 0,0 1 0,0-1 0,0 1-1,1-1 1,-1 0 0,0 1 0,1-1 0,-1 0 0,1 0-1,-1 0 1,1 0 0,-1 0 0,1 0 0,0-1 0,2 2 0,-2-2-2,-1 0 0,1 0 0,-1 0 0,1 0 0,0 0 1,-1 0-1,1-1 0,-1 1 0,0-1 0,1 1 0,-1-1 0,1 1 1,-1-1-1,0 0 0,1 0 0,1-1 0,4-4 90,-1-1-1,0 1 1,0-1-1,-1 0 1,8-14-1,6-11 13,-2 0 0,-2-1 0,0-1 1,-3-1-1,12-45 0,-14 32-184,-2 0 1,-2 0 0,0-72 0,-6 120 40,0 0 1,0-1-1,0 1 1,0-1-1,0 1 1,0 0 0,0-1-1,0 1 1,0-1-1,0 1 1,0-1 0,0 1-1,1 0 1,-1-1-1,0 1 1,0 0 0,0-1-1,1 1 1,-1-1-1,0 1 1,0 0 0,1-1-1,-1 1 1,0 0-1,0 0 1,1-1 0,-1 1-1,1 0 1,-1 0-1,0-1 1,1 1 0,-1 0-1,0 0 1,1 0-1,-1 0 1,1 0 0,-1-1-1,0 1 1,1 0-1,-1 0 1,1 0 0,-1 0-1,1 0 1,0 1-1,19 6-55,-12-3 29,9 0-4,-1 0 1,1-1-1,-1-1 1,1-1-1,0 0 1,0-1-1,32-4 1,-4-3-139,72-21 0,-40 4-187,-2-2 0,106-54 0,-178 79 345,21-9-99,-23 10 113,-1 0-1,1 0 1,-1 0-1,1 0 1,0 0-1,-1 0 1,1 0-1,-1 1 1,1-1-1,-1 0 1,1 0-1,-1 0 1,0 1-1,1-1 1,-1 0-1,1 1 0,-1-1 1,1 0-1,-1 1 1,0-1-1,1 0 1,-1 1-1,0-1 1,1 1-1,-1-1 1,0 1-1,0-1 1,1 0-1,-1 1 1,0-1-1,0 1 0,0-1 1,0 1-1,0 0 1,0-1-1,1 1 1,-1-1-1,0 1 1,-1-1-1,1 1 1,0 0-1,0 21 10,-2-1-1,0 0 1,-9 34 0,-1 7 109,-5 100-1190,16-146 843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 17412,'0'-1'162,"-1"-1"0,0 1 1,0 0-1,0-1 0,0 1 1,-1 0-1,1 0 0,0 0 1,0 0-1,-1 0 0,1 0 1,-1 0-1,1 0 0,-1 0 1,1 1-1,-1-1 0,1 0 1,-1 1-1,1 0 0,-4-1 1,2 1 25,1 0-1,-1 0 1,0 1 0,1-1 0,-1 1 0,1 0 0,-1-1 0,1 1-1,-1 0 1,1 1 0,-1-1 0,-1 2 0,-3 2 11,1 0 0,0 0 0,0 0 0,0 1 0,1 0 0,0 0 0,-8 13 0,12-18-191,0 1 0,0 0 0,0 0 1,0 0-1,0 0 0,0 1 1,1-1-1,-1 0 0,1 0 0,0 0 1,-1 3-1,1-4-3,1 0 1,-1 0-1,0 0 1,0 0-1,0 0 1,1 0-1,-1-1 1,0 1-1,1 0 1,-1 0-1,1 0 1,-1 0-1,1-1 0,-1 1 1,1 0-1,0-1 1,-1 1-1,1 0 1,1 0-1,0 0 5,1 0 0,0 0 0,-1 0 0,1 0 0,0 0 0,-1-1 0,1 0 0,0 1 0,0-1 0,-1 0-1,1 0 1,0-1 0,0 1 0,0 0 0,-1-1 0,6-1 0,10-4 0,0-1-1,0-1 1,-1 0 0,0-1 0,-1-1-1,30-23 1,-49 47-370,-2 7 309,1 0 0,-3 38 0,8-52 48,0 0 0,0 0 0,0 0 0,1 0 0,0-1 0,1 1 0,0-1 0,6 12 0,4 2-39,20 24 0,-21-28 23,0 0 0,15 27 0,-25-38 27,1 0 1,-1 0-1,0 1 0,0-1 1,-1 1-1,0-1 0,0 1 1,0-1-1,0 1 1,-1 0-1,0-1 0,0 1 1,-2 6-1,1-8 45,0-1 0,0 1-1,-1-1 1,1 1 0,-1-1 0,0 0 0,0 0-1,0 0 1,0 0 0,0 0 0,-1 0 0,0 0-1,1-1 1,-1 0 0,0 1 0,0-1 0,0 0 0,-1 0-1,1 0 1,0-1 0,-1 1 0,1-1 0,-1 0-1,1 0 1,-6 1 0,-1 0 103,1-1 0,-1 0-1,0 0 1,0 0 0,0-2 0,1 1 0,-1-1-1,-14-3 1,15 1-277,0 1 0,0-1-1,0-1 1,1 0 0,-1 0 0,1-1 0,0 0-1,1 0 1,-1-1 0,1 0 0,0 0-1,0-1 1,1 0 0,0 0 0,0 0-1,1-1 1,0 0 0,0 0 0,1 0-1,0 0 1,0-1 0,-4-17 0,4 2-605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11610,'-8'1'402,"-6"0"354,0 1 0,0 0 0,1 1-1,-19 6 1,31-9-712,1 0 0,0 0-1,-1 0 1,1 0 0,0 0-1,0 0 1,-1 0 0,1 0-1,0 0 1,-1 0 0,1 1-1,0-1 1,0 0-1,-1 0 1,1 0 0,0 1-1,0-1 1,-1 0 0,1 0-1,0 0 1,0 1 0,0-1-1,-1 0 1,1 1 0,0-1-1,0 0 1,0 0 0,0 1-1,0-1 1,0 0-1,0 1 1,-1-1 0,1 0-1,0 0 1,0 1 0,0-1-1,1 1 1,10 6 773,20 2-249,186 14 174,-49-7-1206,-139-12 323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15091,'11'12'1417,"9"-5"-1081,15-8-120,6-5 408,16-4-280,5-2-200,4-5-312,-3-1 264,-4 0-128,-5 4-72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17756,'4'0'292,"0"1"0,0-1 1,0 0-1,0 1 0,8 2 1,-7-1-71,41 7 543,89 24-217,-122-28-561,1 0 0,-1 1 0,0 0 0,0 1 0,-1 0 1,0 1-1,16 13 0,-25-18 9,-1-1 0,1 1 0,0 0 0,-1 0 0,0 0 0,0 0 0,0 1 0,0-1 0,0 0 1,-1 1-1,1-1 0,-1 1 0,0 0 0,0 0 0,0-1 0,0 5 0,-1-2 1,0-1-1,-1 1 0,1-1 1,-1 1-1,0-1 1,-1 1-1,1-1 1,-1 0-1,0 1 1,-3 4-1,-5 7-6,-1 0 0,0-1 0,-2 0-1,1-1 1,-19 16 0,13-13-46,-49 47 1075,60-60-940,0 0 1,0 0 0,0 0 0,0-1-1,-1 0 1,0 0 0,0-1 0,-9 3-1,-9-3 215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18148,'-9'22'1251,"4"-9"-723,0 0 1,-4 18-1,8-27-498,0 0 0,0 0 0,1 0 0,0 0 0,0 0 0,0 0-1,0 0 1,1 0 0,0 0 0,0 0 0,0 0 0,2 5 0,-3-8-24,0-1-1,0 1 1,0-1 0,0 0 0,1 1 0,-1-1 0,0 1 0,0-1 0,0 0 0,1 1 0,-1-1 0,0 0 0,0 1 0,1-1 0,-1 0 0,0 1 0,1-1 0,-1 0 0,0 0 0,1 1-1,-1-1 1,1 0 0,-1 0 0,0 0 0,1 0 0,-1 1 0,1-1 0,-1 0 0,1 0 0,-1 0 0,0 0 0,1 0 0,-1 0 0,1 0 0,-1 0 0,1 0 0,-1 0 0,1-1-1,0 1 28,1-1 0,-1 0 0,1-1 0,-1 1 0,1 0 0,-1 0-1,0 0 1,0-1 0,0 1 0,1-2 0,19-37 739,-20 38-738,2-3 55,-1 0-1,0-1 0,-1 1 1,1 0-1,-1-1 1,0 1-1,0-1 0,0 1 1,-1-1-1,0 0 1,-1-6-1,0 12-163,1-1 0,-1 0-1,0 0 1,0 0 0,0 1 0,-1-1-1,1 0 1,0 1 0,0-1 0,0 1 0,0 0-1,-1-1 1,1 1 0,0 0 0,0 0-1,-1-1 1,1 1 0,0 0 0,0 0 0,-1 0-1,1 1 1,-2-1 0,-1 0-43,-13 0-350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73 18388,'0'-2'124,"1"0"1,-1 0-1,0 0 0,-1 1 1,1-1-1,0 0 0,0 0 1,-1 0-1,1 0 0,-1 1 1,0-1-1,1 0 1,-1 0-1,0 1 0,0-1 1,0 1-1,0-1 0,-2-1 1,1 0 51,-1 1 0,0 0 0,0-1 1,0 1-1,0 0 0,0 1 1,-1-1-1,-5-2 0,-5 0 244,0 1 0,0 0 0,-25-1 0,1 1 10,-52 4-1,73 0-355,-1 1-1,1 1 0,0 0 0,0 1 0,-21 9 0,35-12-74,1-1 0,0 1 0,0 0 0,0 0 0,0 0 0,0 1 0,0-1 0,0 0 0,0 1 0,0-1 1,1 1-1,-1 0 0,1 0 0,-1-1 0,1 1 0,0 0 0,-1 0 0,1 0 0,0 0 0,0 1 0,0-1 0,0 3 0,1 0-15,0-1 0,0 0-1,0 0 1,1 1-1,-1-1 1,1 0-1,0 0 1,1 0-1,-1 0 1,1 0-1,3 6 1,3 8-23,0 0 1,-2 1-1,0 0 0,-1 0 1,0 0-1,2 36 0,-6-29 28,-1 0 0,-2 0 0,0 0 0,-11 44-1,-43 146-15,-11 43 58,58-219-16,5-28-9,1 0-1,0-1 1,1 1-1,1 0 0,-1 0 1,2 1-1,0-1 1,2 15-1,-2-25-2,1-1 0,-1 1-1,1-1 1,0 1 0,-1-1-1,1 0 1,0 0 0,0 1-1,0-1 1,0 0 0,0 0-1,0 0 1,0 0 0,1 0-1,-1 0 1,0 0 0,1-1-1,-1 1 1,0 0 0,1-1-1,-1 1 1,1-1 0,-1 1-1,1-1 1,2 1 0,4 0 11,0-1 1,1 1 0,13-2 0,-11 0-10,137-11-165,20-1-530,-125 13 486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9 499 16187,'-8'18'2021,"8"-18"-1981,0 1 0,-1-1 0,1 0 0,0 0-1,0 0 1,0 0 0,0 0 0,0 0 0,0 1-1,0-1 1,0 0 0,0 0 0,0 0 0,0 0 0,0 0-1,0 1 1,0-1 0,0 0 0,0 0 0,1 0 0,-1 0-1,0 0 1,0 0 0,0 1 0,0-1 0,0 0-1,0 0 1,0 0 0,0 0 0,0 0 0,1 0 0,-1 0-1,0 0 1,0 1 0,0-1 0,0 0 0,0 0 0,0 0-1,0 0 1,1 0 0,-1 0 0,0 0 0,0 0-1,0 0 1,0 0 0,0 0 0,1 0 0,-1 0 0,0 0-1,0 0 1,0 0 0,30-17 2006,30-23-1604,-3-3-1,-1-3 1,-3-2 0,-2-2 0,-2-2 0,60-84-1,-55 46-415,-76 161-102,-31 65 46,-33 90-22,85-225 51,-6 29-515,7-30 498,0 1 1,0-1 0,0 1-1,0-1 1,0 1 0,0-1-1,0 1 1,0-1 0,0 1 0,1-1-1,-1 1 1,0-1 0,0 1-1,0-1 1,0 0 0,1 1-1,-1-1 1,0 1 0,1-1-1,-1 0 1,0 1 0,1-1 0,-1 0-1,0 1 1,1-1 0,-1 0-1,1 1 1,-1-1 0,0 0-1,1 0 1,-1 1 0,1-1-1,-1 0 1,1 0 0,-1 0 0,1 0-1,-1 0 1,1 0 0,-1 0-1,1 0 1,-1 0 0,1 0-1,-1 0 1,1 0 0,-1 0-1,1 0 1,-1 0 0,0 0 0,1-1-1,-1 1 1,1 0 0,-1 0-1,1-1 1,-1 1 0,2-1-140,0 0 0,-1 0 0,1 0 0,0 0 0,-1 0 0,0 0 0,1 0 0,-1-1 0,0 1 0,1 0 0,0-3 0,9-8-616,0 3 34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75 16996,'1'-3'208,"0"0"-1,0 0 1,0 0 0,-1 0 0,1-1 0,-1 1 0,0 0 0,0 0 0,0 0-1,0 0 1,-1 0 0,1-1 0,-1 1 0,0 0 0,-1-5 0,1 7-145,0 0 1,0-1-1,1 1 0,-1 0 1,0 0-1,0-1 1,0 1-1,-1 0 0,1 0 1,0 0-1,0 1 1,0-1-1,-1 0 0,1 0 1,0 1-1,-1-1 1,1 0-1,-1 1 0,1 0 1,-1-1-1,1 1 1,-1 0-1,1 0 0,-1-1 1,1 1-1,-1 0 1,1 1-1,-1-1 0,1 0 1,-1 0-1,1 1 1,-1-1-1,1 1 0,-3 0 1,-5 3-31,-1 1-1,1-1 1,1 2 0,-1-1-1,1 1 1,0 0 0,0 1-1,1 0 1,0 0 0,0 0-1,-7 10 1,5-4-32,0 1 1,0 0 0,1 0-1,1 1 1,0-1-1,-5 20 1,10-29 1,1 0 0,0 0 0,0 0 0,0 0 0,0 0 0,1 0 0,0 0 1,0 1-1,1-1 0,-1 0 0,1 0 0,0 0 0,1 0 0,-1 0 0,4 7 1,-2-7-3,0 0 1,0 0-1,1-1 0,0 1 1,0-1-1,0 0 1,0 0-1,1 0 1,-1-1-1,1 1 1,0-1-1,0 0 1,6 3-1,20 6 6,-16-6-5,0 0 1,-1 1-1,19 12 0,-31-18-1,1 1 0,-1 0 0,0-1 0,0 1 1,0 0-1,0 0 0,0 0 0,0 0 0,0 0 0,-1 1 0,1-1 0,-1 1 0,1-1 0,-1 1 0,0-1 0,0 1 1,0 0-1,-1-1 0,1 1 0,-1 0 0,1 0 0,-1-1 0,0 1 0,0 0 0,0 3 0,-2-2 3,1 0-1,-1 1 1,1-1-1,-1 0 1,-1 0-1,1 0 1,0-1-1,-1 1 1,0-1-1,0 1 1,0-1-1,0 0 1,-1 0-1,1 0 1,-8 4-1,-1 1 43,0-1 0,-1-1-1,-25 10 1,24-11 15,0-1 1,-1-1-1,0 0 0,-15 0 1,24-2-27,0-1 0,-1 0-1,1 0 1,0 0 0,0-1 0,-1 0 0,1-1 0,0 1 0,0-1 0,0 0-1,1 0 1,-8-5 0,12 7-31,0-1-1,0 1 1,0-1 0,0 0-1,0 0 1,0 1-1,0-1 1,0 0 0,0 0-1,0 0 1,1 0-1,-1 0 1,0 0 0,1 0-1,-1 0 1,1 0-1,-1 0 1,1 0 0,0 0-1,-1-1 1,1 1-1,0 0 1,0 0 0,0 0-1,-1-1 1,2 1-1,-1 0 1,0 0 0,0 0-1,0-1 1,0 1 0,1 0-1,-1 0 1,0 0-1,1 0 1,-1 0 0,1 0-1,0 0 1,-1 0-1,2-1 1,2-3-1,0 0 1,0 0-1,1 1 1,-1-1-1,1 1 1,7-4-1,119-70 9,-86 54 125,60-43 0,-83 50 47,-1 0 1,-1-1 0,26-30 0,-41 41-86,1 0 0,-1 0-1,0 0 1,-1 0-1,0-1 1,0 0 0,-1 0-1,1 0 1,-2 0 0,1 0-1,-1-1 1,-1 1-1,1-1 1,-1-14 0,-1 19-59,0 1 0,-1 0 0,1 0 0,-1 0 0,0 0 0,0 0 0,0 0-1,0 0 1,0 0 0,-1 0 0,1 1 0,-1-1 0,0 0 0,0 1 0,0 0 0,0-1 0,0 1 0,-5-4 0,2 3-2,1 1 1,0-1-1,-1 1 0,1 0 1,-1 0-1,0 1 0,0-1 0,1 1 1,-1 0-1,0 0 0,-7 0 1,5 1-118,1 0 1,0 0-1,0 1 1,0 0-1,-1 0 1,1 0 0,0 1-1,0 0 1,-6 3-1,8-3-106,1-1-1,0 1 0,-1 0 1,1 0-1,0 1 0,1-1 0,-1 1 1,0-1-1,1 1 0,-1 0 1,1 0-1,0 0 0,0 0 1,0 0-1,-2 5 0,3-6 109,1-1 1,-1 1-1,1-1 0,-1 1 0,1 0 0,0-1 1,0 1-1,0 0 0,0-1 0,0 1 0,0 0 1,0-1-1,0 1 0,1 0 0,-1-1 0,1 3 1,11 7-731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84 125 17300,'11'-15'966,"1"1"1,0 1 0,0 0 0,2 0-1,18-13 1,-27 22-787,0 1 1,1 0-1,-1 0 1,1 0-1,-1 0 1,1 1-1,0 0 0,0 0 1,0 0-1,0 1 1,1 0-1,-1 0 1,0 1-1,0 0 1,1 0-1,-1 0 0,0 1 1,12 2-1,-15-2-159,-1 0-1,1 0 0,-1 0 0,1 0 0,-1 1 0,1-1 1,-1 1-1,0 0 0,0 0 0,1-1 0,-1 1 0,-1 0 1,1 1-1,0-1 0,0 0 0,-1 1 0,1-1 1,-1 1-1,0-1 0,0 1 0,0-1 0,0 1 0,0 0 1,-1 0-1,1-1 0,-1 1 0,1 0 0,-1 0 1,0 0-1,0-1 0,-1 1 0,0 5 0,-1 3-4,0-1-1,0 0 1,-1 0 0,-1 0-1,0 0 1,0 0 0,-9 15-1,-1-6 54,-1 1 0,-1-2 0,0 0 0,-1-1 1,-1 0-1,0-2 0,-2 0 0,1-1 0,-26 13 0,35-18-20,17-4-70,26-2-112,-22-2 85,-11-1 47,21 1-95,-1 2 0,1 1 0,0 0 0,-1 2 0,31 12 0,-50-18 99,0 0 0,1 1-1,-1 0 1,0-1 0,0 1-1,0 0 1,1-1-1,-1 1 1,0 0 0,0 0-1,0 0 1,0 0-1,-1 0 1,1 0 0,0 0-1,0 0 1,0 1 0,-1-1-1,1 0 1,-1 0-1,1 1 1,-1-1 0,1 0-1,-1 1 1,0-1-1,0 0 1,0 1 0,0-1-1,0 0 1,0 1 0,0-1-1,0 1 1,0-1-1,0 0 1,-1 1 0,1-1-1,-1 0 1,1 0-1,-1 1 1,1-1 0,-1 0-1,0 0 1,0 0 0,1 0-1,-1 1 1,0-1-1,0 0 1,0-1 0,0 1-1,0 0 1,-2 1 0,-6 5 107,-1-1 0,0 0 0,-1 0 0,1-1 0,-1-1 0,0 0 0,0 0 0,-15 2 0,0-1 195,0-1-1,-43 2 1,61-6-269,-33-1 208,38 1-277,1 0 0,0 0-1,0-1 1,0 1 0,0-1 0,0 1 0,0-1 0,0 0-1,1 1 1,-1-1 0,0 0 0,0-1 0,0 1 0,1 0-1,-4-3 1,5 4-25,0-1-1,0 1 0,-1-1 1,1 1-1,0-1 1,0 1-1,-1-1 0,1 1 1,0-1-1,0 1 0,0-1 1,0 1-1,0-1 1,0 0-1,0 1 0,0-1 1,0 1-1,0-1 1,0 1-1,1-1 0,-1 1 1,0-1-1,0 1 0,0-1 1,1 1-1,-1-1 1,0 1-1,0-1 0,1 1 1,-1-1-1,1 1 1,-1 0-1,0-1 0,1 1 1,0-1-1,18-11-933,-5 5 277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17804,'0'-3'2168,"0"8"-1136,-1 5-423,-6 9 2151,0 4-1408,-2 9-711,0 3-201,-1 6-152,2 0-112,1-2-192,1-1-152,3-7-440,0-6-329,3-12 745,3-7-120,6-22-176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18308,'10'-18'3166,"-9"16"-3021,-1 1 0,1-1 1,-1 1-1,1-1 0,0 1 0,-1 0 1,1 0-1,0-1 0,0 1 0,0 0 0,0 0 1,0 0-1,0 0 0,0 0 0,0 0 1,1 0-1,-1 0 0,0 0 0,0 1 0,1-1 1,-1 0-1,1 1 0,-1-1 0,0 1 1,1 0-1,-1-1 0,1 1 0,2 0 0,-2 0-108,1-1 0,-1 1 0,1 0 0,-1 1 0,1-1 0,0 0 0,-1 1 0,0-1 0,1 1 0,-1 0 0,1-1 0,-1 1 0,0 1 0,1-1 0,-1 0 0,0 0 0,0 1 0,0-1 0,2 3 0,-1-1-27,-1 1 0,1-1 0,-1 0 0,0 1 0,0-1 0,-1 1 0,1-1 0,-1 1 0,0 0 0,0 0 0,1 5 0,-1 0-19,0 0 0,0 0-1,-1 0 1,0 0-1,-1 0 1,0 0-1,0-1 1,-1 1 0,0 0-1,-5 10 1,4-12-18,0 1 0,-1-1 0,0 0 0,-1 0 0,0-1 0,0 1 0,0-1 0,-9 8 0,16-12-63,0-1 1,0 1-1,0-1 1,1 0 0,-1 0-1,0 0 1,1 0-1,-1 0 1,5 0-1,24 6-413,-6-2 179,1 1 0,24 10 0,-44-14 283,0 1 1,0-1-1,-1 1 1,1 0-1,-1 0 0,0 1 1,0 0-1,0 0 1,0 0-1,-1 0 1,0 1-1,0 0 1,7 10-1,-10-13 60,0 0 0,1 0-1,-1 0 1,-1 1 0,1-1 0,0 0-1,-1 1 1,1-1 0,-1 0 0,1 1-1,-1-1 1,0 1 0,0-1 0,-1 1-1,1-1 1,0 0 0,-1 1 0,1-1 0,-3 5-1,2-4 55,-1 1 0,0-1-1,-1 0 1,1 0-1,-1 0 1,1 0 0,-1-1-1,0 1 1,0-1 0,0 0-1,-5 4 1,-4 0 187,-1 0 1,1-1-1,-1 0 1,0-1-1,0 0 1,-14 1-1,18-3-222,1 0-1,-1-1 1,1-1 0,-1 1-1,1-1 1,-1-1-1,0 0 1,-16-3 0,25 4-75,0 0 1,-1-1 0,1 1 0,0 0 0,0 0-1,-1 0 1,1 0 0,0 0 0,0-1 0,-1 1-1,1 0 1,0 0 0,0 0 0,-1-1 0,1 1-1,0 0 1,0-1 0,0 1 0,0 0-1,-1 0 1,1-1 0,0 1 0,0 0 0,0-1-1,0 1 1,0 0 0,0 0 0,0-1 0,0 1-1,0 0 1,0-1 0,0 1 0,0-1 0,8-11-173,19-11 340,-22 19-408,24-18-114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18156,'1'0'196,"0"-1"1,0 0-1,0 1 1,0-1-1,1 0 1,-1 1-1,0-1 1,0 1-1,0 0 1,1-1-1,-1 1 1,0 0-1,0 0 1,1 0-1,-1 0 1,0 0-1,1 0 1,-1 0-1,0 0 1,2 1-1,0 0-4,0 0-1,0 0 0,0 1 1,0-1-1,-1 1 0,1 0 1,0 0-1,2 2 0,5 6-75,0 0 0,16 23 0,-21-27-9,2 4-101,0 0 0,-1 0 0,0 1 1,0-1-1,-1 1 0,4 15 1,-6-18-21,1 0 0,0 0 1,0 0-1,1-1 0,5 8 1,-5-9-4,0 1 0,-1-1 0,0 1 0,-1 0 0,1 0 0,-1 0 0,3 13 0,-5-14 35,0-1 0,0 1-1,-1 0 1,0-1 0,0 1-1,-1 0 1,1-1 0,-1 1 0,-1 0-1,1-1 1,-1 1 0,1-1-1,-2 0 1,1 1 0,-1-1-1,1 0 1,-1-1 0,-1 1 0,1 0-1,-1-1 1,1 0 0,-1 0-1,-8 6 1,5-4 84,0-1-1,0-1 1,0 0 0,-1 0-1,0 0 1,0-1 0,0 0-1,0 0 1,0-1-1,-1 0 1,1-1 0,-1 1-1,1-2 1,-1 1 0,-9-2-1,-21 2-558,39-1 411,0 0 1,-1-1-1,1 1 0,-1 0 1,1-1-1,0 1 0,-1-1 1,1 1-1,0 0 0,0-1 1,-1 1-1,1-1 0,0 1 1,0-1-1,-1 1 0,1-1 1,0 1-1,0-1 0,0 1 1,0-1-1,0 1 0,0-1 1,0 0-1,0 1 0,0-1 1,0 1-1,0-1 0,1 0 1,1-13-273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17404,'7'0'1880,"-1"7"-1056,-2 1-368,0 0 1257,2 3-649,3 2-352,1 1-288,1-1-848,2 1 1552,-3-5-1096,-3 0 72,-2-2-24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18036,'-6'19'1784,"-6"1"-1136,2 0-272,3 6 761,4 4-169,2 1-360,2 2-264,4 2-448,0-4-200,1-2-400,3-2-248,-2-11 720,-3-7-216,-4-12-161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6 453 15563,'-5'12'3039,"14"-15"-872,17-14-382,17-21-847,-2-2 1,38-47-1,63-96-183,-78 98-393,-53 74-281,-10 18-20,-13 27-10,8-25-59,-104 325-560,106-327 512,-1 6-329,0 0 0,-2 21 0,5-32 304,0 1-1,0 0 1,0-1 0,1 1-1,-1-1 1,1 1 0,-1-1-1,2 4 1,-1-5 60,-1 0-1,0 0 1,1-1 0,-1 1 0,1 0-1,-1 0 1,1-1 0,0 1-1,-1-1 1,1 1 0,0 0 0,-1-1-1,1 1 1,0-1 0,0 0-1,-1 1 1,1-1 0,0 0-1,0 1 1,0-1 0,0 0 0,-1 0-1,1 0 1,1 1 0,19-3-514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16500,'9'-14'2508,"4"-6"1397,-11 48-581,1 3-3271,-3-18-93,3 175-501,-8-64-3191,3-119 3048,-5-4-117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27 16476,'-18'9'1221,"11"-6"-784,1 0-1,0 0 1,-1 1-1,-9 7 0,15-10-376,-1 0-1,1 0 0,0 1 1,0-1-1,0 0 0,0 1 0,0-1 1,0 1-1,0-1 0,1 1 1,-1-1-1,0 1 0,1 0 1,-1-1-1,1 1 0,0 0 0,-1 0 1,1-1-1,0 1 0,0 0 1,0-1-1,0 1 0,1 0 1,0 2-1,3 11-32,1-1-1,0 1 1,1-1 0,1-1 0,8 14 0,49 65 54,-28-42-36,-27-37-21,0 1 0,-1 0 1,0 1-1,-1-1 1,0 2-1,5 19 0,-11-28 31,1 0-1,-1 0 1,-1 0 0,1 0-1,-1 0 1,0 0 0,-1 0-1,0 0 1,0 0-1,0 0 1,-1-1 0,0 1-1,-1 0 1,1-1-1,-1 1 1,0-1 0,-5 6-1,1-1 95,0 0-1,-2-1 1,1 0-1,-1-1 1,-1 0-1,1 0 0,-12 7 1,13-11-48,1 0 1,-1 0-1,-1-1 1,1 0 0,0 0-1,-1-1 1,0 0-1,1-1 1,-1 0-1,-17 2 1,22-4-80,1 0 0,0 0 0,0 0 0,0-1 0,0 1 0,0 0 0,0-1 0,0 0 0,0 0 0,0 0 0,0 0 0,0-1 0,0 1 0,1-1 0,-1 1 0,1-1 0,-5-3 0,4 1-12,1 1 1,0 0-1,-1 0 0,1-1 1,0 1-1,1-1 1,-1 1-1,1-1 0,-1 0 1,1 0-1,0 0 1,0-5-1,0-2-21,0 0 0,1-1 0,1 1 0,0-1 0,0 1 0,1 0 0,0 0 0,8-21 0,-1 9-18,2 2 0,0 0-1,1 0 1,1 1 0,1 0 0,1 1 0,34-33 0,6 2 10,75-52-1,-11 11 274,-116 89-225,0-1-1,-1 1 1,0 0-1,1-1 1,-1 1-1,0-1 1,0 0-1,0 0 1,0 1-1,-1-1 1,1 0-1,1-5 1,-3 7-14,0 0 0,0 0 0,0 0 0,0 0 0,0 1 0,0-1 0,0 0 1,0 0-1,0 0 0,0 0 0,-1 0 0,1 0 0,0 1 0,-1-1 0,1 0 0,-1 0 0,1 0 0,-1 0 0,-1-1 6,1 1 0,-1 0 0,1-1 0,-1 1 0,1 0-1,-1 0 1,0 0 0,1 1 0,-1-1 0,0 0-1,-2 0 1,-18-4 42,0 2 1,0 0-1,0 2 0,-1 0 0,1 1 0,0 2 1,-34 5-1,51-6-163,-49 11-507,51-11 308,0 0 0,-1 0 0,1 1 0,0-1 0,0 1 0,0-1 0,0 1 0,1 0 0,-1 0 0,0 1 0,1-1 0,0 0 0,-4 4 0,6-5 239,0 0 1,-1-1 0,1 1 0,0-1-1,-1 1 1,1 0 0,0-1 0,0 1-1,-1 0 1,1-1 0,0 1-1,0 0 1,0-1 0,0 1 0,0 0-1,0-1 1,0 1 0,0 0 0,0-1-1,1 1 1,-1 0 0,0-1 0,0 1-1,1 0 1,-1-1 0,0 1-1,1-1 1,-1 1 0,0-1 0,1 1-1,-1 0 1,1-1 0,0 1 0,10 10-1243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15243,'-18'19'934,"1"0"-1,1 1 0,1 1 1,0 1-1,2 0 0,1 1 1,-11 26-1,15-30-737,2 1 0,0 0 1,1-1-1,1 2 0,1-1 0,0 0 0,2 1 1,0 0-1,3 27 0,-1-42-168,1 1 0,-1-1 0,1 1 0,0-1 0,0 0-1,1 0 1,0 1 0,0-2 0,0 1 0,1 0 0,6 7 0,-8-11-16,-1-1 0,1 1 0,-1 0 0,1-1-1,0 0 1,0 1 0,-1-1 0,1 0 0,0 0 0,0 0 0,0 0 0,0-1 0,0 1-1,0 0 1,0-1 0,1 1 0,-1-1 0,0 0 0,0 0 0,0 0 0,0 0 0,1 0-1,-1 0 1,0-1 0,0 1 0,0-1 0,0 1 0,0-1 0,0 0 0,0 0 0,0 0-1,0 0 1,0 0 0,0 0 0,0 0 0,-1-1 0,4-2 0,-4 3 21,1 0 1,0-1-1,-1 1 1,1 0-1,-1-1 0,1 0 1,-1 1-1,0-1 1,0 0-1,0 1 1,0-1-1,0 0 1,0 0-1,0 0 1,-1 0-1,1 0 0,-1 0 1,1 0-1,-1 0 1,0 0-1,1 0 1,-1 0-1,0 0 1,-1 0-1,1 0 0,0-1 1,-1 1-1,1 0 1,-1 0-1,1 0 1,-1 1-1,0-1 1,0 0-1,0 0 1,0 0-1,0 0 0,0 1 1,-1-1-1,-1-1 1,-1-1 4,0 0 1,0 0-1,0 1 1,-1 0 0,1 0-1,-1 0 1,0 0-1,0 1 1,0 0-1,0 0 1,0 0 0,0 1-1,-1-1 1,-5 1-1,7 1-161,-1 0 1,0 0-1,0 1 0,0 0 0,0 0 1,1 0-1,-1 0 0,-8 4 0,12-4 104,1-1-1,-1 0 1,0 0-1,0 1 1,0-1-1,0 1 1,1-1-1,-1 1 1,0-1-1,1 1 1,-1 0-1,0-1 1,1 1-1,-1 0 1,0-1-1,1 1 0,-1 0 1,1 0-1,-1-1 1,1 1-1,0 0 1,-1 0-1,1 0 1,0 0-1,0 0 1,0-1-1,-1 1 1,1 0-1,0 0 1,0 0-1,0 0 1,0 0-1,0 0 1,1 0-1,-1 0 1,0-1-1,0 1 1,1 0-1,-1 0 1,0 0-1,1 0 1,-1 0-1,1-1 1,-1 1-1,1 0 1,-1-1-1,1 1 1,0 0-1,-1-1 1,1 1-1,0 0 1,1 0-1,14 12-403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17260,'1'21'2104,"-1"4"-1304,-10 5-280,-2 4 1065,-2 6-545,-2 3-160,-1-1-408,3-4-296,2-5-856,2-5 680,2-21-168,2-7-104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15139,'0'-4'176,"0"0"0,0 1 0,1-1 0,-1 0 0,1 0 0,0 1 0,0-1 0,0 1 0,0-1 0,1 1 0,-1-1 0,1 1 0,0 0 0,0-1 0,1 1 0,3-4 0,-2 3 14,0 1 0,0 0 0,0 1 0,0-1 1,0 1-1,1 0 0,-1 0 0,1 0 0,-1 0 0,1 1 0,7-2 0,0 2 49,0 0 0,0 0 0,0 1 0,0 1 0,0 0 0,0 0 0,0 1 0,0 1 0,20 7 0,-25-7-196,0 0 0,0 0 0,-1 0 0,0 1 1,0 0-1,0 0 0,0 1 0,0 0 0,-1 0 0,0 0 0,8 11 0,-10-12-32,-1 0 0,0 0 0,0 0 0,0 0 0,-1 0 1,1 0-1,-1 1 0,0-1 0,0 1 0,-1-1 0,1 0 0,-1 1 0,0 0 0,0-1 0,-1 1 0,1-1 0,-1 0 0,0 1 1,0-1-1,-3 7 0,-2 4 47,-1 0 0,-1-1 1,-1 0-1,0 0 0,-14 17 0,-60 58 410,81-87-457,-149 140 1098,148-140-1078,-17 22 214,19-23-240,1-1-1,0 1 0,0-1 1,-1 1-1,1-1 1,0 1-1,0-1 1,0 1-1,0-1 1,0 1-1,-1-1 1,1 1-1,0 0 1,0-1-1,1 1 1,-1-1-1,0 1 0,0-1 1,0 1-1,0-1 1,0 1-1,0-1 1,1 1-1,-1 0 1,0-1-1,1 0 1,-1 1-1,0-1 1,1 1-1,-1-1 0,0 1 1,1-1-1,-1 0 1,1 1-1,-1-1 1,1 0-1,-1 1 1,1-1-1,-1 0 1,1 0-1,-1 1 1,1-1-1,-1 0 0,1 0 1,-1 0-1,2 0 1,15 4-100,0-1 0,0-1 0,1 0 0,21-2-1,-11 0-236,11 1-375,0-2 0,0-2 0,65-13 0,-47 2 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16812,'0'-1'135,"0"-1"0,0 1 0,0 0 0,0 0 0,0-1 0,0 1 0,0 0 0,0 0 0,0 0 0,1-1 0,-1 1 0,1 0 0,-1 0 0,0 0 0,1-1 1,0 1-1,-1 0 0,1 0 0,0 0 0,-1 0 0,1 0 0,0 0 0,0 1 0,0-1 0,0 0 0,0 0 0,2 0 0,-1 0 48,0 1-1,1 0 1,-1 0-1,0 0 1,1 0 0,-1 0-1,0 1 1,1-1-1,-1 1 1,0 0-1,0-1 1,1 1 0,-1 0-1,3 2 1,186 67 901,-188-69-1079,16 9-31,-18-9 25,-1-1-1,1 1 0,-1-1 1,0 1-1,1-1 1,-1 1-1,0 0 0,1-1 1,-1 1-1,0-1 0,0 1 1,1 0-1,-1-1 0,0 1 1,0 0-1,0-1 1,0 1-1,0 0 0,0 0 1,-1 2-3,0 1 0,-1-1 0,1 0 0,-1 0 0,1 0 0,-1 0 0,0 0 0,-4 5 0,5-7 5,-36 55 73,3 2 1,3 1-1,2 1 1,-34 102-1,62-161-24,-2 7 69,3-8-119,0 1 1,0-1-1,0 0 0,-1 0 0,1 0 1,0 0-1,0 0 0,0 0 0,0 0 1,0 0-1,0 0 0,0 0 0,0 0 1,0 1-1,0-1 0,-1 0 1,1 0-1,0 0 0,0 0 0,0 0 1,0 0-1,0 0 0,0 0 0,0 0 1,0 0-1,-1 0 0,1 0 0,0 0 1,0 0-1,0 0 0,0 0 1,0 0-1,0 0 0,0 0 0,-1 0 1,1 0-1,0 0 0,0-1 0,0 1 1,0 0-1,0 0 0,0 0 0,0 0 1,0 0-1,0 0 0,0 0 1,-1 0-1,1 0 0,0 0 0,0 0 1,0-1-1,0 1 0,0 0 0,0 0 1,0 0-1,0 0 0,0 0 0,0 0 1,0 0-1,0-1 0,0 1 1,0 0-1,0 0 0,0 0 0,0 0 1,-3-13 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12995,'13'6'2024,"10"-3"-784,5-3-495,11-2 2039,5-3-1463,8-4-833,2-4 1488,5-3-1520,-2-1-16,-6 0-200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48 169 18564,'-3'-11'507,"0"0"-1,1 0 1,0 0-1,1-1 1,0-16 0,2 25-413,-1 0 1,0 0-1,1 0 1,0 0-1,0 0 1,0 0 0,0 0-1,0 1 1,1-1-1,-1 0 1,1 1-1,-1-1 1,1 1 0,0-1-1,0 1 1,0 0-1,1 0 1,-1 0-1,0 0 1,1 0 0,0 1-1,-1-1 1,1 1-1,0-1 1,3 0-1,9-3 17,0 0 0,0 2 0,1-1-1,-1 2 1,1 0 0,23 0-1,98 10-166,-105-5 60,0-1-45,-20-2 11,0 0 0,0 1-1,0 1 1,0 0 0,0 1 0,16 5 0,-27-7 23,0 0 0,0 0-1,0 0 1,0 0 0,0 1-1,0-1 1,0 0 0,0 1 0,0-1-1,0 0 1,-1 1 0,1-1-1,-1 1 1,1-1 0,-1 1-1,0-1 1,1 1 0,-1-1 0,0 1-1,0-1 1,0 4 0,-4 41-75,3-33 68,-3 40-107,3 1 0,10 86 1,33 103-925,-32-199 816,23 126-683,-29-145 800,-2 1 0,-1-1 0,-1 1 0,-5 40 0,4-58 150,-1 0 1,0 0 0,-1 0 0,1-1-1,-1 1 1,-1-1 0,1 0 0,-1 0-1,-1 0 1,1 0 0,-1-1 0,-6 7 0,3-5 98,0-1 1,-1 0-1,0 0 1,0-1 0,-1 0-1,1 0 1,-20 7 0,4-5 217,0 0-1,0-2 1,0-1 0,-1-1 0,1-1 0,-47-1-1,49-2-244,0-2 0,0 0 0,1-1 0,-1-1 0,1-2 0,-1 0 0,2-1 0,-38-18 0,58 25-233,0-1 0,0 1 0,0-1 0,0 0 0,0 1 0,0-1 0,0 0 0,0 0 0,1 1 0,-1-1 0,0 0 0,0 0 0,0-2 0,1 3 99,0-1 0,0 1 0,0-1 0,0 1 0,0 0 0,0-1 0,0 1 0,0 0 0,0-1 0,0 1 0,0 0 0,0-1 0,0 1 0,1 0 0,-1-1 0,0 1 0,0 0 1,0-1-1,1 1 0,-1 0 0,0 0 0,0-1 0,1 1 0,-1 0 0,0 0 0,0-1 0,1 1 0,-1 0 0,0 0 0,1 0 0,-1 0 0,0 0 0,1-1 0,-1 1 0,1 0 0,-1 0 0,0 0 0,1 0 0,-1 0 0,1 0 0,12-3-601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2360 176 9250,'-104'-38'835,"-1"4"0,-2 5 0,0 5-1,-204-18 1,231 36-578,1 3 0,-1 4 0,1 3 0,-1 4 0,-142 34-1,167-27-146,0 2-1,1 3 0,1 2 0,1 3 1,1 1-1,2 3 0,0 2 0,-79 68 1,81-56-48,1 2 1,3 2-1,2 2 0,2 1 1,-60 104-1,75-110-40,3 0-1,2 2 0,2 0 1,2 1-1,2 1 0,2 0 1,2 0-1,-3 58 1,9-55-5,3 0 1,1-1 0,3 1 0,3 0 0,1-1 0,3 0 0,1-1 0,3 0 0,2-2 0,2 1 0,2-2 0,38 61 0,-26-55-4,3-1-1,1-3 1,3-1 0,54 51 0,-65-72-17,1-1 1,1-2 0,1-1 0,1-1-1,1-2 1,1-1 0,64 22 0,-51-26-13,1-2 1,-1-2-1,1-3 1,1-1-1,-1-3 1,1-2-1,0-2 1,0-3-1,81-15 1,-48 0 26,-1-3 0,-1-4 0,-2-3 0,141-74 1,-76 25 119,-4-7 0,-4-6 0,-4-5 1,156-148-1,15-66 235,-260 259-294,-2-2 0,-2-2 0,-2-2 0,41-87 0,-68 121-55,-1 0 0,-1 0 0,-1 0-1,0-1 1,-2 0 0,-1-1 0,1-40 0,-4 55-14,-2-1 0,1 1 0,-2 0 1,1 0-1,-1-1 0,-1 1 0,0 1 1,0-1-1,-1 0 0,0 1 1,-1-1-1,0 1 0,0 1 0,-1-1 1,0 1-1,-1 0 0,1 0 0,-2 0 1,1 1-1,-13-9 0,2 4 16,1 2 1,-1 0-1,-1 0 0,0 2 0,0 0 0,-29-6 1,19 7-92,-1 2 1,1 1 0,-58-1-1,31 8 283,1 2 0,1 2 0,-1 3-1,-75 23 1,101-24-106,0 1 0,0 1 1,1 1-1,-28 17 0,-2 12 139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7101 13467,'-3'29'134,"1"0"0,1 0 0,1 0 0,2 0 0,6 32 0,0-16-248,3 0 1,24 65 0,-20-73 51,1-1 0,2-1 0,1 0 0,2-1 0,50 61 0,-53-74 47,1-1-1,1-1 1,1-1 0,0 0-1,1-2 1,1 0 0,1-2-1,0 0 1,37 14 0,-25-16 49,0-1 0,1-2 0,0-1 0,60 4 1,-39-10 55,-1-2 0,81-10 0,15-16 297,190-57 1,-309 74-323,273-78 268,-4-13 0,354-169 0,-499 187-195,-4-6 1,259-195-1,-331 218-60,-3-5 1,-3-2 0,-4-4 0,-3-2-1,-3-4 1,-4-3 0,-4-2-1,89-179 1,25-146-61,18-38 163,267-383 110,-418 767-293,207-366 17,79-131 2,-268 472-19,3 2 0,134-147 1,-171 211 0,1 2 0,2 1 1,0 1-1,37-23 0,-42 32 0,0 1 0,0 1 0,1 1 0,1 1 0,-1 0 0,46-7 0,-30 10-11,0 2 1,54 2-1,77 14-20,-12 0 14,40-10 18,267-31 0,1280-135 777,-1072 125-629,-70 5-134,-2-36-12,401-133-22,-704 129 374,384-149 0,261-167 532,-856 347-791,-2-3 1,97-70-1,-139 84-63,-1-1 1,-2-3-1,-1-1 0,-2-2 1,54-74-1,-51 53-33,-3-3 0,-2-1 0,43-116 0,-37 61-10,32-154-1,-68 254 23,-1 0 0,2-31 0,-5 42-11,-1 0 1,1 0-1,-1 0 1,0 0 0,0 1-1,-1-1 1,0 0-1,0 1 1,-1-1-1,-4-7 1,4 9-102,0 0 1,1 0-1,-1 0 1,1 0-1,0 0 0,0 0 1,-1-10-1,3 12 57,0 1 0,0-1-1,0 1 1,1-1 0,-1 0 0,1 1-1,0-1 1,0 1 0,0-1 0,0 1-1,0 0 1,0-1 0,0 1 0,1 0-1,-1 0 1,1 0 0,0 0 0,3-3-1,13-12-260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2452 286 11642,'-31'-28'271,"-2"1"0,0 1 0,-2 3-1,-1 0 1,-73-33 0,60 37-90,0 1 0,-2 2 0,0 3 0,-66-9 0,36 14-56,0 3 0,0 4 0,-1 3 0,1 4 0,0 3 0,-92 23 0,65-6 17,1 4-1,-134 57 0,182-60-123,1 2 0,1 2 0,2 3-1,1 2 1,-65 59 0,84-64-19,1 3 1,2 0-1,2 2 1,1 2-1,2 0 1,-31 59-1,42-64-1,1-1 0,2 2 0,2 0-1,1 1 1,1 0 0,2 0 0,1 1-1,-1 66 1,7-79 3,1 0 0,1 0 1,1 0-1,0-1 0,2 1 0,1-1 0,1 0 0,0-1 1,2 0-1,1 0 0,0-1 0,1 0 0,2 0 1,0-1-1,1-1 0,0-1 0,27 26 0,-14-21 20,0-2 0,1 0 0,1-2 0,0-1-1,2-2 1,46 18 0,-4-8 63,135 27 0,-116-35-6,1-4 1,1-4-1,0-5 0,0-3 1,0-4-1,0-5 1,-1-4-1,0-4 0,92-28 1,-131 27 93,-2-2 0,0-3 0,-1-2 0,78-49 0,-92 48 7,-1-2 1,-2-1 0,0-2 0,-2-1-1,-2-1 1,36-49 0,-52 62-112,-2-1 1,0 0-1,-1 0 1,-1-1 0,-1-1-1,-1 0 1,-1 0-1,0 0 1,-2-1-1,-1 0 1,-1 0 0,-1 0-1,-1 0 1,0-1-1,-2 1 1,-1 0-1,-1 0 1,-11-43 0,3 32-72,-2 0 1,-1 1 0,-1 1-1,-2 0 1,-1 1-1,-2 1 1,-24-29 0,-3 4-293,-3 1 0,-78-65 1,114 106 155,12 7-37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16604,'-6'13'537,"1"0"1,1 0-1,0 1 1,1-1 0,0 1-1,-1 22 1,3 4-130,3 40 0,-1-62-96,7 35 0,-7-47-209,1 0-1,-1 0 0,1 0 0,1 0 1,-1 0-1,1-1 0,0 1 1,1-1-1,4 6 0,-8-10-65,1 0 0,0 0 0,0 0 0,0 0 0,0-1-1,0 1 1,0 0 0,0-1 0,0 1 0,1-1 0,-1 1 0,0-1-1,0 1 1,0-1 0,0 0 0,1 0 0,-1 1 0,0-1 0,0 0-1,3 0 1,-2-1 12,1 1 0,0-1 0,-1 0 0,1 0 0,0 0 0,-1 0 0,1 0 0,-1-1-1,3-1 1,5-5 96,-1 0 1,1 0-1,10-13 0,-16 16-59,35-39 531,-2-1 0,48-77 0,-70 93-490,-4 0-11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2604 289 10666,'-24'-13'235,"-167"-89"478,133 75-552,-83-29 0,61 32 40,-1 4-1,0 3 1,-1 3 0,-1 5 0,0 2 0,-117 7-1,132 5 6,0 3-1,1 2 1,1 4-1,0 3 0,1 2 1,0 3-1,2 3 1,-78 43-1,63-23-31,2 3 1,2 4 0,2 3-1,-76 76 1,106-90-106,2 3 0,2 1 1,2 2-1,2 1 1,3 2-1,1 1 1,-32 77-1,47-85-36,1 0 0,3 1 1,1 1-1,2 0 0,2 0 0,2 0 0,2 1 0,3-1 0,1 1 0,2-1 0,2 0 0,15 58 0,-4-43-112,2-1 0,3-1-1,2-1 1,2-1 0,3-2-1,3 0 1,1-2 0,61 70-1,-68-91-50,2-2 0,2-1 1,0-1-1,2-2 0,0-1 0,2-1 0,0-2 0,50 22 0,-55-30 63,1-2 1,0-1-1,1-2 0,0 0 0,0-3 0,0 0 0,1-2 0,0-1 1,-1-2-1,1-1 0,36-6 0,-14-4 141,0-2 0,-1-2 0,0-3 0,-2-1 0,0-4 0,56-32 0,-5-8 558,169-134 0,-105 56 50,-7-7 0,-6-7 0,-7-7 0,-7-6 1,156-247-1,-136 150-314,-126 202-302,-4 0-1,31-93 1,-54 139-76,-2-1 0,1 0 0,-2 0 1,2-34-1,-5 48-33,0-1-1,0 1 1,0 0 0,0-1 0,-1 1 0,0 0 0,0-1 0,0 1 0,-1 0 0,1 0 0,-1 0 0,0 0 0,0 0 0,0 0-1,-1 1 1,0-1 0,1 1 0,-1 0 0,0-1 0,0 1 0,-1 0 0,1 1 0,-1-1 0,1 1 0,-6-3 0,-1 1-19,-1 0 1,1 1-1,-1 0 1,1 1 0,-1 1-1,0-1 1,0 2 0,-13 0-1,-42 2-279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5706 10978,'-5'-5'216,"1"0"0,-1-1-1,1 0 1,0 0 0,0-1-1,1 1 1,-1-1 0,2 0-1,-1 1 1,1-1 0,0 0 0,0-1-1,1 1 1,0 0 0,0 0-1,1-1 1,0 1 0,0 0-1,0-1 1,1 1 0,0 0-1,1 0 1,3-11 0,3-6-27,2 1 1,0 0 0,1 0 0,1 1-1,25-34 1,133-174-43,-70 96-127,193-217 44,-226 281-52,141-144 24,13 18-40,322-186-113,-424 303 84,331-184-109,21 37 78,144-44 44,-166 75 32,550-242-22,-266 122 1,-148 65 10,115-30 8,11 31 8,-117 70-17,7 23-124,-519 136 86,1069-188-421,16 97 308,-793 80 165,6-1-3,1027-109 289,-1097 93 45,55-7 251,3 27-150,-307 27-414,232-7 58,-205 1 27,114-22 0,-112 11 228,-1-4 0,101-40 0,-186 61-313,0 0 0,-1-1 0,0 0 0,1 0 0,-1 0 0,0 0 0,0 0 0,5-5 0,-8 7-31,0-1 0,1 1 0,-1 0 0,0-1 0,0 1 0,0-1 0,1 1 0,-1 0 0,0-1 0,0 1 0,0-1 0,0 1 0,0-1 0,0 1 0,0-1 0,0 1 0,0-1 0,0 1 0,0 0 0,0-1-1,0 1 1,0-1 0,0 1 0,0-1 0,0 1 0,-1-1 0,0 0-23,0 0-1,0 0 0,0-1 0,0 1 1,0 1-1,0-1 0,-1 0 0,1 0 1,0 0-1,-1 1 0,1-1 0,-2 0 1,-60-16-1658,52 15 1250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13499,'-11'-10'1583,"10"5"-172,23 3 273,-8 2-1666,278-14 1173,-100 4-845,-189 10-332,-1-1-1,1 1 1,0 0-1,0 0 0,0 1 1,0-1-1,0 0 1,0 1-1,-1 0 1,6 1-1,-8-2-10,0 1 1,1-1-1,-1 0 0,0 1 1,0-1-1,1 0 0,-1 0 1,0 1-1,0-1 1,0 1-1,0-1 0,1 0 1,-1 1-1,0-1 0,0 0 1,0 1-1,0-1 0,0 0 1,0 1-1,0-1 1,0 1-1,0-1 0,0 0 1,0 1-1,0-1 0,0 0 1,0 1-1,-1 0 0,-11 18 58,-92 98 101,-82 101-124,133-147-48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59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2203 563 12011,'3'-8'246,"1"0"0,-1 0 0,0 0 0,0-1 0,-1 0 0,0 1 0,-1-1 1,0 0-1,0 0 0,-1 0 0,0 0 0,-1 0 0,0 0 0,0 1 1,-1-1-1,0 0 0,-7-16 0,1 3-98,-1 1 0,-1 0 0,-1 1 0,-1 0 0,-26-33 0,23 36-134,0 0 0,-1 2 0,-1 0 0,0 0 0,-1 2 0,-32-19 0,22 17-6,-1 1 0,-1 2 0,1 0 0,-36-7-1,0 6 1,0 2 0,-1 3-1,-128 2 1,95 8-11,0 5 1,1 4-1,0 4 1,-161 46-1,201-41-2,1 2-1,1 2 1,-75 45 0,92-44-2,1 1 0,1 2 1,2 2-1,0 1 0,-33 40 0,43-41-4,2 0 0,2 1-1,1 1 1,1 1 0,-26 64-1,36-74 7,1-1 0,1 2 0,2-1 0,0 1 0,1 0 0,2 0 0,0 0 0,2 0 0,0 0-1,5 30 1,-1-36 2,0 0 0,1 0-1,1 0 1,1-1-1,0 0 1,1 0-1,1-1 1,0 0-1,14 16 1,-7-12 2,0-2 0,2 0 0,0-1 0,1-1-1,0 0 1,26 14 0,-2-6 3,1-1 0,1-3 0,1-2 0,1-1-1,0-3 1,70 12 0,-36-13 11,0-4-1,0-4 0,0-3 1,148-16-1,-123 0 46,-1-6 0,-1-4 0,121-44-1,-167 46 94,-2-1-1,-1-3 1,-1-3-1,62-43 1,-87 52 12,-2-1 1,0-2-1,-2-1 1,0 0-1,-2-2 0,-1-1 1,-1-1-1,33-56 1,-46 68-127,-1-1 0,0 1-1,-2-1 1,1 0 0,-2 0 0,-1-1 0,0 1 0,-1-1 0,-1 0 0,0 0 0,-1 1 0,-1-1 0,-1 0 0,-1 1 0,0-1 0,-1 1 0,-1 0 0,-1 0 0,0 0 0,-1 1 0,-1 0 0,-1 0 0,0 1 0,-20-25 0,12 20-135,-2 1 0,-1 1-1,0 1 1,-1 0 0,-1 2 0,0 0 0,-1 2 0,-1 0 0,0 2 0,-1 0-1,-33-8 1,18 8-58,-1 2-1,1 2 0,-1 1 0,-1 3 0,1 1 0,-66 6 1,-17 13-136,123-16 289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0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3522 100 12371,'-4'-3'315,"0"0"1,0 0-1,0 1 1,-1-1 0,1 1-1,0 0 1,-1 0-1,0 1 1,1-1 0,-1 1-1,0 0 1,0 1 0,1-1-1,-7 1 1,-11-1 197,-39 5 1,45-3-246,-28 2-137,-1-1 0,0-3 1,0-2-1,-59-11 0,-15-8-76,-208-11-1,213 29-33,-170-2 97,211 9-80,-137 21 0,-257 45-11,335-59-11,-207-11 0,248-8 54,-106-26 0,182 32-46,-10 0 31,-1 0 0,-35 2 0,-28-3-4,39-3 10,-100 0 0,133 8-49,0 1 0,1 0 0,-1 1-1,1 1 1,0 0 0,0 1 0,0 1 0,0 1 0,-27 16 0,34-18-7,0 1 0,0 1-1,1 0 1,-1 0 0,2 0-1,-1 1 1,1 0 0,0 1-1,-8 13 1,12-16-3,0 0 1,1 0-1,-1 0 0,1 1 0,0-1 1,1 1-1,0-1 0,0 1 0,0 0 1,1-1-1,0 1 0,0 0 1,0-1-1,1 1 0,0-1 0,4 11 1,-3-10-7,1 0 1,0 0 0,0 0 0,0-1-1,1 1 1,0-1 0,1 0 0,-1 0-1,1-1 1,0 1 0,1-1 0,-1 0 0,1-1-1,0 1 1,0-1 0,1 0 0,-1-1-1,9 4 1,13 4-2,-1-1 0,2-2 0,37 7 0,-28-7 11,44 8-3,0-3 1,1-3 0,0-5 0,1-3 0,108-11-1,-77-3-3,95-7-6,-163 17-4,1 3 1,68 9 0,426 44-413,-180-63 373,-114-2 65,434-25-29,-560 21 2,-1 2 243,171-41 0,-268 47-151,1-1 0,26-12-1,-42 15-26,-1 1-1,0-1 1,1 0 0,-1 0-1,-1-1 1,1 0-1,-1-1 1,12-14-1,-17 19-15,0-1 0,0 0 0,-1 0 0,1 1-1,-1-1 1,0 0 0,1 0 0,-1 0 0,-1-1 0,1 1-1,0 0 1,-1 0 0,0 0 0,1-1 0,-1 1 0,-1-5 0,0 3 15,0 0 1,-1 1-1,1-1 1,-1 1 0,0-1-1,0 1 1,0 0 0,-1 0-1,0 0 1,-3-4-1,-4-4 57,-1 1-1,-1 1 1,1 0-1,-2 0 0,-25-15 1,26 19-153,0 0 0,-1 0 1,0 1-1,0 1 0,0 0 1,-1 1-1,1 0 0,-1 1 1,0 1-1,-18 0 0,-10 3-435,-1 2 0,-41 9 0,66-10 448,-36 6-361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802 141 12331,'0'-2'272,"0"0"1,0 1-1,0-1 0,0 0 1,-1 0-1,1 1 1,0-1-1,-1 0 1,1 1-1,-1-1 1,0 1-1,0-1 1,1 0-1,-1 1 1,0 0-1,-2-3 1,0 1 141,-1 1 1,1-1 0,-1 1 0,0-1 0,-6-1 0,9 3-388,-43-21 1642,-63-21 1,86 36-1525,-1 1 0,1 1 0,-1 2 1,0 0-1,-31-1 0,-162 19 925,213-14-1066,-7-1 26,1 1 0,0 0-1,0 0 1,-1 1-1,1 0 1,0 1-1,1 0 1,-1 0-1,-12 7 1,14-6-29,0-1-2,0 0 1,1 0-1,-1 1 1,1 0-1,0 0 0,0 0 1,1 0-1,-1 1 1,1 0-1,0 0 1,-5 7-1,-16 29-3,20-34 3,0 0 0,0 0 1,1 0-1,0 1 0,0-1 0,1 1 0,0 0 0,-2 11 0,2-2 3,2-13-6,0 0-1,0 0 1,0 1 0,1-1-1,-1 0 1,1 0-1,0 1 1,1-1-1,-1 0 1,1 0-1,-1 1 1,1-1-1,1 0 1,-1 0-1,0 0 1,1 0 0,0-1-1,2 5 1,6 5 4,1-1 1,0 0-1,0 0 1,1-2-1,0 1 1,1-1 0,1-1-1,-1 0 1,1-1-1,1-1 1,-1 0-1,1-1 1,0 0-1,1-2 1,28 6 0,-18-6 4,-1-1 0,0-1 0,1-2 1,-1 0-1,0-2 0,1-1 0,-1-1 1,0-1-1,32-10 0,-25 5 11,89-34 28,-106 38-32,0-1 1,-1-1-1,-1 0 0,1-1 0,22-19 0,-34 25 4,1 1 0,-1-1 0,0 1-1,0-1 1,0 0 0,0 1-1,0-1 1,-1 0 0,0 0 0,1 0-1,-1 0 1,0-1 0,0 1 0,-1 0-1,1 0 1,0-7 0,-1 4-4,-1 1 1,0 0-1,0 0 1,0 0-1,0 0 1,-1 0-1,1 0 1,-1 0-1,-1 0 1,-2-4 0,-2-2-218,0 1 0,-1 0 0,0 0 1,0 1-1,-1 0 0,0 1 0,-1 0 0,-14-10 1,18 15 81,0 0-1,0 1 1,-1-1 0,0 1 0,1 0-1,-1 1 1,0 0 0,0 0 0,0 0-1,0 1 1,0 0 0,1 0 0,-1 1 0,-13 2-1,-27 6-546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360 190 6953,'5'-1'477,"0"-1"0,-1 1 0,1-1 0,0 0-1,0-1 1,-1 1 0,0-1 0,5-3-1,-8 5-265,0 1-1,-1-1 0,1 0 0,-1 0 0,1 1 0,0-1 1,-1 0-1,0 0 0,1 0 0,-1 0 0,1 0 0,-1 1 1,0-1-1,0 0 0,1 0 0,-1 0 0,0 0 0,0 0 1,0-1-1,0 0-9,-1 1 0,1-1-1,-1 1 1,0-1 0,1 1 0,-1-1 0,0 1 0,0-1 0,0 1 0,0 0 0,0-1 0,0 1-1,0 0 1,-3-2 0,-16-15 377,-2 1 0,0 1-1,-1 1 1,0 1 0,-50-21-1,64 32-575,0 0-1,1 1 1,-1 1-1,0 0 1,0 0-1,0 0 1,0 1-1,0 1 1,0-1-1,0 1 0,0 1 1,1 0-1,-1 0 1,-14 6-1,19-6-1,0-1 0,-1 1 1,1 1-1,1-1 0,-1 1 0,0-1 0,1 1 0,-1 0 0,1 0 0,0 1 0,0-1 0,0 1 0,0-1 0,1 1 0,-1 0 0,1 0 0,0 0 1,0 0-1,1 1 0,-1-1 0,1 0 0,0 1 0,0-1 0,0 1 0,1-1 0,-1 1 0,1-1 0,0 1 0,1 0 0,0 6 0,2 1 4,0-1 0,1 1 0,0-1-1,0 1 1,1-1 0,1-1 0,0 1-1,11 14 1,-2-5 6,2 0 0,0-1 0,21 17 0,-32-30-6,0-1 0,1 1 1,0-1-1,0-1 0,0 1 0,0-1 1,1-1-1,0 1 0,0-1 1,0 0-1,0-1 0,0 0 1,0 0-1,1-1 0,-1 0 0,1-1 1,-1 1-1,0-2 0,1 1 1,-1-1-1,1 0 0,-1-1 1,0 0-1,0 0 0,0-1 0,12-6 1,14-8 116,-2-3-1,0 0 1,-2-2 0,51-47 0,-76 65-112,0 0 137,0 0-1,-1-1 0,1 1 1,-1-1-1,6-8 1,-10 12-114,1 0 1,0-1-1,-1 1 1,0 0 0,1 0-1,-1 0 1,1 0-1,-1-1 1,0 1 0,0 0-1,0 0 1,0 0-1,0-1 1,0 1-1,0 0 1,0 0 0,0-1-1,-1 1 1,1 0-1,0 0 1,-1 0 0,1 0-1,-1 0 1,1-1-1,-1 1 1,0 0 0,1 0-1,-1 0 1,0 0-1,0 1 1,0-1 0,1 0-1,-1 0 1,0 0-1,-2 0 1,-4-4-49,0 0-1,-1 1 1,1 0-1,-1 0 1,0 1-1,-1 0 1,1 0 0,-14-2-1,17 4-133,1 0-1,-1 1 0,0-1 1,0 1-1,1 0 0,-1 0 1,0 0-1,0 1 0,1 0 1,-1 0-1,0 0 1,1 0-1,-1 1 0,1 0 1,0 0-1,-1 0 0,-4 3 1,0 6-434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 12099,'-6'-6'625,"0"1"0,0 1 1,-1-1-1,1 1 0,-1 0 1,0 0-1,0 1 0,-12-4 1,15 6-513,-1 1-1,0-1 1,1 1 0,-1 0 0,0 0-1,1 0 1,-1 0 0,0 1 0,1 0-1,-1 0 1,1 0 0,-1 1 0,1-1-1,0 1 1,-8 4 0,6-1-83,-1-1 1,1 1-1,1 0 0,-1 1 1,1-1-1,0 1 0,0 0 1,1 0-1,-1 1 0,1-1 1,1 1-1,-1 0 0,1 0 1,1 0-1,-1 0 0,1 1 1,0-1-1,1 1 0,-2 13 1,2-11 6,0 0 0,1 0 0,0 0 0,1 0 0,0 0 1,1 0-1,-1 0 0,2 0 0,0 0 0,0-1 0,0 1 1,1-1-1,1 0 0,9 14 0,-11-18-11,0-1 1,1 0-1,-1 0 0,1 0 1,0-1-1,0 0 0,1 1 0,-1-1 1,1-1-1,-1 1 0,1-1 0,0 0 1,0 0-1,0 0 0,0 0 1,1-1-1,-1 0 0,0 0 0,0-1 1,1 1-1,-1-1 0,0 0 1,1-1-1,-1 1 0,0-1 0,1 0 1,5-2-1,0-1 45,-1 0-1,1-1 0,-1 0 1,0 0-1,0-1 1,-1-1-1,0 0 1,0 0-1,-1-1 1,0 1-1,13-18 1,-7 8 68,-1-2 0,13-24-1,-22 36-123,-1 1 0,0 0 0,-1-1 0,1 0 0,-1 1 0,-1-1-1,1 0 1,-1 0 0,0 0 0,-1 0 0,0-10 0,0 15-38,-1 0 1,0 0-1,1 0 1,-1 0-1,0 0 1,0 0-1,0 0 1,0 0-1,0 1 1,-1-1-1,1 0 1,-1 1-1,1-1 1,-1 1-1,1 0 1,-1-1 0,0 1-1,1 0 1,-1 0-1,0 0 1,0 0-1,0 0 1,0 1-1,0-1 1,0 0-1,0 1 1,0 0-1,0-1 1,-4 1-1,-8-1-294,0 0 0,0 2-1,-19 1 1,25-1 239,-23 2-277,-4 0-112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13419,'0'0'70,"-1"0"0,1 1 0,-1-1 0,1 1 0,-1-1 1,1 0-1,-1 1 0,1-1 0,-1 1 0,1-1 0,-1 1 0,1-1 0,0 1 1,0 0-1,-1-1 0,1 1 0,0-1 0,0 1 0,-1 0 0,1-1 0,0 2 0,0-2-10,1 1-1,-1-1 1,0 0-1,0 1 1,1-1-1,-1 1 1,0-1-1,1 0 1,-1 1-1,0-1 0,1 0 1,-1 0-1,1 1 1,-1-1-1,0 0 1,1 0-1,-1 0 1,1 0-1,-1 1 1,1-1-1,-1 0 0,1 0 1,34 2 1540,-30-2-1545,51-3 784,0-2 0,107-24-1,-190 25-754,-26 2-76,-9 1 7,26-1-10,0 2-1,1 1 0,-1 2 0,-58 13 0,107-19-5,-1 1-1,20-1 0,15-2-7,60-12-15,54-12 41,-159 28-19,1 0-14,-1 1 0,1-1 0,0 0 0,0 1 0,0 0 0,0-1 0,0 1 0,0 0 0,-1 0 1,6 1-1,-8 0 8,0-1 1,0 0 0,0 0 0,0 0 0,1 0-1,-1 0 1,0 0 0,0 0 0,0 0-1,0 0 1,0 0 0,0 0 0,0 0-1,0 0 1,0 0 0,1 0 0,-1 0-1,0 1 1,0-1 0,0 0 0,0 0 0,0 0-1,0 0 1,0 0 0,0 0 0,0 0-1,0 0 1,0 1 0,0-1 0,0 0-1,0 0 1,0 0 0,0 0 0,0 0 0,0 0-1,0 1 1,0-1 0,0 0 0,0 0-1,0 0 1,0 0 0,0 0 0,0 0-1,0 0 1,0 0 0,0 1 0,0-1-1,0 0 1,0 0 0,-1 0 0,1 0 0,-8 7-336,-11 3 162,10-7 316,1 0 1,-1 0-1,0-1 1,0 0-1,0-1 1,0 0-1,-17 0 1,0-6-106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660 217 17516,'-35'-24'1397,"-1"1"1,-1 1 0,-49-19-1,35 17-622,-88-49 259,137 72-1026,-1 0 0,1 0 0,0 0 1,-1 0-1,1 0 0,-1 0 0,1 0 0,-1 1 1,1 0-1,-1-1 0,1 1 0,-1 0 1,1 0-1,-1 0 0,0 0 0,1 1 0,-3 0 1,3 0-12,0 1 1,0-1 0,1 0 0,-1 1 0,0 0-1,1-1 1,-1 1 0,1 0 0,0 0 0,0 0-1,0 0 1,0 0 0,0 0 0,0 0 0,0 0-1,0 0 1,1 1 0,0-1 0,-1 5 0,-4 27-63,2 1 0,2 70 0,0 9-40,-7-23-60,-4 0 0,-4-1 1,-47 151-1,-12 3 53,73-237 115,-2 4-8,0 0 0,1 0 0,-3 22 1,5-31 2,1 1 0,0-1 0,0 1 0,0-1 0,0 0 0,0 1 0,1-1 0,-1 1 0,1-1 0,-1 0 0,1 1 0,0-1 0,0 0 0,0 0 0,0 0 0,0 0 0,1 0 0,-1 0 0,1 0 0,-1 0 0,1 0 0,0 0 0,-1-1 0,1 1 0,3 1 0,2 0-2,1 1-1,0-1 1,0-1 0,0 1 0,0-1 0,0-1-1,1 1 1,12-1 0,74-3-12,-61 0 20,88-7-19,-77 3-495,0 3 0,0 2 0,48 4 0,-75 1 116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17268,'-11'33'4231,"-10"29"-3746,1 2-1,4 0 1,3 1-1,2 0 1,3 1-1,2 132 1,9-177-1504,-3-32 736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1271 199 8874,'-7'-12'275,"0"1"0,0 0 0,-1 0 0,-1 1 0,1 0 0,-2 0 0,1 1 0,-1 0 0,-1 1 0,1 0 0,-1 1 0,-1 0-1,0 0 1,0 1 0,-12-4 0,-7-1 206,-1 1 0,0 1-1,0 2 1,-65-7 0,77 13-394,0 0-1,-1 1 1,1 2 0,0 0 0,0 1 0,0 1 0,-35 11 0,32-6-80,-1 1 0,2 1 1,0 1-1,0 1 0,-38 31 1,-10 17-77,2 3 0,4 3 0,-65 86 1,106-123 64,1 1 1,2 1-1,1 1 1,1 0-1,2 1 1,1 1 0,-13 50-1,22-65 4,2 1-1,0 1 1,2-1 0,0 0-1,2 1 1,0-1-1,1 1 1,1-1 0,1 0-1,1 0 1,1 0 0,1 0-1,0-1 1,14 28-1,-6-22 0,2 0 0,0 0-1,2-1 1,1-2 0,1 0-1,0 0 1,2-2 0,1-1-1,0-1 1,2-1 0,27 16-1,-8-9 0,1-1-1,0-3 0,2-2 1,1-2-1,93 21 0,-99-31 21,1-2-1,0-2 0,-1-1 1,1-2-1,0-2 0,0-3 1,0 0-1,-1-3 0,0-2 1,-1-1-1,60-26 0,-57 19 159,-1-3 0,-2-1-1,0-2 1,-1-2-1,-2-2 1,0-1-1,-2-2 1,-2-2-1,-1-1 1,36-46 0,-52 57-6,-2-1 0,0 0-1,-1-1 1,-2 0 0,0-1 0,-2-1 0,11-42 0,-18 55-112,0-1 0,-1 0-1,0 0 1,-1-1 0,-1 1-1,-1 0 1,0 0-1,-1 0 1,0 0 0,-1 0-1,-1 0 1,0 1-1,-1-1 1,-1 1 0,-12-22-1,6 18-31,-1 1-1,0 0 0,-1 0 0,-1 2 1,-1 0-1,0 1 0,-18-13 0,-135-78-243,110 70-16,40 24 117,-85-56-559,92 59 592,1-1-1,0-1 1,1 0 0,0 0 0,1-1 0,-13-17 0,4-7-240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5766 1 14123,'0'-1'19,"0"1"-1,0 0 1,0 0 0,0 0 0,0 0-1,0 0 1,0 0 0,0 0-1,0 0 1,0 0 0,0 0-1,1 0 1,-1 0 0,0 0 0,0 0-1,0 1 1,0-1 0,0 0-1,0 0 1,0 0 0,0 0 0,0 0-1,0 0 1,0 0 0,0 0-1,0 0 1,1 0 0,-1 0 0,0 0-1,0 0 1,0 0 0,0 0-1,0 0 1,0 0 0,0 1-1,0-1 1,0 0 0,0 0 0,0 0-1,0 0 1,0 0 0,0 0-1,0 0 1,0 0 0,0 0 0,0 0-1,0 0 1,0 0 0,0 1-1,0-1 1,0 0 0,0 0-1,0 0 1,0 0 0,0 0 0,0 0-1,0 0 1,0 0 0,0 0-1,0 0 1,-1 0 0,1 0 0,0 0-1,0 0 1,0 1 0,0-1-1,0 0 1,0 0 0,-6 10 552,-10 13-196,15-21-295,-38 58 49,-35 69 0,-13 22-92,70-125-30,-1-2 0,0 0 0,-40 37 1,-225 157 52,104-86-47,-126 96 33,-22-29-35,206-137-12,-17 7 4,-183 123 1,184-97-108,-290 150 0,285-178 63,-478 243-180,469-231 273,-3-7 0,-3-7 0,-205 56 0,117-63 503,18-4 13,159-36-493,-98 29 8,-216 31 1,347-74 137,-1-1 1,1-2 0,-1-1-1,1-2 1,0-1 0,-1-2 0,1-1-1,1-2 1,0-2 0,0-1-1,-53-25 1,44 15 103,37 19-341,7 4-13,5 5-3502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19 292 11698,'-14'30'2939,"9"-20"-109,10-24-637,6-24-1602,-1 0-1,-1-1 1,-3 0 0,-1-1-1,-2 1 1,-2-45-1,6 90-571,-1-1 0,1 1-1,12 6 1,-12-9-148,0 1 0,0-1 0,1 0 1,0-1-1,-1 1 0,1-2 0,0 1 0,0-1 0,0 0 0,0-1 0,10 0 0,-6-1-222,0 0 0,0-1 0,0-1 0,-1 0 1,1 0-1,20-11 0,-9 2-399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3306 180 11042,'0'-1'230,"1"1"-1,0-1 1,0 1 0,0-1-1,-1 0 1,1 1-1,0-1 1,-1 0-1,1 0 1,-1 1 0,1-1-1,-1 0 1,1 0-1,-1 0 1,1 0-1,-1 1 1,0-1-1,1 0 1,-1 0 0,0 0-1,0 0 1,0 0-1,0 0 1,0 0-1,0 0 1,0-2 0,-1 3-83,0-1 0,0 1 0,0-1 0,-1 1 1,1-1-1,0 1 0,0-1 0,0 1 1,0 0-1,-1 0 0,1 0 0,0 0 1,0 0-1,-1 0 0,1 0 0,0 0 0,0 0 1,0 0-1,-1 1 0,0 0 0,-80 11 218,0-3 1,-158-3-1,-166-38 212,285 18-257,-217-13 56,158 30-347,-84-2-9,181-4-8,-98-17 0,3-16 37,-5-1 8,136 30-43,1 2 1,-49 2 0,-46 7-6,-80 0-8,197-4-2,-1 1-1,0 0 0,0 2 0,-42 10 1,54-9-6,-1 1 0,1 0 0,0 1 0,1 0 0,-1 1 0,1 1 0,1 0 0,-1 0 0,-18 19 0,17-15-3,1 1 1,1 1-1,0 0 1,1 0 0,-11 19-1,19-29 3,0 0 0,0 0 0,0 1 0,0-1 0,1 1 0,0-1-1,0 1 1,0-1 0,0 1 0,1 0 0,0 0 0,0-1 0,0 1-1,0 0 1,1-1 0,0 1 0,0-1 0,0 1 0,0 0 0,1-1-1,-1 0 1,1 1 0,1-1 0,3 6 0,11 11-27,0-1 0,2 0 0,0-2 0,1 0 0,26 17 0,-13-12 16,1-2 0,67 30 0,-68-38 1,1-1 1,0-2-1,1-1 0,0-2 0,66 5 0,-34-10-8,0-3 1,81-11 0,64-2 35,-170 14-20,1 2 0,82 15 0,-85-10-83,0-2 0,0-2 0,1-1 0,-1-2 0,1-2 1,-1-2-1,1-1 0,44-13 0,-39 8 89,82-7 0,-103 16 11,0 1 0,0 1 0,1 1 0,-1 1 0,24 6 1,65 19 14,2-5 1,0-5 0,157 4-1,-223-21-15,194-2 102,-188-2-53,0-3 0,73-16-1,-118 20-31,0-1-1,0 0 1,-1-1 0,1 0-1,-1-1 1,0 0-1,-1-1 1,1 1-1,-1-2 1,0 0-1,0 0 1,-1 0 0,0-1-1,-1 0 1,1-1-1,10-15 1,12-28 282,-3-1 1,40-103 0,-64 146-197,0 0 1,-1 0 0,0 0 0,-1-1 0,1-14 0,-2 23-64,0-1 0,-1 1 0,1-1 0,0 1 1,-1-1-1,0 0 0,1 1 0,-1 0 1,0-1-1,0 1 0,-3-4 0,3 4-31,0 1 0,0 0 0,0 0-1,-1 0 1,1 0 0,0 0 0,-1 0-1,1 0 1,-1 0 0,1 1 0,-1-1-1,1 1 1,-1-1 0,1 1 0,-1-1-1,1 1 1,-1 0 0,0 0 0,1 0-1,-3 0 1,-3 0-203,1 1-1,-1 0 1,1 1-1,0 0 0,0 0 1,-1 0-1,1 1 1,0 0-1,1 0 0,-9 6 1,-13 7-230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13811,'143'0'8053,"219"-3"-6501,164 2-1280,172-3-242,-477-7 491,-288 14-1546,71-1-1102,3-2 1364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39 131 12651,'0'-1'96,"0"0"0,0 0 0,0 0-1,-1 0 1,1 0 0,0 0 0,-1 0 0,1 0 0,-1 1 0,1-1 0,-1 0 0,0 0 0,1 0 0,-1 0 0,0 1 0,1-1 0,-1 0 0,0 1-1,0-1 1,0 1 0,0-1 0,1 1 0,-1-1 0,0 1 0,0-1 0,0 1 0,0 0 0,0 0 0,0-1 0,0 1 0,0 0 0,0 0 0,0 0-1,0 0 1,0 0 0,0 0 0,0 0 0,0 1 0,0-1 0,0 0 0,0 1 0,0-1 0,0 0 0,0 1 0,-1 0 0,1-1-86,1 0 1,0 0-1,0 0 0,0 0 1,0 1-1,0-1 1,0 0-1,0 0 1,-1 0-1,1 0 1,0 0-1,0 0 1,0 0-1,0 0 0,0 0 1,0 1-1,0-1 1,0 0-1,0 0 1,0 0-1,0 0 1,0 0-1,0 0 0,0 1 1,-1-1-1,1 0 1,0 0-1,0 0 1,0 0-1,0 0 1,0 1-1,1-1 1,-1 0-1,0 0 0,0 0 1,0 0-1,0 0 1,0 0-1,0 1 1,0-1-1,0 0 1,0 0-1,0 0 0,0 0 1,0 0-1,0 0 1,0 0-1,1 0 1,-1 1-1,0-1 1,0 0-1,0 0 1,0 0-1,0 0 0,12 4 243,13-1-19,3-4 33,0-2-1,-1 0 1,1-2-1,-1-1 1,28-10-1,-24 7-32,2 1-1,-1 1 0,40-2 1,-43 7-198,274-22-47,-232 12 1,-25 4 20,0 1 0,0 3 0,72 1-1,-78 8 19,78 21 0,10 2-22,-23-17 58,-94-11-34,1 0 1,0-1-1,-1 0 1,0 0-1,1-1 1,-1-1-1,12-4 1,-21 6-23,0 0 0,0 0 0,0 0-1,-1-1 1,1 1 0,0 0 0,-1-1 0,1 0 0,-1 1 0,1-1 0,-1 0 0,0 0-1,1 0 1,-1 0 0,1-2 0,10-14 318,-11 17-213,7 7-2034,-2-3 1559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4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29 11755,'-5'-2'260,"0"-1"0,1 1 0,-1-1 0,1 0 0,-1 0 0,-6-6 0,11 8-258,0 1 0,0 0-1,0 0 1,0 0 0,0 0 0,0 0 0,0 0 0,0 0 0,0 0 0,0 0-1,0 0 1,0 0 0,0 0 0,0-1 0,0 1 0,0 0 0,0 0-1,0 0 1,0 0 0,0 0 0,0 0 0,0 0 0,0 0 0,0 0-1,0 0 1,0 0 0,0 0 0,0-1 0,0 1 0,0 0 0,0 0-1,0 0 1,0 0 0,0 0 0,0 0 0,1 0 0,-1 0 0,0 0 0,0 0-1,0 0 1,0 0 0,0 0 0,0 0 0,0 0 0,0 0 0,0 0-1,0 0 1,0 0 0,1 0 0,-1 0 0,0 0 0,0 0 0,0 0-1,0 0 1,0 0 0,0 0 0,0 0 0,0 0 0,0 0 0,0 0-1,0 0 1,0 0 0,1 0 0,-1 0 0,0 0 0,0 0 0,0 0 0,0 0-1,12 2 26,14 2-38,42 12-177,2-4 0,77 5 0,142-7-15,-238-9 208,184 2 105,456 19 498,-615-14-389,-80-5 82,-8-1-237,-568 46 399,-5-44-947,-506-92 230,1079 87 310,-2-1 43,0 0 0,-16-4-1,30 6-96,0 1 0,-1-1-1,1 0 1,0 0-1,-1-1 1,1 1 0,0 0-1,-1 0 1,1 0 0,0 0-1,-1 0 1,1 0-1,0 0 1,-1 0 0,1-1-1,0 1 1,0 0-1,-1 0 1,1 0 0,0-1-1,0 1 1,-1 0 0,1 0-1,0-1 1,0 1-1,-1 0 1,1 0 0,0-1-1,0 1 1,0 0-1,0-1 1,0 0 0,14-5 67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 13635,'10'-3'1448,"-1"6"-824,-9 2-288,-10-3 913,-5 2-577,-1 0-392,4-1-288,9-13 96,8-7-88,16-12-160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10954,'15'2'258,"0"0"0,0-1-1,0 0 1,0-2 0,0 0 0,17-3-1,6 1 101,543-32 930,888 60 1,-1117-12-934,-291-16-146,0-2-1,0-2 1,100-26-1,-25-3-1075,-115 32 663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14115,'1'2'2510,"4"-5"-796,12-15-11,20-27-547,-37 45-1095,94-118 1598,122-146-740,-205 254-895,-11 10-23,0 0-1,0 0 0,0 0 1,0 0-1,1 0 0,-1 0 0,0 0 1,0 0-1,0 0 0,0 0 1,0 0-1,0 0 0,0 0 1,0 0-1,0 0 0,0 0 1,0 0-1,1 0 0,-1 0 0,0 0 1,0 0-1,0 0 0,0 0 1,0 0-1,0 0 0,0 0 1,0 0-1,0 0 0,0 0 0,0 0 1,0 0-1,1 0 0,-1 0 1,0 0-1,0 1 0,0-1 1,0 0-1,0 0 0,0 0 1,0 0-1,0 0 0,0 0 0,0 0 1,0 0-1,0 0 0,0 0 1,0 0-1,0 0 0,0 1 1,0-1-1,0 0 0,0 0 0,0 0 1,0 0-1,0 0 0,0 0 1,0 0-1,0 0 0,0 0 1,0 0-1,0 0 0,0 1 1,0-1-1,-8 24 20,5-17-20,-18 55 47,3 2 1,3 0-1,-12 110 0,27-172-58,-2 6-27,1 0 0,1 1-1,0-1 1,0 1 0,1-1 0,-1 0-1,4 13 1,-4-21 23,0 0-1,0 1 1,1-1 0,-1 0 0,0 0-1,0 1 1,0-1 0,0 0-1,0 0 1,0 1 0,0-1-1,1 0 1,-1 0 0,0 0-1,0 1 1,0-1 0,0 0 0,1 0-1,-1 0 1,0 0 0,0 1-1,1-1 1,-1 0 0,0 0-1,0 0 1,1 0 0,-1 0 0,0 0-1,0 0 1,1 0 0,-1 0-1,0 0 1,0 0 0,1 0-1,-1 0 1,0 0 0,1 0-1,-1 0 1,0 0 0,0 0 0,1 0-1,-1 0 1,0 0 0,0 0-1,1 0 1,-1-1 0,0 1-1,0 0 1,0 0 0,1 0-1,-1 0 1,0-1 0,0 1 0,0 0-1,1 0 1,-1 0 0,0-1-1,0 1 1,5-4-79,10-3-181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15339,'-4'140'5277,"-30"184"-2404,-66 421-945,80-548-1153,23-289-2178,1 57 1107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16428,'0'0'127,"0"1"1,1-1 0,-1 0 0,0 0 0,1 1 0,-1-1 0,0 0 0,0 1 0,0-1 0,1 0 0,-1 1 0,0-1-1,0 1 1,0-1 0,0 0 0,0 1 0,1-1 0,-1 0 0,0 1 0,0-1 0,0 1 0,0-1 0,0 0 0,0 1 0,0-1-1,-1 1 1,1-1 0,0 0 0,0 1 0,0-1 0,0 1 0,0-1 0,-1 0 0,1 1 0,0-1 0,0 0 0,-1 1 0,-8 21 864,8-20-727,-19 41 552,-1-1-155,2 2-1,-23 79 1,41-120-630,0 1 1,0 0-1,1-1 0,0 1 0,-1 0 0,1-1 1,1 1-1,-1 0 0,0 0 0,1-1 1,0 1-1,2 6 0,-2-8-23,0-1 1,0 0-1,0 1 0,0-1 0,0 0 1,0 0-1,0 0 0,0 0 1,0 0-1,1 0 0,-1 0 1,0-1-1,1 1 0,-1 0 0,1-1 1,-1 1-1,0-1 0,1 1 1,-1-1-1,1 0 0,0 0 0,-1 0 1,1 0-1,-1 0 0,1 0 1,-1 0-1,1 0 0,-1 0 0,1-1 1,-1 1-1,1-1 0,-1 1 1,3-2-1,9-3-152,1 0 0,-1-1 0,0-1 0,0 0 0,-1 0 0,20-16 0,-23 15-155,-1 1-1,1-1 1,-1-1-1,-1 0 1,1 0 0,-2 0-1,1-1 1,-1 0-1,5-10 1,-2-11-515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15971,'-7'16'1777,"-2"1"-929,0 8-280,-4 0 920,2 5-247,-1 9-345,0 0-160,2 1-288,1 0-128,2-4-136,1-4-96,5-7-152,-1 0-288,2-15-416,3-2-272,1-8 808,2-5-184,3-7-184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17316,'-1'4'2841,"-22"51"82,-35 46-1744,33-59-726,-40 90 0,62-124-435,1 0-1,0-1 1,0 1-1,1 0 1,0 0-1,0 9 1,0-16-15,1 1-1,0-1 1,0 0 0,0 1-1,0-1 1,0 0-1,0 1 1,1-1 0,-1 0-1,0 0 1,1 1 0,-1-1-1,1 0 1,-1 0 0,1 0-1,-1 1 1,1-1-1,0 0 1,0 0 0,0 0-1,-1 0 1,1 0 0,0 0-1,0-1 1,0 1 0,0 0-1,1 0 1,-1-1-1,0 1 1,0 0 0,0-1-1,1 0 1,-1 1 0,0-1-1,0 0 1,1 1 0,-1-1-1,0 0 1,1 0 0,-1 0-1,0 0 1,0 0-1,3-1 1,3-1-159,1 0 1,-1 0-1,0-1 0,0 0 1,0-1-1,0 0 0,-1 0 1,0 0-1,1 0 0,-1-1 1,8-9-1,1-1-688,-1-2-1,24-32 1,-23 24 5</inkml:trace>
  <inkml:trace contextRef="#ctx0" brushRef="#br0" timeOffset="1">254 160 15387,'0'0'1833,"-1"0"-1177,-4 11-232,2 3 1008,-4 8-400,2 7-215,-3 6-369,0 7-104,-1 1-96,2 4-16,1-5-232,1-5-344,3-5-2169,1-7 2265,8-6-280,4-5-200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19412,'6'5'1809,"-2"1"-1225,2-3-296,-6-7 912,0 2-392,5-1-720,4 2-520,-2-9 368,-1 1-104,5-6-128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18596,'0'-1'107,"0"0"1,0 0-1,1 0 0,-1 0 0,0 0 1,1 0-1,-1 0 0,1 0 1,-1 0-1,1 0 0,-1 1 0,1-1 1,-1 0-1,1 0 0,0 0 1,0 1-1,-1-1 0,1 0 0,0 1 1,0-1-1,0 0 0,0 1 1,0-1-1,0 1 0,0 0 0,0-1 1,0 1-1,1-1 0,33-10 1040,-33 10-1008,8-2-44,0 1 0,1-1-1,-1 2 1,1 0 0,0 0 0,-1 0 0,1 2-1,0-1 1,17 4 0,-28-4-95,1 0 1,0 0-1,-1 1 0,1-1 1,-1 0-1,1 0 0,-1 1 1,1-1-1,-1 0 0,1 1 1,-1-1-1,1 0 0,-1 1 1,1-1-1,-1 1 0,1-1 1,-1 0-1,0 1 0,1-1 1,-1 1-1,0-1 0,0 1 1,1 0-1,-1-1 0,0 1 1,0-1-1,0 1 0,1-1 1,-1 1-1,0 0 0,0-1 1,0 1-1,0 1 0,-1 0 1,0 0-1,1 0 0,-1 0 0,0 0 1,0 0-1,0-1 0,-1 1 0,1 0 1,-3 3-1,-5 4 1,0 0 0,-14 10 0,22-18-1,-122 81 30,122-81-32,1-1 0,-1 0 0,1 1 0,-1-1 0,1 1 1,-1-1-1,1 1 0,-1-1 0,1 0 0,0 1 0,-1-1 0,1 1 0,0 0 1,-1-1-1,1 1 0,0-1 0,0 1 0,-1-1 0,1 1 0,0 0 1,0 0-1,0-1 0,0 1 0,1-1-1,-1 1 1,0-1 0,0 1 0,1-1 0,-1 0 0,0 1 0,1-1 0,-1 0 0,0 1 0,1-1 0,-1 0 0,0 0 0,1 1-1,-1-1 1,1 0 0,-1 0 0,1 0 0,-1 1 0,1-1 0,36 5-86,-22-3 53,4 1-48,44 11-158,-59-13 217,-1 0 0,1 0 0,0 1 0,0 0 0,-1 0 0,1 0 0,-1 0 0,1 0 0,-1 1 0,0-1 0,0 1 0,4 5 0,-6-7 18,-1 1 0,1-1 0,-1 1 0,1-1 0,-1 0 1,1 1-1,-1-1 0,0 1 0,0-1 0,0 1 0,0-1 0,0 1 0,0-1 0,0 1 0,0-1 0,-1 1 0,1-1 0,0 0 0,-1 1 0,1-1 0,-1 1 0,0-1 0,1 0 0,-1 1 0,0-1 0,0 0 0,0 0 0,0 0 0,-1 2 0,-6 4 55,1 0 0,-1 0 0,-9 7-1,7-7 11,5-2-44,-5 4 36,-1-1 0,1 1-1,-1-2 1,-1 0 0,1 0 0,-1-1-1,0 0 1,-15 4 0,26-10-70,1 1 0,-1-1 1,1 0-1,-1 0 0,0 0 0,1 0 0,-1 0 1,1 0-1,-1 0 0,0 0 0,1 0 0,-1 0 1,0 0-1,1 0 0,-1 0 0,1 0 0,-1-1 1,1 1-1,-1 0 0,0-1 0,1 1 0,-1 0 1,1-1-1,-1 1 0,1 0 0,-1-1 0,1 1 0,0-1 1,-1 1-1,1-1 0,-1 1 0,1-1 0,0 1 1,-1-1-1,1 1 0,0-1 0,0 0 0,0 1 1,-1-1-1,1 1 0,0-1 0,0 0 0,0 1 1,0-1-1,0 1 0,0-1 0,0 0 0,0-1 1,2-12-273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13419,'2'10'2176,"5"-2"-1095,11-8-305,11-4 2160,13 1-1711,8 2-185,7 1-232,3 0-128,-2-2-344,-2-4-240,-6 9-456,-7 2-280,-13-4-552,-4-1-241,-12-9 977,-3 2-272,-9-7-224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18996,'0'1'133,"0"0"1,0 1-1,0-1 0,0 1 1,-1-1-1,1 0 0,0 1 0,-1-1 1,1 0-1,-1 0 0,1 1 1,-1-1-1,0 0 0,0 0 1,1 0-1,-1 0 0,0 0 1,-2 2-1,1-1 269,-12 17-118,1 0-1,1 1 0,0 0 0,2 0 0,-16 42 0,26-60-267,-1-1 0,0 1 0,1 0 0,0-1 0,-1 1-1,1 0 1,0-1 0,0 1 0,0 0 0,0-1 0,0 1 0,0 0-1,0-1 1,1 1 0,-1 0 0,0-1 0,1 1 0,0-1 0,-1 1-1,1-1 1,0 1 0,1 2 0,0-3 7,-1-1 0,1 1 0,-1 0 0,1 0 0,-1-1 0,1 1 0,-1-1 0,1 0 0,-1 1 0,1-1 0,0 0 0,-1 0 0,1 0 0,0 0 0,-1 0 0,1 0 0,-1-1 0,4 0 0,5-1-74,1-2 0,-1 0 0,0 0 0,1-1 0,12-8 0,-8 4-348,0-1 0,-1-1-1,0-1 1,-1 0-1,0 0 1,-1-1 0,17-23-1,-18 16-415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2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14075,'-9'14'1960,"2"2"-1119,-3 5-225,1 1 1064,4 5-560,-3-1-151,4 4-321,3 0-80,1-1-568,1-4-408,1-7 352,0-3-32,1-15-104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17692,'-1'1'124,"1"-1"0,-1 1 0,0 0 0,1 0 0,-1 0 0,1 0 0,-1 0 0,1 0 0,-1 0 0,1 0 0,0 0 0,-1 0 0,1 0 0,0 0 0,0 0 0,0 0 0,0 0 0,0 0 0,0 0 0,0 0 0,0 0 0,0 0 0,1 0 0,-1 0 0,0 1 0,1-1 0,-1 0 0,0-1 0,1 1 0,0 2 0,1-3-35,-1 1 1,0 0-1,1 0 1,-1-1-1,1 1 0,-1-1 1,1 1-1,-1-1 0,1 0 1,-1 0-1,1 0 1,0 1-1,-1-2 0,1 1 1,-1 0-1,1 0 0,2-1 1,0 0-47,-1 0-1,0 1 1,0-2 0,1 1 0,-1 0 0,0-1-1,0 1 1,0-1 0,3-3 0,-5 4-31,0 0 0,0 0 0,0 1 0,0-1 0,0 0 1,0 0-1,-1 0 0,1 0 0,0 0 0,-1-1 0,1 1 0,-1 0 0,1 0 0,-1 0 1,1-1-1,-1 1 0,0 0 0,0 0 0,1 0 0,-1-1 0,0 1 0,0 0 1,0-1-1,-1-1 0,1 2-16,-1 0 1,1 1 0,0-1-1,-1 0 1,1 1 0,-1-1-1,1 0 1,-1 1-1,1-1 1,-1 1 0,1-1-1,-1 1 1,0-1 0,1 1-1,-1-1 1,0 1 0,1 0-1,-1-1 1,0 1-1,1 0 1,-1 0 0,0-1-1,0 1 1,0 0 0,1 0-1,-1 0 1,0 0 0,0 0-1,1 0 1,-1 0-1,0 0 1,0 0 0,0 1-1,1-1 1,-1 0 0,0 0-1,0 1 1,1-1 0,-1 0-1,0 1 1,1-1-1,-1 1 1,0-1 0,1 1-1,-1-1 1,1 1 0,-1-1-1,1 1 1,-1 0 0,1-1-1,-1 1 1,1 0-1,0-1 1,-1 1 0,1 0-1,0-1 1,0 1 0,-1 0-1,1 0 1,0 0-1,0-1 1,0 2 0,0-1-21,0-1 1,0 0-1,0 0 0,0 0 1,0 0-1,0 0 1,0 0-1,0 1 1,0-1-1,0 0 0,0 0 1,0 0-1,0 0 1,0 0-1,0 1 0,0-1 1,0 0-1,0 0 1,0 0-1,0 0 1,1 0-1,-1 0 0,0 0 1,0 1-1,0-1 1,0 0-1,0 0 1,0 0-1,0 0 0,0 0 1,1 0-1,-1 0 1,0 0-1,0 0 1,0 0-1,0 0 0,0 0 1,1 0-1,-1 0 1,0 0-1,0 0 0,0 0 1,8-3-428,7-9 78,-4 0-16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16179,'4'-5'3323,"19"-18"-1467,111-133 1826,-57 63-3030,-58 67-486,-15 20-117,0 0 0,0 0 1,0 1-1,9-8 0,-10 14-14,-3 8-5,-2 9-1,-27 106-179,0-3-250,27-110 183,0 1-540,0 1-1,-7 19 0,8-31 229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16171,'-10'8'1913,"7"2"-1137,16-5-200,11-3 1321,28-3-913,11-3-128,21-3-240,7-2-136,3 0-120,1-1-184,-9 3-416,-6 1-288,-23 5-528,-9 0-232,-24 1 936,-8 0-265,-15 0-223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12099,'13'4'549,"0"0"0,0-2 0,0 1 0,0-2 0,18 1 0,68-6 397,-84 3-908,150-13 325,171-4 1013,-216 21-1195,652 30 123,-347-23-286,0-25 106,-57 1-71,662 28 467,67 37 1124,-618-12-1323,67 2 1291,-502-43-1476,0-1 0,0-2 1,0-2-1,0-2 0,-2-2 0,55-21 0,-91 30-206,-1 0-198,1 0 1,0 0 0,0 1 0,0-1 0,11 0 0,-23 3-1598,1-3 1281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 17332,'0'-1'57,"0"1"0,-1 0-1,1 0 1,0-1 0,-1 1 0,1 0 0,0 0 0,-1 0 0,1-1 0,0 1 0,-1 0 0,1 0-1,0 0 1,-1 0 0,1 0 0,-1 0 0,1 0 0,0 0 0,-1 0 0,1 0 0,-1 0 0,1 0 0,0 0-1,-1 0 1,1 0 0,0 1 0,-1-1 0,1 0 0,-1 0 0,1 0 0,0 1 0,0-1 0,-1 0 0,1 0-1,-1 1 1,-13 10 253,12-10-102,-11 11-51,0 0 1,1 1-1,0 1 1,1 0-1,0 1 1,1 0-1,-12 26 1,0 5 131,-20 68-1,29-76 17,-12 72 0,22-91-296,0 1 0,2 0 0,1 0 0,0 0 0,5 32 0,-4-46-78,0-1 0,1 0 0,-1 0 0,1 0 0,0 0 0,0 0-1,1 0 1,0 0 0,-1-1 0,1 1 0,1-1 0,-1 0-1,1 0 1,0 0 0,0 0 0,0-1 0,0 0 0,0 1 0,1-2-1,-1 1 1,1 0 0,0-1 0,0 0 0,0 0 0,0 0 0,9 1-1,21 4-394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16676,'5'13'2056,"8"0"-1104,3-6-384,7-4 1441,3-2-817,5-7-800,2 2-520,2-5 248,-1-2-160,0-12-192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18364,'5'-1'584,"42"-12"2850,-44 12-3283,0 1 0,1-1 0,-1 1 0,0 0 0,0 0 1,1 0-1,-1 0 0,0 1 0,0-1 0,0 1 0,1 0 0,2 1 1,-5-2-144,-1 1 0,1-1 0,-1 0 0,1 0 0,-1 0 1,0 1-1,1-1 0,-1 0 0,0 0 0,1 1 0,-1-1 1,0 0-1,1 1 0,-1-1 0,0 0 0,0 1 0,1-1 1,-1 1-1,0-1 0,0 0 0,0 1 0,1-1 0,-1 1 1,0-1-1,0 1 0,0-1 0,0 0 0,0 1 0,0-1 1,0 1-1,-10 13 75,-25 10-93,28-20 38,-16 10 0,-15 9-20,38-23-13,-1 0-1,1 1 1,0-1-1,0 0 1,-1 0-1,1 1 1,0-1-1,-1 0 0,1 0 1,0 1-1,0-1 1,-1 0-1,1 1 1,0-1-1,0 0 1,0 1-1,0-1 1,0 0-1,-1 1 1,1-1-1,0 0 0,0 1 1,0-1-1,0 1 1,0-1-1,0 0 1,0 1-1,0-1 1,0 0-1,1 1 1,9 7-193,23-1-208,-28-6 313,1 0-12,0 1 0,0-1 0,0 1 0,0 0 0,-1 0 0,1 1-1,-1 0 1,8 4 0,-12-6 88,1 0 0,-1 1 0,0-1 0,0 0 0,0 0 0,0 1 0,0-1 0,0 1 0,0-1 0,0 1 0,0 0 0,0-1 0,-1 1 0,1 0 0,-1-1 0,1 1 0,-1 0 0,0-1 0,0 1 0,0 0 0,0 0 0,0 0 0,0-1 0,0 1 0,-1 0 0,1 0 0,0-1 0,-1 1 0,0 0 0,1-1 0,-1 1 0,-1 2 0,-1 0 92,0 1 0,-1 0 1,1-1-1,-1 0 0,0 0 0,0 0 0,0 0 0,0-1 0,-1 1 1,0-1-1,1 0 0,-1-1 0,0 1 0,-1-1 0,1 0 1,0 0-1,-1-1 0,1 1 0,-9 0 0,12-2-31,1 0 1,0 0-1,0-1 0,0 1 1,-1 0-1,1-1 0,0 1 0,0 0 1,0-1-1,0 0 0,-1 1 1,1-1-1,0 0 0,0 1 0,0-1 1,1 0-1,-1 0 0,0 0 1,0 0-1,0 0 0,1 0 0,-1 0 1,0 0-1,1 0 0,-1 0 1,1 0-1,-1 0 0,0-2 0,0-10 108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18028,'15'5'1680,"9"-12"-1128,5-6-216,5 0 697,6 0-217,3 3-696,2 0-344,-7 1-704,1 2 199,-12 4 457,-8 0-248,-8 0-232</inkml:trace>
  <inkml:trace contextRef="#ctx0" brushRef="#br0" timeOffset="1">89 214 18116,'-8'10'2000,"-1"-1"-1360,-1 2-279,0 1 983,3 5-568,0-1-168,2-5-320,2 2-128,3-3-96,6 0-24,7-4-32,3-3 56,5-3-168,4-5-368,2 0-584,-3-4 936,1 0-144,-4 1-160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15571,'-5'21'1529,"0"-1"-1145,7 1-272,5-3 360,4-3-120,5-5-48,-3-5-304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15395,'0'9'1721,"7"7"-953,5 1-296,1 10 840,0 8-376,-2 9-127,1 10-161,-11 5-384,-2 3-96,-12 4-96,-5 3 16,-12-2-432,-5 2-288,-13 0 544,-5-5-88,-6-1-48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14123,'5'12'1384,"0"-2"-1016,21-1-136,13-5 353,8-1-209,5-2-136,-2-2-304,0-4-208,-11-5 224,-9 0-96,-20 0-104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15587,'13'12'1369,"16"-11"-953,4 2-208,11-2 344,4 2-216,2-1-160,0-4 40,-1-9-224,-2 1-72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15851,'9'-5'802,"-1"0"1,2 1-1,-1 0 0,0 0 0,19-4 0,-22 6-526,1 1 0,-1 0 0,1 0 0,-1 1 0,1 0 0,0 0 0,-1 0 0,1 1 0,10 2 0,-16-3-262,0 0 0,-1 1 0,1-1 0,0 0 1,-1 0-1,1 0 0,-1 1 0,1-1 0,-1 0 0,1 1 1,-1-1-1,1 0 0,-1 1 0,1-1 0,-1 1 0,1-1 1,-1 1-1,1-1 0,-1 1 0,0-1 0,1 1 0,-1-1 1,0 1-1,0-1 0,1 1 0,-1 0 0,0-1 0,0 1 1,0 1-1,0-1-3,0 0 0,0 1 1,-1-1-1,1 0 1,-1 1-1,1-1 0,-1 0 1,0 1-1,0-1 0,1 0 1,-1 0-1,-2 2 0,-3 3 6,0 1-1,-1-2 1,-11 8-1,-12 3 12,25-14-22,-1 1-1,1-1 1,0 1-1,0 0 1,0 0-1,0 1 1,0-1-1,-7 9 1,12-12-7,-1 0 0,1 1 1,0-1-1,0 0 0,0 1 1,0-1-1,0 0 0,0 1 0,1-1 1,-1 0-1,0 0 0,0 1 1,0-1-1,0 0 0,0 1 0,0-1 1,0 0-1,1 0 0,-1 1 1,0-1-1,0 0 0,0 0 0,1 0 1,-1 1-1,0-1 0,0 0 1,1 0-1,-1 0 0,0 0 0,0 1 1,1-1-1,-1 0 0,1 0 1,11 6-13,-10-5 8,35 15-173,-25-11 84,0-1 1,-1 2-1,1 0 1,-1 0-1,-1 1 1,1 0-1,16 15 1,-26-20 81,0-1 0,1 0 1,-1 0-1,0 1 0,0-1 0,-1 1 1,1-1-1,0 1 0,0-1 1,-1 1-1,1-1 0,-1 1 1,1-1-1,-1 1 0,0 0 1,0-1-1,1 1 0,-1 0 0,0-1 1,-1 1-1,1 2 0,-1-2 30,0 0 0,0 0 0,0 0-1,0 0 1,0 0 0,0 0 0,-1 0 0,1 0-1,-1-1 1,1 1 0,-1-1 0,0 1-1,1-1 1,-4 2 0,0 0 110,-2 1-1,1-1 1,0-1-1,-1 1 1,1-1 0,-1 0-1,0 0 1,1-1 0,-11 1-1,3-2 338,-1 0-1,-27-4 0,38 3-434,1 1 1,0-1-1,-1 0 0,1 0 1,0 0-1,0 0 0,0 0 0,0-1 1,0 1-1,0-1 0,0 0 1,0 0-1,1 0 0,-1 0 0,1-1 1,-1 1-1,1-1 0,-3-3 1,24 2-2403,22-5 1435,-10 2 193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17612,'4'2'5497,"-2"-1"-5449,-1 0-368,2-2 104,-1 1-240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14291,'62'-27'5228,"6"6"-3367,-54 18-1751,1 0-1,-1 1 1,0 0-1,1 1 1,0 1 0,-1 0-1,21 3 1,-34-2-71,0-1 0,0 0-1,1 1 1,-1-1 0,0 0 0,0 1 0,0 0 0,0-1 0,0 1 0,0 0-1,0-1 1,0 1 0,0 0 0,-1 0 0,1 0 0,0 0 0,0-1 0,-1 1-1,1 0 1,0 0 0,-1 1 0,1-1 0,-1 0 0,0 0 0,1 0 0,-1 0-1,0 0 1,0 1 0,1-1 0,-1 0 0,0 0 0,0 0 0,0 0 0,0 1-1,-1-1 1,1 0 0,0 0 0,0 0 0,-1 0 0,0 2 0,-1 5 168,-1-1 1,0 1 0,0 0 0,-6 9-1,-140 233 1859,130-219-2075,18-29-118,0 0 1,-1 0 0,1 0-1,-1 0 1,1 0 0,-1 0-1,0 0 1,0-1-1,1 1 1,-5 2 0,6-4 68,0 0-1,-1 0 1,1 0 0,0 0 0,-1 0 0,1 0 0,0 0 0,0 0 0,-1 0-1,1 0 1,0 0 0,-1 0 0,1 0 0,0 0 0,0 0 0,-1 0-1,1 0 1,0 0 0,0 0 0,-1-1 0,1 1 0,0 0 0,0 0-1,-1 0 1,1 0 0,0-1 0,0 1 0,0 0 0,-1 0 0,1-1-1,-5-16-676,3-11 50,2-7-211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 13491,'6'-4'3657,"-8"8"-921,-2 4-1455,-2 7-353,-7 2-216,3 6-336,0 3-80,-3 2-88,2 1 16,2-2-104,2 1-152,4-8-504,3-2-296,0-6 688,-1-9-144,9-8-112</inkml:trace>
  <inkml:trace contextRef="#ctx0" brushRef="#br0" timeOffset="1">256 16 17604,'19'-14'3958,"-13"13"-1706,-12 12-974,-20 30-841,-38 77 0,61-111-415,0 1 0,0-1 1,1 1-1,-2 9 0,4-16-36,0 0-1,-1-1 1,1 1-1,0 0 0,0 0 1,0-1-1,0 1 0,0 0 1,0 0-1,0 0 1,0-1-1,0 1 0,0 0 1,0 0-1,1 0 0,-1-1 1,0 1-1,0 0 1,1-1-1,-1 1 0,0 0 1,1 0-1,-1-1 1,1 1-1,-1-1 0,1 1 1,-1 0-1,1-1 0,0 1 1,-1-1-1,1 0 1,0 1-1,-1-1 0,1 1 1,0-1-1,0 0 0,-1 1 1,1-1-1,0 0 1,0 0-1,-1 0 0,1 0 1,0 0-1,0 0 1,-1 0-1,1 0 0,0 0 1,0 0-1,0 0 0,-1 0 1,1 0-1,0-1 1,0 1-1,-1 0 0,2-1 1,7-3-390,-1 1 0,0-2-1,1 1 1,-2-1 0,1-1 0,0 1 0,12-14 0,2 0-369</inkml:trace>
  <inkml:trace contextRef="#ctx0" brushRef="#br0" timeOffset="2">415 83 15587,'-3'10'1929,"-1"0"-1241,-3 3-272,-1 2 1096,1 3-696,2-1-111,-1 2-473,3 0-392,0-5-633,2-3 713,1-6-160,1-5-88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18228,'-2'4'342,"1"-1"-1,-1 1 1,0-1 0,0 0 0,0 0-1,0 0 1,0 0 0,-1 0 0,0-1-1,1 1 1,-6 3 0,-5 6 438,-4 7-248,-30 36 244,43-50-742,1 0 0,0 0 1,0 0-1,0 0 0,0 0 1,1 1-1,0-1 0,0 1 1,-1 7-1,3-13-49,0 1-1,0-1 1,0 1-1,0-1 1,0 1-1,0-1 1,0 1-1,0 0 1,0-1 0,0 1-1,0-1 1,0 1-1,0-1 1,1 1-1,-1-1 1,0 1-1,0-1 1,1 1 0,-1-1-1,0 0 1,0 1-1,1-1 1,-1 1-1,1-1 1,-1 0-1,0 1 1,1-1 0,-1 0-1,1 1 1,17 0-987,-12-2 814,-1-1 0,0 0 0,0 0 0,0 0 0,4-3 0,13-10-236,4-2-146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16307,'-10'10'1817,"-2"3"-977,-3 1-304,2 2 896,0 3-271,1 2-313,1 1-128,4-4-576,2 1-296,3-2-728,2-4-1481,0-6 1969,1-3-312,3-5-280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13995,'152'-24'5335,"75"-4"-2582,294 8-849,-243 13-1807,15-19-528,-240 20-234,-53 6 658,0 0 0,0 0 0,0 0 0,0 0 1,1 0-1,-1 0 0,0 1 0,0-1 0,0 0 1,0 0-1,1 0 0,-1 0 0,0 0 1,0 0-1,0 0 0,0 0 0,0 0 0,1 0 1,-1 0-1,0 0 0,0 0 0,0 0 0,0 0 1,1-1-1,-1 1 0,0 0 0,0 0 0,0 0 1,0 0-1,0 0 0,1 0 0,-1 0 0,0 0 1,0 0-1,0-1 0,0 1 0,0 0 1,0 0-1,0 0 0,0 0 0,0 0 0,1 0 1,-1-1-1,0 1 0,0 0 0,0 0 0,0 0 1,0 0-1,0-1 0,0 1 0,0 0 0,0 0 1,0 0-1,0 0 0,0-1 0,0 1 1,0 0-1,0 0 0,0 0 0,0 0 0,0 0 1,-1-1-1,1 1 0,0 0 0,-8-4 60,-3 3-277,-1-3-34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15875,'0'0'79,"0"1"-1,0-1 0,1 0 0,-1 1 1,0-1-1,0 0 0,1 1 0,-1-1 1,0 0-1,1 0 0,-1 1 0,0-1 1,1 0-1,-1 0 0,0 1 0,1-1 1,-1 0-1,1 0 0,-1 0 0,0 0 1,1 0-1,-1 0 0,1 1 0,-1-1 1,1 0-1,-1 0 0,0 0 0,1 0 1,-1-1-1,1 1 0,-1 0 1,1 0-1,-1 0 0,0 0 0,1 0 1,-1 0-1,0-1 0,1 1 0,-1 0 1,1 0-1,-1-1 0,1 1 0,22-15 619,-17 11-103,395-296 3772,-401 300-4366,0 0 0,0 0 0,0 0 0,0 0 0,0 1 0,0-1 0,0 0 0,0 0 0,0 0 0,1 0 0,-1 0 0,0 0 0,0 0 0,0 1 0,0-1 0,0 0 0,0 0 0,0 0 0,0 0 0,0 0 0,0 0 0,1 0 0,-1 0 0,0 0 0,0 0 0,0 1 0,0-1 0,0 0 0,0 0 0,0 0 0,1 0 0,-1 0 0,0 0 0,0 0 0,0 0 0,0 0 0,0 0 0,1 0 0,-1 0 0,0 0 0,0 0 0,0 0 0,0 0 0,0 0 0,0 0 0,0-1 0,1 1 0,-1 0 0,0 0 0,0 0 0,0 0 0,0 0 0,0 0 0,0 0 0,0 0 0,1 0 0,-1-1 0,-21 42-29,3-8-3,-14 32-61,18-40-80,2 1 0,0 0 0,2 1 0,-13 52 0,23-77 103,-2 23-656,3-25 712,-1 1 1,0-1 0,0 1 0,0-1 0,0 0 0,1 1 0,-1-1-1,0 1 1,0-1 0,1 1 0,-1-1 0,0 0 0,1 1 0,-1-1-1,0 0 1,1 1 0,-1-1 0,0 0 0,1 0 0,-1 1 0,1-1 0,-1 0-1,1 0 1,-1 0 0,1 1 0,-1-1 0,1 0 0,-1 0 0,0 0-1,1 0 1,-1 0 0,1 0 0,-1 0 0,1 0 0,-1 0 0,1 0 0,-1 0-1,1-1 1,-1 1 0,1 0 0,-1 0 0,1 0 0,-1-1 0,0 1-1,1 0 1,-1 0 0,1-1 0,-1 1 0,1-1 0,25-14-407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16596,'-26'25'1548,"-27"37"0,44-49-1309,0 0 0,1 0 1,0 1-1,2 0 0,-9 22 0,11-23-130,0 0 0,2 0-1,-1 0 1,1 0 0,1 0-1,1 0 1,0 1 0,2 17-1,-2-26-94,1-1 0,0 1 0,0-1 0,0 1 0,0-1-1,1 0 1,0 0 0,0 0 0,0 0 0,0 0-1,0 0 1,1 0 0,0-1 0,0 1 0,0-1 0,0 0-1,0 0 1,1 0 0,-1 0 0,1-1 0,0 1-1,0-1 1,0 0 0,0 0 0,0 0 0,0-1 0,0 1-1,6 0 1,-4-1 44,0-1-1,0 1 1,0-1-1,0 0 1,0-1 0,0 1-1,0-1 1,0 0-1,-1-1 1,1 0 0,0 1-1,-1-2 1,1 1-1,-1-1 1,1 0-1,-1 0 1,0 0 0,-1-1-1,1 1 1,0-1-1,-1-1 1,5-5-1,-8 9-26,0 0 0,0 0 0,0 0 0,0-1 0,0 1 0,0 0 0,0 0 0,-1-1 0,1 1 0,-1 0 0,1-1 0,-1 1 0,1-1 0,-1 1 0,0-1 0,0 1 0,0 0 0,1-1 0,-1 1 0,-1-1 0,1 1 0,0-1 0,0 1 0,-1-1-1,1 1 1,0-1 0,-1 1 0,0 0 0,1-1 0,-1 1 0,0 0 0,1 0 0,-1-1 0,0 1 0,-1-1 0,-1-1 14,0 1 1,1 0-1,-1 0 0,0 0 1,0 0-1,0 0 1,0 0-1,-1 1 0,1 0 1,0 0-1,-1 0 0,1 0 1,-6-1-1,-1 1-61,0 1 1,0 0-1,0 0 0,1 1 0,-1 0 0,0 1 1,1 0-1,-1 0 0,1 1 0,0 0 1,-11 6-1,9 0-91,7 0-44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 16420,'-9'-18'2925,"11"13"-1602,8 8-838,139 52 289,-13-5-774,-133-49 2,2 2 3,1-1-1,0 1 0,-1 0 1,7 6-1,-11-9-2,0 0-1,-1 1 1,1-1 0,0 1-1,-1-1 1,1 1 0,-1-1-1,1 1 1,-1 0 0,1-1-1,-1 1 1,0 0 0,1-1-1,-1 1 1,0 0 0,1 0-1,-1-1 1,0 1 0,0 0-1,0 0 1,0-1 0,0 1-1,0 0 1,0 0 0,0-1-1,0 1 1,0 0 0,0 0-1,0-1 1,0 1 0,-1 0-1,1 0 1,0-1 0,0 1-1,-1 0 1,1-1 0,-1 1-1,1 0 1,-1-1 0,1 1-1,-1-1 1,1 1 0,-1 0-1,0 0 1,-9 7 64,0-1 0,0 1-1,0-1 1,-23 10 0,-50 17 389,54-23-285,-91 30 555,40-15-1649,71-21 2,18-4 141,3-1 227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16331,'-5'0'2493,"-17"3"-1715,1 1 0,0 0 0,1 2 1,-32 12-1,-76 42-332,102-47-480,0 2-1,0 0 1,2 2 0,0 0 0,-22 23 0,37-29-377,7-7 162,4-3-261,13-11 169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20 18396,'-6'-3'136,"0"0"0,0 1 0,0-1-1,0 1 1,0 0 0,0 1 0,0-1 0,-1 1 0,1 1 0,0-1 0,-1 1-1,1 0 1,-1 1 0,1-1 0,-1 1 0,1 0 0,0 1 0,0 0 0,0 0 0,0 0-1,0 0 1,0 1 0,0 0 0,1 1 0,-1-1 0,-4 5 0,1-1-60,0 0 1,0 1 0,1 0 0,0 1-1,-8 11 1,14-17-65,-1 0-1,1 0 1,0 1 0,0-1-1,1 1 1,-1-1-1,0 1 1,1-1-1,0 1 1,0 0 0,0 0-1,1 0 1,-1 0-1,1-1 1,0 1 0,0 0-1,0 0 1,0 0-1,2 4 1,-1-6-4,-1 0 0,1 0 0,1 0 0,-1 0 0,0 0-1,0-1 1,1 1 0,-1 0 0,1-1 0,-1 1 0,1-1 0,0 1 0,0-1 0,0 0 0,0 0 0,-1 0 0,2 0 0,-1 0 0,0 0 0,0 0 0,0-1-1,0 1 1,0-1 0,0 1 0,1-1 0,-1 0 0,0 0 0,0 0 0,1 0 0,-1-1 0,0 1 0,4-1 0,5-2 17,0 1 0,-1-1 0,1-1 1,-1 0-1,12-6 0,-5 0 9,-1 0 0,0 0-1,0-2 1,-1 0-1,-1 0 1,0-2 0,-1 1-1,18-25 1,-22 24-29,-9 14-5,0 0 0,0 0 0,0 0 0,0 0 0,0 0 0,0 0 0,0 0 0,0 0 0,0 0 0,0 0 0,0 0 0,0 0 0,0 0-1,0 0 1,0 0 0,-1 0 0,1 0 0,0 0 0,0 0 0,0 0 0,0-1 0,0 1 0,0 0 0,0 0 0,0 0 0,0 0 0,0 0 0,0 0 0,0 0 0,0 0 0,0 0 0,0 0 0,-14 22-5,0 7-4,1 1 1,1 0-1,-15 63 1,25-82-27,0 1 0,0 0 0,2 0 0,-1 0 0,1 0 0,1 0 0,0 0 0,1-1 0,0 1 0,1 0 0,0-1 0,1 1 0,0-1 0,7 13 0,13 16-293,-24-40 333,0 1 0,0-1 0,0 1 0,0-1 0,0 1 0,0-1 0,0 0 0,0 1 0,0-1 0,0 1 0,0-1 0,0 0 0,0 1 0,-1-1 0,1 1 0,0-1 0,0 0 0,0 1 0,-1-1 0,1 0 0,0 1 0,0-1 0,-1 0 0,1 1 0,0-1 0,0 0 0,-1 0 0,1 1 0,0-1 0,-1 0 0,1 0 0,-1 0 0,1 1 0,0-1 0,-1 0 0,1 0 0,0 0 0,-1 0 0,1 0 0,-1 0 0,1 0 0,-1 0 0,1 0 0,-1 0 0,-23 2 382,20-2-299,-35 1 1054,-57-7 1,79 4-882,-1-1 1,1 0 0,0-1-1,1-2 1,-29-11-1,45 17-294,-1 0 0,1-1 0,-1 1 0,0 0 1,1-1-1,-1 1 0,1 0 0,-1-1 0,1 1 0,-1 0 0,1-1 0,-1 1 0,1-1 0,-1 1 0,1-1 1,0 0-1,-1 1 0,1-1 0,0 1 0,-1-2 0,1 1-13,0 1 0,0-1-1,0 1 1,1 0 0,-1-1 0,0 1 0,0-1 0,0 1-1,1 0 1,-1-1 0,0 1 0,0-1 0,1 1 0,-1 0-1,0-1 1,1 1 0,-1 0 0,1 0 0,-1-1 0,0 1-1,1 0 1,0 0 0,32-10-943,1 7 421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3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15259,'4'43'1967,"13"275"4896,-17-317-6825,0 1 0,0-1 0,0 0 1,0 1-1,1-1 0,-1 1 0,0-1 0,1 1 0,-1-1 0,1 0 0,-1 1 0,1-1 0,-1 0 1,1 1-1,2 1 0,-3-2-4,1-1 0,0 1 1,-1-1-1,1 1 0,0-1 1,0 0-1,-1 1 0,1-1 1,0 0-1,0 1 0,0-1 1,0 0-1,-1 0 0,1 0 1,0 0-1,0 0 0,0 0 1,0 0-1,0 0 0,0-1 1,6-1 144,-1 0 1,1 0-1,-1-1 1,0 0 0,9-7-1,-5 5-113,20-14 249,0-2-1,-1-1 1,38-36 0,68-84-485,-95 97-156,10-12-1238,79-117-1,-104 135 853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13059,'-1'1'308,"-9"30"3240,11-18-1222,-1-13-2229,1 0 0,-1 0 0,0 0 1,1 0-1,-1 1 0,1-1 0,-1 0 0,0 0 0,1 0 1,-1 0-1,1 0 0,-1 0 0,1 0 0,-1 0 0,1-1 0,-1 1 1,0 0-1,1 0 0,-1 0 0,1 0 0,-1 0 0,0-1 1,1 1-1,-1 0 0,0 0 0,1-1 0,-1 1 0,0 0 0,1-1 1,-1 1-1,13-12 331,-1 1 1,0-2-1,-1 1 1,0-2-1,11-17 1,-8 10-176,62-91 613,26-36-286,-100 146-571,20-21 63,-22 22-71,1 1 0,-1 0 0,1-1-1,-1 1 1,0 0 0,1 0 0,-1-1 0,1 1 0,-1 0-1,1 0 1,-1 0 0,1 0 0,-1 0 0,1-1 0,-1 1 0,1 0-1,-1 0 1,1 0 0,-1 0 0,1 1 0,-1-1 0,1 0-1,0 0 1,-1 0 0,0 0 0,1 0 0,-1 1 0,1-1 0,-1 0-1,1 0 1,-1 1 0,1-1 0,-1 0 0,0 1 0,1-1-1,-1 0 1,0 1 0,1-1 0,-1 1 0,0-1 0,1 1-1,-1-1 1,0 0 0,0 1 0,0-1 0,1 1 0,-1-1 0,0 1-1,0-1 1,0 2 0,6 21-69,-1 0 0,-1 0 0,-2 1 0,1 34 0,-1-20-365,-1 25 111,-4-46 103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12931,'2'0'133,"-1"1"-1,1-1 1,-1 0 0,1 1 0,0-1-1,-1 0 1,1 0 0,0 0 0,-1 0-1,1 0 1,-1-1 0,1 1 0,-1 0-1,1-1 1,0 1 0,-1-1 0,1 0 0,-1 1-1,3-3 1,8-2 550,25-3 79,1 1-1,0 2 1,58 0 0,-47 3-420,646-6 984,3 41-1304,82-1 0,-144-31 51,-567-4-87,-1-2 0,83-19 0,-151 24 9,1 0 0,-1 0 0,0 0 0,0 0-1,0 0 1,1 0 0,-1 0 0,0 0 0,0 0 0,1 0 0,-1 0-1,0 0 1,0 0 0,0 0 0,1 0 0,-1-1 0,0 1 0,0 0-1,0 0 1,0 0 0,1 0 0,-1 0 0,0 0 0,0-1 0,0 1 0,0 0-1,0 0 1,1 0 0,-1 0 0,0-1 0,0 1 0,0 0 0,0 0-1,0 0 1,0-1 0,0 1 0,0 0 0,0 0 0,0 0 0,0-1-1,0 1 1,0 0 0,0 0 0,0-1 0,0 1 0,0 0 0,0 0-1,0 0 1,0-1 0,0 1 0,0 0 0,0 0 0,0 0 0,0-1-1,-1 1 1,1 0 0,0 0 0,0 0 0,0 0 0,0-1 0,0 1-1,-1 0 1,1 0 0,0 0 0,0 0 0,0 0 0,-1 0 0,1-1 0,0 1-8,-8-9-67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 10610,'-232'17'4221,"335"-15"-791,1609-27 691,-1051 18-4240,-653 7 115,880 13-940,-839-7 409,-35-4 652,0 0 0,0-1 0,-1 0 0,1-1 0,0-1 0,14-2 0,-13-1-23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15747,'5'0'1825,"5"-3"-1161,7 0-96,6 2 824,8-4-335,4 1-153,6 1-232,2 0-104,-3 0-184,-1 2-48,-6 1-280,-4 0-232,-9 3-776,-6-2 872,-2 1-160,0-2-40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14531,'-13'-5'2061,"24"6"173,4 1-1713,568 27 3392,-387-25-3893,166-2-564,-212-2-903,-164 2 996,3 0 169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2612 0 11282,'1'0'71,"-1"0"0,1 1-1,-1-1 1,1 0 0,-1 0-1,1 1 1,-1-1-1,1 0 1,-1 1 0,0-1-1,1 0 1,-1 1 0,0-1-1,1 1 1,-1-1-1,0 0 1,0 1 0,1-1-1,-1 1 1,0-1 0,0 1-1,0-1 1,0 1-1,1-1 1,-1 1 0,0-1-1,0 2 1,2 20 358,-1-12-430,19 112 212,9 80 232,-26-171-324,-3 0 1,0 0-1,-2 0 1,-10 51-1,-29 111 364,-60 291-54,45-100-259,12-62 167,-66 201 125,71-383-419,-96 226 0,-61 40-20,81-173 1,-143 234 72,70-175-11,-97 147-7,189-305-61,-138 148 0,-136 100-7,318-331 44,-3-3 1,-101 70 0,155-118-51,-8 6 73,0 0 0,0-1 0,-1 0 0,-14 5 0,23-10-52,-1 1 0,0-1-1,1 1 1,-1-1 0,0 1 0,1-1 0,-1 0 0,0 0-1,1 0 1,-1 0 0,0 0 0,1 0 0,-1 0 0,0-1 0,1 1-1,-1-1 1,0 1 0,1-1 0,-1 1 0,1-1 0,-1 0-1,1 0 1,-1 0 0,1 0 0,0 0 0,-1 0 0,1 0-1,0 0 1,0-1 0,0 1 0,0 0 0,0-1 0,0 1-1,0-1 1,1 1 0,-2-3 0,-1-7 98,1 0-1,-2-20 1,3 20-1320,0 9-128,-1 21-1654,0-13 2515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13 13243,'-3'-13'1861,"-4"17"-635,-11 22-250,15-21-961,-287 447 1151,248-388-825,41-62-319,-1 0 0,1 0 0,0 0 0,0 0 0,0 0 0,0 0 0,0 0 1,0 1-1,0-1 0,1 0 0,-1 5 0,1-6-17,0-1 1,0 0 0,0 1-1,0-1 1,0 0 0,1 0 0,-1 1-1,0-1 1,0 0 0,0 1-1,0-1 1,1 0 0,-1 0-1,0 1 1,0-1 0,1 0-1,-1 0 1,0 0 0,0 1-1,1-1 1,-1 0 0,0 0-1,1 0 1,-1 0 0,0 1-1,1-1 1,-1 0 0,1 0-1,18-3 81,35-11-263,1 3 0,0 2 0,0 2 0,81 1 1,-105 6-476,-5 0 348,0 0 1,-1-2-1,1 0 0,40-11 1,0-11-343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32 18028,'1'-2'122,"-1"1"-1,0 0 1,1 0 0,-1-1 0,0 1-1,0 0 1,0-1 0,0 1 0,0 0-1,0-1 1,0 1 0,0 0 0,-1 0 0,1-1-1,0 1 1,-1 0 0,1 0 0,-1 0-1,1-1 1,-2 0 0,1 2-70,0-1-1,0 1 1,0-1 0,0 1-1,0 0 1,0-1 0,0 1-1,-1 0 1,1 0 0,0 0-1,0 0 1,0 0 0,0 0-1,0 0 1,-1 0 0,1 0 0,0 1-1,0-1 1,0 0 0,0 1-1,0-1 1,0 1 0,0-1-1,0 1 1,-1 0 0,-13 8 67,0 1 0,0 0 1,1 0-1,0 2 0,1-1 1,1 2-1,-17 19 1,26-28-107,-1 0 1,1 1-1,0-1 1,0 0 0,0 1-1,0 0 1,1 0 0,0 0-1,0 0 1,0 0 0,1 0-1,-2 11 1,3-16-10,0 1-1,0 0 1,1 0 0,-1 0 0,0-1 0,0 1-1,1 0 1,-1 0 0,1-1 0,-1 1 0,1 0-1,-1-1 1,1 1 0,-1 0 0,1-1-1,-1 1 1,1-1 0,0 1 0,-1-1 0,1 1-1,0-1 1,0 0 0,-1 1 0,1-1 0,0 0-1,0 1 1,-1-1 0,1 0 0,0 0-1,0 0 1,0 0 0,1 0 0,27-1 44,-28 1-45,12-3 19,0 0 1,-1 0-1,0-1 0,0-1 0,0 0 1,0-1-1,-1 0 0,0 0 0,19-15 1,-14 8 81,-1-1 1,0 0 0,-1-1-1,0-1 1,15-23 0,-35 48-59,1 1 1,1-1-1,0 1 1,0 0 0,1 0-1,0 0 1,-1 13-1,2-17-174,1 0 1,1 0-1,-1 1 0,1-1 0,0 0 1,1 0-1,-1 1 0,1-1 0,1 0 1,-1 0-1,1 0 0,0 0 0,5 10 1,-6-14 42,0 0 0,1 0 0,-1 0 0,1 0 0,0 0 1,-1-1-1,1 1 0,0-1 0,0 1 0,0-1 0,0 0 1,0 1-1,0-1 0,1 0 0,-1-1 0,0 1 0,0 0 1,1-1-1,-1 1 0,1-1 0,-1 1 0,4-1 0,9-1-639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17212,'5'11'1528,"4"3"-968,1 1-256,7 8 648,-1 0-263,4 4-153,0 4-104,-1 4-176,-8-2-88,-6 1-88,-4 0 0,-15 2-40,-5 2 32,-5-3-272,-4 0-272,-3-11 416,2-5-32,1-11-96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14923,'6'-3'407,"0"-1"-1,0 1 1,0 0 0,0 0-1,1 1 1,-1 0 0,1 0-1,10-2 1,-15 4-379,-1 0 0,1 0 0,0 0-1,-1 0 1,1 0 0,-1 0 0,1 0 0,0 0 0,-1 1 0,1-1 0,-1 1 0,1-1 0,-1 1 0,1 0-1,-1-1 1,1 1 0,-1 0 0,0 0 0,1 0 0,-1 0 0,0 0 0,0 0 0,0 0 0,0 1-1,0-1 1,0 0 0,0 1 0,0-1 0,0 0 0,-1 1 0,1-1 0,-1 1 0,1-1 0,-1 1 0,1 0-1,-1-1 1,0 1 0,0-1 0,0 1 0,0 0 0,0 1 0,-1 7-28,0-1 0,0 1 0,-1-1 1,-1 0-1,1 0 0,-2 0 0,1 0 0,-1 0 0,0-1 0,-9 13 1,6-10 1,1 0 1,1 0 0,0 0 0,1 0 0,-6 23 0,9-33-3,1 1 0,0-1 1,-1 1-1,1 0 1,0-1-1,0 1 1,0-1-1,0 1 1,0-1-1,1 1 1,-1-1-1,0 1 0,1-1 1,-1 1-1,1-1 1,-1 1-1,1-1 1,0 0-1,0 1 1,-1-1-1,1 0 0,0 1 1,0-1-1,0 0 1,1 0-1,-1 0 1,0 0-1,0 0 1,0 0-1,1 0 1,-1-1-1,1 1 0,-1 0 1,0-1-1,1 1 1,-1-1-1,1 1 1,-1-1-1,1 0 1,0 0-1,-1 0 1,1 0-1,1 0 0,6 0 1,-1 0 0,1-1-1,0 0 1,-1-1-1,1 0 1,12-4 0,-4-1 95,0-1 0,-1 0 0,1-1 1,-2-1-1,1 0 0,-1-1 1,-1-1-1,0 0 0,0-1 1,-2 0-1,1-1 0,-2-1 1,14-21-1,-24 34-27,1 0-12,-1 1-1,0-1 1,1 0 0,-1 0-1,0 0 1,0-1 0,0 1-1,0 0 1,-1 0 0,1 0-1,0-1 1,-1 1-1,0 0 1,1-5 0,-2 7-45,1 1 0,-1-1 0,1 0 1,-1 0-1,1 0 0,-1 0 0,1 1 1,-1-1-1,1 0 0,-1 0 1,1 1-1,-1-1 0,1 0 0,0 1 1,-1-1-1,1 0 0,0 1 0,-1-1 1,1 1-1,0-1 0,-1 1 0,1-1 1,0 1-1,0-1 0,0 1 0,-1-1 1,1 1-1,0-1 0,0 2 0,-9 17 54,5-7-56,0 0 0,1-1-1,0 1 1,1 0 0,0 0 0,0 18 0,2-28-10,0 1 0,0 0 1,1 0-1,-1-1 0,0 1 1,1 0-1,0-1 0,-1 1 1,1 0-1,0-1 0,0 1 1,1-1-1,-1 0 0,0 1 1,1-1-1,-1 0 0,1 0 1,0 0-1,0 0 0,0 0 1,0 0-1,0-1 0,0 1 1,1 0-1,-1-1 0,0 0 1,1 0-1,-1 0 0,1 0 1,-1 0-1,1 0 0,0 0 0,-1-1 1,5 1-1,2-1 43,-1 0 1,1 0-1,-1-1 0,1-1 1,-1 1-1,0-1 0,0 0 1,0-1-1,0 0 0,0-1 0,0 1 1,-1-1-1,1-1 0,7-5 1,-7 4 60,0-1 0,0 1 0,0-2 1,-1 1-1,0-1 0,0 0 0,-1 0 1,0-1-1,0 0 0,-1 0 0,5-11 1,-10 19-90,1 0 1,-1 0 0,1 1 0,-1-1 0,1 0 0,-1 0 0,0 0-1,0 0 1,0 0 0,1 0 0,-1 0 0,0 0 0,0-1-1,0 1 1,-1 0 0,1 0 0,0 0 0,0 0 0,0 0 0,-1 0-1,1 0 1,-1-1 0,0 2-12,0 0 1,1 0-1,-1 0 0,0 1 0,0-1 0,1 0 1,-1 0-1,0 0 0,1 1 0,-1-1 0,0 0 1,1 1-1,-1-1 0,0 1 0,1-1 0,-1 1 1,1-1-1,-1 1 0,1-1 0,-1 1 0,1-1 1,-1 1-1,1 0 0,0-1 0,-1 1 0,1-1 1,0 1-1,-1 0 0,1 0 0,0 0 0,-3 5-6,0 0 1,0 0-1,1 0 0,0 0 0,0 0 0,1 0 0,-1 0 0,1 0 0,1 1 0,-1-1 0,1 1 0,1 11 0,0-15 3,-1 0 0,1 0 0,0-1 0,-1 1 0,1-1 0,0 1 0,1-1-1,-1 1 1,0-1 0,1 1 0,-1-1 0,1 0 0,0 0 0,0 0 0,0 0-1,0 0 1,0 0 0,0-1 0,0 1 0,0-1 0,1 1 0,-1-1 0,1 0-1,-1 0 1,1 0 0,0 0 0,-1 0 0,1-1 0,0 1 0,-1-1 0,1 0-1,3 0 1,-2 1 32,-1-2-1,1 1 0,-1 0 1,1-1-1,-1 1 0,0-1 0,1 0 1,-1 0-1,0-1 0,0 1 1,0 0-1,0-1 0,0 0 0,0 0 1,0 0-1,0 0 0,-1 0 1,1-1-1,-1 1 0,1-1 1,-1 0-1,0 1 0,0-1 0,0 0 1,-1 0-1,1 0 0,-1-1 1,2-2-1,0-4 49,0 1 1,-1-1 0,0 0-1,0 0 1,-1 0 0,0 0-1,-1 0 1,-2-17-1,3 27-80,-1-1-1,0 1 0,0-1 1,0 0-1,0 1 0,-1-1 1,1 1-1,0-1 0,0 1 1,0-1-1,0 0 1,-1 1-1,1-1 0,0 1 1,0-1-1,-1 1 0,1-1 1,0 1-1,-1-1 0,1 1 1,-1 0-1,0-2 0,1 3-3,0 0 0,0-1 0,0 1 0,0 0 0,0 0 0,0-1 0,0 1 0,1 0 0,-1-1-1,0 1 1,0-1 0,0 1 0,1 0 0,-1-1 0,0 1 0,1-1 0,-1 1 0,1-1 0,-1 1 0,1-1-1,0 2 1,3 2-6,1 1-1,-1-1 0,1 0 0,0 0 1,0-1-1,1 1 0,-1-1 0,1 0 1,0 0-1,-1-1 0,1 0 0,0 0 1,1 0-1,-1-1 0,0 0 0,0 0 1,0-1-1,9 1 0,2-1-2,0-1-1,0 0 1,0-2-1,0 0 1,26-7-1,-26 4 5,0 0-1,-1-1 0,0 0 0,25-16 1,-35 19 3,0 0 1,-1 0-1,1-1 0,-1 0 1,0 1-1,-1-2 1,1 1-1,-1 0 1,0-1-1,0 0 1,-1 0-1,0 0 0,0-1 1,4-11-1,-7 17 5,0 1-1,0 0 1,1 0-1,-1-1 0,0 1 1,0 0-1,0-1 1,0 1-1,0 0 1,0 0-1,0-1 0,0 1 1,0 0-1,0-1 1,0 1-1,0 0 1,0-1-1,0 1 0,0 0 1,0-1-1,0 1 1,0 0-1,0 0 0,0-1 1,-1 1-1,1 0 1,0-1-1,0 1 1,0 0-1,0 0 0,-1-1 1,-8 5-23,-9 14-12,12-9 18,0 0-1,0 0 1,1 1-1,-5 14 1,8-20 9,0 0 0,1 0 0,-1 1-1,1-1 1,0 1 0,1-1 0,-1 1 0,1-1 0,0 1 0,0 0 0,0-1 0,2 9 0,-1-11 4,-1-1 1,1 1-1,-1-1 0,1 0 1,0 0-1,-1 1 0,1-1 0,0 0 1,0 0-1,0 0 0,0 0 0,0 0 1,0 0-1,0 0 0,0 0 0,0 0 1,0 0-1,1-1 0,-1 1 1,0 0-1,1-1 0,-1 1 0,2 0 1,0-1-2,0 0 1,0 0 0,0 0-1,0 0 1,0 0 0,0-1-1,0 1 1,0-1 0,0 0 0,5-1-1,2-3 3,-1 1 0,1-1-1,-1-1 1,0 0 0,11-9 0,-13 9 2,3-2 0,0-1 0,0 0 0,-1 0 0,0-1 0,0-1 1,7-13-1,-14 21-115,-9 12 53,-8 16-3,13-20 60,0 0-1,-1 1 0,2-1 0,-1 1 0,1 0 0,0-1 0,0 1 0,0 0 0,1 0 0,0 0 0,0-1 1,1 1-1,-1 0 0,1 0 0,0-1 0,1 1 0,0 0 0,2 5 0,-2-6-20,1 0 0,0-1 0,0 1 0,0-1 1,1 0-1,-1 0 0,1 0 0,0-1 0,0 1 0,0-1 0,1 0 0,-1 0 0,1 0 0,0-1 0,-1 1 0,1-1 0,0 0 1,1-1-1,8 3 0,-7-3 35,0 0 0,1 0 1,-1 0-1,1-1 0,-1 0 1,1 0-1,-1-1 0,0 0 1,1 0-1,-1-1 0,0 0 1,0 0-1,12-6 0,4-6-53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17940,'0'3'1800,"-3"-1"-1152,0-1-288,4 2 785,6-2-929,1-2 152,0-5-160,-1-1-328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0 809 11755,'19'20'2178,"-12"-12"-1778,-1-1 0,2 0 0,-1 0 0,1-1 0,0 1 0,0-2 0,1 1 0,0-1 0,0-1 0,12 6 0,-3-5-55,0-1-1,0-1 1,0 0-1,0-2 0,0 0 1,31-2-1,112-20 814,-86 8-1033,38 0-28,92-17-6,-132 15-63,69-18 175,-116 26-34,1-2-1,-2-2 0,33-16 1,40-25 233,123-47 1,-202 90-382,-1-1 1,0-1-1,0 0 0,-1-1 1,-1-1-1,30-30 0,-22 20-2,43-31 0,-47 38-13,-1 0 0,34-37 0,-34 32-1,43-35 1,6 9 8,2 2 0,2 4 0,110-45 0,-175 82-16,1 1-1,0 0 0,0 1 1,0 0-1,0 0 0,1 1 0,-1 0 1,0 0-1,1 1 0,-1 0 1,0 0-1,1 1 0,-1 0 1,0 0-1,0 1 0,1 1 1,9 3-1,-5-1-6,151 62-44,-135-53 56,0 1 1,-1 2-1,35 26 0,-44-26-2,-1 1 1,-1 1-1,0 0 1,15 24-1,-16-20 4,1-1 0,2 0 0,21 19-1,129 101 120,113 102 150,-265-229-237,0-1 0,0 0 0,2-1 0,0-2 0,0 0 0,1 0 0,0-2 0,1-1 0,0 0 0,0-2 0,0 0 0,30 3 0,51 5 21,0-5 0,203-9 0,-227-6-441,-94-15-1516,8-3 1479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 17492,'6'-32'3233,"-6"32"-3177,1-1 0,-1 0 0,0 1 0,0-1 0,0 1 0,0-1 0,0 0 0,0 1 0,-1-1 0,1 1 0,0-1 0,0 1 0,0-1 0,0 1 0,-1-1 0,1 0 0,0 1 0,-1-1 0,1 1 0,0 0 1,-1-1-1,1 1 0,0-1 0,-1 1 0,1-1 0,-1 1 0,1 0 0,-1-1 0,1 1 0,-1 0 0,1 0 0,-1-1 0,1 1 0,-1 0 0,1 0 0,-1 0 0,0 0 0,1 0 0,-1 0 0,1-1 0,-1 1 0,0 0 0,1 1 0,-1-1 0,1 0 0,-1 0 0,1 0 0,-1 0 0,1 0 0,-1 1 0,0-1 0,-10 4 37,1 0 0,0 1 0,0 0-1,1 1 1,-1 0 0,1 0-1,1 1 1,-1 0 0,1 1 0,0 0-1,1 0 1,0 0 0,0 1 0,1 0-1,0 1 1,-9 18 0,14-26-119,1-1 0,-1 1 1,1-1-1,0 1 0,-1-1 1,1 1-1,0 0 0,0-1 1,0 1-1,0-1 1,0 1-1,1-1 0,-1 1 1,0 0-1,1-1 0,-1 1 1,1-1-1,-1 0 0,1 1 1,0-1-1,0 1 0,-1-1 1,1 0-1,0 1 0,0-1 1,0 0-1,0 0 0,1 0 1,-1 0-1,0 0 0,0 0 1,1 0-1,-1 0 0,1-1 1,-1 1-1,1 0 0,-1-1 1,1 1-1,2-1 1,7 4-219,0-2 1,1 1 0,-1-2 0,15 2 0,-19-3 126,9 1-133,28 3-271,-41-4 496,-1 1 0,1-1 0,-1 1 0,1 0 0,0 0 0,-1 0 0,0 0 0,1 0 0,-1 1 0,0-1 1,1 1-1,2 2 0,-5-3 34,1-1 0,-1 1 1,0 0-1,1 0 0,-1-1 1,0 1-1,0 0 0,1 0 1,-1-1-1,0 1 0,0 0 1,0 0-1,0 0 0,0-1 1,0 1-1,0 0 1,-1 0-1,1-1 0,0 1 1,0 0-1,-1 0 0,1-1 1,0 1-1,-1 0 0,1-1 1,0 1-1,-1 0 0,1-1 1,-1 1-1,1-1 0,-1 1 1,0 0-1,0 0 0,-22 18 362,21-18-338,-8 7 135,0-1 1,-1 0-1,0-1 1,-1-1-1,1 1 0,-1-2 1,0 0-1,-1 0 0,1-1 1,0-1-1,-14 2 1,25-4-207,0 0 1,0 0-1,0 0 0,0 0 1,0 0-1,0 0 1,0 0-1,0 0 1,0 0-1,0 0 1,0-1-1,0 1 1,0 0-1,0-1 1,0 1-1,0-1 0,0 1 1,0-1-1,0 0 1,0 1-1,0-1 1,1 0-1,-1 0 1,0 1-1,1-1 1,-1 0-1,0 0 1,1 0-1,-1 0 0,1 0 1,-1 0-1,1 0 1,0 0-1,-1 0 1,1-2-1,0 0-51,0 0-1,0 0 0,1 0 0,-1 0 1,1 0-1,0 0 0,0 1 0,0-1 1,0 0-1,0 0 0,1 1 0,1-4 1,13-16-475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13611,'13'4'1466,"0"-1"0,0 0 0,1-1 0,18 0 0,-27-2-1198,0 0 1,0 0 0,0-1-1,0 1 1,0-1 0,0-1-1,0 1 1,0-1 0,0 0-1,0 0 1,-1 0 0,1 0-1,-1-1 1,7-5 0,-10 7-256,0 0-1,0 0 1,0 0 0,0-1 0,0 1 0,-1 0 0,1 0 0,0-1 0,-1 1 0,1 0 0,0-1 0,-1 1-1,0 0 1,1-1 0,-1 1 0,0-1 0,0 1 0,0-1 0,0 1 0,0-1 0,0 1 0,0-1 0,0 1-1,-1 0 1,1-1 0,-1 1 0,1-1 0,-1 1 0,1 0 0,-1-1 0,0 1 0,0 0 0,1 0 0,-1 0-1,0-1 1,0 1 0,0 0 0,0 0 0,0 0 0,-1 1 0,1-1 0,0 0 0,0 0 0,-1 1 0,1-1-1,0 0 1,-1 1 0,1-1 0,-1 1 0,1 0 0,0 0 0,-3-1 0,-3 1-15,0 0 0,1 1 0,-1-1 0,0 1 0,1 1 0,-1-1 0,1 1 0,-1 0 0,1 1 0,0-1-1,0 1 1,-9 6 0,7-4-14,1 0 0,0 1 0,0 0 0,1 0 0,0 1 0,0-1 0,0 2 0,1-1 0,-5 8 0,9-13 4,0-1 0,0 1 1,0 0-1,0-1 0,0 1 0,1 0 0,-1 0 1,0-1-1,1 1 0,0 0 0,0 0 0,-1 0 0,1 0 1,0 0-1,0 0 0,0-1 0,1 1 0,-1 0 0,0 0 1,1 0-1,0 0 0,-1-1 0,1 1 0,0 0 1,0 0-1,-1-1 0,2 1 0,-1-1 0,0 1 0,0-1 1,0 1-1,1-1 0,-1 0 0,0 1 0,1-1 1,2 1-1,0 1-17,1-1 0,0 1 1,0-1-1,0 0 1,0-1-1,0 1 0,0-1 1,0 0-1,0 0 0,1-1 1,-1 0-1,7 0 1,1-2-18,0 0 0,0-1 0,0-1 0,-1 0 0,1 0 1,-1-2-1,18-9 0,-21 10 1,0 0 1,-1 0 0,0-1-1,0 0 1,-1 0-1,1-1 1,-1 0-1,6-9 1,-18 25 12,0 1 1,0-1-1,-5 19 0,9-25 29,0 1-1,0 0 1,1 0-1,-1-1 0,1 1 1,0 0-1,0 0 1,0-1-1,0 1 1,1 0-1,-1-1 0,1 1 1,0 0-1,2 4 1,-3-7-26,1 0 1,0 1-1,0-1 1,0 1-1,0-1 1,0 0-1,1 0 1,-1 0-1,0 0 1,1 0-1,-1 0 1,0 0-1,1 0 0,-1 0 1,1 0-1,-1-1 1,1 1-1,-1-1 1,1 1-1,0-1 1,-1 0-1,1 0 1,0 1-1,-1-1 1,1 0-1,0 0 1,-1-1-1,1 1 1,0 0-1,-1-1 1,1 1-1,0 0 1,-1-1-1,1 0 1,1 0-1,4-2-365,0-1 0,1 1 1,-2-1-1,1-1 0,0 1 0,6-7 0,-4 3 165,-1-1-1,0 0 0,0 0 1,-1 0-1,6-12 1,14-30-742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16972,'-1'10'577,"0"-1"0,-1 1 0,0 0 0,-6 17 0,-4 12 378,3 10-491,2 0 0,2 0-1,2 1 1,7 91-1,0-123-519,-4-18 55,0 0 0,0 0 1,0 0-1,0 0 0,0 0 1,1 0-1,-1 0 0,0 0 0,0 0 1,0 0-1,0 0 0,0 0 1,0 0-1,1 0 0,-1 0 0,0 0 1,0 0-1,0 0 0,0 0 1,0 0-1,1 0 0,-1 0 1,0 0-1,0 0 0,0 0 0,0 0 1,0 0-1,0 0 0,0 0 1,1 0-1,-1 0 0,0 0 1,0 0-1,0 0 0,0-1 0,0 1 1,0 0-1,0 0 0,0 0 1,0 0-1,1 0 0,-1 0 1,0 0-1,0-1 0,0 1 0,0 0 1,0 0-1,0 0 0,0 0 1,0 0-1,0 0 0,0-1 1,9-30-31,-7 24 30,25-121-75,-26 131 74,-1-1 0,1 1 0,0 0 0,0 0 0,0 0 0,0 0 1,0-1-1,1 1 0,-1 0 0,3 2 0,23 30 3,-23-32 6,0 1 0,1-1 0,-1 0 0,1 0 0,0-1 0,0 1 0,0-1 0,0 0 1,0-1-1,0 1 0,0-1 0,1 0 0,-1 0 0,1-1 0,-1 0 0,0 1 0,1-2 0,-1 1 0,1-1 0,-1 0 0,0 0 1,1 0-1,8-4 0,-7 2 11,1 0 0,-1-1 1,1 0-1,-1 0 0,0-1 0,-1 0 1,1 0-1,-1 0 0,0-1 1,0 0-1,-1 0 0,0 0 0,0-1 1,7-13-1,-9 13-44,-8 17 12,-10 19 3,11-16 28,0 0 0,1 0 0,0 1 0,-1 20 0,4-31-7,0 0-1,0 0 1,0 0-1,1 0 1,-1 0-1,1 0 0,0 0 1,0 0-1,0 0 1,0 0-1,3 4 1,-3-5-6,1-1 0,-1 1 0,0-1 0,1 0 0,-1 1 0,1-1 0,0 0 0,-1 0 0,1 0 0,0 0 1,0 0-1,-1 0 0,1-1 0,0 1 0,0-1 0,0 1 0,0-1 0,0 0 0,0 0 0,2 0 0,-1 1-37,-1-1 0,1 0-1,-1-1 1,1 1 0,-1 0-1,0-1 1,1 1 0,-1-1 0,1 0-1,-1 0 1,0 0 0,0 0-1,1 0 1,-1 0 0,0-1-1,0 1 1,0-1 0,0 1-1,2-4 1,0 0 38,-1 0 0,0 0 0,0 0 0,0 0 1,-1 0-1,0-1 0,3-8 0,5-25-169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14699,'-1'18'1721,"2"-1"-1177,2 6-200,3-3 824,4 1-1048,3-1 312,5-4-296,4-4-120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38 14491,'-8'12'629,"0"1"-1,1 0 0,1 0 1,-6 19-1,10-25-527,0 0 0,1-1 0,0 1 0,0 0 0,0 0 0,1 0 0,0 0 0,1-1 0,-1 1 0,1 0 0,3 10 0,5 13-128,0-3-76,-2 1 0,0 0 0,3 38 0,-9-58 121,-1 0 1,0-1 0,0 1 0,-1 0-1,0-1 1,0 1 0,-1-1-1,0 1 1,0-1 0,-1 0 0,0 0-1,0 0 1,-1 0 0,1-1-1,-2 1 1,1-1 0,-8 9 0,11-14 11,0 1-1,0-1 1,0 0 0,-1 0 0,1 0 0,0 0 0,-1 0 0,1 0 0,0 0-1,-1 0 1,1 0 0,-1-1 0,0 1 0,1-1 0,-1 1 0,1-1 0,-1 1-1,-2-1 1,2 0-2,1-1 1,0 1-1,0 0 0,0-1 0,0 1 0,1-1 0,-1 1 0,0-1 0,0 0 1,0 1-1,0-1 0,0 0 0,1 1 0,-1-1 0,0 0 0,1 0 0,-1 0 1,0 0-1,1 0 0,-1 0 0,1-1 0,-3-4 71,1 0 0,1-1-1,-1 1 1,1 0 0,0-1 0,0 1-1,1-13 1,1 8-76,0-1 0,1 0 1,1 1-1,0-1 0,0 1 0,1 0 0,0 0 1,1 0-1,0 0 0,1 1 0,0 0 0,1 0 1,10-11-1,9-7-13,1 2 1,54-42-1,-23 21 540,-56 45-495,2-1 57,-1 0 0,0 1 0,1-1-1,-1 0 1,-1 0 0,1-1 0,0 1-1,-1-1 1,0 1 0,1-1-1,-1 0 1,2-6 0,-4 9-87,0 1-1,0-1 1,0 1-1,0-1 1,0 1 0,0-1-1,0 1 1,0-1-1,0 1 1,0-1 0,-1 1-1,1-1 1,0 1-1,0-1 1,-1 1 0,1-1-1,0 1 1,0 0 0,-1-1-1,1 1 1,0-1-1,-1 1 1,1 0 0,-1-1-1,1 1 1,-1 0-1,1 0 1,0-1 0,-1 1-1,1 0 1,-1 0-1,1-1 1,-1 1 0,1 0-1,-1 0 1,1 0-1,-1 0 1,0 0 0,1 0-1,-1 0 1,1 0 0,-1 0-1,1 0 1,-1 0-1,1 0 1,-1 1 0,1-1-1,-1 0 1,-28 6 354,27-5-360,-5 1-3,-1 1 0,1 0 1,-1 0-1,1 1 0,0 0 0,0 1 0,1-1 0,-1 1 0,1 0 0,0 1 0,1 0 0,-1-1 0,1 2 0,0-1 1,0 1-1,-5 10 0,9-16-44,1 0 1,0 0-1,-1 1 0,1-1 1,0 0-1,0 0 1,-1 0-1,1 0 0,0 0 1,0 0-1,0 0 1,0 0-1,0 0 1,1 1-1,-1-1 0,0 0 1,0 0-1,1 0 1,-1 0-1,1 0 1,-1 0-1,1 0 0,0 1 1,0-1 36,1 0 1,-1 1 0,1-1-1,-1 0 1,1 0 0,-1 0-1,1 0 1,0-1 0,0 1-1,-1 0 1,1-1 0,3 1-1,5 1 32,1-1 0,0 0 0,19-1-1,-29 0-66,44-3-92</inkml:trace>
  <inkml:trace contextRef="#ctx0" brushRef="#br0" timeOffset="1">604 1 17420,'-2'1'134,"-16"8"1284,-1 1-1,-22 16 1,38-23-1283,-1-1 1,1 1-1,0 0 0,-1 0 1,1 0-1,0 0 1,1 0-1,-1 1 0,1-1 1,-1 1-1,1 0 1,0 0-1,1 0 0,-1 0 1,0 0-1,1 0 0,-1 9 1,2-11-131,0 0 0,0 0 1,0 0-1,0 0 0,1 0 0,-1 0 1,1 0-1,-1 0 0,1 0 0,0 0 1,0 0-1,0-1 0,0 1 1,0 0-1,0 0 0,1-1 0,1 3 1,0-1-91,0-1 0,1 1 0,-1-1 0,1 1 0,0-1 1,0 0-1,8 3 0,1-1-372,0-1 1,1 0 0,-1-1-1,18 1 1,-23-2 242,-3-1 45,1 0 0,0 1 0,0 0 0,-1 0 0,1 0 1,7 3-1,-13-3 202,0-1-1,0 1 1,0-1 0,0 1 0,-1-1 0,1 1 0,0-1 0,-1 1 0,1-1 0,0 1 0,-1-1 0,1 1 0,0-1 0,-1 1 0,1-1 0,-1 0-1,1 1 1,-1-1 0,1 0 0,-1 0 0,1 1 0,-1-1 0,1 0 0,-1 0 0,0 0 0,1 0 0,-1 1 0,0-1 0,-20 9 425,-3-2-315,0-2 0,0 0 0,0-2 0,-1-1 0,1 0 0,-26-3-1,-9 1-180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16844,'8'-5'960,"6"5"-952,-1 5-8,1 0 256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17404,'13'15'1648,"-2"4"-1272,-8 5-192,0 7 848,0 1-832,-2 3-296,-1-1-560,2 4-240,-5-8 680,-4-6-192,-3-5-152</inkml:trace>
  <inkml:trace contextRef="#ctx0" brushRef="#br0" timeOffset="1">0 369 14931,'26'3'2057,"7"-3"-1177,14-2-336,11 0 944,3-3-368,4 1-79,-5 0-545,-3-2-368,-9 3-728,-10-3-304,-15 2 719,-13-2-183,-14 2-112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13923,'8'3'1872,"7"-2"-1095,9-2-241,6-2 1312,12 3-928,5-2-104,9 4-287,1 5-281,-2-6-753,-1 2 1570,-4-7-1041,-2-2-32,-10-5 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15907,'-1'11'758,"0"0"0,0 1-1,1-1 1,0 0-1,1 0 1,2 15 0,-3-24-714,1 0 1,-1 0 0,1 0 0,0 0 0,-1 0-1,1 1 1,0-1 0,0 0 0,0-1 0,1 1-1,-1 0 1,0 0 0,1 0 0,-1-1 0,1 1 0,-1-1-1,1 1 1,0-1 0,0 0 0,0 0 0,0 1-1,0-1 1,0 0 0,0-1 0,0 1 0,0 0-1,0-1 1,0 1 0,1-1 0,-1 0 0,0 1 0,0-1-1,1 0 1,-1 0 0,0-1 0,0 1 0,0 0-1,3-2 1,5 0-28,1-2 0,-1 1 0,16-9 0,-18 8-1,0 0-1,0 0 1,0 1 0,1 1-1,16-4 1,-24 6-14,-1 0 0,1 0 1,-1 0-1,1 1 0,-1-1 1,1 0-1,-1 0 1,1 0-1,-1 1 0,1-1 1,-1 0-1,1 1 0,-1-1 1,0 0-1,1 1 1,-1-1-1,1 0 0,-1 1 1,0-1-1,1 1 0,-1-1 1,0 1-1,0-1 1,1 1-1,-1-1 0,0 1 1,0-1-1,0 1 0,0-1 1,0 1-1,0-1 1,0 1-1,0-1 0,0 1 1,0-1-1,0 2 0,0 26 63,-1-14-52,1-13-44,0-1 0,0 1-1,0 0 1,0 0 0,0 0 0,0 0 0,0 0 0,0 0-1,1 0 1,-1 0 0,0 0 0,1 0 0,-1 0 0,1-1-1,-1 1 1,1 0 0,-1 0 0,1 0 0,-1-1 0,1 1-1,0 0 1,-1-1 0,1 1 0,0-1 0,0 1-1,-1-1 1,1 1 0,0-1 0,0 1 0,0-1 0,0 0-1,0 1 1,0-1 0,0 0 0,0 0 0,-1 0 0,1 0-1,0 0 1,0 0 0,0 0 0,0 0 0,0 0 0,0 0-1,0 0 1,0-1 0,0 1 0,1-1 0,10-4-249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15435,'-11'25'916,"0"1"0,2 1 0,1 0 0,1 0 1,2 1-1,-3 31 0,0 169 286,8-217-1190,5 37 46,-1-50-11,0-6-49,-1-13-32,-1 0 0,-1 0 0,-2-39 0,0 15-7,1 45 41,0 0 0,0-1 0,0 1 0,0 0 1,0 0-1,0-1 0,0 1 0,0 0 1,0 0-1,0-1 0,0 1 0,0 0 1,0 0-1,1-1 0,-1 1 0,0 0 0,0 0 1,0 0-1,0-1 0,0 1 0,1 0 1,-1 0-1,0 0 0,0 0 0,0-1 1,1 1-1,-1 0 0,0 0 0,0 0 0,0 0 1,1 0-1,-1 0 0,0 0 0,0-1 1,1 1-1,-1 0 0,0 0 0,0 0 0,1 0 1,-1 0-1,0 0 0,0 0 0,1 0 1,-1 0-1,0 1 0,0-1 0,1 0 1,-1 0-1,0 0 0,0 0 0,1 0 0,-1 0 1,0 0-1,0 1 0,0-1 0,1 0 1,-1 0-1,16 11 23,-13-8-17,8 4 23,1 0 0,0-1-1,0 0 1,0-1 0,1 0-1,-1-1 1,21 5 0,-26-8 31,0 0 0,-1 0 1,1-1-1,-1 0 0,1 0 0,0-1 1,-1 1-1,1-1 0,-1-1 0,1 1 0,-1-1 1,1 0-1,-1-1 0,0 1 0,0-1 1,11-8-1,-16 11-41,0-1 0,0 0 0,0 0 0,1-1 0,-1 1 0,0 0 0,0 0 0,-1 0 0,1-1-1,0 1 1,0 0 0,0-1 0,-1 1 0,1-1 0,-1 1 0,1-1 0,-1 1 0,0-1 0,0 1 0,1-1 0,-1 1 0,0-1 0,-1-1 0,1 2-9,0 0 1,-1-1-1,1 1 1,0 0-1,-1 0 0,1 0 1,-1 1-1,0-1 1,1 0-1,-1 0 0,0 0 1,0 0-1,1 0 1,-1 1-1,0-1 0,0 0 1,0 1-1,0-1 1,0 1-1,0-1 1,0 1-1,0-1 0,0 1 1,0 0-1,0-1 1,0 1-1,0 0 0,0 0 1,0 0-1,-1 0 1,-1 0-1,-3 1-11,0 0 0,-1 0 0,1 1 0,0 0-1,0 0 1,0 1 0,0-1 0,1 1 0,-1 0 0,1 1 0,0-1 0,0 1-1,0 0 1,0 1 0,0-1 0,1 1 0,0 0 0,0 0 0,0 0 0,1 0-1,0 1 1,0 0 0,0-1 0,-2 8 0,5-11 1,-1-1-1,1 0 1,0 1-1,0-1 1,0 0-1,0 1 1,0-1 0,0 0-1,0 1 1,0-1-1,1 0 1,-1 1-1,0-1 1,1 0 0,-1 1-1,1-1 1,0 0-1,-1 0 1,1 0-1,0 0 1,0 1 0,1 0-1,0 0 1,0-1-1,0 0 0,0 1 1,0-1-1,1 0 1,-1 0-1,0 0 1,1 0-1,-1-1 1,0 1-1,5 0 0,3 0 3,1-1 0,-1 0 0,1 0-1,20-5 1,96-27 15,-37 7 23,-85 24-41,1 0 0,0 0 0,-1 0-1,1 0 1,0 1 0,0 0 0,0 0-1,-1 1 1,1-1 0,8 3 0,-12-2-2,0 0 0,0 0-1,0 0 1,0 0 0,0 1 0,0-1 0,0 0 0,0 1 0,0-1 0,-1 1 0,1 0 0,-1 0 0,1 0 0,-1 0 0,1 0 0,-1 0 0,0 0 0,0 0 0,0 0 0,-1 0 0,1 1 0,0-1 0,-1 0 0,1 1 0,-1-1 0,0 0 0,0 4 0,0 0-2,0-5 6,0 1 0,0 0 0,0 0-1,0 0 1,0 0 0,1 0 0,-1 0 0,1 0-1,-1 0 1,1-1 0,-1 1 0,1 0-1,0 0 1,0-1 0,2 4 0,-3-5 11,1 0 1,-1 0-1,1 0 1,-1 0-1,0 0 1,1 0-1,-1 0 1,1 0-1,-1 0 1,1-1-1,-1 1 1,0 0-1,1 0 1,-1 0-1,1 0 0,-1-1 1,0 1-1,1 0 1,-1 0-1,0-1 1,1 1-1,-1 0 1,0 0-1,1-1 1,-1 1-1,0 0 1,0-1-1,1 1 1,-1-1-1,0 1 1,0 0-1,0-1 1,0 1-1,1-1 1,5-15 363,-2-35 434,-3 42-651,0 0 1,0 0-1,0-14 1,-2 15-70,2 0 1,-1 0-1,1 0 1,3-13 0,-4 20-90,0 0 1,1 1-1,-1-1 1,1 0-1,-1 0 1,1 1-1,-1-1 1,1 0-1,0 1 1,-1-1 0,1 1-1,0-1 1,0 0-1,-1 1 1,1 0-1,0-1 1,0 1-1,0-1 1,-1 1 0,1 0-1,0 0 1,0-1-1,0 1 1,0 0-1,0 0 1,0 0-1,0 0 1,-1 0-1,1 0 1,0 0 0,0 1-1,0-1 1,0 0-1,1 1 1,37 13-247,-25-8 128,18 2-239,0-2 0,0-1 1,40 2-1,-33-4 109,-37-3 237,0 0 1,0 1-1,0-1 1,0 0-1,0 1 1,0 0-1,-1-1 1,1 1-1,3 2 1,-4-3 5,0 1 0,-1-1 0,1 0 0,-1 1 0,1 0 0,-1-1 1,0 1-1,1-1 0,-1 1 0,1-1 0,-1 1 0,0 0 0,0-1 1,1 1-1,-1 0 0,0-1 0,0 1 0,0 0 0,0 0 0,0 3-7,-1 0-1,1 0 1,-1-1-1,0 1 1,-1-1-1,1 1 1,-1-1-1,-2 5 1,3-6 8,-1 1 0,1 0 0,-1-1 0,1 1 1,0 0-1,0 0 0,0-1 0,0 1 0,1 0 0,-1 0 0,1 0 1,0 0-1,0 0 0,0 5 0,1-7 6,0 1 1,1-1-1,-1 1 0,0-1 0,1 0 1,-1 0-1,0 1 0,1-1 0,-1 0 1,1 0-1,0-1 0,-1 1 0,1 0 1,0 0-1,-1-1 0,1 1 1,0-1-1,0 0 0,0 1 0,0-1 1,-1 0-1,5 0 0,0 0 45,0 0 0,0 0 1,0-1-1,0 0 0,11-2 0,-13 2 10,0-1 1,0 1-1,0-1 0,0 0 0,0 0 0,0-1 1,-1 1-1,1-1 0,-1 1 0,0-1 0,1 0 1,-1-1-1,-1 1 0,1 0 0,0-1 0,-1 0 1,0 1-1,0-1 0,0 0 0,3-8 0,-4 7-26,0 0 0,0-1 0,-1 1 0,0 0-1,0 0 1,0-1 0,0 1 0,-1 0 0,0 0 0,0 0-1,0 0 1,-1 0 0,0 0 0,0 0 0,0 0 0,0 0-1,-4-4 1,2 1-654,4 6-16,13 13-697,5 3-267,-6-7 970,1-1 0,-1 0 0,27 8 0,-9-6-218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15923,'-1'-1'184,"0"0"-1,0 1 0,0-1 1,0 1-1,0 0 0,0-1 1,0 1-1,0 0 0,0 0 1,0-1-1,0 1 0,0 0 1,0 0-1,0 0 0,0 0 1,-1 0-1,1 1 0,0-1 1,0 0-1,0 0 0,0 1 1,0-1-1,0 1 0,0-1 1,0 1-1,0-1 0,0 1 1,1-1-1,-1 1 0,0 0 1,0 0-1,-1 1 0,-2 1 169,0 1 0,0 0 0,1 0 0,-1 0 0,-3 7 0,1 0-137,2 0 0,-1 0 0,2 1 0,-1-1 0,2 1 0,-1 0-1,2 0 1,-1 0 0,1 12 0,1 2-71,2 0-1,0 0 1,7 29-1,-7-41-202,1 0 0,1 0-1,0 0 1,0-1 0,2 1-1,0-1 1,7 12 0,-12-24 21,-1 0-1,1 0 1,-1 0 0,1 0 0,0 0 0,-1 0 0,1-1 0,0 1 0,0 0 0,-1 0 0,1-1-1,0 1 1,0-1 0,0 1 0,0-1 0,0 1 0,0-1 0,0 1 0,1-1 0,-2 0-29,1 0 1,-1-1 0,1 1 0,-1 0 0,1-1 0,-1 1 0,0 0 0,1-1 0,-1 1-1,0 0 1,1-1 0,-1 1 0,0-1 0,0 1 0,1-1 0,-1 1 0,0-1-1,0 1 1,0-1 0,0 1 0,1-1 0,-1 1 0,0-1 0,0 1 0,0-2 0,0-3-403,0-1 0,0 0 1,0 1-1,0-1 0,-3-9 1,-2-1-283,-1 0 1,0 0 0,-2 0 0,-16-28 0,-22-20 2216,46 63-1375,0 1 0,-1-1 1,1 1-1,0-1 0,-1 0 0,1 1 0,0-1 1,-1 1-1,1-1 0,0 0 0,0 1 0,0-1 1,0 0-1,0 1 0,0-1 0,0 1 0,0-1 1,0 0-1,0 1 0,0-1 0,0 0 0,0 1 1,0-1-1,1 0 0,-1 1 0,0-1 0,0 1 1,1-1-1,-1 1 0,0-1 0,1 0 0,-1 1 1,1-1-1,-1 1 0,1 0 0,-1-1 0,1 1 1,-1-1-1,1 1 0,-1 0 0,1-1 1,-1 1-1,1 0 0,0 0 0,-1-1 0,1 1 1,1 0-1,37-10 844,-31 8-1008,2 0-371,0-1 0,-1 0 1,1-1-1,-1 0 0,0 0 0,0-1 1,0-1-1,-1 1 0,0-1 0,9-8 1,3-7-580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 15115,'-4'0'190,"0"-1"1,-1 0-1,1 1 0,0 0 0,0 0 1,-1 1-1,1-1 0,0 1 0,0 0 1,0 0-1,0 0 0,-1 0 0,1 1 1,1 0-1,-1-1 0,0 2 0,0-1 1,1 0-1,-1 1 0,-3 3 0,1-1-3,1 0-1,-1 1 1,1-1-1,1 1 1,-1 0-1,1 0 1,0 0-1,0 1 1,1 0-1,-5 12 1,8-18-162,-1 1 1,0-1 0,1 1-1,0-1 1,-1 1 0,1 0-1,0-1 1,0 1-1,0-1 1,0 1 0,0 0-1,0-1 1,0 1 0,0-1-1,1 1 1,-1 0-1,0-1 1,1 1 0,0-1-1,-1 1 1,1-1 0,0 0-1,0 1 1,0-1-1,0 0 1,0 1 0,0-1-1,0 0 1,0 0-1,0 0 1,1 0 0,-1 0-1,0 0 1,1 0 0,-1-1-1,1 1 1,-1 0-1,1-1 1,-1 1 0,1-1-1,-1 0 1,1 1 0,2-1-1,1 1 3,1-1 0,0 0 0,-1 0 0,1 0 0,0-1 0,-1 1 0,1-1 0,-1-1 0,1 1 0,-1-1 0,6-2 0,-6 1-12,-1 1-1,0-1 1,0 1 0,-1-1 0,1 0-1,0-1 1,-1 1 0,0 0 0,0-1-1,0 0 1,0 0 0,-1 0 0,1 0-1,-1 0 1,0 0 0,0-1 0,-1 1-1,1-1 1,-1 0 0,1-8 0,-2 13-14,0-1-1,0 1 1,0 0 0,0 0 0,0-1 0,0 1 0,0 0 0,0-1 0,0 1 0,0 0 0,0 0 0,0-1 0,0 1 0,0 0 0,-1-1 0,1 1 0,0 0 0,0 0 0,0-1 0,0 1-1,-1 0 1,1 0 0,0 0 0,0-1 0,-1 1 0,1 0 0,0 0 0,0 0 0,-1 0 0,1-1 0,0 1 0,0 0 0,-1 0 0,1 0 0,0 0 0,-1 0 0,1 0 0,0 0 0,0 0-1,-1 0 1,1 0 0,0 0 0,-1 0 0,1 0 0,0 0 0,-1 0 0,1 0 0,0 0 0,0 1 0,-1-1 0,1 0 0,0 0 0,0 0 0,-1 0 0,1 1 0,-15 9 57,14-8-57,-1 1 0,0-1 1,1 1-1,-1-1 1,1 1-1,0-1 1,0 1-1,0 0 0,0-1 1,1 1-1,-1 0 1,1 0-1,-1 0 1,1 0-1,0-1 0,0 1 1,0 0-1,1 0 1,0 3-1,-1-4-41,1 0 0,0 0 0,0 0 0,-1-1-1,1 1 1,0 0 0,1 0 0,-1-1 0,0 1 0,0 0 0,1-1-1,-1 0 1,1 1 0,-1-1 0,1 0 0,0 1 0,-1-1 0,1 0 0,0 0-1,0-1 1,0 1 0,0 0 0,0-1 0,0 1 0,0-1 0,3 1-1,4-1-261,-1 0-1,1 0 1,0-1-1,-1 0 1,1 0-1,-1-1 1,1 0-1,-1-1 0,0 0 1,0 0-1,0-1 1,0 0-1,-1 0 1,1-1-1,-1 0 1,6-6-1,20-20-644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16131,'-21'35'1517,"3"0"0,-16 41 0,30-66-1314,0 2 0,1-1 0,0 0 0,1 1 0,0-1 0,1 1 0,0 0 0,1 0 0,0-1 0,1 1 0,4 19 0,-5-28-195,1 0 0,0 0 0,0 0-1,0 1 1,0-1 0,1 0 0,-1 0-1,1-1 1,0 1 0,0 0 0,0 0-1,0-1 1,0 1 0,1-1 0,-1 0 0,1 0-1,-1 0 1,1 0 0,0 0 0,0 0-1,0-1 1,0 0 0,0 1 0,0-1-1,0 0 1,0 0 0,1-1 0,-1 1 0,4 0-1,0-1-70,0-1 0,-1 1-1,1-1 1,0 0 0,-1-1-1,1 1 1,-1-1 0,0-1-1,0 1 1,1-1 0,-2 0-1,1-1 1,8-5 0,-1-1-120,0-2 1,-1 1-1,0-2 0,-1 1 1,0-2-1,12-19 1,-3-2 9,25-57 1,-41 84 217,-3 5-7,1 0 1,-1 0-1,0 0 0,1 0 1,-1 0-1,-1-1 0,1 1 1,0 0-1,-1-1 0,0-3 1,0 7-32,0 0 1,0 0 0,0 0 0,0 0 0,0 0-1,0 0 1,0-1 0,0 1 0,0 0 0,0 0-1,0 0 1,0 0 0,0 0 0,0 0 0,0 0-1,0 0 1,0-1 0,0 1 0,0 0 0,0 0-1,0 0 1,-1 0 0,1 0 0,0 0 0,0 0-1,0 0 1,0 0 0,0 0 0,0 0 0,0 0-1,0 0 1,0 0 0,-1 0 0,1 0 0,0 0-1,0 0 1,0 0 0,0 0 0,0 0-1,0 0 1,0 0 0,-1 0 0,1 0 0,0 0-1,0 0 1,0 0 0,0 0 0,0 0 0,0 0-1,0 0 1,0 0 0,-1 0 0,1 0 0,0 0-1,0 0 1,0 0 0,0 0 0,0 0 0,0 1 0,-9 8 263,-6 13 102,9-8-377,1 0 1,-1 0-1,2 0 0,0 1 1,1-1-1,1 1 0,0 0 1,1 0-1,0 0 0,3 27 1,8-11-105,7-3-32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16604,'-2'-3'1120,"4"10"-568,1-6-120,16-1 752,5 5-584,11-1-72,2-4-119,-4 3-361,4-3-240,-2 3-561,-4-3 73,-8-3 432,-11 1-176,-15 2-216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15987,'-4'6'1649,"5"1"-849,8-3-256,12 3 840,8 1-191,15-3-313,2 1-88,7-2-520,3-2-336,-3 1-720,-1-3 752,-7 0-248,-4 0-80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15667,'20'1'2392,"39"6"-1,20 11-907,71 37-1080,-77-19-414,-32-14-81,-41-22 89,0 1 1,0-1-1,0 0 0,0 0 1,1 1-1,-1-1 1,0 0-1,0 0 1,0 1-1,0-1 0,0 0 1,0 0-1,0 1 1,0-1-1,0 0 1,0 0-1,0 1 0,0-1 1,0 0-1,0 1 1,0-1-1,0 0 0,0 0 1,0 1-1,0-1 1,0 0-1,0 0 1,0 1-1,-1-1 0,1 0 1,0 0-1,0 1 1,0-1-1,0 0 1,-1 0-1,1 0 0,0 1 1,0-1-1,0 0 1,-1 0-1,1 0 0,0 0 1,0 0-1,-1 1 1,1-1-1,0 0 1,0 0-1,-1 0 0,1 0 1,-17 10-13,15-9 12,-172 85 265,169-84-224,-14 9-382,0 0 0,-20 17 0,36-26 178,3 1-89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16884,'1'0'104,"-1"0"1,1 0 0,0 0 0,0-1 0,0 1 0,0 0 0,0 0-1,0 0 1,0 1 0,0-1 0,-1 0 0,1 0 0,0 0-1,0 1 1,0-1 0,0 0 0,0 1 0,-1-1 0,1 1 0,1 0-1,-2 0-46,1-1 0,-1 1 0,0 0-1,0-1 1,1 1 0,-1 0-1,0-1 1,0 1 0,0 0-1,0 0 1,0-1 0,0 1-1,0 0 1,0-1 0,0 1 0,0 0-1,0-1 1,0 1 0,-1 0-1,1 0 1,-3 5 204,1-1 0,-1 1 0,0-1 0,-7 9 0,-1-1 22,0 0-1,-2 0 1,1-1-1,-2-1 1,-19 14-1,4-7 140,-54 27 0,73-41-313,0 0 0,0 0 0,0-1-1,0 0 1,-1-1 0,1 0-1,-16 1 1,25-3-104,0 0 1,0 1-1,0-1 1,0 0-1,0 0 0,1 0 1,-1 0-1,0 0 0,0-1 1,0 1-1,0 0 1,0 0-1,0-1 0,1 1 1,-1 0-1,0-1 1,0 1-1,0-1 0,1 1 1,-1-1-1,0 1 1,1-1-1,-1 1 0,0-1 1,1 0-1,-1 1 0,1-1 1,-1 0-1,1 0 1,-1 1-1,1-1 0,0 0 1,-1 0-1,1 0 1,0 0-1,-1 1 0,1-1 1,0 0-1,0 0 0,0 0 1,0 0-1,0 0 1,0 0-1,0 0 0,0 1 1,1-1-1,-1 0 1,0-1-1,2-5-57,1 0-1,0 0 1,0 1 0,7-12 0,-6 11-6,1-3-34,2 0 1,-1 1-1,1 0 0,0 1 1,1-1-1,0 1 0,0 1 1,1 0-1,0 0 0,0 0 0,1 1 1,-1 1-1,19-8 0,-25 12 83,0 1 0,1 0 0,-1 0 1,0 0-1,0 0 0,0 0 0,0 1 0,0 0 0,1-1 0,-1 1 0,0 0 0,-1 0 0,1 1 0,0-1 0,0 1 0,0-1 0,-1 1 0,1 0 0,-1 0 0,0 0 0,3 3 0,7 7-28,0 0-1,15 21 1,-26-31 32,58 62-1872,-57-62 1523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17948,'-1'-5'2056,"0"3"-1344,8 2-263,7 0 1015,9 0-448,4-3-192,10 3-384,4-4-80,2 4-288,-2 0-136,-2 0-656,-6 1-328,-15-1 864,-5 3-232,-18 6-104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16868,'6'6'1664,"8"-3"-992,6-2-232,8 2 640,5-3-199,4 3-449,2-3-360,-2 3-1953,-4-1 1785,-12 3-352,-3 1-248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16980,'8'-18'3108,"-11"30"-395,2-9-2710,1-1-1,0 1 1,0 0-1,0-1 1,1 1 0,-1-1-1,1 1 1,-1-1 0,1 1-1,0-1 1,0 0 0,0 1-1,0-1 1,0 0 0,0 0-1,1 0 1,-1 0-1,1 0 1,-1 0 0,1 0-1,3 3 1,5 3-58,0 0 0,1-1 0,14 7 0,2 3-83,-21-12 120,5 2-70,0 1 0,0 0 0,-1 1-1,-1 0 1,12 14 0,-20-21 95,1-1 0,-1 1 0,0 0 0,1 1 0,-1-1-1,0 0 1,0 0 0,-1 0 0,1 1 0,0-1 0,-1 1 0,1-1 0,-1 0-1,0 1 1,0-1 0,0 1 0,0-1 0,0 0 0,0 1 0,-1-1 0,1 1 0,-1-1-1,0 0 1,0 1 0,1-1 0,-2 0 0,1 0 0,0 0 0,0 0 0,-1 0-1,1 0 1,-1 0 0,1 0 0,-1-1 0,0 1 0,-2 1 0,0 1 64,-1-1 0,1 0-1,-1 0 1,0 0 0,0 0 0,0-1 0,0 0 0,0 0 0,0-1 0,0 1-1,-1-1 1,1 0 0,-1 0 0,1-1 0,-1 0 0,1 0 0,-1 0 0,1-1-1,-1 1 1,1-1 0,0-1 0,-1 1 0,1-1 0,0 0 0,0 0 0,-7-4-1,7 3-163,1 0 0,-1 0 0,1 0-1,0 0 1,0-1 0,0 0 0,0 0-1,1 0 1,-1 0 0,1 0-1,0-1 1,0 0 0,1 1 0,0-1-1,0 0 1,0 0 0,-2-8-1,0-22-302,2-3-126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17444,'9'-10'1720,"2"0"-1104,5 3-272,2 2 801,5 4-201,7 1-776,-1 3-352,8 7-752,2 1-1113,-2-2 1641,-1-1-320,3 1-296</inkml:trace>
  <inkml:trace contextRef="#ctx0" brushRef="#br0" timeOffset="1">743 127 15291,'9'13'1529,"-12"1"-801,-5 1-240,-10 6 704,-2 2-144,-6 3-231,2 1-113,-3-3-200,1-1-112,2-3-176,2-2-208,5-7-504,3-4-288,4-5 640,0-5-112,5-6-145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17204,'-5'6'1520,"-4"10"-1064,1 5-200,-1 7 832,0 2-423,2 7-393,3 2-120,4-2-168,1-1-168,5-3-361,4-4-199,2-7-304,2-3-240,4-10 840,-2-6-296,1-9-137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89 12803,'-1'-3'221,"-1"0"0,1 0 0,-1 1 0,1-1 1,-1 1-1,0-1 0,0 1 0,0 0 0,0 0 0,-1 0 1,1 0-1,0 0 0,-1 0 0,1 1 0,-1-1 0,0 1 1,0 0-1,1 0 0,-1 0 0,0 0 0,0 0 0,0 0 1,0 1-1,-3-1 0,2 2-112,0-1 1,1 1-1,-1-1 1,1 1-1,-1 0 0,1 0 1,-1 1-1,1-1 1,-1 1-1,1 0 1,0 0-1,0 0 0,0 0 1,0 0-1,0 1 1,1-1-1,-1 1 1,1 0-1,-4 4 0,3-3-79,0 0-1,1 0 1,-1 0-1,1 0 1,0 1-1,0-1 1,1 1-1,-1-1 1,1 1-1,0-1 1,0 1-1,0 0 1,1 0-1,0-1 1,0 1-1,1 7 1,-1-11-15,0 0 0,1 0 1,-1 0-1,0 0 0,1 0 1,-1 0-1,1-1 0,-1 1 1,1 0-1,-1 0 0,1-1 1,0 1-1,-1 0 0,1-1 0,0 1 1,-1 0-1,1-1 0,0 1 1,0-1-1,0 0 0,0 1 1,-1-1-1,1 0 0,2 1 1,-1-1 15,0 0 0,1 0 1,-1 0-1,0 0 1,0 0-1,1 0 1,-1-1-1,0 1 1,0-1-1,3-1 1,2-1 71,0 0 1,0-1 0,-1 0-1,1 0 1,6-7 0,0-1 174,0 0-1,14-20 1,-23 27-204,0-1 0,0 1 0,0-1 0,-1 0 0,0 0 0,0 0-1,-1-1 1,0 1 0,2-9 0,-4 14-62,1 0 0,-1 0 0,0 0-1,0-1 1,0 1 0,0 0 0,0 0 0,0-1 0,0 1 0,-1 0-1,1 0 1,0 0 0,-1 0 0,1-1 0,0 1 0,-1 0-1,0-1 1,0 1-8,1 1 0,-1 0 0,1-1-1,-1 1 1,1 0 0,-1 0 0,0-1-1,1 1 1,-1 0 0,1 0 0,-1 0-1,1 0 1,-1 0 0,0 0 0,1 0-1,-1 0 1,1 0 0,-1 0 0,0 0-1,1 0 1,-1 0 0,1 0 0,-1 1-1,0-1 1,-3 2-12,0 0-1,0 0 0,0 1 1,0-1-1,1 1 0,0 0 1,-1 0-1,-2 3 1,-4 6-190,1-1 1,1 2 0,-1-1 0,2 1 0,0 0-1,0 1 1,2 0 0,-1 0 0,2 0 0,0 0-1,1 1 1,0 0 0,-1 21 0,6-4-214,8-4-92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16115,'-26'8'1182,"0"2"0,1 0-1,1 2 1,-37 23-1,48-22-793,13-13-378,0 0 0,0 0 0,0 1 0,0-1 0,0 0 0,0 0 0,0 1-1,0-1 1,0 0 0,0 0 0,0 0 0,0 1 0,0-1 0,0 0 0,0 0-1,0 0 1,0 1 0,0-1 0,0 0 0,1 0 0,-1 0 0,0 1 0,0-1-1,0 0 1,0 0 0,0 0 0,1 0 0,-1 0 0,0 1 0,0-1 0,0 0-1,1 0 1,-1 0 0,0 0 0,0 0 0,0 0 0,1 0 0,-1 0 0,3 1 29,0-1 1,0 0-1,1 0 1,-1 0 0,0 0-1,0 0 1,0 0-1,5-2 1,6-2 79,1 0 1,-1-1-1,0 0 1,0-1-1,0-1 1,-1 0-1,0-1 0,19-15 1,-31 23-108,-1-1 0,1 1 0,0-1 1,0 1-1,-1-1 0,1 0 0,0 1 1,-1-1-1,1 0 0,-1 1 0,1-1 0,-1 0 1,1 0-1,-1 0 0,1 1 0,-1-1 1,0 0-1,0 0 0,1 0 0,-1 0 0,0 0 1,0 0-1,0 0 0,0 0 0,0 0 0,0 1 1,0-3-1,-1 2 0,0 0 0,0 1 0,0-1 0,0 0 0,0 1 0,0-1 0,0 0 0,0 1 0,0-1 0,0 1 1,0 0-1,0-1 0,-1 1 0,1 0 0,0 0 0,0 0 0,-3 0 0,-2-1-319,0 1 0,0 0 1,0 1-1,0-1 0,1 1 0,-1 1 1,-10 2-1,16-4 287,0 0 1,-1 0-1,1 1 1,0-1-1,0 0 1,-1 0-1,1 0 1,0 0 0,0 0-1,0 1 1,-1-1-1,1 0 1,0 0-1,0 0 1,0 0-1,0 1 1,-1-1-1,1 0 1,0 0-1,0 1 1,0-1-1,0 0 1,0 0-1,0 1 1,0-1 0,0 0-1,0 0 1,0 1-1,0-1 1,0 0-1,0 0 1,0 1-1,0-1 1,0 0-1,0 0 1,0 1-1,0-1 1,0 0-1,0 0 1,0 1 0,0-1-1,1 0 1,-1 0-1,0 0 1,0 1-1,0-1 1,0 0-1,1 0 1,-1 1-1,13 7-655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15211,'-17'5'2654,"12"-6"-1095,13-4 28,-1 2-1294,0 1-1,0-1 1,0 1-1,0 1 1,1-1-1,-1 1 1,12 0-1,54 3 167,-57 0-408,0 0-1,0 2 0,27 8 0,-38-10-44,1 0-1,0 0 1,-1 1-1,1 0 0,-1 0 1,0 0-1,0 1 0,0-1 1,0 1-1,-1 0 0,1 1 1,6 8-1,-10-11-3,0 0-1,0 0 1,0 0 0,0 0-1,-1 0 1,1 0 0,0 0-1,-1 0 1,0 0 0,1 0-1,-1 0 1,0 1 0,0-1-1,0 0 1,0 0 0,-1 0-1,1 0 1,0 0 0,-1 0-1,0 0 1,1 0 0,-1 0-1,0 0 1,0 0 0,0 0-1,0 0 1,-1 0 0,-1 2-1,-4 4 6,-1-1 0,1 0-1,-1-1 1,-15 10-1,14-9 8,-71 41 37,59-38-39,1 2 0,0 0 0,1 1 0,-17 16 0,35-28-12,0-1 1,0 1 0,0 0 0,0 0-1,0 0 1,1 0 0,-1 0 0,0 0 0,1 0-1,-1 0 1,1 0 0,-1 0 0,1 0 0,-1 0-1,1 0 1,0 1 0,-1-1 0,1 2 0,0-3 0,0 1 0,1-1 0,-1 1 0,0 0 0,0-1 0,1 1 0,-1-1 0,1 1 0,-1-1 0,0 1 0,1-1 0,-1 1 0,1-1 0,-1 1 0,1-1 0,-1 0 0,1 1 0,0-1 0,-1 0 1,1 0-1,-1 1 0,1-1 0,1 0 0,5 2 4,0-1 0,0 0 0,0-1 0,13 1 0,13-3-105,-1-1-1,1-1 1,0-2 0,-1-1 0,45-16-1,-60 14-35,-12 2-9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16131,'1'-6'1609,"12"3"-857,7 2-272,13 5 840,7-1-271,9 3-417,7 1-440,3 0-728,-1-1 664,3-1-272,-4-5-104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33 12523,'23'-15'4080,"-23"15"-3973,1-1 1,-1 1-1,0 0 0,0 0 0,1 0 1,-1-1-1,0 1 0,0 0 0,0 0 1,0-1-1,1 1 0,-1 0 0,0 0 1,0-1-1,0 1 0,0 0 1,0-1-1,0 1 0,0 0 0,0-1 1,0 1-1,0 0 0,0 0 0,0-1 1,0 1-1,0 0 0,0-1 1,0 1-1,-1-1 7,1 1 1,-1-1-1,0 1 1,0-1-1,1 1 0,-1 0 1,0 0-1,0-1 1,0 1-1,1 0 1,-1 0-1,0 0 1,0 0-1,0 0 0,0 0 1,-1 0-1,-11 1 77,-1 0-1,1 0 1,0 2-1,0 0 1,0 0-1,0 1 1,1 1-1,-1 0 1,1 0-1,0 2 1,-17 11-1,28-17-185,0-1 0,0 1 0,0 0 0,0-1-1,0 1 1,0 0 0,0 0 0,1 0 0,-1 0 0,0 0-1,1 0 1,-1 0 0,0 0 0,1 0 0,-1 1 0,1-1 0,0 0-1,-1 0 1,1 0 0,0 0 0,0 3 0,0-4-3,0 1 1,1 0 0,-1-1-1,1 1 1,-1-1 0,1 1-1,-1-1 1,1 1 0,-1-1-1,1 0 1,0 1 0,-1-1-1,1 1 1,-1-1 0,1 0-1,0 0 1,0 1 0,-1-1-1,1 0 1,0 0 0,-1 0-1,1 0 1,0 0 0,-1 0-1,1 0 1,0 0 0,0 0 0,-1 0-1,1 0 1,0-1 0,-1 1-1,1 0 1,0 0 0,-1-1-1,1 1 1,0-1-1,17-5 12,-1-1 0,-1 0 0,1-2 0,-1 0 0,-1 0 0,1-2-1,24-22 1,-40 36-44,0 0 0,0 0 0,0 0-1,-1 0 1,1 0 0,-1 0 0,-1 3 0,-4 16 53,1 1 1,0 0-1,2 0 0,1 0 1,0 0-1,2 1 1,1-1-1,7 46 1,-8-69-12,0 1 0,0-1 1,0 0-1,0 0 1,-1 0-1,1 0 1,0 0-1,0 0 0,0 0 1,0 1-1,0-1 1,-1 0-1,1 0 1,0 0-1,0 0 1,0 0-1,0 0 0,-1 0 1,1 0-1,0 0 1,0 0-1,0 0 1,0 0-1,-1 0 0,1 0 1,0 0-1,0 0 1,0 0-1,0 0 1,-1 0-1,1 0 1,0 0-1,0 0 0,0-1 1,0 1-1,-1 0 1,1 0-1,0 0 1,0 0-1,0 0 0,0 0 1,0 0-1,0-1 1,0 1-1,-1 0 1,1 0-1,-9-6 292,-130-79 1572,139 84-1929,0 1 0,-1 0 1,1 0-1,0 0 0,0 0 0,-1 0 0,1-1 0,0 1 0,0 0 0,-1 0 1,1 0-1,0-1 0,0 1 0,0 0 0,-1 0 0,1-1 0,0 1 1,0 0-1,0 0 0,0-1 0,0 1 0,0 0 0,0-1 0,0 1 0,0 0 1,-1 0-1,1-1 0,0 1 0,0 0 0,1-1 0,-1 1 0,0 0 1,0-1-1,9-9-486,22-7 543,-24 13-399,18-9-140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17708,'1'-5'1869,"-3"6"-501,2-1-1301,0 1 0,0 0-1,0-1 1,0 1 0,0 0-1,0-1 1,0 1 0,0 0 0,0-1-1,0 1 1,0 0 0,0-1-1,0 1 1,1 0 0,-1-1-1,0 1 1,1-1 0,-1 1 0,0-1-1,1 1 1,-1 0 0,0-1-1,1 1 1,3 3 7,0 0 1,0 0-1,0-1 0,0 0 1,1 1-1,-1-1 0,1-1 1,0 1-1,0-1 0,0 0 0,0 0 1,0 0-1,6 0 0,4 1 87,0 0-1,0-2 0,22 1 1,-54 21 147,1-7-335,1 1 1,0 1-1,2 0 0,0 1 1,1 1-1,1 0 0,0 0 1,2 1-1,1 0 0,0 0 1,-7 34-1,13-48-2259,2-18 1753,-1-1 88,-1-6-359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13883,'2'-3'1872,"2"3"-1079,2 0-273,1 4 1400,7 2-872,4 0-192,3 1-872,2-1-464,3-2 520,1-3-112,0-1-184</inkml:trace>
  <inkml:trace contextRef="#ctx0" brushRef="#br0" timeOffset="1">316 44 15443,'-3'17'1609,"-3"6"-865,-1 0-312,0 1 864,-2 2-328,5-3-464,1 0-247,3-6-682,0-5-263,6-15 504,1-9-144,6-9-144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13795,'-2'1'1724,"-20"14"446,-12 9 1120,32-23-3184,1 0-1,-1 1 0,1-1 0,-1 1 0,1-1 0,0 1 0,-1 0 0,1-1 0,0 1 0,0 0 0,0 0 0,1 0 1,-1 0-1,0 0 0,0 3 0,1-5-97,0 1 0,1 0 1,-1-1-1,0 1 0,0 0 1,0-1-1,1 1 0,-1 0 1,0-1-1,1 1 0,-1-1 1,1 1-1,-1-1 0,1 1 0,-1-1 1,0 1-1,1-1 0,0 0 1,-1 1-1,1-1 0,-1 1 1,1-1-1,0 0 0,-1 0 1,1 1-1,-1-1 0,1 0 0,0 0 1,-1 0-1,2 0 0,24 4-241,-21-4 184,28 2-392,30 4-451,-58-5 803,0 0 0,-1 0 0,1 1-1,0-1 1,-1 1 0,1 0 0,-1 0-1,0 1 1,0 0 0,5 3 0,-8-5 90,0 0 1,1 0-1,-1 1 0,0-1 1,0 1-1,0-1 1,0 1-1,-1-1 1,1 1-1,0-1 0,-1 1 1,1 0-1,-1-1 1,1 1-1,-1 0 1,0-1-1,1 1 0,-1 0 1,0 0-1,0-1 1,-1 1-1,1 0 1,0 0-1,0-1 1,-1 1-1,1 0 0,-1-1 1,0 1-1,1 0 1,-1-1-1,0 1 1,0-1-1,0 1 0,-2 1 1,-4 6 212,0 0-1,0-1 1,-1 0 0,-10 8 0,13-12-90,-6 5 297,0 0-1,-23 13 1,30-19-363,0-1 0,-1 0 0,1 0 0,0-1 0,-1 1 0,1-1-1,-1 0 1,1 0 0,-1 0 0,1-1 0,-1 1 0,-7-2 0,10 1-146,0-1 0,1 1 0,-1-1 0,0 0 1,0 0-1,0 0 0,1 0 0,-1 0 0,1 0 1,-1 0-1,1-1 0,-1 1 0,1-1 0,-1 1 0,1-1 1,0 1-1,0-1 0,0 0 0,0 1 0,0-1 1,0-2-1,-3-5-113,1 0 0,1-1 0,-2-8 0,3 16 171,-4-31-660</inkml:trace>
  <inkml:trace contextRef="#ctx0" brushRef="#br0" timeOffset="1">47 4 15651,'12'0'1745,"5"1"-985,3-1-328,6 0 1032,3 0-672,4 0-976,1 0-1376,3 0 1448,0 2-312,5 0-320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274 120 14931,'-7'7'1641,"-4"7"-977,-2 2-304,-2 1 1328,0 2-952,0 1-288,2 1-104,2 1-408,-1-2-176,2-4-408,2-5 656,-2-8-128,3-4-80,2-6-120</inkml:trace>
  <inkml:trace contextRef="#ctx0" brushRef="#br0" timeOffset="1">86 1 17420,'-9'4'732,"0"0"-1,0 1 1,0 1 0,-14 11 0,21-16-643,0 1 0,0-1 0,0 1 0,0 0 0,0-1 0,1 1 0,-1 0 0,1 0 0,-1 0 0,1 0 0,0 1 0,0-1 0,0 0 0,0 0 0,0 1 0,0-1 0,1 1 0,-1-1 0,1 0 0,0 1 0,0-1 0,0 1 0,0-1 0,0 5 0,1-6-74,0 0 1,0 0 0,0 0-1,-1 0 1,1 0 0,0 0-1,0 0 1,0 0-1,0-1 1,1 1 0,-1 0-1,0-1 1,0 1 0,0-1-1,0 1 1,1-1 0,-1 0-1,0 0 1,0 1 0,1-1-1,-1 0 1,2 0 0,30-1 78,-25-1-79,0 0 0,0 0 0,0-1 0,-1 0 0,1 0 0,9-7 0,-14 9-15,0-1 1,0 0 0,0 0-1,0 0 1,0 0 0,-1-1-1,1 1 1,-1-1-1,0 1 1,0-1 0,0 0-1,0 0 1,0 0 0,-1 0-1,1 0 1,-1-1 0,2-4-1,-3 7 0,0 0-1,1 0 1,-1 0-1,0 0 1,0 0-1,0 0 1,0 0-1,0 0 1,0 1-1,-1-1 1,1 0-1,0 0 1,0 0-1,-1 0 1,1 0-1,0 0 1,-1 0-1,1 0 1,-1 0-1,1 1 1,-1-1-1,0 0 1,1 0-1,-1 1 1,-1-2-1,0 1-3,1 0 1,-1 1-1,0-1 0,1 1 0,-1-1 0,0 1 0,0 0 0,1 0 0,-1 0 0,0 0 0,0 0 0,1 0 0,-4 0 0,-1 2-32,0-1 1,-1 1-1,1 0 1,0 0-1,0 1 1,-10 5-1,10-3-126,0-1-1,0 1 1,1 0-1,0 1 1,0-1-1,-8 12 1,12-15 81,-1 0 0,1 0 1,0 1-1,-1-1 0,1 0 0,0 1 0,1-1 0,-1 0 1,0 1-1,1-1 0,-1 1 0,1-1 0,0 1 1,0-1-1,0 1 0,0-1 0,0 1 0,1-1 0,-1 1 1,1-1-1,-1 1 0,1-1 0,1 4 0,10 7-443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4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15459,'-5'7'570,"0"1"-1,1 0 0,0 1 1,1-1-1,-3 12 1,5-18-455,1 0 0,-1 0 0,1 0 1,0 0-1,0 0 0,0-1 0,0 1 0,0 0 1,0 0-1,1 0 0,-1 0 0,1 0 1,-1 0-1,1 0 0,0 0 0,0 0 0,-1-1 1,1 1-1,1 0 0,-1-1 0,0 1 0,0 0 1,0-1-1,1 0 0,-1 1 0,1-1 1,-1 0-1,1 0 0,0 0 0,2 2 0,2-1 0,0 1-1,0-1 1,0-1-1,0 1 1,0-1-1,0 0 1,1 0-1,-1-1 1,0 0-1,0 0 1,1-1-1,-1 1 0,0-1 1,9-3-1,-7 2-20,-1 0-1,1-1 0,-1 0 0,0 0 0,1 0 1,-2-1-1,1-1 0,0 1 0,-1-1 0,0 0 1,7-7-1,-11 11-76,-1-1 0,0 1 1,0 0-1,1-1 1,-1 1-1,0-1 0,0 1 1,-1-1-1,1 0 0,0 1 1,0-1-1,-1 0 0,1 0 1,-1 1-1,0-1 1,1 0-1,-1 0 0,0 0 1,0 1-1,0-1 0,0 0 1,0 0-1,-1 0 0,1 1 1,0-1-1,-1 0 0,0 0 1,1 1-1,-1-1 1,0 0-1,0 1 0,0-1 1,0 1-1,0-1 0,0 1 1,0 0-1,-2-2 0,-1-1-64,0 1 0,-1 0-1,1 0 1,-1 0-1,1 1 1,-1-1-1,0 1 1,0 0-1,0 1 1,0-1-1,-1 1 1,-5-1-1,-10 0-411,-1 1 0,-27 3 0,20 1 20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16740,'-1'0'67,"1"0"1,0-1 0,0 1-1,0-1 1,0 1 0,-1 0 0,1-1-1,0 1 1,0 0 0,-1 0 0,1-1-1,0 1 1,0 0 0,-1-1 0,1 1-1,0 0 1,-1 0 0,1 0-1,0-1 1,-1 1 0,1 0 0,-1 0-1,1 0 1,0 0 0,-1 0 0,1 0-1,0 0 1,-1 0 0,1 0-1,-1 0 1,1 0 0,0 0 0,-2 0-1,-1 13 1456,6 22-811,2-22-741,0-11 805,-4-3-676,0 0 1,-1 0-1,1 0 0,0 0 1,-1 0-1,0 0 1,1 0-1,-1 0 0,0 0 1,1-1-1,-1 1 0,0 0 1,0 0-1,0 0 1,0 0-1,0-2 0,0 2-68,0 1-1,0 0 1,0 0-1,0-1 1,0 1-1,0 0 1,0-1-1,1 1 1,-1 0-1,0 0 1,0-1-1,0 1 1,0 0-1,0-1 1,1 1-1,-1 0 1,0 0-1,0 0 1,1-1-1,-1 1 1,0 0 0,0 0-1,1 0 1,-1 0-1,0-1 1,0 1-1,1 0 1,-1 0-1,0 0 1,1 0-1,-1 0 1,0 0-1,1 0 1,-1 0-1,0 0 1,1 0-1,17 2 211,16 11-385,-33-13 142,1 1 1,-1 0 0,0 0 0,0 0 0,1 0 0,-1 0-1,0 0 1,0 0 0,0 0 0,0 0 0,0 0 0,0 1-1,-1-1 1,1 0 0,0 1 0,-1-1 0,1 1-1,-1-1 1,1 1 0,-1-1 0,0 0 0,1 1 0,-1 0-1,0-1 1,0 1 0,0-1 0,0 1 0,0-1 0,-1 1-1,1-1 1,0 1 0,-1-1 0,0 3 0,-3 7 45,0-1 0,-1 0 1,-10 17-1,4-6 48,8-16-73,1 0 1,0 0-1,0 0 0,-1 11 1,3-16-23,0 1 1,0-1-1,-1 0 0,1 1 1,0-1-1,0 1 1,0-1-1,1 0 1,-1 1-1,0-1 0,0 1 1,0-1-1,0 0 1,0 1-1,0-1 0,1 0 1,-1 1-1,0-1 1,0 0-1,0 1 0,1-1 1,-1 0-1,0 1 1,0-1-1,1 0 0,-1 1 1,0-1-1,1 0 1,1 0-18,-1 1 0,0-1-1,0 0 1,0-1 0,1 1 0,-1 0 0,0 0 0,0 0 0,0-1 0,1 1 0,-1 0 0,0-1 0,0 1 0,0-1-1,1 0 1,7-5-70,0 1 0,0-2 0,-1 1 0,0-1 0,0 0 0,-1-1 0,1 1 0,-2-2 0,10-12-1,2-6-171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16412,'-6'-1'1960,"-1"-2"-1264,11-4-224,6 0 848,15 4-263,0 0-169,11 3-288,2 0-160,2-1-176,3-2-56,-3 6-264,-2 0-232,-7-3-624,-3 1-256,-8-2 888,-5-5-200,-8 7-209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13715,'-3'10'1704,"7"-2"-992,12-3-135,8 0 1063,12 0-608,4-2-136,9-2-160,1-1-263,-1 0-721,-3 0 440,-8 0-192,-2 1-104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15 269 13395,'0'0'110,"-1"0"0,0 0 0,1 1 0,-1-1 0,0 0 0,1 0 0,-1 0 0,0 1 0,1-1 0,-1 0 0,1 1 0,-1-1 0,0 1 0,1-1 0,-1 1 0,1-1 0,-1 1 0,1-1 0,-1 1 0,1-1 0,0 1 0,-1-1 0,1 1 0,0 0 0,-1-1 0,1 1 0,0 0 0,0-1 0,0 1 0,-1 1 0,2-1 30,0-1 0,-1 1 0,1-1 0,0 1 0,0-1 0,-1 0 0,1 1 0,0-1 0,0 0 0,0 1 0,-1-1 0,1 0 0,0 0 0,0 0 0,0 0 0,0 0 0,-1 0 0,1 0 0,0 0 0,0 0 0,0 0 0,0 0 0,-1-1 0,1 1 0,0 0 0,0-1-1,0 1 1,0-1 0,24-8 512,0-1 1,0-1-1,-2-1 0,1-1 0,37-28 0,-29 16-508,-2-2 0,0-1 0,28-35 0,-27 22 42,-28 36-54,-6 4-77,-6 10-23,-10 24-25,2 1 1,-20 57 0,31-73-6,-18 53 106,22-63-314,0 1 0,1-1 0,0 1 0,0-1 0,1 1 0,1 13 0,-1-21 88,0 0 0,0 0 0,1 0 0,-1 0 0,1 0 0,-1 0 0,1 0 0,-1 0 0,1 0 0,-1 0 0,1 0 0,0 0 0,-1 0 0,1-1 0,0 1 0,0 0 0,0-1 0,-1 1 0,1 0 0,0-1 0,0 1 0,0-1 0,0 1 0,0-1 0,0 0 0,0 1 0,2-1 0,9 1-735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18556,'-9'14'1672,"-5"5"-1176,-2-1-216,9 7 609,1 0-129,6 3-616,4 0-360,8-3-728,-1-4 800,9-12-168,3-5-129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54 19132,'-1'-2'119,"0"1"0,0-1 0,0 0 1,0 1-1,-1-1 0,1 1 0,0 0 0,-1-1 0,1 1 0,-1 0 1,1 0-1,-1 0 0,0 0 0,1 0 0,-1 0 0,0 0 0,0 1 0,1-1 1,-1 1-1,0-1 0,0 1 0,0 0 0,0-1 0,0 1 0,0 0 1,0 0-1,0 1 0,-3 0 0,-3-1 46,0 1-1,0 1 1,0 0-1,0 0 1,-11 4-1,15-4-150,1-1 0,-1 1 0,1 0 0,-1 0 0,1 0 0,-1 0 0,1 1 0,0 0 0,0-1 0,0 1 0,1 0 0,-1 0 0,1 0 0,-1 1 0,-2 4 0,5-8-10,0 1-1,0-1 0,0 0 0,0 1 1,0-1-1,0 1 0,1-1 0,-1 0 0,0 1 1,0-1-1,0 0 0,0 1 0,0-1 1,1 1-1,-1-1 0,0 0 0,0 1 0,1-1 1,-1 0-1,0 0 0,0 1 0,1-1 1,-1 0-1,0 0 0,1 1 0,-1-1 0,0 0 1,1 0-1,-1 0 0,0 0 0,1 1 1,-1-1-1,1 0 0,-1 0 0,0 0 0,1 0 1,-1 0-1,0 0 0,1 0 0,17 1 67,-17-1-63,7-1 9,0 0 1,-1-1 0,1 0-1,0 0 1,-1 0 0,1-1-1,-1 0 1,0-1 0,11-6-1,-2-2-24,1 0 0,21-21-1,-37 33 0,-1 0 0,1-1-1,-1 1 1,1 0 0,-1-1-1,0 1 1,1-1 0,-1 1-1,0 0 1,1-1 0,-1 1 0,0-1-1,0 1 1,1-1 0,-1 1-1,0-1 1,0 1 0,0-1-1,0 1 1,0-1 0,0 1 0,0-1-1,0 1 1,0-2 0,0 2 2,0 0 1,-1 0-1,1 0 1,-1 0 0,1 0-1,0 0 1,-1 0-1,1 0 1,-1 0 0,1 0-1,0 0 1,-1 0-1,1 0 1,0 1 0,-1-1-1,1 0 1,0 0-1,-1 0 1,1 1-1,0-1 1,-1 0 0,1 0-1,0 1 1,-1-1-1,1 0 1,0 0 0,0 1-1,-1-1 1,1 0-1,0 1 1,0-1 0,-1 1-1,0 1 3,-13 15-111,-23 36 1,34-49 104,1 0 0,0 0 1,0 0-1,0 0 0,0 0 0,1 1 0,-1-1 0,1 1 1,0-1-1,1 1 0,-1 0 0,1-1 0,0 1 0,0 0 1,0-1-1,1 7 0,1-8 10,-1 0 0,1 0-1,-1-1 1,1 1 0,0 0 0,0 0 0,0-1 0,0 1 0,0-1-1,1 0 1,-1 0 0,1 0 0,0 0 0,-1 0 0,7 2-1,4 3 1,1-1-1,17 4 1,-8-2 1,-11-4 4,-8-3-1,1 1 1,-1-1-1,0 1 1,1 0 0,-1 0-1,0 1 1,4 2 0,-8-5 1,0 1 0,0-1 1,1 0-1,-1 0 1,0 0-1,0 1 0,0-1 1,0 0-1,0 0 1,0 0-1,0 1 0,0-1 1,0 0-1,0 0 1,0 1-1,0-1 0,0 0 1,0 0-1,0 1 1,0-1-1,0 0 0,0 0 1,0 0-1,0 1 1,-1-1-1,1 0 0,0 0 1,0 0-1,0 1 1,0-1-1,0 0 0,-1 0 1,1 0-1,0 0 1,0 1-1,0-1 0,-1 0 1,1 0-1,0 0 1,0 0-1,0 0 0,-1 0 1,1 0-1,0 0 0,0 0 1,0 1-1,-1-1 1,1 0-1,0 0 0,0 0 1,-1 0-1,1 0 1,-15 3 220,14-3-187,-55 7 1177,1-2 0,-112-6 0,139 0-943,24 1 7,-18-2-1164,21 0-86,12-1 497,27-4-268,-13 4 137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23 16972,'-2'-3'225,"-1"1"1,0 0 0,0 0 0,1 0 0,-1 0-1,0 1 1,0-1 0,-1 1 0,1 0 0,0 0-1,0 0 1,-1 0 0,1 0 0,-7 0 0,4 1 6,-1 0 1,1 1 0,-1-1-1,1 1 1,0 1 0,-1-1-1,-9 5 1,7-3-120,0 2 1,0-1-1,0 1 1,0 0-1,1 1 1,0 0-1,0 1 0,0-1 1,1 1-1,-7 9 1,13-14-99,-1-1-1,1 1 1,0-1 0,0 1 0,1 0 0,-1-1-1,0 1 1,0 0 0,1 0 0,-1-1 0,1 1 0,0 0-1,-1 0 1,1 3 0,0-4-10,1 0 1,-1 0-1,0 0 1,1 0-1,-1 0 0,1 0 1,-1 0-1,1-1 1,-1 1-1,1 0 0,0 0 1,-1 0-1,1-1 1,0 1-1,0 0 0,-1-1 1,1 1-1,0-1 1,0 1-1,0-1 0,0 1 1,0-1-1,0 0 0,0 1 1,0-1-1,0 0 1,0 0-1,1 0 0,8 1-3,0 0 0,0-1 0,0 0 0,-1 0 0,1-1 0,0-1 0,-1 0 0,1 0 0,10-4 0,0-1-30,0-2-1,0 0 0,19-11 1,-38 19 24,19-12-48,-19 12 47,-1 1-1,1 0 1,0-1 0,-1 1 0,1-1 0,-1 1 0,1-1 0,-1 1 0,1-1 0,-1 1-1,1-1 1,-1 0 0,1 1 0,-1-1 0,0 1 0,1-1 0,-1 0 0,0 0-1,0 1 1,1-1 0,-1 0 0,0 1 0,0-1 0,0-1 0,0 1 2,-1 1 1,1 0 0,-1 0-1,1-1 1,-1 1 0,1 0 0,0 0-1,-1 0 1,1 0 0,-1 0-1,1 0 1,-1 0 0,1 0-1,-1 0 1,1 0 0,-1 0-1,1 0 1,-1 0 0,1 0-1,-1 0 1,1 0 0,-1 0 0,1 1-1,0-1 1,-1 0 0,1 0-1,-1 1 1,0-1 0,-17 10-25,12-7 14,5-2 12,-28 13 181,1 1 1,1 1-1,-43 33 0,69-46 129,8-3-152,10-5 52,-1-8-349,-15 12-2,1-1-1,-1 1 1,0 0 0,1 0 0,0-1 0,-1 1-1,1 0 1,0 0 0,-1 0 0,4-1 0,5 0-221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29 15619,'1'-1'281,"0"-1"-1,0 1 1,-1-1-1,1 0 0,-1 0 1,0 1-1,1-1 1,-1 0-1,0 0 0,0-3 1,0 5-219,-1 0-1,1-1 1,0 1 0,0-1 0,-1 1-1,1 0 1,0-1 0,0 1 0,-1 0-1,1-1 1,-1 1 0,1 0 0,0 0 0,-1-1-1,1 1 1,-1 0 0,1 0 0,0 0-1,-1-1 1,1 1 0,-1 0 0,1 0-1,-1 0 1,1 0 0,-1 0 0,1 0 0,0 0-1,-1 0 1,1 0 0,-1 0 0,1 0-1,-1 0 1,1 1 0,-1-1 0,1 0-1,0 0 1,-1 0 0,1 0 0,-1 1-1,1-1 1,0 0 0,-1 1 0,1-1 0,-1 1-1,-20 9 393,0 2 0,0 0 0,1 2 0,1 0 0,-30 29 0,17-11-52,2 1-1,-29 42 0,50-63-305,0 0 1,2 1 0,-1 0-1,1 0 1,-7 22 0,13-32-81,0 1 1,0-1 0,0 1 0,0-1 0,1 1 0,-1-1-1,1 1 1,0 0 0,0-1 0,1 1 0,-1-1 0,1 1 0,-1-1-1,1 1 1,0-1 0,0 1 0,1-1 0,-1 0 0,1 0-1,0 0 1,-1 1 0,1-2 0,1 1 0,-1 0 0,0 0-1,1-1 1,-1 1 0,5 2 0,1 0 3,0 0 0,0-1 0,0 0 0,1 0 0,-1-1 0,1 0 0,0-1 0,0 0 0,0 0 0,0-1 0,1 0 0,15-1-1,-14 0-16,0-1 0,0 0-1,-1-1 1,1 0-1,0-1 1,-1 0 0,0-1-1,0 0 1,0 0-1,15-9 1,-23 11-52,0 1-1,0 0 1,0-1 0,0 0-1,0 1 1,-1-1 0,1 0-1,0 0 1,-1 0 0,1 0-1,-1 0 1,0 0 0,0-1-1,0 1 1,0 0 0,0-1 0,0-2-1,-1 3 34,1 0-1,-1 0 1,-1 0 0,1 0-1,0 0 1,0 0 0,-1 0-1,1 0 1,-1 0-1,0 1 1,0-1 0,0 0-1,1 0 1,-1 0-1,-1 1 1,1-1 0,0 0-1,0 1 1,-1-1 0,1 1-1,-2-2 1,-6-4-226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15051,'5'3'297,"0"1"-1,1-1 1,-1 0-1,1 0 0,0-1 1,0 0-1,0 0 1,0 0-1,12 1 1,2-2 186,37 0 1,-30-2 145,598-28 3107,310-102-3338,-782 98-2989,-153 33 2582,0-1 0,0 1 0,0 0-1,0 0 1,0 0 0,0 0 0,0 0 0,0 0-1,0 0 1,0 0 0,0 0 0,0 0 0,0 0-1,0-1 1,0 1 0,0 0 0,0 0-1,0 0 1,0 0 0,0 0 0,0 0 0,0 0-1,0 0 1,0 0 0,0 0 0,0-1 0,0 1-1,0 0 1,0 0 0,1 0 0,-1 0 0,0 0-1,0 0 1,0 0 0,0 0 0,0 0 0,0 0-1,0 0 1,0 0 0,0 0 0,0 0 0,0 0-1,0 0 1,0 0 0,1 0 0,-1 0-1,0 0 1,0 0 0,0 0 0,0 0 0,0 0-1,0 0 1,0 0 0,0 0 0,0 0 0,0 0-1,1 0 1,-1 0 0,0 0 0,0 0 0,0 0-1,-10-3-407,10 3 398,-22-5-637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14051,'17'-58'3711,"-13"67"-3420,1 1-1,-1 0 1,0 0-1,3 18 1,3 8-47,32 92-31,62 183-138,22-9 94,-124-296-161,4 7 104,1-1 0,0 0 0,0 0-1,10 12 1,-15-22-65,0-1 0,-1 1 0,1 0 0,0-1 0,0 1 0,0-1 1,0 0-1,0 1 0,0-1 0,0 0 0,0 0 0,1 0 0,2 0 0,-3-1-5,-1 0-1,1 0 1,0 0 0,-1 0-1,1 0 1,0-1 0,-1 1-1,1 0 1,-1-1-1,1 0 1,-1 1 0,1-1-1,-1 0 1,1 0-1,-1 1 1,0-1 0,0 0-1,1-1 1,-1 1 0,0 0-1,0 0 1,1-2-1,3-4 92,0 0-1,-1 0 1,0-1-1,0 0 0,0 0 1,-1 0-1,-1 0 1,1 0-1,1-13 0,1-12 181,1-36-1,-4 6-220,-3-1 0,-10-73 0,-32-124-309,28 176 124,6 35 28,1-1-66,-25-84 1,33 133 129,-1 1 1,1 0 0,0 0-1,0 0 1,0 0 0,0 0-1,0 0 1,0 0 0,0-1 0,1 1-1,-1 0 1,0 0 0,1 0-1,-1 0 1,0 0 0,1 0-1,0 0 1,-1 0 0,1 0-1,-1 0 1,1 0 0,0 1-1,0-1 1,-1 0 0,1 0-1,0 1 1,0-1 0,0 0-1,0 1 1,0-1 0,0 1-1,0-1 1,0 1 0,0 0-1,2-1 1,5-2-2,0 1 0,0 0-1,12-2 1,-18 4 0,48-5-518,-1 2-1,86 6 1,34 0-2060,-34-18 1203,-66 5 642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13459,'3'0'142,"0"0"-1,0 1 1,0-2 0,0 1 0,0 0 0,0 0-1,0-1 1,0 0 0,0 0 0,0 1-1,0-2 1,3 0 0,10-4 143,325-78 2407,-266 68-2408,239-49 278,122-28-287,-306 59-86,163-67 0,-170 47 31,42-17 380,-165 70-593,0 1 1,0 0 0,0 0 0,0 0-1,1 0 1,-1 0 0,0-1-1,0 1 1,0 0 0,1 0 0,-1 0-1,0 0 1,0 0 0,0 0-1,1 0 1,-1 0 0,0 0-1,0 0 1,1 0 0,-1 0 0,0 0-1,0 0 1,0 0 0,1 0-1,-1 0 1,0 0 0,0 0 0,1 0-1,-1 0 1,0 0 0,0 0-1,0 0 1,1 1 0,-1-1-1,0 0 1,0 0 0,0 0 0,0 0-1,1 0 1,-1 1 0,0-1-1,0 0 1,-5 11 144,-18 15-16,21-24-103,-16 17 94,0 0 0,2 2 0,0 0 0,1 0 0,-12 26 0,24-40-96,0 1-1,0-1 0,0 1 1,1 0-1,0 0 1,1 0-1,0 0 1,0 15-1,1-17-41,1 0 0,0 0 0,0 0 0,0 0 0,1 0-1,0 0 1,0-1 0,1 1 0,-1-1 0,1 0 0,0 0-1,1 1 1,5 5 0,-6-7 61,0-1 1,1 0-1,-1 0 1,1 0-1,0 0 0,0 0 1,0-1-1,0 1 0,0-1 1,1 0-1,-1 0 0,6 1 1,12 2-23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11939,'-12'-15'6544,"15"22"-5068,4 6-1269,16 32 631,33 94-1,-52-125-854,0-1 0,-1 1 0,-1 0 0,0 0 0,0 0 1,-2 1-1,0-1 0,0 0 0,-1 0 0,-1 0 0,-6 25 0,4-29-70,1-8-67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13123,'-3'-3'267,"1"-1"1,0 1-1,0-1 1,1 0-1,-1 1 1,1-1-1,0 0 1,0 0 0,0 0-1,0 0 1,1 0-1,-1 0 1,1 0-1,0 0 1,0 0-1,1 0 1,-1 0-1,1 0 1,0 0-1,0 1 1,0-1-1,0 0 1,1 0-1,0 1 1,0-1-1,0 1 1,0-1-1,0 1 1,0 0 0,1 0-1,0 0 1,0 0-1,0 0 1,5-3-1,-1 0-78,0 1-1,1 1 1,-1-1-1,1 1 1,0 1-1,0-1 1,13-2-1,-18 5-171,0 0-1,0 0 1,0 0-1,0 1 0,0-1 1,1 1-1,-1 0 1,0 0-1,0 0 1,0 0-1,0 1 1,1-1-1,-1 1 1,0 0-1,0 0 1,0 0-1,0 0 0,0 0 1,-1 1-1,1-1 1,0 1-1,-1 0 1,5 3-1,-5-3-13,-1 1-1,0-1 0,0 0 1,0 0-1,0 0 1,0 1-1,0-1 0,0 0 1,-1 1-1,1-1 1,-1 1-1,0-1 0,0 1 1,0-1-1,0 1 1,0-1-1,0 1 0,-1-1 1,1 0-1,-1 1 1,1-1-1,-3 4 0,-2 7 11,-1-1 0,0 0 0,-8 12 0,1-2 0,8-14-10,-1 8 14,6-15-18,0-1 1,0 1 0,1-1-1,-1 1 1,0-1 0,1 1 0,-1-1-1,0 0 1,1 1 0,-1-1 0,1 0-1,-1 1 1,1-1 0,-1 0-1,1 1 1,-1-1 0,1 0 0,-1 0-1,1 1 1,-1-1 0,1 0-1,-1 0 1,1 0 0,0 0 0,-1 0-1,1 0 1,-1 0 0,1 0-1,-1 0 1,2 0 0,17 0-1,-8 0-3,-1 1 0,0 0-1,21 4 1,-29-4 3,0-1-1,0 1 0,0 0 1,0 0-1,0 0 0,0 0 1,0 0-1,0 0 0,0 0 1,0 1-1,0-1 0,-1 1 1,1-1-1,-1 1 0,1 0 1,-1 0-1,1 0 0,-1 0 1,0-1-1,0 2 0,0-1 1,0 0-1,0 4 1,0-5 1,-1 1 0,0-1 0,-1 1 0,1-1 0,0 1 1,0-1-1,-1 1 0,1 0 0,-1-1 0,1 0 0,-1 1 1,1-1-1,-1 1 0,0-1 0,0 0 0,0 1 1,0-1-1,0 0 0,0 0 0,0 0 0,0 0 0,0 0 1,-2 2-1,-35 20 121,32-20-78,-9 6 64,-52 25 398,60-31-423,0 0 0,0 0 0,-1-1 0,0 0 0,1-1 0,-1 1 0,-8-1 0,5-4-94,11-3-903,1 5 748,-1 0-1,1 0 1,0 0 0,0 0-1,1 0 1,-1 0 0,0 0-1,0 0 1,0 0 0,1 1-1,-1-1 1,2 0 0,34-5-1028,-13 5 357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11114,'-2'2'441,"-3"8"1620,5-10-1971,1 0-1,-1 1 0,0-1 1,1 0-1,-1 0 1,1 1-1,-1-1 0,1 0 1,-1 0-1,1 0 1,-1 0-1,1 0 0,-1 1 1,1-1-1,-1 0 1,1 0-1,0 0 0,-1 0 1,1 0-1,-1-1 1,1 1-1,-1 0 1,1 0-1,-1 0 0,1-1 1,81-12 2313,97-29 0,-99 22-1753,558-137 751,-548 127-1291,-73 24-4157,-34 13 2562,6 0 585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15235,'1'0'136,"0"0"-1,0 1 1,0-1-1,0 0 1,0 0 0,0 1-1,0-1 1,0 1-1,0-1 1,0 1-1,0-1 1,-1 1-1,1 0 1,0-1 0,0 1-1,-1 0 1,1 0-1,-1-1 1,1 1-1,0 0 1,-1 0-1,1 0 1,-1 0 0,0 0-1,1 0 1,-1 0-1,0-1 1,1 3-1,4 34 1574,-4-24-1458,4 25 216,-5-24-392,1-1 1,1 1 0,0-1-1,1 1 1,1-1 0,0 0-1,9 20 1,-13-32-117,1 0 0,0 0 0,-1 1-1,1-1 1,0 0 0,0 0 0,0 0 0,-1 0 0,1 0-1,0 0 1,0 0 0,1 0 0,-1-1 0,0 1-1,0 0 1,0-1 0,0 1 0,1-1 0,-1 1 0,0-1-1,1 1 1,-1-1 0,0 0 0,1 0 0,-1 0 0,0 0-1,1 0 1,-1 0 0,0 0 0,1 0 0,-1 0-1,0 0 1,1-1 0,-1 1 0,0-1 0,0 1 0,1-1-1,-1 1 1,0-1 0,0 0 0,0 0 0,2-1 0,2-2-129,1-1 0,-1 0 0,0-1 0,-1 1-1,1-1 1,5-10 0,9-15-407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15795,'-2'4'311,"0"0"-1,0 0 0,0 0 0,0 0 1,-1 0-1,1 0 0,-5 3 1,-8 16 470,8-9-439,0 0 1,2 0-1,0 1 1,0-1-1,-2 19 1,6-26-275,-1 0 1,2 0 0,-1 0 0,1 0-1,0 0 1,1 0 0,0 0-1,0 0 1,0 0 0,1 0-1,0-1 1,0 1 0,5 9-1,-6-14-45,0 0 0,0 0 0,1 0 0,-1-1 0,0 1 0,1 0-1,0-1 1,-1 1 0,1-1 0,0 1 0,0-1 0,0 0 0,0 1 0,0-1-1,0 0 1,0-1 0,0 1 0,0 0 0,0 0 0,0-1 0,1 0-1,-1 1 1,2-1 0,0 0 29,0-1-1,-1 1 1,1-1-1,0 0 1,-1 0-1,1 0 1,-1 0-1,1-1 1,-1 1-1,0-1 1,0 0 0,0 0-1,4-3 1,-3 2 30,0-1-1,-1 1 1,1-1 0,-1 0 0,0 1 0,0-2 0,0 1 0,0 0 0,3-9 0,-5 10-38,0 1 1,0-1-1,0 1 0,-1-1 1,1 1-1,-1-1 1,0 0-1,1 1 0,-1-1 1,0 1-1,-1-1 0,1 0 1,0 1-1,-1-1 1,0 1-1,1-1 0,-1 1 1,-2-5-1,1 5-26,1 0 0,-1 0 1,1 1-1,-1-1 0,0 0 0,0 1 0,1-1 1,-1 1-1,0 0 0,-1 0 0,1 0 0,0 0 1,0 0-1,0 0 0,-1 0 0,1 1 0,0-1 0,-1 1 1,1-1-1,0 1 0,-1 0 0,1 0 0,0 0 1,-1 1-1,1-1 0,-1 0 0,1 1 0,0 0 1,0-1-1,-3 2 0,1-1-117,0 1 0,0-1 1,0 1-1,0 0 0,0 0 0,1 0 1,-1 1-1,1-1 0,-1 1 0,1 0 1,0 0-1,0 0 0,1 0 0,-1 0 1,0 1-1,-2 4 0,4-6-19,0 0 0,0 0 1,1 0-1,-1 0 0,1 0 0,-1 0 0,1 0 0,-1 1 1,1-1-1,0 0 0,0 0 0,0 0 0,0 1 1,1-1-1,-1 0 0,2 4 0,5-2-527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12651,'2'2'191,"-1"-1"1,1 0-1,-1 1 1,1-1-1,0 0 1,0 0-1,-1 0 1,1 0-1,0 0 1,0 0-1,0-1 0,0 1 1,0 0-1,0-1 1,0 0-1,3 1 1,38 0 1412,-34-1-1280,63-2 1526,104-16-1,68-28-581,-162 30-893,136-31 171,279-99 0,119-105-5,-596 242-518,-7 2-40,1 1 0,-1 1 0,1 0 0,1 1-1,27-5 1,-41 9-16,-1 0 0,1 0 0,-1-1-1,0 1 1,1 1 0,-1-1 0,1 0-1,-1 0 1,0 0 0,1 0 0,-1 0-1,1 0 1,-1 0 0,0 0 0,1 1-1,-1-1 1,0 0 0,1 0 0,-1 1-1,0-1 1,1 0 0,-1 0 0,0 1-1,0-1 1,1 0 0,-1 1 0,0-1-1,0 0 1,0 1 0,1-1 0,-1 1-3,0-1 1,0 0-1,0 0 1,0 1-1,0-1 1,0 0-1,0 0 1,0 1-1,0-1 1,0 0-1,0 0 1,-1 1-1,1-1 1,0 0-1,0 0 1,0 0-1,0 1 1,0-1-1,0 0 1,-1 0-1,1 0 1,0 0-1,0 1 1,0-1-1,0 0 1,-1 0-1,1 0 1,0 0-1,0 0 1,-1 1-1,1-1 1,0 0-1,0 0 1,0 0-1,-1 0 1,1 0-1,0 0 1,0 0-1,-1 0 1,1 0-1,0 0 1,0 0-1,-1 0 1,-3-1-457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2 374 13139,'0'1'139,"-1"0"-1,1 0 1,0 0 0,0 0-1,0 0 1,0-1 0,0 1 0,0 0-1,0 0 1,0 0 0,1 0-1,-1-1 1,0 1 0,0 0-1,1 0 1,-1 0 0,0-1 0,1 1-1,-1 0 1,1 0 0,-1-1-1,1 1 1,0 0 0,-1-1 0,1 1-1,-1-1 1,1 1 0,0-1-1,0 1 1,-1-1 0,1 1 0,0-1-1,0 0 1,-1 1 0,1-1-1,0 0 1,0 0 0,0 0 0,0 0-1,-1 1 1,1-1 0,0 0-1,0 0 1,0-1 0,0 1 0,1 0-1,3-2 154,-1 1 1,1-1-1,-1 0 0,1 0 0,-1 0 0,0-1 0,5-3 0,12-11 179,0 0-1,-2-2 1,-1 0-1,0-1 0,15-24 1,-1-3-58,34-66 0,-61 103-386,5-8 66,14-36-1,-82 312-62,54-237-77,1-11-88,1 0 1,1 0-1,-1 0 1,2 0-1,0 1 1,0-1-1,2 16 1,-2-25 48,1-1 0,-1 1 0,0-1 0,0 1 1,1-1-1,-1 1 0,0-1 0,1 1 0,-1-1 0,0 1 1,1-1-1,-1 1 0,1-1 0,-1 0 0,1 1 1,-1-1-1,1 0 0,-1 1 0,1-1 0,-1 0 0,1 0 1,-1 1-1,1-1 0,0 0 0,-1 0 0,1 0 0,-1 0 1,1 0-1,0 0 0,-1 0 0,1 0 0,-1 0 1,1 0-1,0 0 0,-1 0 0,1 0 0,0-1 1,1 0-67,0 1 0,0-1 0,1 0 0,-1 0 0,0 0 0,0 0 1,0-1-1,3-2 0,9-13-867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18596,'-14'23'4235,"-29"85"-3457,31-74-702,-8 38 0,17-58-45,1 0 0,0 1 0,1-1 0,1 0 0,2 25-1,-2-37-21,0-1 0,0 0 0,0 0 0,0 1 0,0-1 0,1 0 0,-1 1 0,1-1 0,-1 0 0,1 0-1,-1 0 1,1 1 0,0-1 0,-1 0 0,1 0 0,0 0 0,0 0 0,0 0 0,0 0 0,0-1 0,0 1 0,0 0-1,2 1 1,-1-2-7,0 1 0,-1-1-1,1 0 1,0 0 0,0 0-1,0 0 1,-1 0 0,1 0-1,0-1 1,0 1 0,0 0-1,-1-1 1,1 1 0,0-1-1,1-1 1,5-2-138,0 0-1,-1-1 1,0 0-1,0 0 1,0-1-1,7-7 1,1-4-316,-1 0 0,-1-2 1,0 1-1,-2-2 0,15-30 1,-11 15-307</inkml:trace>
  <inkml:trace contextRef="#ctx0" brushRef="#br0" timeOffset="1">232 75 14139,'-8'19'1832,"-2"4"-1071,-3 6-225,0 4 1008,1 2-512,1 4-112,5-4-255,5 0-177,5-5-616,6-4-384,3-9 488,1-1-152,-1-6-57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 17732,'14'-7'3012,"-22"18"-707,-3 3-1929,-9 14-85,2 1-1,-17 33 1,29-48-255,-1 1 0,2-1-1,0 1 1,0 0 0,2 0 0,-4 29 0,7-42-28,0 0 1,-1 0 0,2 0-1,-1 0 1,0 0-1,0 0 1,1 0 0,-1 0-1,1 0 1,-1 0-1,1 0 1,0-1 0,0 1-1,0 0 1,2 3-1,-2-4-4,0 0-1,0 0 1,0-1-1,0 1 1,1 0-1,-1 0 1,0-1 0,0 1-1,1-1 1,-1 1-1,1-1 1,-1 0-1,0 1 1,1-1-1,-1 0 1,1 0-1,-1 0 1,1 0-1,-1 0 1,0 0 0,1-1-1,1 0 1,5-1-79,0 0 0,-1-1-1,0 0 1,0 0 0,0-1 0,0 1 0,0-2 0,-1 1 0,0-1 0,8-7 0,-2 0 104,-1 0-1,0 0 1,17-28 0,-9 9-224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15531,'-10'14'1689,"-1"7"-913,-2 2-248,0 10 864,0 3-239,4 4-377,2 3-96,4 2-592,2-4-472,1-5 408,1 4-120,1-5-104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14291,'28'1'4728,"31"-3"-2750,74-4-91,-105 3-2699,-1-1-1,48-13 1,-50 7-1523,-25 10 2299,0 0 1,0 0-1,0 0 0,0 0 1,0 0-1,0-1 0,0 1 1,0 0-1,0 0 1,0 0-1,0 0 0,0 0 1,0-1-1,0 1 0,0 0 1,0 0-1,0 0 1,0 0-1,0 0 0,0 0 1,0-1-1,0 1 0,0 0 1,0 0-1,0 0 0,0 0 1,-1 0-1,1 0 1,0 0-1,0 0 0,0-1 1,0 1-1,0 0 0,0 0 1,0 0-1,-1 0 1,1 0-1,0 0 0,0 0 1,0 0-1,0 0 0,0 0 1,0 0-1,-1 0 0,1 0 1,-11-1-787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17164,'0'-1'89,"-1"1"0,1 0 0,0-1 0,0 1 0,-1-1 0,1 1 0,0-1 0,0 1 0,0-1 0,0 1 0,0-1 0,0 1 0,0-1 1,0 0-1,0 1 0,0-1 0,0 1 0,0-1 0,0 1 0,0-1 0,0 1 0,1-1 0,-1 1 0,0 0 0,0-1 0,1 1 0,-1-1 0,0 1 1,1-1-1,-1 1 0,0 0 0,1-1 0,-1 1 0,0 0 0,1-1 0,-1 1 0,1 0 0,-1 0 0,1-1 0,-1 1 0,1 0 0,-1 0 0,1 0 0,-1-1 1,1 1-1,-1 0 0,1 0 0,-1 0 0,1 0 0,-1 0 0,1 0 0,-1 0 0,1 0 0,-1 1 0,1-1 0,2 0 48,-1 1 0,0 0 0,0 0 0,0 0 0,0 0 0,0 0 0,0 0 0,0 0 0,-1 1 0,1-1 0,0 1 0,1 1 0,5 8-115,-1 1 1,0-1-1,-1 1 1,0 1-1,-1-1 1,-1 1-1,0 0 0,0 0 1,-1 0-1,2 20 1,-4-22 27,0 0-1,-1 0 1,0 1 0,-1-1-1,0 0 1,-1 0 0,0 0 0,-1 0-1,0 0 1,0 0 0,-1-1 0,-11 20-1,0-13 543,12-13 102,15-10-486,17-8-931,-16 9 412,-2-1 0,17-10 0,-24 14 286,-1-1 0,0 1 0,0-1 0,0 1 0,-1-1 0,1 0 0,-1 0 0,1-1-1,-1 1 1,0 0 0,0-1 0,2-6 0,1-14-299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5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10610,'0'12'1833,"2"-5"-865,8-3-216,4-3 1865,9-1-1337,4-2-112,9-7-224,3 0-184,1-2-768,-1-3-240,-2-7 296,-4-1-104,-4-6-208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16179,'10'-3'860,"0"-1"-1,0 0 0,-1-1 1,0 1-1,0-2 1,11-7-1,46-42 1111,37-46-601,-89 84-1255,0 0 0,-1-1 0,-1 0 0,15-30 0,-21 25 28,-9 20-36,-5 13-63,1 5-100,0 0 1,1 1-1,1-1 1,0 1-1,1 0 1,1 1-1,0-1 0,1 1 1,1-1-1,0 1 1,4 30-1,-2-44-115,-1 0 0,1-1 0,0 1 0,0 0 1,0-1-1,0 1 0,2 3 0,-3-6 107,0 0 1,1 1 0,-1-1-1,0 1 1,1-1 0,-1 0-1,0 1 1,1-1 0,-1 0-1,0 1 1,1-1-1,-1 0 1,1 0 0,-1 0-1,1 1 1,-1-1 0,0 0-1,1 0 1,-1 0 0,1 0-1,-1 0 1,1 0 0,-1 0-1,1 0 1,-1 0-1,1 0 1,-1 0 0,1 0-1,-1 0 1,1 0 0,-1 0-1,0 0 1,1 0 0,-1-1-1,1 1 1,-1 0 0,1 0-1,-1-1 1,0 1-1,1 0 1,-1 0 0,0-1-1,1 1 1,-1 0 0,0-1-1,1 1 1,-1-1 0,1 0-1,4-5-694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17300,'5'0'259,"0"-1"1,-1 1-1,1-1 1,0 0 0,-1 0-1,1 0 1,-1 0-1,0-1 1,1 0 0,-1 0-1,0 0 1,0-1-1,4-2 1,5-2 424,136-75 1803,39-19-1538,-133 74-965,83-27 1,-50 31-1459,-45 13 607,-43 10 852,0 0-1,0-1 1,0 1-1,0 0 0,0-1 1,0 1-1,0 0 1,0-1-1,-1 1 1,1 0-1,0-1 0,0 1 1,0 0-1,0-1 1,-1 1-1,1 0 1,0-1-1,0 1 1,-1 0-1,1 0 0,0 0 1,0-1-1,-1 1 1,1 0-1,0 0 1,-1 0-1,1-1 1,0 1-1,-1 0 0,1 0 1,0 0-1,-1 0 1,-15-6-405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15155,'-2'10'2848,"5"-7"-817,10-14 163,24-36-1216,-29 36-438,39-52 783,61-111 0,-122 267-973,10-69-334,-1 43 1,5-61-65,0 1 1,0 0-1,1 0 0,0 0 1,0-1-1,1 1 0,-1-1 1,1 1-1,1-1 0,0 1 1,4 7-1,-7-13-13,1 0-1,-1-1 1,1 1 0,0 0 0,-1 0-1,1 0 1,-1-1 0,1 1 0,0 0-1,0-1 1,-1 1 0,1 0 0,0-1-1,0 1 1,0-1 0,0 0 0,0 1-1,0-1 1,0 0 0,0 1-1,-1-1 1,1 0 0,0 0 0,0 0-1,0 0 1,0 0 0,0 0 0,0 0-1,0 0 1,0 0 0,0-1 0,0 1-1,0 0 1,0 0 0,0-1 0,0 1-1,0-1 1,0 1 0,1-2 0,1-1-118,1 0 0,-1 0 0,0 0 0,0-1 0,0 1 0,0-1 0,2-5 0,10-16-625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16956,'1'-1'214,"-1"0"0,2 0 0,-1 0 1,0 0-1,0 0 0,0 0 1,0 0-1,1 0 0,-1 0 1,0 1-1,1-1 0,-1 1 0,0-1 1,1 1-1,-1-1 0,4 1 1,-3-1 216,13-4 26,0 0 0,1 2 0,-1 0 0,1 1 0,-1 0 0,1 1 0,0 1 0,29 3 0,-43-3-438,0 0 1,-1 1-1,1-1 1,0 0-1,-1 1 1,1-1-1,0 1 1,-1 0-1,1 0 1,0 0-1,-1 0 1,1 0-1,-1 0 1,0 0-1,1 0 1,-1 0-1,0 1 0,0-1 1,0 0-1,0 1 1,0-1-1,1 3 1,-1-2-5,-1 1 0,1-1 0,-1 0 0,0 1 0,0-1 0,0 0 0,0 1 0,0-1 0,-1 0 0,1 1 0,-1-1 0,1 0 0,-1 1 0,-1 2 0,-5 7 30,1 0 1,-1 0-1,-1-1 0,-13 15 1,-76 77 401,11-12 74,86-91-519,0 0 1,0 0-1,0 0 0,0 0 0,0 0 1,0 0-1,0 0 0,0 1 0,0-1 1,0 0-1,0 0 0,0 0 0,0 0 1,0 0-1,0 0 0,0 1 0,0-1 1,0 0-1,0 0 0,0 0 0,0 0 0,0 0 1,0 0-1,0 0 0,0 1 0,0-1 1,1 0-1,-1 0 0,0 0 0,0 0 1,0 0-1,0 0 0,0 0 0,0 0 1,0 0-1,0 0 0,1 0 0,-1 0 1,0 1-1,0-1 0,0 0 0,0 0 1,0 0-1,0 0 0,1 0 0,-1 0 1,0 0-1,0 0 0,0 0 0,0 0 1,0 0-1,0 0 0,0-1 0,1 1 1,-1 0-1,0 0 0,0 0 0,0 0 1,0 0-1,0 0 0,0 0 0,0 0 0,1 0 1,-1 0-1,19-2 57,34-9-92,-39 9 4,109-16-1061,-96 15 1364,-22 3-287,1-1-1,-1 0 1,1 0 0,-1-1 0,0 1 0,0-1 0,0-1 0,0 1 0,9-6 0,11-9-236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24165,'0'7'1705,"-2"-10"-1449,1-4-176,1 3 224,4 1-432,3-3-993,-1 3 265,-2-4 568,1 0-264,-4 0-200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19612,'10'-10'1276,"0"0"106,-8 11-437,-5 7 324,-16 29-391,10-21-717,0 0 0,2 0 1,0 1-1,-9 35 1,15-48-152,0 0 0,1 0-1,-1 0 1,1 0 0,0 0 0,0 0 0,0 0 0,1 0 0,0 0 0,0-1 0,0 1 0,0 0 0,0 0 0,1 0-1,-1-1 1,1 1 0,0-1 0,0 1 0,1-1 0,-1 0 0,1 0 0,-1 0 0,1 0 0,0 0 0,0-1 0,0 1 0,1-1-1,4 3 1,-4-3-90,1 1 0,0-1 0,1 0 0,-1-1 0,0 1-1,0-1 1,1 0 0,-1 0 0,1 0 0,-1-1 0,1 0-1,-1 0 1,1-1 0,-1 1 0,0-1 0,1 0 0,-1-1-1,0 1 1,1-1 0,-1 0 0,0-1 0,0 1 0,-1-1-1,1 0 1,-1 0 0,1 0 0,5-6 0,12-11-351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16412,'-16'23'2032,"8"9"-1088,-1-2-408,3 3 1585,8 0-929,2-3-608,3 0-560,5-7 144,5-6-136,3-12-144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2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15643,'5'8'339,"0"0"0,0 0 0,0 1 0,-1-1 0,-1 1-1,1 0 1,2 11 0,3 9 411,74 181 1071,-56-152-1453,50 83 1,-74-137-347,0 0 0,0 0 0,0 0-1,0 0 1,5 3 0,-7-6-9,-1 0 0,1-1 0,-1 1 0,1-1 0,0 1 0,-1-1 0,1 0 0,0 1 0,0-1 0,-1 0 0,1 1 0,0-1 0,0 0 0,-1 0 0,1 0 0,0 1 0,0-1 0,0 0 0,-1 0 0,1 0 0,0 0 0,0-1 0,-1 1 0,1 0 0,0 0 0,0 0 0,0-1 0,-1 1 0,1 0 0,0-1 0,-1 1 0,1 0 0,0-1 0,-1 1 0,1-1 0,0 1 0,-1-1 0,1 0 0,0 0 0,2-4 62,0 0-1,0 0 1,-1-1 0,0 1 0,0 0-1,0-1 1,-1 0 0,1 1 0,-1-7-1,5-60 416,-5 58-395,0-35 247,-11-90 1,-20-49-100,6 39-223,23 148-21,1 0-1,0-1 0,0 1 1,0-1-1,0 1 0,0 0 1,1-1-1,-1 1 0,0 0 1,0-1-1,1 1 0,-1 0 1,1-1-1,0 1 0,-1 0 1,1 0-1,0-1 0,0 1 1,-1 0-1,1 0 0,0 0 1,0 0-1,0 0 0,3-1 1,1-1-6,0 0 1,1 0 0,-1 1-1,11-4 1,6-2-6,18-11 37,-1-1-1,-1-1 1,-2-3 0,0-1-1,-1-1 1,-2-2 0,37-39-1,-69 66-27,18-17 185,-18 18-176,-1 0-1,0 0 1,1 0 0,-1 0 0,0 0-1,0 0 1,1 0 0,-1-1-1,0 1 1,1 0 0,-1 0 0,0 0-1,0 0 1,1 1 0,-1-1 0,0 0-1,1 0 1,-1 0 0,0 0-1,0 0 1,1 0 0,-1 0 0,0 0-1,1 1 1,-1-1 0,0 0 0,1 1-1,4 13 120,-1 24-330,1-1 0,2-1 0,2 1 0,1-1-1,2-1 1,23 48 0,-30-70-1733,-5-12 1901,0-1 1,0 0-1,0 1 0,0-1 1,0 1-1,0-1 0,0 0 0,0 1 1,-1-1-1,1 0 0,0 1 1,0-1-1,0 1 0,-1-1 1,1 0-1,0 1 0,0-1 1,-1 0-1,1 0 0,0 1 1,-1-1-1,1 0 0,0 0 1,-1 1-1,1-1 0,0 0 1,-1 0-1,1 0 0,0 0 0,-1 1 1,1-1-1,-1 0 0,-10 2-839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7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16315,'-1'-1'209,"0"-1"0,1 0 0,-1 1 0,0-1-1,0 0 1,1 0 0,-1 1 0,1-1-1,0 0 1,0 0 0,-1 0 0,1 1-1,0-1 1,0 0 0,1 0 0,-1 0-1,0 0 1,1 1 0,-1-1 0,1 0-1,-1 0 1,1 1 0,0-1 0,0 0 0,-1 1-1,1-1 1,1 1 0,-1-1 0,0 1-1,0 0 1,0-1 0,1 1 0,-1 0-1,1 0 1,-1 0 0,3-2 0,-1 2-117,-1 0 0,0-1 0,1 1 0,-1 0 1,1 0-1,0 1 0,-1-1 0,1 1 0,0-1 1,-1 1-1,1 0 0,0 0 0,0 0 0,-1 0 0,1 0 1,0 1-1,-1-1 0,1 1 0,0 0 0,-1 0 1,1 0-1,-1 0 0,1 0 0,2 2 0,-1 1-75,0-1-1,-1 1 1,1-1-1,-1 1 0,0 0 1,-1 0-1,1 1 1,-1-1-1,1 0 0,-1 1 1,0 0-1,-1-1 1,1 1-1,-1 0 0,1 8 1,-1-3-6,0 1 1,0 0-1,-1 0 0,-1 0 1,-3 21-1,4-32-11,-1 1-1,1-1 1,0 0 0,0 1-1,0-1 1,0 0 0,0 1-1,0-1 1,0 0 0,0 1-1,0-1 1,1 0-1,-1 1 1,0-1 0,0 0-1,0 1 1,0-1 0,0 0-1,1 1 1,-1-1 0,0 0-1,0 1 1,0-1 0,1 0-1,-1 0 1,0 1 0,1-1-1,-1 0 1,0 0 0,0 0-1,1 1 1,-1-1-1,0 0 1,1 0 0,-1 0-1,0 0 1,1 0 0,-1 0-1,0 0 1,1 0 0,-1 0-1,1 0 1,23-1-85,2 0-39,-21 3 94,0 0 1,0 0-1,0 1 0,0 0 1,-1-1-1,1 1 1,-1 1-1,1-1 0,-1 1 1,-1-1-1,1 1 0,0 0 1,-1 1-1,0-1 0,0 1 1,0-1-1,0 1 1,-1 0-1,0 0 0,0 0 1,0 0-1,-1 0 0,2 7 1,-2-8 66,0 1 1,0-1-1,-1 0 1,1 1-1,-1-1 1,0 0-1,0 1 1,-1-1-1,1 0 1,-1 1-1,0-1 1,0 0-1,0 0 1,-1 1-1,0-1 1,1 0-1,-1 0 1,-1-1-1,1 1 1,-1 0-1,1-1 1,-1 0-1,0 1 1,0-1-1,0 0 1,-1 0-1,1-1 1,-8 5-1,0-1 363,-1-1 0,-17 5 0,26-9-382,0 0-1,0-1 0,0 1 1,-1 0-1,1-1 0,0 0 1,-1 0-1,1 0 0,0 0 1,-1 0-1,1-1 0,0 0 1,0 1-1,-5-3 0,7 2-72,0 1-1,1-1 1,-1 1-1,1-1 1,-1 0-1,0 1 1,1-1-1,-1 0 1,1 0-1,0 0 1,-1 1-1,1-1 1,0 0-1,-1 0 1,1 0-1,0 0 1,0 0-1,0 1 1,0-1-1,0 0 1,0 0-1,0 0 1,0 0-1,0 0 1,0 0-1,0 0 1,1 1-1,-1-1 1,0 0-1,0 0 1,1 0-1,-1 0 1,1 1-1,-1-1 1,1 0-1,-1 0 1,1 1-1,0-2 1,7-7-415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16828,'-3'9'1640,"3"-2"-992,4 0-272,6 2 832,3-73-247,3 69-417,2-1-144,2-4-504,3 0-256,2-2 320,-7-6-64,-5-6-80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20620,'0'-7'1425,"4"-3"-1217,8-9-96,8 2 304,4 0-168,15-1-112,3 3-16,5 2-160,-1 1-168,-2 2-328,-2 2-184,-8 0 376,-7 4 136,-18 1-161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14443,'-2'18'1672,"3"-11"-1055,13-8-185,8-8 696,14-5-280,1-6-280,7-3-712,4 0-328,-1-4 472,-4 3-152,0-1-208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3 483 15243,'0'0'89,"0"-1"-1,-1 1 1,1 0 0,0-1-1,0 1 1,-1-1-1,1 1 1,0 0-1,0-1 1,0 1-1,-1 0 1,1-1 0,0 1-1,0-1 1,0 1-1,0-1 1,0 1-1,0 0 1,0-1 0,0 1-1,0-1 1,0 1-1,0-1 1,0 1-1,0 0 1,1-1-1,-1 1 1,0-1 0,0 1-1,0 0 1,1-1-1,-1 1 1,0 0-1,0-1 1,1 1 0,-1-1-1,13-19 568,-9 14-17,26-43 845,42-92 0,-62 117-1437,0-1 0,-2-1 0,-1 0 1,-1 0-1,-1 0 0,2-29 0,-11 23-4,-2 20-5,6 12-37,-1 0 1,1 0-1,-1 1 0,1-1 1,-1 0-1,1 0 0,0 0 1,-1 0-1,1 0 0,0 0 1,-1 1-1,1-1 1,-1 0-1,1 0 0,0 0 1,-1 1-1,1-1 0,0 0 1,0 1-1,-1-1 0,1 0 1,0 0-1,-1 1 0,1-1 1,0 1-1,0-1 0,0 0 1,0 1-1,-1-1 0,1 0 1,0 1-1,-3 6 6,1 0-1,-1 0 1,1 0 0,0 1-1,1-1 1,0 0 0,0 1-1,1-1 1,0 10 0,1 6-2,7 38 0,-5-44-133,1 0 0,0 0 0,1 0 0,1-1 0,0 0 0,1 0 0,1-1 0,0 1 0,2-2 0,-1 1 0,2-1 0,0-1 0,20 19 0,-21-22-911,-12-6 512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16139,'5'-1'1393,"11"-11"-953,7-3-176,10-5 592,6-3-192,1-2-280,3 2-224,-4 3-568,-2 2-288,-9 3 600,-5 7-144,-17 8-136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14163,'7'-3'2749,"4"-5"-1549,10-7 107,0 2 1,24-12 0,-39 22-1239,-1 0 1,1 1-1,0 0 1,0 0-1,0 0 1,0 1-1,1 0 1,-1 0-1,0 1 1,0 0-1,1 0 1,-1 0-1,12 2 1,-17-1-65,1-1 0,-1 1 1,1-1-1,-1 1 0,1 0 0,-1-1 1,1 1-1,-1 0 0,0 0 1,1 0-1,-1 0 0,0 0 1,0 0-1,0 1 0,0-1 1,0 0-1,0 0 0,0 1 1,0-1-1,0 3 0,0-1 0,0 0-1,0 0 1,-1 0 0,1 0-1,-1 0 1,0 0-1,0 1 1,0-1 0,-1 5-1,-1 4 4,-1-1 1,0-1-1,-1 1 0,-8 17 0,-9 4 35,17-27-61,0 0 1,1 0-1,-1 0 1,1 1-1,1-1 1,-5 10-1,7-14 8,0-1 0,0 0 0,0 1 0,0-1 0,0 0 0,0 0 0,0 1 0,0-1 0,1 0 0,-1 1 0,0-1-1,0 0 1,0 0 0,0 1 0,0-1 0,0 0 0,0 1 0,1-1 0,-1 0 0,0 0 0,0 0 0,0 1 0,1-1 0,-1 0 0,0 0-1,0 0 1,1 1 0,-1-1 0,0 0 0,0 0 0,1 0 0,-1 0 0,0 0 0,0 0 0,1 0 0,-1 1 0,0-1 0,1 0 0,-1 0-1,0 0 1,1 0 0,-1 0 0,0 0 0,0-1 0,1 1 0,-1 0 0,1 0 0,18-3-351,-12 2 237,-2 0 70,0 1-1,0-1 1,0 1-1,0 1 1,0-1-1,0 1 1,0 0-1,0 0 1,0 0-1,0 1 1,0-1 0,0 1-1,-1 1 1,1-1-1,-1 1 1,1-1-1,-1 1 1,0 0-1,0 1 1,3 3-1,-4-4 61,0 1-1,-1-1 0,0 1 0,0 0 0,0 0 0,0 0 1,-1 0-1,1 0 0,-1 0 0,0 0 0,0 1 0,0-1 0,-1 0 1,0 1-1,0-1 0,0 0 0,0 1 0,-1-1 0,1 0 0,-1 0 1,0 1-1,0-1 0,-1 0 0,-2 6 0,0-3 85,0 0-1,0 0 1,-1-1 0,0 1-1,0-1 1,0 0 0,-1 0-1,0-1 1,0 0-1,0 0 1,-1 0 0,0-1-1,0 0 1,-11 5-1,8-4 67,1-1 0,-1-1-1,-1 0 1,1 0 0,0-1-1,-1 0 1,1 0 0,-1-2 0,1 1-1,-19-2 1,27 1-196,0-1 1,0 1-1,0 0 1,0-1 0,-1 1-1,1-1 1,0 0-1,0 0 1,0 1-1,0-2 1,0 1-1,0 0 1,1 0-1,-1 0 1,0-1-1,1 1 1,-1-1 0,0 0-1,1 1 1,0-1-1,-1 0 1,1 0-1,0 0 1,0 0-1,0 0 1,0 0-1,1 0 1,-1 0-1,0 0 1,1 0 0,0 0-1,-1-1 1,1 1-1,0 0 1,0 0-1,0-4 1,2-5-211,0 0 0,0-1 0,1 1 0,0 0 0,9-19 1,9-19-436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8 584 12483,'-7'-15'2175,"9"14"-876,4 10-539,21 41 761,31 81-1,-37-77-1185,39 68 0,-59-119-296,1-1-1,-1 1 1,1-1 0,0 1-1,0-1 1,0 0-1,0 1 1,0-1-1,0 0 1,1-1-1,-1 1 1,1 0 0,-1-1-1,1 1 1,4 1-1,-7-3-6,1 0 1,0 0-1,0 0 0,0 0 0,-1 0 0,1 0 0,0 0 0,0 0 0,0 0 1,-1 0-1,1-1 0,0 1 0,0 0 0,0-1 0,-1 1 0,1 0 1,0-1-1,-1 1 0,1-1 0,0 1 0,-1-1 0,2 0 0,-1-1 38,1 0-1,-1 0 1,0 0-1,0-1 1,1 1-1,-2 0 1,1-1-1,0 1 1,0 0-1,0-5 1,3-20 271,-1 0 1,-2 0-1,0 0 1,-2 0 0,-1 0-1,-6-28 1,-42-159 371,-35-38-661,84 251-55,1 0 0,0 0 0,0 0 0,0 0 0,0 0 0,0 0 0,0 1 0,0-1 0,1 0 0,-1 0 0,0 0 0,0 0 0,1 0-1,-1 0 1,0 1 0,1-1 0,-1 0 0,1 0 0,-1 1 0,1-1 0,0 0 0,-1 0 0,1 1 0,0-1 0,-1 1 0,1-1-1,0 1 1,0-1 0,-1 1 0,1-1 0,0 1 0,1-1 0,36-13-48,-27 10 43,136-58-28,11-12 72,-14 7-245,-143 66 202,1 0-1,-1 1 1,0-1-1,0 1 1,1-1-1,-1 1 1,0 0-1,1 0 1,-1-1-1,0 1 1,1 0-1,-1 0 1,1 0-1,-1 1 1,0-1-1,1 0 1,-1 0-1,0 1 1,1-1-1,-1 1 0,0-1 1,0 1-1,1-1 1,-1 1-1,0 0 1,0 0-1,0 0 1,0-1-1,0 1 1,0 0-1,0 0 1,0 0-1,0 1 1,-1-1-1,1 0 1,0 0-1,-1 0 1,1 1-1,-1-1 1,1 0-1,0 3 1,1 5-21,0 2-1,0-1 1,-1 0 0,0 17-1,0-9-1,0 14 7,-1-13-200,1 1 0,8 37 1,-9-53-5,1-1 0,0 1 0,0 0 0,1-1 0,-1 1 0,1-1 0,-1 1 0,1-1 0,0 0 0,0 0 0,1 0 0,-1 0 0,1 0 0,-1 0 0,1-1 0,0 1 0,0-1 0,0 0 0,0 0 0,0 0 0,5 2 0,5-1-653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15219,'-12'-6'1230,"7"4"-850,0 0 1,0 0 0,0-1 0,0 0-1,1 0 1,-1 0 0,1 0 0,0-1 0,-7-6-1,11 9-329,0 1-1,0 0 1,0 0-1,0-1 1,-1 1-1,1 0 1,0 0-1,0-1 1,0 1-1,0 0 1,0 0-1,0-1 1,0 1-1,0 0 1,0-1-1,0 1 1,0 0-1,0 0 1,0-1-1,0 1 1,0 0 0,0 0-1,0-1 1,0 1-1,1 0 1,-1 0-1,0-1 1,0 1-1,0 0 1,0 0-1,1-1 1,-1 1-1,0 0 1,0 0-1,0 0 1,1-1-1,-1 1 1,0 0-1,0 0 1,0 0-1,1 0 1,-1 0-1,0 0 1,1-1-1,-1 1 1,0 0-1,14-2 628,-13 2-660,8-1 85,0 1 0,0 0 0,0 1 0,0 0 0,0 0 0,0 1 0,0 0 0,0 1 0,-1 0 0,1 0 0,9 6 0,-14-7-102,0 0-1,0 1 1,0-1 0,-1 1-1,1 0 1,-1 0-1,0 1 1,0-1 0,0 1-1,0-1 1,-1 1-1,1 0 1,-1 0 0,0 0-1,0 0 1,-1 0-1,1 1 1,-1-1 0,0 0-1,0 1 1,0-1-1,-1 1 1,1-1 0,-1 6-1,-1-1 5,-1 1 0,0-1 0,0 1 0,-1-1-1,-1 0 1,1 0 0,-1 0 0,-6 9 0,6-11-10,4-6-1,0-1 1,0 0-1,0 0 0,0 0 1,0 0-1,0 0 0,0 1 1,0-1-1,0 0 0,0 0 1,0 0-1,0 0 0,0 1 1,0-1-1,0 0 0,0 0 1,0 0-1,0 0 1,0 0-1,0 1 0,0-1 1,0 0-1,1 0 0,-1 0 1,0 0-1,0 0 0,0 0 1,0 1-1,0-1 0,0 0 1,0 0-1,0 0 0,1 0 1,-1 0-1,0 0 0,0 0 1,0 0-1,0 0 0,0 0 1,1 0-1,-1 0 1,0 0-1,0 1 0,0-1 1,0 0-1,0 0 0,1 0 1,-1 0-1,0 0 0,0-1 1,0 1-1,0 0 0,1 0 1,-1 0-1,13-1-169,-7 0 46,-1 1 80,-1 1-1,1-1 1,0 1-1,0 0 1,0 0 0,-1 0-1,1 1 1,-1-1-1,1 1 1,-1 0 0,1 1-1,-1-1 1,0 1-1,0 0 1,0 0-1,-1 0 1,7 6 0,-8-6 46,0 0 0,0 0 1,0 0-1,0 1 1,-1-1-1,1 0 0,-1 1 1,0-1-1,1 1 0,-2-1 1,1 1-1,0-1 1,-1 1-1,0 0 0,1-1 1,-2 1-1,1 0 1,0-1-1,-1 1 0,1 0 1,-1-1-1,0 1 0,0-1 1,-3 5-1,0 1 48,-1-1 0,-1 0-1,0 0 1,0-1 0,0 0 0,-1 0-1,0 0 1,0-1 0,0 0-1,-1 0 1,0-1 0,-1 0 0,1 0-1,-1-1 1,1 0 0,-1-1-1,-1 0 1,-12 3 0,21-6-87,0 0 1,0 0-1,0 1 0,0-1 1,0 0-1,1 0 1,-1 0-1,0 0 1,0 0-1,0-1 0,0 1 1,0 0-1,1 0 1,-1 0-1,0-1 1,0 1-1,0-1 0,1 1 1,-1 0-1,0-1 1,0 1-1,0-2 1,5-1-230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34 255 17292,'-3'1'257,"1"-1"0,-1 0 0,1 0 0,-1 0 1,1 0-1,-1-1 0,1 1 0,-1-1 0,-2 0 1,4 1-228,1-1 1,0 1-1,-1 0 1,1 0 0,0-1-1,0 1 1,-1 0-1,1 0 1,0-1 0,0 1-1,-1 0 1,1-1-1,0 1 1,0 0 0,0-1-1,-1 1 1,1 0-1,0-1 1,0 1 0,0-1-1,0 1 1,0 0-1,0-1 1,0 1 0,0-1-1,7-16 838,6 2-507,0 1 0,1 1 0,1 0 0,0 1-1,26-17 1,-11 8-203,-12 8-105,69-45 66,-78 53-109,0 0-1,0 1 1,1 0-1,0 0 1,-1 1-1,1 1 1,0 0-1,12-1 1,-20 3-8,-1 0-1,1 0 1,0 0 0,-1 0 0,1 1 0,-1-1 0,1 0-1,0 1 1,-1-1 0,1 1 0,-1 0 0,1 0-1,-1-1 1,0 1 0,1 0 0,-1 0 0,0 0 0,0 0-1,1 1 1,-1-1 0,1 3 0,3 2 7,-1 1 1,0 0-1,4 12 1,-6-14 0,0 0 1,0 0-1,1 0 1,-1 0-1,1 0 0,0-1 1,5 6-1,-6-8 1,1 0 0,0 0 0,0 0-1,0 0 1,0-1 0,0 1 0,1-1-1,-1 0 1,0 0 0,1 0 0,-1 0 0,1-1-1,-1 1 1,1-1 0,-1 0 0,1 0 0,-1 0-1,1 0 1,-1-1 0,1 1 0,-1-1 0,1 0-1,-1 0 1,0-1 0,0 1 0,1 0-1,-1-1 1,4-2 0,8-6-69,0-1-1,-1 0 0,0 0 1,14-16-1,-19 19-116,5-9-627,-14 17 796,0 0 0,1-1 1,-1 1-1,1 0 1,-1-1-1,0 1 0,1-1 1,-1 1-1,0-1 0,0 1 1,1-1-1,-1 1 1,0-1-1,0 1 0,0-1 1,0 1-1,1-1 1,-1 1-1,0-1 0,0 0 1,0 1-1,0-1 0,0 1 1,0-1-1,-1 1 1,1-1-1,0 1 0,0-1 1,0 1-1,0-1 1,-1 1-1,1-2 0,-2 3-10,1-1-1,0 0 0,0 1 0,0-1 1,0 1-1,0-1 0,0 1 1,0 0-1,0-1 0,0 1 0,0 0 1,0 0-1,0 0 0,0 0 1,1 0-1,-2 1 0,-11 15-348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37 174 14835,'-2'0'128,"0"1"0,0-1 0,0 0 0,0 0 0,0 0 1,0 0-1,0 0 0,0 0 0,0-1 0,0 1 0,0-1 0,0 1 0,-2-2 0,3 2-98,1-1 1,-1 1-1,1 0 1,0-1-1,-1 1 0,1 0 1,0-1-1,-1 1 0,1 0 1,0-1-1,-1 1 0,1-1 1,0 1-1,0-1 1,0 1-1,-1-1 0,1 1 1,0-1-1,0 1 0,0-1 1,0 0-1,0 0 29,0-1 0,0 1 0,1 0 0,-1-1 0,0 1 0,1 0 0,-1-1 0,1 1 0,0 0 0,-1 0 0,3-3 0,3-4 124,0 0 1,1 1-1,0 0 0,0 0 1,1 0-1,0 1 1,0 0-1,1 0 1,0 1-1,0 0 0,0 1 1,0 0-1,1 0 1,10-2-1,-11 4-115,0 0 0,0 0 1,0 1-1,0 0 0,0 1 1,0 0-1,0 0 0,0 1 0,0 0 1,0 1-1,0 0 0,-1 0 0,1 1 1,0 0-1,-1 1 0,8 4 0,2 2-8,-6-2-21,-1-2-1,1 1 1,23 7-1,-30-12-32,0-1-1,0 0 1,1 0-1,-1-1 1,0 0 0,0 0-1,0 0 1,1 0-1,-1-1 1,0 0 0,0 0-1,0 0 1,8-3-1,-6 1-89,0-1 0,0 1-1,0-1 1,0 0 0,-1-1-1,0 0 1,0 0 0,0 0-1,0-1 1,-1 1 0,0-1-1,0-1 1,-1 1 0,0-1-1,6-12 1,-1 0-170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 15851,'-3'0'198,"0"-1"0,0 1 0,0 0 0,0 0 0,0 0-1,0 0 1,0 1 0,0-1 0,0 1 0,0 0-1,1-1 1,-1 1 0,0 1 0,0-1 0,1 0 0,-1 1-1,0-1 1,1 1 0,-5 3 0,-3 4 360,0 1 0,-16 20 0,26-30-554,-22 26 659,-30 52 0,44-64-584,1-1 0,0 1 0,1 1 0,1-1 0,0 1 0,-3 17 0,8-29-69,-1 0-1,0 0 1,1-1-1,0 1 1,0 0 0,0 0-1,0 0 1,0 0-1,0 0 1,1-1-1,0 1 1,-1 0 0,1 0-1,0-1 1,0 1-1,0 0 1,1-1 0,-1 1-1,1-1 1,-1 0-1,1 1 1,0-1-1,0 0 1,0 0 0,0 0-1,0 0 1,1 0-1,-1-1 1,0 1 0,1-1-1,-1 1 1,4 0-1,-1 0 0,0-1-1,1 0 1,-1 0-1,1 0 1,-1-1 0,1 0-1,-1 0 1,1 0-1,-1-1 1,1 0-1,-1 0 1,1 0-1,-1 0 1,0-1-1,1 0 1,4-3-1,0-1 17,1 0-1,-2-1 0,1 0 1,-1-1-1,0 0 0,0-1 0,-1 0 1,0 0-1,-1-1 0,0 0 1,0 0-1,-1 0 0,0-1 0,4-13 1,-3 8-31,-1-1 0,-1 0 1,0 0-1,-1 0 1,-1 0-1,-1-1 0,-1 1 1,0-1-1,-2-19 0,1 34-63,-1 0 0,1 0 0,-1 0 0,0 0-1,0 1 1,0-1 0,0 0 0,-3-4-1,4 7 41,0 0 0,0-1 0,-1 1-1,1 0 1,0 0 0,0-1-1,0 1 1,-1 0 0,1 0-1,0-1 1,0 1 0,-1 0-1,1 0 1,0 0 0,-1 0-1,1-1 1,0 1 0,0 0 0,-1 0-1,1 0 1,0 0 0,-1 0-1,1 0 1,0 0 0,-1 0-1,1 0 1,0 0 0,-1 0-1,1 0 1,-1 1-40,0-1-1,0 1 0,1-1 1,-1 1-1,1 0 1,-1 0-1,0-1 1,1 1-1,-1 0 1,1 0-1,0 0 1,-1-1-1,1 1 1,0 0-1,-1 0 0,1 1 1,-2 7-186,1 0-1,-1 0 1,1 15-1,1 6-344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 19892,'1'12'431,"0"0"-1,-1 0 0,0 0 0,-1 0 1,-1 0-1,0-1 0,-1 1 1,-5 17-1,-1 5 78,0 6-221,-15 80-46,24-106-408,0-14 154,1 1 0,-1-1 0,0 0 0,0 0 0,0 0 1,0 0-1,0 0 0,1 0 0,-1 0 0,0 0 0,0 1 0,0-1 0,0 0 0,1 0 0,-1 0 1,0 0-1,0 0 0,0 0 0,1 0 0,-1 0 0,0 0 0,0 0 0,0 0 0,0 0 0,1 0 1,-1 0-1,0 0 0,0 0 0,0-1 0,1 1 0,-1 0 0,0 0 0,0 0 0,0 0 1,0 0-1,0 0 0,1-1 0,1-1-138,1 0 1,-1 0-1,0-1 1,0 1-1,0-1 1,3-5-1,15-29-972,-3-2-1,-1 0 0,13-51 1,-12 37 237,-10 30 623,0-1-1,-1 1 0,3-29 1,-26 122 2900,14-50-2190,-2 7 501,-4 51-1,9-71-829,0-1 0,0 0 0,0 0 0,1 0 0,0 0 0,0 0 0,1 0 0,-1 0 0,1 0 0,1-1 0,-1 1 0,1-1 0,0 1 0,5 6 0,-5-9-71,-1-1 0,1 1 0,0-1 0,0 1 0,0-1 0,0 0 0,1-1 0,-1 1-1,0 0 1,1-1 0,-1 0 0,1 0 0,0 0 0,-1 0 0,1 0 0,0-1 0,0 0 0,-1 0 0,1 0 0,0 0 0,0 0 0,-1-1 0,1 0 0,6-1 0,-3 0 11,1-1 0,-1 0 0,0 0 0,0-1 1,0 1-1,0-2 0,-1 1 0,1-1 0,-1 0 1,9-9-1,-11 9 5,0-1 1,0 0-1,0 0 1,-1 0-1,1 0 1,-2 0-1,1-1 1,-1 1-1,0-1 1,0 0-1,-1 0 0,0 0 1,0 1-1,0-9 1,-4 7 203,-1 11-496,4-3 221,0 0 1,0 0-1,1 0 0,-1 0 0,0 0 0,0 0 0,0 0 0,0 0 0,1 0 0,-1 0 1,0 0-1,0 0 0,0 0 0,0 0 0,1 0 0,-1 0 0,0 0 0,0 0 0,0 0 1,0 0-1,1 0 0,-1 0 0,0 1 0,0-1 0,0 0 0,0 0 0,0 0 0,1 0 1,-1 0-1,0 0 0,0 1 0,0-1 0,0 0 0,0 0 0,0 0 0,0 0 1,0 1-1,0-1 0,1 0 0,-1 0 0,0 0 0,0 0 0,0 1 0,0-1 0,0 0 1,0 0-1,0 0 0,0 0 0,0 1 0,0-1 0,-1 0 0,1 0 0,0 0 0,0 1 1,0-1-1,0 0 0,0 0 0,0 0 0,0 1 0,4-4-6,0 0 1,1 0-1,-1 0 0,0 0 1,-1-1-1,6-5 0,16-22-133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14771,'0'0'66,"1"0"-1,-1 1 1,0-1-1,1 0 1,-1 0-1,0 0 1,0 0 0,1 1-1,-1-1 1,0 0-1,1 0 1,-1 1-1,0-1 1,0 0-1,1 1 1,-1-1 0,0 0-1,0 0 1,0 1-1,0-1 1,1 0-1,-1 1 1,0-1-1,0 1 1,0-1 0,0 0-1,0 1 1,0-1-1,0 0 1,0 1-1,0-1 1,0 1-1,0 17 256,-1-13 138,-8 91 1109,-3-1 0,-34 119 0,23-111-856,16-71-536,0-2-68,0 1 0,2 0 0,2 0 0,0 52 0,3-82-142,0 1-1,0-1 1,0 1-1,0-1 1,1 0-1,-1 1 0,1-1 1,-1 1-1,1-1 1,-1 0-1,1 0 0,0 1 1,-1-1-1,1 0 1,0 0-1,2 2 1,-2-2-9,-1-1 0,1 0 0,0 1 0,-1-1 1,1 0-1,0 0 0,0 1 0,-1-1 0,1 0 0,0 0 1,0 0-1,-1 0 0,1 0 0,0 0 0,0 0 1,-1 0-1,1-1 0,0 1 0,0 0 0,-1 0 1,1-1-1,0 1 0,-1 0 0,1-1 0,0 1 0,-1 0 1,1-1-1,0 1 0,-1-1 0,1 0 0,6-5-307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14659,'-2'22'1456,"-1"2"-919,-2 2-241,1 0 984,1-2-696,3-4-696,0-4-344,6-4 448,1-7-144,3-5-144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 14227,'-12'6'4286,"-10"14"-1975,18-13-2166,0-1-1,0 1 0,1 0 1,0-1-1,0 2 0,1-1 0,0 0 1,0 0-1,-1 14 0,3-17-132,0-1 0,0 1 0,0 0-1,0-1 1,1 1 0,-1-1 0,1 1-1,0 0 1,0-1 0,1 0 0,-1 1 0,1-1-1,-1 0 1,1 0 0,0 1 0,0-1-1,1-1 1,-1 1 0,0 0 0,1-1 0,0 1-1,3 2 1,1-1-27,1 1 0,-1-1 0,1-1 0,0 1 0,0-1 0,0-1 0,12 3 0,63 6-119,-50-7 73,-29-4 55,0 1-1,0-1 1,0 1-1,-1 0 0,1 1 1,0-1-1,-1 1 0,1-1 1,-1 1-1,1 0 0,-1 0 1,0 1-1,0-1 1,4 5-1,-6-6 9,1 1 0,-1-1 1,-1 1-1,1-1 0,0 1 0,0 0 1,-1-1-1,1 1 0,-1 0 1,1 0-1,-1-1 0,0 1 0,1 0 1,-1 0-1,0 0 0,0-1 0,-1 1 1,1 0-1,0 0 0,0 0 0,-1-1 1,1 1-1,-1 0 0,0 0 0,1-1 1,-1 1-1,0-1 0,0 1 0,0-1 1,0 1-1,0-1 0,-1 1 0,0 0 1,-6 7 62,0-1 1,-1 1 0,0-2-1,0 1 1,-1-1 0,0-1-1,0 0 1,-15 7-1,17-10-63,-1 1-1,0-1 0,0 0 0,0-1 0,-1 0 0,1-1 0,0 0 0,-1 0 0,1-1 0,-19-1 1,26 0-45,-1 1 0,1-1 0,0 1 0,-1-1 0,1 0 1,0 0-1,0 0 0,-1 0 0,1-1 0,0 1 0,0 0 1,0-1-1,1 1 0,-1-1 0,0 0 0,-2-2 0,2 0 12,0 0 0,-1 0 0,1 0 0,0 0 0,1-1 0,-1 1 0,-1-8 0,-3-30-279</inkml:trace>
  <inkml:trace contextRef="#ctx0" brushRef="#br0" timeOffset="1">151 31 18772,'7'-3'2104,"-2"2"-1463,6-2-289,2 1 1072,6-1-784,1 0-584,4-1 1152,0-2-1056,8 4-96,2-1 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15907,'9'-2'2182,"4"-2"-1298,1 0-1,16-8 1,-18 6-669,0 2 0,0 0 0,17-4 1,-29 8-216,1 0-1,-1 0 1,0 0 0,0 0 0,1 0 0,-1 0 0,0 0 0,0 0 0,1 0 0,-1 0-1,0 0 1,0 0 0,1 0 0,-1 0 0,0 0 0,0 0 0,0 0 0,1 1 0,-1-1-1,0 0 1,0 0 0,1 0 0,-1 0 0,0 1 0,0-1 0,0 0 0,0 0 0,1 0-1,-1 1 1,0-1 0,0 0 0,0 0 0,0 1 0,0-1 0,0 0 0,0 0 0,0 1-1,0-1 1,0 0 0,0 0 0,0 1 0,0-1 0,0 0 0,0 0 0,0 1 0,0-1-1,0 0 1,0 0 0,0 1 0,0-1 0,0 0 0,0 0 0,0 1 0,-1-1 0,1 0-1,0 1 1,-9 19 91,5-12-37,-10 27-125,2 2 0,1-1-1,2 1 1,1 1 0,3 0-1,0 0 1,3 0 0,1 1-1,4 39 1,-3-76 44,1 4-505,-1 0 1,1 0-1,0 0 1,1 0-1,-1 0 1,5 10-1,-4-15-345,-2-7-233</inkml:trace>
  <inkml:trace contextRef="#ctx0" brushRef="#br0" timeOffset="1">12 333 13379,'-9'-25'1656,"6"4"-784,3 1-287,7 4 855,5 0-184,5 3-320,3 1-352,9 0-848,1-1-1384,1 0 1496,1 2-288,-3 1-232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3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13259,'1'-1'323,"1"1"1,0-1-1,-1 1 1,1-1-1,-1 1 1,1 0-1,0-1 1,-1 1-1,1 0 0,0 0 1,-1 0-1,4 1 1,0-1 324,28-3 113,-1-1 0,-1-2 0,1-2 0,35-12 0,4-1-503,-71 21-254,1 0-1,-1 0 0,0 0 0,0 0 0,1 0 0,-1 0 0,0 0 0,1 0 0,-1 0 0,0 1 1,0-1-1,1 0 0,-1 0 0,0 0 0,0 0 0,1 0 0,-1 0 0,0 1 0,0-1 1,0 0-1,1 0 0,-1 0 0,0 1 0,0-1 0,0 0 0,1 0 0,-1 1 0,0-1 0,0 0 1,0 0-1,0 1 0,0-1 0,0 0 0,0 0 0,0 1 0,0-1 0,0 0 0,0 1 1,0-1-1,0 0 0,0 0 0,0 1 0,0-1 0,0 0 0,0 1 0,0-1 0,0 0 0,0 0 1,0 1-1,0-1 0,-1 0 0,1 0 0,0 1 0,0-1 0,-1 0 0,-6 22 153,6-20-122,-11 31 278,1 1 0,1 0 0,2 0 0,-6 64-1,6 143-3889,8-225 2920,0-16 553,1 0 0,-1 1 0,0-1 0,0 1 0,0-1 1,0 1-1,0 0 0,0-1 0,0 1 0,0-1 0,0 1 1,0-1-1,0 1 0,0-1 0,0 1 0,-1-1 0,1 1 1,0-1-1,0 0 0,0 1 0,-1-1 0,1 1 0,0-1 1,-1 1-1,-5-12-1449,-4-25 350,-8-46 784,-14-100 4696,32 181-4198,0 0 1,0 0 0,0 0-1,0 0 1,0 0 0,0 0-1,1 0 1,-1 1 0,0-1 0,1 0-1,-1 0 1,0 0 0,1 0-1,-1 0 1,1 1 0,-1-1-1,1 0 1,0 0 0,-1 1 0,1-1-1,0 0 1,-1 1 0,1-1-1,0 1 1,0-1 0,-1 1-1,1-1 1,0 1 0,0 0 0,0-1-1,0 1 1,0 0 0,0 0-1,0 0 1,0-1 0,-1 1-1,1 0 1,0 0 0,1 1 0,8-2-61,-1 2 0,0-1 0,13 4 0,-1-2-383,47-2-99,-29-3 114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60 17004,'1'-2'132,"-1"1"0,1-1 1,-1 0-1,0 0 0,0 1 1,1-1-1,-1 0 1,-1 0-1,1 1 0,0-1 1,0 0-1,0 1 0,-1-1 1,1 0-1,-1 1 0,0-1 1,1 0-1,-1 1 1,0-1-1,0 1 0,0 0 1,-2-3-1,1 2 7,-1 0 0,1 0 1,-1 1-1,1-1 0,-1 1 0,0-1 1,0 1-1,0 0 0,1 0 0,-1 0 1,0 1-1,-4-1 0,-2 0 16,-1 0-1,0 1 1,1 0-1,-1 0 1,1 1-1,-1 1 1,-13 3-1,12-1-134,1 1-1,0-1 1,0 2-1,1-1 1,-1 2-1,1-1 1,0 1-1,1 0 0,0 1 1,0 0-1,1 0 1,0 1-1,0 0 1,1 0-1,-9 17 1,12-20-23,0 0 0,0 0 1,1 1-1,0-1 0,0 1 1,0 0-1,1-1 0,0 1 0,0 0 1,1 0-1,0-1 0,0 1 1,0 0-1,1 0 0,0 0 1,1-1-1,-1 1 0,1-1 1,0 1-1,1-1 0,0 0 0,0 1 1,0-1-1,1-1 0,0 1 1,7 8-1,-7-9 0,1 0 0,0-1-1,0 0 1,0 0 0,0 0 0,1 0-1,-1-1 1,1 0 0,0 0 0,0-1-1,0 1 1,0-1 0,1 0 0,-1-1 0,12 2-1,-9-3 2,0 0 0,0-1 0,0 0 0,0 0 0,-1-1 0,1 0 0,0 0 0,0-1 0,-1 0 0,12-7 0,-6 3 46,-1-1 0,0 0 1,-1-1-1,0-1 0,-1 0 1,1 0-1,-2-1 1,0-1-1,0 1 0,-1-2 1,0 1-1,-1-1 0,8-18 1,-14 25 0,0 0 1,0 0 0,0 0 0,-1 0-1,1 0 1,-2 0 0,1 0-1,-1 0 1,0-1 0,0 1 0,0 0-1,-1 0 1,-2-9 0,2 12-81,0 0 0,0 0 1,-1 0-1,1 0 0,-1 0 0,0 0 1,0 1-1,0-1 0,0 1 1,0 0-1,0-1 0,-1 1 0,1 0 1,-1 0-1,0 0 0,1 1 1,-1-1-1,0 1 0,0-1 0,0 1 1,0 0-1,0 0 0,0 1 1,-1-1-1,1 0 0,-6 1 0,5 0-139,0 0-1,1 0 0,-1 0 0,1 0 1,-1 1-1,1 0 0,-1 0 0,1 0 1,0 0-1,-1 0 0,1 1 0,0-1 1,-4 4-1,5-4 81,0 0 0,1 1 1,-1-1-1,0 1 0,1-1 1,-1 1-1,1 0 0,0 0 0,-1-1 1,1 1-1,0 0 0,0 0 1,0 0-1,0 0 0,1 0 0,-1 0 1,1 1-1,-1-1 0,1 0 1,0 0-1,-1 0 0,1 1 0,1 1 1,5 20-814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17660,'0'22'1976,"0"1"-1328,-4 2-264,-2 7 1161,1 4-833,0 4-232,0-1-96,3-1-112,0-8-600,2-2-416,0-7 632,4-4-88,4-7-136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14379,'-21'-2'3310,"8"1"-123,28 1-475,344-2-720,-359 2-1995,1 0 0,-1-1 0,1 1 0,-1 0 0,1 0 0,-1 0 0,1 0 0,-1 0 0,1 0 0,-1 0 0,1 0 0,-1 0 0,1 0 1,-1 0-1,1 0 0,-1 0 0,1 0 0,-1 1 0,1-1 0,-1 0 0,1 0 0,-1 0 0,1 1 0,-1-1 0,1 0 0,-1 1 0,0-1 0,1 0 0,-1 1 0,0-1 0,1 1 0,-1-1 0,0 1 0,1-1 0,-1 1 0,0-1 0,0 0 0,1 1 0,-1-1 0,0 1 0,0 0 0,0-1 0,0 1 0,0-1 0,0 1 0,0-1 0,0 1 0,0-1 0,0 1 1,0-1-1,0 1 0,0-1 0,-1 1 0,1-1 0,0 1 0,0-1 0,0 1 0,-1 0 0,-21 31-30,18-27 29,-68 93 129,-61 110-1,115-178-41,10-18-28,0 0 1,1 1-1,1 0 0,0 0 0,1 0 0,0 1 0,-3 16 1,10-48-1551,0-1 1,-2-26-1,-5 8 633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17060,'5'5'1880,"5"3"-928,3-1-360,10 0 1033,3 1-321,10 2-344,4 1-160,-1-3-280,-1 1-247,0-2-570,-4-3-351,-7-1-664,-4-3-1537,-7-9 2265,-3-1-416,-2-1-392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 17204,'2'2'2890,"-7"5"-1137,-15 11-268,9-9-828,1 2-326,0 0-1,-13 18 1,21-26-306,0-1 0,0 1-1,0 1 1,1-1 0,-1 0 0,1 0 0,0 1 0,-1-1 0,1 1 0,1-1-1,-1 1 1,1-1 0,-1 1 0,1-1 0,0 8 0,1-9-37,0 0 0,0 0 0,0 0 0,1 0 0,-1 0 1,0 0-1,1-1 0,-1 1 0,1 0 0,-1-1 0,1 1 0,0-1 0,0 1 1,0-1-1,0 0 0,0 0 0,0 0 0,0 0 0,3 1 0,47 13-617,-38-11 457,43 7-449,-28-5 140,28 8 1,-50-12 415,0 1 0,1-1 0,-2 2 0,1-1 1,0 1-1,-1 0 0,1 0 0,9 10 0,-15-13 75,0 0 0,0 0 0,0 0 0,0 0 0,-1 0 0,1 0 0,0 0 0,-1 0 0,1 0 0,-1 1 0,1-1 0,-1 0 1,1 0-1,-1 1 0,0-1 0,0 0 0,0 0 0,0 1 0,0-1 0,0 0 0,0 0 0,0 1 0,0-1 0,-1 0 0,1 1 0,0-1 0,-1 0 0,1 0 0,-1 0 0,1 0 0,-1 1 0,0-1 0,-1 2 0,-3 2 83,1 1 0,-1-1-1,-1 0 1,-10 7 0,10-7-15,-8 5 67,1-1 1,-1-1-1,0 0 1,-1-1-1,0-1 1,0 0-1,0-1 1,-1 0-1,1-1 1,-1-1-1,-22 1 1,35-3-180,0-1 1,-1 0-1,1 0 1,0 0-1,0 0 1,0 0 0,0-1-1,0 0 1,0 1-1,0-1 1,0 0 0,0-1-1,0 1 1,0 0-1,0-1 1,1 1-1,-1-1 1,1 0 0,-1 0-1,1 0 1,0 0-1,0-1 1,0 1-1,0-1 1,0 1 0,0-1-1,-1-3 1,-2-5-172,0-1 1,1 1-1,1-1 0,0 0 1,-2-18-1,5 29 208,-7-42-456</inkml:trace>
  <inkml:trace contextRef="#ctx0" brushRef="#br0" timeOffset="1">92 22 14507,'23'-4'2233,"6"4"-937,1-2-520,7-2 2473,2 1-1833,5 2-416,2-2-288,-3 1-1000,0 0-544,-11 2 728,-2 2-184,-7 0-184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17564,'-9'25'5475,"1"17"-4144,-2 45-1337,8-71 19,2 0 0,0-1 0,0 1-1,1 0 1,7 27 0,-4-36-804,-1-14-715,-1-13-768,-15-26 551,4 19 636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49 13627,'1'-12'1129,"0"-24"3671,-4 42-3828,-2 12 51,-15 100 526,-7 173-1,24-240-1385,-6 137 283,9-145-406,3-1-1,9 59 1,-9-87-208,0-1-1,1 0 0,0 0 1,7 13-1,-7-30 47,0-4-92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16892,'-4'-3'1808,"4"1"-1080,1 2-240,8 0 961,4 3-105,7 2-464,7-1-216,5 2-304,5-2-176,-1 2-440,0-1-328,-5 1-664,-5-2-961,-10-1 1689,-15-1-392,2-1-328</inkml:trace>
  <inkml:trace contextRef="#ctx0" brushRef="#br0" timeOffset="1">12 410 15187,'-12'18'1905,"17"-10"-817,5-4-408,10-4 1521,4-1-897,8-5-352,4 1-120,1-1-640,2 0-480,-4-3 288,-6 4-88,-10-5-160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86 15595,'1'-7'398,"-1"1"-1,0-1 0,-1 1 1,1 0-1,-1-1 0,-1 1 0,-2-10 1,3 14-320,1 1-1,-1-1 1,1 1 0,-1 0 0,0-1 0,0 1 0,0 0 0,0 0 0,0 0-1,0 0 1,0-1 0,0 2 0,0-1 0,0 0 0,-1 0 0,1 0-1,0 0 1,-1 1 0,1-1 0,-1 0 0,1 1 0,0 0 0,-1-1 0,1 1-1,-1 0 1,1 0 0,-1-1 0,1 1 0,-1 0 0,0 1 0,1-1-1,-1 0 1,1 0 0,-1 1 0,1-1 0,0 1 0,-3 0 0,-4 3 57,0 0 0,0 0 0,0 0 0,0 1 0,1 1 0,0-1 0,0 1 1,0 0-1,-10 13 0,3-1-74,0 1 0,-19 32 1,27-38-46,0-1 0,0 1 1,1 0-1,1 0 1,0 1-1,0-1 0,2 1 1,0 0-1,-1 14 0,3-24-3,0 0 0,0 0 0,0 0-1,1-1 1,-1 1 0,1 0 0,0 0-1,0-1 1,0 1 0,0 0-1,1-1 1,0 1 0,-1-1 0,1 0-1,0 1 1,1-1 0,-1 0 0,1 0-1,-1-1 1,1 1 0,0 0-1,0-1 1,0 0 0,0 0 0,0 0-1,1 0 1,-1 0 0,1 0 0,-1-1-1,1 0 1,-1 0 0,1 0 0,0 0-1,0 0 1,-1-1 0,8 0-1,0 0 50,0 0 0,-1-1 0,1 0 0,-1-1 0,1-1 0,-1 1 0,0-1-1,0-1 1,0 0 0,0-1 0,14-8 0,-12 5 51,-1 1-1,0-2 1,0 1 0,0-2-1,-1 1 1,-1-2 0,0 1-1,12-18 1,-17 23-62,-1-1 0,0 0 1,-1 0-1,1 0 0,-1 0 0,0 0 1,0-1-1,-1 1 0,0 0 0,0-1 1,-1 1-1,1-1 0,-1 1 0,-1-1 0,-1-8 1,2 11-67,-2 0 1,1 0-1,0 1 1,-1-1-1,0 0 1,0 1-1,0-1 1,0 1-1,0-1 1,-1 1-1,1 0 1,-1 0-1,0 0 1,0 0-1,0 1 1,-1-1-1,1 1 1,0 0-1,-1 0 1,0 0-1,1 0 1,-1 1-1,0-1 1,0 1-1,-5-1 1,5 2-208,0-1 1,0 1 0,0 0 0,-1 0-1,1 0 1,0 1 0,0-1 0,0 1-1,0 0 1,0 0 0,1 1 0,-1-1-1,0 1 1,0 0 0,1 0 0,-1 0-1,1 0 1,0 1 0,0-1 0,0 1-1,0 0 1,0 0 0,0 0 0,1 0-1,-1 0 1,1 1 0,0-1 0,0 1-1,0 0 1,-2 7 0,-1 15-1098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18068,'15'5'1672,"-16"12"-1088,-10 7-184,-4 15 601,-1 4-217,-1 7-216,0 5-112,4 0-328,0-2-184,10-8-496,3-6-248,6-16-352,6-9 855,0-14-215,1-13-248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16259,'-40'45'3165,"24"-24"-2856,1 1 0,1 1 0,1 0 0,1 1 0,1 0 0,1 1 0,1 1 0,2-1 0,0 1 1,-3 27-1,10-47-254,-1 1 1,1-1-1,0 1 1,1-1 0,-1 0-1,1 1 1,0-1 0,1 0-1,0 1 1,0-1 0,5 11-1,-5-15-32,-1 0 1,0 0-1,1 0 0,0 0 0,-1 0 0,1 0 0,0-1 0,0 1 0,0-1 1,0 1-1,0-1 0,0 0 0,0 1 0,1-1 0,-1 0 0,0-1 0,1 1 1,-1 0-1,1-1 0,-1 1 0,1-1 0,-1 0 0,1 0 0,-1 0 0,1 0 1,-1 0-1,1 0 0,-1-1 0,1 1 0,-1-1 0,0 0 0,5-1 1,0-2 46,1 0 0,0 0 0,-1 0 0,0-1 0,0 0 0,0-1 0,-1 1 0,0-1 0,0-1 0,0 1 0,8-13 0,-12 16-38,0-1 1,0 0-1,0 1 1,-1-1-1,1 0 1,-1 0-1,0 0 0,0 0 1,0 0-1,0 0 1,0-7-1,-2 8-17,1 0 0,0 1 0,-1-1-1,0 0 1,0 1 0,1-1 0,-1 1 0,-1-1-1,1 1 1,0 0 0,-1 0 0,1-1 0,-1 1-1,1 0 1,-1 0 0,0 0 0,0 0 0,0 1-1,-4-4 1,1 3-10,0-1 1,0 0-1,-1 1 0,1 0 1,0 0-1,-1 1 0,0 0 0,1 0 1,-1 0-1,-10 0 0,11 1-141,1 0 0,0 0 0,-1 0 0,1 0 0,0 1 0,0 0 0,-1 0 0,1 0-1,0 1 1,0-1 0,0 1 0,0 0 0,0 0 0,-6 5 0,9-7 62,1 1 0,-1-1 0,1 0 0,-1 1-1,1-1 1,-1 1 0,1-1 0,-1 0 0,1 1 0,-1-1 0,1 1 0,0-1-1,-1 1 1,1 0 0,0-1 0,-1 1 0,1-1 0,0 1 0,0-1 0,-1 1 0,1 0-1,0-1 1,0 1 0,0 0 0,0-1 0,0 1 0,0 0 0,0-1 0,0 1-1,0-1 1,0 1 0,0 0 0,1-1 0,-1 1 0,0 0 0,0-1 0,1 1-1,-1-1 1,0 1 0,1-1 0,-1 1 0,0-1 0,1 1 0,-1-1 0,1 1-1,-1-1 1,1 1 0,-1-1 0,1 0 0,-1 1 0,1-1 0,-1 0 0,1 1-1,0-1 1,-1 0 0,1 0 0,0 0 0,-1 0 0,1 1 0,-1-1 0,1 0-1,0 0 1,-1 0 0,1 0 0,0-1 0,-1 1 0,1 0 0,0 0 0,20-1-1045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17860,'-6'1'247,"0"0"-1,-1 0 1,1 1 0,0-1 0,1 1 0,-1 1-1,0-1 1,1 1 0,-1 0 0,1 0 0,0 1-1,-8 6 1,5-3-68,0 0 0,0 0 1,1 1-1,0 0 0,1 0 0,-10 16 0,15-22-166,0-1 0,-1 1 1,1 0-1,0 1 0,1-1 0,-1 0 0,0 0 0,1 0 1,-1 0-1,1 1 0,-1-1 0,1 0 0,0 0 0,0 1 1,0-1-1,0 0 0,1 1 0,-1-1 0,1 0 1,-1 0-1,1 0 0,0 1 0,0-1 0,-1 0 0,3 2 1,0 0-10,1 0 1,0-1 0,0 1-1,1-1 1,-1 0 0,1 0-1,-1 0 1,1-1 0,9 4 0,11 4 24,27 6 1,-35-11-20,0 0 0,-1 0 0,0 2 0,0 0-1,20 12 1,-34-18-8,-1 0 0,0 0 0,1 0-1,-1 0 1,0 1 0,0-1 0,0 0 0,1 0-1,-1 1 1,-1-1 0,1 1 0,0-1 0,0 1-1,0-1 1,-1 1 0,1 0 0,-1-1 0,0 1-1,1-1 1,-1 1 0,0 2 0,0-1 2,0 0 1,-1 0-1,1 0 1,-1-1-1,0 1 1,0 0-1,0 0 0,0 0 1,-1-1-1,1 1 1,-3 2-1,-3 4 13,0 0 1,0-1-1,-1-1 0,0 1 0,-14 9 0,10-8 15,0-2 0,-1 1-1,1-2 1,-2 0 0,-13 5-1,21-9-13,1 0-1,0-1 1,-1 0-1,1 0 1,-1 0-1,1-1 1,-1 0-1,1 0 0,-1 0 1,0 0-1,1-1 1,-1 0-1,1-1 1,0 1-1,-1-1 1,-5-2-1,9 3-8,0 0 0,0 0 0,0-1-1,0 1 1,0 0 0,0-1 0,1 1 0,-1-1 0,0 0-1,1 0 1,0 1 0,-1-1 0,1 0 0,0 0-1,0 0 1,0 0 0,0 0 0,0-1 0,0 1 0,1 0-1,-1 0 1,1 0 0,0-1 0,-1 1 0,1 0 0,0-1-1,0 1 1,1 0 0,-1 0 0,0-1 0,1 1 0,-1 0-1,1 0 1,2-5 0,0 0-1,1 0 1,0 0-1,0 0 0,0 0 1,1 0-1,0 1 0,1 0 1,9-9-1,12-6 7,2 0 0,0 2 0,47-22 0,29-19 471,-99 56-386,-1 0 0,0 0 1,0 0-1,0 0 1,8-10-1,-12 13-70,0 0 0,-1 0 0,1-1-1,0 1 1,0 0 0,-1 0 0,1 0-1,-1 0 1,1 0 0,-1-1-1,0 1 1,1 0 0,-1-1 0,0 1-1,0 0 1,0 0 0,0-1 0,0 1-1,0 0 1,0-1 0,0 1 0,-1 0-1,1 0 1,0-1 0,-1 1-1,1 0 1,-1 0 0,1 0 0,-1-1-1,0 1 1,0 0 0,1 0 0,-1 0-1,0 0 1,0 0 0,-2-1 0,-3-2 39,0 0 1,0 0 0,0 1-1,-1 0 1,1 0 0,-1 1-1,0 0 1,0 0 0,0 1-1,0-1 1,-11 1 0,10 0-144,0 1-1,0 0 1,0 0 0,0 1 0,0 0 0,0 0-1,0 1 1,1 0 0,-1 0 0,-8 4 0,15-5 38,1-1 1,-1 0-1,0 0 1,1 0-1,-1 1 1,0-1-1,1 0 1,-1 1-1,1-1 1,-1 0-1,0 1 1,1-1-1,-1 1 1,1-1-1,0 1 1,-1-1-1,1 1 1,-1-1-1,1 1 1,0 0-1,-1-1 1,1 1-1,0 0 1,-1-1-1,1 1 1,0 0 0,0-1-1,0 1 1,0 0-1,0-1 1,0 1-1,0 0 1,0-1-1,0 1 1,0 0-1,0-1 1,0 1-1,0 0 1,1 0-1,-1-1 1,0 1-1,0-1 1,1 1-1,-1 0 1,1 0-1,11 11-412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15619,'10'-6'9978,"-13"8"-9537,3 2-1058,0-1 1490,-1 3-921,1-2-24,0 5-72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16227,'-5'22'943,"0"1"-1,2-1 1,0 1-1,2 0 1,0 0-1,1 0 0,2 0 1,4 26-1,3-9-795,-3-14-342,0 1-1,-2-1 1,-1 1 0,-2 0-1,-1 37 1,0-64 105,0 1 35,0 0 0,0 0 0,0-1 0,0 1 0,0 0 0,0 0 1,-1-1-1,1 1 0,0 0 0,0 0 0,-1-1 0,1 1 0,0 0 0,-1-1 0,1 1 1,-1 0-1,1-1 0,-1 1 0,1-1 0,-1 1 0,1-1 0,-2 1 0,-3 1-479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40 16572,'0'-1'84,"0"0"1,1 0 0,-1 0 0,0 0 0,0-1 0,0 1 0,0 0 0,0 0 0,0-1 0,0 1 0,-1 0 0,1 0-1,0 0 1,-1-1 0,1 1 0,0 0 0,-1 0 0,0 0 0,1 0 0,-1 0 0,0 0 0,1 0 0,-1 0 0,0 0 0,0 0-1,0 1 1,0-1 0,0 0 0,0 0 0,0 1 0,0-1 0,0 0 0,0 1 0,0 0 0,0-1 0,0 1 0,-1-1-1,1 1 1,0 0 0,-2 0 0,-3-1 181,0 0-1,0 0 1,-1 0 0,1 1-1,0 0 1,-13 2 0,8 1-119,1 0 0,-1 1 1,1 0-1,-1 0 0,1 1 1,0 1-1,1-1 0,-1 2 1,1-1-1,1 1 0,-1 1 0,-9 10 1,8-7-126,1 0 1,0 0 0,0 1-1,1 1 1,1-1 0,0 1-1,0 1 1,-8 26 0,14-36-21,0 1 1,0-1-1,0 1 1,0-1 0,1 1-1,0-1 1,0 1-1,0-1 1,0 1-1,1-1 1,0 1-1,0-1 1,0 1-1,0-1 1,4 8 0,-3-9 0,0 0 0,1 0 0,-1 0 0,1 0 0,-1 0 1,1-1-1,0 1 0,0-1 0,0 0 0,1 0 0,-1 0 0,0 0 1,1 0-1,-1-1 0,1 0 0,0 1 0,-1-2 0,1 1 1,5 1-1,2-1 24,1-1 1,-1 0-1,0 0 0,0-1 1,1 0-1,-1-1 0,0-1 1,0 0-1,0 0 0,-1-1 1,1 0-1,16-9 0,-10 3 74,0-1 0,-1 0 1,0-1-1,-1-1 0,0 0 0,18-22 0,-27 29-69,-2 1 1,1-1-1,-1-1 1,0 1-1,0-1 1,-1 1-1,1-1 1,-2 0-1,1 0 1,-1 0-1,0-1 1,0 1 0,-1-1-1,0 1 1,0-1-1,-1 1 1,-1-15-1,0 20-44,0 0-1,1 0 1,-1 0-1,0 0 1,0 0 0,-1 0-1,1 1 1,0-1-1,-1 0 1,1 1-1,-1-1 1,1 1-1,-1-1 1,0 1 0,1 0-1,-1 0 1,0 0-1,0 0 1,0 0-1,0 0 1,0 0 0,0 1-1,0-1 1,0 0-1,0 1 1,-1 0-1,1 0 1,0 0 0,0 0-1,0 0 1,0 0-1,-1 0 1,1 1-1,0-1 1,0 1-1,0-1 1,0 1 0,0 0-1,0 0 1,0 0-1,0 0 1,0 0-1,1 0 1,-1 1 0,0-1-1,1 0 1,-1 1-1,-2 3 1,-12 22-128,6 5-50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18156,'-12'29'2096,"1"5"-1408,1 5-311,3 1 903,2-2-384,4-2-320,5-8-872,6-6-528,6-14 680,0-8-168,1-18-120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99 11731,'10'-18'1652,"8"-20"1060,-18 38-2655,1 0-1,-1-1 0,0 1 0,0 0 0,0 0 0,0 0 0,1-1 0,-1 1 0,0 0 0,0 0 0,0 0 0,0-1 0,0 1 1,0 0-1,0 0 0,0-1 0,0 1 0,0 0 0,0 0 0,0-1 0,0 1 0,0 0 0,0 0 0,0-1 0,0 1 0,0 0 1,0 0-1,0 0 0,0-1 0,0 1 0,0 0 0,0 0 0,-1-1 0,1 1 0,0 0 0,0 0 0,0 0 0,0-1 0,-1 1 0,1 0 1,0 0-1,0 0 0,0 0 0,-1 0 0,1 0 0,0-1 0,0 1 0,0 0 0,-1 0 0,1 0 0,0 0 0,0 0 0,-1 0 1,1 0-1,0 0 0,-14 10 1516,-6 16-1149,2 1 0,1 1 1,1 0-1,-15 37 0,27-56-417,1 1-1,-1 0 1,2 0 0,-1 0 0,1 0 0,1 0 0,-1 18 0,2-23-7,0-1 1,0 0-1,1 0 0,-1 0 0,1 0 0,0 0 0,0 0 0,1 0 1,-1 0-1,1-1 0,0 1 0,0 0 0,0-1 0,0 1 0,1-1 1,-1 0-1,1 0 0,0 0 0,0 0 0,0 0 0,0-1 0,4 4 1,9 1-31,1 1 0,-1-2 0,1 0 0,20 4 1,-17-5-44,1 1 1,22 11 0,-43-17 71,1 0 0,-1 0 0,1 0 0,-1 0 0,1 0 0,-1 0 0,1 1 0,-1-1 0,0 0 0,1 0 0,-1 1 0,1-1 0,-1 0 0,0 1 0,1-1 0,-1 0-1,0 1 1,1-1 0,-1 1 0,0-1 0,0 0 0,1 1 0,-1-1 0,0 1 0,0-1 0,0 1 0,0-1 0,0 1 0,0-1 0,0 1 0,1-1 0,-1 0 0,-1 2 0,1-1 0,-1 0 0,1 0 0,-1-1 0,0 1 0,0 0 0,0 0 0,1 0 0,-1-1 0,0 1 0,0 0 0,0-1 0,0 1 0,-2 0 1,-34 13-3,21-11 50,-2 1 0,1-2 1,-34 1-1,40-3 7,1-1 1,0 0-1,0 0 1,-1-1-1,1-1 0,1 1 1,-1-2-1,-10-4 1,18 8-39,0-1 1,1 0-1,-1 0 1,0 0-1,1 0 1,-1 0 0,0 0-1,1 0 1,0-1-1,-1 1 1,1 0-1,0-1 1,-1 1 0,1-1-1,0 0 1,0 1-1,0-1 1,1 0-1,-1 0 1,0-1 0,0 1-4,1 0 0,1 0 1,-1 1-1,0-1 0,0 0 1,1 1-1,-1-1 0,1 0 1,-1 1-1,1-1 0,0 0 1,0 1-1,-1-1 0,1 1 1,0 0-1,0-1 1,3-1-1,3-4 10,0 0 0,1 1 0,0 0 0,0 1 0,1 0-1,12-6 1,63-25 111,52-26 169,-118 52-192,-1 0 0,0-1-1,0-1 1,-1-1-1,17-17 1,-29 25-47,1 0 1,-1 0 0,0-1 0,0 1 0,0-1 0,-1 0-1,0 0 1,0-1 0,-1 1 0,1 0 0,-2-1 0,1 0-1,1-12 1,-3 16-34,0-1 0,0 0 0,0 0 0,-1 0 0,1 1 0,-1-1 0,0 0 0,0 1 0,-1-1 0,1 1-1,-1-1 1,1 1 0,-1 0 0,0-1 0,0 1 0,-1 0 0,1 0 0,-1 1 0,1-1 0,-1 0 0,0 1 0,0 0 0,0-1 0,0 1-1,-1 0 1,-2-1 0,-3-1-4,1 1-1,-1 1 0,0-1 0,1 1 0,-1 0 1,0 1-1,0 0 0,0 1 0,0 0 0,-1 0 0,-15 3 1,20-2-110,0 0 1,0 0-1,0 1 1,0 0 0,1 0-1,-1 0 1,0 0-1,1 1 1,-8 5-1,9-5-74,1-1 0,0 0 0,0 1 0,0-1 0,0 1-1,0-1 1,0 1 0,1 0 0,-1 0 0,1 0 0,0 0-1,0 0 1,0 0 0,0 0 0,1 0 0,-1 6 0,1-8 105,0 1 0,-1-1 1,2 1-1,-1-1 1,0 0-1,0 1 0,0-1 1,1 0-1,-1 1 0,0-1 1,1 0-1,-1 1 1,1-1-1,0 0 0,-1 0 1,1 0-1,0 0 0,0 1 1,0-1-1,0 0 1,0-1-1,0 1 0,2 2 1,14 1-804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15427,'-1'-5'2809,"4"1"-2177,4 0 1392,3 1-711,6 0-449,2 1-160,4 0-288,4 2-128,-2 0-416,2-3-408,-6-4 456,-4-9-56,-9-11-56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16051,'9'0'572,"-1"0"0,0 1 0,1 1-1,-1-1 1,15 6 0,-21-6-424,1 0 0,-1 0 0,0 0 0,0 0 0,0 1 0,0-1 0,0 1 0,0-1 0,0 1 0,-1 0-1,1 0 1,-1-1 0,1 1 0,-1 1 0,0-1 0,1 0 0,-1 0 0,0 0 0,0 1 0,-1-1 0,1 0 0,0 1 0,-1-1 0,1 5 0,-1 3-85,0 0 1,-1 0-1,0 0 0,-1 0 1,0 0-1,-1-1 1,0 1-1,0 0 0,-1-1 1,0 0-1,-1 0 1,1 0-1,-2-1 0,0 0 1,0 0-1,-8 9 0,-13 12-1,-2 0-1,-51 38 0,75-63-31,-31 22 84,23-16-45,-1 0 1,-14 14 0,28-24-66,0 0 0,-1 1 0,1-1 0,-1 0 0,1 1 0,0-1 0,-1 0 0,1 1 0,0-1 0,0 0 0,-1 1 0,1-1 0,0 1 0,0-1 0,-1 1 0,1-1 0,0 0 0,0 1 0,0-1 0,0 1 0,0-1 1,0 1-1,0-1 0,0 1 0,0-1 0,0 1 0,0-1 0,0 1 0,0-1 0,0 1 0,0-1 0,1 1 0,-1-1 0,0 0 0,0 1 0,1-1 0,-1 1 0,0-1 0,0 1 0,1-1 0,-1 0 0,0 1 0,1-1 0,-1 0 0,1 0 1,-1 1-1,0-1 0,1 0 0,-1 0 0,1 1 0,-1-1 0,1 0 0,25 7 94,-25-7-96,61 5-69,0-3-1,1-3 0,77-10 0,-117 9 146,22-3-149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16668,'0'0'101,"0"-1"0,0 1 0,1 0 0,-1-1 1,0 1-1,1 0 0,-1-1 0,1 1 0,-1 0 1,0 0-1,1 0 0,-1-1 0,1 1 0,-1 0 1,0 0-1,1 0 0,-1 0 0,1 0 0,-1 0 0,1 0 1,-1 0-1,1 0 0,-1 0 0,1 0 0,-1 0 1,0 0-1,1 0 0,0 1 0,18 0 540,78 12 821,-29-3-1262,-1-3 0,81-1 0,-148-6-188,1 0 1,0-1-1,0 1 0,0 0 1,-1 0-1,1 0 1,0 0-1,0 0 0,0 0 1,0 0-1,-1 0 1,1 1-1,0-1 0,0 0 1,-1 0-1,1 1 0,0-1 1,0 0-1,-1 1 1,1-1-1,1 2 0,-2-1 3,0 1 0,-1-1 0,1 0-1,0 1 1,-1-1 0,1 1 0,-1-1-1,1 0 1,-1 0 0,0 1-1,1-1 1,-2 2 0,-6 13 5,2 1 1,0 0 0,0 0-1,2 0 1,0 1-1,1-1 1,-1 29-1,2 5-28,8 71 0,12-16-2,-11-71 0,4 39 1,-11-69 47,0 0 1,-1 0 0,1 0 0,-1-1 0,0 1 0,0 0-1,-1 0 1,1-1 0,-1 1 0,0-1 0,0 1-1,0-1 1,-1 0 0,0 0 0,1 0 0,-2 0 0,1 0-1,-5 4 1,-7 5 292,1-1-1,-2-1 1,-22 13-1,23-15-74,-8 5 481,-47 21 0,61-32-627,0 1 0,-1-2 0,1 1 0,0-1-1,-1 0 1,0-1 0,1 0 0,-18-1 0,25 0-186,0 0 0,0-1 1,0 1-1,-1 0 0,1-1 1,0 1-1,0-1 0,0 0 0,0 0 1,0 1-1,0-1 0,0-1 0,1 1 1,-1 0-1,0 0 0,0-1 1,1 1-1,-1-1 0,1 1 0,0-1 1,-1 0-1,1 1 0,0-1 0,0 0 1,0 0-1,0 0 0,0 0 1,0 0-1,1 0 0,-1 0 0,1 0 1,-1-1-1,1 1 0,0 0 0,0 0 1,0-4-1,3-10-567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37 16115,'2'-1'290,"-1"-1"-1,0 0 1,0 0-1,0 0 1,0 1-1,0-1 1,0 0-1,-1 0 1,1 0-1,0-4 1,-1 5-228,0 1-1,-1-1 1,1 0 0,0 1-1,-1-1 1,1 0 0,-1 1-1,1-1 1,-1 0 0,1 1 0,-1-1-1,1 1 1,-1-1 0,1 1-1,-1-1 1,0 1 0,1-1-1,-1 1 1,0 0 0,1-1-1,-1 1 1,0 0 0,1 0 0,-1 0-1,0-1 1,0 1 0,1 0-1,-1 0 1,0 0 0,0 0-1,0 0 1,1 0 0,-1 0 0,-1 1-1,-3-1 5,-1 1 0,1-1 0,-1 1 0,1 1 0,0-1 0,-1 1 0,1 0 0,0 0 0,0 0 0,0 1 0,0 0 0,1 0 0,-7 5 0,-3 4-48,1-1 0,-22 27 0,20-21-12,2 1 0,0 1 0,2 0 0,0 0 0,-16 39 1,24-48-6,-1 0 0,1 0 1,0 0-1,1 0 1,1 1-1,-1-1 1,2 0-1,-1 1 1,1 0-1,1-1 1,0 1-1,1-1 1,0 0-1,4 15 0,-4-20 4,0-1-1,0 1 0,0-1 0,1 0 1,-1 0-1,1 0 0,0 0 0,0 0 1,0-1-1,1 0 0,-1 1 0,1-1 1,0 0-1,0-1 0,0 1 1,0-1-1,0 0 0,0 0 0,1 0 1,-1 0-1,1-1 0,0 1 0,-1-1 1,1-1-1,0 1 0,0-1 0,8 0 1,-2 0 42,0-2 1,0 1-1,0-1 1,0-1-1,-1 0 1,1-1-1,-1 0 1,0 0-1,0-1 1,0-1-1,9-6 1,-1-1 116,-1 0 1,-1-2-1,0 0 0,-1 0 1,-1-1-1,20-29 0,-28 35-79,0 1 1,0-1-1,-1 0 0,0-1 0,-1 1 1,0-1-1,-1 0 0,0 0 0,0 0 0,-1 0 1,-1-1-1,0 1 0,-1 0 0,-1-15 0,0 20-100,0 0-1,0 0 0,-1 0 1,0 1-1,0-1 0,-1 1 0,0-1 1,0 1-1,0 0 0,0 0 0,-1 0 1,0 1-1,0-1 0,0 1 1,0 0-1,-1 0 0,0 0 0,1 1 1,-1-1-1,-1 1 0,-6-3 0,7 4-196,-1 0 0,0 0 0,1 0 0,-1 0 0,0 1 0,0 0 0,0 1 0,0-1 0,0 1 0,0 0 0,1 0 0,-1 1 0,0 0 0,0 0 0,0 0 0,0 1 0,1 0 0,-1 0 0,1 0 0,-1 1 0,-4 3 0,-5 4-699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16379,'7'6'1785,"8"-2"-905,3-1-304,7 0 977,5 0-345,4 1-368,8-1-256,-2 0-904,-1 0-400,-7-6 632,-1-3-208,-6-1-160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175 114 13123,'0'-2'291,"-1"1"-1,1-1 1,0 1 0,-1-1 0,1 1-1,-1-1 1,0 1 0,1 0 0,-1-1-1,0 1 1,0 0 0,0-1 0,0 1-1,0 0 1,0 0 0,0 0 0,0 0 0,-1 0-1,1 0 1,0 0 0,-1 0 0,1 1-1,0-1 1,-1 1 0,-1-2 0,0 1-39,0 0 0,0 0 0,0 1 0,0-1 0,0 0 0,0 1 0,0 0 0,0 0 0,0 0-1,0 0 1,0 0 0,-5 2 0,0 1-155,0 1 0,-1 1 0,1-1 0,1 1 0,-1 1 0,1 0 0,0 0-1,0 0 1,1 1 0,-10 11 0,14-15-97,0 0 0,1 0 0,-1 0 0,1 0 1,0 0-1,0 0 0,0 1 0,0-1 0,0 0 0,1 0 0,-1 6 0,1-8 0,1 1-1,-1-1 0,0 0 0,1 0 1,-1 0-1,1 0 0,-1 0 0,1 0 1,-1 0-1,1-1 0,0 1 0,-1 0 1,1 0-1,0 0 0,0-1 0,0 1 1,-1 0-1,1-1 0,0 1 0,0 0 0,0-1 1,0 1-1,0-1 0,0 0 0,0 1 1,0-1-1,0 0 0,1 0 0,-1 0 1,0 1-1,0-1 0,0 0 0,0 0 1,0-1-1,0 1 0,2 0 0,5-1 3,0 0 0,0-1 0,-1 0 0,1 0 0,-1 0 1,0-1-1,1 0 0,-1-1 0,0 1 0,10-9 0,-3 2 20,0-1 0,0-1 0,17-20 0,-24 25 1,-1 0 0,-1 0 0,0 0 0,0-1 0,0 0 1,-1 0-1,0 0 0,0-1 0,-1 1 0,0-1 0,-1 0 0,2-9 0,-7 18 12,-3 5-16,-6 8 7,1 3-41,1 0 0,1 1 1,0 0-1,1 0 0,1 1 0,1 0 0,-8 36 0,14-52-103,-1 1-1,1-1 1,0 0-1,0 1 1,0-1-1,0 1 0,0-1 1,0 1-1,1-1 1,0 5-1,0-6 51,0 0 0,-1 0-1,1-1 1,0 1 0,0 0-1,-1 0 1,1 0 0,0-1 0,0 1-1,0 0 1,0-1 0,0 1-1,0-1 1,0 1 0,0-1 0,0 1-1,0-1 1,0 0 0,0 0 0,1 0-1,-1 1 1,0-1 0,0 0-1,2 0 1,13 0-509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16836,'6'-1'1640,"-3"2"-1272,-6 14-128,-3 5 736,-2 10-384,-4 3-119,1 5-265,-2 4-16,1-2-24,-1 0 0,2-5-8,1-5-80,1-3-368,2-4-392,3-4 575,1-8-55,4-5-112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16636,'-84'113'3815,"69"-91"-3461,3-5-39,0 0 0,2 1 0,0 1 0,1-1 0,-11 34 1,20-51-301,-1-1 1,1 1-1,0 0 1,-1 0-1,1 0 1,0 0-1,0 0 1,0 0-1,-1 0 1,1 0-1,0 0 1,0 0 0,1 0-1,-1 0 1,0 0-1,0 0 1,0 0-1,1 0 1,-1 0-1,0-1 1,1 1-1,-1 0 1,1 0-1,-1 0 1,1 0-1,-1-1 1,1 1 0,0 0-1,-1-1 1,1 1-1,0 0 1,0-1-1,-1 1 1,1-1-1,0 1 1,0-1-1,0 1 1,0-1-1,0 0 1,0 1 0,0-1-1,1 0 1,4 1 24,0-1 1,1 0 0,-1-1 0,0 1 0,11-4 0,2 1-40,2 0-4,-8 1-67,0 0 0,0 1-1,0 1 1,17 0 0,-28 1 54,0-1 1,1 0-1,-1 0 1,0 1-1,0-1 0,0 1 1,0 0-1,0 0 1,1 0-1,-1 0 1,-1 0-1,1 0 1,0 0-1,0 0 1,0 1-1,-1-1 0,1 1 1,-1 0-1,1-1 1,-1 1-1,1 0 1,-1 0-1,0 0 1,0 0-1,0 0 1,0 0-1,0 0 0,-1 0 1,1 0-1,-1 0 1,1 4-1,-1-5 19,0 1 0,0 0 0,0 0 0,0-1 0,0 1 0,0 0 0,-1-1 0,1 1 0,-1 0 0,1-1 0,-1 1 0,0-1 0,0 1 0,1-1 0,-1 1 0,0-1 0,-3 3 0,1-1 20,0 0 1,0 0-1,-1-1 1,1 1 0,-1-1-1,-7 4 1,-2 0 74,-1-1 0,0-1 0,-18 4 0,21-6-90,1-1 1,-1 1-1,0-2 1,0 0-1,-20-2 0,29 2-49,-1 0 0,1-1-1,0 1 1,0-1 0,-1 0-1,1 0 1,0 0-1,0 0 1,0 0 0,0 0-1,0-1 1,0 1 0,1-1-1,-3-2 1,3 3 32,0-1 1,0 1-1,0-1 0,0 0 1,1 1-1,-1-1 0,1 0 1,0 0-1,-1 1 1,1-1-1,0 0 0,0 0 1,0 0-1,0 1 0,0-1 1,0 0-1,1 0 0,-1 0 1,1 1-1,-1-1 0,2-2 1,7-15-224,6-1-124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5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14699,'-17'2'1881,"2"1"-1113,7-2-240,7 3 872,11-1-152,7-1-183,15-1-345,5-1-184,6 0-192,3 0-408,1 3-384,-2-3-352,-11 4-337,-5-1 889,-17-2-160,-10 1-224,-2 1-216</inkml:trace>
  <inkml:trace contextRef="#ctx0" brushRef="#br0" timeOffset="1">9 189 13003,'-9'13'2152,"9"-3"-1120,13-10-311,10-1 2071,14-2-1648,6-1-175,6 1-217,0 3-160,0-4-704,-3 4-280,-9-3 352,-7-2-64,-13-6-144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42 14787,'1'-2'198,"0"0"1,0 1-1,-1-1 1,1 0-1,-1 0 0,0 1 1,1-1-1,-1 0 0,0 0 1,0 0-1,0 0 0,0 1 1,0-1-1,-1 0 0,1 0 1,0 0-1,-2-1 0,2 2-121,0 1-1,0-1 0,-1 1 1,1-1-1,-1 1 1,1-1-1,0 1 0,-1 0 1,1-1-1,-1 1 1,1 0-1,-1-1 0,1 1 1,-1 0-1,1 0 1,-1 0-1,1-1 0,-1 1 1,0 0-1,1 0 0,-2 0 1,1 0 53,-1 0-1,0 0 1,0 1 0,1-1-1,-1 0 1,0 1 0,1-1-1,-1 1 1,0 0 0,-1 1 0,-14 8 41,1 1 0,0 0 1,1 1-1,0 1 1,1 1-1,0 0 1,1 0-1,1 2 0,0-1 1,1 2-1,1-1 1,-12 27-1,21-41-161,0 1 1,0-1-1,0 1 0,0 0 1,0 0-1,1 0 0,-1-1 0,1 1 1,0 0-1,0 0 0,0 0 1,0 0-1,0 0 0,1-1 0,-1 1 1,1 0-1,0 0 0,-1 0 1,2-1-1,-1 1 0,0 0 0,2 3 1,0-3 0,0 0 0,0-1 1,1 1-1,-1-1 0,1 1 1,-1-1-1,1 0 0,0 0 1,0 0-1,-1-1 0,1 0 1,0 1-1,1-1 0,6 1 1,-3-1 26,0 1-1,1-1 1,-1-1 0,1 1 0,-1-1 0,1-1 0,-1 0-1,0 0 1,1 0 0,-1-1 0,0-1 0,0 1-1,15-8 1,-22 10-27,-1 0-1,1-1 1,0 1-1,-1-1 1,1 1-1,0-1 1,-1 1-1,1-1 1,-1 1-1,1-1 0,-1 1 1,1-1-1,-1 0 1,0 1-1,1-1 1,-1 0-1,0 0 1,1 1-1,-1-1 1,0 0-1,0 1 1,0-1-1,0 0 1,0 0-1,0 0 1,0 1-1,0-1 1,0 0-1,0 0 0,0 1 1,0-1-1,0 0 1,0 0-1,-1 1 1,1-1-1,0 0 1,-1 1-1,1-1 1,0 0-1,-1 1 1,1-1-1,-1 1 1,1-1-1,-1 0 1,0 1-1,1-1 1,-1 1-1,1-1 1,-1 1-1,0 0 0,0-1 1,-3-2 17,-1 0 0,1 0 0,-1 0 0,0 1 0,1 0 0,-6-2-1,-48-7-483,43 8-6193,36 1 5497,12-3-261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18820,'-18'12'1069,"0"1"0,-27 25-1,40-32-963,0-1-1,0 1 0,0 0 0,1 0 0,0 1 0,0-1 0,0 1 0,1 0 0,0 0 0,1 0 1,-3 9-1,5-13-95,-1 0 0,1 0 1,0 0-1,0 0 1,0-1-1,1 1 0,-1 0 1,1 0-1,0 0 1,0 0-1,0 0 1,0-1-1,0 1 0,0 0 1,1-1-1,-1 1 1,1-1-1,0 0 0,0 1 1,0-1-1,0 0 1,0 0-1,0 0 0,5 3 1,5 3-19,1 0 0,0-1 1,22 10-1,-20-11 26,15 7-13,-17-7-3,1-1 0,-1 2 0,0 0-1,16 12 1,-28-19-1,0 1 0,-1-1 0,1 1-1,0-1 1,-1 1 0,1-1 0,0 1 0,-1 0-1,1 0 1,0-1 0,-1 1 0,1 0 0,-1 0 0,0-1-1,1 1 1,-1 0 0,0 0 0,1 0 0,-1 0 0,0 0-1,0 0 1,0 0 0,1-1 0,-1 1 0,0 0 0,-1 0-1,1 2 1,-1-2 7,1 0-1,-1 1 0,0-1 1,0 0-1,0 0 1,0 0-1,0 0 0,-1 0 1,1 0-1,0 0 1,0 0-1,-1 0 1,1-1-1,0 1 0,-2 0 1,-4 2 81,-1-1 1,1 0-1,0 0 0,-1 0 1,-13 0-1,19-2-64,-1 0 0,1 0 0,0 0 0,0 0-1,0-1 1,-1 1 0,1 0 0,0-1 0,0 0 0,0 0-1,0 1 1,0-1 0,0 0 0,0-1 0,0 1 0,1 0 0,-1 0-1,0-1 1,1 1 0,-1-1 0,1 0 0,-1 1 0,1-1-1,0 0 1,0 0 0,0 0 0,0 0 0,0 0 0,0 0 0,0 0-1,0 0 1,1 0 0,0 0 0,-1 0 0,1-1 0,0 1-1,0-4 1,0-2-2,0 0 0,1-1 0,1 1 0,-1 0 0,1 0-1,0 0 1,1 0 0,7-15 0,2 2 3,1 1 0,1 0 1,1 1-1,0 1 0,2 0 0,28-24 0,-43 41-28,-1 0 0,0 1 1,0-1-1,0 0 0,0 0 0,0 0 0,-1 0 0,1-1 0,0 1 1,0 0-1,-1 0 0,1 0 0,-1-1 0,1 1 0,0-2 1,-6 0-258,-9 8-231,-15 11-1266,28-15 1706,0 0 0,0-1 0,0 1-1,0 0 1,0 0 0,0 1 0,1-1-1,-1 0 1,0 0 0,1 0 0,-1 0-1,1 1 1,-1-1 0,1 0 0,-1 0-1,1 1 1,0-1 0,0 0 0,0 1-1,0-1 1,0 0 0,0 3 0,4 10-469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18684,'2'52'6571,"1"12"-5448,4 69-1679,-6-93-490,3-1 0,8 39 0,-11-73 525,1-3-141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18908,'1'7'1592,"-11"5"-1120,-4 5-191,-6 6 719,-2 6-272,-2-2-368,-2 1-112,6-3-224,0-4-128,6-4-536,4-4-168,3-7-393,2-10-2007,5-9 2152,5-10-217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8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15779,'-6'2'322,"0"1"0,0 0-1,1 0 1,-1 0 0,0 1-1,1 0 1,0 0 0,0 0-1,0 1 1,0-1 0,-6 10-1,5-6-70,0 1 0,0 0-1,1 0 1,0 0 0,1 1-1,-5 15 1,8-23-219,0 0 0,1 0 0,-1 1 0,1-1 0,0 0 1,-1 0-1,1 1 0,0-1 0,1 0 0,-1 0 0,0 1 0,1-1 0,-1 0 1,1 0-1,-1 0 0,1 0 0,1 3 0,-1-4-22,0 0 1,0 0-1,0 0 1,0 0-1,1 0 1,-1 0-1,0 0 0,0-1 1,1 1-1,-1 0 1,0-1-1,1 1 1,-1-1-1,0 0 0,1 1 1,-1-1-1,1 0 1,-1 0-1,1 0 0,-1 0 1,1 0-1,-1 0 1,0 0-1,1 0 1,-1-1-1,1 1 0,-1 0 1,0-1-1,2 0 1,5-2 11,-1-1 1,1 1-1,-1-1 1,0-1 0,0 1-1,0-1 1,-1-1-1,0 1 1,0-1-1,6-7 1,-7 7 3,0 0 1,0 0-1,-1 0 1,0-1-1,0 1 1,-1-1-1,0 0 0,0 0 1,0 0-1,-1-1 1,2-10-1,-4 17-20,1 0 0,-1-1 0,0 1 0,0-1 0,0 1-1,0-1 1,0 1 0,-1-1 0,1 1 0,0 0 0,-1-1 0,1 1 0,-1 0-1,1-1 1,-1 1 0,1 0 0,-1-1 0,0 1 0,-1-1 0,1 1 0,0 0 1,0 1-1,0-1 1,0 1-1,0-1 1,0 1-1,0-1 1,0 1-1,0 0 1,0-1-1,-1 1 1,1 0-1,0 0 1,0 0-1,0 0 1,0 0 0,-1 0-1,-1 1 1,-2 0-6,1 0 0,-1 1 0,0 0 0,1 0 1,-1 0-1,1 0 0,0 1 0,-1-1 0,1 1 1,-3 4-1,-1 1-211,0 0 0,1 0 0,-12 19 0,16-24 135,1 1 0,-1 0 0,1 0 0,1 1 0,-1-1 0,0 0 0,1 1 1,0-1-1,0 0 0,0 1 0,1-1 0,-1 6 0,7 3-284</inkml:trace>
  <inkml:trace contextRef="#ctx0" brushRef="#br0" timeOffset="1">463 341 15555,'-22'34'1915,"17"-28"-1507,1 0 0,0 0 1,0 0-1,1 1 0,-4 7 0,7-14-378,0 1 1,-1-1 0,1 1-1,0-1 1,0 1-1,0-1 1,0 1-1,0-1 1,-1 1-1,1-1 1,0 1-1,0-1 1,0 1-1,0-1 1,1 1 0,-1-1-1,0 0 1,0 1-1,0-1 1,0 1-1,0-1 1,1 1-1,-1-1 1,0 1-1,0-1 1,1 0-1,-1 1 1,0-1 0,0 1-1,1-1 1,0 1-1,0-1 6,0 0-1,0 1 0,0-1 1,0 0-1,0 0 1,0 1-1,0-1 1,1 0-1,-1 0 0,0 0 1,0 0-1,2-1 1,30-10 438,-22 5-295,0 0 0,16-13 0,-24 17-153,1-1-1,-1 0 1,0-1-1,0 1 1,0 0-1,0-1 1,-1 0-1,0 1 1,1-1-1,2-8 1,-5 11-22,0 1 0,1-1 1,-1 0-1,0 0 0,0 0 0,0 0 1,0 0-1,0 0 0,0 1 1,0-1-1,0 0 0,0 0 0,0 0 1,0 0-1,0 0 0,-1 0 0,1 0 1,0 1-1,-1-1 0,1 0 1,-1 0-1,1 1 0,-2-3 0,1 2 8,-1 0-1,1 0 1,-1 0-1,1 0 1,-1 0-1,0 0 0,1 0 1,-1 0-1,0 1 1,0-1-1,-2 0 1,-1 0-60,0 0 0,0 1 0,-1-1 0,1 1 0,0 0 0,-1 0 0,-8 2 0,10-1-18,1 0-1,-1 0 1,0 1 0,1-1 0,0 1 0,-1 0-1,1 0 1,0 0 0,0 0 0,0 1 0,0-1-1,1 1 1,-5 4 0,-1 12-187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17740,'-1'-1'82,"0"0"-1,-1 0 1,1 0 0,0 0 0,-1 0-1,1 1 1,-1-1 0,1 0 0,-1 1-1,1-1 1,-1 1 0,1 0-1,-1-1 1,0 1 0,1 0 0,-1 0-1,0 0 1,1 0 0,-1 0 0,1 1-1,-1-1 1,0 0 0,1 1 0,-1-1-1,1 1 1,-1 0 0,1-1 0,-1 1-1,1 0 1,0 0 0,-1 0 0,1 0-1,0 0 1,0 0 0,-2 2 0,-4 3 31,0 1-1,0 1 1,1-1 0,-9 15 0,10-15-97,0 2 0,0-1 1,1 0-1,0 1 0,1 0 0,-1 0 0,-2 17 0,5-23-14,1 1 0,0 0 0,0 0 0,0-1 0,0 1 0,1 0-1,-1 0 1,1-1 0,0 1 0,0 0 0,1-1 0,-1 1 0,1-1-1,-1 0 1,1 1 0,0-1 0,0 0 0,1 0 0,-1 0 0,1 0 0,-1-1-1,5 5 1,3 0 5,0-1 1,1 1-1,-1-1 0,1-1 0,13 4 1,-14-5 3,0 0 1,-1 1-1,1 0 1,-1 0-1,0 1 1,15 12-1,-23-17-10,0 0 0,0 0 0,0 0 0,0 0-1,-1 0 1,1 0 0,0 0 0,-1 0 0,1 0 0,0 0-1,-1 0 1,0 0 0,1 1 0,-1-1 0,0 0 0,1 0-1,-1 0 1,0 1 0,0-1 0,0 0 0,0 0 0,0 0-1,-1 2 1,1-1 0,-1 0 0,0 0-1,0-1 1,0 1 0,0 0-1,0-1 1,0 1 0,-1-1-1,1 1 1,0-1 0,-1 0-1,1 1 1,-3 0 0,-2 2 21,0-1 0,0 1 1,0-1-1,-1-1 0,1 1 1,-1-1-1,-9 2 0,7-2 64,0-1 1,-1 0-1,1 0 0,-1-1 0,0 0 0,1-1 0,-1 0 0,-10-2 0,20 3-73,-1-1 0,0 1 0,0 0 0,0 0 0,0-1 0,0 1 0,0-1 0,0 1 0,1-1 0,-1 1 0,0-1 0,0 0 0,1 1 0,-1-1 0,0 0 0,1 0 0,-1 1 0,1-1 0,-1 0 0,1 0 0,-1 0 0,1 0 0,-1 0 0,1 1 0,0-1 0,0 0 0,-1 0 0,1 0 0,0 0 0,0 0 0,0 0 0,0 0-1,0 0 1,0 0 0,0 0 0,1 0 0,-1 0 0,0 0 0,0 0 0,1 0 0,-1 0 0,1 1 0,-1-1 0,1 0 0,0-1 0,4-5 15,-1 0 0,1 1 0,0-1 0,8-6 0,-12 12-27,71-67 280,20-20 578,-81 76-593,0 0 0,-1-1 0,-1 0 0,0-1 0,10-24 0,-17 36-220,-1 0 0,0 0 0,0-1 0,-1 1 0,1-1 0,0 1 0,-1-1 0,1 1 0,-1-1 0,0 0 0,0 1 0,0-1 0,0 1 0,-1-1 0,1 1 0,-1-1 0,1 1 0,-1-1 0,0 1 0,0-1 0,0 1 0,0 0 0,0 0 0,-1-1 0,1 1 0,-1 0 0,1 0 0,-1 0 0,-2-2 0,1 2-66,0 0-1,0 1 0,0-1 1,0 1-1,0-1 1,0 1-1,0 0 1,-1 0-1,1 1 0,0-1 1,-1 1-1,1-1 1,0 1-1,-1 0 1,1 0-1,0 1 1,-1-1-1,1 1 0,0-1 1,-1 1-1,1 0 1,-3 2-1,3-2-188,1 0 1,0 0-1,-1 1 0,1-1 0,0 1 1,0-1-1,0 1 0,0 0 0,0 0 0,1 0 1,-1 0-1,0 0 0,1 0 0,-3 5 1,3-6 47,1 1 0,-1-1 0,1 0 0,-1 1 0,1-1 0,0 1 0,-1 0 0,1-1 0,0 1 0,0-1 0,0 1 0,0-1 0,0 1 0,1-1 0,-1 1 0,0-1 0,1 1 0,-1-1 0,1 1 0,-1-1 0,1 1 0,0-1 0,0 0 0,0 1 0,0-1 0,1 2 0,9 7-1128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12979,'-1'0'178,"0"0"1,0-1 0,0 1-1,0 0 1,0 0-1,1-1 1,-1 1-1,0-1 1,0 1 0,0-1-1,1 1 1,-1-1-1,0 1 1,1-1-1,-1 1 1,0-1 0,0-1-1,13 0 2628,29 5-498,-28-1-2050,0 0 0,0 1 1,0 1-1,-1 0 0,19 9 0,-29-12-245,0 0 1,0 0-1,0 0 1,0 0-1,0 1 1,0-1-1,-1 1 1,1-1-1,0 1 1,-1 0-1,1-1 1,-1 1-1,0 0 1,1 0-1,-1 0 1,0 0-1,0 0 1,0 1-1,-1-1 1,1 0-1,0 0 1,-1 1-1,0-1 1,1 0-1,-1 0 1,0 1-1,0-1 1,0 0-1,0 1 1,-1-1-1,1 0 1,-1 1-1,1-1 1,-1 0-1,0 0 1,0 0-1,0 0 1,0 1-1,-2 2 1,-7 10 53,-1-1 0,0 0 0,0 0 0,-26 22 0,24-24 19,0 1 1,0 0-1,1 1 0,-16 26 0,27-39-79,0 0 0,1 0 0,-1-1-1,1 1 1,-1 0 0,1 0-1,-1 0 1,1 0 0,-1 0-1,1 0 1,0 0 0,0 0-1,-1 0 1,1 1 0,0-1-1,0 0 1,0 0 0,0 0-1,0 0 1,1 0 0,-1 0-1,0 0 1,0 0 0,1 0-1,-1 0 1,1 0 0,-1 0-1,1 1 1,1-1-15,-1 0 0,1 0 0,0 0 0,0 0 0,0 0-1,0 0 1,0 0 0,0-1 0,-1 1 0,2-1 0,-1 0 0,0 1 0,4-1 0,9 0 73,0 0 1,1-1 0,-1-1 0,0 0 0,1-1 0,-1-1 0,-1 0 0,17-8 0,17-8 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17660,'-1'2'2112,"-25"35"917,-122 118-1761,15-17-4116,139-161-545,-1-1 2345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 14667,'-12'-2'635,"0"1"0,1 0 0,-1 1 0,0 1 1,-12 1-1,19-1-466,-1 0 0,1 0 1,-1 0-1,1 1 1,-1 0-1,1 0 1,0 1-1,0-1 1,0 1-1,0 0 1,0 0-1,-5 5 0,9-7-159,1-1-1,-1 1 0,1-1 0,-1 0 0,1 1 1,-1-1-1,1 1 0,-1-1 0,1 1 0,-1-1 1,1 1-1,0-1 0,-1 1 0,1 0 0,0-1 0,-1 1 1,1-1-1,0 1 0,0 0 0,-1-1 0,1 1 1,0 0-1,0-1 0,0 1 0,0 0 0,0 0 1,0-1-1,0 1 0,0 0 0,1-1 0,-1 1 0,0 0 1,0-1-1,0 1 0,1-1 0,-1 1 0,0 0 1,1-1-1,-1 1 0,1-1 0,-1 1 0,0-1 1,1 1-1,-1-1 0,1 1 0,0-1 0,-1 1 1,1-1-1,-1 0 0,1 1 0,-1-1 0,1 0 0,0 0 1,-1 1-1,1-1 0,0 0 0,4 2 39,0-1-1,0 0 0,0 0 0,0 0 1,0-1-1,7 1 0,1-2 122,1 0-1,-1-1 1,0-1-1,0 0 1,0 0-1,-1-1 1,1-1-1,-1 0 1,0-1-1,19-12 1,-31 18-148,1 0 1,0-1-1,-1 1 1,1-1-1,0 1 1,-1-1-1,1 1 0,-1-1 1,1 1-1,-1-1 1,1 1-1,-1-1 1,0 1-1,1-1 0,-1 0 1,0 1-1,1-1 1,-1 0-1,0 0 1,0 1-1,1-1 1,-1 0-1,0 1 0,0-2 1,0 1-2,-1 1 0,1-1 0,-1 0-1,1 1 1,-1-1 0,1 1 0,-1-1 0,1 1 0,-1-1 0,1 1 0,-1 0 0,0-1-1,1 1 1,-1-1 0,0 1 0,1 0 0,-1 0 0,0 0 0,0-1 0,-6 0-4,1 0 0,-1 0 0,0 0 0,-7 1 0,5 1-255,0-1 0,0 2 0,0 0 0,0 0 0,0 0 0,-13 6 0,18-6 75,-1 0 0,1 1 0,-1-1 0,1 1 0,0 0 0,0 0 0,0 0 0,1 0 0,-1 1 0,1-1 0,-1 1 0,1 0 0,-4 7 0,1 9-586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16396,'-15'10'1113,"0"0"0,-16 15 1,27-21-865,-1 1 0,1 0 0,0-1 1,0 1-1,0 0 0,1 1 1,0-1-1,0 1 0,-4 10 1,6-15-227,1 0 1,0-1 0,0 1-1,-1 0 1,1 0 0,0 0-1,0 0 1,0 0 0,0-1-1,0 1 1,0 0 0,0 0-1,0 0 1,0 0-1,0 0 1,1-1 0,-1 1-1,0 0 1,1 0 0,-1 0-1,0-1 1,1 1 0,-1 0-1,1 0 1,-1-1 0,1 1-1,1 1 1,-1-1 6,1 0 0,0-1 0,0 1 0,-1 0 0,1-1 1,0 1-1,0-1 0,0 1 0,0-1 0,0 0 0,0 0 0,2 0 0,3 0 37,1-1 1,-1 0-1,0-1 0,0 1 0,0-1 0,8-4 0,2-2 96,0 0 0,19-15 0,-32 21-148,-1-1 0,1 0-1,-1 1 1,1-1 0,-1-1-1,0 1 1,0 0 0,-1-1-1,1 1 1,-1-1 0,0 0-1,0 0 1,0 0 0,0 0-1,-1 0 1,2-5 0,-3 8-26,0 0 1,1 0-1,-1 0 1,0 0 0,0 0-1,0 0 1,-1 0 0,1 0-1,0 0 1,0 0-1,0 0 1,-1 0 0,1 0-1,-1 0 1,1 0 0,-1 0-1,1 0 1,-1 0-1,1 0 1,-1 1 0,0-1-1,1 0 1,-1 0 0,-1-1-1,0 1-10,0 1 0,0-1-1,1 0 1,-1 0 0,0 1 0,0-1-1,0 1 1,0 0 0,0-1 0,0 1-1,0 0 1,0 0 0,-2 1 0,2-1 21,-1 0 0,0 0 0,0 1 0,0-1 1,1 1-1,-1 0 0,0 0 0,0 0 0,1 0 0,-1 0 1,1 1-1,-1-1 0,1 1 0,0 0 0,0 0 0,-1 0 1,1 0-1,0 0 0,-3 4 0,1 11-148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17132,'2'-1'185,"21"-5"1537,-16 8-775,-11 9 166,-31 35 358,-76 98 374,86-116-1610,-1 0-1,-51 41 1,71-64-188,0 0 1,0-1 0,-1 0 0,-13 6-1,19-10-40,0 1-1,0-1 0,-1 1 0,1-1 0,0 0 1,0 1-1,0-1 0,0 0 0,0 0 1,-1 0-1,1 0 0,0 0 0,0 0 1,0 0-1,0 0 0,-1 0 0,1-1 1,0 1-1,0 0 0,0-1 0,0 1 1,0-1-1,0 1 0,0-1 0,0 0 0,0 1 1,0-1-1,0 0 0,0 0 0,0 0 1,1 1-1,-1-1 0,0 0 0,0 0 1,1 0-1,-1 0 0,1 0 0,-1 0 1,0-2-1,-1-5-17,1 0 0,-1 0 1,1 0-1,1 0 0,0 0 1,0 0-1,0 0 0,3-10 0,15-65-264,-13 63 192,1-5-94,15-39 1,-19 59 137,0-1 1,1 1-1,0 0 1,0 0-1,0 0 0,0 0 1,1 0-1,0 1 1,0 0-1,0 0 0,0 0 1,10-7-1,-13 11 34,0-1-1,1 1 1,-1-1 0,0 1-1,0-1 1,1 1 0,-1 0-1,0-1 1,1 1-1,-1 0 1,0 0 0,1 0-1,-1 0 1,0 0 0,1 0-1,-1 1 1,0-1 0,1 0-1,-1 1 1,0-1-1,2 1 1,0 1-2,0 0 0,-1 0 0,1 0 1,-1 0-1,1 0 0,-1 0 0,1 1 0,2 3 0,3 6-7,-1 0 1,0 0-1,5 15 0,-10-24 10,6 16-83,39 75 210,-41-83-362,1 0 0,0-1-1,1 0 1,0 0 0,1-1 0,11 10-1,-17-17 188,0 0 0,0 0-1,1 0 1,-1 0 0,0 0-1,0-1 1,1 0 0,-1 0-1,1 0 1,-1 0 0,5 1-1,22-3-381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17732,'8'3'1616,"6"0"-1048,3-3-248,9 1 713,5 2-249,8 0-320,1 0-176,3 0-448,-1 0-312,-8 1 384,-8-3-64,-6-1-104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15299,'13'19'1481,"13"-8"-865,1-5-240,12 0 600,4 0-144,1-4-536,-1 1-408,-7-4 208,-3-6-64,-7-5-192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18604,'0'10'1344,"1"5"-1120,-1 2-96,2 4 384,1 2-247,-2 2-458,0-2-183,1-2-344,1-4-40,-3-7 504,0-8-208,1 4-72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18012,'0'0'87,"1"-1"-1,-1 1 1,0 0 0,0 0-1,1-1 1,-1 1 0,0 0-1,0 0 1,0-1 0,0 1-1,1 0 1,-1-1 0,0 1-1,0 0 1,0-1 0,0 1-1,0 0 1,0-1 0,0 1-1,0 0 1,0-1 0,0 1-1,0 0 1,0-1 0,0 1 0,0 0-1,0-1 1,0 1 0,-9 0 1103,-12 10 146,16-6-1176,1 1 1,-1-1 0,1 1 0,0 0 0,0 0 0,0 0 0,-5 9-1,9-13-159,-1 0 0,1 1 0,-1-1 0,1 0-1,-1 0 1,1 0 0,0 0 0,-1 0 0,1 0-1,0 1 1,0-1 0,0 0 0,0 0 0,0 0-1,0 0 1,1 1 0,-1-1 0,0 0 0,0 0-1,1 0 1,-1 0 0,1 0 0,-1 0 0,1 0-1,-1 0 1,1 0 0,0 0 0,0 0 0,-1 0-1,1 0 1,0 0 0,0 0 0,0-1-1,0 1 1,0 0 0,0-1 0,0 1 0,0-1-1,0 1 1,0-1 0,0 1 0,0-1 0,0 0-1,1 0 1,-1 1 0,1-1 0,18 4-67,37 2 0,-44-5 19,1 0 0,0 1-1,0 0 1,-1 2 0,23 6 0,-35-9 43,1-1-1,-1 1 1,1 0-1,-1-1 1,1 1-1,-1 0 1,0 0 0,1 0-1,-1 0 1,0 0-1,0 0 1,0 1-1,0-1 1,0 0-1,0 0 1,0 1 0,0-1-1,0 1 1,-1-1-1,1 1 1,0-1-1,0 3 1,-1-2 3,0 0-1,-1 0 1,1 0 0,0 0 0,-1 0 0,1 0-1,-1 0 1,1 0 0,-1 0 0,0 0 0,0 0-1,0 0 1,0 0 0,0-1 0,-2 3 0,-3 2 19,0 1 1,0-1 0,0 0 0,-1-1 0,0 1 0,0-2 0,-10 6-1,10-6-37,1-1 1,-1-1-1,1 1 0,-1-1 0,0 0 0,0-1 0,0 1 0,0-1 0,-11-1 0,14 0-13,1 0 1,-1-1-1,0 1 1,1-1-1,-1 0 0,1-1 1,-1 1-1,1 0 1,0-1-1,0 0 1,-1 0-1,1 0 1,0 0-1,0 0 1,1-1-1,-1 1 0,1-1 1,-1 0-1,1 1 1,-3-5-1,-10-20-181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16564,'12'-4'2160,"0"1"-1352,4-3-304,1 2 1465,8 2-1049,-1-2-272,6 0-824,0 0-432,-1 4 528,-5 1-136,-4 3-192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17388,'-2'3'1912,"-5"7"-1352,-7 4-232,-5 5 1081,-2 5-697,-5 6-192,2 4-320,1 1-56,1-2-80,4 0-72,5-7-456,1-4-224,5-11-1361,1-9 1745,6-12-272,3-5-224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17636,'-25'16'1527,"-27"23"-1,43-32-1209,1 1 0,0 0 0,0 1 0,0 0 0,-12 19 0,20-26-294,-1-1-1,0 0 0,0 0 0,0 1 0,1-1 0,-1 0 0,1 1 0,-1-1 0,1 1 0,-1-1 0,1 1 0,0-1 0,0 1 0,0-1 0,0 1 0,0-1 0,0 1 0,0-1 0,0 1 0,1-1 0,-1 1 0,0-1 0,1 1 0,0 1 0,1-2-11,-1 1-1,0-1 0,1 0 1,0 1-1,-1-1 0,1 0 1,0 0-1,-1 0 0,1 0 1,0 0-1,0-1 0,0 1 1,0 0-1,0-1 0,3 1 1,8 1-3,0-1 1,0-1-1,0 0 1,16-2-1,-15 0 2,1 0-1,0-1 0,-1-1 1,0 0-1,21-10 0,-30 13 12,-1-2 0,1 1-1,-1 0 1,0-1-1,0 0 1,0 0 0,0 0-1,0 0 1,-1 0 0,1-1-1,-1 0 1,0 0 0,0 0-1,0 0 1,-1 0 0,1-1-1,-1 1 1,0-1-1,-1 1 1,2-6 0,-2 8-1,-1 0 0,1-1 0,-1 1 0,0 0 0,0 0 1,0 0-1,-1 0 0,1 0 0,0-1 0,-1 1 0,1 0 0,-1 0 1,0 0-1,0 0 0,0 0 0,0 0 0,0 1 0,0-1 0,0 0 0,-1 0 1,1 1-1,0-1 0,-1 1 0,0-1 0,1 1 0,-1-1 0,0 1 1,0 0-1,1 0 0,-1 0 0,0 0 0,0 0 0,0 1 0,0-1 0,-1 1 1,-2-1-1,-5-1 36,-1 0 1,1 1 0,-1 0-1,0 1 1,1 0 0,-12 2-1,7 0-36,1 0-1,-1 2 0,-22 7 1,32-10-103,0 1-1,0 0 1,1 1 0,-1-1 0,1 1-1,0 0 1,-1 0 0,1 0-1,1 1 1,-1-1 0,0 1 0,1 0-1,-6 8 1,8-11-39,0 1 0,1 0-1,-1-1 1,0 1 0,1 0 0,-1-1 0,1 1-1,0 0 1,-1-1 0,1 1 0,0 0-1,0 0 1,0 0 0,0-1 0,1 1 0,-1 0-1,0 0 1,1-1 0,0 4 0,1-2-24,0 0 0,-1 0 0,1-1 0,0 1 0,0-1-1,0 1 1,1-1 0,-1 0 0,5 4 0,14 10-798</inkml:trace>
  <inkml:trace contextRef="#ctx0" brushRef="#br0" timeOffset="1">494 340 14131,'-13'26'1427,"1"-3"213,-14 36 1,24-51-1379,-1-1 0,1 1-1,1-1 1,0 1 0,0 0 0,0-1-1,1 1 1,0 0 0,2 11 0,-2-17-206,0 0 1,1 1-1,-1-1 1,1 0 0,0 0-1,-1 0 1,1 0-1,0 0 1,0 0 0,1 0-1,-1 0 1,0 0-1,1 0 1,-1 0 0,1-1-1,-1 1 1,1 0-1,0-1 1,0 0 0,2 2-1,-2-2 1,1 0 0,0 0 0,0 0 0,1 0 0,-1-1 0,0 1 0,0-1 0,0 0 0,0 0 0,0 0 0,1 0 0,5-2 0,2-1 53,1 0-1,0-1 1,-1-1-1,0 0 1,0 0 0,14-10-1,-8 4 91,0-2-1,0 0 1,18-19-1,-30 28-152,-1 0-1,0-1 0,-1 1 0,1-1 0,-1 0 0,0 0 1,0 0-1,0 0 0,-1-1 0,0 1 0,0-1 0,0 1 1,0-1-1,-1 0 0,0 0 0,0-7 0,-2 10-24,1 0-1,-1 0 1,0 0 0,1 0-1,-2 1 1,1-1 0,0 0-1,0 0 1,-1 1 0,0-1-1,1 1 1,-1-1 0,0 1-1,0 0 1,0 0-1,-1 0 1,1 0 0,0 0-1,-1 0 1,1 1 0,-1-1-1,0 1 1,1-1 0,-1 1-1,-5-1 1,-3-2-28,-1 1 0,1 1 0,-1-1 0,1 2 0,-15-1 0,12 1-291,1 1 1,0 0-1,-1 1 1,1 0-1,0 1 1,0 0-1,0 1 1,-17 6-1,28-6-260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16 15779,'9'-7'998,"2"-1"849,-19 20 240,-39 48-1243,-3-1-1,-3-3 1,-2-2 0,-110 84-1,158-134-802,-39 25 217,44-28-242,-1 0-1,1 1 1,-1-1 0,1-1 0,-1 1 0,1 0-1,-1-1 1,0 1 0,1-1 0,-1 0-1,0 0 1,1 0 0,-1 0 0,0 0 0,1 0-1,-6-2 1,7 1-21,0 0-1,0 1 1,0-1-1,0 0 1,0 0-1,0 0 1,1 0-1,-1 0 1,0 0-1,0 0 1,1-1-1,-1 1 1,1 0-1,-1 0 0,1-1 1,-1 1-1,1 0 1,0 0-1,-1-1 1,1 1-1,0 0 1,0-1-1,0 1 1,0 0-1,1-3 1,4-35-275,-4 35 243,5-21-182,1 0 0,1 1 0,13-29-1,-16 42 144,1 0-1,0 0 0,1 1 1,0-1-1,1 1 0,0 1 0,0-1 1,16-12-1,-21 20 79,-1 0-1,1 0 1,0 0 0,0 1 0,0-1-1,1 1 1,-1 0 0,0 0 0,0 0-1,1 0 1,-1 0 0,0 1 0,1-1-1,-1 1 1,1 0 0,-1 0-1,5 1 1,-2 0 14,0 1 1,0 0-1,-1 0 0,1 0 0,-1 1 1,1-1-1,-1 1 0,0 1 0,6 4 1,6 7 79,0 1 1,-1 1 0,27 37-1,-17-17-8,13 17 1031,-25-42-962,1-8 67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15467,'23'6'2089,"1"-2"-1225,9-5-304,6-5 1152,10-2-671,2-3-97,-1 0-536,-1 1-408,-13 1-760,-6 4 1320,-17 3-664,-10 2-88,-12 3-112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14851,'-3'11'1617,"10"-1"-753,6-3-328,10-2 1040,4-1-528,9-2-391,4-1-329,3-1-696,2-3 528,-12-6-288,-3 1-113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16972,'0'2'204,"0"0"1,0 0 0,0 0-1,0 0 1,0 0 0,0 0-1,0 0 1,1 0 0,-1 0-1,1 0 1,0 2 0,0-4-137,-1 1 0,1 0 0,-1-1 0,1 1 1,0-1-1,-1 1 0,1-1 0,0 1 0,0-1 0,-1 0 1,1 1-1,0-1 0,0 0 0,0 0 0,-1 0 0,1 1 1,0-1-1,0 0 0,0 0 0,0 0 0,-1 0 0,1 0 0,0 0 1,0-1-1,0 1 0,0 0 0,-1 0 0,1-1 0,1 0 1,15-5 477,0-2 1,-1 0 0,0-1 0,-1 0 0,27-22 0,-6 5-88,260-188 810,-310 227-1339,0 1 0,0 1 0,1 0 0,1 1 0,-20 35 0,28-45 0,-22 45-568,25-48 512,0-1 0,0 1-1,0 0 1,0-1 0,0 1 0,1 0 0,0 0 0,-1-1-1,1 1 1,0 0 0,0 0 0,0 0 0,1 0-1,-1-1 1,1 1 0,0 4 0,0-7 116,-1 1 0,1 0 1,0 0-1,-1-1 0,1 1 0,0-1 1,-1 1-1,1 0 0,0-1 0,0 1 1,0-1-1,-1 0 0,1 1 0,0-1 1,0 0-1,0 1 0,0-1 0,0 0 1,0 0-1,0 0 0,0 0 0,0 0 1,0 0-1,-1 0 0,1 0 0,0 0 1,0 0-1,0 0 0,1-1 0,31-11-499,-29 10 433,37-17-482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16187,'-15'23'1946,"-23"50"-1,34-64-1704,1 1 0,0-1 0,0 1 0,1 0 0,0 0 0,1 0-1,0 0 1,1 18 0,0-25-194,0-1-1,0 1 0,1 0 1,-1 0-1,1 0 1,0 0-1,0 0 1,0-1-1,0 1 1,0 0-1,1-1 1,-1 1-1,1-1 0,0 0 1,0 1-1,0-1 1,0 0-1,0 0 1,0 0-1,0 0 1,1-1-1,-1 1 0,5 2 1,-3-3-18,-1 0-1,1 0 1,-1 0 0,1 0-1,0-1 1,-1 0 0,1 0-1,-1 0 1,1 0 0,0 0-1,-1-1 1,1 1 0,0-1-1,-1 0 1,1 0 0,-1 0-1,0-1 1,1 1 0,2-3-1,4-2 83,0-1 0,0 0 0,-1-1-1,0 0 1,0 0 0,-1-1-1,0 0 1,9-14 0,-14 17-35,1 0 0,-1 0 0,0 0 0,-1 0 0,0 0 1,0 0-1,2-10 0,-3 12-38,-1 1 0,1-1 1,-1 1-1,0-1 0,-1 1 0,1 0 1,-1-1-1,1 1 0,-1-1 1,0 1-1,0 0 0,0 0 0,-1-1 1,1 1-1,-3-3 0,2 3-75,0 1-1,-1-1 1,0 1-1,1-1 1,-1 1-1,0 0 1,0 0-1,-1 0 1,1 1-1,0-1 1,0 1-1,-1-1 1,1 1 0,-1 0-1,1 0 1,-1 1-1,0-1 1,1 1-1,-1 0 1,1 0-1,-7 1 1,7-1-94,0 0 0,0 0 0,0 0 0,0 1 0,0 0 0,0-1 0,0 1 1,0 1-1,0-1 0,0 0 0,1 0 0,-1 1 0,0 0 0,1 0 0,-1-1 1,1 1-1,0 1 0,-1-1 0,1 0 0,0 0 0,1 1 0,-1-1 0,0 1 0,1 0 1,-3 4-1,1 10-693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 18500,'5'-3'1768,"-7"7"-1152,-4 3-287,-5 8 863,-5 2-240,-1 4-360,-5 6-216,0 4-224,-3 0-32,5-1-200,1-1-216,4-5-544,2-2-200,3-14 768,8-6-160,1-5-209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16644,'0'0'49,"-1"-1"0,1 1 0,0 0 1,0-1-1,0 1 0,0 0 0,0-1 1,0 1-1,0 0 0,-1 0 0,1-1 0,0 1 1,0 0-1,0 0 0,-1-1 0,1 1 1,0 0-1,0 0 0,-1 0 0,1-1 1,0 1-1,0 0 0,-1 0 0,1 0 1,0 0-1,-1-1 0,1 1 0,0 0 1,-1 0-1,1 0 0,0 0 0,-1 0 1,1 0-1,-1 0 0,-8 9 795,-4 19 19,8-9-632,-1 0 1,2 0 0,1 0 0,0 1 0,1-1 0,2 35 0,0-53-212,0 0 1,0-1 0,-1 1-1,1 0 1,0-1-1,0 1 1,1 0 0,-1-1-1,0 1 1,0 0 0,0-1-1,0 1 1,1-1 0,-1 1-1,0 0 1,0-1-1,1 1 1,-1-1 0,1 1-1,-1-1 1,0 1 0,1-1-1,-1 1 1,1-1-1,-1 1 1,1-1 0,-1 0-1,1 1 1,0-1 0,-1 0-1,1 1 1,0-1 0,0 0 7,1-1 0,-1 1 1,0-1-1,0 1 0,0-1 1,1 0-1,-1 1 0,0-1 0,0 0 1,0 0-1,0 0 0,0 0 1,0 0-1,1-1 0,26-43 332,-8 5-150,-2-1 0,20-65 0,-32 137-542,-5-10 274,0 1 0,2-1-1,6 27 1,-6-39 56,-1-1 0,1 0 0,0 0 0,1-1 0,0 1 0,0-1 1,1 0-1,0 0 0,0 0 0,0-1 0,10 10 0,-1-4-2,-5-6 7,-1 1 0,-1 0 0,1 0 0,-1 1 0,0 0 0,-1 1 0,8 12 0,-14-20 20,1 0 1,-1 0 0,1-1 0,-1 1 0,0 0 0,0 0-1,1 0 1,-1 0 0,0 0 0,0 0 0,0 0 0,0 0-1,0 0 1,0 0 0,0 0 0,-1 0 0,1 0 0,0 0 0,-1 0-1,1 0 1,0 0 0,-1 0 0,0 1 0,0 0 41,-1-1 1,1 1-1,-1-1 1,0 1 0,1-1-1,-1 0 1,0 0-1,0 0 1,0 0 0,-3 2-1,-5 0 291,0 0-1,-1 0 1,-15 1-1,23-4-260,-26 5 570,16-2-452,-1-1 0,0-1 0,0 0 1,-22-1-1,36 0-270,0 0 1,0-1 0,-1 1 0,1 0-1,0 0 1,0 0 0,0 0 0,0-1 0,0 1-1,0 0 1,0 0 0,-1 0 0,1-1-1,0 1 1,0 0 0,0 0 0,0 0 0,0-1-1,0 1 1,0 0 0,0 0 0,0-1-1,0 1 1,0 0 0,0 0 0,0 0 0,1-1-1,-1 1 1,0 0 0,0 0 0,0 0-1,0 0 1,0-1 0,0 1 0,0 0 0,0 0-1,1 0 1,-1 0 0,0-1 0,0 1-1,0 0 1,0 0 0,1 0 0,-1 0-1,0 0 1,10-13-132,-7 10 226,22-41-954,-9 12 321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16612,'-14'13'834,"-54"53"1516,62-59-2107,0 0 1,0 0-1,1 1 1,0-1-1,1 1 1,0 0-1,0 1 1,-3 8-1,7-16-218,-1 0 0,1 0 0,0 0 0,-1 0 0,1 0 0,0 1 0,0-1 0,0 0 0,0 0 0,0 0-1,0 0 1,0 1 0,0-1 0,1 0 0,-1 0 0,0 0 0,1 0 0,-1 0 0,0 0 0,1 0 0,0 0 0,-1 1 0,2 0-1,0-1-12,-1 0-1,0 0 1,1 0-1,-1 0 1,1-1-1,-1 1 1,1-1-1,-1 1 1,1-1-1,0 0 1,-1 1-1,1-1 1,0 0-1,-1 0 1,3 0-1,4-1-3,0 0-1,1 0 1,-1-1-1,0 0 1,14-6-1,-7 2 9,-1-2 0,0 0 0,-1 0 0,18-15 0,-25 19-8,-1 0 1,0-1-1,0 1 1,0-1 0,-1-1-1,0 1 1,0-1-1,0 1 1,-1-1-1,0 0 1,0 0-1,4-13 1,-6 18-7,-1 0 1,0-1-1,1 1 1,-1 0-1,0 0 1,0-1-1,0 1 1,0 0-1,0-1 1,0 1-1,0 0 0,-1-1 1,1 1-1,0 0 1,-1 0-1,1 0 1,-1-1-1,1 1 1,-1 0-1,0 0 1,1 0-1,-1 0 1,0 0-1,0 0 0,0 0 1,0 0-1,0 0 1,0 0-1,0 1 1,0-1-1,0 0 1,0 1-1,0-1 1,0 0-1,-1 1 1,1 0-1,0-1 1,0 1-1,-1 0 0,1-1 1,0 1-1,-3 0 1,-3 0 5,0 0 1,0 0 0,1 1 0,-1-1-1,0 2 1,-10 2 0,1 1-11,0 0 1,0 2-1,1 0 1,-18 10-1,27-13-82,0 0-1,0 0 1,1 0-1,-1 1 1,1 0-1,0 0 1,1 0-1,-1 1 1,1-1-1,0 1 1,0 0 0,-4 10-1,7-14 68,0 0 1,1-1-1,-1 1 0,0 0 1,1 0-1,0-1 1,-1 1-1,1 0 0,0 0 1,0 0-1,0-1 0,0 1 1,0 0-1,0 0 0,1 0 1,-1 0-1,1-1 0,-1 1 1,1 0-1,0 0 1,-1-1-1,2 3 0,15 17-261</inkml:trace>
  <inkml:trace contextRef="#ctx0" brushRef="#br0" timeOffset="1">444 349 15107,'-9'13'720,"-6"10"553,-14 26-1,26-42-986,-1 1 0,1 0 0,0 0 0,1 0 0,0 0 0,0 0 0,0 16 0,2-22-241,-1 0-1,1 0 0,0-1 0,1 1 0,-1 0 0,0 0 0,0-1 1,1 1-1,-1 0 0,1 0 0,0-1 0,-1 1 0,1-1 1,0 1-1,0 0 0,0-1 0,0 0 0,0 1 0,0-1 0,1 0 1,-1 1-1,0-1 0,3 2 0,0-2-4,-1 1-1,0-1 1,0 0-1,0 0 1,1-1-1,-1 1 1,0-1-1,1 1 1,-1-1-1,1 0 1,-1 0 0,5-1-1,4-1 19,0-1 0,-1 0-1,1 0 1,-1-2 0,0 1-1,0-1 1,-1 0 0,16-11 0,-10 5 110,-1-1 0,0 0 1,0-1-1,18-23 1,-30 33-109,0-1 1,0 1-1,-1-1 1,0 0-1,0 0 1,0 0-1,0 0 1,0 0-1,-1-1 1,0 1-1,1-5 1,-1 7-37,-1 0 1,0 1-1,0-1 1,-1 1-1,1-1 1,0 1-1,0-1 1,-1 1-1,1-1 1,-1 1-1,0-1 1,1 1-1,-1-1 0,0 1 1,0 0-1,0-1 1,1 1-1,-2 0 1,1 0-1,0 0 1,0 0-1,0 0 1,0 0-1,-1 0 1,1 0-1,0 0 1,-1 1-1,1-1 0,-1 0 1,1 1-1,-1-1 1,1 1-1,-1 0 1,1-1-1,-3 1 1,-15-2-259,1 1 0,-1 0 0,0 2 0,0 0 0,0 1 1,-28 7-1,30-6 96,0 0-269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15587,'-1'-2'219,"-1"0"0,1 0-1,0-1 1,1 1 0,-1 0-1,0-1 1,1 1 0,-1 0-1,1-1 1,0 1 0,0 0-1,0-1 1,0 1 0,0-4-1,1 4-75,0 1 0,0-1 0,-1 0 0,1 0 0,1 1 0,-1-1-1,0 0 1,0 1 0,1 0 0,-1-1 0,0 1 0,1 0 0,0-1 0,-1 1-1,1 0 1,0 0 0,-1 0 0,4-1 0,4-1 17,1-1 1,0 2-1,-1-1 0,1 1 1,0 1-1,0 0 0,0 0 1,0 1-1,0 0 0,0 1 0,0 0 1,0 0-1,14 5 0,-19-5-145,-1 1 0,1 0-1,0 0 1,-1 0-1,1 0 1,-1 1-1,1 0 1,-1 0-1,0 0 1,-1 0-1,1 1 1,4 4-1,-6-5-6,0 1-1,0-1 0,0 0 0,-1 1 1,1-1-1,-1 1 0,0-1 0,0 1 1,0-1-1,-1 1 0,1 0 0,-1-1 1,0 1-1,0 0 0,0 0 0,0-1 1,-1 1-1,-1 5 0,0 1 7,-1-1 1,0 0-1,-1-1 1,0 1-1,0-1 0,-1 1 1,-6 7-1,-6 7 107,-21 20-1,19-23 106,-18 26-1,36-45-211,0 0 0,0 0 0,1 0 0,-1 0 0,0 0 0,1 0 0,-1 1 0,1-1 0,-1 0 0,1 0 0,0 0 0,-1 1 0,1-1 0,0 0 0,0 0 0,0 1 0,0-1 0,0 0 1,0 2-1,1-2-6,-1-1 1,1 1-1,-1 0 1,1 0 0,-1 0-1,1-1 1,0 1 0,-1 0-1,1-1 1,0 1 0,0-1-1,-1 1 1,1-1-1,0 1 1,0-1 0,0 1-1,0-1 1,-1 0 0,3 1-1,4 1 13,1-1 0,0 0 0,0-1 0,14 0 0,-14 0-28,-2 0 38,6 1-367,0-1-1,1-1 1,-1 0-1,0 0 1,1-1-1,-1-1 1,20-6-1,-26 3-86,-9 1-159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19668,'0'0'1697,"9"-2"-1097,7-2-256,14 1 776,6 0-256,8 0-384,5 2-328,2-2-592,1-1 488,3 1-112,-2-2-64,-6-9-144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43 18172,'1'-1'123,"-1"0"1,1 0 0,-1-1-1,0 1 1,0 0-1,1 0 1,-1-1 0,0 1-1,0 0 1,0-1-1,0 1 1,-1 0-1,1-1 1,0 1 0,0 0-1,-1 0 1,1-1-1,-1 1 1,1 0-1,-1 0 1,0 0 0,1-1-1,-1 1 1,0 0-1,0 0 1,0 0 0,0 0-1,0 0 1,0 1-1,0-1 1,0 0-1,0 0 1,0 1 0,0-1-1,0 1 1,0-1-1,-2 0 1,-1 0 24,1 1 1,0-1 0,0 1-1,0 0 1,0 0-1,-1 0 1,1 1-1,0-1 1,0 1-1,0-1 1,0 1-1,0 0 1,0 0-1,-5 3 1,1 0-67,0 1 1,1-1-1,-1 1 1,1 1-1,0-1 0,1 1 1,0 0-1,-6 7 0,9-10-75,0 1 0,-1-1 0,1 0-1,0 1 1,1-1 0,-1 1 0,1 0-1,0-1 1,-1 1 0,2 0 0,-1 0-1,0 0 1,1 0 0,0 0 0,0 0-1,0 0 1,0 0 0,1 4 0,0-6-4,0 0 0,0 0 0,-1-1 0,2 1 0,-1 0 0,0-1 0,0 1 0,0-1 0,1 1 0,-1-1 0,1 1 0,-1-1 0,1 0 0,-1 0 0,1 0 0,0 0 0,0 0 0,-1 0 0,1 0 0,0-1-1,0 1 1,0-1 0,0 1 0,0-1 0,0 0 0,0 0 0,0 0 0,0 0 0,0 0 0,3 0 0,4-1 2,0-1 0,0 1 0,0-1-1,-1-1 1,12-4 0,-4 1 3,0-2 1,-1 0-1,0 0 1,-1-2-1,0 1 1,0-2-1,16-15 1,-35 31-27,1 1 0,0-1 0,0 1 0,1 0 0,0 0-1,0 0 1,0 1 0,1-1 0,0 1 0,0 0 0,0-1 0,1 1 0,0 0 0,1 0 0,0 0 0,0 0 0,1 7 0,0 7 7,2 0 1,1-1 0,0 1 0,12 31 0,-14-47 0,1 3 24,0 1 0,0 0-1,-1 0 1,0 0 0,0 10-1,-2-18 10,1 1-1,-1 0 0,-1-1 0,1 1 0,0 0 0,0-1 0,-1 1 0,1 0 1,-1-1-1,1 1 0,-1-1 0,1 1 0,-1-1 0,0 1 0,0-1 0,0 1 0,0-1 1,0 0-1,0 0 0,0 1 0,-1-1 0,1 0 0,0 0 0,-1 0 0,1 0 1,-1-1-1,1 1 0,-1 0 0,1 0 0,-1-1 0,1 1 0,-1-1 0,1 0 1,-3 1-1,-4 0 61,1 0 1,-1 0 0,1-1 0,-1 0-1,0-1 1,1 0 0,-1 0 0,1 0-1,-1-1 1,1 0 0,0-1 0,0 1-1,0-1 1,0-1 0,0 1 0,1-1-1,0 0 1,-1-1 0,-7-7 0,13 11-163,1 0 0,0 1 1,-1-1-1,1 0 1,0 1-1,-1-1 0,1 0 1,0 1-1,0-1 1,0 0-1,0 1 0,0-1 1,-1 0-1,1 0 1,0 1-1,1-1 0,-1 0 1,0 0-1,0 1 1,0-1-1,0 0 0,1 1 1,-1-1-1,0 0 1,0 1-1,1-1 0,-1 0 1,1 1-1,-1-1 1,0 1-1,1-1 0,-1 1 1,2-2-1,23-20-1254,-17 15 1138,16-12-644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19644,'-3'0'240,"0"1"-1,0-1 1,0 1-1,0 0 1,0 0-1,0 0 1,1 1-1,-1-1 1,0 1-1,1-1 1,-1 1 0,-3 3-1,-27 28 1159,29-29-1325,1 0 1,-1 1 0,1 0-1,0-1 1,0 1 0,-4 10-1,7-14-79,-1 1 0,1-1 0,0 0 0,-1 0 0,1 1 1,0-1-1,0 0 0,0 1 0,0-1 0,0 0 0,0 1 0,0-1 0,1 0 0,-1 0 0,0 1 0,1-1 0,-1 0 0,1 0 0,-1 0 0,1 1 0,0-1 0,-1 0 0,1 0 0,0 0 0,0 0 0,0 0 0,0 0 0,0 0 0,0-1 0,0 1 0,0 0 0,0 0 0,0-1 0,2 2 1,10 3-108,0 0 0,-1-1 0,21 4 0,-20-6 49,-1 1-1,1 1 1,22 10-1,-34-14 64,0 1 1,0-1-1,0 1 0,0 0 1,0-1-1,1 1 0,-1 0 0,0 0 1,-1 0-1,1 0 0,0 0 1,0 0-1,0 0 0,-1 0 1,1 0-1,0 0 0,-1 0 0,1 1 1,-1-1-1,1 0 0,-1 0 1,0 1-1,1 1 0,-1 0 7,-1-1-1,1 0 1,-1 0 0,1 0-1,-1 1 1,1-1-1,-1 0 1,0 0 0,0 0-1,0 0 1,-1 0 0,-2 3-1,0 0-1,-1 1 0,0-1 1,-1 0-1,1-1 0,-1 1 0,0-1 0,-11 6 0,14-8-11,1-1-1,0 0 0,-1 0 0,0 0 0,1 0 0,-1-1 0,1 1 0,-1-1 0,0 1 0,1-1 1,-1 0-1,0 0 0,0 0 0,1 0 0,-1-1 0,0 1 0,1-1 0,-1 0 0,1 1 0,-1-1 1,0 0-1,1-1 0,0 1 0,-1 0 0,1-1 0,0 1 0,0-1 0,0 0 0,0 0 1,0 0-1,0 0 0,0 0 0,1 0 0,-1 0 0,1 0 0,-1-1 0,-1-3 0,-6-19-81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17492,'9'-4'1888,"3"1"-1168,3 2-296,6-1 953,7 2-281,3 0-784,5 2-448,5-1-784,0 1 800,-3-2-200,1 0-160</inkml:trace>
  <inkml:trace contextRef="#ctx0" brushRef="#br0" timeOffset="1">667 0 16892,'-14'15'1952,"-6"0"-1272,-7 6-272,-3 0 977,-3 6-577,0 5-112,4-1-248,0-1-208,8-2-312,4-4-184,8-7-448,3-2-256,6-14 720,-2-2-185,2-15-151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17012,'-1'-1'98,"0"0"1,0 0 0,0 0 0,0 1-1,1-1 1,-1 0 0,0 1 0,0-1 0,-1 0-1,1 1 1,0-1 0,0 1 0,0 0-1,0-1 1,0 1 0,0 0 0,-1 0 0,1 0-1,0 0 1,0 0 0,0 0 0,-1 0-1,1 0 1,0 0 0,0 0 0,0 1-1,0-1 1,-1 0 0,1 1 0,0-1 0,0 1-1,0-1 1,0 1 0,0 0 0,0-1-1,0 1 1,0 0 0,1 0 0,-1 0 0,0 0-1,0 0 1,1 0 0,-1 0 0,0 0-1,1 0 1,-1 0 0,1 0 0,-1 2-1,0-1-71,0 0-1,0-1 0,1 1 1,-1 0-1,1 0 0,-1-1 0,1 1 1,0 0-1,0 0 0,0 0 1,0 0-1,0 0 0,0 0 0,0-1 1,0 1-1,1 0 0,-1 0 0,1 0 1,0-1-1,-1 1 0,1 0 1,0-1-1,0 1 0,0 0 0,0-1 1,0 1-1,0-1 0,1 0 0,-1 1 1,0-1-1,1 0 0,-1 0 1,3 2-1,1-1 7,0-1 0,0 1 0,0-1 0,0 0 0,1-1 0,-1 1 0,0-1 1,0 0-1,1 0 0,-1 0 0,0-1 0,8-2 0,-2 1 44,1-1 0,-1-1 0,1 0 0,14-8 0,-23 10-56,0 1 1,-1-1 0,1 0 0,0 0-1,-1 0 1,1 0 0,-1 0 0,3-4 0,-4 5-18,-1 1 1,0-1-1,1 1 1,-1-1 0,0 1-1,0-1 1,0 1 0,1-1-1,-1 1 1,0-1 0,0 1-1,0-1 1,0 1-1,0-1 1,0 0 0,0 1-1,0-1 1,0 1 0,0-1-1,0 1 1,-1-2 0,1 1-1,-1 1 0,0-1 0,1 0 1,-1 0-1,0 0 0,0 1 1,0-1-1,0 0 0,1 1 1,-1-1-1,0 0 0,0 1 1,0-1-1,0 1 0,-2-1 0,-3 0 3,-1-1 0,1 1 0,-1 0 1,1 0-1,-1 1 0,1 0 0,-1 0 0,1 1 0,-1 0 0,1 0 0,-11 3 0,9-2-133,-1 1 0,1 0 0,0 0 0,0 1 0,1 0 0,-1 0 0,1 1 0,-10 8 0,14-11 30,1 0-1,0 1 1,0-1 0,0 1 0,0 0-1,0-1 1,0 1 0,1 0 0,-1 0-1,1 0 1,0 0 0,0 1 0,0-1-1,1 0 1,-1 0 0,0 7 0,2 7-437</inkml:trace>
  <inkml:trace contextRef="#ctx0" brushRef="#br0" timeOffset="1">463 270 14627,'-10'20'1169,"3"-7"-535,1 0 0,0 1 0,1-1 0,0 1 0,1 0 0,-3 22 0,7-35-602,-1 0 0,1-1 1,0 1-1,0 0 1,0-1-1,0 1 1,0 0-1,0-1 0,0 1 1,0 0-1,0 0 1,0-1-1,0 1 0,0 0 1,0-1-1,1 1 1,-1 0-1,0-1 1,0 1-1,1 0 0,-1-1 1,1 1-1,-1 0 1,0-1-1,1 1 0,-1-1 1,1 1-1,0-1 1,-1 1-1,1-1 1,-1 0-1,1 1 0,0-1 1,-1 0-1,1 1 1,-1-1-1,1 0 0,0 0 1,0 1-1,-1-1 1,1 0-1,0 0 0,-1 0 1,1 0-1,0 0 1,0 0-1,-1 0 1,1 0-1,0 0 0,-1-1 1,1 1-1,0 0 1,-1 0-1,1-1 0,0 1 1,-1 0-1,1-1 1,0 1-1,0-1 1,4-2 112,1 0 1,-1 0 0,-1-1-1,1 0 1,0 0 0,3-4-1,-1 0 74,0-1-1,-1 0 0,0 0 1,-1-1-1,0 1 0,5-15 1,-9 21-163,1 0 1,-1-1-1,0 1 1,0-1 0,0 1-1,-1-1 1,1 1-1,-1-1 1,0 1-1,0-1 1,0 1-1,0-1 1,-1 1 0,1-1-1,-1 1 1,0-1-1,0 1 1,0 0-1,-1-1 1,1 1 0,-1 0-1,0 0 1,-2-4-1,2 6-84,1 0 0,-1-1-1,0 1 1,1 0 0,-1 0 0,0 0-1,0 0 1,0 0 0,0 1 0,0-1-1,0 0 1,0 1 0,0 0 0,0-1-1,-1 1 1,1 0 0,0 0 0,0 0-1,0 0 1,0 1 0,0-1 0,0 0-1,0 1 1,0 0 0,0-1 0,-3 2-1,2-1-43,1 1 0,-1-1-1,0 1 1,1-1 0,-1 1 0,1 0-1,-1 0 1,1 0 0,0 0-1,0 0 1,0 1 0,0-1-1,0 1 1,0-1 0,1 1-1,-1 0 1,-1 4 0,4 4-308,8-5-15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16227,'5'3'1649,"11"3"-969,4-4-248,10 4 712,8 0-143,7 0-369,4-4-88,0 3-504,-3-2-304,-8-3-568,-3-2 2096,-14-2-1304,-8-3-48,-13 0-16</inkml:trace>
  <inkml:trace contextRef="#ctx0" brushRef="#br0" timeOffset="1">87 113 16972,'7'11'1664,"16"-7"-1048,4-1-232,12-3 680,-1 0-159,5-1-577,2-2-432,-5 3 208,-7-3-104,-7 2-136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1 630 18692,'10'-7'578,"0"-1"0,-1 0 0,0-1 0,-1 0 0,11-13 0,33-55 412,-28 40-498,0 1-202,63-93 434,80-159 0,-197 351-245,-36 119 0,57-152-499,2 0-1,0 0 1,3 1-1,0 0 1,2 0-1,4 60 1,-2-87-117,0-1-1,1 0 1,0 0 0,-1 0-1,1 0 1,0 0 0,1 0-1,2 6 1,-3-8 90,-1 0 0,1-1 1,0 1-1,0 0 0,0 0 0,0 0 1,0-1-1,0 1 0,0 0 1,0-1-1,0 1 0,0-1 0,0 1 1,0-1-1,0 0 0,0 1 0,0-1 1,1 0-1,-1 0 0,0 0 0,0 0 1,0 0-1,0 0 0,1 0 0,1 0 1,10-4-493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20220,'-4'21'1665,"-7"6"-1201,-7 5-224,5 7 672,-4 1-280,3 4-480,2-4-336,8-5-776,4-7 2000,4-15-1128,7-6-32,0-11-72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16139,'-6'6'2201,"2"0"-1974,1 1 0,0-1 0,1 1 0,-1 0 0,1 0 0,0 0 0,1 0 0,0 0 0,0 0 0,1 1 0,0 11 0,1 2-61,1 0 0,8 38 0,-7-47-82,0 0-1,1 0 1,0 0 0,1-1-1,0 0 1,12 20 0,-15-28-54,0-1 1,0 1-1,0 0 1,1-1-1,-1 1 1,1-1 0,0 0-1,-1 1 1,1-1-1,0-1 1,0 1-1,0 0 1,1-1 0,-1 0-1,0 1 1,0-1-1,1-1 1,-1 1-1,1 0 1,-1-1 0,1 0-1,-1 1 1,1-1-1,-1-1 1,1 1 0,-1 0-1,0-1 1,7-2-1,-2 0 86,-1 0-1,-1 0 1,1-1-1,0 0 1,-1 0-1,0-1 1,0 0-1,0 0 1,-1 0-1,1-1 1,-1 1-1,-1-1 1,1-1-1,4-7 1,-9 13-84,1 1 0,-1-1 0,1 1 0,-1-1 0,0 0 0,0 1-1,1-1 1,-1 1 0,0-1 0,0 1 0,0-1 0,0 0 0,1 1 0,-1-1 0,0 0 0,0 1 0,0-1 0,0 0 0,-1 1 0,1-1 0,0 1 0,0-1 0,0 0 0,0 1 0,-1-1 0,1 1 0,0-1 0,-1 0 0,1 1 0,-1-1 0,0 0 20,0 1 1,0-1-1,0 1 0,-1-1 1,1 1-1,0 0 0,0-1 1,0 1-1,-1 0 0,1 0 1,0 0-1,-1 0 0,1 0 1,-1 0-1,-45 11 624,17 2-818,25-10 27,0-1 1,0 1-1,0-1 1,0 0-1,0 0 0,-1 0 1,1-1-1,-1 0 0,1 0 1,-7 0-1,-2-7-248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15859,'1'-1'89,"-1"0"0,0 1-1,0-1 1,0 1-1,0-1 1,1 0-1,-1 1 1,0-1 0,0 0-1,0 1 1,-1-1-1,1 0 1,0 1-1,0-1 1,0 0 0,0 1-1,-1-1 1,1 0-1,0 1 1,-1-2 0,0 2-36,1 0 1,-1 0-1,1-1 1,0 1-1,-1 0 1,1 0-1,-1 0 1,1 0-1,-1 0 1,1 0-1,-1 0 1,1 0-1,-1 0 1,1 0-1,0 0 1,-1 0-1,1 0 1,-1 0-1,1 0 1,-1 0-1,1 1 1,-1-1-1,-2 1 178,0 1 0,0 0 0,0 0-1,0 0 1,0 0 0,0 0 0,-2 4-1,-4 5 192,1 0-1,0 0 0,1 1 1,0 0-1,1 1 0,-9 24 1,6-8-86,1 1 1,-4 30 0,7-32-55,-1 39-1,6-59-228,0 0 1,1 0-1,-1 0 0,1 0 1,1 0-1,0 0 0,0 0 1,0-1-1,6 12 0,-7-17-35,1 1 0,0-1-1,0 1 1,0-1 0,0 0 0,0 0-1,0 0 1,0 0 0,1 0 0,-1 0-1,1 0 1,0-1 0,-1 0 0,1 1 0,0-1-1,0 0 1,0 0 0,0 0 0,-1-1-1,1 1 1,0-1 0,1 0 0,-1 0-1,0 0 1,0 0 0,0 0 0,0 0-1,3-2 1,-2 1 9,0 1 1,0-2-1,0 1 0,0 0 1,-1-1-1,1 0 0,0 0 1,-1 0-1,1 0 0,-1-1 0,0 1 1,1-1-1,-1 0 0,-1 0 1,1 0-1,0 0 0,-1 0 1,1-1-1,-1 1 0,2-5 0,-3 7-12,-1-1 0,1 1 0,-1-1 0,1 1 0,-1-1 0,0 1 0,1-1 0,-1 1 0,0-1-1,0 1 1,0-1 0,0 1 0,0-1 0,-1 1 0,1-1 0,0 1 0,-1-1 0,1 1 0,-1-1-1,0 1 1,0-3 0,-1 3 5,1-1 0,-1 0 0,0 0 0,0 1-1,0-1 1,0 1 0,0-1 0,0 1 0,0 0 0,0 0-1,0 0 1,-4-1 0,-2 0-21,0 0-1,-1 0 1,1 1 0,-1 0-1,1 0 1,-17 2 0,-22 8-574,44-8 408,1 0-1,-1 0 1,0 0 0,0 0-1,1 0 1,-1 1-1,1-1 1,0 1 0,-1 0-1,1 0 1,0 0-1,0 0 1,-4 5 0,6-7 164,0 0 1,0 0-1,0 0 1,0 1-1,-1-1 1,1 0-1,0 0 1,0 1-1,0-1 1,0 0-1,0 0 1,0 0-1,0 1 1,0-1-1,0 0 1,0 0 0,0 1-1,0-1 1,0 0-1,0 0 1,0 1-1,0-1 1,0 0-1,0 0 1,0 1-1,0-1 1,0 0-1,1 0 1,-1 0-1,0 1 1,0-1-1,0 0 1,0 0-1,1 0 1,-1 1 0,0-1-1,0 0 1,0 0-1,0 0 1,1 0-1,-1 0 1,0 1-1,0-1 1,1 0-1,-1 0 1,0 0-1,1 0 1,12 1-508,6-5 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9:4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22357,'-3'0'171,"1"1"0,-1-1 1,1 1-1,-1 0 0,1 0 1,0 0-1,-1 0 0,1 0 1,0 1-1,0-1 0,0 0 1,0 1-1,0 0 0,0-1 1,0 1-1,1 0 0,-1 0 0,1 0 1,-1 0-1,1 0 0,-2 4 1,-3 6 319,0 1 0,-7 19 0,12-28-392,-4 9 40,1 1 1,0 0 0,1 0-1,1 0 1,0 0-1,1 1 1,1 26 0,1-37-124,-1 1 0,1 0 0,0-1 0,0 1 0,0 0-1,1-1 1,-1 1 0,1-1 0,0 0 0,0 1 0,1-1 0,-1 0 0,1-1 0,0 1 0,0 0 0,0-1 0,1 1 0,-1-1 0,1 0 0,0 0 0,0-1 0,0 1 0,0-1 0,0 0 0,0 0 0,1 0 0,4 1 0,-3-1-140,-1 0 0,1-1-1,-1 0 1,1 0-1,0 0 1,0-1 0,0 0-1,-1 0 1,1 0 0,0-1-1,0 0 1,-1 0 0,1 0-1,-1-1 1,1 0 0,-1 0-1,1 0 1,-1-1-1,0 1 1,0-1 0,0-1-1,-1 1 1,1-1 0,-1 1-1,1-1 1,-1-1 0,4-5-1,4-13-570</inkml:trace>
  <inkml:trace contextRef="#ctx0" brushRef="#br0" timeOffset="1">223 156 17460,'-7'17'2080,"0"13"-1072,1 4-391,2 11 1199,-1 2-344,4 3-520,1 1-207,0-3-417,3-3-416,2-9-649,-2-8 689,6-9-160,0-6-64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246 148 16420,'2'-2'286,"0"0"1,-1 0 0,0 0 0,1 0-1,-1 0 1,0-1 0,0 1 0,0 0-1,0-1 1,-1 1 0,1-1 0,-1 1 0,1-1-1,-1 1 1,0-1 0,0 1 0,0-1-1,-1-4 1,0 4-55,0-1 0,0 1 1,-1 0-1,1 0 0,-1 1 0,0-1 0,0 0 1,0 0-1,0 1 0,0-1 0,0 1 0,-1 0 0,1 0 1,-5-3-1,4 3-138,0-1 0,0 1 0,-1 0 0,1 1 0,-1-1 0,0 1 0,1-1 0,-1 1 1,0 0-1,0 1 0,0-1 0,1 1 0,-1-1 0,0 1 0,-7 1 0,6 0-54,-1 0-1,1 0 1,-1 1 0,1 0-1,0 0 1,0 0 0,0 1-1,0 0 1,0 0 0,-4 4-1,0 0-40,0 1 0,0 1 0,1 0 0,1 0-1,-1 0 1,1 1 0,1 0 0,0 1 0,-8 18-1,10-19-9,1 0-1,0 0 0,0 1 0,1-1 0,1 1 0,-1 20 0,2-28 6,0 0 0,0 0-1,0 0 1,0 0 0,1 0 0,0 0-1,-1 0 1,1-1 0,0 1 0,0 0-1,1 0 1,-1-1 0,0 1 0,1-1-1,0 1 1,0-1 0,-1 0 0,1 1-1,1-1 1,-1 0 0,0 0 0,0-1-1,1 1 1,-1 0 0,1-1 0,-1 0 0,1 1-1,0-1 1,3 1 0,1-1 0,0 0 0,0 0 0,0 0 0,0-1 0,1 0 0,-1-1 0,0 0 0,0 0 0,0 0 0,0-1 0,0 0 0,0 0 0,0-1 0,8-4 0,-1-1 52,0 1 0,-1-2-1,0 0 1,0-1 0,17-17 0,-20 17 47,0-1 0,-1 0 0,0-1 1,0 0-1,-1-1 0,-1 0 0,7-17 0,-12 25-52,0 0 1,-1 0 0,1 0-1,-1-1 1,-1 1-1,1 0 1,-1-1 0,0 1-1,0 0 1,-1-7-1,0 8-23,0 0 0,0 1 0,0-1 0,-1 1-1,1-1 1,-1 1 0,0 0 0,0-1 0,0 1-1,0 0 1,-1 0 0,1 0 0,-1 1 0,0-1-1,-5-3 1,3 3-114,1 0 0,-1 1 0,1-1 1,-1 1-1,0 0 0,0 1 0,0-1 0,0 1 0,0 0 0,0 0 0,-1 1 0,1 0 0,-10 0 0,10 0-292,0 1 0,0 0 0,0 0-1,0 0 1,0 0 0,1 1 0,-1 0-1,0 0 1,1 0 0,0 0-1,-1 1 1,1 0 0,0 0 0,-7 6-1,4 4-662,2 1-233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18556,'0'7'2136,"0"-2"-1407,9-4-225,6 1 1160,13-2-664,3 0-192,8-3-520,4 0-231,-2-3-994,2-1 809,-2 1-40,-6 0-144,-4 1-152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93 17436,'1'0'113,"-1"-1"-1,1 1 1,-1-1 0,1 1 0,-1 0 0,0-1 0,1 1 0,-1-1 0,0 1 0,1-1-1,-1 1 1,0-1 0,0 0 0,0 1 0,1-1 0,-1 1 0,0-1 0,0 1 0,0-1-1,0 0 1,0 1 0,0-1 0,0 1 0,0-1 0,0 0 0,0 1 0,-1-1-1,1 1 1,0-1 0,0 1 0,0-1 0,-1 1 0,1-1 0,0 1 0,-1-1 0,1 1-1,0-1 1,-1 1 0,1-1 0,-1 1 0,1 0 0,-1-1 0,0 0-2,0 0 1,-1 0-1,1 1 1,0-1 0,0 1-1,-1-1 1,1 1-1,0-1 1,0 1-1,-1 0 1,1 0 0,0 0-1,-1 0 1,1 0-1,0 0 1,-1 0-1,1 0 1,0 0 0,-2 1-1,-4 2-77,1 0-1,0 0 1,0 1-1,0 0 1,0 0-1,1 1 1,-1-1-1,1 1 0,1 0 1,-1 1-1,1-1 1,-1 1-1,2 0 1,-1 0-1,1 0 1,-1 1-1,2-1 1,-1 1-1,-2 12 1,4-19-35,1 1 0,0 0 0,0-1 1,0 1-1,0-1 0,0 1 0,0-1 0,0 1 1,0 0-1,0-1 0,0 1 0,0-1 0,0 1 1,1-1-1,-1 1 0,0-1 0,0 1 1,0 0-1,1-1 0,-1 0 0,0 1 0,1-1 1,-1 1-1,0-1 0,1 1 0,-1-1 0,1 0 1,-1 1-1,1-1 0,-1 0 0,1 1 0,-1-1 1,1 0-1,-1 1 0,1-1 0,-1 0 1,1 0-1,-1 0 0,1 0 0,-1 0 0,1 0 1,0 0-1,-1 0 0,1 0 0,-1 0 0,1 0 1,-1 0-1,1 0 0,0 0 0,-1 0 0,1 0 1,-1-1-1,1 1 0,-1 0 0,1 0 1,-1-1-1,1 0 0,5-1 3,0-1 0,0 0 0,-1 0 0,6-5 0,14-13 93,0-1 1,39-47-1,-7 7 454,-57 62-543,0 0 0,0 0 0,0 0 0,0 0 0,0 0 0,0 0 0,0 0 0,0 0 0,0 0 0,0 0 0,0 0 0,0 0 0,0 0 0,0 1 0,0-1 0,0 0 0,0 0 0,0 0 0,0 0 0,0 0 0,0 0 0,0 0 0,0 0 0,0 0 0,0 0 0,0 0 0,0 0 0,0 0 0,0 0 0,0 0 0,0 0 0,0 0 0,1 0 0,-1 0 0,0 0 1,0 0-1,0 0 0,0 0 0,0 0 0,0 0 0,0 0 0,0 0 0,0 0 0,0 0 0,0 0 0,0 0 0,0 0 0,0 0 0,0 0 0,0 0 0,0 0 0,0 0 0,0 0 0,1 0 0,-1 0 0,-3 10 102,-4 11-48,-1-5-61,-19 48 7,24-57-147,1 0 1,0 0-1,1 0 1,-1 1-1,1-1 1,0 14-1,1-20 116,0-1 0,0 0 0,0 0 0,0 0 0,0 1 0,0-1 0,0 0 0,0 0 0,0 0 0,0 1-1,0-1 1,0 0 0,0 0 0,0 0 0,0 1 0,0-1 0,0 0 0,0 0 0,0 0 0,0 1 0,1-1 0,-1 0 0,0 0 0,0 0 0,0 0 0,0 1 0,0-1 0,0 0-1,1 0 1,-1 0 0,0 0 0,0 0 0,0 1 0,0-1 0,1 0 0,-1 0 0,0 0 0,0 0 0,0 0 0,1 0 0,-1 0 0,0 0 0,0 0 0,0 0 0,1 0 0,-1 0-1,0 0 1,0 0 0,0 0 0,1 0 0,-1 0 0,0 0 0,0 0 0,1 0 0,-1 0 0,0 0 0,0 0 0,0 0 0,0-1 0,1 1 0,-1 0 0,0 0 0,0 0 0,0 0-1,0 0 1,1-1 0,-1 1 0,10-11-487,2-9 1,-2-2-97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 18764,'9'-11'3585,"-11"25"-1802,-12 31-600,-58 126-539,5-13-415,57-130-435,1 0 0,1 1 0,-6 50 0,14-72 1,-1 25 221,1-32-16,0 0 0,0 0-1,0 0 1,0 1 0,0-1 0,0 0 0,0 0 0,0 0 0,0 0 0,0 0 0,0 0 0,0 0-1,0 1 1,0-1 0,0 0 0,0 0 0,0 0 0,0 0 0,0 0 0,0 0 0,0 1 0,0-1-1,0 0 1,0 0 0,0 0 0,0 0 0,0 0 0,0 0 0,0 0 0,0 0 0,0 1 0,0-1-1,0 0 1,1 0 0,-1 0 0,0 0 0,0 0 0,0 0 0,0 0 0,0 0 0,0 0 0,0 0 0,0 0-1,1 0 1,-1 0 0,0 0 0,0 0 0,0 0 0,0 0 0,0 1 0,0-1 0,0 0 0,1-1-1,-1 1 1,0 0 0,0 0 0,0 0 0,0 0 0,0 0 0,0 0 0,0 0 0,1 0 0,-1 0 0,3-8-184,2-9-84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19084,'-18'29'2581,"-12"22"-1039,-18 34-872,4 11-501,43-96-167,1 1-1,-1-1 1,1 1-1,0 0 0,-1-1 1,1 1-1,0 0 0,-1-1 1,1 1-1,0 0 1,0-1-1,0 1 0,0 0 1,-1-1-1,1 1 1,0 0-1,0 0 0,1-1 1,-1 1-1,0 0 0,0-1 1,0 1-1,0 0 1,0 0-1,1-1 0,-1 1 1,0-1-1,1 1 0,-1 0 1,1-1-1,-1 1 1,0-1-1,1 1 0,-1-1 1,1 1-1,0 0 0,1-1 3,0 1 0,0-1-1,0 0 1,0 0-1,0 0 1,0 0-1,0 0 1,0 0 0,0-1-1,0 1 1,0-1-1,3 0 1,45-20-87,15-4-273,-61 24 290,1-1 0,0 1 0,1 1 0,-1-1 0,0 0 0,0 1 1,0 0-1,0 1 0,0-1 0,7 2 0,-10-2 51,-1 1 0,0-1 0,0 0 0,0 1 0,0-1 0,0 1 1,0-1-1,0 1 0,0 0 0,0-1 0,0 1 0,0 0 0,0 0 1,0 0-1,-1 0 0,1-1 0,0 1 0,-1 0 0,1 0 0,0 0 1,-1 1-1,1-1 0,0 2 0,-1-1 42,0 1 0,0-1 0,1 1 0,-2-1 0,1 1 0,0-1 0,0 1-1,-1-1 1,1 1 0,-3 3 0,-1 4 327,0 0 0,-2 0 0,-11 17 0,11-18-30,-1 0 1,0-1 0,-1 0 0,0 0-1,0-1 1,-1 0 0,0 0 0,-18 10 0,24-16-372,0 1 1,1-1 0,-1 0-1,0 0 1,0 0 0,0 0-1,1 0 1,-1-1 0,0 1-1,0-1 1,0 0 0,0 0 0,0 0-1,0 0 1,0 0 0,0-1-1,0 1 1,0-1 0,0 0-1,0 0 1,0 0 0,0 0-1,1-1 1,-1 1 0,0-1 0,1 1-1,0-1 1,-1 0 0,1 0-1,0 0 1,0 0 0,0-1-1,0 1 1,0 0 0,0-1-1,-2-4 1,3 5-53,0 0-1,0 1 1,0-1-1,0 0 1,0 0 0,0 1-1,0-1 1,1 0-1,-1 0 1,1 0-1,-1 0 1,1 0 0,0 0-1,0 0 1,0 0-1,0 0 1,0 0-1,0 0 1,0 0 0,1 0-1,-1 0 1,1 0-1,-1 0 1,1 0-1,0 0 1,1-3 0,8-7-660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16796,'-10'14'1976,"3"-4"-1288,10 0-168,7 0 1049,10-3-585,4-2-160,5-2-280,2-1-184,4 0-672,0-2-320,-6 0 536,-6 0-88,-9 3-176</inkml:trace>
  <inkml:trace contextRef="#ctx0" brushRef="#br0" timeOffset="1">0 158 17452,'3'6'2080,"9"-4"-1368,12-4-248,2-2 945,11-2-497,2 0-464,2 1-752,1-2 496,-5 7-256,-2 0-104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18636,'-1'-4'259,"0"0"0,1 0 1,-2 1-1,1-1 0,0 1 0,-1-1 0,0 1 1,1-1-1,-1 1 0,-4-5 0,5 7-182,0 0 0,0 0-1,-1 0 1,1 0-1,0 0 1,-1 0 0,1 0-1,0 0 1,-1 0 0,1 0-1,-1 1 1,1-1 0,-1 1-1,0-1 1,1 1-1,-1 0 1,0-1 0,1 1-1,-1 0 1,0 0 0,1 0-1,-1 0 1,1 1 0,-1-1-1,0 0 1,1 1-1,-3 0 1,-3 2 17,1 1 0,0-1 0,-1 1-1,1 0 1,1 1 0,-1 0 0,1 0 0,-1 0 0,2 0 0,-1 1-1,0 0 1,1 0 0,-5 10 0,2-4-81,1 0 0,0 1 0,1 0 0,0 0 0,1 0 1,-3 19-1,7-28-13,-1 1 0,0-1 0,1 1 0,0-1 0,0 1 0,1-1 0,-1 1 0,1-1 0,0 1 0,0-1 0,0 1 0,1-1 0,0 0 0,-1 0 0,1 0 0,4 6 0,-4-8 7,0 0 1,0 0-1,0 0 1,1-1 0,-1 1-1,1 0 1,-1-1-1,1 1 1,-1-1-1,1 0 1,0 0 0,-1 0-1,1 0 1,0-1-1,0 1 1,0-1-1,0 0 1,0 0 0,-1 0-1,1 0 1,0 0-1,0 0 1,0-1-1,0 1 1,0-1 0,-1 0-1,4-1 1,3-2 82,0 0 1,0 0-1,0-1 1,0 0 0,-1 0-1,0-1 1,0-1-1,-1 1 1,1-1-1,-1 0 1,-1-1 0,0 1-1,0-1 1,0-1-1,-1 1 1,0-1-1,-1 0 1,1 0 0,-2 0-1,0-1 1,0 1-1,2-11 1,-5 19-76,0-1 1,1 1 0,-1 0-1,0 0 1,0 0-1,0-1 1,0 1 0,0 0-1,0 0 1,-1-1 0,1 1-1,0 0 1,0 0-1,-1 0 1,1 0 0,-1-1-1,0 0 1,0 1-22,1 1 0,-1 0 0,1 0 0,-1 0 0,1 0 0,-1-1-1,1 1 1,0 0 0,-1 0 0,1 0 0,-1 0 0,1 0 0,-1 0 0,1 0 0,-1 0 0,1 0 0,-1 1 0,1-1 0,-1 0 0,1 0 0,-1 0 0,1 1 0,-1-1 0,1 0 0,0 0-1,-1 1 1,1-1 0,-1 1 0,-2 1-201,0 1 0,0 0-1,0-1 1,1 1-1,-1 0 1,1 1 0,0-1-1,0 0 1,-3 8-1,3-7-15,0 1-1,0 0 1,1 0-1,0 0 1,0 0-1,0 0 0,1 0 1,0 0-1,0 0 1,1 7-1,6 2-621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16548,'-6'30'1720,"-2"3"-1256,1 1-184,1-1 728,5-1-936,1-7-336,4-9-360,6-9 568,4-14-272,3-7-136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17300,'10'-9'2277,"-10"9"-2210,1 0 1,-1 0 0,0 0-1,0 0 1,1 0-1,-1 0 1,0 0-1,0 0 1,1 0-1,-1 0 1,0 0 0,0 0-1,1 0 1,-1 0-1,0 1 1,0-1-1,1 0 1,-1 0 0,0 0-1,0 0 1,0 1-1,1-1 1,-1 0-1,0 0 1,0 0 0,0 1-1,0-1 1,1 1-1,6 25 2192,-5-15-2253,60 308-1681,-61-316 1383,-3-4-77,-2-8-108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16139,'9'-3'7227,"15"3"-5697,0 1-1297,0-6-94,0-1-1,-1 0 1,42-18-1,-21 7-51,-42 17-86,-1-1 1,1 0-1,0 1 1,0-1 0,0 1-1,-1 0 1,1-1 0,0 1-1,0 0 1,0 0 0,0 0-1,-1 0 1,1 1 0,3 0-1,-4-1 0,-1 1 0,1 0 0,0-1 0,0 1 0,-1 0 0,1-1 0,0 1 0,-1 0 0,1 0 1,-1 0-1,1 0 0,-1 0 0,0 0 0,1 0 0,-1 0 0,0 0 0,0 0 0,1 0 0,-1 0 0,0 0 0,0 0 0,0 0 0,0 0 0,0 0 0,0 0 0,-1 0 0,1 1 0,-6 30 19,0 1 0,-3-1 0,-19 50 0,14-44 55,-72 204-737,85-239 349,2-7 83,2-5-138</inkml:trace>
  <inkml:trace contextRef="#ctx0" brushRef="#br0" timeOffset="1">64 313 17916,'1'0'2088,"8"0"-1112,4 3-407,7-3 1215,4 2-472,5-4-664,3-1-464,3-4-936,3-4-440,0-8 896,1-8-240,0-9-232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88 106 15355,'-64'88'4571,"61"-82"-4356,0-1 1,0 0 0,0 1 0,1 0 0,0 0 0,0 0 0,-2 6 0,4-10-183,-1 0 0,1-1-1,0 1 1,-1 0 0,1-1 0,0 1 0,0-1 0,0 1 0,0 0 0,1-1 0,-1 1 0,0 0 0,1-1-1,-1 1 1,1-1 0,-1 1 0,1-1 0,0 1 0,0-1 0,0 1 0,0-1 0,0 0 0,0 1-1,0-1 1,0 0 0,0 0 0,0 0 0,1 0 0,-1 0 0,3 2 0,11 2-118,1-1 1,0 0-1,0-1 0,0 0 0,17 0 1,-10-1-273,42 9 0,-59-10 302,0 1 0,0 0 0,0 1 0,0-1 0,-1 1 0,1 0 0,-1 0 0,0 1 0,0 0 0,0 0 0,5 5 0,-8-7 78,0 0-1,0 0 1,-1 0-1,1 1 1,-1-1 0,0 0-1,0 1 1,1-1-1,-2 1 1,1-1-1,0 1 1,0-1 0,-1 1-1,1 0 1,-1-1-1,0 1 1,0 0 0,0-1-1,-1 5 1,0-3 58,0 1 0,0 0 0,-1-1 0,0 0 0,0 1 0,0-1 0,0 0 0,-1 0 0,0 0 0,-4 4 0,0 0 100,0 0 0,-1-1 0,0 0 0,0-1 0,-1 0 0,0 0 0,0-1 0,0 0 0,-13 5 0,18-9-295,1 1 0,-1-1 0,0 0 1,0 0-1,1-1 0,-1 1 0,0-1 0,0 0 1,0 0-1,0 0 0,0 0 0,0-1 0,1 1 1,-1-1-1,0 0 0,0 0 0,1-1 0,-1 1 1,0-1-1,1 1 0,0-1 0,-1-1 0,1 1 1,0 0-1,0-1 0,0 1 0,0-1 0,1 0 0,-4-5 1,1-1-135,1-1 1,0 0-1,1 0 1,0 0-1,0 0 1,-1-19-1,0-29-897</inkml:trace>
  <inkml:trace contextRef="#ctx0" brushRef="#br0" timeOffset="1">134 91 18004,'20'0'2008,"1"0"-1064,6 2-391,2-1 1079,3 0-288,1-1-608,0 0-664,-2-4 72,-2 0-40,-6-3-216</inkml:trace>
  <inkml:trace contextRef="#ctx0" brushRef="#br0" timeOffset="1">955 1 19508,'-13'7'1889,"3"6"-1433,-1 7-216,-4 7 1384,4 9-1360,-1 3-104,5 4-64,3 0-112,4-3-288,0-6-144,0-6-376,4-8-184,-4-19 704,0-5-201,-3-18-199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16644,'0'0'2048,"12"3"-960,6 1-392,10 1 1473,3-1-745,9 0-488,2 0-232,6-1-599,0-1-522,-5-2-719,-5-2 944,-12-2-232,-4 0-136</inkml:trace>
  <inkml:trace contextRef="#ctx0" brushRef="#br0" timeOffset="1">0 482 17916,'22'7'2192,"3"-4"-1448,10-5-247,4-3 1119,1 0-552,1-2-376,-2 0-784,-6 0-344,-4 2 392,-4 3-88,-7 0-184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18260,'3'-2'241,"-1"0"0,1-1 0,0 1 0,-1-1-1,1 1 1,-1-1 0,0 0 0,0 0 0,0 0 0,0 0 0,0 0 0,1-4 0,5-7 220,147-218 3945,-81 123-3786,4 3-146,-71 100-395,-8 13-57,-9 23-38,7-24 24,-18 51-192,3 2 0,2 0 1,3 1-1,-8 77 0,20-129-180,1-1-1,0 1 1,0 0-1,0 0 1,1 0-1,2 9 1,-3-16 337,1 0 1,-1-1 0,0 1 0,0-1-1,1 1 1,-1-1 0,0 1-1,1-1 1,-1 1 0,1-1 0,-1 0-1,1 1 1,-1-1 0,0 0-1,1 1 1,0-1 0,-1 0 0,1 1-1,-1-1 1,1 0 0,-1 0-1,1 0 1,-1 1 0,1-1-1,0 0 1,-1 0 0,1 0 0,-1 0-1,1 0 1,0 0 0,-1 0-1,1 0 1,-1 0 0,1-1 0,0 1-1,-1 0 1,1 0 0,-1 0-1,1-1 1,-1 1 0,1 0 0,-1-1-1,1 1 1,-1 0 0,1-1-1,-1 1 1,1-1 0,0 0 0,19-22-889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18332,'-25'47'1720,"7"-8"-1128,-1-5-264,9-5 705,3-6-385,10-6-696,4-7-440,15-10 480,2-6-120,7-11-184,2-7-136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14691,'8'-10'1698,"-21"14"-630,-22 15 494,20-8-1149,1 1 1,0 0 0,1 1 0,1 0-1,0 1 1,1 1 0,-13 21-1,18-26-301,0 1-1,1 0 0,0 0 0,1 0 1,0 1-1,0 0 0,2-1 0,-1 1 1,1 0-1,1 0 0,0 0 0,2 13 0,-1-20-84,1 0-1,0 1 0,0-1 0,1 0 1,-1 0-1,1-1 0,0 1 0,0 0 0,1-1 1,0 1-1,-1-1 0,2 0 0,-1 0 1,0 0-1,1 0 0,0 0 0,-1-1 1,1 1-1,1-1 0,-1 0 0,0-1 0,1 1 1,0-1-1,-1 0 0,1 0 0,0 0 1,0-1-1,0 0 0,0 1 0,0-2 0,1 1 1,-1-1-1,0 0 0,0 0 0,0 0 1,0-1-1,1 1 0,-1-1 0,0-1 1,0 1-1,0-1 0,0 1 0,-1-2 0,9-4 1,-11 7 10,0-1 1,0-1-1,0 1 0,-1 0 1,1 0-1,-1-1 1,1 1-1,-1 0 1,1-1-1,-1 0 1,0 1-1,0-1 1,0 0-1,0 0 1,0 1-1,0-1 0,0 0 1,-1 0-1,1 0 1,0 0-1,-1 0 1,0 0-1,1 0 1,-1 0-1,0 0 1,0 0-1,0 0 0,-1 0 1,1 0-1,0 0 1,-1 0-1,1 0 1,-1 0-1,0 0 1,0 0-1,0 0 1,0 0-1,-1-2 1,-2-1 36,0 0-1,0 0 1,0 0 0,0 1 0,-1-1 0,0 1 0,0 1 0,0-1 0,0 1 0,-1-1 0,-8-2 0,3 2-306,0 1-1,-1 0 1,1 1-1,-1 0 1,0 1-1,0 0 1,-16 1-1,25 0 74,-1-2-209,2-7-103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18756,'-1'6'752,"-1"0"1,1 0-1,-1 0 1,0 0-1,0-1 1,-1 1-1,-3 5 0,-9 25 249,14-31-940,-5 15 130,1 0-1,-3 23 1,7-38-175,1-1-1,0 1 1,-1-1-1,1 1 1,1-1-1,-1 1 1,1-1-1,0 0 0,0 1 1,0-1-1,0 0 1,1 1-1,0-1 1,-1 0-1,2 0 1,2 4-1,-3-6-40,-1 0 0,1-1-1,0 1 1,0-1-1,0 0 1,0 0-1,0 0 1,1 0 0,-1 0-1,0 0 1,0 0-1,1-1 1,-1 1 0,1-1-1,-1 1 1,0-1-1,1 0 1,-1 0-1,1 0 1,-1-1 0,0 1-1,1 0 1,-1-1-1,0 0 1,1 1 0,-1-1-1,0 0 1,0 0-1,3-2 1,3-1-259,1-1 0,-1 0 0,0-1 0,0 1 0,13-14 1,2-7-144,-4-1-164</inkml:trace>
  <inkml:trace contextRef="#ctx0" brushRef="#br0" timeOffset="1">200 121 15747,'-10'27'1937,"0"9"-873,-1 0-392,4 2 1281,0 3-521,5-4-368,2-3-192,7-5-816,2-5-592,2-9 520,-2-4-112,-2-7-176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23125,'-3'13'2144,"0"-7"329,3-5-1433,4-1-624,3-3-352,2-1-1088,0-6-2601,-1-3 3105,-1-3-408,-2 1-408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14171,'8'66'1739,"22"84"1,29 63-687,-26-98-812,-27-91-198,2 7 56,2 0 0,25 57 0,-35-87-72,1 1 1,-1-1-1,1 0 0,-1 0 0,1 0 1,0 0-1,0 0 0,-1 0 0,1 0 1,0 0-1,0 0 0,0 0 0,0 0 1,0 0-1,0-1 0,0 1 0,1 0 1,-1-1-1,2 2 0,-2-3-1,0 1 0,-1 0 0,1 0 0,0 0 0,0-1 0,-1 1 0,1 0 0,0-1 0,-1 1 0,1-1 0,0 1 0,-1 0 1,1-1-1,-1 0 0,1 1 0,-1-1 0,1 1 0,-1-1 0,1 0 0,-1 1 0,1-1 0,-1 0 0,1 0 0,2-8 200,1 0 0,-1 0 0,3-17 1,-6 24-209,11-58 661,-3 0 0,1-115 0,-27-120-251,16 268-398,-2-23 10,-3 1 0,-24-98 0,30 142-35,1 4-6,0 0 0,-1 0 0,1 0 0,0 0 0,-1 0 1,1 0-1,-1 0 0,1 0 0,-1 1 0,1-1 0,-1 0 0,0 0 0,1 1 1,-1-1-1,0 0 0,0 1 0,-1-2 0,56-3-492,-19 1 590,-16 2-149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2 453 13707,'0'0'40,"0"0"1,-1 0-1,1 1 0,0-1 1,0 0-1,0 1 0,0-1 1,0 0-1,0 1 0,0-1 1,0 0-1,0 1 0,0-1 1,0 0-1,0 1 0,0-1 1,0 0-1,0 1 0,0-1 1,0 0-1,0 1 0,0-1 1,1 0-1,-1 1 1,0-1-1,0 0 0,0 1 1,1-1-1,-1 0 0,0 0 1,0 1-1,1-1 0,-1 0 1,0 0-1,0 0 0,1 1 1,-1-1-1,0 0 0,1 0 1,-1 0-1,0 0 0,1 0 1,19 4 398,48-2 611,1-3 0,72-11 0,-52 3-575,787-78 1409,-613 49-1417,337-95-1,-253 28 284,-114 34 262,-232 71-1008,8-4 70,0 2 1,1-1-1,-1 2 1,1-1-1,13 0 0,-21 2-68,0 0 1,-1 1-1,1-1 0,0 0 0,-1 0 0,1 1 0,-1-1 1,1 1-1,0 0 0,-1-1 0,1 1 0,-1 0 1,0 0-1,1 0 0,-1 0 0,0 0 0,0 0 0,1 0 1,-1 0-1,0 0 0,0 1 0,0-1 0,0 1 0,-1-1 1,1 0-1,0 1 0,0-1 0,-1 1 0,1 0 0,-1-1 1,0 1-1,1-1 0,-1 1 0,0 0 0,0-1 0,0 1 1,0 0-1,0 2 0,-2 17 7,0 0 0,-2 0-1,0 0 1,-1 0 0,-12 29 0,-9 40 42,24-81-233,1-1 0,0 1 0,1-1 0,0 12 0,0-17 85,0 0-1,1 1 1,-1-1-1,1 0 0,0 0 1,0 1-1,0-1 1,0 0-1,1 0 0,-1 0 1,1 0-1,0 0 0,0-1 1,2 4-1,11 3-331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16 123 13859,'-9'-10'2280,"4"4"-1175,3-1-353,2 0 2056,9 0-1359,2-4-153,5 4-344,3-3-264,2 2-256,1-1-207,2 2-714,-3 3 1426,1-5-921,-1 0-16,1-2-48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18356,'-1'-1'111,"1"-1"1,0 0-1,0 1 1,-1-1-1,1 1 1,-1-1-1,0 0 1,1 1-1,-1-1 1,0 1-1,0 0 1,0-1-1,0 1 1,0 0-1,0-1 1,0 1-1,0 0 1,-1 0-1,1 0 1,0 0-1,-1 0 1,1 0-1,-1 1 1,1-1-1,-1 0 1,1 1-1,-1-1 1,0 1-1,1 0 1,-1-1-1,0 1 0,1 0 1,-1 0-1,1 0 1,-1 0-1,-3 1 1,0-1 56,-1 1 1,1 0-1,-1 0 0,1 1 1,0-1-1,0 1 1,-1 0-1,1 1 0,1-1 1,-6 4-1,0 3-137,1-1 0,-1 2 0,1-1 0,1 1-1,0 1 1,1-1 0,0 1 0,0 0 0,1 1-1,1 0 1,0 0 0,0 0 0,1 1 0,1-1 0,0 1-1,-2 20 1,5-31-29,0 1-1,0-1 1,0 1 0,0-1-1,0 1 1,1-1-1,-1 1 1,1-1-1,0 1 1,-1-1-1,1 1 1,0-1 0,1 0-1,-1 0 1,0 1-1,1-1 1,-1 0-1,1 0 1,-1 0 0,1-1-1,0 1 1,4 3-1,-3-4 14,0 1 0,0-1 0,0 0 0,0 0 0,0 0 0,0 0 0,1-1 0,-1 1 0,0-1 0,1 0 0,-1 0 0,0 0 0,1 0 0,-1-1 0,0 1 0,0-1 0,5-1 0,2-1 91,-1-1 1,0-1-1,-1 1 1,1-1-1,-1-1 1,1 1-1,-2-1 1,1-1-1,-1 0 1,0 0-1,0 0 1,-1-1-1,0 0 1,0 0-1,-1 0 1,0-1-1,0 0 1,-1 0-1,0 0 1,4-18-1,-8 10 101,0 17-223,0 0 0,0 0 1,0-1-1,0 1 1,0 0-1,0 0 1,-1-1-1,1 1 0,0 0 1,0 0-1,0 0 1,0-1-1,-1 1 1,1 0-1,0 0 0,0 0 1,-1-1-1,1 1 1,0 0-1,0 0 0,-1 0 1,1 0-1,0 0 1,0 0-1,-1 0 1,1 0-1,0 0 0,-1 0 1,1 0-1,-2 0-88,1 0 0,0 1 0,0-1 0,-1 1-1,1 0 1,0-1 0,0 1 0,0 0 0,0 0-1,0 0 1,0 0 0,0 0 0,0 0 0,0 0 0,1 0-1,-1 0 1,0 0 0,1 0 0,-2 3 0,-10 30-975,8-16 324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15427,'-2'13'1225,"-1"4"-937,-1-3-128,3 0 88,-1-1-272,5-4 120,1-6-128,6-5-160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17652,'0'-1'93,"0"1"1,1 0 0,-1-1 0,0 1-1,0-1 1,1 1 0,-1 0-1,0-1 1,0 1 0,1 0-1,-1-1 1,0 1 0,1 0-1,-1 0 1,0-1 0,1 1-1,-1 0 1,1 0 0,-1 0 0,0 0-1,1-1 1,-1 1 0,1 0-1,-1 0 1,0 0 0,1 0-1,-1 0 1,1 0 0,-1 0-1,1 0 1,-1 0 0,0 0-1,1 0 1,-1 0 0,1 1 0,25 2 1738,-13 0-1376,2-3-342,0 0 0,0-1 0,0-1 0,0 0 0,-1-1 0,1-1 0,-1 0 0,0-1 0,0-1 0,20-10 0,-34 16-114,0 0 1,0 0-1,1-1 1,-1 1-1,0 0 1,0 0-1,1 0 1,-1 0-1,0 0 1,0 0-1,1-1 1,-1 1-1,0 0 1,1 0-1,-1 0 1,0 0-1,0 0 1,1 0-1,-1 0 1,0 0-1,1 0 1,-1 0-1,0 0 1,0 0 0,1 0-1,-1 1 1,0-1-1,0 0 1,1 0-1,-1 0 1,0 0-1,1 1 1,-3 9-15,-13 20-21,11-23 43,-44 87-555,-40 108 0,88-202 563,0 0 0,0 1 0,0-1 0,0 0 0,0 0 0,0 1 0,0-1 0,0 0 0,0 0 0,0 0 0,0 1 0,0-1 0,0 0 0,0 0 0,0 0 0,-1 1 0,1-1 0,0 0 0,0 0 0,0 0 0,0 1 0,-1-1 0,1 0-1,0 0 1,0 0 0,0 0 0,0 0 0,-1 0 0,1 1 0,0-1 0,0 0 0,0 0 0,-1 0 0,1 0 0,0 0 0,0 0 0,-1 0 0,1 0 0,0 0 0,0 0 0,0 0 0,-1 0 0,-4-8-128,2-5 29</inkml:trace>
  <inkml:trace contextRef="#ctx0" brushRef="#br0" timeOffset="1">29 218 16916,'7'4'1880,"3"-1"-1064,4 0-320,6-1 961,2-2-337,8 0-912,-1 0-456,1-9 360,-3-4-176,-3-7-216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75 142 18764,'-25'34'1958,"18"-25"-1493,-1 0 1,2 1 0,-1 0-1,2 0 1,-10 22 0,15-31-447,-1-1 0,1 1 1,0 0-1,0 0 1,0 0-1,0-1 0,0 1 1,0 0-1,0 0 0,0 0 1,0-1-1,0 1 0,0 0 1,0 0-1,1 0 0,-1-1 1,0 1-1,1 0 1,-1 0-1,0-1 0,1 1 1,-1 0-1,1-1 0,-1 1 1,1-1-1,-1 1 0,1 0 1,0-1-1,-1 1 1,1-1-1,0 0 0,-1 1 1,1-1-1,0 1 0,0-1 1,-1 0-1,1 0 0,0 1 1,0-1-1,0 0 1,-1 0-1,1 0 0,0 0 1,0 0-1,0 0 0,0 0 1,8 0-191,0 0 1,0 0 0,12-3 0,-11 2 29,-4 0 20,-1 1 1,1 0-1,-1 0 1,1 0 0,-1 1-1,1-1 1,-1 1-1,1 1 1,8 2-1,-12-3 104,0 0 0,0 0-1,0 1 1,-1-1 0,1 0-1,0 1 1,-1-1-1,1 1 1,-1 0 0,1-1-1,-1 1 1,0 0-1,1 0 1,-1 0 0,0 0-1,0 0 1,-1 0 0,1 0-1,0 0 1,-1 1-1,1-1 1,-1 0 0,0 0-1,0 0 1,0 1-1,0-1 1,0 3 0,-1 1 132,0 0-1,0 0 1,-1 1 0,0-1 0,0 0 0,0-1 0,-1 1 0,0 0 0,0-1 0,0 1-1,-1-1 1,-3 5 0,4-7-26,1 0 1,-1 0-1,0 0 0,0 0 1,0 0-1,0-1 0,0 1 1,-1-1-1,1 0 0,-1 0 0,0 0 1,1-1-1,-1 1 0,0-1 1,0 0-1,0 0 0,0 0 0,0-1 1,-7 1-1,9-1-141,0-1-1,0 1 1,0-1 0,0 0-1,0 1 1,0-1-1,0 0 1,0 0 0,1 0-1,-1-1 1,0 1 0,1 0-1,-1-1 1,1 1 0,-1-1-1,1 0 1,0 1-1,-1-1 1,1 0 0,0 0-1,0 1 1,0-1 0,0 0-1,1 0 1,-1 0 0,0-4-1,-2-5-95,1 0-1,0-1 1,0-17-1,2 26 98,-1-35-517</inkml:trace>
  <inkml:trace contextRef="#ctx0" brushRef="#br0" timeOffset="1">98 134 16404,'15'-3'1904,"1"1"-952,1 1-416,3-2 1057,3 0-353,3-1-896,1-2-376,1-1-760,-4-1-1785,-2-4 2065,-1-1-384,-2 2-400</inkml:trace>
  <inkml:trace contextRef="#ctx0" brushRef="#br0" timeOffset="2">437 1 15667,'-5'8'1929,"-1"1"-1153,-4 4-216,-2 2 1184,-1 7-623,-1 4-193,1 9-328,0 6-88,3 4-168,0 3-96,6 3-48,3 1-256,3-5-408,6-5-336,2-12 656,4-10-96,3-9-96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4 243 14627,'-3'27'2238,"3"-26"-2168,0-1-1,0 1 1,0-1-1,0 1 0,0-1 1,0 1-1,1-1 1,-1 0-1,0 1 1,0-1-1,0 1 0,1-1 1,-1 1-1,0-1 1,1 0-1,-1 1 1,0-1-1,1 0 1,-1 1-1,0-1 0,1 1 1,0-1 40,0 0 1,0 0-1,-1 0 0,1 0 1,0 0-1,0 0 1,0 0-1,0 0 1,-1 0-1,1 0 0,0 0 1,0-1-1,-1 1 1,1 0-1,0 0 1,0-1-1,1 0 0,5-3 356,0-1 0,0 0 0,0 0 0,-1-1 0,1 0 0,9-12-1,30-44 923,-44 60-1329,34-53 649,-15 22-150,35-42 0,-70 115-211,-27 72-288,37-98-266,1 1 0,0-1 0,1 1 0,0 0 0,1 27 0,1-42 195,0 1-1,0-1 0,0 1 0,0-1 1,0 1-1,0-1 0,0 1 0,0-1 1,0 1-1,0-1 0,0 1 1,0-1-1,0 1 0,1-1 0,-1 1 1,0-1-1,0 1 0,0-1 0,1 1 1,-1-1-1,0 0 0,1 1 1,-1-1-1,0 1 0,1-1 0,-1 0 1,0 0-1,1 1 0,-1-1 1,1 0-1,-1 1 0,0-1 0,1 0 1,-1 0-1,1 0 0,-1 0 0,1 1 1,0-1-1,17-10-291,3-7-95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20420,'4'8'1953,"6"-7"-1329,2-1-248,4-6 840,4-1-480,1-1-1392,2-4-2256,-4-1 2528,-2-1-425,-1-1-327</inkml:trace>
  <inkml:trace contextRef="#ctx0" brushRef="#br0" timeOffset="1">454 7 15539,'-1'0'136,"1"-1"0,-1 1 0,1-1-1,-1 1 1,1-1 0,-1 1 0,0-1 0,1 1-1,-1 0 1,0-1 0,1 1 0,-1 0 0,0 0-1,1-1 1,-1 1 0,0 0 0,0 0 0,1 0-1,-1 0 1,0 0 0,0 0 0,0 0 0,1 0-1,-1 0 1,0 0 0,0 0 0,1 1-1,-2-1 1,-24 8 2084,13-1-2040,1 0 0,0 1 0,0 1 1,1-1-1,0 2 0,0 0 0,1 0 0,0 0 1,1 2-1,0-1 0,1 1 0,1 0 1,-8 16-1,12-23-145,2-1 0,-1 1 0,0 0 0,1-1 0,0 1 0,0 0 0,1 0 0,-1-1 0,1 1 0,0 7 0,0-10-17,0-1-1,1 0 1,-1 0 0,0 0-1,1 1 1,-1-1 0,1 0 0,-1 0-1,1 0 1,-1 0 0,1 0-1,0 0 1,0 0 0,-1 0-1,1 0 1,0 0 0,0 0-1,1 0 1,0 0 0,-1 0 0,1-1 0,-1 1 0,1-1 0,-1 1 0,1-1 0,0 0 0,-1 0 0,1 0 0,0 0 0,-1 0 0,1 0 0,-1 0 0,1 0 0,0-1 0,-1 1 0,3-2 0,5-1 37,0-1 0,-1 0-1,1 0 1,-1-1 0,0 0-1,-1-1 1,1 0-1,-1 0 1,12-13 0,-3 1 22,-1-1 1,21-34-1,-35 52-78,1-2-26,0 0-1,0 0 1,0 0 0,-1 0 0,1 0-1,-1-1 1,0 1 0,0-1 0,0 1-1,0-1 1,0 1 0,-1-1 0,1-4-1,-2 7 2,1 1-1,0 0 0,0 0 0,0-1 0,0 1 0,-1 0 0,1 0 0,0-1 0,0 1 0,-1 0 1,1 0-1,0 0 0,0 0 0,-1-1 0,1 1 0,0 0 0,0 0 0,-1 0 0,1 0 0,0 0 1,-1 0-1,1 0 0,0 0 0,-1 0 0,1 0 0,0 0 0,0 0 0,-1 0 0,1 0 0,0 0 0,-1 0 1,1 0-1,0 0 0,-1 0 0,1 0 0,0 0 0,0 0 0,-1 1 0,1-1 0,0 0 0,0 0 1,-1 0-1,1 1 0,0-1 0,-12 9-1163,-19 35-1341,24-30 1717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15691,'-7'35'1441,"2"-1"-1113,2-4-224,3 0 504,0-13-376,11-4-120,0-16-120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56 18604,'-1'0'127,"1"-1"0,-1 0 0,1 0-1,-1 0 1,0 1 0,0-1 0,1 0 0,-1 1 0,0-1 0,0 1 0,0-1-1,0 1 1,1-1 0,-1 1 0,0 0 0,0-1 0,0 1 0,0 0 0,0 0 0,0-1-1,0 1 1,0 0 0,0 0 0,0 0 0,0 0 0,0 1 0,0-1 0,0 0-1,0 0 1,-2 1 0,-30 10 1285,22-5-1297,1 0 0,-1 0-1,-16 14 1,24-16-87,-1-1 0,1 0 1,-1 1-1,1-1 0,0 1 0,1 0 0,-1 0 0,1 1 0,-1-1 0,1 0 0,0 1 0,-1 5 0,3-9-20,-1 0-1,1 0 1,0 0-1,0 0 1,0 0-1,0 0 1,0 0-1,0 0 1,0 0-1,1 0 1,-1 0-1,0 0 1,1 0-1,-1 0 1,0-1-1,1 1 1,-1 0-1,1 0 1,-1 0-1,1-1 1,-1 1-1,1 0 1,0 0-1,-1-1 1,1 1-1,0 0 1,0-1-1,-1 1 1,1-1-1,0 1 1,0-1-1,0 0 1,0 1-1,0-1 1,0 0-1,0 0 1,0 1-1,-1-1 1,1 0-1,0 0 1,0 0-1,2 0 1,1 0-1,0 0 0,0 0 0,0 0 0,0 0 0,0-1 0,0 0-1,0 0 1,0 0 0,3-2 0,-2 1 7,-1 0-1,1-1 1,-1 0-1,0 0 1,0 0-1,0 0 1,-1-1-1,1 0 0,-1 0 1,0 0-1,0 0 1,3-5-1,1-4 335,-1 0-1,7-27 0,-7 23 135,-4 14-444,0 1 0,0-1 0,1 1 0,-1 0 0,0 0-1,1 0 1,0 0 0,-1 1 0,1-1 0,0 1 0,0-1-1,0 1 1,0 0 0,4-1 0,13-7-5,-19 9-32,0-1 1,0 0-1,0 1 1,0-1 0,0 1-1,1-1 1,-1 1 0,0-1-1,0 1 1,0 0 0,1 0-1,-1 0 1,0-1-1,2 1 1,-3 1-2,1-1 1,-1 0-1,0 0 1,1 0-1,-1 1 0,0-1 1,1 0-1,-1 0 1,0 1-1,0-1 0,1 0 1,-1 1-1,0-1 1,0 0-1,1 0 0,-1 1 1,0-1-1,0 1 0,0-1 1,0 0-1,0 1 1,0-1-1,0 0 0,0 1 1,1-1-1,-1 1 1,0-1-1,-1 0 0,1 1 1,-1 6 1,0-1 0,0 0 0,-1 0 0,-3 9 1,1-5 3,1-1-17,-47 159 98,38-124-275,-9 82 0,19-139-3840,-8-48 1762,2 28 1154</inkml:trace>
  <inkml:trace contextRef="#ctx0" brushRef="#br0" timeOffset="1">87 197 15755,'6'7'1913,"4"2"-985,2-2-352,3-1 1056,4-1-271,2-5-1009,2-1-632,0-8 416,2-4-160,-2-2-248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16692,'-4'2'569,"1"0"0,-1 0 0,1 0 0,0 1 0,0-1 1,0 1-1,1 0 0,-1 0 0,0 0 0,1 0 0,-3 5 1,4-7-496,1 1 0,0-1 1,-1 0-1,1 1 0,0-1 1,-1 1-1,1-1 0,0 1 1,0-1-1,0 1 0,0-1 1,1 0-1,-1 1 1,0-1-1,0 1 0,1-1 1,-1 0-1,1 1 0,0-1 1,-1 0-1,1 1 0,0-1 1,0 0-1,-1 0 0,1 0 1,0 0-1,0 0 0,0 0 1,1 0-1,-1 0 1,0 0-1,0 0 0,3 1 1,16 11-453,-10-7 192,0 1 0,0 0 0,-1 1 0,1 0-1,8 10 1,-16-15 204,0-1 0,0 1 0,0 0 0,-1 0 0,1 0-1,-1 0 1,0 0 0,1 0 0,-2 0 0,1 0 0,0 0 0,-1 0 0,1 1 0,-1-1 0,0 0 0,0 0-1,0 1 1,0-1 0,-1 0 0,1 0 0,-1 0 0,0 1 0,0-1 0,-2 4 0,0 0 107,-1-1-1,0 1 1,0-1 0,-1 0 0,1 0 0,-10 9 0,12-13-91,0 1 0,-1-1 1,1 0-1,0 0 0,-1 0 1,1-1-1,-1 1 0,0-1 0,0 1 1,1-1-1,-1 0 0,0 0 1,0 0-1,0 0 0,0-1 0,0 1 1,0-1-1,-6 0 0,7 0-73,1-1-1,-1 1 1,1-1 0,-1 0-1,1 1 1,0-1-1,-1 0 1,1 0-1,0 0 1,-1 0-1,1 0 1,0-1-1,0 1 1,0 0-1,0 0 1,0-1 0,1 1-1,-1 0 1,0-1-1,1 1 1,-1-1-1,1 1 1,-1-1-1,0-2 1,-1-6-54,1 1 1,0 0 0,0-11-1,1 14 40,-1-34-301</inkml:trace>
  <inkml:trace contextRef="#ctx0" brushRef="#br0" timeOffset="1">29 0 18372,'7'5'2312,"2"-2"-1407,5-1-361,3 0 1248,5-1-640,1 1-351,4-2-954,0-2-583,-2-3 688,-1 0-224,2 2-168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12011,'9'1'751,"-1"1"1,0 1-1,0 0 1,0 0 0,0 1-1,0 0 1,-1 0-1,0 0 1,10 9 0,-10-8-473,-1 1 1,0 1-1,0-1 1,-1 1-1,1 0 1,-1 0 0,-1 1-1,6 11 1,-6-8-237,0 0 0,0 1 0,-1 0 0,-1-1 0,0 1 0,0 0 0,-1 0 1,-1 0-1,0 0 0,-1 1 0,0-1 0,-1-1 0,-5 21 0,0-12-128,-1 0 0,0-1 0,-2 1 0,0-2-1,-1 1 1,-1-1 0,-1-1 0,0-1 0,-2 1 0,0-2 0,0 0-1,-22 15 1,-6 4-129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16668,'2'8'4643,"4"11"-2546,3 12-1523,3 25 60,2 14-607,3-2 0,38 102 0,-43-147-902,-12-22 830,0-1 0,1 1 0,-1 0 0,0-1 0,0 1 0,1-1 0,-1 1 0,0 0 0,1-1 0,-1 1 0,1-1 0,-1 1 0,0-1 0,1 1 0,-1-1 0,1 0 0,0 1 0,-1-1 0,1 0 0,-1 1 0,1-1 0,-1 0 0,1 0 0,0 1 0,-1-1 0,1 0 0,0 0 0,-1 0 0,2 0-1,2-9-464,-4-11-118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35 322 11258,'-4'2'328,"0"1"0,-1-1 0,2 1 0,-1 0-1,-5 5 1,8-8-266,1 1-1,-1-1 1,1 1-1,0-1 1,-1 1-1,1-1 1,-1 1-1,1 0 1,0-1-1,0 1 1,-1-1 0,1 1-1,0 0 1,0-1-1,0 1 1,0-1-1,0 1 1,0 0-1,0-1 1,0 1-1,0 0 1,0-1-1,0 1 1,0 0-1,0-1 1,0 1 0,1-1-1,-1 1 1,0 0-1,0-1 1,1 1-1,-1-1 1,0 1-1,1-1 1,-1 1-1,1-1 1,-1 1-1,0-1 1,1 1-1,-1-1 1,1 0 0,0 1-1,-1-1 1,1 0-1,-1 1 1,1-1-1,-1 0 1,1 0-1,0 1 1,-1-1-1,2 0 1,8 3 286,-1 0 0,1-1 0,0 0 0,1-1 0,-1 0 0,0 0 0,0-1-1,14-2 1,2 2 155,410-37 3086,-296 22-3073,-111 12-438,1000-113 804,-6-36-1267,-914 132 398,102-17-320,-216 38-1472,-19 2 1550,-2 1-211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16676,'7'0'430,"0"-1"1,0 0 0,1-1 0,-1 1 0,0-1-1,0-1 1,0 1 0,-1-1 0,11-6 0,5-5 444,27-21 1,-31 22-122,50-42 1063,89-93 1,-154 144-1782,4 0 143,-6 9-135,-4 10-53,-35 79-142,-11 34-552,48-126 576,1 0 1,-1 1-1,1-1 0,-1 1 0,1-1 0,0 0 0,0 1 0,0-1 0,0 3 0,0-4 86,0-1 0,1 1 0,-1-1 0,0 1 0,0-1 0,1 1 0,-1-1 0,0 1 0,1-1 0,-1 0 0,1 1 0,-1-1 0,0 0 0,1 1 0,-1-1 0,1 0 0,-1 1 0,1-1 0,-1 0 0,1 0 0,-1 1 0,1-1 0,-1 0 0,1 0 0,0 0 0,-1 0 0,1 0 0,-1 0 0,1 0 0,-1 0 0,1 0 0,-1 0 0,1 0 0,0 0 0,-1 0 0,1-1 0,-1 1-1,1 0 1,-1 0 0,1-1 0,-1 1 0,1 0 0,0-1 0,17-8-491,5-5-113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18980,'4'0'2048,"-7"6"-1463,-8 7-249,1 4 1344,-7 6-904,-2 1-296,2 5-312,3-2-48,6-5-72,6-2 24,6-4-24,7-5-56,7-7-352,3-2-344,3-7-464,1-3 968,-1-5-176,-2-3-184</inkml:trace>
  <inkml:trace contextRef="#ctx0" brushRef="#br0" timeOffset="1">163 132 14939,'-16'26'1905,"-4"3"-993,3 1-384,2-2 1536,5 1-839,10-6-1161,7-4 1664,12-14-1480,5-2 16,14-4-72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20196,'-9'19'1881,"-9"-1"-1289,-2 5-232,-2 6 864,2 2-320,3 1-448,3-1-151,4-3-145,2-4-104,8-4-40,3-4-16,7-8-72,3-2-160,4-6-529,5 0-399,2-10 928,6-1-176,-1-9-128</inkml:trace>
  <inkml:trace contextRef="#ctx0" brushRef="#br0" timeOffset="1">267 108 17284,'-16'28'2288,"-1"2"-1392,-2 0-336,2 3 1601,1-3-1009,5 0-264,8-4-480,2-2-376,1-5-1568,5-5 1464,0-4-256,-1-4-160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4 147 16099,'-3'14'1785,"4"-1"-1193,21-13-216,14-6 784,21-8-424,5-2-103,11-2-233,0-2-232,-3-3-680,-5 1-225,-21 2 601,-10 2-160,-24 2-104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14587,'-15'43'1325,"3"1"-1,1 0 1,3 0 0,-4 50-1,2 182 2069,9-206-3167,0-52-104,1-6-14,-1 0 0,2 0 0,-1 0 0,2 0 0,3 17 0,-4-27-88,-1 0 1,1 1-1,0-1 1,0 0 0,0 0-1,1 0 1,-1 0-1,0 0 1,1 0-1,0 0 1,-1 0 0,1 0-1,0-1 1,0 1-1,0-1 1,0 1-1,0-1 1,0 0 0,0 0-1,0 0 1,0 0-1,1 0 1,-1 0-1,1-1 1,-1 1 0,0-1-1,1 1 1,-1-1-1,1 0 1,-1 0-1,0 0 1,5-1 0,33-6 0,0-1 1,-1-2-1,61-23 1,-68 21-302,-8 5 40,-1-2 0,0-1-1,0-1 1,23-15 0,-11-2-142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270 102 14971,'3'-7'645,"0"-1"-1,-1 1 1,0-1 0,0 1-1,-1-1 1,1-11-1,-2 18-536,0-1-1,0 1 1,0 0-1,0-1 1,0 1 0,0-1-1,0 1 1,0 0-1,-1-1 1,1 1-1,0 0 1,-1-1-1,1 1 1,-1 0-1,0 0 1,1 0-1,-1-1 1,0 1-1,0 0 1,1 0-1,-1 0 1,0 0-1,0 0 1,0 0-1,-1 1 1,1-1-1,0 0 1,0 0-1,0 1 1,0-1-1,-1 1 1,1-1 0,0 1-1,-1-1 1,1 1-1,0 0 1,-1 0-1,1 0 1,0 0-1,-1 0 1,1 0-1,-1 0 1,1 0-1,0 0 1,-2 1-1,-2 0-26,1 0 0,-1 1 0,1 0 1,0 0-1,0 0 0,0 0 0,0 1 0,0 0 0,0 0 0,0 0 0,1 0 0,-4 4 0,-39 48 94,39-45-130,-10 12-41,0 2 0,1 0 0,2 1 0,0 0 0,2 1 0,1 1 0,1 0 0,-12 51 0,21-72-14,0 1 0,1-1 1,0 1-1,0-1 0,0 1 0,1-1 0,1 8 1,-1-11 1,-1 0 1,1 0 0,0 0 0,1 0 0,-1-1-1,0 1 1,1-1 0,0 1 0,-1-1 0,1 1-1,0-1 1,0 0 0,1 0 0,-1 0-1,0 0 1,1 0 0,4 2 0,0-1-6,-1 0-1,1-1 1,0 0 0,0 0 0,1-1-1,-1 0 1,0 0 0,0-1 0,0 0 0,1 0-1,-1 0 1,0-1 0,13-3 0,-6 0 25,1 0 1,-1-1 0,0 0-1,0-1 1,21-13-1,-24 12 73,-1 0 0,0-1 0,-1 0-1,0 0 1,14-17 0,-21 22-44,0 1 1,0-1-1,0 0 1,-1 0-1,1 0 1,-1 0-1,0-1 1,1 1-1,-1 0 1,-1 0-1,2-6 1,-2 7-13,0 0-1,-1 0 1,1 1 0,0-1 0,-1 0-1,1 0 1,-1 0 0,1 0 0,-1 0-1,0 0 1,0 1 0,0-1 0,0 0-1,0 1 1,0-1 0,0 1 0,-1-1-1,1 1 1,-1-1 0,1 1 0,-3-2-1,-1 0-210,-1 0 0,1 0 0,-1 1 0,0-1 0,0 1 0,0 1-1,0-1 1,0 1 0,0 0 0,0 0 0,0 1 0,-1-1 0,1 2-1,0-1 1,0 1 0,0-1 0,-1 2 0,-9 2 0,15-4 176,-4 4-400,10-2-300,8-1-3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19372,'-5'2'244,"-1"0"0,1 0-1,-1 0 1,1 1 0,0-1 0,0 1-1,0 1 1,1-1 0,-9 8 0,2-1 107,0 2 0,-12 16 1,11-12-52,1 1 0,1 0 0,-12 26 1,19-37-291,0 0 0,0 1 0,1 0 1,0-1-1,1 1 0,0 0 0,0 0 0,0 0 0,0 0 1,1 0-1,1 0 0,1 14 0,-1-19-13,-1-1-1,1 1 1,-1 0-1,1 0 0,0-1 1,0 1-1,0-1 1,0 1-1,0-1 1,0 1-1,0-1 1,0 0-1,1 0 1,-1 1-1,0-1 1,1 0-1,-1 0 0,1 0 1,-1 0-1,1-1 1,0 1-1,-1 0 1,1-1-1,0 1 1,-1-1-1,1 1 1,0-1-1,0 0 0,0 0 1,-1 0-1,1 0 1,0 0-1,0 0 1,0 0-1,-1-1 1,1 1-1,2-1 1,4-2-13,1 1 0,-1-2 0,0 1 0,0-1 0,0 0 1,8-6-1,-4 2 6,0-1 1,0 0-1,0 0 0,-1-2 1,-1 1-1,0-1 1,0-1-1,-1 0 0,14-23 1,-30 50-57,2 0 0,0 0 1,0 1-1,2 0 0,0 0 0,0 0 1,1 28-1,2-34 69,0 0 1,1-1-1,1 1 1,-1 0-1,2-1 0,-1 1 1,1-1-1,1 0 1,-1 0-1,2 0 0,-1-1 1,1 1-1,0-1 1,10 11-1,-9-12-13,0-1 52,-1 0 1,0 0-1,0 1 0,7 12 0,-11-18-15,0 0-1,-1 1 0,1-1 0,-1 1 1,1 0-1,-1-1 0,1 1 0,-1-1 0,0 1 1,0 0-1,0-1 0,0 1 0,0 0 1,0-1-1,0 1 0,-1 0 0,1-1 1,-1 1-1,1-1 0,-1 1 0,1-1 0,-1 1 1,0-1-1,0 1 0,0-1 0,0 0 1,0 1-1,0-1 0,-2 2 0,-3 2 95,0-1 0,-1 1 0,0-1 1,0 0-1,0-1 0,0 1 0,0-2 0,-9 3 0,-10 2 296,-27 4 1,43-9-418,0-1 1,0 0-1,-1 0 1,1-2 0,0 1-1,-10-2 1,18 2-61,0-1 0,1 1 0,-1 0 0,0-1 0,0 1 0,1-1 0,-1 1 0,0-1 0,1 0 1,-1 0-1,1 0 0,-1 0 0,1 0 0,-1 0 0,1 0 0,0 0 0,-1-1 0,1 1 0,0 0 0,0-1 0,0 1 1,0-1-1,0 1 0,0-1 0,1 0 0,-1 1 0,0-1 0,1 0 0,-1 0 0,1 1 0,0-1 0,0 0 0,0 0 0,-1 0 1,2 1-1,-1-1 0,0 0 0,0 0 0,0 1 0,1-1 0,0-2 0,6-13-556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18820,'1'9'1744,"-12"7"-1167,-5 4-225,-6 9 936,-1 5-424,-4 5-480,3 4-104,1-5-136,1 0-120,8-10-360,3-3-312,6-11-488,5-7 992,5-10-112,2-8-184,3-8-209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 13907,'-3'-2'326,"-1"-1"0,1 0 0,-1 1 0,0 0 0,0 0 0,0 0 0,0 1 0,0-1 0,-1 1 1,1 0-1,0 0 0,-1 0 0,-7 0 0,9 2-115,-1-1 0,0 1-1,0-1 1,1 1 0,-1 0 0,1 1 0,-1-1 0,1 1 0,0-1 0,-1 1-1,1 0 1,0 0 0,0 1 0,0-1 0,0 0 0,-4 6 0,2-2-93,1 0 1,0 0 0,0 0-1,0 1 1,1-1 0,0 1-1,0 0 1,1 0 0,0 0-1,-3 12 1,5-17-113,-1 0-1,1 1 1,0-1 0,0 0-1,-1 1 1,1-1 0,1 0-1,-1 0 1,0 1 0,0-1-1,1 0 1,0 0 0,-1 1-1,1-1 1,0 0-1,0 0 1,0 0 0,0 0-1,0 0 1,1 0 0,-1 0-1,1-1 1,-1 1 0,1 0-1,0-1 1,-1 1 0,1-1-1,0 0 1,0 1 0,0-1-1,0 0 1,0 0 0,0 0-1,0 0 1,1-1 0,-1 1-1,3 0 1,0-1 5,0 0 0,-1 0 1,1 0-1,0-1 0,-1 0 0,1 0 0,-1 0 1,1 0-1,-1-1 0,0 1 0,1-1 0,-1 0 0,0-1 1,0 1-1,-1-1 0,1 1 0,0-1 0,4-5 1,-2 2 63,0 0-1,0 0 1,-1-1 0,0 1 0,0-1 0,0-1 0,-1 1 0,0-1 0,3-8 0,-6 14-44,0 0 0,-1 0 0,1 0 0,-1 0 0,0 0 0,1 0 0,-1 0 0,0 0 0,0 0 0,0 0 0,-1 0 0,1 0 0,0 0 0,-1 0 0,0 0 0,1 0 0,-2-2 0,1 3-19,0 0 0,1 0 0,-1 0 0,0 1 0,0-1 0,0 0 0,0 0 0,0 1 0,0-1 0,0 1 1,0-1-1,0 1 0,-1-1 0,1 1 0,0-1 0,0 1 0,0 0 0,0 0 0,-1 0 0,1 0 0,0 0 0,0 0 0,0 0 0,-1 0 0,1 0 0,0 1 1,0-1-1,0 0 0,0 1 0,-3 0 0,-3 2-93,0 1 0,0 0 0,0 0 0,1 1 0,-1-1 0,1 1 0,0 1 0,1-1-1,-1 1 1,1 0 0,0 0 0,1 1 0,-1 0 0,1-1 0,1 1 0,-1 1 0,1-1 0,0 0 0,1 1 0,-3 12 0,6 0-178,9 0-6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0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30 16964,'28'-24'1837,"-16"19"-766,-12 5-994,0 1 1,0-1 0,0 1 0,0 0 0,0-1 0,0 1 0,0-1 0,0 1 0,0 0 0,0-1 0,0 1-1,0-1 1,0 1 0,-1 0 0,1-1 0,0 1 0,0-1 0,-1 1 0,1-1 0,0 1 0,-1-1 0,1 1-1,-1-1 1,0 1 0,-8 13 257,-2-1 1,0 0-1,-1 0 0,-15 12 0,10-9-200,-16 12 22,-1 0 0,-41 23-1,-43 33 47,117-83-202,0 0 0,0 0 1,0 0-1,0 0 1,0 0-1,0 0 0,0 0 1,0 0-1,1 0 1,-1 0-1,0 0 1,1 0-1,-1 1 0,1-1 1,-1 1-1,1-1 1,0-1-1,0 1 1,0-1-1,0 1 1,1-1-1,-1 0 0,0 1 1,0-1-1,0 0 1,1 1-1,-1-1 1,0 0-1,0 1 1,1-1-1,-1 0 0,0 1 1,1-1-1,-1 0 1,0 0-1,1 1 1,-1-1-1,1 0 1,-1 0-1,0 0 1,1 0-1,-1 0 0,1 1 1,-1-1-1,1 0 1,7 1 11,1-1 1,-1 1 0,14-3-1,-11 2-24,199-20-4148,-168 16 3500,-13 1-251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16035,'3'3'1745,"0"-2"-1073,-1 1-296,2 3 1088,-1 3-431,5 6-297,0 2-112,3 7-272,1 2-32,0 4-88,3-2-104,-4-4-368,1-1-240,-5-11-544,1-4-1153,-2-11 1705,-3-9-392,-2-14-232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14515,'-2'3'517,"0"-1"0,-1 1-1,1-1 1,0 1 0,1 0-1,-1 0 1,1 0 0,-3 6-1,3-8-440,1 1-1,-1-1 1,1 0-1,-1 0 1,1 1-1,0-1 0,0 0 1,-1 1-1,1-1 1,0 0-1,0 1 1,0-1-1,1 1 0,-1-1 1,0 0-1,0 1 1,1-1-1,-1 0 1,1 0-1,-1 1 0,1-1 1,0 0-1,-1 0 1,1 0-1,0 0 1,0 0-1,0 0 1,0 0-1,0 0 0,1 1 1,0-1 14,-1 0 0,1-1 0,-1 0 0,1 1 0,0-1 0,-1 0 0,1 0 0,-1 0 0,1 0 0,0 0 0,-1 0 0,1-1 0,0 1 0,-1 0 0,1-1 0,-1 1 0,1-1 0,-1 0 0,1 1 0,-1-1 0,0 0 0,1 0 0,-1 0 0,0 0 0,2-2 0,0 0 44,0 0 1,0 0 0,-1-1-1,1 1 1,-1-1-1,0 0 1,0 0-1,0 1 1,-1-1 0,1 0-1,-1-1 1,0 1-1,1-5 1,-2 8-118,0 0-1,0 0 1,1 0 0,-1-1-1,0 1 1,0 0 0,0 0-1,0 0 1,0-1 0,-1 1-1,1 0 1,0 0 0,-1 0 0,1 0-1,0 0 1,-1 0 0,1-1-1,-1 1 1,0 0 0,1 0-1,-1 1 1,0-1 0,0 0-1,1 0 1,-1 0 0,0 0-1,0 1 1,0-1 0,0 0 0,0 1-1,0-1 1,0 1 0,0-1-1,0 1 1,-1-1 0,1 1-1,0 0 1,0-1 0,0 1-1,0 0 1,-1 0 0,1 0-1,0 0 1,0 0 0,0 0 0,0 1-1,-1-1 1,1 0 0,0 0-1,-1 1 1,-3 0-144,0 1 1,1-1-1,-1 1 0,1 0 1,0 0-1,-1 0 1,1 1-1,0 0 0,0-1 1,1 1-1,-1 0 0,0 1 1,1-1-1,0 1 1,0 0-1,0 0 0,0 0 1,1 0-1,-1 0 0,1 0 1,-2 7-1,5 4-429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2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18900,'-2'23'1936,"-1"3"-1247,0-4-289,4 3 952,4-2-288,6-2-520,2-1-456,3-7 945,-2-1-953,6-5 48,-3-1 0</inkml:trace>
  <inkml:trace contextRef="#ctx0" brushRef="#br0" timeOffset="1.04">138 396 16075,'-1'20'2041,"-5"1"-1297,5-7-288,1-1 1248,3-5-1335,1-2 519,9-6-736,5-1 8,4-5-200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12219,'0'-1'80,"0"1"1,0-1 0,0 1 0,1-1-1,-1 0 1,0 1 0,0-1 0,0 1-1,0-1 1,0 0 0,0 1 0,-1-1-1,1 1 1,0-1 0,0 0 0,0 1-1,0-1 1,-1 1 0,1-1 0,0 0-1,-1 1 1,1-1 0,0 1-1,-1-1 1,1 1 0,-1 0 0,1-1-1,-1 1 1,1-1 0,-1 1 0,1 0-1,-1-1 1,1 1 0,-1 0 0,1 0-1,-1-1 1,1 1 0,-1 0 0,0 0-1,1 0 1,-1 0 0,0 0 0,1 0-1,-1 0 1,1 0 0,-1 0 0,0 0-1,1 0 1,-1 0 0,1 0 0,-1 0-1,0 1 1,1-1 0,-1 0 0,1 0-1,-1 1 1,1-1 0,-1 0 0,1 1-1,-1-1 1,1 1 0,-1-1 0,-4 4 345,0-1 0,0 1 0,0 0 0,1 0 1,-5 7-1,6-8-367,0 1-1,1-1 1,0 1 0,0 0 0,0 0 0,0 0-1,0 0 1,1 0 0,0 0 0,0 0-1,0 0 1,0 1 0,0-1 0,1 0-1,0 1 1,0-1 0,0 0 0,1 1-1,0-1 1,-1 0 0,1 1 0,1-1 0,-1 0-1,1 0 1,-1 0 0,1 0 0,0 0-1,4 4 1,6 9-68,0 0 0,2-1 0,0 0-1,26 21 1,-28-26 74,-3-3-64,12 12 3,30 34-1,-46-47 0,0-1-1,0 1 0,-1 0 1,0 0-1,0 1 1,-1-1-1,1 1 0,-2 0 1,1 0-1,1 10 1,-4-15-1,0 0 0,1 0 0,-1 0 1,-1 1-1,1-1 0,0 0 0,-1 0 0,0 0 1,0 1-1,0-1 0,0 0 0,0 0 1,0 0-1,-1-1 0,1 1 0,-1 0 0,0 0 1,0-1-1,0 1 0,0-1 0,-1 0 1,1 0-1,-1 1 0,1-2 0,-1 1 1,0 0-1,1 0 0,-1-1 0,0 0 0,-4 2 1,-4 1 41,-1 0 1,0 0 0,0-2-1,-1 1 1,1-2-1,-18 2 1,15-3 37,0 0-1,0-1 1,-26-5 0,38 6-66,-1-1 1,1 1 0,0-1 0,0 0 0,0 0-1,0-1 1,0 1 0,0-1 0,0 1 0,0-1-1,0 0 1,1 0 0,-1 0 0,0 0-1,1 0 1,0-1 0,0 1 0,0-1 0,0 0-1,0 0 1,0 1 0,1-1 0,-2-4 0,2 4-12,1 1 1,0-1 0,0 1 0,0-1 0,0 1 0,0-1 0,1 1-1,-1-1 1,1 1 0,-1 0 0,1-1 0,0 1 0,0 0 0,0-1-1,0 1 1,1 0 0,2-4 0,30-31 2,108-79 246,-103 87 244,-1-1 0,-1-1 0,37-44 0,-69 70-335,-1 0 1,0-1-1,0 1 1,0-1 0,-1 0-1,0-1 1,0 1-1,3-11 1,-6 15-130,0 0 0,1 0 1,-1 0-1,0 0 0,0 0 0,0 0 0,0 0 0,0 0 1,-1 0-1,1 0 0,0 0 0,-1 1 0,0-1 0,1 0 1,-1 0-1,0 0 0,0 1 0,0-1 0,0 0 0,0 1 0,-1-1 1,1 1-1,0-1 0,-1 1 0,1-1 0,-1 1 0,1 0 1,-1 0-1,0 0 0,1 0 0,-1 0 0,0 0 0,-3 0 1,-4-3-259,1 2 1,-1-1 0,-17-2 0,23 5 109,1-1-1,-1 1 1,0 0 0,0 0-1,0 0 1,0 0 0,0 0-1,1 1 1,-1-1 0,0 1-1,0 0 1,1-1-1,-1 1 1,0 1 0,1-1-1,-4 2 1,1 5-449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2 382 15619,'0'0'73,"-1"0"0,1 0 0,0 1 0,0-1 0,0 0 0,0 0 0,0 1 1,-1-1-1,1 0 0,0 0 0,0 1 0,0-1 0,0 0 0,0 0 0,0 1 0,0-1 0,0 0 0,0 1 0,0-1 0,0 0 0,0 0 0,0 1 0,1-1 0,-1 0 0,0 0 0,0 1 0,0-1 0,0 0 0,0 0 0,0 1 0,1-1 0,-1 0 0,0 0 0,0 0 0,0 0 0,0 1 0,1-1 0,-1 0 0,0 0 0,0 0 0,1 0 0,-1 0 0,0 1 0,1-1 0,11-9 1850,18-26 85,-28 32-1708,117-162 3708,-98 131-3514,-1-2 1,29-73-1,-62 142-734,1 20-115,-20 95-103,28-121-253,1 0-1,2 0 1,1 39-1,5-48 212,-5-17 481,1-1 1,-1 1-1,1-1 0,-1 0 1,1 1-1,-1-1 0,1 0 1,-1 1-1,1-1 0,-1 0 1,1 1-1,-1-1 0,1 0 1,-1 0-1,1 0 0,-1 0 1,1 0-1,0 0 0,-1 1 1,1-1-1,-1 0 0,1-1 0,0 1 1,-1 0-1,1 0 0,-1 0 1,2 0-1,21-12-633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21052,'5'-4'1657,"-6"2"-1289,-2 5-200,-7 7 680,-3 5-288,-3 6-328,-4 6-128,-5 9-120,2 1 16,-3 2 24,0-2-16,6-7-344,3-1-288,8-13-440,6-8-88,3-13 832,7-11-265,-1-7-263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16492,'-5'-1'214,"-1"0"-1,1 0 1,0 1 0,-1 0 0,1 0 0,0 0 0,-1 0 0,1 1 0,0 0 0,-1 0 0,1 1 0,0-1 0,0 1 0,0 0 0,0 0 0,1 1 0,-1 0 0,0 0 0,-5 4 0,5-3-116,1-1 0,-1 1 0,1 0 0,0 0 0,0 1 0,0-1 0,0 1 0,1 0 0,0 0 0,0 0 0,0 0 0,1 0 0,-1 1 0,1-1 0,1 1 0,-1 0 0,-1 9 0,3-14-82,0-1-1,0 1 0,0 0 0,0 0 1,0 0-1,0 0 0,1 0 0,-1 0 0,0-1 1,0 1-1,1 0 0,-1 0 0,0 0 0,1-1 1,-1 1-1,1 0 0,-1 0 0,1-1 0,-1 1 1,1 0-1,-1-1 0,1 1 0,0 0 0,1 0 1,0 0 11,-1-1 1,1 1 0,0 0-1,0-1 1,0 0 0,0 1 0,-1-1-1,1 0 1,0 0 0,0 0-1,2 0 1,5-2 83,-1 1 0,1-1 1,-1-1-1,8-3 0,-3 1 74,-1-1 0,-1 0 0,1 0 0,-1-1 0,0-1 1,-1 0-1,0-1 0,0 1 0,0-2 0,14-19 0,-23 28-159,0-1 0,0 1-1,0-1 1,0 1 0,-1-1-1,1 0 1,0 1-1,-1-1 1,0 0 0,1 0-1,-1 1 1,0-1 0,0-2-1,0 3-14,0 0-1,0 0 0,0 1 1,-1-1-1,1 0 0,0 0 1,0 1-1,-1-1 0,1 0 1,-1 1-1,1-1 0,-1 0 0,1 1 1,-1-1-1,1 1 0,-1-1 1,1 1-1,-1-1 0,0 1 1,1-1-1,-2 0 0,0 0-29,-1 1-1,1-1 1,-1 1-1,1-1 1,-1 1-1,1 0 1,-1-1-1,1 1 1,-1 0-1,1 1 1,-1-1-1,1 0 1,-1 1-1,1 0 1,0-1-1,-4 3 1,-4 1-359,0 1-1,1 0 1,-1 1 0,2 0-1,-1 1 1,0 0 0,-12 13 0,17-16 90,0 0 1,1 1 0,0-1 0,0 1 0,0-1 0,0 1-1,1 0 1,0 0 0,0 0 0,0 0 0,0 0 0,1 1 0,0-1-1,0 0 1,0 1 0,1-1 0,0 9 0,6 11-825</inkml:trace>
  <inkml:trace contextRef="#ctx0" brushRef="#br0" timeOffset="1">577 293 18284,'-1'0'157,"-1"0"1,1 0 0,0 0-1,-1 0 1,1 1-1,0-1 1,-1 0-1,1 1 1,0-1-1,0 0 1,0 1 0,-1 0-1,1-1 1,0 1-1,0 0 1,0-1-1,-2 3 1,-17 15 965,19-17-1017,-4 5 80,-1-1 0,1 1 0,0 0 0,1 1 0,0-1 0,0 1 0,0 0 0,1 0 0,0 0 0,0 1 0,1-1 0,-3 14 0,5-21-177,-1 1 0,1-1 0,0 1 0,0-1 0,0 1 1,0-1-1,0 1 0,0-1 0,0 1 0,0-1 0,0 1 0,0-1 1,0 1-1,0-1 0,0 1 0,0-1 0,0 1 0,0-1 1,0 1-1,1-1 0,-1 1 0,0-1 0,0 1 0,1-1 1,-1 1-1,0-1 0,1 0 0,-1 1 0,0-1 0,1 1 0,-1-1 1,1 0-1,-1 1 0,1-1 0,-1 0 0,1 0 0,-1 0 1,1 1-1,-1-1 0,1 0 0,-1 0 0,1 0 0,-1 0 0,1 0 1,-1 0-1,1 0 0,-1 0 0,1 0 0,-1 0 0,1 0 1,-1 0-1,1 0 0,-1 0 0,1 0 0,-1-1 0,1 1 1,-1 0-1,1 0 0,-1-1 0,1 1 0,-1 0 0,1-1 1,3-1 42,0 0 0,-1 0 0,1-1 0,-1 0 0,1 0 0,2-3 0,-1 0 33,0-1 0,0 0 0,-1 0 0,1 0-1,-2 0 1,1-1 0,-1 0 0,-1 0 0,1 0 0,-1 0-1,2-13 1,-4 19-157,0-1 0,0 0 0,0 1-1,0-1 1,0 1 0,0-1 0,-1 0-1,1 1 1,-1-1 0,0 1 0,0-1 0,0 1-1,0 0 1,0-1 0,0 1 0,-1 0-1,1 0 1,-1-1 0,1 1 0,-1 1-1,0-1 1,0 0 0,0 0 0,0 1 0,0-1-1,0 1 1,-1-1 0,1 1 0,0 0-1,-1 0 1,1 0 0,-1 0 0,1 1-1,-1-1 1,1 1 0,-1-1 0,1 1 0,-1 0-1,-4 0 1,6 0 6,0 0-9,0 0-1,0 0 0,0 0 0,0 0 0,0 0 0,0 0 0,0 0 0,0 0 0,0 0 0,0 0 1,0 1-1,0-1 0,-2 1 0,3 4-644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13643,'-3'-1'529,"-29"-1"909,32 2-1359,-1 0-1,1 0 0,-1 0 0,0-1 0,1 1 0,-1 0 0,1 0 0,-1 0 0,0 0 0,1 0 0,-1 1 0,1-1 0,-1 0 0,1 0 1,-1 0-1,0 0 0,1 1 0,-1-1 0,1 0 0,-1 0 0,1 1 0,-1-1 0,1 0 0,-1 1 0,1-1 0,0 1 0,-1-1 0,1 1 1,-1-1-1,1 1 0,0-1 0,-1 1 0,1-1 0,0 1 0,0-1 0,0 1 0,-1-1 0,1 1 0,0 0 0,0 0 25,1 0-1,-1-1 0,1 1 0,-1-1 1,1 1-1,0 0 0,-1-1 0,1 1 1,-1-1-1,1 1 0,0-1 0,0 0 0,-1 1 1,1-1-1,0 0 0,0 0 0,-1 1 1,1-1-1,0 0 0,0 0 0,0 0 1,-1 0-1,2 0 0,25 1 692,-21-1-481,35 0 425,-1-2 0,59-11-1,80-26-188,-178 39-548,0-1 1,0 1-1,1-1 1,-1 1-1,0 0 0,0 0 1,0-1-1,0 1 1,1 0-1,-1 0 0,0 0 1,0 0-1,0 1 1,1-1-1,-1 0 0,0 0 1,0 1-1,0-1 1,0 1-1,0-1 0,0 1 1,1-1-1,0 2 1,-1 0-2,0 0 0,0 0 1,-1 0-1,1 0 1,-1 0-1,1 0 0,-1 0 1,1 1-1,-1-1 1,0 0-1,0 0 0,-1 3 1,-8 123 66,4-89 4,2-1-1,4 67 0,16-7 43,-11-73-99,-2-1-1,0 1 1,-1 0-1,-2 31 1,-1-48-8,-1 0 0,0 0 0,-1 0 0,0 0 0,0-1 0,-1 1 0,1-1 0,-2 0 0,1 0 0,-1 0 0,0 0 0,-1 0 0,1-1 1,-1 0-1,-1 0 0,1 0 0,-12 9 0,-3-2 106,0 0 0,-2-1 1,1-1-1,-2-1 1,-36 12-1,7-2 7,6-3 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17852,'2'6'469,"0"1"0,-1 0-1,0 0 1,-1 0 0,1 0 0,-1 0 0,0 0 0,-3 12 0,1 10 667,0 45 421,16 141 1,-14-213-1549,0-1 0,0 1 0,0 0 0,0-1 0,0 1 0,1-1 0,-1 1 0,1-1-1,-1 0 1,1 1 0,0-1 0,-1 1 0,1-1 0,0 0 0,0 0 0,0 1 0,0-1 0,0 0 0,0 0 0,0 0 0,2 1 0,-1-2-3,0 0-1,0 1 1,-1-2 0,1 1-1,0 0 1,-1 0 0,1 0-1,0-1 1,-1 1 0,1-1-1,-1 1 1,1-1 0,-1 0 0,1 0-1,-1 1 1,1-1 0,-1 0-1,0 0 1,2-2 0,16-11-20,0 2 1,37-19 0,-51 28-9,1 1-1,-1 0 0,1 0 1,0 0-1,-1 1 1,1-1-1,0 1 1,0 1-1,0-1 1,0 1-1,0 0 1,0 1-1,0-1 1,0 1-1,0 0 0,6 3 1,-10-4 14,0 1 1,0 0 0,0 0-1,0 0 1,0 0-1,0 0 1,0 1-1,0-1 1,0 0-1,0 1 1,-1 0 0,1-1-1,-1 1 1,1 0-1,-1 0 1,0 0-1,0 0 1,1 0-1,-1 0 1,-1 0 0,1 0-1,0 0 1,0 0-1,-1 1 1,0-1-1,1 0 1,-1 0-1,0 1 1,0-1-1,0 0 1,0 1 0,0-1-1,-1 0 1,1 0-1,-1 1 1,-1 3-1,-1 1 32,0 1 0,0-1 1,-1 1-1,0-1 0,-1 0 0,1-1 0,-1 1 0,-1-1 0,-6 7 0,2-5 77,0 0 1,-1 0-1,0-1 0,-1 0 0,1-1 0,-1-1 0,0 0 0,-1 0 1,1-1-1,-19 3 0,23-5-49,-1-1 1,1 0 0,-1-1-1,1 0 1,-1 0 0,1-1-1,-15-3 1,18 3-72,0-1-1,0 1 1,0-1-1,1 0 1,-1-1-1,0 1 1,1-1-1,0 0 1,-1 0 0,1-1-1,0 1 1,1-1-1,-5-4 1,7 6-104,-1-1-1,0 1 1,1-1 0,-1 1 0,1-1 0,0 0 0,0 1-1,0-1 1,0 0 0,0 0 0,1 0 0,-1 0-1,1 0 1,0 1 0,0-1 0,0 0 0,0 0-1,1 0 1,-1 0 0,1 0 0,-1 0 0,1 0 0,0 1-1,0-1 1,0 0 0,1 1 0,-1-1 0,1 0-1,-1 1 1,1 0 0,0-1 0,0 1 0,0 0-1,3-2 1,14-12-742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15155,'13'9'1537,"4"4"-921,2 2-256,3 13 824,-1 3-304,2 15-136,-4 6 1,-9 12-33,-7 3-24,-12 14-8,-7 5-32,-12 4 24,-7 3-96,-9-7-496,-5-3-408,-1-11 352,0-6-96,1-22-168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 14291,'4'-12'1883,"-4"10"-1506,1-1 1,0 1-1,-1-1 1,1 1-1,0 0 1,0 0-1,0-1 1,1 1-1,-1 0 1,0 0 0,1 0-1,0 0 1,-1 1-1,3-3 1,-4 4-336,1 1 0,-1-1 0,0 0 0,1 0 0,-1 0 0,0 1 0,1-1 0,-1 0 0,0 1 0,1-1 0,-1 0 0,0 1 0,0-1 1,1 0-1,-1 1 0,0-1 0,0 1 0,0-1 0,1 0 0,-1 1 0,0-1 0,0 1 0,0-1 0,0 0 0,0 1 0,0-1 0,0 1 0,0-1 0,0 1 1,0-1-1,0 0 0,0 1 0,0-1 0,-1 1 0,1 0 0,-2 23 116,1-21-46,-78 869 1528,31-490-1543,5-68-60,38-266-17,-5 69 320,3-79-1492,12-47 850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3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112 105 16035,'0'-2'249,"-1"0"0,1 0 0,-1 0-1,0 0 1,0 0 0,0 0-1,0 0 1,0 0 0,0 0 0,0 0-1,-1 1 1,1-1 0,-1 0-1,1 1 1,-1 0 0,-2-2 0,3 2-145,0 1 0,0-1 1,-1 1-1,1-1 0,0 1 0,0 0 1,0 0-1,-1 0 0,1 0 1,0 0-1,0 0 0,-1 0 1,1 0-1,0 0 0,0 0 0,-1 1 1,1-1-1,0 0 0,0 1 1,0-1-1,0 1 0,-1 0 1,1-1-1,0 1 0,0 0 1,0 0-1,0-1 0,1 1 0,-1 0 1,-1 1-1,-4 5-65,0 0 1,1 0-1,0 0 0,0 1 1,0-1-1,1 1 0,-4 10 0,6-12-42,0-1 0,1 0-1,-1 1 1,1-1 0,0 1-1,0 0 1,1-1 0,0 1-1,0 0 1,0-1-1,0 1 1,2 7 0,-1-12 4,-1 0 1,0 1 0,1-1-1,-1 0 1,1 0-1,-1 0 1,1 1-1,0-1 1,-1 0 0,1 0-1,0 0 1,0 0-1,-1 0 1,1 0 0,0 0-1,0-1 1,0 1-1,0 0 1,1 0 0,-1-1-1,0 1 1,0-1-1,0 1 1,0-1 0,1 1-1,-1-1 1,0 0-1,0 0 1,1 1 0,-1-1-1,0 0 1,1 0-1,-1 0 1,0-1 0,0 1-1,1 0 1,-1 0-1,0-1 1,0 1-1,1 0 1,-1-1 0,0 1-1,0-1 1,0 0-1,2 0 1,3-3 10,0 1-1,0-1 1,0-1 0,0 1-1,-1-1 1,9-9-1,-5 3 27,-1 0 0,-1-1-1,0 0 1,0-1 0,-1 0 0,4-13-1,-9 22-28,-1 4-11,0 0 1,0 0-1,0 0 1,0 0 0,0 0-1,0-1 1,0 1 0,0 0-1,0 0 1,0 0 0,0 0-1,1 0 1,-1-1-1,0 1 1,0 0 0,0 0-1,0 0 1,0 0 0,0 0-1,0 0 1,0 0 0,1-1-1,-1 1 1,0 0-1,0 0 1,0 0 0,0 0-1,0 0 1,0 0 0,1 0-1,-1 0 1,0 0 0,0 0-1,0 0 1,0 0-1,0 0 1,1 0 0,-1 0-1,0 0 1,0 0 0,0 0-1,0 0 1,1 0 0,-1 0-1,0 0 1,0 0-1,0 0 1,0 0 0,0 0-1,0 0 1,1 0 0,-1 1-1,0-1 1,0 0-1,7 12-65,6 25-54,-11-30 87,9 24 15,2-1-1,1-1 1,26 40-1,-28-48 87,-11-19-12,1 0 0,-1 0 1,0 0-1,0 1 0,0-1 0,0 1 0,0-1 0,0 0 0,-1 1 0,1 0 0,-1-1 0,0 1 0,0-1 0,0 1 0,0-1 0,0 1 0,0 0 0,-1-1 0,1 1 0,-1-1 0,0 1 0,1-1 0,-1 0 0,0 1 0,-1-1 0,-2 4 0,1-2 87,0-1-1,0 0 1,-1 0-1,0 0 1,1 0-1,-1-1 1,0 1-1,-1-1 1,1 0-1,0 0 1,0-1 0,-1 1-1,1-1 1,-7 1-1,-24 2 409,33-4-676,-1 0 0,1 0 0,0 0 1,-1 0-1,1-1 0,0 1 0,-1-1 1,1 1-1,0-1 0,0 0 0,0 0 0,-3-1 1,4 1 40,1 0 1,0 1 0,0-1-1,0 0 1,0 1 0,-1-1 0,1 0-1,0 0 1,0 1 0,1-1-1,-1 0 1,0 1 0,0-1-1,0 0 1,0 1 0,0-1-1,1 0 1,-1 1 0,0-1 0,1 0-1,-1 1 1,0-1 0,1 1-1,-1-1 1,1 1 0,-1-1-1,1 0 1,12-11-704</inkml:trace>
  <inkml:trace contextRef="#ctx0" brushRef="#br0" timeOffset="1">433 19 19652,'0'-1'111,"0"0"0,0 0 1,0 0-1,0 0 0,0 0 0,0 1 0,-1-1 0,1 0 0,0 0 0,-1 0 0,1 0 0,0 0 1,-1 1-1,1-1 0,-1 0 0,1 0 0,-1 1 0,0-1 0,0-1 0,0 2-37,0 0 0,1 0 0,-1 0-1,0-1 1,1 1 0,-1 0 0,1 0 0,-1 0-1,0 0 1,1 0 0,-1 0 0,0 1 0,1-1-1,-1 0 1,1 0 0,-1 0 0,0 0-1,1 1 1,-1-1 0,1 0 0,-2 1 0,-1 1 231,0 1 0,0 0 0,0-1 0,0 1 0,0 0 1,0 0-1,-4 7 0,1 1-225,1 0 0,-1 0-1,2 0 1,0 1 0,0 0 0,1 0 0,1 0-1,-2 18 1,3-22-97,0 0-1,1 0 1,0 0-1,0 0 1,1 0-1,0 0 1,1 0-1,0 0 1,0 0-1,1-1 1,-1 1-1,2-1 1,7 14-1,-9-18 11,0 0 0,1-1 0,0 1 1,-1-1-1,1 0 0,0 0 0,0 0 0,0 0 0,0 0 0,0 0 0,0-1 0,1 0 0,-1 0 0,1 0 0,-1 0 0,1 0 0,-1 0 0,1-1 0,-1 0 0,1 0 0,-1 0 0,1 0 1,0 0-1,-1-1 0,4 0 0,0-1 28,-1 0 1,1 0 0,-1 0-1,1-1 1,-1 0 0,0 0 0,0 0-1,-1-1 1,1 0 0,-1 0-1,1 0 1,5-7 0,-11 11-7,1-1 1,0 0-1,-1 0 1,1 1 0,0-1-1,-1 0 1,1 0-1,-1 0 1,0 1 0,1-1-1,-1 0 1,0 0-1,1 0 1,-1 0 0,0 0-1,0-1 1,0 2-4,0-1 1,0 1-1,0 0 0,0-1 1,0 1-1,-1 0 0,1-1 1,0 1-1,0 0 0,-1-1 1,1 1-1,0 0 0,0-1 1,-1 1-1,1 0 1,0 0-1,-1 0 0,1-1 1,0 1-1,-1 0 0,1 0 1,0 0-1,-1 0 0,1-1 1,0 1-1,-1 0 0,-2 0 17,0 0 0,0-1-1,0 1 1,0 0-1,0 1 1,1-1 0,-1 0-1,-5 2 1,-1 2-231,-1 1 0,1-1 0,-1 2-1,1-1 1,1 1 0,-1 1 0,1 0 0,-10 10 0,8-5-256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14179,'0'0'83,"0"1"0,1 0 0,-1-1 0,0 1 0,1-1 0,-1 1 1,1 0-1,-1-1 0,0 1 0,1-1 0,-1 0 0,1 1 0,-1-1 0,1 1 0,0-1 0,-1 0 0,1 1 0,-1-1 0,1 0 1,0 0-1,-1 1 0,1-1 0,0 0 0,-1 0 0,1 0 0,0 0 0,-1 0 0,1 0 0,0 0 0,29 1 726,-22-1-427,115 0 1562,-72-2-1609,1 3-1,86 12 1,217 38-79,-296-47-245,0-3-1,0-2 1,0-3 0,61-12-1,83-29 70,113-18 131,102 20 8,468 13 1,-678 32-36,313 19 170,-483-19-302,0-1 0,0-2-1,0-2 1,0-1-1,38-10 1,43-3 188,171-2-1,-261 18-229,7-4 48,-34 5-38,0-1 0,-1 1-1,1-1 1,0 0 0,-1 1 0,1-1 0,-1 0 0,1 0-1,-1 0 1,1 0 0,-1 0 0,1-1 0,-1 1 0,0 0-1,0 0 1,2-4 0,-25 0 536,18 4-464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0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16331,'-1'0'37,"1"0"0,0 0 0,0 0 0,0 0-1,0 0 1,0 0 0,0 0 0,0 0 0,0 0-1,0 0 1,0 1 0,-1-1 0,1 0-1,0 0 1,0 0 0,0 0 0,0 0 0,0 0-1,0 0 1,0 0 0,0 0 0,0 0 0,0 0-1,0 0 1,0 1 0,0-1 0,0 0-1,0 0 1,0 0 0,0 0 0,0 0 0,0 0-1,0 0 1,0 0 0,0 0 0,0 1-1,0-1 1,0 0 0,0 0 0,0 0 0,0 0-1,0 0 1,0 0 0,0 0 0,0 0 0,0 0-1,0 0 1,0 1 0,0-1 0,0 0-1,0 0 1,0 0 0,1 0 0,-1 0 0,0 0-1,0 0 1,0 0 0,0 0 0,0 0 0,0 0-1,0 0 1,10 4 1190,12 2 249,40 8-206,97 34-1,-154-46-1264,-1-1 0,1 1-1,-1 1 1,0-1-1,0 0 1,0 1 0,6 5-1,-9-8 2,0 1 0,0 0-1,-1 0 1,1 0 0,0 0 0,-1 1-1,1-1 1,-1 0 0,1 0-1,-1 0 1,1 0 0,-1 1 0,0-1-1,1 0 1,-1 0 0,0 0-1,0 1 1,0-1 0,0 0 0,0 1-1,0-1 1,-1 0 0,1 0-1,0 0 1,-1 1 0,1-1 0,0 0-1,-1 0 1,0 0 0,1 0-1,-1 0 1,-1 2 0,-14 19 190,-2-1 0,0 0 0,-24 20 0,4-4 113,8-7-144,-141 150 233,177-200-1941,8-3 1115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1417 14483,'11'8'582,"0"-2"-1,1 1 1,0-2-1,0 1 1,0-2-1,21 6 1,80 12 414,-99-20-786,61 6 830,112-2-1,-22-3-613,-124-2-373,1-1 1,-1-3-1,0-1 1,0-3-1,0-1 1,-1-1-1,-1-3 1,1-1-1,58-29 1,156-69 58,-233 103-103,209-92 67,-193 81-24,-1-3 1,-1 0-1,50-43 0,95-58 279,-45 33-210,-106 69-33,-2-1-1,40-42 1,-47 40 11,-2-2 0,0 0 0,20-41 0,9-13 93,65-96 62,-101 161-255,1 1 0,0 1 1,1 0-1,0 0 1,1 2-1,15-11 0,99-56 132,-14 10-44,-86 50-59,47-25 0,-62 37-28,0 0 0,1 1 0,0 1 1,0 0-1,0 1 0,17-2 0,-27 5 3,0 1-1,0-1 1,0 1-1,0 0 1,0 0-1,0 0 1,0 0-1,0 1 1,-1 0-1,1-1 0,-1 1 1,1 1-1,-1-1 1,0 0-1,0 1 1,0 0-1,0-1 1,5 7-1,4 6 15,-1 0 1,15 25-1,-8-10-16,-1-5-7,-2 1 0,-1 0 0,-1 1 0,-1 1 0,10 36 0,1 20 28,65 154 0,65 67-4,-124-259 54,2-1 1,2-1-1,2-2 1,48 45-1,-67-73-62,0 1 0,1-2 0,1 0-1,0-1 1,1-1 0,0-1-1,0-1 1,28 10 0,-16-10-5,0 0 1,1-2-1,0-2 1,62 4-1,-2-3 83,-75-2-80,-16-4-8,0 0 0,-1 0-1,1 0 1,-1 1 0,1-1 0,0 0 0,-1 1-1,1-1 1,-1 0 0,1 1 0,-1-1 0,1 0-1,-1 1 1,0-1 0,1 1 0,-1-1 0,1 1-1,-1-1 1,0 1 0,1-1 0,-1 1-1,0-1 1,0 1 0,1 1 0,-7-6-974,-1-7 1124,5 1-281,1-4-44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15787,'0'0'41,"0"0"-1,0 0 1,0 0-1,0 0 1,-1-1-1,1 1 1,0 0-1,0 0 1,0 0-1,0 0 0,0 0 1,-1 0-1,1 0 1,0-1-1,0 1 1,0 0-1,-1 0 1,1 0-1,0 0 1,0 0-1,0 0 1,0 0-1,-1 0 1,1 0-1,0 0 0,0 0 1,0 0-1,-1 0 1,1 0-1,0 0 1,0 0-1,0 0 1,-1 0-1,1 0 1,0 0-1,0 1 1,0-1-1,0 0 0,-1 0 1,1 0-1,0 0 1,0 0-1,0 0 1,0 0-1,0 1 1,-1-1-1,1 0 1,0 0-1,0 0 1,0 0-1,0 1 0,0-1 1,0 0-1,0 0 1,0 0-1,0 1 1,0-1-1,0 0 1,0 0-1,0 0 1,0 1-1,-6 12 483,5-12-417,-11 36 816,2 1-1,-9 63 1,1 81 60,13 300 281,2-35-419,-47-91-240,9-108-290,36-203-245,2 48-1,3-72 65,1-1 0,2 1 0,0 0 0,9 30 0,-7-39 192,-3-21-669,-4-21-318,0 11 491,1-3-71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46 15643,'-4'-4'279,"1"0"0,-1 0-1,0 1 1,0-1-1,-1 1 1,1 0 0,-1 0-1,0 0 1,0 1 0,1 0-1,-2 0 1,1 0-1,0 0 1,0 1 0,0 0-1,-1 0 1,1 0-1,-1 1 1,1 0 0,0 0-1,-1 0 1,-5 2 0,4-1-164,0 1 1,0 0 0,0 1-1,0-1 1,0 1 0,1 1-1,0-1 1,-1 1 0,1 0 0,1 1-1,-1-1 1,1 1 0,-1 0-1,1 1 1,1-1 0,-6 8-1,0 3-29,0 1-1,1 1 1,1-1-1,1 1 0,0 0 1,-4 23-1,7-28-46,2 1 0,0-1 0,0 1 0,1-1 0,1 1 0,0-1 1,1 1-1,0-1 0,6 24 0,-6-34-23,-1 0 1,1 0-1,0 0 1,0 0-1,1-1 1,-1 1 0,0 0-1,1 0 1,0-1-1,0 1 1,-1-1-1,2 1 1,-1-1-1,0 0 1,0 0 0,1 0-1,-1 0 1,1 0-1,-1-1 1,1 1-1,0-1 1,0 1-1,0-1 1,-1 0 0,1 0-1,0-1 1,1 1-1,-1-1 1,0 1-1,0-1 1,0 0-1,0 0 1,0 0 0,0 0-1,0-1 1,0 1-1,5-3 1,3 0 74,-1-1-1,-1 0 1,1 0 0,-1-1 0,1-1 0,-1 1 0,-1-2 0,1 1-1,14-15 1,-15 12 11,0 0 0,0-1-1,-1 1 1,0-1-1,0-1 1,-1 1 0,-1-1-1,0 0 1,0-1 0,-1 1-1,-1-1 1,0 1-1,0-1 1,-1 0 0,-1 0-1,0-1 1,0 1 0,-1 0-1,-3-19 1,3 28-100,-1 0 0,1 0 0,-1-1 0,0 1 0,0 0 0,0 0-1,-1 0 1,1 0 0,-1 0 0,0 0 0,1 1 0,-1-1 0,0 0 0,-1 1 0,1 0 0,0-1 0,-1 1 0,1 0 0,-1 0 0,0 0 0,0 1 0,1-1 0,-1 0 0,0 1 0,-1 0 0,1 0 0,0 0 0,0 0 0,0 1 0,-1-1-1,1 1 1,0-1 0,0 1 0,-1 0 0,1 1 0,0-1 0,-1 1 0,1-1 0,0 1 0,0 0 0,0 0 0,0 0 0,0 0 0,0 1 0,0 0 0,0-1 0,0 1 0,-2 2 0,-3 3-168,1-1 0,0 1 0,1 0 0,-1 1 1,1-1-1,1 1 0,0 0 0,0 1 0,0-1 0,-3 10 1,5-10 46,0 1 0,0-1 0,1 1 1,0-1-1,0 1 0,1 0 1,0 0-1,0-1 0,1 1 1,0 0-1,2 9 0,8 7-396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17412,'-4'10'2104,"4"6"-1240,-1 2-400,1 2 1937,1-1-1273,6 4-632,0-2-192,-1-4-440,3-1-192,-3-9-360,1-2-376,-3-10 816,2-5-160,2-7-200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18468,'-9'0'1050,"-2"0"2138,19-5-1222,5 0-1844,-1 1 1,1 0 0,0 1-1,0 0 1,1 1-1,-1 1 1,0 0-1,1 1 1,14 2 0,-26-2-116,0 0 0,0 1-1,0-1 1,0 1 0,0 0 0,0-1 0,0 1 0,-1 0 0,1 0 0,0 0 0,-1 1 0,1-1 0,-1 0 0,1 1 0,-1-1 0,1 1 0,-1-1 0,2 3 0,-2-1-4,1 1 0,-1-1 1,0 0-1,0 0 0,0 1 0,0-1 0,-1 1 0,1-1 0,-1 0 0,0 5 0,-1 7 4,-1 0 1,-1 0-1,-8 29 0,9-34 16,-90 281-352,90-290-855,1-5 904,-2-7 114,1-13-338</inkml:trace>
  <inkml:trace contextRef="#ctx0" brushRef="#br0" timeOffset="1">46 221 18172,'4'6'1968,"5"-3"-1176,1 0-359,4-3 1063,2 0-336,7-8-840,1 0-528,3-9 240,-1-3-104,-3-5-168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16339,'-32'53'3241,"25"-43"-2756,1 0-1,0 0 1,0 0-1,1 1 1,-5 14-1,10-24-473,0 1 0,-1-1-1,1 0 1,0 0-1,0 1 1,0-1 0,0 0-1,1 0 1,-1 1-1,0-1 1,0 0 0,1 0-1,-1 0 1,1 0-1,-1 1 1,1-1-1,-1 0 1,1 0 0,0 0-1,-1 0 1,1 0-1,0 0 1,0 0 0,0-1-1,0 1 1,0 0-1,0 0 1,0-1 0,0 1-1,0 0 1,0-1-1,0 1 1,0-1-1,3 1 1,6 2-113,0 0 1,0 0-1,15 1 1,-3 0 3,-15-2 79,0 0 0,-1 1 0,1 0-1,-1 0 1,0 0 0,0 1 0,0 0 0,0 0 0,-1 0-1,1 1 1,-1 0 0,0 0 0,0 0 0,-1 1-1,7 10 1,-9-12 34,1 1 1,-1 0-1,0 0 0,-1 0 0,1 0 0,-1 0 0,0 0 1,0 0-1,0 0 0,-1 1 0,0-1 0,0 0 0,0 0 0,-1 1 1,0-1-1,0 0 0,0 0 0,0 0 0,-1 0 0,0 0 1,-4 8-1,1-5 55,0 0-1,0 0 1,0-1 0,-1 0 0,0 0-1,-1 0 1,1-1 0,-1 0-1,-1 0 1,-14 8 0,19-12-99,0 0 0,-1 0 1,1-1-1,-1 1 0,1-1 0,-1 0 1,0 0-1,1 0 0,-1-1 0,0 1 1,0-1-1,0 0 0,1 0 0,-1 0 1,0 0-1,0-1 0,0 0 0,1 0 1,-1 0-1,0 0 0,1 0 0,-1-1 1,1 1-1,0-1 0,-1 0 0,1 0 1,0-1-1,-4-3 0,0-1-22,1 0 0,0-1 0,0 0 0,0 0 0,1 0 0,1-1 0,-1 1 0,-2-11 0,-14-36-279</inkml:trace>
  <inkml:trace contextRef="#ctx0" brushRef="#br0" timeOffset="1">78 22 17188,'25'0'2256,"0"1"-1256,3 2-416,5-3 1561,2 0-721,1-2-848,1-2-752,-1-2 264,-4 1-184,-5-4-112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20836,'0'-2'2081,"-3"4"-1393,-4 2-296,-6 9 1056,-3 1-375,-4 15-505,-5 3-216,-5 6-344,0 4-72,-1-1-176,1 0-184,7-6-440,3-2-225,8-14-439,6-9-136,8-10 1031,4-7-351,6-12-128</inkml:trace>
  <inkml:trace contextRef="#ctx0" brushRef="#br0" timeOffset="1">92 134 14835,'9'-29'2137,"-4"8"-873,1 0-488,0 11 1224,3 5-303,2 8-449,3 2-240,2 11-472,3 0-215,1 4-426,1 1-415,-1 1-1648,-2-1 1912,-8-2-240,-5 0-208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42 15691,'0'-2'135,"0"0"-1,-1 0 0,1 0 0,-1 0 1,1 1-1,-1-1 0,0 0 0,1 0 0,-1 1 1,0-1-1,0 0 0,0 1 0,0-1 1,-1 1-1,1-1 0,0 1 0,-1 0 0,1-1 1,0 1-1,-1 0 0,0 0 0,1 0 1,-1 0-1,0 0 0,1 1 0,-1-1 1,0 0-1,0 1 0,0-1 0,0 1 0,1 0 1,-1 0-1,0 0 0,0 0 0,0 0 1,-3 0-1,0 1 20,-1-1-1,1 1 1,-1 1 0,1-1-1,-1 1 1,1 0 0,0 0-1,0 1 1,0-1 0,0 1-1,-5 4 1,-4 5-63,1 1-1,1 0 1,0 1 0,1 0-1,0 0 1,1 1 0,1 1-1,1 0 1,-9 20 0,7-10-29,1 0 0,2 1 0,0-1 0,2 2 0,-3 35 0,7-49-25,0 0 0,1 0 1,1-1-1,0 1 0,1 0 0,1-1 0,7 25 0,-6-29-28,0-1 0,0 0 0,0 1-1,1-1 1,0-1 0,1 1 0,0-1-1,0 0 1,0 0 0,1-1-1,0 0 1,10 7 0,-40-32-734,1-1 0,1-1 1,1-1-1,-30-43 0,50 64 755,-1 1 0,1-1 0,0 1-1,0 0 1,-1-1 0,1 1-1,0-1 1,0 1 0,0-1-1,-1 1 1,1-1 0,0 1 0,0-1-1,0 1 1,0-1 0,0 1-1,0-1 1,0 1 0,0-1 0,0 1-1,0-1 1,0 1 0,1-1-1,-1 1 1,0-1 0,0 1 0,0-1-1,1 1 1,-1-1 0,0 1-1,1-1 22,0 0 0,0 0 1,1 1-1,-1-1 0,0 1 0,0-1 0,0 1 0,0-1 0,0 1 0,1 0 0,-1-1 0,2 1 0,46 0 703,-35 1-601,15-1 119,-12 1-461,0-1-1,32-4 1,-45 4 142,0-1 1,0 0-1,0 0 1,1-1 0,-1 1-1,0-1 1,-1 0 0,1 0-1,0 0 1,0 0 0,-1-1-1,0 1 1,1-1-1,-1 0 1,0 0 0,4-6-1,8-21-267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9930,'30'9'385,"-1"-2"1,2-2-1,-1 0 1,1-2-1,33-1 0,155-16 1373,-142 7-1215,446-14 2534,-42 52-1896,122 3-622,-490-34-371,-1-6 0,1-4 0,144-32 0,148-78 1341,-393 116-1484,2-2 2,0 1 0,1 1 0,0 0 0,0 1 1,19-2-1,-37 6-812,1-1 662,1 0 0,-1 0 0,0 0 0,1-1 0,-1 1 1,1 0-1,-1 0 0,1-1 0,-1 1 0,1-1 0,-1 0 0,1 1 0,-1-1 0,1 0 0,-2-1 1,-9-6-404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18036,'-14'19'1280,"-11"8"-1000,1 5-128,4 7 384,0 4-104,7 2-136,4 1-103,7-1-25,2-5 0,7-9-232,4-1-208,9-12-481,2-8 425,2-10 144,5-6-96,1-18-168</inkml:trace>
  <inkml:trace contextRef="#ctx0" brushRef="#br0" timeOffset="1">359 109 18484,'-16'25'1384,"-10"12"-1064,1 6-176,-3 9 432,2 2-191,4-2-169,0-4-144,9-9-448,0-6-257,9-16-311,4-15 416,-3-8 224,5-14-224,0-12-136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15699,'7'1'1457,"0"11"-881,2 2-264,2 3 744,6 0-200,5 2-472,1-2-328,2-8-528,-2-6 2065,-3-9-1553,2-10 80,-2-11-8</inkml:trace>
  <inkml:trace contextRef="#ctx0" brushRef="#br0" timeOffset="1">204 1 14475,'-4'10'642,"1"0"0,0 0 0,1 1-1,0-1 1,0 1 0,1 0 0,1-1 0,1 18 0,2 8-14,11 43 0,-1-3-245,-11-63-425,-1 0 0,0-1 0,-1 1 0,0 0 0,-1 0 0,0-1 0,-1 1 0,0-1 0,-1 1 0,-1-1 0,0 0 0,-1 0 0,0 0 0,0-1 0,-2 1 0,-12 18 0,-52 47-1143,52-58 797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5 544 15379,'-5'20'3408,"19"-38"-758,-8 9-2486,29-46 1237,-2-1 0,30-74 1,35-123-167,-96 248-1220,12-27-6,-14 31-12,0 1 1,0 0 0,1-1 0,-1 1-1,0 0 1,0 0 0,0-1-1,1 1 1,-1 0 0,0 0-1,0-1 1,1 1 0,-1 0-1,0 0 1,1 0 0,-1-1-1,0 1 1,1 0 0,-1 0-1,0 0 1,1 0 0,-1 0-1,0 0 1,1 0 0,-1 0 0,0 0-1,1 0 1,-1 0 0,1 0-6,0 1 0,0 0 0,-1-1 1,1 1-1,-1 0 0,1-1 1,0 1-1,-1 0 0,1 0 1,-1 0-1,0-1 0,1 1 1,-1 0-1,0 0 0,1 0 0,-1 1 1,19 79-154,-14-53-78,2 0 0,0-1 0,19 43 0,-23-63 135,1 0 1,0 0-1,0 0 0,0 0 0,1-1 1,0 0-1,1 0 0,-1 0 1,1-1-1,0 0 0,0 0 1,1 0-1,0-1 0,0 0 1,0 0-1,0-1 0,13 5 0,21 0-341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12243,'3'16'7807,"6"89"-6103,-1 529 586,-5-172-1818,0-400-362,2 0 1,3-1-1,31 115 0,-37-167-69,0 0 0,-1 1 0,1 16 0,0 10 94,-1-33-878,0-9 322,-3-15 99,-4-2 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0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14995,'-3'-7'1960,"0"7"-568,-1 15 131,-2 26-421,8 470 1998,3-361-2859,-2 78-85,15 230-45,-17-445-117,1 11-16,1 0 0,1 0 0,1 0 0,11 31 0,-16-55-7,0 0 0,0 0-1,1 0 1,-1 0 0,0 0 0,0 0 0,0 0-1,1 0 1,-1 0 0,0 0 0,0 0 0,1-1 0,-1 1-1,0 0 1,0 0 0,0 0 0,0 0 0,1 0 0,-1 0-1,0-1 1,0 1 0,0 0 0,0 0 0,0 0-1,1-1 1,-1 1 0,0 0 0,0 0 0,0 0 0,0-1-1,0 1 1,0 0 0,0 0 0,0 0 0,0-1 0,0 1-1,0 0 1,0 0 0,0-1 0,0 1 0,7-48-530,0 13 215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16516,'-1'-1'167,"-1"0"0,0 1 0,1-1 1,-1 1-1,0-1 0,1 1 1,-1 0-1,0 0 0,1 0 1,-1 0-1,0 0 0,0 0 1,1 0-1,-1 1 0,0-1 1,1 0-1,-1 1 0,1 0 1,-1-1-1,0 1 0,1 0 1,-1 0-1,1 0 0,0 0 1,-1 0-1,1 0 0,-2 2 1,-3 2 80,1 0 0,0 0 0,0 1 0,1-1 0,-5 9 0,4-7-149,1 0 1,1 0 0,-1 1-1,1 0 1,1 0-1,-1 0 1,1 0 0,1 0-1,-1 0 1,1 0 0,1 0-1,0 1 1,0-1-1,0 0 1,4 16 0,-4-22-85,1-1 1,-1 1-1,1-1 1,-1 1-1,1-1 1,0 1-1,0-1 1,0 0-1,-1 1 1,1-1-1,1 0 1,-1 0-1,0 0 1,0 0-1,0 1 1,1-2-1,-1 1 1,0 0-1,1 0 1,-1 0-1,1-1 1,-1 1-1,4 0 1,-2 0 4,0-1 1,1 0-1,-1 0 0,0 0 1,0-1-1,1 1 1,-1-1-1,0 1 0,0-1 1,1 0-1,2-2 0,6-3 64,-1 0-1,0 0 0,0-1 0,0-1 1,9-8-1,-6 3 130,0 0 1,-1-1 0,14-20 0,-23 28-115,0 0 1,0 0-1,-1 0 1,1-1-1,-2 1 1,1-1 0,-1 0-1,0 0 1,0 0-1,-1 0 1,2-13 0,-3 18-70,0-1 0,0 1 0,0 0 0,-1 0 1,1-1-1,0 1 0,-1 0 0,0 0 0,1-1 1,-1 1-1,0 0 0,0 0 0,0 0 0,0 0 1,-1 0-1,1 0 0,0 1 0,-1-1 0,0 0 1,1 1-1,-1-1 0,0 1 0,0-1 0,1 1 0,-1 0 1,0 0-1,0 0 0,-1 0 0,1 0 0,0 0 1,0 1-1,0-1 0,0 1 0,-5-1 0,3 1-45,0-1 0,-1 2-1,1-1 1,0 0-1,-1 1 1,1 0-1,0 0 1,0 0-1,0 0 1,0 1 0,0-1-1,0 1 1,0 0-1,0 1 1,0-1-1,1 0 1,-5 5-1,1 0-227,1 0-1,0 1 0,0 0 0,1 0 0,-5 9 0,8-13-2,0-1-1,1 1 0,-1 0 1,1-1-1,0 1 0,0 0 1,0 0-1,0 0 1,1 0-1,0 0 0,0 0 1,0-1-1,0 1 0,0 0 1,2 4-1,2-1-512,3-5-111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17852,'12'7'1840,"-7"6"-1136,0 2-264,-2 7 865,-1 4-241,-2 4-416,-1 3-168,-2-2-496,2-1-272,-2-8-672,3-4-216,0-12 896,3-24-929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13747,'0'0'66,"0"0"0,0 0-1,0-1 1,0 1 0,0 0 0,0 0 0,0-1-1,0 1 1,0 0 0,-1 0 0,1 0 0,0-1-1,0 1 1,0 0 0,0 0 0,0 0 0,-1-1-1,1 1 1,0 0 0,0 0 0,0 0 0,0 0-1,-1-1 1,1 1 0,0 0 0,0 0 0,-1 0-1,1 0 1,0 0 0,0 0 0,0 0 0,-1 0-1,1 0 1,0 0 0,0 0 0,-1 0 0,1 0-1,-11 6 918,-8 15 932,9-5-1712,0 0 0,1 0-1,1 1 1,1 0-1,0 0 1,1 1 0,1 0-1,1 0 1,0 0-1,-2 35 1,6-51-176,0 0-1,0 0 1,0 0 0,0 0 0,0 0 0,1-1-1,-1 1 1,0 0 0,1 0 0,0 0-1,-1-1 1,1 1 0,0 0 0,0 0 0,0-1-1,0 1 1,0-1 0,0 1 0,2 1-1,-2-3 4,0 1 0,1 0-1,-1-1 1,0 0-1,1 1 1,-1-1-1,1 0 1,-1 1-1,0-1 1,1 0 0,-1 0-1,1 0 1,-1 0-1,0-1 1,1 1-1,-1 0 1,1-1-1,-1 1 1,0 0-1,1-1 1,-1 0 0,0 1-1,0-1 1,1 0-1,-1 0 1,0 1-1,1-3 1,9-4 126,-2-1 0,1-1 0,-1 1 1,0-2-1,-1 1 0,0-1 0,7-12 0,-14 21-133,-1 0-1,1 1 1,0-1-1,-1 0 1,1 0 0,-1 0-1,1 0 1,-1 0-1,0 0 1,1 0-1,-1-1 1,0 1-1,0 0 1,0 0-1,0 0 1,0 0-1,0 0 1,0 0-1,0 0 1,0-2-1,-1 2 3,1 1 0,-1-1 0,1 0 0,-1 1 0,0-1 0,1 1 0,-1-1 0,0 1 0,1 0 0,-1-1 0,0 1 0,1 0 0,-1 0 0,0-1 0,0 1 0,1 0 0,-1 0 0,0 0-1,0 0 1,0 0 0,-1 0 0,-3 0 82,-1 1 0,0-1-1,0 2 1,0-1 0,1 0-1,-8 4 1,-28 17 200,38-20-315,1-1 0,0 1-1,-1 0 1,1 0 0,0 1 0,0-1 0,0 0 0,0 1 0,0-1 0,1 1 0,-1-1-1,1 1 1,-1 3 0,1-6-26,1 0 0,0 1 0,0-1 0,0 1 0,0-1 0,0 0 0,-1 1 0,1-1 0,0 1 0,0-1 0,0 1 0,0-1 0,0 1 0,0-1 0,1 0 1,-1 1-1,0-1 0,0 1 0,0-1 0,0 0 0,0 1 0,1-1 0,-1 1 0,0-1 0,0 0 0,0 1 0,1-1 0,-1 0 0,0 1 0,1-1 0,-1 0 0,0 0 0,1 1 0,-1-1 0,0 0 0,1 0 0,-1 1 0,1-1 0,-1 0 0,0 0 0,1 0 0,-1 0 0,1 0 0,-1 0 0,1 0 0,-1 0 0,0 0 0,1 0 0,-1 0 0,1 0 0,-1 0 0,1 0 0,-1 0 0,0 0 0,1 0 0,-1 0 0,1-1 0,-1 1 0,1-1 0,31-11-939,-27 10 915,23-10-567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18428,'-3'3'222,"0"0"0,0 0 0,0 1 0,0-1 0,1 1 0,0 0 0,-1 0 0,1 0 0,1 0 0,-1 0 0,1 0 1,-1 1-1,1-1 0,1 0 0,-1 1 0,0-1 0,1 6 0,0-9-218,0 0 1,1-1-1,-1 1 0,0-1 1,1 1-1,-1-1 1,0 1-1,1-1 0,-1 1 1,1-1-1,-1 1 1,0-1-1,1 1 0,-1-1 1,1 0-1,-1 1 1,1-1-1,0 0 0,-1 1 1,1-1-1,-1 0 1,1 0-1,0 1 0,-1-1 1,1 0-1,-1 0 1,1 0-1,0 0 0,-1 0 1,1 0-1,0 0 1,-1 0-1,2-1 0,28-3-5,-19 2 9,-6 2-10,0 0 0,0 0 0,0 0-1,0 1 1,0 0 0,0-1 0,0 2 0,0-1 0,0 1 0,0-1 0,-1 1 0,1 1 0,-1-1 0,8 6-1,-10-7 14,0 1 0,0 0-1,-1-1 1,1 1-1,-1 0 1,1 0-1,-1 0 1,1 1-1,-1-1 1,0 0-1,0 0 1,0 1-1,-1-1 1,1 1-1,0-1 1,-1 0-1,0 1 1,1-1-1,-1 1 1,0-1-1,0 1 1,0-1 0,-1 1-1,1-1 1,-1 1-1,1-1 1,-1 1-1,0-1 1,0 0-1,0 1 1,-2 3-1,1-2 3,0-1-1,0 1 1,0-1-1,0 0 1,-1 0 0,1 1-1,-1-1 1,-4 4-1,6-7-37,0 1-1,1-1 1,-1 0-1,0 1 1,1-1-1,-1 0 1,0 1-1,0-1 1,1 0-1,-1 0 0,0 0 1,0 0-1,1 0 1,-1 0-1,0 0 1,0 0-1,1 0 1,-1 0-1,-1 0 1,0-1-5,1 0 0,-1 0 0,1 0 0,0 1 1,0-1-1,-1 0 0,1-1 0,0 1 0,0 0 1,0 0-1,0 0 0,0-1 0,-1-1 0,-8-16-244</inkml:trace>
  <inkml:trace contextRef="#ctx0" brushRef="#br0" timeOffset="1">46 91 17076,'3'-6'1920,"5"3"-1032,4-3-304,5 1 1257,4 0-449,8-3-528,3 0-296,3-2-584,0 3-328,-8-1 360,-8-1-120,-12-7-104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 13323,'0'-2'399,"1"-1"1,-1 1-1,1-1 0,-1 1 1,0 0-1,0-1 0,0 1 1,-1-1-1,1 1 1,0 0-1,-1-1 0,1 1 1,-1 0-1,0-1 0,0 1 1,-1-2-1,1 3-291,0 0 0,0 0 0,0 0 0,0 1 0,0-1 0,0 0 0,-1 1 0,1-1 0,0 1 0,0-1 0,0 1 0,-1 0 0,1-1-1,0 1 1,-1 0 0,1 0 0,0 0 0,0 0 0,-1 0 0,1 0 0,0 0 0,0 1 0,-1-1 0,1 0 0,0 1 0,0-1 0,-1 1 0,1-1 0,0 1 0,0 0 0,0-1-1,-1 2 1,-8 4 38,0 0-1,1 1 0,0 0 1,0 1-1,0 0 1,1 0-1,-9 12 0,12-14-135,0 1-1,1-1 1,0 1-1,0 0 0,0 0 1,1 0-1,0 0 1,1 0-1,0 1 1,0-1-1,-2 15 1,4-21-9,0 0 0,0 1 1,0-1-1,0 0 1,0 0-1,0 1 1,1-1-1,-1 0 0,0 0 1,1 1-1,-1-1 1,1 0-1,-1 0 0,1 0 1,-1 0-1,1 0 1,0 0-1,0 0 1,0 0-1,-1 0 0,1 0 1,0 0-1,0 0 1,2 1-1,-1-1 2,1 0 1,-1 0-1,1-1 1,-1 1-1,1 0 0,-1-1 1,1 0-1,-1 0 1,1 1-1,-1-1 0,5-1 1,2 0 20,-1-1-1,1 1 1,-1-2 0,1 1 0,-1-1 0,10-5-1,-4 0 148,0 0-1,25-20 1,-36 26-116,0-1 0,0 1 0,0-1 0,-1 0 0,1 0 0,-1 0 0,1 0 0,-1 0 0,0 0 0,-1 0 0,1-1 1,0 1-1,-1-1 0,0 0 0,0 1 0,0-1 0,0 0 0,0-6 0,-1 9-33,-1-1 0,1 1 0,0-1 0,-1 1-1,1-1 1,-1 1 0,0 0 0,1-1 0,-1 1 0,0 0 0,0-1 0,0 1 0,0 0 0,0 0-1,0 0 1,0 0 0,0 0 0,0 0 0,-1 0 0,1 0 0,0 0 0,-1 1 0,1-1-1,0 0 1,-1 1 0,1-1 0,-1 1 0,1 0 0,-1-1 0,1 1 0,-1 0 0,1 0-1,-1 0 1,0 0 0,-1 1 0,-1-1-77,0 0 0,-1 0 0,1 1 1,0-1-1,0 1 0,0 0 0,0 0 0,0 1 0,0-1 0,1 1 0,-1 0 1,-5 3-1,8-3-101,-1-1 1,1 1-1,-1-1 0,1 1 1,0 0-1,-1-1 0,1 1 1,0 0-1,0 0 1,0 0-1,1 0 0,-1 0 1,0 0-1,1 0 1,-1 0-1,1 0 0,0 0 1,-1 0-1,1 1 0,0-1 1,0 0-1,1 0 1,-1 0-1,0 0 0,1 0 1,-1 0-1,1 0 1,0 0-1,-1 0 0,1 0 1,0 0-1,0 0 1,1 0-1,-1 0 0,0-1 1,1 1-1,2 2 0,14 12-952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13123,'39'4'1851,"57"1"0,-24-2-1226,1640 13 2529,-898-62-1634,-384 19-287,-197 27-947,-109 2-865,-123-2 535,18-1-393,-19 1 426,0 0-1,1 0 0,-1 0 1,0 0-1,1 0 1,-1 0-1,0 0 0,1 0 1,-1 0-1,1 0 0,-1 0 1,0-1-1,1 1 0,-1 0 1,0 0-1,1 0 1,-1 0-1,0 0 0,1-1 1,-1 1-1,0 0 0,0 0 1,1-1-1,-1 1 1,0 0-1,0 0 0,1-1 1,-1 1-1,0 0 0,0-1 1,0 1-1,1 0 0,-1-1 1,0 1-1,0 0 1,0-1-1,0 1 0,0 0 1,0-1-1,-4-5-277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19252,'0'5'1672,"0"2"-1175,-2 4-217,1 6 816,1 2-336,1 4-424,1 0-200,2 1-248,-1-2-200,3-6-392,1-5-216,2-10-1529,-2-3 1993,0-7-400,2-2-208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18532,'0'0'115,"-1"0"0,1 0 1,-1 0-1,1 0 0,-1 0 0,1-1 0,-1 1 1,1 0-1,-1 0 0,1 0 0,-1 1 0,1-1 1,-1 0-1,1 0 0,-1 0 0,1 0 0,0 0 0,-1 0 1,1 1-1,-1-1 0,1 0 0,-1 0 0,1 1 1,0-1-1,-1 0 0,1 1 0,0-1 0,-1 0 1,1 1-1,0-1 0,-1 1 0,-5 19 1089,7 28-1284,-1-44 214,1 0-134,-1 1 0,1 0-1,0-1 1,0 1 0,1-1 0,-1 1 0,1-1 0,0 0 0,0 0 0,0 0 0,1 0 0,-1 0 0,1 0-1,0 0 1,0-1 0,1 1 0,4 3 0,3 1-1,1 0 0,0-1 0,1-1 0,17 8 0,-12-7-1,26 16 1,-42-22 3,0 0 0,0 1 0,0-1 0,-1 0 0,1 1 0,0-1 0,-1 1 0,1-1 0,-1 1 0,0 0 0,1-1 0,-1 1-1,0 0 1,0 0 0,0 0 0,0 0 0,-1 0 0,1 0 0,0 0 0,-1 0 0,0 1 0,1-1 0,-1 0 0,0 3 0,-1-2 1,0 0 1,1 0 0,-1 0-1,-1 0 1,1 0 0,0 0-1,-1 0 1,0 0 0,1-1-1,-1 1 1,0-1 0,0 1-1,0-1 1,-1 0 0,1 0-1,-5 3 1,2-2 26,-1 1 0,0-1 0,0-1 0,0 1 0,0-1 0,0 0 0,0 0 0,-1-1 0,1 0 0,-1 0 0,1 0 0,-1-1 0,1 0 0,-9-1 0,13 1-18,0 0-1,-1-1 1,1 1-1,-1-1 0,1 1 1,0-1-1,-1 0 1,1 0-1,0 0 0,0 0 1,0 0-1,-1 0 0,1-1 1,0 1-1,1 0 1,-1-1-1,0 0 0,0 0 1,1 1-1,-1-1 1,1 0-1,-1 0 0,1 0 1,0-1-1,0 1 1,0 0-1,0 0 0,0-1 1,1 1-1,-1 0 1,1-1-1,-1 1 0,1-1 1,0 1-1,0 0 1,0-1-1,0 1 0,0-1 1,1 1-1,0-4 1,2-6-3,0 1 1,1 0-1,0 0 1,1 0 0,6-12-1,36-52 193,-23 40 5,-21 30-185,3-5 163,1 0 0,-1-1-1,-1 0 1,8-23 0,-12 32-151,0 0 1,-1 0-1,0 0 1,1 1-1,-1-1 1,0 0 0,0 0-1,0 0 1,0 0-1,0 0 1,0 0 0,-1 1-1,1-1 1,0 0-1,-1 0 1,0 0-1,1 1 1,-1-1 0,0 0-1,0 1 1,0-1-1,0 0 1,0 1 0,0 0-1,-1-1 1,1 1-1,0 0 1,-1-1-1,1 1 1,-1 0 0,0 0-1,1 0 1,-1 0-1,0 0 1,1 1 0,-1-1-1,0 1 1,0-1-1,0 1 1,-2-1 0,-1 0-25,1 1 0,-1-1 0,1 1 0,0 0 0,-1 1 0,1-1 0,0 1 0,-1 0 0,1 0 0,0 0 0,0 0 0,0 1 0,0 0 0,0 0 0,0 0 0,-6 4 0,7-4-109,0 0 1,1 0-1,-1 1 0,1-1 0,-1 0 0,1 1 1,0-1-1,0 1 0,0 0 0,0 0 0,1 0 1,-1 0-1,1 0 0,-1 0 0,1 0 0,0 1 1,0-1-1,1 0 0,-1 1 0,1-1 0,0 0 1,0 4-1,2-1-333,3-5-50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17892,'1'-16'3243,"1"25"-537,1 28-1318,-4-15-1303,0-15-77,1 0 1,-1 0-1,1 0 1,1 0-1,-1 0 0,1 0 1,1 0-1,-1 0 1,1 0-1,4 10 1,-5-16-9,0 0 1,0 0 0,0 0 0,1 0-1,-1 0 1,0 0 0,1 0 0,-1-1-1,0 1 1,1 0 0,-1-1-1,1 1 1,-1-1 0,1 1 0,-1-1-1,1 0 1,-1 1 0,3-1-1,33 0-16,-16-1 17,-17 1-1,-1 0-1,1 1 1,0-1-1,-1 1 1,1 0-1,-1 0 0,1 0 1,-1 1-1,1-1 1,-1 1-1,0 0 1,0 0-1,0 0 1,0 0-1,5 5 0,-7-6 13,0 1 0,1 0 0,-1-1 0,0 1 0,0 0 0,-1 0 0,1 0 0,0-1 0,-1 1 0,1 0-1,-1 0 1,1 0 0,-1 0 0,0 0 0,0 0 0,0 0 0,0 0 0,0 0 0,0 0 0,0 0-1,-1 0 1,1 0 0,-1 0 0,0 0 0,1 0 0,-1 0 0,0-1 0,0 1 0,0 0 0,-2 2 0,-1 1 107,0 0 0,-1 0 0,1 0 0,-1 0 0,0-1 0,0 0 1,0 0-1,0-1 0,-1 1 0,0-1 0,1 0 0,-1 0 0,0-1 1,-10 3-1,13-4-181,0-1 1,1 1 0,-1-1 0,0 0 0,0 0-1,0 0 1,0 0 0,1 0 0,-1 0 0,0-1-1,0 1 1,0-1 0,1 0 0,-1 0 0,0 0-1,1 0 1,-1 0 0,1-1 0,0 1 0,-1-1 0,1 0-1,0 1 1,0-1 0,0 0 0,0 0 0,0 0-1,0-1 1,1 1 0,-1 0 0,1-1 0,-1 1-1,1-1 1,0 0 0,-1-3 0,-2-8-878,0 0 0,1 0 1,1 0-1,0 0 0,1 0 1,1-19-1,12-85-2483,-11 111 3808,0 0-1,1 0 1,-1 0 0,1 1 0,1-1-1,-1 0 1,1 1 0,6-10 0,-6 13-15,0-1 1,0 1-1,0-1 1,0 1-1,1 0 1,-1 0-1,1 1 1,0-1-1,0 1 1,0 0-1,0 0 1,0 0 0,0 0-1,5 0 1,48-12 1521,-43 12-1927,0-1 1,-1 0-1,0-1 0,0 0 1,0-2-1,14-6 0,-15 2-144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2 775 16099,'-2'5'2388,"10"-11"-1212,22-21-376,-18 16-261,380-366 2473,-101 93-2386,-281 273-1141,1 1 1,0 0-1,1 1 1,0 1-1,1 0 0,19-10 1,-27 17-104,-4 3-78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11 861 16740,'-9'28'1228,"8"-27"-1208,1-1 0,0 0 0,0 0 0,0 0 1,0 0-1,0 0 0,0 1 0,0-1 1,0 0-1,0 0 0,-1 0 0,1 0 1,0 1-1,0-1 0,0 0 0,0 0 1,0 0-1,0 0 0,0 1 0,0-1 0,0 0 1,0 0-1,0 0 0,0 0 0,0 1 1,1-1-1,-1 0 0,0 0 0,0 0 1,0 0-1,0 1 0,0-1 0,0 0 1,0 0-1,0 0 0,0 0 0,1 0 0,-1 0 1,0 1-1,0-1 0,0 0 0,0 0 1,0 0-1,1 0 0,-1 0 0,0 0 1,0 0-1,0 0 0,0 0 0,1 0 1,-1 0-1,4-3 224,1 0 1,-1-1-1,0 0 1,0 0-1,3-5 0,19-18 165,442-407 2399,-137 165-4186,-306 250 940,2 0-31,-2-2 0,34-34 0,-41 31-207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15595,'13'1'1473,"21"-22"-817,9-19-216,23-23 632,10-7-104,19-12-232,5-4 25,2-3-217,-6 3-184,-13 14-592,-7 15-392,-22 24 560,-13 10-144,-24 23-80</inkml:trace>
  <inkml:trace contextRef="#ctx0" brushRef="#br0" timeOffset="1">385 737 15475,'-3'13'1617,"15"-19"-865,8-16-264,17-19 960,9-12-424,14-10-239,6-3-161,1-1-648,1 2-464,-7 12 432,-8 9-8,-17 19-160,-8 14-169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17068,'8'6'1632,"12"-21"-992,6-11-224,13-12 688,4-8-151,4-6-545,-1-1-328,-4 3-528,-7 1 488,-6 11-184,-6 5-136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4817 162 14195,'5'-5'241,"0"-1"0,-1 0-1,0 0 1,0 0 0,0 0 0,3-9 0,-6 13-201,0 0 1,0 0 0,0 1-1,-1-1 1,1 0 0,0 0-1,-1 0 1,0 0 0,1 0-1,-1 1 1,0-1 0,0 0-1,0 0 1,0 0 0,-1 0 0,1 0-1,0 0 1,-1 0 0,1 0-1,-1 1 1,0-1 0,0 0-1,0 0 1,0 1 0,0-1-1,0 0 1,0 1 0,0-1-1,-2-1 1,-2 0 35,-1 0-1,1 0 1,-1 0-1,0 0 1,1 1-1,-1 0 1,-11-2-1,-50-6 326,49 8-295,-122-11 124,-141 5 0,-142 25-62,-47-1 75,-769 17-99,837-19-167,-249 16 121,477-14 33,-291 66 0,406-68-90,2 3 0,1 3 0,0 2 0,1 2 0,-86 53 0,139-76 10,1 0 0,0 0 0,0 0 1,0 0-1,-1-1 0,1 1 0,0 0 1,-1-1-1,1 1 0,-1-1 0,1 1 1,-1-1-1,1 0 0,0 0 1,-1 1-1,1-1 0,-4-1 0,4 0-20,1 0 0,-1 0-1,1 0 1,-1 0 0,1 0-1,0 0 1,-1 0 0,1 0-1,0 0 1,0 0 0,-1 0-1,1 0 1,0-1 0,0 1 0,0 0-1,1 0 1,-1 0 0,0 0-1,0 0 1,1-1 0,-1 1-1,0 0 1,1 0 0,0-1-1,9-25 244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23 138 15187,'-5'9'535,"2"1"0,-1 0-1,1 1 1,1-1 0,0 0 0,0 1-1,1 16 1,0-5-165,2 1-1,5 32 1,-5-48-322,1 0 1,-1 1 0,1-1-1,1 0 1,-1-1 0,1 1-1,0 0 1,1-1 0,6 10-1,-8-13-40,0-1 1,0 0-1,0 0 1,0 0-1,0-1 0,0 1 1,1 0-1,-1-1 0,1 0 1,-1 1-1,1-1 0,-1 0 1,1 0-1,0 0 0,-1-1 1,1 1-1,0-1 0,0 1 1,0-1-1,-1 0 0,1 0 1,0 0-1,0-1 0,0 1 1,-1-1-1,1 1 1,4-3-1,1 0 17,0 0-1,0-1 1,-1-1 0,0 1-1,1-1 1,-2 0 0,1-1-1,-1 1 1,1-1-1,-1-1 1,-1 1 0,0-1-1,5-7 1,2-5 125,-1 0 0,-1-1 0,14-38 0,-21 50-75,0 1 0,-1 0 0,0-1 0,0 1 0,-1-1 1,0 0-1,0 1 0,-1-1 0,1 0 0,-2 1 0,0-9 0,1 16-66,0 0 1,0 0-1,0-1 1,0 1 0,0 0-1,0 0 1,0 0 0,-1-1-1,1 1 1,0 0-1,0 0 1,0 0 0,0-1-1,0 1 1,0 0-1,0 0 1,0 0 0,0 0-1,-1-1 1,1 1 0,0 0-1,0 0 1,0 0-1,0 0 1,0 0 0,-1 0-1,1 0 1,0-1 0,0 1-1,0 0 1,0 0-1,-1 0 1,1 0 0,0 0-1,0 0 1,0 0-1,-1 0 1,1 0 0,0 0-1,0 0 1,-1 0-1,-5 7 195,-1 13-31,5-7-123,0 0 0,1 0 0,0 0 1,1 0-1,1 0 0,0 0 0,4 16 0,-3-20-44,0 1-1,1-1 0,0 0 1,1 0-1,0 0 0,0 0 1,1-1-1,0 1 0,0-1 1,9 10-1,-11-16 11,-1 1 0,1-1 0,-1 1 0,1-1-1,0 0 1,0 0 0,-1 0 0,2-1 0,-1 1 0,0-1 0,0 0 0,0 1 0,1-1 0,-1-1 0,0 1 0,1 0-1,-1-1 1,1 0 0,-1 0 0,1 0 0,-1 0 0,0 0 0,1-1 0,-1 1 0,1-1 0,-1 0 0,0 0 0,4-2-1,-2 0 46,0 0-1,0 0 0,0 0 1,0-1-1,-1 0 0,1 1 1,-1-2-1,0 1 0,0-1 1,0 1-1,-1-1 0,0 0 1,0 0-1,0 0 0,4-11 1,-4 7 49,0 0-1,-1 0 1,0 0 0,-1-1 0,0 1 0,0-11-1,-1 16-76,0 0-1,0 0 0,0 0 0,-1 1 0,1-1 0,-1 0 0,0 0 0,-1 1 0,1-1 0,0 0 0,-1 1 0,0-1 0,0 1 0,0 0 0,0 0 0,-1 0 0,-3-5 0,5 8-29,1-1-1,-1 1 0,0 0 0,1-1 1,-1 1-1,1 0 0,-1-1 0,0 1 1,1 0-1,-1 0 0,0-1 0,0 1 1,1 0-1,-1 0 0,0 0 0,1 0 1,-1 0-1,0 0 0,0 0 0,1 0 1,-1 0-1,0 0 0,1 1 0,-1-1 1,0 0-1,1 0 0,-1 1 0,0-1 1,1 0-1,-1 1 0,1-1 0,-1 1 1,0-1-1,1 1 0,-1-1 0,1 1 1,-1-1-1,1 1 0,0-1 0,-1 1 1,1 0-1,0-1 0,-1 1 0,1 0 1,0-1-1,0 1 0,-1 0 0,1-1 1,0 1-1,0 0 0,0 0 0,0 0 1,0 0-6,-1 0 1,1 0 0,0 0 0,0 0 0,-1 0 0,1-1 0,0 1 0,0 0 0,0 0 0,0 0 0,0 0 0,1 0 0,-1 0 0,0 0 0,0 0 0,1 0 0,-1 0 0,0-1-1,1 1 1,-1 0 0,1 0 0,-1 0 0,1 0 0,-1-1 0,1 1 0,-1 0 0,1-1 0,0 1 0,0 0 0,-1-1 0,1 1 0,0-1 0,0 1 0,0-1 0,-1 0 0,1 1-1,0-1 1,0 0 0,0 1 0,0-1 0,0 0 0,1 0 0,2 0-2,0-1 1,0 1-1,0-1 0,0 0 1,0 0-1,0 0 0,0-1 1,0 0-1,-1 1 0,1-1 0,-1 0 1,1-1-1,-1 1 0,0-1 1,1 1-1,-2-1 0,1 0 1,0 0-1,0-1 0,-1 1 0,4-6 1,-2 2-1,0 0 1,-1 0-1,0 0 1,0-1-1,-1 1 1,0-1-1,0 0 1,0 1-1,-1-1 1,0-10-1,-3 10-23,-3 11 7,-4 15-14,7-9 28,0 1 0,1 0 1,1 0-1,-1 1 1,1-1-1,1 0 0,0 0 1,0 0-1,4 12 0,-3-16 1,0 1 1,0 0-1,1 0 0,0-1 0,0 1 0,0-1 0,1 0 0,0 0 0,0-1 0,1 1 0,0-1 0,0 0 0,10 9 0,-13-13 0,0 1 1,0-1-1,0 0 0,0 0 0,1 0 0,-1 0 0,0 0 0,0 0 0,1-1 0,-1 1 0,0-1 0,1 0 0,-1 0 1,0 1-1,1-1 0,-1-1 0,1 1 0,3-1 0,-3 0 1,1-1-1,0 1 1,-1-1 0,1 0 0,-1 0-1,0 0 1,0 0 0,1-1-1,-1 1 1,3-5 0,4-5-6,0-1-1,-1 0 1,0 0 0,9-20-1,-4 5 15,14-40-1,-24 57 5,0-1 1,-1 0 0,-1 0 0,0 0 0,0 0 0,-1-19-1,-4 21 0,-3 17-15,-3 19 0,6-14 1,1 1 1,1-1-1,0 1 1,0-1-1,1 1 1,1-1-1,0 1 1,1-1-1,0 1 1,1-1-1,5 14 1,-5-20 0,-1 0 1,1 0 0,0 0-1,0-1 1,1 1-1,-1-1 1,1 0-1,0 0 1,1 0-1,6 5 1,-7-7 0,0-1 0,-1 1 0,1-1 0,0 0 0,0 0-1,1-1 1,-1 1 0,0-1 0,0 0 0,1 0 0,-1 0 0,1-1 0,-1 0 0,1 1 0,-1-2 0,6 1 0,-2-2-1,0 0 1,0 0 0,0-1 0,0 0 0,-1 0 0,1-1-1,-1 0 1,0 0 0,0-1 0,0 0 0,-1 0-1,0 0 1,0-1 0,0 0 0,-1 0 0,6-9 0,-3 5 10,0-1 0,-1-1 0,-1 1 1,0-1-1,0 0 0,-1-1 1,-1 1-1,0-1 0,2-16 1,-6 18 17,-5 20-47,-6 21-193,-7 47-2095,18-67 1901,5-10-151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18788,'-7'-6'2289,"-2"6"-1497,-4 0-376,4 2 1576,7 2-1088,2 2-384,5-1-1112,4 1-536,-1-4 920,-2 2-208,-1-1-160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280 110 14635,'2'-1'143,"0"-1"1,0 1-1,0 0 0,-1-1 1,1 1-1,-1-1 0,1 1 1,-1-1-1,0 0 0,1 0 1,-1 0-1,0 1 1,0-1-1,0 0 0,-1 0 1,1-1-1,0 1 0,-1 0 1,1 0-1,-1 0 0,0 0 1,0 0-1,1-1 0,-2 1 1,1 0-1,0 0 0,0 0 1,-1 0-1,1-1 0,-1 1 1,1 0-1,-1 0 0,0 0 1,0 0-1,0 0 0,0 0 1,0 1-1,-1-1 0,1 0 1,-1 0-1,1 1 0,-1-1 1,1 1-1,-1 0 0,0-1 1,0 1-1,-2-1 0,-1-1-28,0 0 0,0 0 0,0 1 0,-1 0 0,1 0 0,-1 0 0,0 1 0,0-1 1,1 2-1,-1-1 0,0 0 0,0 1 0,0 0 0,0 1 0,-8 1 0,6 0-78,1 0 1,0 1 0,-1 0-1,1 0 1,1 0 0,-1 1-1,0 0 1,1 1-1,0-1 1,-10 10 0,6-4-46,1 1-1,0 0 1,1 0 0,0 1 0,0 0 0,1 0 0,1 1-1,0-1 1,1 2 0,0-1 0,1 0 0,-3 21 0,6-28 3,0 0-1,1 0 1,0 0 0,0 0 0,0 0 0,1 0 0,0 0 0,0 0-1,1 0 1,-1 0 0,1-1 0,1 1 0,-1 0 0,4 5 0,-3-7-1,0 0 0,1 0 1,-1 0-1,1 0 0,0 0 0,0-1 1,0 1-1,1-1 0,-1-1 1,1 1-1,-1 0 0,1-1 1,0 0-1,0 0 0,10 2 1,1-1 1,-1-1 0,1 0 0,-1-2 0,1 0 0,-1 0 0,1-1 0,-1-1 0,0-1 0,1 0 0,19-7 0,-16 3 57,-1 0 0,1-1-1,-1-1 1,-1 0-1,1-2 1,-2 0 0,24-20-1,-33 24 17,0 0 0,-1 0 1,0 0-1,0-1 0,-1 0 0,0 0 0,0-1 1,-1 1-1,0-1 0,-1 0 0,4-12 0,-6 18-46,0-1 0,-1 1 0,1 0 0,-1-1 0,0 1 0,0-1 0,0 1 1,0 0-1,0-1 0,-1 1 0,0-1 0,1 1 0,-1 0 0,0 0 0,-1 0 0,1-1 0,-1 1 0,1 0 0,-1 1 0,0-1 0,0 0 0,0 0 0,0 1 0,-1-1 0,1 1 0,-1 0 0,0 0 0,1 0 0,-1 0 0,0 0 0,0 0 0,0 1 0,0 0 0,-4-2 0,1 1-191,1 0 0,-1 1 1,0 0-1,0 0 0,0 0 0,0 0 0,0 1 0,0 0 0,0 0 0,-1 1 0,1 0 0,-11 3 0,8-1-553,0 0 0,0 1 0,0 0 1,0 1-1,1 0 0,0 0 1,-11 9-1,5-1-676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38 386 18156,'-1'-2'183,"1"1"0,0 0-1,0-1 1,-1 1 0,1 0 0,0-1 0,0 1 0,0 0-1,0-1 1,1 1 0,-1 0 0,0-1 0,1 1 0,-1 0 0,0-1-1,2 0 1,11-25 530,-6 15-155,48-117 507,-49 111-975,-1 1 0,-1-1 1,0 0-1,-1-1 0,0-28 0,-3 44-59,0 0 0,0 0 0,0 0 0,-1 0 0,1 0 0,-1 0 0,0 0-1,0 0 1,0 0 0,0 0 0,-1 1 0,1-1 0,-1 0 0,-3-3 0,4 5-18,0 0-1,0 0 1,0 0 0,-1 0 0,1 1-1,0-1 1,0 0 0,-1 1-1,1-1 1,0 1 0,-1 0 0,1-1-1,0 1 1,-1 0 0,1 0 0,0 0-1,-1 0 1,1 0 0,-1 0 0,1 0-1,0 0 1,-1 0 0,1 1 0,-1-1-1,1 1 1,0-1 0,0 1-1,-1-1 1,1 1 0,0 0 0,0 0-1,0-1 1,0 1 0,-2 2 0,-3 2-5,-1 1-1,1 0 1,1 1 0,-1 0 0,1 0 0,0 0 0,1 0-1,-1 1 1,1-1 0,1 1 0,0 0 0,-4 15 0,4-11-28,0 1 1,1-1-1,0 1 1,1-1-1,1 1 1,0-1-1,0 1 1,4 14-1,-4-23-31,0-1 0,1 0 0,0 1 0,0-1 0,0 0 0,0 0 0,0 0 0,1 0 0,0 0 0,-1 0 0,1 0 0,0 0 0,0-1 0,1 1 0,-1-1 0,0 0 0,1 1 0,-1-1 0,1 0 0,0 0 0,0-1 0,0 1 0,0-1 0,0 1 0,0-1 0,0 0 0,0 0 0,1 0 0,-1-1 0,0 1 0,1-1 0,5 1 0,4-2-3,0-1 1,0 1-1,0-2 1,0 0-1,-1-1 1,1 0 0,14-7-1,23-11-247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 18940,'-1'-1'80,"0"0"0,0 0-1,0 0 1,0 0 0,-1 0 0,1 0 0,0 0-1,0 0 1,0 1 0,-1-1 0,1 1 0,0-1-1,-1 1 1,1-1 0,-1 1 0,1 0 0,0-1-1,-1 1 1,1 0 0,-1 0 0,1 0-1,-1 0 1,1 1 0,0-1 0,-2 1 0,0 0 18,0 0-1,1 1 1,-1-1 0,1 1 0,-1 0 0,1 0 0,0 0-1,0 0 1,0 0 0,0 0 0,-3 4 0,-2 7 109,-1-1 0,1 2 0,-8 22 0,5-7-141,1 1 1,-6 32-1,12-46-54,1 1 0,0 0 0,1-1 0,1 1 0,3 22 0,-3-36-10,0-1 0,1 0 1,-1 0-1,0 0 1,1 0-1,0 0 0,-1 0 1,1 0-1,0 0 0,0 0 1,0 0-1,0-1 1,1 1-1,-1 0 0,0-1 1,1 1-1,1 1 0,-1-2 0,-1 0 0,0-1-1,1 1 1,-1-1-1,1 1 1,-1-1-1,0 0 1,1 0-1,-1 0 1,1 0-1,-1 0 1,1 0-1,-1 0 1,1 0-1,-1 0 1,1-1-1,-1 1 1,3-1 0,6-4-2,-1 0 1,0 0 0,-1-1 0,1 0 0,11-10-1,-16 13-3,2-3-19,0 2 0,0-1 0,1 1 0,0 0 0,11-5 0,-17 8 14,1 1 1,-1-1 0,1 1 0,-1-1 0,1 1 0,0 0 0,-1-1-1,1 1 1,0 0 0,-1 0 0,1 0 0,0 0 0,-1 1 0,1-1-1,0 0 1,-1 1 0,1-1 0,0 1 0,-1 0 0,1-1 0,-1 1-1,1 0 1,-1 0 0,0 0 0,1 0 0,-1 0 0,0 0 0,0 0-1,0 1 1,1-1 0,-1 0 0,1 3 0,4 7-33,0 1 0,-1 0 1,0 0-1,-1 0 0,0 1 0,-1 0 1,3 22-1,-4-12 67,-1 1 0,0-1 0,-5 34 1,2-36 95,-11 36 0,12-51-94,-1 0 0,0 0 0,0 0 0,-1-1 0,0 1 0,0-1 0,0 0 0,0 0 0,-1 0 0,-7 8 0,11-13-29,-1 1 0,1-1 0,-1 0 0,1 1 0,-1-1 0,1 1 0,-1-1-1,1 0 1,-1 1 0,0-1 0,1 0 0,-1 0 0,1 1 0,-1-1 0,0 0 0,1 0 0,-1 0 0,0 0 0,1 0 0,-1 0 0,0 0 0,1 0 0,-1 0-1,0 0 1,1 0 0,-1 0 0,1 0 0,-2-1 0,1 0-13,0 0 0,0 0 0,0 0-1,1 0 1,-1 0 0,0 0 0,0 0 0,1 0 0,-1 0-1,1 0 1,-1 0 0,1-1 0,-1-1 0,0-5-93,-1-1 1,2 1-1,-1-13 1,3-15-15,2 1 0,1 1-1,1-1 1,2 1 0,2 0 0,1 1 0,1 0 0,2 1 0,2 0 0,0 1-1,24-32 1,-38 60 130,35-43 146,-34 43-132,0 0-1,0 0 0,0 1 0,0 0 0,1-1 0,-1 1 1,1 0-1,-1 0 0,1 1 0,0-1 0,7-1 0,-9 3-15,-1 0 0,1-1-1,-1 1 1,1 0-1,-1 0 1,1 1 0,0-1-1,-1 0 1,1 0 0,-1 1-1,1-1 1,-1 1-1,1 0 1,-1-1 0,0 1-1,1 0 1,-1 0 0,0 0-1,1-1 1,-1 2 0,0-1-1,0 0 1,0 0-1,0 0 1,0 0 0,0 1-1,0-1 1,0 0 0,-1 1-1,1-1 1,0 1-1,-1-1 1,1 1 0,-1-1-1,0 1 1,1 2 0,1 7 67,-1-1 1,0 1-1,0 0 1,-1 11 0,0-20-53,-4 34 277,3-29-164,0 1-1,0 0 1,1-1-1,-1 1 1,2 0-1,1 11 1,-2-19-123,0 0-1,0 0 1,0 1 0,0-1 0,0 0 0,0 0-1,0 0 1,0 0 0,0 1 0,0-1 0,0 0 0,1 0-1,-1 0 1,0 0 0,0 1 0,0-1 0,0 0 0,0 0-1,0 0 1,1 0 0,-1 0 0,0 0 0,0 1 0,0-1-1,0 0 1,0 0 0,1 0 0,-1 0 0,0 0-1,0 0 1,0 0 0,1 0 0,-1 0 0,0 0 0,0 0-1,0 0 1,0 0 0,1 0 0,-1 0 0,0 0 0,7-6 258,3-11-12,-5 4-107,-1-1 1,0-1-1,-1 1 0,0 0 0,-1-1 1,-1 0-1,-1-29 0,-1 35-98,1 0-1,-2 0 0,1-1 1,-1 1-1,-1 1 0,0-1 0,0 0 1,-1 0-1,0 1 0,0 0 1,-1 0-1,0 0 0,-10-12 0,-10 5 5,12 11-236,13 4 163,-1 0-1,1 0 0,0 0 0,0 0 0,-1 0 0,1 0 0,0 1 0,0-1 0,0 0 0,-1 0 0,1 0 0,0 0 0,0 0 0,-1 0 0,1 0 0,0 0 1,0 1-1,0-1 0,-1 0 0,1 0 0,0 0 0,0 0 0,0 1 0,0-1 0,0 0 0,0 0 0,-1 0 0,1 1 0,0-1 0,0 0 0,0 0 0,0 1 0,0-1 1,0 0-1,0 0 0,0 1 0,0-1 0,0 0 0,0 1-55,0 0 0,1 0 0,-1 0 1,0-1-1,1 1 0,-1 0 0,0-1 0,1 1 1,-1 0-1,1-1 0,-1 1 0,1 0 0,0-1 1,-1 1-1,1-1 0,0 1 0,-1-1 0,1 0 0,0 1 1,-1-1-1,2 1 0,17 7-1161,-3-4 653,-1-1 1,1-1-1,-1 0 0,1 0 1,0-2-1,0 0 1,18-2-1,11-5-385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97 236 16027,'-8'4'505,"1"1"0,-1 0 0,1 0 0,0 1-1,0 0 1,1 1 0,-10 10 0,13-13-360,-1 0 0,1 1 1,1-1-1,-1 1 0,0-1 1,1 1-1,0 0 1,0 0-1,1 0 0,-1 0 1,1 0-1,0 1 0,0-1 1,1 6-1,0-10-137,0-1 0,0 1 0,0-1 0,0 0 0,0 1 1,0-1-1,0 1 0,0-1 0,0 1 0,0-1 0,1 1 0,-1-1 0,0 1 0,0-1 0,0 0 0,1 1 0,-1-1 0,0 1 1,1-1-1,-1 0 0,0 1 0,1-1 0,-1 0 0,1 0 0,-1 1 0,0-1 0,1 0 0,-1 0 0,1 0 0,-1 1 0,1-1 1,-1 0-1,1 0 0,-1 0 0,0 0 0,1 0 0,-1 0 0,1 0 0,-1 0 0,1 0 0,-1 0 0,1 0 0,-1 0 0,1 0 1,-1 0-1,1-1 0,-1 1 0,1 0 0,-1 0 0,0 0 0,1-1 0,-1 1 0,1-1 0,23-15 50,-13 5-44,-1 0 1,11-15-1,-16 18-12,1 1 0,-1-1-1,2 1 1,-1 0 0,1 1-1,0 0 1,0 0 0,16-10-1,-22 16-2,-1 0 1,1 0-1,0-1 0,-1 1 0,1 0 0,-1 0 0,1 0 1,0 0-1,-1 0 0,1 0 0,0 0 0,-1 0 0,1 0 0,-1 0 1,1 0-1,0 0 0,-1 0 0,1 0 0,0 1 0,-1-1 1,1 0-1,-1 0 0,1 1 0,-1-1 0,1 0 0,-1 1 1,1 0-1,0 0-1,1 1 1,-1-1-1,0 0 1,-1 1-1,1 0 1,0-1-1,0 1 1,-1 0-1,2 2 1,3 42-24,-5-45 24,-10 217 189,1 2 543,9-219-728,-1 0 1,1 0-1,0 0 1,0 0-1,0 0 1,0 0-1,1 0 1,-1 0-1,0 0 0,0 0 1,1 0-1,-1 0 1,0 0-1,1 0 1,-1 0-1,2 1 1,4-13 41,6-33-5,12-90-25,6-33 53,49-162 0,-75 317-57,9-29 11,-12 39-19,0 0 1,0 0-1,0 0 0,0 0 0,0 0 0,1 0 0,-1 0 0,0 0 0,1 0 1,0 0-1,-1 1 0,1-1 0,3-1 0,-5 3-3,0 0 1,0 0-1,1 0 0,-1 0 1,0 0-1,1 0 0,-1 0 1,0 0-1,0 0 0,1 0 0,-1 0 1,0 0-1,0 0 0,0 0 1,1 1-1,-1-1 0,0 0 0,0 0 1,1 0-1,-1 0 0,0 1 1,0-1-1,0 0 0,0 0 1,1 0-1,-1 1 0,0-1 0,0 0 1,0 0-1,0 0 0,0 1 1,0-1-1,0 0 0,0 0 1,0 1-1,1-1 0,-1 0 0,0 1 1,0-1-1,2 14 1,-2 6-11,-1-1 0,-6 37 0,4-32 9,-1 30-1,4-53 1,0 0 1,0 0-1,0 0 0,0 0 1,0 0-1,0 0 0,1 0 1,-1 0-1,0 0 0,1 0 1,-1 0-1,0 0 0,1-1 1,0 1-1,-1 0 0,1 0 1,-1 0-1,1 0 0,0-1 0,0 1 1,-1 0-1,1-1 0,0 1 1,0-1-1,0 1 0,0-1 1,0 1-1,-1-1 0,1 1 1,0-1-1,0 0 0,0 0 1,0 1-1,0-1 0,0 0 1,0 0-1,1 0 0,-1 0 1,1 0-1,7-1-25,-1 0 0,1-1-1,-1 0 1,9-2 0,0-1-53,63-7-361,-73 11 372,0 1 1,1 0-1,-1 0 1,1 0-1,-1 1 0,0 1 1,1-1-1,11 5 1,-17-5 55,0 0 1,0 0-1,0 0 1,0 0-1,0 0 1,-1 0-1,1 0 1,0 1 0,-1-1-1,1 0 1,-1 1-1,0-1 1,1 1-1,-1 0 1,0 0-1,0-1 1,0 1 0,0 0-1,0 0 1,-1 0-1,2 3 1,-2-2 40,0 1 0,0-1 0,0 0 0,0 1 0,-1-1 0,1 0 0,-1 1 0,0-1 0,0 0 0,0 0 0,0 0 0,-2 4 0,-4 5 181,0 0 1,-1 0 0,-1-1 0,1 0-1,-12 10 1,4-5 211,0 0-1,-19 13 0,30-26-418,0 1-1,0-1 1,-1 0-1,1 0 1,0-1-1,-1 1 1,0-1-1,0 0 1,1-1-1,-1 1 0,0-1 1,-11 0-1,16-1-42,0 0-1,-1 0 0,1 0 0,0 0 1,0 0-1,0-1 0,0 1 0,0 0 1,-1-1-1,1 1 0,0-1 0,0 1 0,0-1 1,0 1-1,0-1 0,0 0 0,0 0 1,0 1-1,1-1 0,-1 0 0,-1-2 1,1 1-5,0 0 1,0 0-1,0 0 1,1 0-1,-1 0 1,1-1-1,-1 1 0,1 0 1,0 0-1,0-1 1,0-2-1,2-19-476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6 149 20124,'1'12'831,"-1"0"0,-1 0-1,-1 13 1,0-16-658,1 0-1,0-1 1,1 1-1,0 0 1,1 0-1,2 14 1,-3-22-236,0 0 1,0-1-1,0 1 0,0-1 1,0 1-1,1-1 1,-1 1-1,0-1 1,0 1-1,0-1 1,0 0-1,1 1 1,-1-1-1,0 1 1,1-1-1,-1 1 1,0-1-1,1 0 0,-1 1 1,0-1-1,1 0 1,-1 1-1,1-1 1,-1 0-1,1 1 1,-1-1-1,0 0 1,1 0-1,-1 0 1,1 0-1,-1 1 0,1-1 1,-1 0-1,1 0 1,0 0-1,-1 0 1,1 0-1,-1 0 1,1 0-1,-1 0 1,1 0-1,-1-1 1,1 1-1,-1 0 1,1 0-1,-1 0 0,1 0 1,-1-1-1,0 1 1,1 0-1,-1-1 1,1 1-1,-1 0 1,0-1-1,1 1 1,-1 0-1,1-1 1,-1 1-1,1-1 0,2-3-444,0 1-1,-1 0 1,1-1-1,0 0 1,2-6-1,2-5-562,-2-1 0,0 0 0,0 0-1,-2-1 1,0 0 0,1-26 0,-5-5 1782,-7 3 3893,6 42-4250,1 0 0,-1 0-1,0 0 1,1 1 0,-1-1-1,-1 0 1,-2-2 0,5 4-295,0 1 1,-1 0 0,1-1 0,0 1-1,0-1 1,-1 1 0,1 0 0,0-1-1,-1 1 1,1 0 0,0-1 0,-1 1 0,1 0-1,0 0 1,-1 0 0,1-1 0,-1 1-1,1 0 1,0 0 0,-1 0 0,1 0-1,-1 0 1,1-1 0,-1 1 0,1 0-1,-1 0 1,1 0 0,-1 0 0,1 1 0,0-1-1,-1 0 1,1 0 0,-1 0 0,1 0-1,-1 0 1,1 0 0,0 1 0,-1-1-1,1 0 1,-1 0 0,1 1 0,0-1-1,-1 0 1,1 1 0,0-1 0,-1 0-1,1 1 1,0-1 0,0 0 0,-1 1 0,1-1-1,0 1 1,0-1 0,0 0 0,-1 1-1,1-1 1,0 1 0,0-1 0,0 1-1,0-1 1,0 1 0,0 0 0,0-1-62,0 0 1,0 1 1,0 0-1,0-1 0,-1 1 0,1-1 0,0 1 0,0 0 0,0-1 0,0 1 0,1 0 0,-1-1 0,0 1 1,0-1-1,0 1 0,0 0 0,1-1 0,-1 1 0,0-1 0,1 1 0,5 5-273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16267,'-24'20'1969,"-42"26"-1,19-15 457,41-26-1793,7-3-276,15-4-264,35-12-906,-38 10 708,6-2-325,1 1 0,26-2 0,-40 6 336,0 1 0,0-1-1,0 1 1,0 1-1,0-1 1,0 1 0,0 0-1,0 1 1,0-1 0,0 1-1,-1 0 1,8 4-1,-11-5 81,-1 0-1,1 0 1,-1 0-1,1 0 1,-1 0-1,1 0 1,-1 1-1,0-1 1,0 0 0,0 1-1,0-1 1,0 1-1,0-1 1,0 1-1,0 0 1,0-1-1,-1 1 1,1 0-1,-1 0 1,1-1-1,-1 4 1,0-2 23,0 0 1,-1 1-1,1-1 1,-1 0-1,1 0 1,-1 0-1,0 0 0,-1 0 1,1 0-1,0 0 1,-3 3-1,-3 5 137,-1-1 0,0-1 0,0 1-1,-1-2 1,-12 11 0,15-14-112,0-1 1,1 0 0,-2 0 0,1 0-1,0-1 1,-1 0 0,1-1-1,-1 1 1,0-1 0,-14 2 0,20-4-55,0 0 1,-1 1 0,1-1 0,0 0-1,0 0 1,-1-1 0,1 1 0,0 0-1,0 0 1,0-1 0,-1 1 0,1 0-1,0-1 1,0 0 0,0 1-1,0-1 1,0 1 0,0-1 0,0 0-1,0 0 1,0 0 0,-2-1 0,2 0 7,0 0 1,0 0-1,0 0 1,0-1-1,1 1 1,-1 0-1,0 0 1,1-1-1,-1 1 0,1 0 1,0-5-1,2-26-287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17628,'2'82'2578,"0"7"-1247,3-48-760,19 75 0,-19-97-1090,1 0 1,2 0 0,0 0-1,0-1 1,22 32-1,-58-81-6410,-28-18 6941,29 26 197,12 10 263,2 3 758,1 0 1,1-1-1,0-1 1,-11-14-1,21 25-1123,1 1-1,-1-1 0,1 0 1,0 0-1,-1 1 0,1-1 1,0 0-1,0 0 1,-1 1-1,1-1 0,0 0 1,0 0-1,0 0 1,0 1-1,0-1 0,0 0 1,0 0-1,0 0 1,0 1-1,1-1 0,-1 0 1,0 0-1,0 0 1,1 0-1,0-1 44,1 0-1,-1 0 1,1 1 0,-1-1 0,1 0-1,-1 1 1,1 0 0,0-1-1,2-1 1,9-3 7,-1 0 1,21-7-1,-14 6-605,-7 1 343,1-1 1,-1 0-1,19-15 0,2-4-232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143 236 17548,'-1'-1'100,"1"0"1,0 0 0,-1 0-1,0 0 1,1 0 0,-1 0-1,0 0 1,1 0-1,-1 0 1,0 1 0,0-1-1,0 0 1,0 0 0,1 0-1,-1 1 1,0-1-1,-1 1 1,1-1 0,0 1-1,0-1 1,0 1 0,0 0-1,0-1 1,0 1 0,0 0-1,-1 0 1,1 0-1,0 0 1,0 0 0,0 0-1,-1 0 1,1 0 0,0 0-1,0 1 1,0-1-1,0 0 1,0 1 0,0-1-1,-2 1 1,-2 2 116,-1-1 0,0 1 0,0 0 1,1 1-1,0-1 0,-5 5 0,4-2-176,0-1 0,1 1 0,0 0 0,0 0 0,1 1 0,0-1 0,0 1 0,0 0 0,-3 11 0,5-13-27,0 1-1,1-1 1,-1 1-1,1-1 1,0 1-1,1 0 1,0-1 0,0 1-1,0 0 1,0-1-1,1 1 1,0 0-1,2 8 1,-2-12-13,-1-1-1,1 1 1,-1-1 0,1 1-1,0-1 1,0 1 0,0-1-1,0 1 1,0-1 0,0 0-1,0 1 1,0-1 0,0 0-1,0 0 1,1 0 0,-1 0-1,0 0 1,1 0 0,-1-1-1,1 1 1,-1 0 0,1-1-1,-1 1 1,1-1 0,0 1-1,-1-1 1,1 0 0,-1 1-1,1-1 1,0 0 0,-1 0-1,1-1 1,0 1 0,-1 0-1,1 0 1,0-1 0,-1 1-1,1-1 1,-1 1 0,1-1-1,1-1 1,4-1 6,0-1-1,-1 0 1,1 0-1,-1-1 1,0 1-1,0-1 1,8-10-1,3-7 65,0 0-1,-2-2 1,0 0-1,-2-1 1,0 0-1,-2-1 1,-1 0 0,-1-1-1,-2 0 1,7-35-1,-14 57-48,4-35 150,-4 39-158,1-1 0,-1 0 0,0 1 0,0-1 0,-1 1-1,1-1 1,0 1 0,0-1 0,-1 1 0,1-1 0,-1 1 0,1-1 0,-1 1 0,0-1-1,1 1 1,-1 0 0,0-1 0,0 1 0,0 0 0,-2-2 0,2 3-10,1 0 0,-1-1 0,1 1 0,-1 0 0,1 0 0,-1 0 0,1 1 0,-1-1 0,1 0 0,-1 0 0,1 0 0,-1 0 0,1 0 0,0 0 0,-1 1 0,1-1 0,-1 0 0,1 0 0,-1 1 1,1-1-1,0 0 0,-1 1 0,1-1 0,0 0 0,-1 1 0,1-1 0,0 1 0,-1 0 0,-9 15 33,2 1-33,1 1-1,1 1 1,0-1-1,2 1 1,0 0-1,1 0 1,1 1-1,1-1 0,0 0 1,1 1-1,5 25 1,-5-43-4,0 1 0,1 0 1,-1-1-1,1 1 0,0-1 1,0 1-1,0-1 0,0 1 0,0-1 1,1 1-1,-1-1 0,1 0 1,0 0-1,-1 0 0,1 0 0,0 0 1,3 2-1,-3-3 1,-1-1-1,1 1 1,0 0 0,0-1-1,0 1 1,0-1 0,0 0-1,0 0 1,0 0 0,0 0-1,0 0 1,0 0 0,0-1-1,0 1 1,0 0 0,0-1-1,0 0 1,0 1 0,0-1-1,0 0 1,-1 0 0,1 0-1,2-2 1,7-5 3,0 0-1,0 0 1,-1-1-1,0-1 1,0 0-1,13-19 1,43-74 66,-47 72-60,-19 31-10,0-1 0,1 1 0,-1-1 0,0 1-1,0-1 1,0 1 0,1 0 0,-1-1 0,0 1-1,1-1 1,-1 1 0,0 0 0,1-1 0,-1 1-1,0 0 1,1-1 0,-1 1 0,1 0 0,-1 0-1,1 0 1,-1-1 0,1 1 0,-1 0 0,1 0-1,0 0 1,4 10-12,-4 33-24,-1-31 21,1 5 12,0 0-1,1-1 0,1 1 0,0-1 0,1 1 1,7 16-1,-10-31 8,0 0 1,-1-1-1,1 1 0,0-1 1,0 1-1,0-1 1,0 1-1,0-1 1,0 1-1,1-1 0,-1 0 1,0 0-1,1 0 1,-1 0-1,0 0 1,1 0-1,0 0 1,-1 0-1,1 0 0,-1-1 1,1 1-1,2 0 1,-1-1 1,-1 0 1,1 0-1,-1-1 1,1 1-1,-1-1 1,1 1-1,-1-1 1,1 0-1,-1 0 0,1 0 1,-1 0-1,0 0 1,4-2-1,3-4 16,1-1-1,-1 0 1,-1 0-1,1-1 1,9-12-1,2-6 17,-2 0 1,0-2-1,-2 0 0,-1 0 0,12-35 1,-31 77 12,0 1 1,1 0-1,1 0 1,1 0-1,0 0 1,1 22 0,0-26-36,1-1 0,0 0 0,0 0 0,1 0 0,1 0 0,-1 0 0,1 0 0,1-1 0,0 1 0,0-1 0,0 0 0,9 12 0,-12-20-18,-1 1-1,0 0 1,1-1-1,-1 1 1,1-1 0,-1 1-1,0-1 1,1 1-1,-1-1 1,1 1 0,0-1-1,-1 1 1,1-1-1,-1 0 1,1 1 0,0-1-1,-1 0 1,1 1 0,0-1-1,-1 0 1,1 0-1,0 0 1,-1 0 0,2 0-1,-2 0-17,1-1 0,-1 1 0,0-1 0,0 0 0,1 1 0,-1-1 0,0 0 0,0 1 0,0-1 0,1 0 0,-1 1-1,0-1 1,0 0 0,0 1 0,0-1 0,0 0 0,0 1 0,-1-2 0,-8-38-1171,-15-32 557,7 27 226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19468,'5'8'2313,"-4"-2"-1553,-1-7-416,2-4 1968,6 0-2064,1-1-544,5 3 280,2 0-216,5 2-128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120 143 19916,'-4'3'348,"0"0"0,0 0 0,-1 0 0,1 0 0,-1-1 0,1 0 0,-1 0 0,0 0 0,-9 3 0,6-3-51,1 0 1,0 1 0,1 0-1,-8 4 1,12-6-285,0 0 1,1 0 0,-1 0-1,1 1 1,-1-1-1,1 0 1,-1 1-1,1-1 1,0 1-1,0-1 1,0 1-1,0 0 1,0-1-1,0 1 1,0 0-1,1 0 1,-1-1-1,0 1 1,1 2-1,0-2-30,0-1 0,0 1 0,0 0 1,1-1-1,-1 1 0,0 0 0,1-1 0,0 1 0,-1-1 0,1 1 0,0-1 0,0 1 0,0-1 0,0 1 0,0-1 0,0 0 0,2 2 0,3 2-87,-1-1 0,1 0-1,1 0 1,-1 0 0,0-1-1,1 1 1,0-2 0,12 5-1,52 5-486,-54-11 458,-1 2 0,1 0 0,29 10 1,-44-13 147,0 1 0,0 0 0,0-1-1,-1 1 1,1 0 0,0 0 0,-1 0 0,1 0 0,0 0 0,-1 1 0,0-1 0,1 0 0,-1 1 0,0-1 0,1 1 0,-1-1 0,0 1 0,0 0 0,0-1 0,-1 1 0,1 0 0,0 0 0,0 2 0,-1-1 21,0-1-1,0 1 0,0-1 0,-1 1 1,1-1-1,-1 1 0,0-1 1,0 1-1,0-1 0,0 0 0,0 0 1,0 1-1,-1-1 0,1 0 1,-3 3-1,-3 3 24,-1 0 0,0 0 0,0 0 0,-1-1 0,0-1 0,-19 12 0,21-15-235,0 1-1,0-2 1,0 1-1,-1-1 1,-11 3-1,17-5 136,0 1 1,-1-1-1,1 0 0,0 0 0,0 0 0,-1 0 0,1-1 0,0 1 0,0 0 0,0-1 0,-1 0 1,1 1-1,0-1 0,0 0 0,0 0 0,0 0 0,0 0 0,0-1 0,1 1 0,-1 0 0,0-1 1,1 1-1,-3-3 0,-9-21-487</inkml:trace>
  <inkml:trace contextRef="#ctx0" brushRef="#br0" timeOffset="1">379 180 13699,'10'-3'702,"0"0"0,0 0 0,0-1 0,0 0 1,12-9-1,-17 10-314,0-1 0,-1 0 0,1 0 1,-1 0-1,0-1 0,0 1 0,-1-1 0,1 0 1,-1 0-1,0 0 0,2-7 0,-2 6-121,-1 0-1,-1 0 1,1 0-1,-1 0 1,0 0-1,0 0 1,-1 0-1,0-9 1,0 14-225,0-1 1,0 1 0,0 0-1,-1 0 1,1-1 0,0 1-1,-1 0 1,1-1 0,-1 1-1,1 0 1,-1 0 0,0 0-1,1 0 1,-1 0 0,0 0 0,0 0-1,0 0 1,-1-1 0,1 1-24,-1 1 0,1-1 1,0 1-1,-1-1 0,1 1 1,0 0-1,-1 0 1,1 0-1,-1 0 0,1 0 1,0 0-1,-1 0 0,1 0 1,-1 1-1,1-1 0,0 0 1,-1 1-1,1-1 1,0 1-1,0 0 0,-2 0 1,-4 3-3,1 0 1,0 1 0,0-1 0,0 1-1,0 1 1,1-1 0,0 1 0,0-1-1,1 1 1,-1 1 0,1-1 0,1 1-1,-1-1 1,-3 11 0,4-9-19,0 1 1,0 0-1,1-1 1,0 1-1,0 0 1,1 0-1,1 1 1,-1-1-1,1 0 1,1 0-1,2 14 1,-3-20-32,1 0 1,0 0 0,-1 0 0,1 0-1,1 0 1,-1 0 0,0-1-1,1 1 1,-1 0 0,1-1 0,0 1-1,0-1 1,0 0 0,0 1-1,0-1 1,0 0 0,1 0 0,-1-1-1,1 1 1,-1 0 0,1-1-1,0 0 1,-1 1 0,1-1 0,0 0-1,0 0 1,0-1 0,0 1-1,0-1 1,5 1 0,-2-1-43,-1-1 1,1 1-1,-1-1 1,1-1-1,-1 1 1,1-1-1,-1 0 1,0 0-1,1 0 1,-1-1-1,0 0 1,-1 0-1,1 0 1,-1 0-1,8-7 1,20-26-306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21077,'0'0'50,"0"1"1,0-1 0,0 0 0,0 0-1,0 0 1,-1 0 0,1 0 0,0 0-1,0 0 1,0 0 0,0 0 0,0 0-1,0 0 1,0 1 0,0-1 0,-1 0-1,1 0 1,0 0 0,0 0 0,0 0-1,0 0 1,0 0 0,0 0 0,0 0-1,-1 0 1,1 0 0,0 0 0,0 0-1,0 0 1,0 0 0,0 0 0,0 0-1,0-1 1,-1 1 0,1 0 0,0 0-1,0 0 1,0 0 0,0 0 0,0 0-1,0 0 1,0 0 0,0 0 0,0 0-1,0 0 1,-1-1 0,1 1 0,0 0-1,-2 15 405,4 38 946,15 98-1,25 51-1715,-36-177 403,8 27-480,-12-47-656,-1-8 396,-2-11-268,-16-31-1728,-1 0-1,-3 1 1,-31-49 0,27 53 2920,-48-56 0,66 88 1352,0 0 1,-1 1-1,-12-10 0,20 17-1541,0 0 0,0 0 0,0-1 0,0 1 0,0 0 0,0 0 0,0 0 0,0-1-1,0 1 1,0 0 0,0 0 0,0 0 0,1 0 0,-1-1 0,0 1 0,0 0 0,0 0 0,0 0 0,0 0 0,0-1-1,0 1 1,1 0 0,-1 0 0,0 0 0,0 0 0,0 0 0,0-1 0,0 1 0,1 0 0,-1 0 0,0 0-1,0 0 1,0 0 0,1 0 0,-1 0 0,0 0 0,0 0 0,0 0 0,1 0 0,-1 0 0,24-8 1461,44-9 1,-13 5-1150,-30 4-180,-8 3-389,1 0 0,-1 1 0,0 0 0,1 2 0,0 0 0,29 1 1,-46 1 160,0 0 1,0 0 0,0 0 0,0 0 0,0 0 0,-1 1-1,1-1 1,0 0 0,0 1 0,0-1 0,0 0 0,-1 1 0,1-1-1,0 1 1,0-1 0,-1 1 0,1 0 0,-1-1 0,1 1-1,0 0 1,-1-1 0,1 1 0,-1 0 0,1 0 0,0 1-1,0 10-327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16572,'-1'0'1432,"2"4"-960,6-1-160,14 0 720,6 1-264,9-1-279,7 1-105,4-1-296,3 0-128,-1-3-441,-2 0-255,-7-3 568,-7-1-160,-4 2-112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8 412 16299,'-7'20'1873,"11"-6"-977,4-5-328,10-7 1641,7-4-1049,7-7-512,1-5-312,4-6-664,-1-3-424,-4-6 656,-5-2-200,-6-5-96</inkml:trace>
  <inkml:trace contextRef="#ctx0" brushRef="#br0" timeOffset="1">370 1 15187,'5'16'1857,"-4"12"-921,-1 7-320,0 9 1544,0 8-647,4 6-489,2 3-168,6-6-224,-1 0-88,3-11-288,1-6-144,2-17-512,-3-11-264,1-18-552,-3-8 528,-4-11 304,-1-8-296,-1-1-49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57 16692,'-22'22'2409,"8"-9"-866,0 1 0,-18 24 1,29-33-1440,0-1 0,0 1 0,0 0 0,1 0 0,-1 0 0,1 1 0,1-1 1,-1 0-1,1 1 0,0-1 0,0 1 0,0 0 0,1 7 0,0-12-100,0-1 0,0 1 0,0-1-1,0 1 1,-1-1 0,1 1 0,0-1 0,0 1 0,1-1 0,-1 1-1,0-1 1,0 1 0,0 0 0,0-1 0,0 1 0,0-1 0,1 1-1,-1-1 1,0 1 0,1-1 0,-1 0 0,0 1 0,1-1 0,-1 1-1,0-1 1,1 0 0,-1 1 0,0-1 0,1 0 0,-1 1 0,1-1-1,-1 0 1,1 0 0,-1 1 0,1-1 0,-1 0 0,1 0 0,-1 0-1,1 0 1,-1 0 0,1 1 0,0-1 0,-1 0 0,1 0 0,-1-1-1,1 1 1,-1 0 0,1 0 0,-1 0 0,1 0 0,-1 0 0,1 0-1,-1-1 1,1 1 0,3-2 7,-1 0 0,0 0 0,0 0-1,0 0 1,0-1 0,-1 1 0,4-4 0,14-20 58,0-2 0,-2 0 0,-1 0 0,-2-2 0,17-40 1,-30 62-48,-3 9-4,-7 14 4,3-1-35,1-1 0,0 1-1,1 0 1,0 0 0,1 1-1,1-1 1,0 1 0,1-1-1,4 27 1,-4-38-53,0-1 0,1 0 0,-1 0 0,1 0 0,-1 0 0,1 0 0,0 0 0,0 0 0,0 0 1,0 0-1,0-1 0,0 1 0,1 0 0,-1-1 0,0 1 0,1-1 0,0 1 0,-1-1 0,1 1 0,0-1 0,-1 0 0,1 0 0,0 0 0,0 0 1,0 0-1,0-1 0,0 1 0,0 0 0,0-1 0,0 0 0,0 1 0,1-1 0,-1 0 0,0 0 0,0 0 0,0 0 0,0-1 0,0 1 1,0-1-1,0 1 0,0-1 0,0 1 0,0-1 0,0 0 0,0 0 0,0 0 0,2-2 0,9-6-289,-1 1 1,-1-2-1,0 0 0,0 0 0,-1-1 1,0 0-1,9-14 0,13-20-597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118 319 15355,'-17'32'1518,"-19"45"1,31-64-1102,0 0 1,1 1 0,1-1 0,0 1 0,1 0 0,-1 20 0,3-31-340,0-1 0,0 1 1,0-1-1,1 0 1,-1 1-1,1-1 0,-1 0 1,1 1-1,1 2 1,-2-5-57,1 1 0,-1-1 1,1 1-1,-1 0 0,1-1 1,-1 1-1,1-1 1,0 1-1,-1-1 0,1 0 1,0 1-1,-1-1 0,1 0 1,0 1-1,-1-1 0,1 0 1,0 0-1,0 0 1,-1 1-1,1-1 0,0 0 1,0 0-1,0 0 0,-1 0 1,1 0-1,0-1 1,0 1-1,-1 0 0,1 0 1,0 0-1,0-1 0,-1 1 1,1 0-1,1-1 1,5-3 9,-1 1 1,1-2 0,-1 1 0,1-1 0,-1 1 0,-1-2 0,1 1-1,7-10 1,38-54-22,-35 45 40,-2-1 0,-1-1 0,0 0 0,14-48 0,-22 59 22,-1-1 0,-1 1 0,-1-1 0,0 0 0,-1 0 1,0 0-1,-1 0 0,-1 0 0,-1 0 0,-3-17 0,3 28-36,1-1 1,-1 1-1,0-1 0,-1 1 0,1 0 0,-1 0 1,0 0-1,0 0 0,0 0 0,-1 1 0,0-1 1,-7-6-1,8 9-18,0 0 1,1 1-1,-1-1 1,0 0 0,0 1-1,0 0 1,0 0-1,0 0 1,-1 0 0,1 0-1,0 1 1,0-1-1,-1 1 1,1 0-1,0 0 1,-1 0 0,1 0-1,0 1 1,0-1-1,-1 1 1,1 0 0,0 0-1,-5 2 1,-1 2-13,1-1 1,-1 2 0,1-1-1,0 1 1,1 0-1,-1 1 1,1 0 0,1 0-1,-1 1 1,1-1 0,0 1-1,1 1 1,-9 16-1,6-9 3,1 1-1,0 0 1,2 1 0,0-1-1,0 1 1,-2 29-1,7-42-7,-1-1 0,1 0 0,0 0-1,0 1 1,0-1 0,1 0 0,0 0 0,-1 0-1,2 1 1,-1-1 0,2 5 0,-1-7-2,-1-1 0,0 1 0,1 0 1,-1-1-1,1 1 0,-1-1 0,1 1 1,0-1-1,0 0 0,-1 1 0,1-1 0,0 0 1,0 0-1,0-1 0,0 1 0,1 0 0,-1-1 1,0 1-1,0-1 0,0 0 0,0 1 1,4-1-1,12-1-73,0 0 0,0-1 0,24-5 0,30-4-158,-58 10 175,-1 1 0,1 1 0,0 0 0,-1 1 0,1 0-1,-1 1 1,25 8 0,-32-9 11,0 1 0,-1-1 0,1 1 0,-1 0 0,0 1 0,0-1 0,0 1 0,0 0 0,0 1 1,-1-1-1,0 1 0,0-1 0,0 1 0,-1 1 0,1-1 0,-1 0 0,0 1 0,-1-1 0,4 10 0,-4-3-165,5 15-1167,-2-23 433,1-14-22,0-10 287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695 182 18900,'2'2'138,"-1"0"-1,0 0 1,1-1 0,0 1-1,-1-1 1,1 1 0,0-1-1,0 1 1,0-1 0,0 0-1,0 0 1,0 0 0,0 0-1,0-1 1,0 1 0,1 0-1,-1-1 1,0 0 0,0 1-1,1-1 1,-1 0 0,0 0-1,1 0 1,-1 0 0,0-1-1,0 1 1,1-1 0,-1 1-1,0-1 1,0 0 0,0 0-1,0 0 1,0 0 0,0 0-1,3-2 1,3-3 94,0 0 0,0-1 0,-1 0 0,1 0 0,-2-1 0,12-15 0,-12 16-137,-1-1-1,0 0 0,0 0 1,-1-1-1,0 1 1,0-1-1,-1 0 1,0 0-1,-1 0 1,3-19-1,-5 28-84,0-1 1,0 0-1,0 0 0,0 1 0,0-1 1,0 0-1,0 0 0,0 1 1,-1-1-1,1 0 0,0 1 0,0-1 1,-1 0-1,1 0 0,0 1 0,-1-1 1,1 0-1,0 1 0,-1-1 1,1 1-1,-1-1 0,0 0 0,0 1-1,0-1 0,1 1-1,-1 0 1,0 0 0,1 0-1,-1 0 1,0 0 0,0 0-1,1 0 1,-1 0 0,0 0-1,1 1 1,-1-1 0,0 0-1,1 0 1,-1 1 0,1-1-1,-1 0 1,-1 1 0,-2 2 20,0 0 1,0 0-1,0 0 1,1 1-1,-6 6 1,-1 3-14,0 1 0,1 0 1,0 0-1,1 1 0,1 0 1,1 1-1,0-1 0,1 1 0,0 0 1,2 1-1,0-1 0,0 1 1,1 21-1,2-36-15,0 1 1,0-1-1,0 0 1,0 1-1,1-1 0,-1 1 1,1-1-1,0 0 1,0 0-1,0 1 1,0-1-1,0 0 1,0 0-1,0 0 0,1 0 1,1 2-1,-1-3-4,-1 0 0,0 0 0,1 0 0,-1 0 0,1-1 0,0 1-1,-1 0 1,1-1 0,0 1 0,-1-1 0,1 0 0,0 1 0,-1-1-1,1 0 1,0 0 0,-1 0 0,1 0 0,0 0 0,0-1 0,-1 1 0,1-1-1,0 1 1,1-1 0,4-2-161,-1 0 0,0 0 0,1 0 0,-1-1 1,-1 1-1,1-2 0,0 1 0,-1 0 0,0-1 0,9-11 0,-8 8-12,0-1 1,0 1-1,-1-1 0,0-1 1,-1 1-1,7-18 1,-2-16-415</inkml:trace>
  <inkml:trace contextRef="#ctx0" brushRef="#br0" timeOffset="1.18">4 109 20732,'-1'-7'2153,"-2"-2"-1345,3 2-344,1 3 992,8 0-239,3-1-593,2 1-368,0-2 504,-1-2-672,6-9-16,-2-8-8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21989,'-6'17'2272,"5"-11"-1600,-1-6-520,2-3 1417,3-7-297,4-5-856,4-8-296,-1-2-48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20396,'1'-3'195,"0"1"-1,1-1 1,-1 1 0,1 0-1,-1 0 1,1-1-1,0 1 1,0 1-1,0-1 1,0 0 0,0 0-1,1 1 1,-1-1-1,1 1 1,-1-1-1,1 1 1,-1 0 0,1 0-1,4-1 1,5 0 269,0-1-1,26-1 1,-31 4-211,8-1-112,-1 0 0,1 1 0,0 1 0,0 0 0,-1 2 0,1-1 0,-1 2 0,1 0 0,15 6-1,-25-7-131,0-1-1,1 1 0,-1 0 1,0 0-1,-1 0 0,1 1 1,0 0-1,-1 0 0,0 0 1,0 0-1,0 1 0,-1 0 1,1 0-1,-1 0 0,0 0 0,-1 0 1,1 0-1,-1 1 0,0-1 1,0 1-1,-1 0 0,0-1 1,0 1-1,0 0 0,0 0 1,-1 6-1,-1-1-7,0 1 1,-1-1-1,0 1 1,0-1-1,-1 0 1,-1 0-1,-7 16 0,-45 76 36,9-19-5,45-79-39,-2 3 19,0 1 0,1-1 0,-5 18 0,8-25-16,-1 0 0,1 1-1,0-1 1,0 0-1,-1 0 1,1 1-1,0-1 1,0 0 0,0 0-1,1 1 1,-1-1-1,0 0 1,0 0-1,1 1 1,-1-1-1,0 0 1,1 0 0,0 0-1,-1 0 1,1 0-1,-1 0 1,1 0-1,0 0 1,0 0-1,0 0 1,0 0 0,0 0-1,0 0 1,0-1-1,0 1 1,0 0-1,0-1 1,0 1 0,0-1-1,0 1 1,2 0-1,2 0-106,1-1 1,0 1-1,-1-1 0,1 0 0,-1 0 0,1-1 1,-1 0-1,1 0 0,-1 0 0,10-4 1,3-1-147,31-17 0,-12 2-81</inkml:trace>
  <inkml:trace contextRef="#ctx0" brushRef="#br0" timeOffset="1">448 829 21421,'-12'20'2240,"4"-4"-1632,5-11 1273,9-13-1489,4-1-192,4-2-328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1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0 849 16412,'0'0'35,"0"1"1,1-1 0,-1 1 0,0-1 0,0 1 0,0-1 0,1 1 0,-1-1 0,0 1 0,0-1 0,1 1 0,-1-1 0,0 0 0,1 1 0,-1-1 0,1 1 0,-1-1 0,0 0 0,1 1 0,-1-1 0,1 0 0,-1 0 0,1 0 0,-1 1 0,1-1 0,-1 0 0,1 0 0,-1 0 0,1 0 0,-1 0 0,1 0 0,0 0 0,-1 0 0,1 0 0,-1 0 0,1 0 0,-1 0 0,1 0 0,30-5 58,-21 3 60,375-101 1600,-254 65-1472,842-195 111,101 31-251,81 18 555,-1145 183-765,12-2-115,41-9 1,-57 10 158,-1 1-1,1-2 1,0 1 0,-1-1 0,1 1-1,-1-1 1,0-1 0,0 1 0,0-1 0,-1 0-1,9-9 1,-10 9-14,0 0 1,-1-1-1,0 1 0,1-1 0,1-5 1,-4 10 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13435,'-1'15'2712,"1"-15"-2641,0 0 0,1 0-1,-1 0 1,0 0 0,0 0-1,1 0 1,-1 1-1,0-1 1,0 0 0,1 0-1,-1 0 1,0 0 0,0 0-1,1 0 1,-1 0 0,0 0-1,0 0 1,0 0 0,1 0-1,-1 0 1,0 0-1,0 0 1,1-1 0,-1 1-1,0 0 1,0 0 0,1 0-1,-1 0 1,0 0 0,0 0-1,0-1 1,1 1 0,24-22 2869,-15 13-2610,133-107 3014,40-36-1987,-43 30-1032,-128 109-312,2-2 15,-12 14-10,-6 10 2,-19 31-6,2 1 1,-20 56 0,32-72-278,1 0-1,2 1 1,0 0-1,2 0 1,-2 38-1,6-62 183,0 7-495,0-1 0,0 1 0,4 16 0,-4-24 505,0 0-1,0 0 1,0 0-1,1 1 1,-1-1-1,0 0 1,1 0 0,-1 0-1,1 0 1,0 0-1,-1 0 1,1 0-1,0 0 1,-1 0-1,1 0 1,0 0-1,0 0 1,0-1-1,0 1 1,0 0-1,0-1 1,0 1-1,0 0 1,0-1-1,0 1 1,1-1-1,-1 0 1,0 1-1,0-1 1,0 0-1,0 0 1,1 0-1,-1 0 1,0 0-1,2 0 1,18-7-1084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16700,'0'17'1904,"0"0"-1232,-5 8-328,-4 6 1521,1 8-1321,-2 3-136,1-2-144,2 0-208,1-9-616,3 0-336,3-13 736,3-8-185,6-13-79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52 16508,'2'-3'213,"0"-1"0,-1 1 0,1-1 0,-1 1 0,0-1 0,0 1 0,0-6 0,-1 8-183,0 0 0,0 1 0,0-1 1,0 0-1,0 0 0,0 1 0,0-1 1,0 0-1,-1 1 0,1-1 0,0 0 1,-1 1-1,1-1 0,0 0 0,-1 1 1,1-1-1,-1 1 0,1-1 0,-1 1 1,1-1-1,-1 1 0,1-1 0,-1 1 1,1-1-1,-1 1 0,0 0 0,1-1 1,-1 1-1,0 0 0,1 0 0,-1-1 0,0 1 1,0 0-1,1 0 0,-1 0 0,0 0 1,1 0-1,-1 0 0,0 0 0,0 0 1,1 0-1,-1 0 0,0 1 0,1-1 1,-2 0-1,-7 3 96,0-1 0,0 1 0,0 0-1,1 0 1,-1 1 0,1 1 0,0-1 0,0 1 0,1 1 0,-1-1 0,1 1 0,0 1-1,1-1 1,0 1 0,0 0 0,0 0 0,1 1 0,0 0 0,-8 16 0,12-23-102,1 1 1,-1-1-1,1 1 0,-1-1 1,1 1-1,-1 0 1,1-1-1,0 1 0,0 0 1,-1-1-1,1 1 1,1 0-1,-1-1 0,0 1 1,0 0-1,1-1 1,-1 1-1,1 2 0,0-3 1,0 0 1,0 0-1,0 0 0,-1 0 0,1-1 0,0 1 0,0 0 0,0 0 0,0-1 0,0 1 0,0-1 0,1 1 1,-1-1-1,0 1 0,0-1 0,0 0 0,0 1 0,1-1 0,1 0 0,3 0 42,0 0 0,0-1-1,0 1 1,0-1 0,-1 0-1,1-1 1,0 0 0,-1 0-1,7-2 1,5-5 43,-1 0 0,0-1 0,0 0 0,-1-1 0,-1-1 0,0 0 0,0-1 0,11-15 0,-20 20-120,-6 8-43,-10 13-44,4-3 86,1 0 0,1 0 1,0 1-1,0 0 1,1 0-1,0 0 0,0 0 1,2 1-1,-1 0 0,2-1 1,-1 1-1,2 0 1,-1 0-1,2 0 0,0-1 1,0 1-1,1 0 1,0-1-1,1 1 0,0-1 1,9 20-1,-1-11-6,26 34 0,-1 0-6,-33-51 25,-2 1 0,1 0-1,0-1 1,-1 1 0,0 0 0,0 0 0,0 0 0,0-1 0,0 1 0,-1 0-1,0 7 1,0-10 19,0 1 0,0 0-1,-1 0 1,1 0 0,-1 0-1,1 0 1,-1 0 0,0-1-1,0 1 1,0 0 0,0-1-1,0 1 1,0 0-1,0-1 1,-1 1 0,1-1-1,0 0 1,-1 1 0,1-1-1,-1 0 1,0 0 0,1 0-1,-1 0 1,-3 1 0,-6 2 151,0-1 0,0-1 0,0 0 1,0 0-1,-1-1 0,1 0 1,0-1-1,-1-1 0,1 0 0,-12-2 1,6 0-29,0-1 1,1 0 0,0-1-1,0-1 1,0-1-1,-18-9 1,33 15-195,0 0 0,0 1 1,-1-1-1,1 0 0,0 0 0,0 1 1,0-1-1,0 0 0,0 0 0,0 0 1,0-1-1,1 1 0,-1 0 0,0 0 1,0 0-1,1 0 0,-2-3 0,3 3-52,-1 0 0,0 0 0,0 0 0,0 0 0,0 0 0,1 0-1,-1 0 1,0 0 0,1 0 0,-1 0 0,1 0 0,-1 0-1,1 0 1,-1 1 0,1-1 0,0 0 0,-1 0 0,1 1-1,0-1 1,0 0 0,0 1 0,0-1 0,1 0 0,71-50-2999,-33 25 2111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16820,'0'-1'117,"-1"1"1,1-1 0,-1 1-1,0-1 1,1 1-1,-1-1 1,1 1 0,-1 0-1,0 0 1,1-1 0,-1 1-1,0 0 1,1 0 0,-1 0-1,0-1 1,1 1-1,-1 0 1,0 0 0,1 0-1,-1 0 1,-1 1 0,-20 0 51,17 0 214,-8 0 147,0 1 0,0 1-1,0 0 1,-15 5 0,21-5-515,1-1 0,-1 1 0,1 1 1,0-1-1,0 1 0,0 0 0,0 0 0,1 1 1,-8 7-1,12-11-18,0 0 0,1-1 0,-1 1 0,0 0 0,0 0 0,1 0 0,-1 0 0,1 0 0,-1 0 0,0 0 0,1 0 0,0 0 0,-1 0 0,1 0 0,0 0 0,-1 0-1,1 0 1,0 0 0,0 0 0,0 0 0,0 0 0,0 0 0,0 1 0,0-1 0,1 1 0,0-1-1,0 0 0,0 0 0,0 0 0,0 0 0,0 0 0,0 0 0,0-1 0,0 1 0,0 0 0,0-1 0,1 1 0,-1-1 0,0 0 0,0 1 0,1-1 0,-1 0 0,2 1 0,6 0-12,0-1 0,0 0-1,1 0 1,16-3 0,-2-3 77,0-1 1,-1-1 0,0-1-1,0 0 1,0-2 0,-2-1-1,1-1 1,28-23 0,-53 41 50,-1-1 0,0 1 0,1 0 0,0 0 0,0 1 0,-3 6 0,6-11-153,-1 1 0,0-1 1,1 1-1,-1-1 0,1 1 0,-1 0 0,1-1 0,0 1 1,0-1-1,0 1 0,0 0 0,0-1 0,0 1 0,0 0 1,0-1-1,1 1 0,-1-1 0,0 1 0,1 0 0,0-1 1,-1 1-1,1-1 0,0 0 0,0 1 0,-1-1 0,1 0 1,0 1-1,1-1 0,-1 0 0,0 0 0,0 0 1,0 0-1,1 0 0,-1 0 0,0 0 0,1 0 0,-1-1 1,1 1-1,-1 0 0,4 0 0,22 6-244,1-2-115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 17348,'1'-1'134,"0"0"1,0 1 0,0-1-1,0 0 1,0 0 0,0 0-1,-1 0 1,1 0 0,0 0-1,-1-1 1,1 1 0,0 0-1,-1 0 1,0 0 0,1-2-1,-1 2-89,0 1-1,-1 0 0,1-1 1,0 1-1,0 0 0,-1 0 1,1-1-1,0 1 0,-1 0 1,1 0-1,-1 0 1,1 0-1,0-1 0,-1 1 1,1 0-1,-1 0 0,1 0 1,0 0-1,-1 0 0,1 0 1,-1 0-1,1 0 0,0 0 1,-1 0-1,1 0 1,-1 0-1,1 1 0,0-1 1,-1 0-1,-5 2 242,0 0 0,0 0 1,0 0-1,1 0 0,-9 6 0,3 1-106,0 0 0,0 0 0,1 2-1,0-1 1,1 1 0,0 0 0,1 1 0,0 0 0,0 1-1,-10 25 1,15-30-135,0 1-1,1-1 0,0 1 1,0-1-1,1 1 0,0 0 1,0 0-1,1 12 0,1-15-6,-1-1-1,2 1 0,-1 0 1,0-1-1,1 0 1,0 1-1,0-1 0,1 0 1,-1 0-1,1 0 1,0-1-1,1 1 0,-1-1 1,5 5-1,-5-6 8,1 1-1,-1-1 1,1-1 0,0 1-1,0 0 1,0-1-1,1 0 1,-1 0 0,0 0-1,1-1 1,0 1-1,-1-1 1,1 0 0,0 0-1,-1-1 1,1 1 0,0-1-1,8-1 1,-5 0 59,-1 0 0,1-1 0,-1 0 1,1 0-1,-1 0 0,0-1 0,0-1 0,0 1 0,-1-1 1,12-8-1,-16 11-75,-1 0 0,1 0 0,-1 0 0,1 0 0,-1-1 1,1 1-1,-1 0 0,0-1 0,0 0 0,0 1 0,0-1 0,0 1 0,0-1 1,0 0-1,0 0 0,-1 0 0,1 1 0,0-1 0,-1 0 0,0 0 0,0 0 1,1 0-1,-1 0 0,0 0 0,0 0 0,-1 0 0,1 0 0,0 0 0,-1 0 1,0-3-1,-1 3-13,1-1 1,-1 1-1,1 0 0,-1 0 1,0 0-1,0 0 1,0 0-1,0 0 1,0 1-1,-1-1 0,1 1 1,0-1-1,-1 1 1,1 0-1,-1 0 1,1 0-1,-1 0 0,0 0 1,1 1-1,-1-1 1,-3 1-1,-5-1-271,1 0-1,-1 1 1,0 1-1,0 0 1,0 0-1,0 1 0,1 0 1,-1 1-1,-18 8 1,25-10 73,3 0 137,1 0 0,-1-1 0,0 0 0,0 1 0,0-1 0,0 1 0,0-1 0,0 0 0,0 0 0,0 1 0,0-1 0,-1 0 0,1 0 0,0 0 1,0 0-1,0-1 0,0 1 0,-1 0 0,-3-5-609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19244,'-7'0'215,"0"1"-1,1 0 1,-1 0 0,0 1-1,1 0 1,0 0 0,-1 0-1,1 1 1,0 0 0,0 0-1,0 1 1,0-1 0,1 1-1,0 1 1,0-1 0,0 1-1,0 0 1,0 0 0,1 0-1,0 0 1,0 1 0,-5 10-1,9-15-198,-1 1 0,0-1 1,1 0-1,0 0 0,-1 0 0,1 0 0,0 0 0,0 1 0,-1-1 0,1 0 1,0 0-1,0 0 0,0 1 0,1-1 0,-1 0 0,0 0 0,0 0 0,1 1 0,0 1 1,-1-3 2,1 1 1,0 0-1,-1-1 1,1 1-1,0 0 1,0-1-1,-1 1 1,1 0-1,0-1 1,0 0-1,0 1 1,0-1 0,0 1-1,0-1 1,0 0-1,0 0 1,0 1-1,1-1 1,3 0 45,-1 0 0,1 0 0,-1 0 0,1-1 1,-1 0-1,0 0 0,1 0 0,7-3 0,0-2 137,-1 0 0,1-1-1,-1 0 1,13-11-1,-20 14-113,1 0-1,-1 0 1,0 0-1,0-1 1,0 0-1,0 0 1,-1 0-1,0 0 1,0 0-1,0-1 1,2-6-1,-4 11-74,-1 0-1,0 0 0,0 0 0,1 0 1,-1 0-1,0 0 0,0 0 1,0 0-1,0 0 0,0 0 1,0 0-1,0 0 0,0 0 1,-1 0-1,1 0 0,0 0 1,0 0-1,-1 1 0,1-1 1,-1 0-1,1 0 0,-1 0 1,1 0-1,-1 1 0,0-1 1,1 0-1,-1 0 0,0 1 1,1-1-1,-3 0 0,1 0 12,0 0-1,0 0 1,-1 0 0,1 1-1,0-1 1,-1 1 0,1-1-1,0 1 1,-1 0 0,1 0-1,-1 0 1,-3 1 0,2 0-47,-1 0 0,1 0 0,0 0 0,0 1 0,0-1 0,0 1 0,-4 2 0,7-3-29,-1-1 1,1 1-1,0 0 0,0 0 0,0-1 0,0 1 0,0 0 0,0 0 0,0 0 0,0 0 0,1 0 0,-1 0 0,0 1 1,0-1-1,1 0 0,-1 0 0,1 0 0,-1 1 0,1-1 0,-1 3 0,2-4 2,-1 1-1,0 0 0,1 0 1,-1-1-1,0 1 1,1 0-1,-1-1 1,1 1-1,-1-1 1,1 1-1,0 0 1,-1-1-1,1 1 1,-1-1-1,1 1 0,0-1 1,0 0-1,-1 1 1,1-1-1,0 0 1,0 1-1,-1-1 1,1 0-1,0 0 1,0 0-1,0 0 0,-1 0 1,1 0-1,0 0 1,0 0-1,0 0 1,-1 0-1,1 0 1,1-1-1,3 1-116,21 1-379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13347,'2'2'136,"-1"0"-1,1-1 1,-1 1 0,1 0 0,-1-1 0,0 1-1,0 0 1,0 0 0,0 0 0,0 0-1,0 0 1,-1 0 0,1 4 0,5 33 564,-5-23-302,63 305 1980,-42-225-1946,0 6-83,63 245 1160,-82-337-1350,-3-8-72,0 1 1,1 0-1,0 0 1,0-1-1,0 1 1,0 0-1,0-1 1,0 1-1,1-1 0,-1 0 1,1 1-1,-1-1 1,1 0-1,3 3 1,-4-5-54,-1 0 0,0 0 1,1 0-1,-1 0 0,1 0 1,-1 0-1,1 0 0,-1 0 0,0 0 1,1-1-1,-1 1 0,1 0 1,-1 0-1,0 0 0,1 0 1,-1-1-1,0 1 0,1 0 0,-1-1 1,0 1-1,1 0 0,-1 0 1,0-1-1,0 1 0,1-1 1,-1 1-1,0 0 0,0-1 0,0 1 1,0 0-1,1-1 0,-1 0 1,8-17 497,-8 16-440,8-24 243,-2 0-1,-1 0 1,2-31-1,0 1-122,22-145-51,2-208 1,-30 376-157,-1 0 1,-1 0-1,-2 0 1,-2 0-1,-10-39 1,9 57 313,5 12-498,-1 0 0,1 0 0,0 0 0,0 0 0,0-1 0,0-5 0,1 9 131,0-1-1,0 0 1,0 0 0,0 0-1,1 1 1,-1-1-1,0 0 1,1 1 0,-1-1-1,0 0 1,1 0-1,-1 1 1,0-1 0,1 1-1,-1-1 1,1 0-1,0 1 1,-1-1 0,1 1-1,-1-1 1,1 1-1,0 0 1,-1-1 0,1 1-1,0-1 1,-1 1-1,1 0 1,0 0 0,0 0-1,-1-1 1,1 1-1,0 0 1,1 0 0,10-1-435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12139,'38'8'951,"0"-1"1,0-2 0,0-1-1,64-3 1,-72-1-653,976-40 1612,-338 5-1252,-225 27-88,175-8-72,-475 4-459,-1-6-1,226-59 0,-317 63-2,-3 1 22,60-9 1,-107 21-58,-1 1 0,1 0 1,-1 0-1,1 0 0,-1 0 0,1 0 1,0 0-1,-1 0 0,1 0 0,-1 0 1,1 0-1,-1 0 0,1 0 1,-1 0-1,1 1 0,-1-1 0,1 0 1,-1 0-1,1 0 0,-1 1 0,1-1 1,-1 0-1,0 1 0,1-1 0,-1 0 1,1 1-1,-1-1 0,1 1 0,-1 0 5,0 0 0,0 0-1,0 0 1,0 0 0,0-1-1,0 1 1,0 0 0,0 0-1,0 0 1,0 0 0,0 0-1,-1 0 1,1 0 0,0-1-1,-1 2 1,-21 33 389,19-31-269,-20 28 507,-32 48 620,50-71-1169,-1 2 0,1-1 0,1 0 0,-1 1 0,-4 22-1,8-29-197,1 1-1,-1-1 0,1 0 1,0 0-1,0 1 0,1-1 0,0 5 1,-1-7 75,1-1 0,-1 1 0,1 0 0,0-1 0,-1 1 0,1-1 0,0 1 0,0-1 0,0 1 0,0-1 0,0 1 0,0-1 0,0 0 0,0 0 0,1 0 0,-1 1 0,0-1 0,1 0 0,2 1 0,11 2-274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18924,'15'-13'2591,"-15"13"-2538,0 0 1,0 0 0,0 0 0,0 0 0,1 0 0,-1 0-1,0-1 1,0 1 0,0 0 0,0 0 0,0 0 0,0 0-1,1 0 1,-1 0 0,0 0 0,0 0 0,0 0-1,0 0 1,0 0 0,1 0 0,-1 0 0,0 0 0,0 0-1,0 0 1,0 0 0,0 0 0,1 0 0,-1 0 0,0 0-1,0 0 1,0 0 0,0 0 0,0 0 0,0 1-1,1-1 1,-1 0 0,0 0 0,0 0 0,0 0 0,0 0-1,0 0 1,0 0 0,0 0 0,0 1 0,1-1 0,-6 28 2367,3-19-2650,-8 31 12,1 1-1,3 0 1,-3 66-1,9-105 123,0-1 0,0 1-1,0-1 1,0 1-1,0-1 1,0 1-1,1-1 1,-1 1 0,0-1-1,1 1 1,-1-1-1,1 1 1,0-1-1,-1 0 1,2 2 0,5-4-317,3-13 211,0-4-208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18 343 12179,'-6'5'360,"-6"9"2853,14-10-1415,9-3-609,2-2-653,-1-1 1,1 0 0,0-1 0,-1-1 0,1 0 0,13-6-1,72-41 697,-55 28-737,164-107 604,-20 11-4784,-185 118 3457,-1 1 174,0-1 0,-1 1 0,1 0 1,-1 0-1,1-1 0,-1 1 0,1 0 0,0-1 1,-1 1-1,0 0 0,1-1 0,-1 1 0,1-1 1,-1 1-1,1-1 0,-1 1 0,0-1 0,1 1 0,-1-2 1,1-5-830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14931,'1'-2'318,"0"0"0,0 0 0,0 0 0,0 0 0,1 1 0,-1-1 0,1 0 0,-1 1 0,1 0 0,-1-1 0,1 1 0,0 0 0,0 0 0,0 0 0,0 0 0,0 0 0,2-1 0,1 0 405,13-7-259,0 1-1,1 1 1,0 1 0,0 0 0,0 2-1,0 0 1,1 1 0,0 1 0,-1 1-1,26 2 1,-39-1-441,-1 1 1,1 0-1,0 0 0,-1 1 0,1-1 1,-1 1-1,1 0 0,6 5 0,-11-7-21,0 1 0,0 0 0,0-1 0,0 1 0,0 0 0,0 0 0,0-1 0,0 1-1,0 0 1,0 0 0,-1 0 0,1 0 0,0 0 0,-1 0 0,1 0 0,-1 1 0,1-1 0,-1 0-1,1 0 1,-1 0 0,0 1 0,0-1 0,0 0 0,1 0 0,-1 0 0,0 1 0,-1-1 0,1 0-1,0 0 1,0 1 0,0-1 0,-1 0 0,1 0 0,-1 0 0,1 0 0,-1 1 0,1-1-1,-1 0 1,0 0 0,1 0 0,-1 0 0,0 0 0,0 0 0,-1 1 0,-8 8 20,-1 0 0,0 0 0,-1-1 0,0-1 1,0 0-1,-1 0 0,-23 10 0,26-13-14,6-4-4,-8 8 3,12-9-9,1 1 0,-1 0 0,1 0 0,0-1 0,-1 1 0,1-1 0,0 1 0,-1 0 0,1-1 0,0 1 0,0-1-1,-1 1 1,1-1 0,0 0 0,0 1 0,0-1 0,1 1 0,-1-1-3,41 16-59,6 2 15,-44-17 45,-1 1 0,0 0 0,0 0 0,0 0 0,0 1 1,0-1-1,0 1 0,-1-1 0,1 1 0,3 6 0,-5-8 4,-1 0 0,1 0 0,-1 0 0,1 0-1,-1 0 1,0 1 0,0-1 0,0 0 0,1 0-1,-1 0 1,0 1 0,0-1 0,-1 0 0,1 0-1,0 0 1,0 0 0,-1 1 0,1-1 0,0 0-1,-1 0 1,1 0 0,-1 0 0,-1 2 0,-18 21 18,19-23-17,-8 7 47,0 0 0,-1-1 0,0 0 1,0-1-1,-1 0 0,0-1 0,0 0 0,0-1 0,0 0 0,-13 3 0,-2-2 189,1 0 0,-1-2 0,-44 1-1,29-7-132,57 8-2437,-9-6 2253,-1 1 0,0-1 1,1 0-1,-1-1 1,12-3-1,4-2-351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16884,'1'-2'308,"0"1"1,-1-1-1,1 0 1,0 1-1,0-1 1,0 1-1,0 0 1,0-1-1,0 1 1,0 0-1,3-2 1,-1 6 1946,-7 12-1234,-29 60 114,25-58-1021,0 0 0,1 0 0,0 0-1,1 1 1,-6 35 0,12-53-103,0 1 0,0 0 0,0 0 0,0 0 0,0 0 0,0 0 0,0 0-1,0 0 1,0 0 0,0 0 0,0 0 0,0 0 0,1 0 0,-1-1 0,0 1 0,1 0 0,-1 0-1,1 0 1,-1 0 0,1-1 0,-1 1 0,1 0 0,0 0 0,-1-1 0,1 1 0,0 0 0,-1-1 0,1 1-1,0-1 1,0 1 0,0-1 0,-1 0 0,1 1 0,0-1 0,0 0 0,0 1 0,0-1 0,0 0 0,0 0-1,0 0 1,0 0 0,0 0 0,0 0 0,0 0 0,-1 0 0,1 0 0,0 0 0,0 0 0,0-1 0,2 0-1,4-1-73,0 0 0,0-1 0,0 0-1,13-7 1,-10 5-107,0-2 0,0 1 0,0-2-1,-1 1 1,0-1 0,0 0 0,-1-1-1,0 0 1,-1-1 0,10-15 0,-4 2-337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16179,'-8'5'1649,"0"5"-905,1 2-280,-1 6 824,3 3-151,-1 3-353,3 0-176,2 5-216,1 0-48,0-1-424,1-2-328,1-4 536,-1-5-160,-1-9-96,0-6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25 15051,'1'-1'244,"0"0"-1,0-1 1,0 1 0,0 0-1,0 0 1,-1-1 0,1 1-1,0 0 1,0-1-1,-1 1 1,1-1 0,0-2-1,-1 4-198,0 0-1,0 0 0,0 0 0,0-1 1,0 1-1,0 0 0,0 0 0,0 0 1,0 0-1,0 0 0,0 0 0,0-1 1,0 1-1,0 0 0,0 0 0,0 0 1,0 0-1,0 0 0,0 0 0,0-1 1,0 1-1,-1 0 0,1 0 1,0 0-1,0 0 0,0 0 0,0 0 1,0 0-1,0-1 0,0 1 0,0 0 1,-1 0-1,1 0 0,0 0 0,0 0 1,0 0-1,0 0 0,0 0 0,0 0 1,-1 0-1,1 0 0,0 0 0,0 0 1,-12 7 1635,3 1-1364,0 1-1,1 1 1,0-1 0,0 1-1,2 1 1,-1-1 0,-8 18-1,-28 85 183,35-90-387,1 1 0,0 0-1,2 0 1,2 0 0,0 1-1,1-1 1,2 41 0,0-62-155,1 1 0,-1-1 0,1 0 0,0 0 0,0 0 0,0 0 0,0 0 0,1 0 0,-1 0 0,1 0 0,-1 0 0,1-1 0,0 1 0,0 0 1,1-1-1,2 3 0,-1-2-61,0-1 0,1 1 0,-1-1 0,1 0 0,0 0 0,0 0 0,0 0 0,0-1 0,7 1 0,11 2-272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183 215 16484,'3'-4'413,"0"-1"1,0 0 0,-1-1 0,1 1-1,-1 0 1,0-1 0,-1 1 0,1-1-1,-1 1 1,0-1 0,-1 0 0,1-10-1,-1 13-336,0 1 0,-1 0-1,1 0 1,0 0-1,-1 0 1,1 0 0,-1 0-1,0 0 1,0 0-1,0 0 1,0 0 0,0 0-1,0 1 1,0-1-1,0 0 1,-1 1 0,1-1-1,-1 1 1,1-1-1,-1 1 1,0 0 0,1-1-1,-1 1 1,0 0-1,0 0 1,0 1 0,0-1-1,0 0 1,0 0-1,0 1 1,0-1 0,0 1-1,0 0 1,0 0-1,0 0 1,0 0 0,-4 0-1,0 1-70,0 0-1,1 0 1,-1 0 0,1 1-1,0 0 1,-1 0-1,1 0 1,0 1-1,0 0 1,1 0-1,-1 0 1,0 0 0,1 1-1,0 0 1,0 0-1,0 0 1,0 0-1,1 1 1,-5 6-1,1 0-11,0 1-1,0 0 0,1 1 1,1-1-1,0 1 0,-5 26 0,8-34 1,1 0-1,0 0 1,1 0-1,-1 0 1,1 0-1,0 1 1,1-1-1,-1 0 0,1 0 1,0 0-1,0 0 1,1 0-1,3 8 1,-4-10 2,1-1 0,0 1-1,0-1 1,0 1 0,0-1 0,0 0 0,1 0 0,-1 0 0,1 0-1,0 0 1,-1-1 0,1 1 0,0-1 0,0 0 0,0 0 0,0 0 0,0 0-1,0 0 1,0 0 0,0-1 0,0 0 0,0 0 0,6 0 0,6 0 4,-1-2 1,1 0-1,0-1 1,-1 0-1,1-1 1,-1 0-1,0-2 1,26-13-1,-19 8 90,-1-1 0,0-2 0,-1 0 0,33-30 0,-46 37-33,1 1 0,-2-1 0,1 0-1,-1 0 1,0 0 0,-1-1-1,0 0 1,7-16 0,-10 20-37,0 0 0,0 0 0,-1 0 0,1 0 1,-1 0-1,0 0 0,0 0 0,0 0 0,0 0 0,-1 0 0,1 0 1,-1 1-1,0-1 0,0 0 0,-1 0 0,1 0 0,-1 1 0,0-1 0,0 1 1,0-1-1,-5-4 0,2 2-117,0 0-1,-1 0 1,0 1 0,-1 0 0,1 0-1,-1 1 1,0-1 0,0 2 0,0-1-1,0 1 1,-1 0 0,1 0 0,-1 1 0,-13-3-1,16 5 7,0-1 0,-1 1-1,1 0 1,0 0 0,0 0-1,-1 0 1,1 1 0,0 0-1,0 0 1,0 1 0,0 0 0,0-1-1,0 2 1,0-1 0,0 0-1,1 1 1,-1 0 0,1 0-1,0 0 1,0 1 0,0 0-1,0-1 1,-3 6 0,-9 12-477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14 260 16155,'-4'6'551,"-6"15"1837,13-17-1145,10-8-179,-4-1-784,0 0 1,0-1 0,-1 0 0,0-1 0,13-14 0,35-44 213,-44 51-360,99-139 735,-106 149-656,-4 9-126,-4 11-19,-23 58-34,13-39-69,1 0 0,1 1 0,2 0-1,-6 52 1,15-87-35,0 1 0,0 0 0,0-1-1,0 1 1,0 0 0,0-1-1,0 1 1,1 0 0,-1-1 0,1 1-1,-1-1 1,1 1 0,-1-1 0,1 1-1,1 1 1,-1-2 42,0-1 1,-1 1-1,1-1 0,0 0 1,-1 1-1,1-1 0,0 0 1,0 0-1,-1 0 1,1 1-1,0-1 0,0 0 1,-1 0-1,1 0 0,0 0 1,0 0-1,0 0 0,-1-1 1,1 1-1,0 0 0,0 0 1,-1 0-1,1-1 0,0 1 1,-1 0-1,1-1 0,0 1 1,-1-1-1,1 1 0,1-2 1,12-7-388</inkml:trace>
  <inkml:trace contextRef="#ctx0" brushRef="#br0" timeOffset="1">464 181 17852,'-2'10'2160,"4"-4"-1392,2-5-295,7 1 1127,9 2-568,5-5-248,3-6-560,3 1-408,1-3-848,-1-1 928,-1-6-200,-2-5-120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 13979,'0'0'144,"-1"0"-1,0 0 1,0 0-1,0-1 1,0 1-1,0 0 1,0-1 0,1 1-1,-1-1 1,0 1-1,0-1 1,1 1 0,-1-1-1,0 1 1,1-1-1,-1 0 1,0 1 0,1-1-1,-1 0 1,1 0-1,-1 1 1,1-1-1,0 0 1,-1-2 0,1 3-24,0-1 0,0 0 1,0 0-1,1 1 1,-1-1-1,0 0 0,1 0 1,-1 1-1,0-1 1,1 0-1,-1 0 1,1 1-1,-1-1 0,1 1 1,-1-1-1,1 1 1,0-1-1,-1 1 0,1-1 1,-1 1-1,1-1 1,0 1-1,0-1 0,-1 1 1,1 0-1,0 0 1,0-1-1,0 1 1,18-6 428,-1 0 1,1 1 0,0 2 0,0-1 0,1 2 0,-1 1 0,31 1 0,-49 0-546,0 0-1,0 0 0,0 0 1,0 0-1,0 0 0,-1 0 1,1 0-1,0 0 1,0 0-1,0 1 0,0-1 1,0 0-1,0 1 1,0-1-1,0 1 0,0-1 1,-1 1-1,1-1 1,0 1-1,0-1 0,-1 1 1,1 0-1,0-1 1,0 2-1,-1-1-1,0 0 1,-1 0-1,1 0 0,0-1 1,0 1-1,-1 0 1,1 0-1,0 0 0,-1-1 1,1 1-1,-1 0 0,1 0 1,-1-1-1,1 1 0,-1 0 1,0-1-1,1 1 1,-1-1-1,0 1 0,0 0 1,-7 5 16,-1-1 0,0 1 0,-12 5 0,-6-1 17,19-8-29,1 0-1,0 1 1,0-1-1,0 2 1,1-1-1,-1 1 1,1 0-1,0 0 1,-6 6-1,12-10-7,0 1 0,0-1-1,0 0 1,1 1 0,-1-1 0,0 0-1,1 1 1,-1-1 0,0 0 0,0 1 0,1-1-1,-1 0 1,1 0 0,-1 1 0,0-1-1,1 0 1,-1 0 0,1 0 0,-1 0-1,0 0 1,1 1 0,-1-1 0,1 0-1,-1 0 1,1 0 0,-1 0 0,0 0-1,1 0 1,-1 0 0,1-1 0,19 4-9,-20-3 10,24 1-27,33 3-59,-53-3 73,-1-1 1,1 1-1,-1 0 0,1 0 1,-1 1-1,0-1 1,1 1-1,-1-1 0,0 1 1,0 0-1,0 0 0,4 4 1,-6-5 9,-1 0 0,1 0 0,-1 0 0,1 0 0,-1-1 0,1 1 0,-1 0 0,0 1 0,0-1 0,1 0 0,-1 0 0,0 0 0,0 0 0,0 0 0,0 0 0,0 0 0,0 0 0,0 0 0,0 0 0,-1 0 0,1 0 0,0 0 0,-1 0 0,1 0 0,-1 0 0,1 0 0,-1 0 0,1 0 0,-1 0 0,1 0 0,-1-1 0,0 1 0,0 0 0,1 0 0,-1-1 0,0 1 0,-1 0 0,-6 6 15,0-2 0,0 1 0,-9 5 0,10-8 2,-11 7 13,-2-2 0,1 0 0,-1-1 0,-38 9-1,58-16-35,0 0-30,0 0 0,0-1 0,0 1 0,0 0 1,0 0-1,0 0 0,0 0 0,0 0 0,1 0 0,-1-1 0,0 1 0,0 0 0,0 0 0,0 0 0,0 0 0,0 0 0,0-1 1,0 1-1,0 0 0,0 0 0,0 0 0,0 0 0,0 0 0,0-1 0,-1 1 0,1 0 0,0 0 0,0 0 0,0 0 0,0 0 1,0 0-1,0-1 0,0 1 0,0 0 0,0 0 0,0 0 0,-1 0 0,1 0 0,0 0 0,0 0 0,0 0 0,0 0 1,0-1-1,0 1 0,-1 0 0,1 0 0,0 0 0,0 0 0,0 0 0,0 0 0,0 0 0,-1 0 0,1 0 0,0 0 0,0 0 1,0 0-1,0 0 0,0 0 0,-1 0 0,1 0 0,10-10-474,5 2-155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15051,'22'-9'5550,"38"-21"-3594,10-9-1040,131-79 813,-77 27-4888,-112 81 1954,-11 4 435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17900,'-25'30'2384,"8"-11"-947,-16 23 0,23-27-943,6-9-371,-1 0-1,1 0 1,0 0-1,0 1 0,1-1 1,0 1-1,0 0 1,1 0-1,0 0 0,-2 8 1,4-15-119,0 1 0,0 0 0,0 0 0,1 0-1,-1 0 1,0 0 0,0 0 0,0-1 0,1 1 0,-1 0 0,1 0 0,-1 0 0,0-1 0,1 1 0,-1 0 0,1 0 0,-1-1 0,1 1 0,0 0 0,-1-1 0,1 1 0,0-1 0,0 1 0,-1-1 0,1 1 0,0-1 0,0 1 0,-1-1-1,1 0 1,0 0 0,0 1 0,0-1 0,0 0 0,0 0 0,0 0 0,-1 0 0,1 0 0,0 0 0,0 0 0,0 0 0,1 0 0,6-1 0,0 0-1,-1 0 1,13-4 0,-17 4-9,13-3-307,-1-1 0,1 0 0,-1-1 0,23-14 1,-31 16 189,1-1 0,-1-1 1,0 1-1,-1-1 1,1 0-1,-1-1 0,-1 0 1,1 0-1,-1 0 1,5-10-1,2-4-447</inkml:trace>
  <inkml:trace contextRef="#ctx0" brushRef="#br0" timeOffset="1">258 19 16796,'-7'16'1720,"-3"3"-1008,0 1-280,0 3 872,3-1-199,0 3-417,1 2-168,4-5-368,1-1-400,2-7 264,5 2-32,6-3-112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11370,'2'1'183,"0"-1"0,0 1 0,0-1-1,0 0 1,0 0 0,0 0-1,0 0 1,0 0 0,0 0-1,0 0 1,0-1 0,0 1-1,0-1 1,3-1 0,3 0 329,393-63 5164,-203 44-5075,212 6 0,27 29-584,59 1-287,-336-18 234,175-24-1,-174 1 511,195-58 0,-356 85-487,0-1 0,1 0 0,-1 0 0,0 0 0,0 0 0,0 0 0,0-1 0,1 1 0,-1 0 0,0 0-1,0 0 1,0 0 0,0 0 0,1 0 0,-1 0 0,0 0 0,0 0 0,0 0 0,0 0 0,0-1 0,1 1 0,-1 0-1,0 0 1,0 0 0,0 0 0,0 0 0,0-1 0,0 1 0,0 0 0,0 0 0,1 0 0,-1 0 0,0-1-1,0 1 1,0 0 0,0 0 0,0 0 0,0 0 0,0-1 0,0 1 0,0 0 0,0 0 0,0 0 0,0 0 0,0-1-1,0 1 1,-1 0 0,-6-8-125,1 3 28,-6-9-173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57 196 11971,'-9'13'936,"2"-2"-326,0-1 0,0 1 0,2 0 1,-1 0-1,1 0 0,-4 17 0,9-27-535,-1 0 0,1 0 0,0 0 0,0 0 0,-1 0-1,1 0 1,0 0 0,0 0 0,0 0 0,0 0 0,0 0 0,0 0-1,1 0 1,-1 0 0,0 0 0,0 0 0,1 0 0,-1 0-1,1 0 1,-1 0 0,1-1 0,-1 1 0,1 0 0,-1 0 0,2 1-1,-1-2-3,0 1-1,1-1 1,-1 0-1,0 0 1,0 1-1,0-1 1,1 0-1,-1 0 0,0 0 1,0 0-1,1 0 1,-1-1-1,0 1 1,0 0-1,1 0 1,-1-1-1,1 0 0,8-3 237,0-1 0,0 0 0,12-9-1,-21 13-272,44-32 628,-1-2 0,58-62 0,36-29-143,-126 120-403,-13 16-57,-16 22-35,14-26-22,-3 6 1,-13 22 3,2 1 0,1 1 0,-11 37-1,27-72-27,-1 1 0,1-1 0,-1 0 0,1 1 0,0-1 0,0 0 0,0 1 0,-1-1 0,1 0 0,0 1 0,1-1 0,-1 1 0,0-1 0,0 0 0,1 1 0,-1-1 0,0 0 0,1 0 0,0 3 0,0-4-41,0 0 1,0 1-1,0-1 1,0 0 0,0 0-1,0 0 1,0 1-1,0-1 1,0 0-1,0 0 1,-1 0 0,1 0-1,0-1 1,0 1-1,0 0 1,0 0-1,0 0 1,0-1 0,0 1-1,0-1 1,0 1-1,-1-1 1,1 1-1,0-1 1,0 1 0,-1-1-1,2-1 1,9-5-324,-1-1 0,-1-1 1,1 1-1,11-16 0,-10 12 49,19-21-502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15939,'6'-1'1488,"-5"4"-310,-14 14 440,-32 28-12,38-38-1313,-14 13 161,2-3-119,1 1-1,1 0 1,-28 41-1,44-58-325,0 0-1,0 0 0,1 1 0,-1-1 0,0 0 0,1 0 0,-1 1 0,1-1 0,-1 1 0,1-1 0,0 0 0,-1 1 0,1-1 0,0 1 0,0-1 0,0 1 1,0-1-1,0 0 0,1 4 0,0-5-3,0 1 0,-1 0 1,1 0-1,0 0 1,-1-1-1,1 1 1,0 0-1,0-1 0,0 1 1,0-1-1,-1 1 1,1-1-1,0 1 0,0-1 1,0 0-1,0 1 1,0-1-1,0 0 0,0 0 1,2 0-1,5 1-9,0-1 1,1-1-1,-1 1 0,0-1 0,10-3 1,8-2-805,0-1 0,32-14 1,-50 18 12,0 0-1,-1-1 1,1 0 0,-1-1 0,0 0 0,0 0 0,-1 0 0,1-1 0,-1 0 0,-1 0 0,9-11 0,-11 8 625,-9 11 1804,-12 11 1625,9-3-2310,0 1-1,1 0 1,0 0-1,-12 23 0,12-17-767,0 0-1,1 1 0,1 0 1,1 0-1,-5 30 0,9-42-343,0 0 0,1 0-1,0 0 1,1 11 0,-1-16 147,0-1 1,0 1-1,0 0 0,0-1 1,0 1-1,1 0 0,-1-1 1,0 1-1,0-1 0,0 1 1,1 0-1,-1-1 1,0 1-1,1-1 0,-1 1 1,1 0-1,-1-1 0,1 1 1,-1-1-1,1 0 0,-1 1 1,1-1-1,-1 1 0,1-1 1,-1 0-1,1 1 0,0-1 1,-1 0-1,1 0 0,-1 1 1,1-1-1,0 0 1,-1 0-1,1 0 0,0 0 1,-1 0-1,1 0 0,0 0 1,0 0-1,-1 0 0,1 0 1,0 0-1,-1-1 0,1 1 1,-1 0-1,1 0 0,0-1 1,-1 1-1,1 0 0,-1-1 1,1 1-1,0-1 1,19-12-382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19108,'-33'26'2055,"20"-17"-1659,1 1 0,0 1 0,-17 19 1,17-15-210,0 1 0,1 0 1,1 0-1,0 1 1,1 0-1,-12 37 1,20-54-178,1 1 0,0 0-1,-1 0 1,1-1 0,0 1 0,0 0 0,0 0 0,0 0 0,0-1 0,0 1-1,0 0 1,0 0 0,0 0 0,0-1 0,0 1 0,0 0 0,0 0 0,1-1-1,-1 1 1,0 0 0,1 0 0,-1-1 0,0 1 0,1 0 0,-1-1 0,1 1-1,0 1 1,1-2 1,-1 1-1,0-1 0,1 1 0,-1-1 1,1 0-1,-1 0 0,0 1 0,1-1 1,-1 0-1,1 0 0,-1 0 1,0-1-1,1 1 0,1-1 0,9-2-63,0-1 0,22-10 0,-27 11-70,2-1 88,14-5-782,-1-1 1,0-1-1,-1-1 0,0 0 0,-1-2 1,25-21-1,-34 22 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14131,'-11'10'1776,"-4"1"-1079,-1 8-193,-1 3 920,-1 8-368,-4 3-136,5 8-343,-2 4-41,4 1-560,3-3 1552,-1 2-1336,2-3 56,1-16 40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9682,'1'7'274,"0"-1"0,1 0-1,0 0 1,0 0 0,0 0 0,1 0 0,0 0-1,0-1 1,1 1 0,-1-1 0,1 0 0,0 0-1,1 0 1,-1-1 0,1 1 0,0-1 0,0 0-1,0-1 1,8 5 0,12 6 116,0-1 0,53 19 0,-72-30-313,49 17 127,0-3 0,1-2 1,0-2-1,62 3 0,-37-10-35,-1-3 1,106-12-1,161-44 195,-5-26 229,-196 45-168,149-41-17,130-28 851,-407 100-1135,7-2 129,0 1 0,0 1 1,1 2-1,-1 0 0,27 3 0,-50-1-252,0 0 0,-1 0 0,1 1 0,0-1 0,-1 1 0,1 0 0,-1-1 1,1 1-1,-1 0 0,1 0 0,-1 0 0,1 0 0,-1 0 0,0 0 0,0 0 0,1 0 0,-1 1 0,0-1 0,0 1 0,0-1 0,0 0 0,-1 1 0,1 0 0,0-1 0,0 1 0,-1-1 0,1 1 0,-1 0 0,0-1 1,0 1-1,1 0 0,-1 0 0,0-1 0,0 1 0,0 0 0,-1 2 0,6 7-2154,-9-10 1693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18060,'0'-5'1688,"5"0"-1176,5 0-216,6 5 777,4-2-329,11 2-400,6-3-264,11 0-784,-1 0-248,3-4 759,2 0-183,-6-6-104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15763,'11'-16'2762,"7"1"-2064,1 0 0,1 1-1,0 1 1,25-12-1,0-1-309,24-16-29,270-148 350,-314 179-691,33-11 1,-49 19-21,0 1 0,0 0 0,0 0 1,0 1-1,0 1 0,0-1 0,13 2 1,-18 0-1,0-1 0,0 1 0,0 1 0,0-1 1,0 0-1,-1 1 0,1 0 0,-1 0 0,1 0 1,-1 0-1,4 4 0,31 33 10,-32-31 39,0-1 0,0 0-1,1-1 1,0 1 0,15 9-1,-14-12 12,-1 0-1,1-1 0,0 0 0,0 0 0,0-1 0,0 0 0,0-1 0,1 1 0,-1-2 0,10 1 0,-5-2 46,0 0 0,0-1 0,-1 0-1,1-1 1,23-9 0,-6-1 68,-2-1 1,1-1-1,-2-2 1,38-30-1,-22 14-31,-2-3-1,-1-1 1,-2-2 0,-2-1-1,-1-2 1,45-73 0,-78 110-133,1 0 1,0 0 0,-1 0-1,3-11 1,-5 15-34,1 0 1,-1 0-1,0 0 0,0 0 1,1 0-1,-1 0 1,0 0-1,0 0 0,0 0 1,0 0-1,0 0 0,-1 0 1,1 0-1,0 0 0,0 0 1,-1 0-1,1 0 1,0 0-1,-1 0 0,1 0 1,-1 0-1,1 0 0,-1 0 1,0 1-1,1-1 0,-1 0 1,0 0-1,0 1 0,1-1 1,-1 0-1,0 1 1,0-1-1,-1 0 0,-82-19-4173,54 9 3270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11835,'2'-3'336,"1"1"1,-1-1 0,1 0 0,0 1 0,0 0 0,0 0 0,0 0 0,0 0 0,0 0 0,0 0 0,1 1 0,-1 0 0,1-1 0,-1 1-1,1 1 1,-1-1 0,1 0 0,0 1 0,-1 0 0,6 0 0,0 0 5,0 0-1,0 1 1,1 0 0,-1 0 0,0 1-1,17 5 1,-19-3-259,0-1 1,-1 1-1,1 0 1,-1 1-1,0 0 1,0 0-1,0 0 1,-1 0-1,0 1 0,0 0 1,0 0-1,-1 0 1,0 1-1,0 0 1,-1 0-1,0 0 1,0 0-1,0 0 1,-1 0-1,2 12 0,1 4 19,-2 1-1,-1-1 0,0 0 1,-2 1-1,-4 34 0,1-34-71,-1 0-1,-2 0 1,0-1-1,-1 1 1,-2-1-1,0-1 1,-23 38-1,24-45-26,-1-1-1,0-1 1,-1 0-1,-1 0 1,0-1-1,-1 0 1,0-1-1,0-1 1,-2 0-1,1 0 1,-1-1-1,-21 9 0,2-5-39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11098,'3'7'199,"-1"-1"-1,2 1 1,-1-1-1,1 0 0,0-1 1,0 1-1,0 0 1,1-1-1,0 0 1,0 0-1,0-1 0,1 1 1,0-1-1,-1 0 1,1-1-1,1 0 0,-1 1 1,0-2-1,11 4 1,5 1 202,0-1 0,1-2 0,-1 0 0,39 2 0,-7-6 165,-1-1 0,0-3-1,0-3 1,78-18 0,201-77 1574,50-51-707,-375 150-1303,12-7-1107,-19 10 949,0 0 1,1 0 0,-1-1 0,0 1-1,0 0 1,1 0 0,-1-1-1,0 1 1,0 0 0,0-1 0,1 1-1,-1 0 1,0-1 0,0 1 0,0 0-1,0-1 1,0 1 0,0 0-1,0-1 1,0 1 0,0 0 0,0-1-1,0 1 1,0 0 0,0-1-1,0 1 1,0 0 0,0-1 0,0 1-1,0 0 1,0-1 0,-1 1 0,1 0-1,0-1 1,0 1 0,0 0-1,0 0 1,-1-1 0,1 1 0,0 0-1,0 0 1,-1-1 0,1 1 0,-1 0-1,-6-8-375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06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15347,'1'1'122,"0"-1"0,-1 1 0,1-1 0,-1 1 0,1-1 0,0 1 0,0-1 0,-1 1 0,1-1 0,0 0 0,0 0-1,0 1 1,-1-1 0,1 0 0,0 0 0,0 0 0,0 0 0,0 0 0,-1 0 0,1 0 0,0 0 0,1 0 0,21-6 1090,-17 5-560,44-12-246,0 2 1,1 3-1,1 2 0,69 0 0,-111 6-402,1 1 0,0 0 0,0 1-1,19 4 1,-28-5-1,1 0-1,-1 0 1,1 0-1,-1 0 1,0 0-1,0 1 1,1-1-1,-1 1 1,0-1-1,0 1 1,0 0-1,0 0 1,-1-1-1,1 1 1,-1 1-1,1-1 1,-1 0-1,1 0 1,-1 1-1,0-1 1,0 0-1,0 1 1,-1-1-1,1 1 1,0 4-1,0 1 14,-2 0-1,1 1 1,-1-1-1,0 0 1,-1 0-1,0 0 1,0 0-1,-1 0 1,-4 11-1,-40 68 148,44-81-150,-139 214 1874,127-199-1575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10234,'682'-129'2117,"-346"93"-1368,-260 34-588,1 3 0,106 15 0,-163-13-186,-1 0 0,1 2 0,-1 0 1,29 13-1,-26-7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2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11386,'23'3'237,"0"-2"1,1 0-1,-1-2 0,34-4 0,93-23-174,-106 18 26,221-42 610,454-32 0,-58 36-91,-634 46-591,100-7 195,-127 10-210,-1-1-1,1 0 0,0 0 1,0 0-1,0 0 1,0 1-1,-1-1 0,1 0 1,0 0-1,0 0 1,0 0-1,0 1 1,0-1-1,0 0 0,0 0 1,0 0-1,0 1 1,0-1-1,0 0 0,0 0 1,0 1-1,0-1 1,0 0-1,0 0 1,0 0-1,0 1 0,0-1 1,0 0-1,0 0 1,0 0-1,0 1 0,0-1 1,0 0-1,0 0 1,0 0-1,1 1 0,-1-1 1,0 0-1,0 0 1,0 0-1,0 0 1,1 1-1,-1-1 0,0 0 1,0 0-1,0 0 1,0 0-1,1 0 0,-1 0 1,0 0-1,0 0 1,0 0-1,1 0 0,-1 1 1,0-1-1,0 0 1,1 0-1,-1 0 1,0 0-1,0 0 0,0-1 1,1 1-1,-1 0 1,0 0-1,0 0 0,1 0 1,-7 6 27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5 405 12179,'-1'-1'116,"0"-1"-1,1 1 1,-1 0 0,1-1 0,-1 1 0,1 0 0,0-1 0,0 1 0,0-1 0,-1 1 0,1-1 0,0 1 0,1 0-1,-1-1 1,0 1 0,0-1 0,1 1 0,-1 0 0,1-1 0,-1 1 0,1 0 0,-1-1 0,1 1 0,0 0 0,0 0-1,1-2 1,24-32 1301,-19 29-1272,0 0 0,0 0 0,0 1 1,0 0-1,1 0 0,15-7 0,55-16 230,-20 8-195,30-17-9,-46 18-124,1 1-1,1 3 1,81-19-1,-114 33-39,0 1 0,0 0 0,17 2 0,20-1 79,-47-1-67,0 0 1,0 0-1,0 0 1,0-1-1,0 1 1,0 0-1,0-1 1,0 1-1,0 0 1,-1-1-1,1 1 1,0-1-1,0 0 1,0 1-1,-1-1 1,1 1-1,0-1 1,-1 0-1,1 0 1,0 0-1,-1 1 1,1-1-1,-1 0 1,1 0-1,-1 0 1,0 0-1,1 0 1,-1 0-1,0 0 1,0 0-1,1 0 1,-1 0-1,0 0 1,0-1-1,0 2-7,0-1 0,0 0 0,-1 1 0,1-1-1,0 0 1,0 1 0,0-1 0,-1 0 0,1 1 0,0-1-1,-1 1 1,1-1 0,-1 0 0,1 1 0,0-1-1,-1 1 1,1-1 0,-1 1 0,0 0 0,1-1-1,-1 1 1,1-1 0,-1 1 0,0 0 0,1 0 0,-1-1-1,1 1 1,-1 0 0,0 0 0,1 0 0,-1 0-1,0-1 1,0 1 0,1 0 0,-1 0 0,0 0-1,1 1 1,-1-1 0,0 0 0,1 0 0,-1 0 0,0 0-1,1 1 1,-1-1 0,0 0 0,1 1 0,-1-1-1,0 1 1,-8 4 23,1 0 0,0 0-1,0 1 1,1 0 0,-13 13 0,-11 9 26,6-10 4,0-2 0,0-1 0,-2-1 0,0-1 1,0-1-1,-30 8 0,-4-3 731,-113 16 0,173-32-781,0-1-1,0 0 1,0 0 0,0 1-1,0-1 1,0 0-1,0 0 1,-1 0 0,1 0-1,0 0 1,0-1-1,0 1 1,0 0 0,0 0-1,0-1 1,0 1-1,0-1 1,0 1 0,0-1-1,0 0-10,1 1-1,0-1 0,0 1 1,0-1-1,0 1 0,0-1 1,0 1-1,0-1 0,0 1 1,0-1-1,0 1 0,0-1 1,0 1-1,0-1 0,0 1 0,0-1 1,1 1-1,-1-1 0,0 1 1,0-1-1,0 1 0,1 0 1,-1-1-1,0 1 0,1-1 1,3-3-11,-1 0 1,0 0 0,1 0 0,0 1-1,0 0 1,5-4 0,42-19-22,80-31 0,-75 34 4,7-2-36,-15 7-188,0-3 1,51-30 0,-98 50 242,0 1 0,0-1 0,0 0 0,0 1 0,0-1 0,0 0 0,-1 1 0,1-1 0,0 0 0,0 0 0,0 0 0,-1 0 0,1 0 0,-1 0 0,1 0 0,-1 0 0,1 0 0,0-1 0,-6 1 49,-8 9 10,-3 6-31,-134 105 73,131-105-92,-1-2 0,-1 0 0,0-1 0,0-1 0,-1-1 0,-23 5 0,43-13-2,-25 4 23,26-5-26,-1 0 0,1 1 1,0-1-1,-1 0 0,1-1 1,0 1-1,0 0 0,-1 0 1,1 0-1,0-1 0,0 1 0,-1-1 1,1 1-1,0-1 0,0 0 1,0 1-1,-2-2 0,33-6-96,30-10-88,-1-3 1,0-2-1,-2-3 1,-1-2-1,-2-3 0,57-42 1,-110 73 174,4-4-135,1 0 0,-1 0 0,1 1 0,0 0 0,0 0 0,10-3 1,-13 8-217,-6 4 217,-5 6 56,-14 6 110,0 0 1,-1-2-1,-1 0 0,-1-2 0,0-1 0,0 0 0,-1-2 0,-37 10 0,60-20-329,-24 5-1146,27-6 1424,-1 0 1,0 0 0,1 0 0,-1 0 0,0 0-1,0 0 1,1 0 0,-1 0 0,0 0-1,1 0 1,-1 0 0,0-1 0,1 1 0,-1 0-1,0 0 1,1-1 0,-1 1 0,0-1 0,1 1-1,-1 0 1,1-1 0,-1 1 0,1-1-1,-1 1 1,1-1 0,-1 1 0,1-1 0,-1 0-1,1 1 1,-1-2 0,0-12-610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3 289 13467,'-2'0'1855,"10"-2"-1124,15 0-24,55 0 525,119-20-1,78-30-875,-55 3 5,202-38 310,-75 14-487,-366 77-8,-37 1 0,11-1-41,-5 2-141,-402 54-399,6 36 40,351-69 292,-98 43 0,193-70 67,-1 0 0,1 0 0,-1 0 0,1 0 0,-1 0 0,1 0 0,-1 1 0,1-1 0,-1 0 0,1 0 0,-1 0 0,1 1-1,-1-1 1,1 0 0,-1 1 0,1-1 0,0 0 0,-1 1 0,1-1 0,0 1 0,-1-1 0,1 0 0,0 1 0,-1-1 0,1 1 0,0-1 0,0 1-1,-1 0 1,17 0-105,32-8-15,357-66-960,-253 45 752,-82 12 139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15211,'-5'22'837,"1"0"0,1 1 0,1 29 0,0-10 0,1-37-738,-4 68 1079,2-1-1,8 74 1,-5-142-1066,1 0 1,-1 0 0,1 0 0,0 0 0,0 0-1,4 7 1,-5-11-85,0 1 1,0-1-1,1 1 0,-1-1 0,1 1 0,-1-1 1,0 0-1,1 1 0,-1-1 0,1 1 0,-1-1 1,1 0-1,-1 1 0,1-1 0,-1 0 1,1 0-1,-1 1 0,1-1 0,-1 0 0,1 0 1,0 0-1,0 0 12,0 0-1,1 0 1,-1-1 0,0 1-1,0 0 1,0-1 0,0 1 0,0 0-1,0-1 1,0 0 0,0 1-1,0-1 1,-1 1 0,1-1 0,1-1-1,12-14 270,-1 0-1,0-1 1,-1-1-1,17-33 1,-13 21-78,26-38 136,-20 33-696,-2 0 0,26-61 0,-45 94 270,0 1 0,-1-1 1,1 0-1,-1 0 0,1 0 0,-1 0 1,0 0-1,0 0 0,0 1 0,0-1 0,0 0 1,0 0-1,-1-2 0,0 3 43,1 0-1,0 0 1,-1 0-1,0 0 1,1 0-1,-1 0 1,0 0 0,1 1-1,-1-1 1,0 0-1,0 0 1,1 1-1,-1-1 1,0 0-1,0 1 1,0-1 0,0 1-1,0-1 1,0 1-1,0 0 1,0-1-1,0 1 1,-2 0-1,-15-2-419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16556,'4'30'1928,"3"-4"-992,3-3-408,6-2 993,3 2-249,5-1-400,6-2-240,0-6-760,6 0-448,-6-2 464,0-5-56,-4-1-104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34:1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16500,'12'-22'2598,"-7"20"-1127,-5 16-221,-6 18-478,-14 43 0,13-52-687,1-1 1,1 2-1,1-1 1,-2 32-1,6-54-79,0-1-1,0 1 1,0-1-1,0 1 1,0-1-1,0 1 1,0-1-1,0 1 1,0-1-1,1 1 1,-1 0-1,0-1 1,0 1-1,1-1 1,-1 0-1,0 1 1,1-1-1,-1 1 1,0-1-1,1 1 1,-1-1-1,0 0 1,1 1-1,-1-1 1,1 0-1,-1 1 1,1-1-1,0 1 1,19-2 75,21-16-35,-38 16-42,40-22 1,-30 14-6,1 2 0,0-1 0,1 2 0,17-5 0,-32 10 0,0 1 0,1 0 0,-1 0 1,0-1-1,1 1 0,-1 0 0,1 0 0,-1 0 0,0 0 0,1 0 0,-1 0 0,1 0 1,-1 0-1,0 0 0,1 0 0,-1 0 0,1 0 0,-1 0 0,0 0 0,1 0 0,-1 0 1,1 0-1,-1 0 0,0 1 0,1-1 0,-1 0 0,1 0 0,-1 0 0,0 1 0,1-1 1,-1 0-1,0 0 0,0 1 0,1-1 0,-1 0 0,0 1 0,0-1 0,1 0 0,-1 1 1,0-1-1,0 1 0,0-1 0,0 0 0,1 1 0,-1-1 0,0 1 0,0-1 0,0 0 1,0 1-1,0-1 0,0 1 0,0-1 0,0 0 0,0 1 0,0-1 0,0 1 0,-1-1 1,1 1-1,0-1 0,0 0 0,0 1 0,0-1 0,-1 0 0,1 1 0,-15 25-28,8-18 40,0-1-1,-1 1 1,0-1-1,0-1 0,-1 0 1,0 0-1,-17 8 0,11-7 66,0-1 0,-1 0-1,1-1 1,-22 4 0,17-9-260,19 0 178,1 0 0,0-1 0,-1 1 0,1 0 0,0 0 0,0 0 0,-1-1 0,1 1 0,0 0 0,0 0 0,-1 0 0,1-1 0,0 1 0,0 0 0,0-1 0,-1 1 0,1 0 0,0 0 0,0-1 0,0 1 0,0 0 0,0-1 0,0 1 0,-1 0 0,1-1 0,0 1 0,0 0 0,0-1 0,0 1 0,0-1-1,1-1 18,0 1-1,0-1 0,-1 0 0,1 1 1,0-1-1,0 0 0,0 1 0,1-1 1,-1 1-1,0 0 0,0-1 0,1 1 0,-1 0 1,1 0-1,2-2 0,21-13-78,4-5-36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15419,'-4'0'324,"-1"1"141,0 0 0,0 0 0,0 1 0,1 0 0,-1-1 0,-6 5 0,9-5-345,0 1 0,0 0 0,1 0 0,-1 0 0,0 0 0,1 0 0,-1 0 0,1 0 1,-1 1-1,1-1 0,0 1 0,0-1 0,0 1 0,0 3 0,-1 1 54,0 0-1,0 0 1,1 1 0,0-1-1,0 0 1,1 14-1,0-20-138,0 1-1,1 0 0,-1-1 0,0 1 0,1-1 0,-1 1 0,1-1 0,0 1 1,-1-1-1,1 1 0,0-1 0,0 0 0,0 1 0,0-1 0,0 0 0,0 0 1,0 0-1,0 0 0,1 0 0,-1 0 0,0 0 0,1 0 0,-1 0 0,1 0 1,-1-1-1,1 1 0,-1-1 0,1 1 0,-1-1 0,1 0 0,-1 1 0,1-1 0,0 0 1,-1 0-1,1 0 0,3-1 0,11 0 181,1-1 0,31-9 0,-30 6-111,0 1-1,23-2 0,-37 6-96,0 0 0,-1 1-1,1-1 1,-1 1 0,0 0 0,1 0 0,-1 0 0,0 0-1,1 0 1,-1 1 0,0 0 0,0-1 0,0 1 0,0 0 0,-1 1-1,1-1 1,0 0 0,-1 1 0,3 3 0,5 3 8,-10-9-9,1 1 0,-1-1 1,1 1-1,0-1 0,-1 1 0,1-1 1,0 0-1,-1 1 0,1-1 0,0 0 0,-1 1 1,1-1-1,0 0 0,0 0 0,-1 0 1,1 0-1,0 0 0,0 0 0,0 0 1,-1 0-1,1 0 0,0 0 0,0 0 0,-1 0 1,1-1-1,0 1 0,0 0 0,-1 0 1,1-1-1,0 1 0,-1-1 0,1 1 1,0-1-1,-1 1 0,1-1 0,-1 1 1,1-1-1,-1 1 0,1-1 0,0-1 0,18-31 163,-14 23-129,-1 3 5,0 0 0,1 1 0,0 0 0,6-7 1,-10 11-43,0 1 0,1 0 1,-1 0-1,0 0 0,1 0 1,-1 1-1,0-1 1,1 0-1,-1 1 0,1-1 1,-1 0-1,3 1 1,-3 0-10,0 0-1,0 0 1,-1 0 0,1 0 0,0 0 0,0 0 0,0 0 0,-1 1 0,1-1 0,0 0-1,0 1 1,-1-1 0,1 1 0,0-1 0,-1 1 0,1-1 0,0 1 0,-1-1-1,1 1 1,-1-1 0,1 1 0,-1 0 0,1-1 0,-1 1 0,1 1 0,2 3-19,0 0 0,-1 1 1,0-1-1,0 1 0,-1-1 0,1 1 1,-1-1-1,0 1 0,-1 0 0,1 0 1,-1-1-1,-1 10 0,-2-10-31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14475,'3'-15'1364,"1"-1"1701,-5 27-787,-3 58-1337,3 0-1,9 81 1,28 133 332,-36-280-1252,1 0-1,-1 0 1,1-1-1,0 1 0,-1 0 1,1-1-1,0 1 1,1 0-1,-1-1 1,0 1-1,1-1 0,1 3 1,-2-5-16,-1 0 0,0 0 0,0 0 0,0 1 0,1-1 0,-1 0 0,0 0 0,0 0 0,1 0 0,-1 0 0,0 0-1,0 0 1,0 0 0,1 0 0,-1 0 0,0 0 0,0 0 0,1 0 0,-1 0 0,0 0 0,0 0 0,1 0 0,-1 0 0,0 0 0,0-1 0,0 1 0,1 0 0,-1 0 0,0 0 0,0 0 0,0 0 0,0-1 0,1 1 0,-1 0 0,0 0 0,0 0 0,0 0 0,0-1 0,0 1 0,1 0 0,-1 0 0,0-1 0,5-10 94,-5 10-79,7-24 145,0 0 1,-2 0-1,3-39 0,-3-77 200,-9 103-376,4 38-2,3 15-2,-3-10 5,1 0 1,0 0-1,1 0 0,-1 0 0,1-1 1,0 1-1,0 0 0,0-1 0,1 0 1,-1 0-1,7 7 0,-8-9 7,1-1 1,0 0-1,-1 0 0,1 0 0,0 0 0,0 0 1,0 0-1,0 0 0,0 0 0,0-1 0,0 1 1,0-1-1,0 0 0,0 1 0,0-1 0,0 0 0,0 0 1,0 0-1,0-1 0,0 1 0,0 0 0,0-1 1,0 1-1,0-1 0,0 0 0,0 0 0,-1 0 1,1 0-1,0 0 0,0 0 0,2-2 0,2-2-1,0 1 0,0-2 0,-1 1 1,1-1-1,-1 1 0,-1-1 0,7-9 0,19-23 49,-30 38-44,1 0 0,-1-1 0,0 1 0,0 0 0,0 0 0,0-1 0,1 1 0,-1 0 0,0 0 0,0 0 1,0 0-1,1-1 0,-1 1 0,0 0 0,0 0 0,1 0 0,-1 0 0,0 0 0,0 0 0,1 0 0,-1 0 0,0 0 0,0 0 1,1 0-1,-1 0 0,0 0 0,0 0 0,1 0 0,-1 0 0,0 0 0,1 0 0,-1 0 0,0 0 0,0 0 0,1 0 0,-1 0 1,0 0-1,0 1 0,0-1 0,1 0 0,-1 0 0,0 0 0,0 0 0,0 1 0,1-1 0,-1 0 0,0 0 0,0 1 0,0-1 1,0 0-1,0 0 0,1 1 0,2 14 22,-3-12-21,5 47 10,-4-31-7,1 0 0,1 0 0,0 0 0,1-1 0,1 1 0,8 17 0,-12-34 0,0 0 0,0 0 0,0 1 0,1-1 0,-1-1 0,0 1 0,1 0 0,-1 0 0,1 0 0,0-1 0,0 1 0,-1-1 0,1 0 0,0 1 0,0-1 0,0 0 0,0 0 0,4 1 0,-4-2-9,-1 0-1,1 0 0,0 0 0,-1 0 1,1 0-1,-1 0 0,1-1 0,0 1 1,-1-1-1,1 1 0,-1-1 0,0 1 0,1-1 1,-1 0-1,1 0 0,-1 0 0,0 0 1,0 0-1,1 0 0,-1 0 0,0 0 1,0 0-1,0-1 0,0 1 0,0 0 1,-1-1-1,1 1 0,1-3 0,1-3-104,0-1-1,0 1 0,0-1 1,-1 0-1,0 0 0,-1 1 1,0-1-1,0 0 0,-1-11 1,-1 0 54,0 0 1,-8-34-1,-2 7-260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17268,'-3'3'2000,"2"0"-1368,1-2-240,6 0 945,4-1 623,3 0-1320,-3-4-232,1 0-16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140 243 16051,'0'-1'196,"-1"0"-1,1 0 0,0 0 0,-1 0 0,1 0 0,-1-1 1,1 1-1,-1 0 0,1 0 0,-1 0 0,0 0 0,0 0 1,1 1-1,-1-1 0,0 0 0,0 0 0,0 0 1,0 1-1,0-1 0,0 0 0,0 1 0,0-1 0,0 1 1,0 0-1,-3-1 0,2 1-82,1 0 0,-1 0-1,0 0 1,0 1 0,0-1 0,0 1 0,0 0 0,1-1 0,-1 1-1,0 0 1,0 0 0,1 0 0,-1 0 0,-1 2 0,-5 4-28,1 0 0,-1 0 0,2 1 1,-12 16-1,10-12-16,1 1 1,1-1-1,-7 19 1,12-27-48,-1 1 1,0 0-1,1 0 1,0 0-1,0 0 0,1 0 1,-1 0-1,1 0 1,0 0-1,1 0 1,-1 0-1,2 9 0,-1-14-16,-1 1 0,0 0-1,1 0 1,-1-1 0,1 1-1,-1 0 1,0-1-1,1 1 1,-1-1 0,1 1-1,0 0 1,-1-1 0,1 1-1,-1-1 1,1 0 0,0 1-1,-1-1 1,1 1-1,0-1 1,0 0 0,-1 0-1,1 1 1,0-1 0,0 0-1,-1 0 1,1 0-1,0 0 1,0 0 0,0 0-1,-1 0 1,1 0 0,0 0-1,0 0 1,-1 0 0,1-1-1,0 1 1,0 0-1,-1-1 1,1 1 0,1-1-1,2-1 21,1 0-1,-1-1 0,0 0 1,0 1-1,7-8 0,6-8 66,0 0 0,-1-2 0,-2 1 0,0-2 0,16-30 0,47-116 703,-68 145-542,-1 0 0,8-33-1,-25 93 174,-18 77-378,26-107-56,-10 83 22,10-80-92,1 0-1,0 1 0,1-1 0,0 0 0,5 22 1,-6-32 39,1 1 0,-1-1 0,1 1 1,-1-1-1,1 1 0,-1-1 0,1 0 1,0 1-1,0-1 0,0 0 0,0 0 1,0 1-1,0-1 0,0 0 0,0 0 1,0 0-1,0 0 0,1 0 0,-1 0 1,0-1-1,1 1 0,-1 0 0,1-1 1,-1 1-1,1-1 0,-1 1 0,1-1 1,-1 0-1,1 0 0,-1 1 0,1-1 1,2-1-1,-1 1 36,0-1 1,1 0 0,-1 0-1,0 0 1,0 0-1,0-1 1,0 1 0,0-1-1,0 0 1,0 0-1,0 0 1,-1 0-1,1-1 1,2-2 0,20-28-297,-2-4-122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15067,'-15'56'2280,"14"-51"-2058,0 0 0,1 0 0,-1 1 0,1-1-1,0 0 1,1 0 0,-1 0 0,1 0 0,2 6 0,-3-9-137,1-1 0,-1 0 0,1 1 0,0-1 0,-1 0 0,1 0 0,0 0 0,0 0 1,-1 0-1,1 0 0,0 0 0,0 0 0,0 0 0,0 0 0,0 0 0,1-1 0,-1 1 1,0 0-1,0-1 0,0 1 0,2 0 0,0-1 15,-1 0 1,1 1-1,-1-1 0,1 0 0,-1 0 0,0 0 1,1-1-1,-1 1 0,1-1 0,4-1 1,0-1 41,0 0 1,0 0-1,0-1 1,0 0-1,-1 0 1,10-9-1,-3 1 78,0-1 0,16-22 0,-24 30-175,-1-1-1,-1 0 1,1 0 0,-1 0 0,0 0 0,0-1 0,-1 1 0,1-1 0,1-11 0,-4 18-44,0 0 1,0 0 0,0 0 0,0 0 0,1-1-1,-1 1 1,0 0 0,0 0 0,0 0 0,0-1 0,0 1-1,0 0 1,0 0 0,0-1 0,0 1 0,0 0-1,0 0 1,0 0 0,0-1 0,0 1 0,0 0 0,0 0-1,0 0 1,0-1 0,0 1 0,-1 0 0,1 0-1,0 0 1,0-1 0,0 1 0,0 0 0,0 0-1,0 0 1,-1 0 0,1-1 0,0 1 0,0 0 0,0 0-1,0 0 1,-1 0 0,1 0 0,0 0 0,0 0-1,0 0 1,-1-1 0,-8 10 40,-7 17-39,10-13 0,0 1 0,2-1 0,0 1 1,0 0-1,1 0 0,1 0 1,0 0-1,1 1 0,1-1 0,1 20 1,-1-33-1,0 1 1,0-1 0,1 1-1,-1-1 1,0 0 0,0 1 0,1-1-1,-1 1 1,1-1 0,-1 0-1,1 0 1,0 1 0,-1-1 0,1 0-1,0 0 1,0 0 0,0 0-1,0 0 1,0 0 0,0 0-1,0 0 1,0 0 0,2 1 0,-1-2 3,0 0 1,-1 1-1,1-1 1,0 0-1,-1 0 1,1-1-1,-1 1 1,1 0-1,0 0 1,-1-1-1,1 1 1,-1-1-1,1 1 1,-1-1-1,1 0 1,2-1-1,4-4-51,-1 1 0,1-1-1,-1 0 1,0-1 0,9-11-1,4-10-551,-13 18-327,1-1 0,16-16-1,-23 26 893,-1 1-1,0-1 1,1 1 0,-1 0-1,1-1 1,-1 1 0,1 0-1,-1-1 1,1 1-1,-1 0 1,1 0 0,-1 0-1,1-1 1,-1 1 0,1 0-1,0 0 1,-1 0-1,1 0 1,-1 0 0,1 0-1,-1 0 1,1 0-1,0 0 1,-1 0 0,1 0-1,-1 1 1,1-1 0,-1 0-1,1 0 1,-1 1-1,1-1 1,-1 0 0,1 1-1,5 2-524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13331,'8'-10'556,"0"1"0,0-1 0,1 2 1,14-11-1,-21 17-439,1 0 0,0 0-1,0 0 1,0 0 0,0 1 0,1 0 0,-1 0 0,0 0 0,5-1 0,-6 2-55,-1 0 0,1 0 0,0 0 0,-1 0 0,1 0 1,-1 0-1,1 1 0,0-1 0,-1 0 0,1 1 0,-1 0 0,1-1 0,-1 1 0,1 0 1,-1 0-1,0-1 0,1 1 0,-1 0 0,0 1 0,2 1 0,-1-1-7,0 1 0,0 0 0,-1 0 0,1 0 0,-1 1 0,0-1 0,0 0 1,0 0-1,0 1 0,-1-1 0,1 1 0,-1-1 0,0 0 0,0 1 0,0-1 0,0 1 0,-1 3 0,-1 7 382,-1 0 0,-7 22 0,-1-5 281,7-25-570,1 1-1,1-1 1,-1 1 0,1 0-1,1 0 1,-1 0-1,1 0 1,0 0 0,1 1-1,0 9 1,0-16-145,1 1 0,-1-1 0,1 0 0,0 1 0,0-1 0,-1 0 0,1 0 0,0 0 0,0 0 0,0 0 0,0 0 0,0 0 0,1 0 0,-1 0 0,0-1 0,0 1 0,1 0 0,-1-1 0,0 1 0,1-1 0,-1 1 0,0-1 0,1 0 0,1 1 0,35 1-661,-31-3 251,0 0 0,0 0 0,0-1 0,0 0 0,9-3 0,-13 4 252,-1 0 0,1-1 0,-1 1 1,0 0-1,1-1 0,-1 1 0,0-1 1,0 1-1,0-1 0,0 0 1,0 0-1,-1 0 0,1 0 0,0-1 1,-1 1-1,0 0 0,2-3 0,-1-11-916</inkml:trace>
  <inkml:trace contextRef="#ctx0" brushRef="#br0" timeOffset="1">53 165 14051,'-20'0'2361,"1"1"-1257,9-2-432,6 1 2128,11-1-1511,6-1-289,12 1-600,5-1-504,7-4 136,3-4-40,0-1-136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16868,'-1'1'158,"0"-1"0,0 0 0,0 1 0,0-1 0,0 1 0,1-1 1,-1 1-1,0-1 0,0 1 0,1 0 0,-1-1 0,0 1 0,1 0 1,-1-1-1,0 1 0,1 0 0,-1 0 0,1 0 0,0-1 0,-1 1 1,1 0-1,0 0 0,-1 0 0,1 1 0,-7 25 1363,6-18-1382,-1 1 0,1 0 0,1 0 0,0 0 0,0 0 0,1 0 0,0 0-1,0 0 1,2 0 0,-1-1 0,4 11 0,-5-19-123,-1 0-1,1 0 1,-1 0 0,1 0 0,0-1-1,-1 1 1,1 0 0,0 0-1,-1 0 1,1-1 0,0 1-1,0 0 1,0-1 0,0 1-1,0 0 1,0-1 0,0 1-1,0-1 1,0 0 0,0 1-1,0-1 1,0 0 0,2 1-1,-1-2 13,0 1-1,0 0 0,0-1 0,0 1 1,0-1-1,0 1 0,0-1 0,0 0 1,0 0-1,0 0 0,3-2 0,4-5 96,0 0 0,0 0 0,12-15 0,-15 16-48,21-24 191,-18 19-177,1 0-1,0 1 0,1 0 0,1 1 1,18-14-1,-29 23-87,0 1-1,0-1 1,0 0-1,0 1 1,0-1 0,0 0-1,0 1 1,0-1 0,0 1-1,0 0 1,0-1 0,0 1-1,0 0 1,0 0-1,0 0 1,0 0 0,0-1-1,0 2 1,1-1 0,-1 0-1,0 0 1,0 0 0,0 0-1,0 1 1,0-1-1,0 0 1,0 1 0,0-1-1,0 1 1,0-1 0,0 1-1,0 0 1,0-1-1,0 1 1,0 0 0,-1 0-1,1 0 1,0-1 0,-1 1-1,1 0 1,0 0 0,-1 0-1,1 0 1,-1 0-1,1 2 1,2 5-2,-1 0-1,-1 0 1,0 0-1,0 0 0,0 9 1,0-10 1,0 117-7,-1-123 0,0-1 0,0 1-1,0-1 1,0 1 0,0 0-1,0 0 1,0-1 0,0 1-1,0-1 1,0 1 0,1 0 0,-1-1-1,0 1 1,0 0 0,1-1-1,-1 1 1,0-1 0,1 1-1,-1 0 1,1-1 0,-1 1-1,0-1 1,1 1 0,0-1-23,0 0 0,-1 0-1,1 0 1,0 0 0,-1 0 0,1 0 0,-1 0 0,1 0 0,0 0 0,-1 0 0,1 0-1,-1-1 1,1 1 0,0 0 0,-1 0 0,1-1 0,-1 1 0,1 0 0,-1-1-1,1 0 1,29-28-1353,-25 23 1248,72-91 30,-50 59-323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17292,'-3'3'319,"0"-1"1,0 0 0,0 1 0,1-1-1,-1 1 1,1 0 0,0 0 0,0 0-1,0 0 1,0 1 0,0-1-1,0 0 1,-1 7 0,-14 50 839,17-59-1136,-6 35 91,2 0 0,2 0 0,1 0 0,5 41 0,-3-60-99,7 29 0,-8-42-11,1 0-1,0-1 0,0 1 1,1 0-1,-1-1 0,1 1 1,0-1-1,0 1 0,0-1 1,0 0-1,1 0 0,-1 0 1,5 4-1,-7-7-2,1 1 1,0-1-1,0 1 1,0-1-1,0 1 0,0-1 1,-1 0-1,1 0 1,0 1-1,0-1 0,0 0 1,0 0-1,0 0 1,0 0-1,0 0 0,0 0 1,0 0-1,0 0 1,0-1-1,0 1 0,0 0 1,0 0-1,-1-1 1,1 1-1,0-1 0,0 1 1,0-1-1,0 1 1,-1-1-1,1 1 0,0-1 1,0 0-1,-1 1 1,1-1-1,-1 0 0,1 0 1,-1 1-1,1-1 1,-1 0-1,1-1 0,3-5 2,0 0-1,-1 0 0,4-14 1,-6 20-3,5-16 8,-1 0 0,-1-1 1,-1 0-1,0 0 0,-1 0 1,-1 0-1,-1-21 0,-3 27-23,1 13 10,1 19-3,1-14-1,1 1 0,1-1 0,-1 1 0,1-1 0,0 1 0,1-1 0,-1 0 0,1 0 0,0 0 0,7 8 0,-9-12 10,0-1 0,0 1 0,1-1 0,-1 1 0,0-1 0,1 0 0,-1 0 1,1 0-1,0 0 0,-1 0 0,1 0 0,0 0 0,0 0 0,-1-1 0,1 1 0,0-1 0,0 1 1,0-1-1,0 0 0,0 1 0,0-1 0,0 0 0,-1 0 0,1-1 0,0 1 0,0 0 0,0-1 0,0 1 1,0-1-1,0 1 0,-1-1 0,1 0 0,0 0 0,0 0 0,-1 0 0,1 0 0,-1 0 0,1-1 1,-1 1-1,3-3 0,2-2 20,0-1 0,-1 0 0,1 0 0,-1-1 0,-1 0 0,0 0 1,5-9-1,-2 2 23,-4 26-59,-3 9 13,0-11-3,0 1 1,0-1-1,1 1 1,0-1-1,1 1 1,0-1 0,3 11-1,-3-16 6,-1-1-1,1 0 1,-1 0-1,1 0 1,0 0-1,0 0 1,1 0-1,-1 0 1,1 0-1,-1-1 1,1 1-1,0-1 1,0 0-1,0 0 1,0 0-1,0 0 1,0-1-1,1 1 1,-1-1-1,0 0 1,1 0-1,4 1 1,4 0 0,-1-1 0,1-1 0,0 0 0,0 0 0,0-1 0,21-5 0,-15 2 9,1-1 1,-1-1 0,26-12-1,-41 17 41,0-1 1,0 1-1,0-1 0,0 1 0,0-1 1,0 0-1,-1 0 0,1-1 1,-1 1-1,1-1 0,-1 1 0,0-1 1,3-4-1,-5 5 3,1 0 0,-1 0-1,0 1 1,0-1 0,0 0 0,0 0-1,0 1 1,0-1 0,0 0 0,-1 0-1,1 1 1,0-1 0,-1 0 0,0 1-1,1-1 1,-1 1 0,0-1 0,0 1-1,0-1 1,0 1 0,0-1 0,0 1-1,0 0 1,0 0 0,-1-1 0,1 1-1,-3-1 1,-97-80 2117,101 82-2168,0 0 0,-1 0 0,1-1 0,0 1 0,0 0 0,0 0 0,0 0 0,0-1 0,0 1 0,0 0 0,0 0 0,0-1 0,0 1 0,0 0 0,0 0 0,0-1 0,0 1 0,0 0 0,0 0 0,0-1 0,0 1 0,0 0 0,0 0 0,0 0 0,0-1 0,1 1 0,-1 0 0,0 0 0,0 0 0,0-1 0,0 1 0,0 0 0,1 0 0,-1 0 0,0 0 0,0-1 0,0 1 0,1 0 0,-1 0 0,0 0 0,0 0 0,1 0 0,-1 0 0,0 0-1,0 0 1,0-1 0,1 1 0,-1 0 0,0 0 0,1 0 0,9-1-57,0 0-1,1 0 0,-1 0 1,20 3-1,1-1-378,-17-1 156,-2 1-424,-1-1 0,1-1 0,20-4 0,-21 0 107,-11 5 574,1 0 0,-1-1 0,0 1 0,0 0 0,0-1 1,0 1-1,0 0 0,0 0 0,0-1 0,0 1 0,0 0 0,0-1 0,0 1 0,0 0 0,0 0 0,0-1 0,0 1 0,0 0 1,0-1-1,0 1 0,0 0 0,0 0 0,0-1 0,-1 1 0,1 0 0,0 0 0,0-1 0,0 1 0,-1 0 0,1 0 0,0 0 0,0-1 1,0 1-1,-1 0 0,1 0 0,0 0 0,-1-1 0,-14-7-868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18716,'-19'-7'1520,"16"4"-1104,6 3-208,17 3 97,5 0 223,10-6-376,0-2-152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13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103 107 17692,'-4'-3'366,"0"0"-1,-1 0 1,1 1 0,-1-1-1,0 1 1,0 1 0,0-1 0,-9-1-1,13 2-295,-1 1 0,0 0 0,0 0 0,1 0-1,-1 0 1,0 0 0,0 1 0,1-1 0,-1 0-1,0 1 1,1 0 0,-1-1 0,1 1 0,-1 0 0,1-1-1,-1 1 1,1 0 0,-1 0 0,1 0 0,0 1-1,-1-1 1,1 0 0,0 0 0,0 1 0,0-1 0,0 1-1,0-1 1,0 1 0,1-1 0,-2 3 0,0 0-35,1 0-1,0 0 1,0 0 0,0 1 0,0-1 0,1 1 0,-1-1 0,1 0 0,0 1 0,0-1-1,1 1 1,1 6 0,-2-10-30,0 0 0,1 0 0,-1 0 1,1 0-1,-1 0 0,1 0 0,0 1 0,-1-1 0,1 0 0,0-1 0,0 1 0,-1 0 0,1 0 0,0 0 0,0 0 1,0-1-1,0 1 0,0 0 0,2 0 0,-1-1 1,0 1 0,-1-1 0,1 0 0,0 0 0,0 0 0,0 0 0,-1 0 0,1 0 0,0-1 0,0 1 0,0 0 0,-1-1 0,1 0 0,0 1-1,-1-1 1,1 0 0,2-1 0,5-4 7,1-1 0,-1 0-1,0 0 1,0-1 0,-1 0-1,0 0 1,-1-1-1,9-14 1,2-3 27,24-52 0,-48 94-38,1 1 0,1-1 0,0 1 0,1 0-1,0 21 1,1-25-19,2-1 0,0 1 0,0 0-1,1 0 1,1 0 0,0-1-1,0 1 1,1-1 0,6 14-1,-8-23-25,1 0-1,0 0 1,-1 0-1,1 0 0,0 0 1,1-1-1,-1 1 1,0-1-1,1 1 1,0-1-1,-1 0 0,1 0 1,0 0-1,0-1 1,0 1-1,0-1 0,0 1 1,0-1-1,7 1 1,-6-1-55,0-1 1,1 1 0,-1-1-1,0 0 1,1-1-1,-1 1 1,0-1 0,0 0-1,1 0 1,-1 0 0,0-1-1,0 0 1,0 1-1,0-1 1,4-3 0,4-3-59,-1-1 0,0 0-1,0-1 1,0-1 0,12-16 0,15-23-468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6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6.png"/><Relationship Id="rId3" Type="http://schemas.openxmlformats.org/officeDocument/2006/relationships/customXml" Target="../ink/ink1752.xml"/><Relationship Id="rId7" Type="http://schemas.openxmlformats.org/officeDocument/2006/relationships/customXml" Target="../ink/ink1754.xml"/><Relationship Id="rId12" Type="http://schemas.openxmlformats.org/officeDocument/2006/relationships/image" Target="../media/image1738.png"/><Relationship Id="rId2" Type="http://schemas.openxmlformats.org/officeDocument/2006/relationships/image" Target="../media/image15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5.png"/><Relationship Id="rId11" Type="http://schemas.openxmlformats.org/officeDocument/2006/relationships/customXml" Target="../ink/ink1756.xml"/><Relationship Id="rId5" Type="http://schemas.openxmlformats.org/officeDocument/2006/relationships/customXml" Target="../ink/ink1753.xml"/><Relationship Id="rId10" Type="http://schemas.openxmlformats.org/officeDocument/2006/relationships/image" Target="../media/image1737.png"/><Relationship Id="rId4" Type="http://schemas.openxmlformats.org/officeDocument/2006/relationships/image" Target="../media/image1734.png"/><Relationship Id="rId9" Type="http://schemas.openxmlformats.org/officeDocument/2006/relationships/customXml" Target="../ink/ink175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4.xml"/><Relationship Id="rId299" Type="http://schemas.openxmlformats.org/officeDocument/2006/relationships/customXml" Target="../ink/ink1905.xml"/><Relationship Id="rId21" Type="http://schemas.openxmlformats.org/officeDocument/2006/relationships/customXml" Target="../ink/ink1766.xml"/><Relationship Id="rId63" Type="http://schemas.openxmlformats.org/officeDocument/2006/relationships/customXml" Target="../ink/ink1787.xml"/><Relationship Id="rId159" Type="http://schemas.openxmlformats.org/officeDocument/2006/relationships/customXml" Target="../ink/ink1835.xml"/><Relationship Id="rId324" Type="http://schemas.openxmlformats.org/officeDocument/2006/relationships/image" Target="../media/image1900.png"/><Relationship Id="rId170" Type="http://schemas.openxmlformats.org/officeDocument/2006/relationships/image" Target="../media/image1823.png"/><Relationship Id="rId226" Type="http://schemas.openxmlformats.org/officeDocument/2006/relationships/image" Target="../media/image1851.png"/><Relationship Id="rId268" Type="http://schemas.openxmlformats.org/officeDocument/2006/relationships/image" Target="../media/image1872.png"/><Relationship Id="rId32" Type="http://schemas.openxmlformats.org/officeDocument/2006/relationships/image" Target="../media/image1754.png"/><Relationship Id="rId74" Type="http://schemas.openxmlformats.org/officeDocument/2006/relationships/image" Target="../media/image1775.png"/><Relationship Id="rId128" Type="http://schemas.openxmlformats.org/officeDocument/2006/relationships/image" Target="../media/image1802.png"/><Relationship Id="rId5" Type="http://schemas.openxmlformats.org/officeDocument/2006/relationships/customXml" Target="../ink/ink1758.xml"/><Relationship Id="rId181" Type="http://schemas.openxmlformats.org/officeDocument/2006/relationships/customXml" Target="../ink/ink1846.xml"/><Relationship Id="rId237" Type="http://schemas.openxmlformats.org/officeDocument/2006/relationships/customXml" Target="../ink/ink1874.xml"/><Relationship Id="rId279" Type="http://schemas.openxmlformats.org/officeDocument/2006/relationships/customXml" Target="../ink/ink1895.xml"/><Relationship Id="rId43" Type="http://schemas.openxmlformats.org/officeDocument/2006/relationships/customXml" Target="../ink/ink1777.xml"/><Relationship Id="rId139" Type="http://schemas.openxmlformats.org/officeDocument/2006/relationships/customXml" Target="../ink/ink1825.xml"/><Relationship Id="rId290" Type="http://schemas.openxmlformats.org/officeDocument/2006/relationships/image" Target="../media/image1883.png"/><Relationship Id="rId304" Type="http://schemas.openxmlformats.org/officeDocument/2006/relationships/image" Target="../media/image1890.png"/><Relationship Id="rId85" Type="http://schemas.openxmlformats.org/officeDocument/2006/relationships/customXml" Target="../ink/ink1798.xml"/><Relationship Id="rId150" Type="http://schemas.openxmlformats.org/officeDocument/2006/relationships/image" Target="../media/image1813.png"/><Relationship Id="rId192" Type="http://schemas.openxmlformats.org/officeDocument/2006/relationships/image" Target="../media/image1834.png"/><Relationship Id="rId206" Type="http://schemas.openxmlformats.org/officeDocument/2006/relationships/image" Target="../media/image1841.png"/><Relationship Id="rId248" Type="http://schemas.openxmlformats.org/officeDocument/2006/relationships/image" Target="../media/image1862.png"/><Relationship Id="rId12" Type="http://schemas.openxmlformats.org/officeDocument/2006/relationships/image" Target="../media/image1744.png"/><Relationship Id="rId108" Type="http://schemas.openxmlformats.org/officeDocument/2006/relationships/image" Target="../media/image1792.png"/><Relationship Id="rId315" Type="http://schemas.openxmlformats.org/officeDocument/2006/relationships/customXml" Target="../ink/ink1913.xml"/><Relationship Id="rId54" Type="http://schemas.openxmlformats.org/officeDocument/2006/relationships/image" Target="../media/image1765.png"/><Relationship Id="rId96" Type="http://schemas.openxmlformats.org/officeDocument/2006/relationships/image" Target="../media/image1786.png"/><Relationship Id="rId161" Type="http://schemas.openxmlformats.org/officeDocument/2006/relationships/customXml" Target="../ink/ink1836.xml"/><Relationship Id="rId217" Type="http://schemas.openxmlformats.org/officeDocument/2006/relationships/customXml" Target="../ink/ink1864.xml"/><Relationship Id="rId259" Type="http://schemas.openxmlformats.org/officeDocument/2006/relationships/customXml" Target="../ink/ink1885.xml"/><Relationship Id="rId23" Type="http://schemas.openxmlformats.org/officeDocument/2006/relationships/customXml" Target="../ink/ink1767.xml"/><Relationship Id="rId119" Type="http://schemas.openxmlformats.org/officeDocument/2006/relationships/customXml" Target="../ink/ink1815.xml"/><Relationship Id="rId270" Type="http://schemas.openxmlformats.org/officeDocument/2006/relationships/image" Target="../media/image1873.png"/><Relationship Id="rId326" Type="http://schemas.openxmlformats.org/officeDocument/2006/relationships/image" Target="../media/image1901.png"/><Relationship Id="rId65" Type="http://schemas.openxmlformats.org/officeDocument/2006/relationships/customXml" Target="../ink/ink1788.xml"/><Relationship Id="rId130" Type="http://schemas.openxmlformats.org/officeDocument/2006/relationships/image" Target="../media/image1803.png"/><Relationship Id="rId172" Type="http://schemas.openxmlformats.org/officeDocument/2006/relationships/image" Target="../media/image1824.png"/><Relationship Id="rId228" Type="http://schemas.openxmlformats.org/officeDocument/2006/relationships/image" Target="../media/image1852.png"/><Relationship Id="rId281" Type="http://schemas.openxmlformats.org/officeDocument/2006/relationships/customXml" Target="../ink/ink1896.xml"/><Relationship Id="rId34" Type="http://schemas.openxmlformats.org/officeDocument/2006/relationships/image" Target="../media/image1755.png"/><Relationship Id="rId76" Type="http://schemas.openxmlformats.org/officeDocument/2006/relationships/image" Target="../media/image1776.png"/><Relationship Id="rId141" Type="http://schemas.openxmlformats.org/officeDocument/2006/relationships/customXml" Target="../ink/ink1826.xml"/><Relationship Id="rId7" Type="http://schemas.openxmlformats.org/officeDocument/2006/relationships/customXml" Target="../ink/ink1759.xml"/><Relationship Id="rId162" Type="http://schemas.openxmlformats.org/officeDocument/2006/relationships/image" Target="../media/image1819.png"/><Relationship Id="rId183" Type="http://schemas.openxmlformats.org/officeDocument/2006/relationships/customXml" Target="../ink/ink1847.xml"/><Relationship Id="rId218" Type="http://schemas.openxmlformats.org/officeDocument/2006/relationships/image" Target="../media/image1847.png"/><Relationship Id="rId239" Type="http://schemas.openxmlformats.org/officeDocument/2006/relationships/customXml" Target="../ink/ink1875.xml"/><Relationship Id="rId250" Type="http://schemas.openxmlformats.org/officeDocument/2006/relationships/image" Target="../media/image1863.png"/><Relationship Id="rId271" Type="http://schemas.openxmlformats.org/officeDocument/2006/relationships/customXml" Target="../ink/ink1891.xml"/><Relationship Id="rId292" Type="http://schemas.openxmlformats.org/officeDocument/2006/relationships/image" Target="../media/image1884.png"/><Relationship Id="rId306" Type="http://schemas.openxmlformats.org/officeDocument/2006/relationships/image" Target="../media/image1891.png"/><Relationship Id="rId24" Type="http://schemas.openxmlformats.org/officeDocument/2006/relationships/image" Target="../media/image1750.png"/><Relationship Id="rId45" Type="http://schemas.openxmlformats.org/officeDocument/2006/relationships/customXml" Target="../ink/ink1778.xml"/><Relationship Id="rId66" Type="http://schemas.openxmlformats.org/officeDocument/2006/relationships/image" Target="../media/image1771.png"/><Relationship Id="rId87" Type="http://schemas.openxmlformats.org/officeDocument/2006/relationships/customXml" Target="../ink/ink1799.xml"/><Relationship Id="rId110" Type="http://schemas.openxmlformats.org/officeDocument/2006/relationships/image" Target="../media/image1793.png"/><Relationship Id="rId131" Type="http://schemas.openxmlformats.org/officeDocument/2006/relationships/customXml" Target="../ink/ink1821.xml"/><Relationship Id="rId152" Type="http://schemas.openxmlformats.org/officeDocument/2006/relationships/image" Target="../media/image1814.png"/><Relationship Id="rId173" Type="http://schemas.openxmlformats.org/officeDocument/2006/relationships/customXml" Target="../ink/ink1842.xml"/><Relationship Id="rId194" Type="http://schemas.openxmlformats.org/officeDocument/2006/relationships/image" Target="../media/image1835.png"/><Relationship Id="rId208" Type="http://schemas.openxmlformats.org/officeDocument/2006/relationships/image" Target="../media/image1842.png"/><Relationship Id="rId229" Type="http://schemas.openxmlformats.org/officeDocument/2006/relationships/customXml" Target="../ink/ink1870.xml"/><Relationship Id="rId240" Type="http://schemas.openxmlformats.org/officeDocument/2006/relationships/image" Target="../media/image1858.png"/><Relationship Id="rId261" Type="http://schemas.openxmlformats.org/officeDocument/2006/relationships/customXml" Target="../ink/ink1886.xml"/><Relationship Id="rId14" Type="http://schemas.openxmlformats.org/officeDocument/2006/relationships/image" Target="../media/image1745.png"/><Relationship Id="rId35" Type="http://schemas.openxmlformats.org/officeDocument/2006/relationships/customXml" Target="../ink/ink1773.xml"/><Relationship Id="rId56" Type="http://schemas.openxmlformats.org/officeDocument/2006/relationships/image" Target="../media/image1766.png"/><Relationship Id="rId77" Type="http://schemas.openxmlformats.org/officeDocument/2006/relationships/customXml" Target="../ink/ink1794.xml"/><Relationship Id="rId100" Type="http://schemas.openxmlformats.org/officeDocument/2006/relationships/image" Target="../media/image1788.png"/><Relationship Id="rId282" Type="http://schemas.openxmlformats.org/officeDocument/2006/relationships/image" Target="../media/image1879.png"/><Relationship Id="rId317" Type="http://schemas.openxmlformats.org/officeDocument/2006/relationships/customXml" Target="../ink/ink1914.xml"/><Relationship Id="rId8" Type="http://schemas.openxmlformats.org/officeDocument/2006/relationships/image" Target="../media/image1742.png"/><Relationship Id="rId98" Type="http://schemas.openxmlformats.org/officeDocument/2006/relationships/image" Target="../media/image1787.png"/><Relationship Id="rId121" Type="http://schemas.openxmlformats.org/officeDocument/2006/relationships/customXml" Target="../ink/ink1816.xml"/><Relationship Id="rId142" Type="http://schemas.openxmlformats.org/officeDocument/2006/relationships/image" Target="../media/image1809.png"/><Relationship Id="rId163" Type="http://schemas.openxmlformats.org/officeDocument/2006/relationships/customXml" Target="../ink/ink1837.xml"/><Relationship Id="rId184" Type="http://schemas.openxmlformats.org/officeDocument/2006/relationships/image" Target="../media/image1830.png"/><Relationship Id="rId219" Type="http://schemas.openxmlformats.org/officeDocument/2006/relationships/customXml" Target="../ink/ink1865.xml"/><Relationship Id="rId230" Type="http://schemas.openxmlformats.org/officeDocument/2006/relationships/image" Target="../media/image1853.png"/><Relationship Id="rId251" Type="http://schemas.openxmlformats.org/officeDocument/2006/relationships/customXml" Target="../ink/ink1881.xml"/><Relationship Id="rId25" Type="http://schemas.openxmlformats.org/officeDocument/2006/relationships/customXml" Target="../ink/ink1768.xml"/><Relationship Id="rId46" Type="http://schemas.openxmlformats.org/officeDocument/2006/relationships/image" Target="../media/image1761.png"/><Relationship Id="rId67" Type="http://schemas.openxmlformats.org/officeDocument/2006/relationships/customXml" Target="../ink/ink1789.xml"/><Relationship Id="rId272" Type="http://schemas.openxmlformats.org/officeDocument/2006/relationships/image" Target="../media/image1874.png"/><Relationship Id="rId293" Type="http://schemas.openxmlformats.org/officeDocument/2006/relationships/customXml" Target="../ink/ink1902.xml"/><Relationship Id="rId307" Type="http://schemas.openxmlformats.org/officeDocument/2006/relationships/customXml" Target="../ink/ink1909.xml"/><Relationship Id="rId88" Type="http://schemas.openxmlformats.org/officeDocument/2006/relationships/image" Target="../media/image1782.png"/><Relationship Id="rId111" Type="http://schemas.openxmlformats.org/officeDocument/2006/relationships/customXml" Target="../ink/ink1811.xml"/><Relationship Id="rId132" Type="http://schemas.openxmlformats.org/officeDocument/2006/relationships/image" Target="../media/image1804.png"/><Relationship Id="rId153" Type="http://schemas.openxmlformats.org/officeDocument/2006/relationships/customXml" Target="../ink/ink1832.xml"/><Relationship Id="rId174" Type="http://schemas.openxmlformats.org/officeDocument/2006/relationships/image" Target="../media/image1825.png"/><Relationship Id="rId195" Type="http://schemas.openxmlformats.org/officeDocument/2006/relationships/customXml" Target="../ink/ink1853.xml"/><Relationship Id="rId209" Type="http://schemas.openxmlformats.org/officeDocument/2006/relationships/customXml" Target="../ink/ink1860.xml"/><Relationship Id="rId220" Type="http://schemas.openxmlformats.org/officeDocument/2006/relationships/image" Target="../media/image1848.png"/><Relationship Id="rId241" Type="http://schemas.openxmlformats.org/officeDocument/2006/relationships/customXml" Target="../ink/ink1876.xml"/><Relationship Id="rId15" Type="http://schemas.openxmlformats.org/officeDocument/2006/relationships/customXml" Target="../ink/ink1763.xml"/><Relationship Id="rId36" Type="http://schemas.openxmlformats.org/officeDocument/2006/relationships/image" Target="../media/image1756.png"/><Relationship Id="rId57" Type="http://schemas.openxmlformats.org/officeDocument/2006/relationships/customXml" Target="../ink/ink1784.xml"/><Relationship Id="rId262" Type="http://schemas.openxmlformats.org/officeDocument/2006/relationships/image" Target="../media/image1869.png"/><Relationship Id="rId283" Type="http://schemas.openxmlformats.org/officeDocument/2006/relationships/customXml" Target="../ink/ink1897.xml"/><Relationship Id="rId318" Type="http://schemas.openxmlformats.org/officeDocument/2006/relationships/image" Target="../media/image1897.png"/><Relationship Id="rId78" Type="http://schemas.openxmlformats.org/officeDocument/2006/relationships/image" Target="../media/image1777.png"/><Relationship Id="rId99" Type="http://schemas.openxmlformats.org/officeDocument/2006/relationships/customXml" Target="../ink/ink1805.xml"/><Relationship Id="rId101" Type="http://schemas.openxmlformats.org/officeDocument/2006/relationships/customXml" Target="../ink/ink1806.xml"/><Relationship Id="rId122" Type="http://schemas.openxmlformats.org/officeDocument/2006/relationships/image" Target="../media/image1799.png"/><Relationship Id="rId143" Type="http://schemas.openxmlformats.org/officeDocument/2006/relationships/customXml" Target="../ink/ink1827.xml"/><Relationship Id="rId164" Type="http://schemas.openxmlformats.org/officeDocument/2006/relationships/image" Target="../media/image1820.png"/><Relationship Id="rId185" Type="http://schemas.openxmlformats.org/officeDocument/2006/relationships/customXml" Target="../ink/ink1848.xml"/><Relationship Id="rId9" Type="http://schemas.openxmlformats.org/officeDocument/2006/relationships/customXml" Target="../ink/ink1760.xml"/><Relationship Id="rId210" Type="http://schemas.openxmlformats.org/officeDocument/2006/relationships/image" Target="../media/image1843.png"/><Relationship Id="rId26" Type="http://schemas.openxmlformats.org/officeDocument/2006/relationships/image" Target="../media/image1751.png"/><Relationship Id="rId231" Type="http://schemas.openxmlformats.org/officeDocument/2006/relationships/customXml" Target="../ink/ink1871.xml"/><Relationship Id="rId252" Type="http://schemas.openxmlformats.org/officeDocument/2006/relationships/image" Target="../media/image1864.png"/><Relationship Id="rId273" Type="http://schemas.openxmlformats.org/officeDocument/2006/relationships/customXml" Target="../ink/ink1892.xml"/><Relationship Id="rId294" Type="http://schemas.openxmlformats.org/officeDocument/2006/relationships/image" Target="../media/image1885.png"/><Relationship Id="rId308" Type="http://schemas.openxmlformats.org/officeDocument/2006/relationships/image" Target="../media/image1892.png"/><Relationship Id="rId47" Type="http://schemas.openxmlformats.org/officeDocument/2006/relationships/customXml" Target="../ink/ink1779.xml"/><Relationship Id="rId68" Type="http://schemas.openxmlformats.org/officeDocument/2006/relationships/image" Target="../media/image1772.png"/><Relationship Id="rId89" Type="http://schemas.openxmlformats.org/officeDocument/2006/relationships/customXml" Target="../ink/ink1800.xml"/><Relationship Id="rId112" Type="http://schemas.openxmlformats.org/officeDocument/2006/relationships/image" Target="../media/image1794.png"/><Relationship Id="rId133" Type="http://schemas.openxmlformats.org/officeDocument/2006/relationships/customXml" Target="../ink/ink1822.xml"/><Relationship Id="rId154" Type="http://schemas.openxmlformats.org/officeDocument/2006/relationships/image" Target="../media/image1815.png"/><Relationship Id="rId175" Type="http://schemas.openxmlformats.org/officeDocument/2006/relationships/customXml" Target="../ink/ink1843.xml"/><Relationship Id="rId196" Type="http://schemas.openxmlformats.org/officeDocument/2006/relationships/image" Target="../media/image1836.png"/><Relationship Id="rId200" Type="http://schemas.openxmlformats.org/officeDocument/2006/relationships/image" Target="../media/image1838.png"/><Relationship Id="rId16" Type="http://schemas.openxmlformats.org/officeDocument/2006/relationships/image" Target="../media/image1746.png"/><Relationship Id="rId221" Type="http://schemas.openxmlformats.org/officeDocument/2006/relationships/customXml" Target="../ink/ink1866.xml"/><Relationship Id="rId242" Type="http://schemas.openxmlformats.org/officeDocument/2006/relationships/image" Target="../media/image1859.png"/><Relationship Id="rId263" Type="http://schemas.openxmlformats.org/officeDocument/2006/relationships/customXml" Target="../ink/ink1887.xml"/><Relationship Id="rId284" Type="http://schemas.openxmlformats.org/officeDocument/2006/relationships/image" Target="../media/image1880.png"/><Relationship Id="rId319" Type="http://schemas.openxmlformats.org/officeDocument/2006/relationships/customXml" Target="../ink/ink1915.xml"/><Relationship Id="rId37" Type="http://schemas.openxmlformats.org/officeDocument/2006/relationships/customXml" Target="../ink/ink1774.xml"/><Relationship Id="rId58" Type="http://schemas.openxmlformats.org/officeDocument/2006/relationships/image" Target="../media/image1767.png"/><Relationship Id="rId79" Type="http://schemas.openxmlformats.org/officeDocument/2006/relationships/customXml" Target="../ink/ink1795.xml"/><Relationship Id="rId102" Type="http://schemas.openxmlformats.org/officeDocument/2006/relationships/image" Target="../media/image1789.png"/><Relationship Id="rId123" Type="http://schemas.openxmlformats.org/officeDocument/2006/relationships/customXml" Target="../ink/ink1817.xml"/><Relationship Id="rId144" Type="http://schemas.openxmlformats.org/officeDocument/2006/relationships/image" Target="../media/image1810.png"/><Relationship Id="rId90" Type="http://schemas.openxmlformats.org/officeDocument/2006/relationships/image" Target="../media/image1783.png"/><Relationship Id="rId165" Type="http://schemas.openxmlformats.org/officeDocument/2006/relationships/customXml" Target="../ink/ink1838.xml"/><Relationship Id="rId186" Type="http://schemas.openxmlformats.org/officeDocument/2006/relationships/image" Target="../media/image1831.png"/><Relationship Id="rId211" Type="http://schemas.openxmlformats.org/officeDocument/2006/relationships/customXml" Target="../ink/ink1861.xml"/><Relationship Id="rId232" Type="http://schemas.openxmlformats.org/officeDocument/2006/relationships/image" Target="../media/image1854.png"/><Relationship Id="rId253" Type="http://schemas.openxmlformats.org/officeDocument/2006/relationships/customXml" Target="../ink/ink1882.xml"/><Relationship Id="rId274" Type="http://schemas.openxmlformats.org/officeDocument/2006/relationships/image" Target="../media/image1875.png"/><Relationship Id="rId295" Type="http://schemas.openxmlformats.org/officeDocument/2006/relationships/customXml" Target="../ink/ink1903.xml"/><Relationship Id="rId309" Type="http://schemas.openxmlformats.org/officeDocument/2006/relationships/customXml" Target="../ink/ink1910.xml"/><Relationship Id="rId27" Type="http://schemas.openxmlformats.org/officeDocument/2006/relationships/customXml" Target="../ink/ink1769.xml"/><Relationship Id="rId48" Type="http://schemas.openxmlformats.org/officeDocument/2006/relationships/image" Target="../media/image1762.png"/><Relationship Id="rId69" Type="http://schemas.openxmlformats.org/officeDocument/2006/relationships/customXml" Target="../ink/ink1790.xml"/><Relationship Id="rId113" Type="http://schemas.openxmlformats.org/officeDocument/2006/relationships/customXml" Target="../ink/ink1812.xml"/><Relationship Id="rId134" Type="http://schemas.openxmlformats.org/officeDocument/2006/relationships/image" Target="../media/image1805.png"/><Relationship Id="rId320" Type="http://schemas.openxmlformats.org/officeDocument/2006/relationships/image" Target="../media/image1898.png"/><Relationship Id="rId80" Type="http://schemas.openxmlformats.org/officeDocument/2006/relationships/image" Target="../media/image1778.png"/><Relationship Id="rId155" Type="http://schemas.openxmlformats.org/officeDocument/2006/relationships/customXml" Target="../ink/ink1833.xml"/><Relationship Id="rId176" Type="http://schemas.openxmlformats.org/officeDocument/2006/relationships/image" Target="../media/image1826.png"/><Relationship Id="rId197" Type="http://schemas.openxmlformats.org/officeDocument/2006/relationships/customXml" Target="../ink/ink1854.xml"/><Relationship Id="rId201" Type="http://schemas.openxmlformats.org/officeDocument/2006/relationships/customXml" Target="../ink/ink1856.xml"/><Relationship Id="rId222" Type="http://schemas.openxmlformats.org/officeDocument/2006/relationships/image" Target="../media/image1849.png"/><Relationship Id="rId243" Type="http://schemas.openxmlformats.org/officeDocument/2006/relationships/customXml" Target="../ink/ink1877.xml"/><Relationship Id="rId264" Type="http://schemas.openxmlformats.org/officeDocument/2006/relationships/image" Target="../media/image1870.png"/><Relationship Id="rId285" Type="http://schemas.openxmlformats.org/officeDocument/2006/relationships/customXml" Target="../ink/ink1898.xml"/><Relationship Id="rId17" Type="http://schemas.openxmlformats.org/officeDocument/2006/relationships/customXml" Target="../ink/ink1764.xml"/><Relationship Id="rId38" Type="http://schemas.openxmlformats.org/officeDocument/2006/relationships/image" Target="../media/image1757.png"/><Relationship Id="rId59" Type="http://schemas.openxmlformats.org/officeDocument/2006/relationships/customXml" Target="../ink/ink1785.xml"/><Relationship Id="rId103" Type="http://schemas.openxmlformats.org/officeDocument/2006/relationships/customXml" Target="../ink/ink1807.xml"/><Relationship Id="rId124" Type="http://schemas.openxmlformats.org/officeDocument/2006/relationships/image" Target="../media/image1800.png"/><Relationship Id="rId310" Type="http://schemas.openxmlformats.org/officeDocument/2006/relationships/image" Target="../media/image1893.png"/><Relationship Id="rId70" Type="http://schemas.openxmlformats.org/officeDocument/2006/relationships/image" Target="../media/image1773.png"/><Relationship Id="rId91" Type="http://schemas.openxmlformats.org/officeDocument/2006/relationships/customXml" Target="../ink/ink1801.xml"/><Relationship Id="rId145" Type="http://schemas.openxmlformats.org/officeDocument/2006/relationships/customXml" Target="../ink/ink1828.xml"/><Relationship Id="rId166" Type="http://schemas.openxmlformats.org/officeDocument/2006/relationships/image" Target="../media/image1821.png"/><Relationship Id="rId187" Type="http://schemas.openxmlformats.org/officeDocument/2006/relationships/customXml" Target="../ink/ink184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844.png"/><Relationship Id="rId233" Type="http://schemas.openxmlformats.org/officeDocument/2006/relationships/customXml" Target="../ink/ink1872.xml"/><Relationship Id="rId254" Type="http://schemas.openxmlformats.org/officeDocument/2006/relationships/image" Target="../media/image1865.png"/><Relationship Id="rId28" Type="http://schemas.openxmlformats.org/officeDocument/2006/relationships/image" Target="../media/image1752.png"/><Relationship Id="rId49" Type="http://schemas.openxmlformats.org/officeDocument/2006/relationships/customXml" Target="../ink/ink1780.xml"/><Relationship Id="rId114" Type="http://schemas.openxmlformats.org/officeDocument/2006/relationships/image" Target="../media/image1795.png"/><Relationship Id="rId275" Type="http://schemas.openxmlformats.org/officeDocument/2006/relationships/customXml" Target="../ink/ink1893.xml"/><Relationship Id="rId296" Type="http://schemas.openxmlformats.org/officeDocument/2006/relationships/image" Target="../media/image1886.png"/><Relationship Id="rId300" Type="http://schemas.openxmlformats.org/officeDocument/2006/relationships/image" Target="../media/image1888.png"/><Relationship Id="rId60" Type="http://schemas.openxmlformats.org/officeDocument/2006/relationships/image" Target="../media/image1768.png"/><Relationship Id="rId81" Type="http://schemas.openxmlformats.org/officeDocument/2006/relationships/customXml" Target="../ink/ink1796.xml"/><Relationship Id="rId135" Type="http://schemas.openxmlformats.org/officeDocument/2006/relationships/customXml" Target="../ink/ink1823.xml"/><Relationship Id="rId156" Type="http://schemas.openxmlformats.org/officeDocument/2006/relationships/image" Target="../media/image1816.png"/><Relationship Id="rId177" Type="http://schemas.openxmlformats.org/officeDocument/2006/relationships/customXml" Target="../ink/ink1844.xml"/><Relationship Id="rId198" Type="http://schemas.openxmlformats.org/officeDocument/2006/relationships/image" Target="../media/image1837.png"/><Relationship Id="rId321" Type="http://schemas.openxmlformats.org/officeDocument/2006/relationships/customXml" Target="../ink/ink1916.xml"/><Relationship Id="rId202" Type="http://schemas.openxmlformats.org/officeDocument/2006/relationships/image" Target="../media/image1839.png"/><Relationship Id="rId223" Type="http://schemas.openxmlformats.org/officeDocument/2006/relationships/customXml" Target="../ink/ink1867.xml"/><Relationship Id="rId244" Type="http://schemas.openxmlformats.org/officeDocument/2006/relationships/image" Target="../media/image1860.png"/><Relationship Id="rId18" Type="http://schemas.openxmlformats.org/officeDocument/2006/relationships/image" Target="../media/image1747.png"/><Relationship Id="rId39" Type="http://schemas.openxmlformats.org/officeDocument/2006/relationships/customXml" Target="../ink/ink1775.xml"/><Relationship Id="rId265" Type="http://schemas.openxmlformats.org/officeDocument/2006/relationships/customXml" Target="../ink/ink1888.xml"/><Relationship Id="rId286" Type="http://schemas.openxmlformats.org/officeDocument/2006/relationships/image" Target="../media/image1881.png"/><Relationship Id="rId50" Type="http://schemas.openxmlformats.org/officeDocument/2006/relationships/image" Target="../media/image1763.png"/><Relationship Id="rId104" Type="http://schemas.openxmlformats.org/officeDocument/2006/relationships/image" Target="../media/image1790.png"/><Relationship Id="rId125" Type="http://schemas.openxmlformats.org/officeDocument/2006/relationships/customXml" Target="../ink/ink1818.xml"/><Relationship Id="rId146" Type="http://schemas.openxmlformats.org/officeDocument/2006/relationships/image" Target="../media/image1811.png"/><Relationship Id="rId167" Type="http://schemas.openxmlformats.org/officeDocument/2006/relationships/customXml" Target="../ink/ink1839.xml"/><Relationship Id="rId188" Type="http://schemas.openxmlformats.org/officeDocument/2006/relationships/image" Target="../media/image1832.png"/><Relationship Id="rId311" Type="http://schemas.openxmlformats.org/officeDocument/2006/relationships/customXml" Target="../ink/ink1911.xml"/><Relationship Id="rId71" Type="http://schemas.openxmlformats.org/officeDocument/2006/relationships/customXml" Target="../ink/ink1791.xml"/><Relationship Id="rId92" Type="http://schemas.openxmlformats.org/officeDocument/2006/relationships/image" Target="../media/image1784.png"/><Relationship Id="rId213" Type="http://schemas.openxmlformats.org/officeDocument/2006/relationships/customXml" Target="../ink/ink1862.xml"/><Relationship Id="rId234" Type="http://schemas.openxmlformats.org/officeDocument/2006/relationships/image" Target="../media/image1855.png"/><Relationship Id="rId2" Type="http://schemas.openxmlformats.org/officeDocument/2006/relationships/image" Target="../media/image1739.emf"/><Relationship Id="rId29" Type="http://schemas.openxmlformats.org/officeDocument/2006/relationships/customXml" Target="../ink/ink1770.xml"/><Relationship Id="rId255" Type="http://schemas.openxmlformats.org/officeDocument/2006/relationships/customXml" Target="../ink/ink1883.xml"/><Relationship Id="rId276" Type="http://schemas.openxmlformats.org/officeDocument/2006/relationships/image" Target="../media/image1876.png"/><Relationship Id="rId297" Type="http://schemas.openxmlformats.org/officeDocument/2006/relationships/customXml" Target="../ink/ink1904.xml"/><Relationship Id="rId40" Type="http://schemas.openxmlformats.org/officeDocument/2006/relationships/image" Target="../media/image1758.png"/><Relationship Id="rId115" Type="http://schemas.openxmlformats.org/officeDocument/2006/relationships/customXml" Target="../ink/ink1813.xml"/><Relationship Id="rId136" Type="http://schemas.openxmlformats.org/officeDocument/2006/relationships/image" Target="../media/image1806.png"/><Relationship Id="rId157" Type="http://schemas.openxmlformats.org/officeDocument/2006/relationships/customXml" Target="../ink/ink1834.xml"/><Relationship Id="rId178" Type="http://schemas.openxmlformats.org/officeDocument/2006/relationships/image" Target="../media/image1827.png"/><Relationship Id="rId301" Type="http://schemas.openxmlformats.org/officeDocument/2006/relationships/customXml" Target="../ink/ink1906.xml"/><Relationship Id="rId322" Type="http://schemas.openxmlformats.org/officeDocument/2006/relationships/image" Target="../media/image1899.png"/><Relationship Id="rId61" Type="http://schemas.openxmlformats.org/officeDocument/2006/relationships/customXml" Target="../ink/ink1786.xml"/><Relationship Id="rId82" Type="http://schemas.openxmlformats.org/officeDocument/2006/relationships/image" Target="../media/image1779.png"/><Relationship Id="rId199" Type="http://schemas.openxmlformats.org/officeDocument/2006/relationships/customXml" Target="../ink/ink1855.xml"/><Relationship Id="rId203" Type="http://schemas.openxmlformats.org/officeDocument/2006/relationships/customXml" Target="../ink/ink1857.xml"/><Relationship Id="rId19" Type="http://schemas.openxmlformats.org/officeDocument/2006/relationships/customXml" Target="../ink/ink1765.xml"/><Relationship Id="rId224" Type="http://schemas.openxmlformats.org/officeDocument/2006/relationships/image" Target="../media/image1850.png"/><Relationship Id="rId245" Type="http://schemas.openxmlformats.org/officeDocument/2006/relationships/customXml" Target="../ink/ink1878.xml"/><Relationship Id="rId266" Type="http://schemas.openxmlformats.org/officeDocument/2006/relationships/image" Target="../media/image1871.png"/><Relationship Id="rId287" Type="http://schemas.openxmlformats.org/officeDocument/2006/relationships/customXml" Target="../ink/ink1899.xml"/><Relationship Id="rId30" Type="http://schemas.openxmlformats.org/officeDocument/2006/relationships/image" Target="../media/image1753.png"/><Relationship Id="rId105" Type="http://schemas.openxmlformats.org/officeDocument/2006/relationships/customXml" Target="../ink/ink1808.xml"/><Relationship Id="rId126" Type="http://schemas.openxmlformats.org/officeDocument/2006/relationships/image" Target="../media/image1801.png"/><Relationship Id="rId147" Type="http://schemas.openxmlformats.org/officeDocument/2006/relationships/customXml" Target="../ink/ink1829.xml"/><Relationship Id="rId168" Type="http://schemas.openxmlformats.org/officeDocument/2006/relationships/image" Target="../media/image1822.png"/><Relationship Id="rId312" Type="http://schemas.openxmlformats.org/officeDocument/2006/relationships/image" Target="../media/image1894.png"/><Relationship Id="rId51" Type="http://schemas.openxmlformats.org/officeDocument/2006/relationships/customXml" Target="../ink/ink1781.xml"/><Relationship Id="rId72" Type="http://schemas.openxmlformats.org/officeDocument/2006/relationships/image" Target="../media/image1774.png"/><Relationship Id="rId93" Type="http://schemas.openxmlformats.org/officeDocument/2006/relationships/customXml" Target="../ink/ink1802.xml"/><Relationship Id="rId189" Type="http://schemas.openxmlformats.org/officeDocument/2006/relationships/customXml" Target="../ink/ink1850.xml"/><Relationship Id="rId3" Type="http://schemas.openxmlformats.org/officeDocument/2006/relationships/customXml" Target="../ink/ink1757.xml"/><Relationship Id="rId214" Type="http://schemas.openxmlformats.org/officeDocument/2006/relationships/image" Target="../media/image1845.png"/><Relationship Id="rId235" Type="http://schemas.openxmlformats.org/officeDocument/2006/relationships/customXml" Target="../ink/ink1873.xml"/><Relationship Id="rId256" Type="http://schemas.openxmlformats.org/officeDocument/2006/relationships/image" Target="../media/image1866.png"/><Relationship Id="rId277" Type="http://schemas.openxmlformats.org/officeDocument/2006/relationships/customXml" Target="../ink/ink1894.xml"/><Relationship Id="rId298" Type="http://schemas.openxmlformats.org/officeDocument/2006/relationships/image" Target="../media/image1887.png"/><Relationship Id="rId116" Type="http://schemas.openxmlformats.org/officeDocument/2006/relationships/image" Target="../media/image1796.png"/><Relationship Id="rId137" Type="http://schemas.openxmlformats.org/officeDocument/2006/relationships/customXml" Target="../ink/ink1824.xml"/><Relationship Id="rId158" Type="http://schemas.openxmlformats.org/officeDocument/2006/relationships/image" Target="../media/image1817.png"/><Relationship Id="rId302" Type="http://schemas.openxmlformats.org/officeDocument/2006/relationships/image" Target="../media/image1889.png"/><Relationship Id="rId323" Type="http://schemas.openxmlformats.org/officeDocument/2006/relationships/customXml" Target="../ink/ink1917.xml"/><Relationship Id="rId20" Type="http://schemas.openxmlformats.org/officeDocument/2006/relationships/image" Target="../media/image1748.png"/><Relationship Id="rId41" Type="http://schemas.openxmlformats.org/officeDocument/2006/relationships/customXml" Target="../ink/ink1776.xml"/><Relationship Id="rId62" Type="http://schemas.openxmlformats.org/officeDocument/2006/relationships/image" Target="../media/image1769.png"/><Relationship Id="rId83" Type="http://schemas.openxmlformats.org/officeDocument/2006/relationships/customXml" Target="../ink/ink1797.xml"/><Relationship Id="rId179" Type="http://schemas.openxmlformats.org/officeDocument/2006/relationships/customXml" Target="../ink/ink1845.xml"/><Relationship Id="rId190" Type="http://schemas.openxmlformats.org/officeDocument/2006/relationships/image" Target="../media/image1833.png"/><Relationship Id="rId204" Type="http://schemas.openxmlformats.org/officeDocument/2006/relationships/image" Target="../media/image1840.png"/><Relationship Id="rId225" Type="http://schemas.openxmlformats.org/officeDocument/2006/relationships/customXml" Target="../ink/ink1868.xml"/><Relationship Id="rId246" Type="http://schemas.openxmlformats.org/officeDocument/2006/relationships/image" Target="../media/image1861.png"/><Relationship Id="rId267" Type="http://schemas.openxmlformats.org/officeDocument/2006/relationships/customXml" Target="../ink/ink1889.xml"/><Relationship Id="rId288" Type="http://schemas.openxmlformats.org/officeDocument/2006/relationships/image" Target="../media/image1882.png"/><Relationship Id="rId106" Type="http://schemas.openxmlformats.org/officeDocument/2006/relationships/image" Target="../media/image1791.png"/><Relationship Id="rId127" Type="http://schemas.openxmlformats.org/officeDocument/2006/relationships/customXml" Target="../ink/ink1819.xml"/><Relationship Id="rId313" Type="http://schemas.openxmlformats.org/officeDocument/2006/relationships/customXml" Target="../ink/ink1912.xml"/><Relationship Id="rId10" Type="http://schemas.openxmlformats.org/officeDocument/2006/relationships/image" Target="../media/image1743.png"/><Relationship Id="rId31" Type="http://schemas.openxmlformats.org/officeDocument/2006/relationships/customXml" Target="../ink/ink1771.xml"/><Relationship Id="rId52" Type="http://schemas.openxmlformats.org/officeDocument/2006/relationships/image" Target="../media/image1764.png"/><Relationship Id="rId73" Type="http://schemas.openxmlformats.org/officeDocument/2006/relationships/customXml" Target="../ink/ink1792.xml"/><Relationship Id="rId94" Type="http://schemas.openxmlformats.org/officeDocument/2006/relationships/image" Target="../media/image1785.png"/><Relationship Id="rId148" Type="http://schemas.openxmlformats.org/officeDocument/2006/relationships/image" Target="../media/image1812.png"/><Relationship Id="rId169" Type="http://schemas.openxmlformats.org/officeDocument/2006/relationships/customXml" Target="../ink/ink1840.xml"/><Relationship Id="rId4" Type="http://schemas.openxmlformats.org/officeDocument/2006/relationships/image" Target="../media/image1740.png"/><Relationship Id="rId180" Type="http://schemas.openxmlformats.org/officeDocument/2006/relationships/image" Target="../media/image1828.png"/><Relationship Id="rId215" Type="http://schemas.openxmlformats.org/officeDocument/2006/relationships/customXml" Target="../ink/ink1863.xml"/><Relationship Id="rId236" Type="http://schemas.openxmlformats.org/officeDocument/2006/relationships/image" Target="../media/image1856.png"/><Relationship Id="rId257" Type="http://schemas.openxmlformats.org/officeDocument/2006/relationships/customXml" Target="../ink/ink1884.xml"/><Relationship Id="rId278" Type="http://schemas.openxmlformats.org/officeDocument/2006/relationships/image" Target="../media/image1877.png"/><Relationship Id="rId303" Type="http://schemas.openxmlformats.org/officeDocument/2006/relationships/customXml" Target="../ink/ink1907.xml"/><Relationship Id="rId42" Type="http://schemas.openxmlformats.org/officeDocument/2006/relationships/image" Target="../media/image1759.png"/><Relationship Id="rId84" Type="http://schemas.openxmlformats.org/officeDocument/2006/relationships/image" Target="../media/image1780.png"/><Relationship Id="rId138" Type="http://schemas.openxmlformats.org/officeDocument/2006/relationships/image" Target="../media/image1807.png"/><Relationship Id="rId191" Type="http://schemas.openxmlformats.org/officeDocument/2006/relationships/customXml" Target="../ink/ink1851.xml"/><Relationship Id="rId205" Type="http://schemas.openxmlformats.org/officeDocument/2006/relationships/customXml" Target="../ink/ink1858.xml"/><Relationship Id="rId247" Type="http://schemas.openxmlformats.org/officeDocument/2006/relationships/customXml" Target="../ink/ink1879.xml"/><Relationship Id="rId107" Type="http://schemas.openxmlformats.org/officeDocument/2006/relationships/customXml" Target="../ink/ink1809.xml"/><Relationship Id="rId289" Type="http://schemas.openxmlformats.org/officeDocument/2006/relationships/customXml" Target="../ink/ink1900.xml"/><Relationship Id="rId11" Type="http://schemas.openxmlformats.org/officeDocument/2006/relationships/customXml" Target="../ink/ink1761.xml"/><Relationship Id="rId53" Type="http://schemas.openxmlformats.org/officeDocument/2006/relationships/customXml" Target="../ink/ink1782.xml"/><Relationship Id="rId149" Type="http://schemas.openxmlformats.org/officeDocument/2006/relationships/customXml" Target="../ink/ink1830.xml"/><Relationship Id="rId314" Type="http://schemas.openxmlformats.org/officeDocument/2006/relationships/image" Target="../media/image1895.png"/><Relationship Id="rId95" Type="http://schemas.openxmlformats.org/officeDocument/2006/relationships/customXml" Target="../ink/ink1803.xml"/><Relationship Id="rId160" Type="http://schemas.openxmlformats.org/officeDocument/2006/relationships/image" Target="../media/image1818.png"/><Relationship Id="rId216" Type="http://schemas.openxmlformats.org/officeDocument/2006/relationships/image" Target="../media/image1846.png"/><Relationship Id="rId258" Type="http://schemas.openxmlformats.org/officeDocument/2006/relationships/image" Target="../media/image1867.png"/><Relationship Id="rId22" Type="http://schemas.openxmlformats.org/officeDocument/2006/relationships/image" Target="../media/image1749.png"/><Relationship Id="rId64" Type="http://schemas.openxmlformats.org/officeDocument/2006/relationships/image" Target="../media/image1770.png"/><Relationship Id="rId118" Type="http://schemas.openxmlformats.org/officeDocument/2006/relationships/image" Target="../media/image1797.png"/><Relationship Id="rId325" Type="http://schemas.openxmlformats.org/officeDocument/2006/relationships/customXml" Target="../ink/ink1918.xml"/><Relationship Id="rId171" Type="http://schemas.openxmlformats.org/officeDocument/2006/relationships/customXml" Target="../ink/ink1841.xml"/><Relationship Id="rId227" Type="http://schemas.openxmlformats.org/officeDocument/2006/relationships/customXml" Target="../ink/ink1869.xml"/><Relationship Id="rId269" Type="http://schemas.openxmlformats.org/officeDocument/2006/relationships/customXml" Target="../ink/ink1890.xml"/><Relationship Id="rId33" Type="http://schemas.openxmlformats.org/officeDocument/2006/relationships/customXml" Target="../ink/ink1772.xml"/><Relationship Id="rId129" Type="http://schemas.openxmlformats.org/officeDocument/2006/relationships/customXml" Target="../ink/ink1820.xml"/><Relationship Id="rId280" Type="http://schemas.openxmlformats.org/officeDocument/2006/relationships/image" Target="../media/image1878.png"/><Relationship Id="rId75" Type="http://schemas.openxmlformats.org/officeDocument/2006/relationships/customXml" Target="../ink/ink1793.xml"/><Relationship Id="rId140" Type="http://schemas.openxmlformats.org/officeDocument/2006/relationships/image" Target="../media/image1808.png"/><Relationship Id="rId182" Type="http://schemas.openxmlformats.org/officeDocument/2006/relationships/image" Target="../media/image1829.png"/><Relationship Id="rId6" Type="http://schemas.openxmlformats.org/officeDocument/2006/relationships/image" Target="../media/image1741.png"/><Relationship Id="rId238" Type="http://schemas.openxmlformats.org/officeDocument/2006/relationships/image" Target="../media/image1857.png"/><Relationship Id="rId291" Type="http://schemas.openxmlformats.org/officeDocument/2006/relationships/customXml" Target="../ink/ink1901.xml"/><Relationship Id="rId305" Type="http://schemas.openxmlformats.org/officeDocument/2006/relationships/customXml" Target="../ink/ink1908.xml"/><Relationship Id="rId44" Type="http://schemas.openxmlformats.org/officeDocument/2006/relationships/image" Target="../media/image1760.png"/><Relationship Id="rId86" Type="http://schemas.openxmlformats.org/officeDocument/2006/relationships/image" Target="../media/image1781.png"/><Relationship Id="rId151" Type="http://schemas.openxmlformats.org/officeDocument/2006/relationships/customXml" Target="../ink/ink1831.xml"/><Relationship Id="rId193" Type="http://schemas.openxmlformats.org/officeDocument/2006/relationships/customXml" Target="../ink/ink1852.xml"/><Relationship Id="rId207" Type="http://schemas.openxmlformats.org/officeDocument/2006/relationships/customXml" Target="../ink/ink1859.xml"/><Relationship Id="rId249" Type="http://schemas.openxmlformats.org/officeDocument/2006/relationships/customXml" Target="../ink/ink1880.xml"/><Relationship Id="rId13" Type="http://schemas.openxmlformats.org/officeDocument/2006/relationships/customXml" Target="../ink/ink1762.xml"/><Relationship Id="rId109" Type="http://schemas.openxmlformats.org/officeDocument/2006/relationships/customXml" Target="../ink/ink1810.xml"/><Relationship Id="rId260" Type="http://schemas.openxmlformats.org/officeDocument/2006/relationships/image" Target="../media/image1868.png"/><Relationship Id="rId316" Type="http://schemas.openxmlformats.org/officeDocument/2006/relationships/image" Target="../media/image1896.png"/><Relationship Id="rId55" Type="http://schemas.openxmlformats.org/officeDocument/2006/relationships/customXml" Target="../ink/ink1783.xml"/><Relationship Id="rId97" Type="http://schemas.openxmlformats.org/officeDocument/2006/relationships/customXml" Target="../ink/ink1804.xml"/><Relationship Id="rId120" Type="http://schemas.openxmlformats.org/officeDocument/2006/relationships/image" Target="../media/image179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6.xml"/><Relationship Id="rId21" Type="http://schemas.openxmlformats.org/officeDocument/2006/relationships/customXml" Target="../ink/ink1928.xml"/><Relationship Id="rId42" Type="http://schemas.openxmlformats.org/officeDocument/2006/relationships/image" Target="../media/image1922.png"/><Relationship Id="rId47" Type="http://schemas.openxmlformats.org/officeDocument/2006/relationships/customXml" Target="../ink/ink1941.xml"/><Relationship Id="rId63" Type="http://schemas.openxmlformats.org/officeDocument/2006/relationships/customXml" Target="../ink/ink1949.xml"/><Relationship Id="rId68" Type="http://schemas.openxmlformats.org/officeDocument/2006/relationships/image" Target="../media/image1935.png"/><Relationship Id="rId84" Type="http://schemas.openxmlformats.org/officeDocument/2006/relationships/image" Target="../media/image1943.png"/><Relationship Id="rId89" Type="http://schemas.openxmlformats.org/officeDocument/2006/relationships/customXml" Target="../ink/ink1962.xml"/><Relationship Id="rId112" Type="http://schemas.openxmlformats.org/officeDocument/2006/relationships/image" Target="../media/image1957.png"/><Relationship Id="rId16" Type="http://schemas.openxmlformats.org/officeDocument/2006/relationships/image" Target="../media/image1909.png"/><Relationship Id="rId107" Type="http://schemas.openxmlformats.org/officeDocument/2006/relationships/customXml" Target="../ink/ink1971.xml"/><Relationship Id="rId11" Type="http://schemas.openxmlformats.org/officeDocument/2006/relationships/customXml" Target="../ink/ink1923.xml"/><Relationship Id="rId32" Type="http://schemas.openxmlformats.org/officeDocument/2006/relationships/image" Target="../media/image1917.png"/><Relationship Id="rId37" Type="http://schemas.openxmlformats.org/officeDocument/2006/relationships/customXml" Target="../ink/ink1936.xml"/><Relationship Id="rId53" Type="http://schemas.openxmlformats.org/officeDocument/2006/relationships/customXml" Target="../ink/ink1944.xml"/><Relationship Id="rId58" Type="http://schemas.openxmlformats.org/officeDocument/2006/relationships/image" Target="../media/image1930.png"/><Relationship Id="rId74" Type="http://schemas.openxmlformats.org/officeDocument/2006/relationships/image" Target="../media/image1938.png"/><Relationship Id="rId79" Type="http://schemas.openxmlformats.org/officeDocument/2006/relationships/customXml" Target="../ink/ink1957.xml"/><Relationship Id="rId102" Type="http://schemas.openxmlformats.org/officeDocument/2006/relationships/image" Target="../media/image1952.png"/><Relationship Id="rId123" Type="http://schemas.openxmlformats.org/officeDocument/2006/relationships/customXml" Target="../ink/ink1979.xml"/><Relationship Id="rId128" Type="http://schemas.openxmlformats.org/officeDocument/2006/relationships/image" Target="../media/image1965.png"/><Relationship Id="rId5" Type="http://schemas.openxmlformats.org/officeDocument/2006/relationships/customXml" Target="../ink/ink1920.xml"/><Relationship Id="rId90" Type="http://schemas.openxmlformats.org/officeDocument/2006/relationships/image" Target="../media/image1946.png"/><Relationship Id="rId95" Type="http://schemas.openxmlformats.org/officeDocument/2006/relationships/customXml" Target="../ink/ink1965.xml"/><Relationship Id="rId22" Type="http://schemas.openxmlformats.org/officeDocument/2006/relationships/image" Target="../media/image1912.png"/><Relationship Id="rId27" Type="http://schemas.openxmlformats.org/officeDocument/2006/relationships/customXml" Target="../ink/ink1931.xml"/><Relationship Id="rId43" Type="http://schemas.openxmlformats.org/officeDocument/2006/relationships/customXml" Target="../ink/ink1939.xml"/><Relationship Id="rId48" Type="http://schemas.openxmlformats.org/officeDocument/2006/relationships/image" Target="../media/image1925.png"/><Relationship Id="rId64" Type="http://schemas.openxmlformats.org/officeDocument/2006/relationships/image" Target="../media/image1933.png"/><Relationship Id="rId69" Type="http://schemas.openxmlformats.org/officeDocument/2006/relationships/customXml" Target="../ink/ink1952.xml"/><Relationship Id="rId113" Type="http://schemas.openxmlformats.org/officeDocument/2006/relationships/customXml" Target="../ink/ink1974.xml"/><Relationship Id="rId118" Type="http://schemas.openxmlformats.org/officeDocument/2006/relationships/image" Target="../media/image1960.png"/><Relationship Id="rId80" Type="http://schemas.openxmlformats.org/officeDocument/2006/relationships/image" Target="../media/image1941.png"/><Relationship Id="rId85" Type="http://schemas.openxmlformats.org/officeDocument/2006/relationships/customXml" Target="../ink/ink1960.xml"/><Relationship Id="rId12" Type="http://schemas.openxmlformats.org/officeDocument/2006/relationships/image" Target="../media/image1907.png"/><Relationship Id="rId17" Type="http://schemas.openxmlformats.org/officeDocument/2006/relationships/customXml" Target="../ink/ink1926.xml"/><Relationship Id="rId33" Type="http://schemas.openxmlformats.org/officeDocument/2006/relationships/customXml" Target="../ink/ink1934.xml"/><Relationship Id="rId38" Type="http://schemas.openxmlformats.org/officeDocument/2006/relationships/image" Target="../media/image1920.png"/><Relationship Id="rId59" Type="http://schemas.openxmlformats.org/officeDocument/2006/relationships/customXml" Target="../ink/ink1947.xml"/><Relationship Id="rId103" Type="http://schemas.openxmlformats.org/officeDocument/2006/relationships/customXml" Target="../ink/ink1969.xml"/><Relationship Id="rId108" Type="http://schemas.openxmlformats.org/officeDocument/2006/relationships/image" Target="../media/image1955.png"/><Relationship Id="rId124" Type="http://schemas.openxmlformats.org/officeDocument/2006/relationships/image" Target="../media/image1963.png"/><Relationship Id="rId129" Type="http://schemas.openxmlformats.org/officeDocument/2006/relationships/customXml" Target="../ink/ink1982.xml"/><Relationship Id="rId54" Type="http://schemas.openxmlformats.org/officeDocument/2006/relationships/image" Target="../media/image1928.png"/><Relationship Id="rId70" Type="http://schemas.openxmlformats.org/officeDocument/2006/relationships/image" Target="../media/image1936.png"/><Relationship Id="rId75" Type="http://schemas.openxmlformats.org/officeDocument/2006/relationships/customXml" Target="../ink/ink1955.xml"/><Relationship Id="rId91" Type="http://schemas.openxmlformats.org/officeDocument/2006/relationships/customXml" Target="../ink/ink1963.xml"/><Relationship Id="rId96" Type="http://schemas.openxmlformats.org/officeDocument/2006/relationships/image" Target="../media/image19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4.png"/><Relationship Id="rId23" Type="http://schemas.openxmlformats.org/officeDocument/2006/relationships/customXml" Target="../ink/ink1929.xml"/><Relationship Id="rId28" Type="http://schemas.openxmlformats.org/officeDocument/2006/relationships/image" Target="../media/image1915.png"/><Relationship Id="rId49" Type="http://schemas.openxmlformats.org/officeDocument/2006/relationships/customXml" Target="../ink/ink1942.xml"/><Relationship Id="rId114" Type="http://schemas.openxmlformats.org/officeDocument/2006/relationships/image" Target="../media/image1958.png"/><Relationship Id="rId119" Type="http://schemas.openxmlformats.org/officeDocument/2006/relationships/customXml" Target="../ink/ink1977.xml"/><Relationship Id="rId44" Type="http://schemas.openxmlformats.org/officeDocument/2006/relationships/image" Target="../media/image1923.png"/><Relationship Id="rId60" Type="http://schemas.openxmlformats.org/officeDocument/2006/relationships/image" Target="../media/image1931.png"/><Relationship Id="rId65" Type="http://schemas.openxmlformats.org/officeDocument/2006/relationships/customXml" Target="../ink/ink1950.xml"/><Relationship Id="rId81" Type="http://schemas.openxmlformats.org/officeDocument/2006/relationships/customXml" Target="../ink/ink1958.xml"/><Relationship Id="rId86" Type="http://schemas.openxmlformats.org/officeDocument/2006/relationships/image" Target="../media/image1944.png"/><Relationship Id="rId130" Type="http://schemas.openxmlformats.org/officeDocument/2006/relationships/image" Target="../media/image1966.png"/><Relationship Id="rId13" Type="http://schemas.openxmlformats.org/officeDocument/2006/relationships/customXml" Target="../ink/ink1924.xml"/><Relationship Id="rId18" Type="http://schemas.openxmlformats.org/officeDocument/2006/relationships/image" Target="../media/image1910.png"/><Relationship Id="rId39" Type="http://schemas.openxmlformats.org/officeDocument/2006/relationships/customXml" Target="../ink/ink1937.xml"/><Relationship Id="rId109" Type="http://schemas.openxmlformats.org/officeDocument/2006/relationships/customXml" Target="../ink/ink1972.xml"/><Relationship Id="rId34" Type="http://schemas.openxmlformats.org/officeDocument/2006/relationships/image" Target="../media/image1918.png"/><Relationship Id="rId50" Type="http://schemas.openxmlformats.org/officeDocument/2006/relationships/image" Target="../media/image1926.png"/><Relationship Id="rId55" Type="http://schemas.openxmlformats.org/officeDocument/2006/relationships/customXml" Target="../ink/ink1945.xml"/><Relationship Id="rId76" Type="http://schemas.openxmlformats.org/officeDocument/2006/relationships/image" Target="../media/image1939.png"/><Relationship Id="rId97" Type="http://schemas.openxmlformats.org/officeDocument/2006/relationships/customXml" Target="../ink/ink1966.xml"/><Relationship Id="rId104" Type="http://schemas.openxmlformats.org/officeDocument/2006/relationships/image" Target="../media/image1953.png"/><Relationship Id="rId120" Type="http://schemas.openxmlformats.org/officeDocument/2006/relationships/image" Target="../media/image1961.png"/><Relationship Id="rId125" Type="http://schemas.openxmlformats.org/officeDocument/2006/relationships/customXml" Target="../ink/ink1980.xml"/><Relationship Id="rId7" Type="http://schemas.openxmlformats.org/officeDocument/2006/relationships/customXml" Target="../ink/ink1921.xml"/><Relationship Id="rId71" Type="http://schemas.openxmlformats.org/officeDocument/2006/relationships/customXml" Target="../ink/ink1953.xml"/><Relationship Id="rId92" Type="http://schemas.openxmlformats.org/officeDocument/2006/relationships/image" Target="../media/image1947.png"/><Relationship Id="rId2" Type="http://schemas.openxmlformats.org/officeDocument/2006/relationships/image" Target="../media/image1902.emf"/><Relationship Id="rId29" Type="http://schemas.openxmlformats.org/officeDocument/2006/relationships/customXml" Target="../ink/ink1932.xml"/><Relationship Id="rId24" Type="http://schemas.openxmlformats.org/officeDocument/2006/relationships/image" Target="../media/image1913.png"/><Relationship Id="rId40" Type="http://schemas.openxmlformats.org/officeDocument/2006/relationships/image" Target="../media/image1921.png"/><Relationship Id="rId45" Type="http://schemas.openxmlformats.org/officeDocument/2006/relationships/customXml" Target="../ink/ink1940.xml"/><Relationship Id="rId66" Type="http://schemas.openxmlformats.org/officeDocument/2006/relationships/image" Target="../media/image1934.png"/><Relationship Id="rId87" Type="http://schemas.openxmlformats.org/officeDocument/2006/relationships/customXml" Target="../ink/ink1961.xml"/><Relationship Id="rId110" Type="http://schemas.openxmlformats.org/officeDocument/2006/relationships/image" Target="../media/image1956.png"/><Relationship Id="rId115" Type="http://schemas.openxmlformats.org/officeDocument/2006/relationships/customXml" Target="../ink/ink1975.xml"/><Relationship Id="rId61" Type="http://schemas.openxmlformats.org/officeDocument/2006/relationships/customXml" Target="../ink/ink1948.xml"/><Relationship Id="rId82" Type="http://schemas.openxmlformats.org/officeDocument/2006/relationships/image" Target="../media/image1942.png"/><Relationship Id="rId19" Type="http://schemas.openxmlformats.org/officeDocument/2006/relationships/customXml" Target="../ink/ink1927.xml"/><Relationship Id="rId14" Type="http://schemas.openxmlformats.org/officeDocument/2006/relationships/image" Target="../media/image1908.png"/><Relationship Id="rId30" Type="http://schemas.openxmlformats.org/officeDocument/2006/relationships/image" Target="../media/image1916.png"/><Relationship Id="rId35" Type="http://schemas.openxmlformats.org/officeDocument/2006/relationships/customXml" Target="../ink/ink1935.xml"/><Relationship Id="rId56" Type="http://schemas.openxmlformats.org/officeDocument/2006/relationships/image" Target="../media/image1929.png"/><Relationship Id="rId77" Type="http://schemas.openxmlformats.org/officeDocument/2006/relationships/customXml" Target="../ink/ink1956.xml"/><Relationship Id="rId100" Type="http://schemas.openxmlformats.org/officeDocument/2006/relationships/image" Target="../media/image1951.png"/><Relationship Id="rId105" Type="http://schemas.openxmlformats.org/officeDocument/2006/relationships/customXml" Target="../ink/ink1970.xml"/><Relationship Id="rId126" Type="http://schemas.openxmlformats.org/officeDocument/2006/relationships/image" Target="../media/image1964.png"/><Relationship Id="rId8" Type="http://schemas.openxmlformats.org/officeDocument/2006/relationships/image" Target="../media/image1905.png"/><Relationship Id="rId51" Type="http://schemas.openxmlformats.org/officeDocument/2006/relationships/customXml" Target="../ink/ink1943.xml"/><Relationship Id="rId72" Type="http://schemas.openxmlformats.org/officeDocument/2006/relationships/image" Target="../media/image1937.png"/><Relationship Id="rId93" Type="http://schemas.openxmlformats.org/officeDocument/2006/relationships/customXml" Target="../ink/ink1964.xml"/><Relationship Id="rId98" Type="http://schemas.openxmlformats.org/officeDocument/2006/relationships/image" Target="../media/image1950.png"/><Relationship Id="rId121" Type="http://schemas.openxmlformats.org/officeDocument/2006/relationships/customXml" Target="../ink/ink1978.xml"/><Relationship Id="rId3" Type="http://schemas.openxmlformats.org/officeDocument/2006/relationships/customXml" Target="../ink/ink1919.xml"/><Relationship Id="rId25" Type="http://schemas.openxmlformats.org/officeDocument/2006/relationships/customXml" Target="../ink/ink1930.xml"/><Relationship Id="rId46" Type="http://schemas.openxmlformats.org/officeDocument/2006/relationships/image" Target="../media/image1924.png"/><Relationship Id="rId67" Type="http://schemas.openxmlformats.org/officeDocument/2006/relationships/customXml" Target="../ink/ink1951.xml"/><Relationship Id="rId116" Type="http://schemas.openxmlformats.org/officeDocument/2006/relationships/image" Target="../media/image1959.png"/><Relationship Id="rId20" Type="http://schemas.openxmlformats.org/officeDocument/2006/relationships/image" Target="../media/image1911.png"/><Relationship Id="rId41" Type="http://schemas.openxmlformats.org/officeDocument/2006/relationships/customXml" Target="../ink/ink1938.xml"/><Relationship Id="rId62" Type="http://schemas.openxmlformats.org/officeDocument/2006/relationships/image" Target="../media/image1932.png"/><Relationship Id="rId83" Type="http://schemas.openxmlformats.org/officeDocument/2006/relationships/customXml" Target="../ink/ink1959.xml"/><Relationship Id="rId88" Type="http://schemas.openxmlformats.org/officeDocument/2006/relationships/image" Target="../media/image1945.png"/><Relationship Id="rId111" Type="http://schemas.openxmlformats.org/officeDocument/2006/relationships/customXml" Target="../ink/ink1973.xml"/><Relationship Id="rId15" Type="http://schemas.openxmlformats.org/officeDocument/2006/relationships/customXml" Target="../ink/ink1925.xml"/><Relationship Id="rId36" Type="http://schemas.openxmlformats.org/officeDocument/2006/relationships/image" Target="../media/image1919.png"/><Relationship Id="rId57" Type="http://schemas.openxmlformats.org/officeDocument/2006/relationships/customXml" Target="../ink/ink1946.xml"/><Relationship Id="rId106" Type="http://schemas.openxmlformats.org/officeDocument/2006/relationships/image" Target="../media/image1954.png"/><Relationship Id="rId127" Type="http://schemas.openxmlformats.org/officeDocument/2006/relationships/customXml" Target="../ink/ink1981.xml"/><Relationship Id="rId10" Type="http://schemas.openxmlformats.org/officeDocument/2006/relationships/image" Target="../media/image1906.png"/><Relationship Id="rId31" Type="http://schemas.openxmlformats.org/officeDocument/2006/relationships/customXml" Target="../ink/ink1933.xml"/><Relationship Id="rId52" Type="http://schemas.openxmlformats.org/officeDocument/2006/relationships/image" Target="../media/image1927.png"/><Relationship Id="rId73" Type="http://schemas.openxmlformats.org/officeDocument/2006/relationships/customXml" Target="../ink/ink1954.xml"/><Relationship Id="rId78" Type="http://schemas.openxmlformats.org/officeDocument/2006/relationships/image" Target="../media/image1940.png"/><Relationship Id="rId94" Type="http://schemas.openxmlformats.org/officeDocument/2006/relationships/image" Target="../media/image1948.png"/><Relationship Id="rId99" Type="http://schemas.openxmlformats.org/officeDocument/2006/relationships/customXml" Target="../ink/ink1967.xml"/><Relationship Id="rId101" Type="http://schemas.openxmlformats.org/officeDocument/2006/relationships/customXml" Target="../ink/ink1968.xml"/><Relationship Id="rId122" Type="http://schemas.openxmlformats.org/officeDocument/2006/relationships/image" Target="../media/image1962.png"/><Relationship Id="rId4" Type="http://schemas.openxmlformats.org/officeDocument/2006/relationships/image" Target="../media/image1903.png"/><Relationship Id="rId9" Type="http://schemas.openxmlformats.org/officeDocument/2006/relationships/customXml" Target="../ink/ink1922.xml"/><Relationship Id="rId26" Type="http://schemas.openxmlformats.org/officeDocument/2006/relationships/image" Target="../media/image191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0.xml"/><Relationship Id="rId21" Type="http://schemas.openxmlformats.org/officeDocument/2006/relationships/customXml" Target="../ink/ink1992.xml"/><Relationship Id="rId42" Type="http://schemas.openxmlformats.org/officeDocument/2006/relationships/image" Target="../media/image1987.png"/><Relationship Id="rId63" Type="http://schemas.openxmlformats.org/officeDocument/2006/relationships/customXml" Target="../ink/ink2013.xml"/><Relationship Id="rId84" Type="http://schemas.openxmlformats.org/officeDocument/2006/relationships/image" Target="../media/image2008.png"/><Relationship Id="rId138" Type="http://schemas.openxmlformats.org/officeDocument/2006/relationships/image" Target="../media/image2035.png"/><Relationship Id="rId159" Type="http://schemas.openxmlformats.org/officeDocument/2006/relationships/customXml" Target="../ink/ink2061.xml"/><Relationship Id="rId170" Type="http://schemas.openxmlformats.org/officeDocument/2006/relationships/image" Target="../media/image2051.png"/><Relationship Id="rId107" Type="http://schemas.openxmlformats.org/officeDocument/2006/relationships/customXml" Target="../ink/ink2035.xml"/><Relationship Id="rId11" Type="http://schemas.openxmlformats.org/officeDocument/2006/relationships/customXml" Target="../ink/ink1987.xml"/><Relationship Id="rId32" Type="http://schemas.openxmlformats.org/officeDocument/2006/relationships/image" Target="../media/image1982.png"/><Relationship Id="rId53" Type="http://schemas.openxmlformats.org/officeDocument/2006/relationships/customXml" Target="../ink/ink2008.xml"/><Relationship Id="rId74" Type="http://schemas.openxmlformats.org/officeDocument/2006/relationships/image" Target="../media/image2003.png"/><Relationship Id="rId128" Type="http://schemas.openxmlformats.org/officeDocument/2006/relationships/image" Target="../media/image2030.png"/><Relationship Id="rId149" Type="http://schemas.openxmlformats.org/officeDocument/2006/relationships/customXml" Target="../ink/ink2056.xml"/><Relationship Id="rId5" Type="http://schemas.openxmlformats.org/officeDocument/2006/relationships/customXml" Target="../ink/ink1984.xml"/><Relationship Id="rId95" Type="http://schemas.openxmlformats.org/officeDocument/2006/relationships/customXml" Target="../ink/ink2029.xml"/><Relationship Id="rId160" Type="http://schemas.openxmlformats.org/officeDocument/2006/relationships/image" Target="../media/image2046.png"/><Relationship Id="rId22" Type="http://schemas.openxmlformats.org/officeDocument/2006/relationships/image" Target="../media/image1977.png"/><Relationship Id="rId43" Type="http://schemas.openxmlformats.org/officeDocument/2006/relationships/customXml" Target="../ink/ink2003.xml"/><Relationship Id="rId64" Type="http://schemas.openxmlformats.org/officeDocument/2006/relationships/image" Target="../media/image1998.png"/><Relationship Id="rId118" Type="http://schemas.openxmlformats.org/officeDocument/2006/relationships/image" Target="../media/image2025.png"/><Relationship Id="rId139" Type="http://schemas.openxmlformats.org/officeDocument/2006/relationships/customXml" Target="../ink/ink2051.xml"/><Relationship Id="rId85" Type="http://schemas.openxmlformats.org/officeDocument/2006/relationships/customXml" Target="../ink/ink2024.xml"/><Relationship Id="rId150" Type="http://schemas.openxmlformats.org/officeDocument/2006/relationships/image" Target="../media/image2041.png"/><Relationship Id="rId171" Type="http://schemas.openxmlformats.org/officeDocument/2006/relationships/customXml" Target="../ink/ink2067.xml"/><Relationship Id="rId12" Type="http://schemas.openxmlformats.org/officeDocument/2006/relationships/image" Target="../media/image1972.png"/><Relationship Id="rId33" Type="http://schemas.openxmlformats.org/officeDocument/2006/relationships/customXml" Target="../ink/ink1998.xml"/><Relationship Id="rId108" Type="http://schemas.openxmlformats.org/officeDocument/2006/relationships/image" Target="../media/image2020.png"/><Relationship Id="rId129" Type="http://schemas.openxmlformats.org/officeDocument/2006/relationships/customXml" Target="../ink/ink2046.xml"/><Relationship Id="rId54" Type="http://schemas.openxmlformats.org/officeDocument/2006/relationships/image" Target="../media/image1993.png"/><Relationship Id="rId75" Type="http://schemas.openxmlformats.org/officeDocument/2006/relationships/customXml" Target="../ink/ink2019.xml"/><Relationship Id="rId96" Type="http://schemas.openxmlformats.org/officeDocument/2006/relationships/image" Target="../media/image2014.png"/><Relationship Id="rId140" Type="http://schemas.openxmlformats.org/officeDocument/2006/relationships/image" Target="../media/image2036.png"/><Relationship Id="rId161" Type="http://schemas.openxmlformats.org/officeDocument/2006/relationships/customXml" Target="../ink/ink2062.xml"/><Relationship Id="rId6" Type="http://schemas.openxmlformats.org/officeDocument/2006/relationships/image" Target="../media/image1969.png"/><Relationship Id="rId23" Type="http://schemas.openxmlformats.org/officeDocument/2006/relationships/customXml" Target="../ink/ink1993.xml"/><Relationship Id="rId28" Type="http://schemas.openxmlformats.org/officeDocument/2006/relationships/image" Target="../media/image1980.png"/><Relationship Id="rId49" Type="http://schemas.openxmlformats.org/officeDocument/2006/relationships/customXml" Target="../ink/ink2006.xml"/><Relationship Id="rId114" Type="http://schemas.openxmlformats.org/officeDocument/2006/relationships/image" Target="../media/image2023.png"/><Relationship Id="rId119" Type="http://schemas.openxmlformats.org/officeDocument/2006/relationships/customXml" Target="../ink/ink2041.xml"/><Relationship Id="rId44" Type="http://schemas.openxmlformats.org/officeDocument/2006/relationships/image" Target="../media/image1988.png"/><Relationship Id="rId60" Type="http://schemas.openxmlformats.org/officeDocument/2006/relationships/image" Target="../media/image1996.png"/><Relationship Id="rId65" Type="http://schemas.openxmlformats.org/officeDocument/2006/relationships/customXml" Target="../ink/ink2014.xml"/><Relationship Id="rId81" Type="http://schemas.openxmlformats.org/officeDocument/2006/relationships/customXml" Target="../ink/ink2022.xml"/><Relationship Id="rId86" Type="http://schemas.openxmlformats.org/officeDocument/2006/relationships/image" Target="../media/image2009.png"/><Relationship Id="rId130" Type="http://schemas.openxmlformats.org/officeDocument/2006/relationships/image" Target="../media/image2031.png"/><Relationship Id="rId135" Type="http://schemas.openxmlformats.org/officeDocument/2006/relationships/customXml" Target="../ink/ink2049.xml"/><Relationship Id="rId151" Type="http://schemas.openxmlformats.org/officeDocument/2006/relationships/customXml" Target="../ink/ink2057.xml"/><Relationship Id="rId156" Type="http://schemas.openxmlformats.org/officeDocument/2006/relationships/image" Target="../media/image2044.png"/><Relationship Id="rId177" Type="http://schemas.openxmlformats.org/officeDocument/2006/relationships/customXml" Target="../ink/ink2070.xml"/><Relationship Id="rId172" Type="http://schemas.openxmlformats.org/officeDocument/2006/relationships/image" Target="../media/image2052.png"/><Relationship Id="rId13" Type="http://schemas.openxmlformats.org/officeDocument/2006/relationships/customXml" Target="../ink/ink1988.xml"/><Relationship Id="rId18" Type="http://schemas.openxmlformats.org/officeDocument/2006/relationships/image" Target="../media/image1975.png"/><Relationship Id="rId39" Type="http://schemas.openxmlformats.org/officeDocument/2006/relationships/customXml" Target="../ink/ink2001.xml"/><Relationship Id="rId109" Type="http://schemas.openxmlformats.org/officeDocument/2006/relationships/customXml" Target="../ink/ink2036.xml"/><Relationship Id="rId34" Type="http://schemas.openxmlformats.org/officeDocument/2006/relationships/image" Target="../media/image1983.png"/><Relationship Id="rId50" Type="http://schemas.openxmlformats.org/officeDocument/2006/relationships/image" Target="../media/image1991.png"/><Relationship Id="rId55" Type="http://schemas.openxmlformats.org/officeDocument/2006/relationships/customXml" Target="../ink/ink2009.xml"/><Relationship Id="rId76" Type="http://schemas.openxmlformats.org/officeDocument/2006/relationships/image" Target="../media/image2004.png"/><Relationship Id="rId97" Type="http://schemas.openxmlformats.org/officeDocument/2006/relationships/customXml" Target="../ink/ink2030.xml"/><Relationship Id="rId104" Type="http://schemas.openxmlformats.org/officeDocument/2006/relationships/image" Target="../media/image2018.png"/><Relationship Id="rId120" Type="http://schemas.openxmlformats.org/officeDocument/2006/relationships/image" Target="../media/image2026.png"/><Relationship Id="rId125" Type="http://schemas.openxmlformats.org/officeDocument/2006/relationships/customXml" Target="../ink/ink2044.xml"/><Relationship Id="rId141" Type="http://schemas.openxmlformats.org/officeDocument/2006/relationships/customXml" Target="../ink/ink2052.xml"/><Relationship Id="rId146" Type="http://schemas.openxmlformats.org/officeDocument/2006/relationships/image" Target="../media/image2039.png"/><Relationship Id="rId167" Type="http://schemas.openxmlformats.org/officeDocument/2006/relationships/customXml" Target="../ink/ink2065.xml"/><Relationship Id="rId7" Type="http://schemas.openxmlformats.org/officeDocument/2006/relationships/customXml" Target="../ink/ink1985.xml"/><Relationship Id="rId71" Type="http://schemas.openxmlformats.org/officeDocument/2006/relationships/customXml" Target="../ink/ink2017.xml"/><Relationship Id="rId92" Type="http://schemas.openxmlformats.org/officeDocument/2006/relationships/image" Target="../media/image2012.png"/><Relationship Id="rId162" Type="http://schemas.openxmlformats.org/officeDocument/2006/relationships/image" Target="../media/image2047.png"/><Relationship Id="rId2" Type="http://schemas.openxmlformats.org/officeDocument/2006/relationships/image" Target="../media/image1967.emf"/><Relationship Id="rId29" Type="http://schemas.openxmlformats.org/officeDocument/2006/relationships/customXml" Target="../ink/ink1996.xml"/><Relationship Id="rId24" Type="http://schemas.openxmlformats.org/officeDocument/2006/relationships/image" Target="../media/image1978.png"/><Relationship Id="rId40" Type="http://schemas.openxmlformats.org/officeDocument/2006/relationships/image" Target="../media/image1986.png"/><Relationship Id="rId45" Type="http://schemas.openxmlformats.org/officeDocument/2006/relationships/customXml" Target="../ink/ink2004.xml"/><Relationship Id="rId66" Type="http://schemas.openxmlformats.org/officeDocument/2006/relationships/image" Target="../media/image1999.png"/><Relationship Id="rId87" Type="http://schemas.openxmlformats.org/officeDocument/2006/relationships/customXml" Target="../ink/ink2025.xml"/><Relationship Id="rId110" Type="http://schemas.openxmlformats.org/officeDocument/2006/relationships/image" Target="../media/image2021.png"/><Relationship Id="rId115" Type="http://schemas.openxmlformats.org/officeDocument/2006/relationships/customXml" Target="../ink/ink2039.xml"/><Relationship Id="rId131" Type="http://schemas.openxmlformats.org/officeDocument/2006/relationships/customXml" Target="../ink/ink2047.xml"/><Relationship Id="rId136" Type="http://schemas.openxmlformats.org/officeDocument/2006/relationships/image" Target="../media/image2034.png"/><Relationship Id="rId157" Type="http://schemas.openxmlformats.org/officeDocument/2006/relationships/customXml" Target="../ink/ink2060.xml"/><Relationship Id="rId178" Type="http://schemas.openxmlformats.org/officeDocument/2006/relationships/image" Target="../media/image2055.png"/><Relationship Id="rId61" Type="http://schemas.openxmlformats.org/officeDocument/2006/relationships/customXml" Target="../ink/ink2012.xml"/><Relationship Id="rId82" Type="http://schemas.openxmlformats.org/officeDocument/2006/relationships/image" Target="../media/image2007.png"/><Relationship Id="rId152" Type="http://schemas.openxmlformats.org/officeDocument/2006/relationships/image" Target="../media/image2042.png"/><Relationship Id="rId173" Type="http://schemas.openxmlformats.org/officeDocument/2006/relationships/customXml" Target="../ink/ink2068.xml"/><Relationship Id="rId19" Type="http://schemas.openxmlformats.org/officeDocument/2006/relationships/customXml" Target="../ink/ink1991.xml"/><Relationship Id="rId14" Type="http://schemas.openxmlformats.org/officeDocument/2006/relationships/image" Target="../media/image1973.png"/><Relationship Id="rId30" Type="http://schemas.openxmlformats.org/officeDocument/2006/relationships/image" Target="../media/image1981.png"/><Relationship Id="rId35" Type="http://schemas.openxmlformats.org/officeDocument/2006/relationships/customXml" Target="../ink/ink1999.xml"/><Relationship Id="rId56" Type="http://schemas.openxmlformats.org/officeDocument/2006/relationships/image" Target="../media/image1994.png"/><Relationship Id="rId77" Type="http://schemas.openxmlformats.org/officeDocument/2006/relationships/customXml" Target="../ink/ink2020.xml"/><Relationship Id="rId100" Type="http://schemas.openxmlformats.org/officeDocument/2006/relationships/image" Target="../media/image2016.png"/><Relationship Id="rId105" Type="http://schemas.openxmlformats.org/officeDocument/2006/relationships/customXml" Target="../ink/ink2034.xml"/><Relationship Id="rId126" Type="http://schemas.openxmlformats.org/officeDocument/2006/relationships/image" Target="../media/image2029.png"/><Relationship Id="rId147" Type="http://schemas.openxmlformats.org/officeDocument/2006/relationships/customXml" Target="../ink/ink2055.xml"/><Relationship Id="rId168" Type="http://schemas.openxmlformats.org/officeDocument/2006/relationships/image" Target="../media/image2050.png"/><Relationship Id="rId8" Type="http://schemas.openxmlformats.org/officeDocument/2006/relationships/image" Target="../media/image1970.png"/><Relationship Id="rId51" Type="http://schemas.openxmlformats.org/officeDocument/2006/relationships/customXml" Target="../ink/ink2007.xml"/><Relationship Id="rId72" Type="http://schemas.openxmlformats.org/officeDocument/2006/relationships/image" Target="../media/image2002.png"/><Relationship Id="rId93" Type="http://schemas.openxmlformats.org/officeDocument/2006/relationships/customXml" Target="../ink/ink2028.xml"/><Relationship Id="rId98" Type="http://schemas.openxmlformats.org/officeDocument/2006/relationships/image" Target="../media/image2015.png"/><Relationship Id="rId121" Type="http://schemas.openxmlformats.org/officeDocument/2006/relationships/customXml" Target="../ink/ink2042.xml"/><Relationship Id="rId142" Type="http://schemas.openxmlformats.org/officeDocument/2006/relationships/image" Target="../media/image2037.png"/><Relationship Id="rId163" Type="http://schemas.openxmlformats.org/officeDocument/2006/relationships/customXml" Target="../ink/ink2063.xml"/><Relationship Id="rId3" Type="http://schemas.openxmlformats.org/officeDocument/2006/relationships/customXml" Target="../ink/ink1983.xml"/><Relationship Id="rId25" Type="http://schemas.openxmlformats.org/officeDocument/2006/relationships/customXml" Target="../ink/ink1994.xml"/><Relationship Id="rId46" Type="http://schemas.openxmlformats.org/officeDocument/2006/relationships/image" Target="../media/image1989.png"/><Relationship Id="rId67" Type="http://schemas.openxmlformats.org/officeDocument/2006/relationships/customXml" Target="../ink/ink2015.xml"/><Relationship Id="rId116" Type="http://schemas.openxmlformats.org/officeDocument/2006/relationships/image" Target="../media/image2024.png"/><Relationship Id="rId137" Type="http://schemas.openxmlformats.org/officeDocument/2006/relationships/customXml" Target="../ink/ink2050.xml"/><Relationship Id="rId158" Type="http://schemas.openxmlformats.org/officeDocument/2006/relationships/image" Target="../media/image2045.png"/><Relationship Id="rId20" Type="http://schemas.openxmlformats.org/officeDocument/2006/relationships/image" Target="../media/image1976.png"/><Relationship Id="rId41" Type="http://schemas.openxmlformats.org/officeDocument/2006/relationships/customXml" Target="../ink/ink2002.xml"/><Relationship Id="rId62" Type="http://schemas.openxmlformats.org/officeDocument/2006/relationships/image" Target="../media/image1997.png"/><Relationship Id="rId83" Type="http://schemas.openxmlformats.org/officeDocument/2006/relationships/customXml" Target="../ink/ink2023.xml"/><Relationship Id="rId88" Type="http://schemas.openxmlformats.org/officeDocument/2006/relationships/image" Target="../media/image2010.png"/><Relationship Id="rId111" Type="http://schemas.openxmlformats.org/officeDocument/2006/relationships/customXml" Target="../ink/ink2037.xml"/><Relationship Id="rId132" Type="http://schemas.openxmlformats.org/officeDocument/2006/relationships/image" Target="../media/image2032.png"/><Relationship Id="rId153" Type="http://schemas.openxmlformats.org/officeDocument/2006/relationships/customXml" Target="../ink/ink2058.xml"/><Relationship Id="rId174" Type="http://schemas.openxmlformats.org/officeDocument/2006/relationships/image" Target="../media/image2053.png"/><Relationship Id="rId179" Type="http://schemas.openxmlformats.org/officeDocument/2006/relationships/customXml" Target="../ink/ink2071.xml"/><Relationship Id="rId15" Type="http://schemas.openxmlformats.org/officeDocument/2006/relationships/customXml" Target="../ink/ink1989.xml"/><Relationship Id="rId36" Type="http://schemas.openxmlformats.org/officeDocument/2006/relationships/image" Target="../media/image1984.png"/><Relationship Id="rId57" Type="http://schemas.openxmlformats.org/officeDocument/2006/relationships/customXml" Target="../ink/ink2010.xml"/><Relationship Id="rId106" Type="http://schemas.openxmlformats.org/officeDocument/2006/relationships/image" Target="../media/image2019.png"/><Relationship Id="rId127" Type="http://schemas.openxmlformats.org/officeDocument/2006/relationships/customXml" Target="../ink/ink2045.xml"/><Relationship Id="rId10" Type="http://schemas.openxmlformats.org/officeDocument/2006/relationships/image" Target="../media/image1971.png"/><Relationship Id="rId31" Type="http://schemas.openxmlformats.org/officeDocument/2006/relationships/customXml" Target="../ink/ink1997.xml"/><Relationship Id="rId52" Type="http://schemas.openxmlformats.org/officeDocument/2006/relationships/image" Target="../media/image1992.png"/><Relationship Id="rId73" Type="http://schemas.openxmlformats.org/officeDocument/2006/relationships/customXml" Target="../ink/ink2018.xml"/><Relationship Id="rId78" Type="http://schemas.openxmlformats.org/officeDocument/2006/relationships/image" Target="../media/image2005.png"/><Relationship Id="rId94" Type="http://schemas.openxmlformats.org/officeDocument/2006/relationships/image" Target="../media/image2013.png"/><Relationship Id="rId99" Type="http://schemas.openxmlformats.org/officeDocument/2006/relationships/customXml" Target="../ink/ink2031.xml"/><Relationship Id="rId101" Type="http://schemas.openxmlformats.org/officeDocument/2006/relationships/customXml" Target="../ink/ink2032.xml"/><Relationship Id="rId122" Type="http://schemas.openxmlformats.org/officeDocument/2006/relationships/image" Target="../media/image2027.png"/><Relationship Id="rId143" Type="http://schemas.openxmlformats.org/officeDocument/2006/relationships/customXml" Target="../ink/ink2053.xml"/><Relationship Id="rId148" Type="http://schemas.openxmlformats.org/officeDocument/2006/relationships/image" Target="../media/image2040.png"/><Relationship Id="rId164" Type="http://schemas.openxmlformats.org/officeDocument/2006/relationships/image" Target="../media/image2048.png"/><Relationship Id="rId169" Type="http://schemas.openxmlformats.org/officeDocument/2006/relationships/customXml" Target="../ink/ink2066.xml"/><Relationship Id="rId4" Type="http://schemas.openxmlformats.org/officeDocument/2006/relationships/image" Target="../media/image1968.png"/><Relationship Id="rId9" Type="http://schemas.openxmlformats.org/officeDocument/2006/relationships/customXml" Target="../ink/ink1986.xml"/><Relationship Id="rId180" Type="http://schemas.openxmlformats.org/officeDocument/2006/relationships/image" Target="../media/image2056.png"/><Relationship Id="rId26" Type="http://schemas.openxmlformats.org/officeDocument/2006/relationships/image" Target="../media/image1979.png"/><Relationship Id="rId47" Type="http://schemas.openxmlformats.org/officeDocument/2006/relationships/customXml" Target="../ink/ink2005.xml"/><Relationship Id="rId68" Type="http://schemas.openxmlformats.org/officeDocument/2006/relationships/image" Target="../media/image2000.png"/><Relationship Id="rId89" Type="http://schemas.openxmlformats.org/officeDocument/2006/relationships/customXml" Target="../ink/ink2026.xml"/><Relationship Id="rId112" Type="http://schemas.openxmlformats.org/officeDocument/2006/relationships/image" Target="../media/image2022.png"/><Relationship Id="rId133" Type="http://schemas.openxmlformats.org/officeDocument/2006/relationships/customXml" Target="../ink/ink2048.xml"/><Relationship Id="rId154" Type="http://schemas.openxmlformats.org/officeDocument/2006/relationships/image" Target="../media/image2043.png"/><Relationship Id="rId175" Type="http://schemas.openxmlformats.org/officeDocument/2006/relationships/customXml" Target="../ink/ink2069.xml"/><Relationship Id="rId16" Type="http://schemas.openxmlformats.org/officeDocument/2006/relationships/image" Target="../media/image1974.png"/><Relationship Id="rId37" Type="http://schemas.openxmlformats.org/officeDocument/2006/relationships/customXml" Target="../ink/ink2000.xml"/><Relationship Id="rId58" Type="http://schemas.openxmlformats.org/officeDocument/2006/relationships/image" Target="../media/image1995.png"/><Relationship Id="rId79" Type="http://schemas.openxmlformats.org/officeDocument/2006/relationships/customXml" Target="../ink/ink2021.xml"/><Relationship Id="rId102" Type="http://schemas.openxmlformats.org/officeDocument/2006/relationships/image" Target="../media/image2017.png"/><Relationship Id="rId123" Type="http://schemas.openxmlformats.org/officeDocument/2006/relationships/customXml" Target="../ink/ink2043.xml"/><Relationship Id="rId144" Type="http://schemas.openxmlformats.org/officeDocument/2006/relationships/image" Target="../media/image2038.png"/><Relationship Id="rId90" Type="http://schemas.openxmlformats.org/officeDocument/2006/relationships/image" Target="../media/image2011.png"/><Relationship Id="rId165" Type="http://schemas.openxmlformats.org/officeDocument/2006/relationships/customXml" Target="../ink/ink2064.xml"/><Relationship Id="rId27" Type="http://schemas.openxmlformats.org/officeDocument/2006/relationships/customXml" Target="../ink/ink1995.xml"/><Relationship Id="rId48" Type="http://schemas.openxmlformats.org/officeDocument/2006/relationships/image" Target="../media/image1990.png"/><Relationship Id="rId69" Type="http://schemas.openxmlformats.org/officeDocument/2006/relationships/customXml" Target="../ink/ink2016.xml"/><Relationship Id="rId113" Type="http://schemas.openxmlformats.org/officeDocument/2006/relationships/customXml" Target="../ink/ink2038.xml"/><Relationship Id="rId134" Type="http://schemas.openxmlformats.org/officeDocument/2006/relationships/image" Target="../media/image2033.png"/><Relationship Id="rId80" Type="http://schemas.openxmlformats.org/officeDocument/2006/relationships/image" Target="../media/image2006.png"/><Relationship Id="rId155" Type="http://schemas.openxmlformats.org/officeDocument/2006/relationships/customXml" Target="../ink/ink2059.xml"/><Relationship Id="rId176" Type="http://schemas.openxmlformats.org/officeDocument/2006/relationships/image" Target="../media/image2054.png"/><Relationship Id="rId17" Type="http://schemas.openxmlformats.org/officeDocument/2006/relationships/customXml" Target="../ink/ink1990.xml"/><Relationship Id="rId38" Type="http://schemas.openxmlformats.org/officeDocument/2006/relationships/image" Target="../media/image1985.png"/><Relationship Id="rId59" Type="http://schemas.openxmlformats.org/officeDocument/2006/relationships/customXml" Target="../ink/ink2011.xml"/><Relationship Id="rId103" Type="http://schemas.openxmlformats.org/officeDocument/2006/relationships/customXml" Target="../ink/ink2033.xml"/><Relationship Id="rId124" Type="http://schemas.openxmlformats.org/officeDocument/2006/relationships/image" Target="../media/image2028.png"/><Relationship Id="rId70" Type="http://schemas.openxmlformats.org/officeDocument/2006/relationships/image" Target="../media/image2001.png"/><Relationship Id="rId91" Type="http://schemas.openxmlformats.org/officeDocument/2006/relationships/customXml" Target="../ink/ink2027.xml"/><Relationship Id="rId145" Type="http://schemas.openxmlformats.org/officeDocument/2006/relationships/customXml" Target="../ink/ink2054.xml"/><Relationship Id="rId166" Type="http://schemas.openxmlformats.org/officeDocument/2006/relationships/image" Target="../media/image20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68.png"/><Relationship Id="rId21" Type="http://schemas.openxmlformats.org/officeDocument/2006/relationships/customXml" Target="../ink/ink2081.xml"/><Relationship Id="rId42" Type="http://schemas.openxmlformats.org/officeDocument/2006/relationships/image" Target="../media/image2076.png"/><Relationship Id="rId47" Type="http://schemas.openxmlformats.org/officeDocument/2006/relationships/customXml" Target="../ink/ink2094.xml"/><Relationship Id="rId63" Type="http://schemas.openxmlformats.org/officeDocument/2006/relationships/customXml" Target="../ink/ink2102.xml"/><Relationship Id="rId68" Type="http://schemas.openxmlformats.org/officeDocument/2006/relationships/image" Target="../media/image2089.png"/><Relationship Id="rId84" Type="http://schemas.openxmlformats.org/officeDocument/2006/relationships/image" Target="../media/image2097.png"/><Relationship Id="rId89" Type="http://schemas.openxmlformats.org/officeDocument/2006/relationships/customXml" Target="../ink/ink2115.xml"/><Relationship Id="rId16" Type="http://schemas.openxmlformats.org/officeDocument/2006/relationships/image" Target="../media/image2063.png"/><Relationship Id="rId11" Type="http://schemas.openxmlformats.org/officeDocument/2006/relationships/customXml" Target="../ink/ink2076.xml"/><Relationship Id="rId32" Type="http://schemas.openxmlformats.org/officeDocument/2006/relationships/image" Target="../media/image2071.png"/><Relationship Id="rId37" Type="http://schemas.openxmlformats.org/officeDocument/2006/relationships/customXml" Target="../ink/ink2089.xml"/><Relationship Id="rId53" Type="http://schemas.openxmlformats.org/officeDocument/2006/relationships/customXml" Target="../ink/ink2097.xml"/><Relationship Id="rId58" Type="http://schemas.openxmlformats.org/officeDocument/2006/relationships/image" Target="../media/image2084.png"/><Relationship Id="rId74" Type="http://schemas.openxmlformats.org/officeDocument/2006/relationships/image" Target="../media/image2092.png"/><Relationship Id="rId79" Type="http://schemas.openxmlformats.org/officeDocument/2006/relationships/customXml" Target="../ink/ink2110.xml"/><Relationship Id="rId5" Type="http://schemas.openxmlformats.org/officeDocument/2006/relationships/customXml" Target="../ink/ink2073.xml"/><Relationship Id="rId90" Type="http://schemas.openxmlformats.org/officeDocument/2006/relationships/image" Target="../media/image2100.png"/><Relationship Id="rId95" Type="http://schemas.openxmlformats.org/officeDocument/2006/relationships/customXml" Target="../ink/ink2118.xml"/><Relationship Id="rId22" Type="http://schemas.openxmlformats.org/officeDocument/2006/relationships/image" Target="../media/image2066.png"/><Relationship Id="rId27" Type="http://schemas.openxmlformats.org/officeDocument/2006/relationships/customXml" Target="../ink/ink2084.xml"/><Relationship Id="rId43" Type="http://schemas.openxmlformats.org/officeDocument/2006/relationships/customXml" Target="../ink/ink2092.xml"/><Relationship Id="rId48" Type="http://schemas.openxmlformats.org/officeDocument/2006/relationships/image" Target="../media/image2079.png"/><Relationship Id="rId64" Type="http://schemas.openxmlformats.org/officeDocument/2006/relationships/image" Target="../media/image2087.png"/><Relationship Id="rId69" Type="http://schemas.openxmlformats.org/officeDocument/2006/relationships/customXml" Target="../ink/ink2105.xml"/><Relationship Id="rId80" Type="http://schemas.openxmlformats.org/officeDocument/2006/relationships/image" Target="../media/image2095.png"/><Relationship Id="rId85" Type="http://schemas.openxmlformats.org/officeDocument/2006/relationships/customXml" Target="../ink/ink2113.xml"/><Relationship Id="rId3" Type="http://schemas.openxmlformats.org/officeDocument/2006/relationships/customXml" Target="../ink/ink2072.xml"/><Relationship Id="rId12" Type="http://schemas.openxmlformats.org/officeDocument/2006/relationships/image" Target="../media/image2061.png"/><Relationship Id="rId17" Type="http://schemas.openxmlformats.org/officeDocument/2006/relationships/customXml" Target="../ink/ink2079.xml"/><Relationship Id="rId25" Type="http://schemas.openxmlformats.org/officeDocument/2006/relationships/customXml" Target="../ink/ink2083.xml"/><Relationship Id="rId33" Type="http://schemas.openxmlformats.org/officeDocument/2006/relationships/customXml" Target="../ink/ink2087.xml"/><Relationship Id="rId38" Type="http://schemas.openxmlformats.org/officeDocument/2006/relationships/image" Target="../media/image2074.png"/><Relationship Id="rId46" Type="http://schemas.openxmlformats.org/officeDocument/2006/relationships/image" Target="../media/image2078.png"/><Relationship Id="rId59" Type="http://schemas.openxmlformats.org/officeDocument/2006/relationships/customXml" Target="../ink/ink2100.xml"/><Relationship Id="rId67" Type="http://schemas.openxmlformats.org/officeDocument/2006/relationships/customXml" Target="../ink/ink2104.xml"/><Relationship Id="rId20" Type="http://schemas.openxmlformats.org/officeDocument/2006/relationships/image" Target="../media/image2065.png"/><Relationship Id="rId41" Type="http://schemas.openxmlformats.org/officeDocument/2006/relationships/customXml" Target="../ink/ink2091.xml"/><Relationship Id="rId54" Type="http://schemas.openxmlformats.org/officeDocument/2006/relationships/image" Target="../media/image2082.png"/><Relationship Id="rId62" Type="http://schemas.openxmlformats.org/officeDocument/2006/relationships/image" Target="../media/image2086.png"/><Relationship Id="rId70" Type="http://schemas.openxmlformats.org/officeDocument/2006/relationships/image" Target="../media/image2090.png"/><Relationship Id="rId75" Type="http://schemas.openxmlformats.org/officeDocument/2006/relationships/customXml" Target="../ink/ink2108.xml"/><Relationship Id="rId83" Type="http://schemas.openxmlformats.org/officeDocument/2006/relationships/customXml" Target="../ink/ink2112.xml"/><Relationship Id="rId88" Type="http://schemas.openxmlformats.org/officeDocument/2006/relationships/image" Target="../media/image2099.png"/><Relationship Id="rId91" Type="http://schemas.openxmlformats.org/officeDocument/2006/relationships/customXml" Target="../ink/ink2116.xml"/><Relationship Id="rId96" Type="http://schemas.openxmlformats.org/officeDocument/2006/relationships/image" Target="../media/image2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8.png"/><Relationship Id="rId15" Type="http://schemas.openxmlformats.org/officeDocument/2006/relationships/customXml" Target="../ink/ink2078.xml"/><Relationship Id="rId23" Type="http://schemas.openxmlformats.org/officeDocument/2006/relationships/customXml" Target="../ink/ink2082.xml"/><Relationship Id="rId28" Type="http://schemas.openxmlformats.org/officeDocument/2006/relationships/image" Target="../media/image2069.png"/><Relationship Id="rId36" Type="http://schemas.openxmlformats.org/officeDocument/2006/relationships/image" Target="../media/image2073.png"/><Relationship Id="rId49" Type="http://schemas.openxmlformats.org/officeDocument/2006/relationships/customXml" Target="../ink/ink2095.xml"/><Relationship Id="rId57" Type="http://schemas.openxmlformats.org/officeDocument/2006/relationships/customXml" Target="../ink/ink2099.xml"/><Relationship Id="rId10" Type="http://schemas.openxmlformats.org/officeDocument/2006/relationships/image" Target="../media/image2060.png"/><Relationship Id="rId31" Type="http://schemas.openxmlformats.org/officeDocument/2006/relationships/customXml" Target="../ink/ink2086.xml"/><Relationship Id="rId44" Type="http://schemas.openxmlformats.org/officeDocument/2006/relationships/image" Target="../media/image2077.png"/><Relationship Id="rId52" Type="http://schemas.openxmlformats.org/officeDocument/2006/relationships/image" Target="../media/image2081.png"/><Relationship Id="rId60" Type="http://schemas.openxmlformats.org/officeDocument/2006/relationships/image" Target="../media/image2085.png"/><Relationship Id="rId65" Type="http://schemas.openxmlformats.org/officeDocument/2006/relationships/customXml" Target="../ink/ink2103.xml"/><Relationship Id="rId73" Type="http://schemas.openxmlformats.org/officeDocument/2006/relationships/customXml" Target="../ink/ink2107.xml"/><Relationship Id="rId78" Type="http://schemas.openxmlformats.org/officeDocument/2006/relationships/image" Target="../media/image2094.png"/><Relationship Id="rId81" Type="http://schemas.openxmlformats.org/officeDocument/2006/relationships/customXml" Target="../ink/ink2111.xml"/><Relationship Id="rId86" Type="http://schemas.openxmlformats.org/officeDocument/2006/relationships/image" Target="../media/image2098.png"/><Relationship Id="rId94" Type="http://schemas.openxmlformats.org/officeDocument/2006/relationships/image" Target="../media/image2102.png"/><Relationship Id="rId99" Type="http://schemas.openxmlformats.org/officeDocument/2006/relationships/customXml" Target="../ink/ink2120.xml"/><Relationship Id="rId4" Type="http://schemas.openxmlformats.org/officeDocument/2006/relationships/image" Target="../media/image1911.png"/><Relationship Id="rId9" Type="http://schemas.openxmlformats.org/officeDocument/2006/relationships/customXml" Target="../ink/ink2075.xml"/><Relationship Id="rId13" Type="http://schemas.openxmlformats.org/officeDocument/2006/relationships/customXml" Target="../ink/ink2077.xml"/><Relationship Id="rId18" Type="http://schemas.openxmlformats.org/officeDocument/2006/relationships/image" Target="../media/image2064.png"/><Relationship Id="rId39" Type="http://schemas.openxmlformats.org/officeDocument/2006/relationships/customXml" Target="../ink/ink2090.xml"/><Relationship Id="rId34" Type="http://schemas.openxmlformats.org/officeDocument/2006/relationships/image" Target="../media/image2072.png"/><Relationship Id="rId50" Type="http://schemas.openxmlformats.org/officeDocument/2006/relationships/image" Target="../media/image2080.png"/><Relationship Id="rId55" Type="http://schemas.openxmlformats.org/officeDocument/2006/relationships/customXml" Target="../ink/ink2098.xml"/><Relationship Id="rId76" Type="http://schemas.openxmlformats.org/officeDocument/2006/relationships/image" Target="../media/image2093.png"/><Relationship Id="rId97" Type="http://schemas.openxmlformats.org/officeDocument/2006/relationships/customXml" Target="../ink/ink2119.xml"/><Relationship Id="rId7" Type="http://schemas.openxmlformats.org/officeDocument/2006/relationships/customXml" Target="../ink/ink2074.xml"/><Relationship Id="rId71" Type="http://schemas.openxmlformats.org/officeDocument/2006/relationships/customXml" Target="../ink/ink2106.xml"/><Relationship Id="rId92" Type="http://schemas.openxmlformats.org/officeDocument/2006/relationships/image" Target="../media/image2101.png"/><Relationship Id="rId2" Type="http://schemas.openxmlformats.org/officeDocument/2006/relationships/image" Target="../media/image2057.emf"/><Relationship Id="rId29" Type="http://schemas.openxmlformats.org/officeDocument/2006/relationships/customXml" Target="../ink/ink2085.xml"/><Relationship Id="rId24" Type="http://schemas.openxmlformats.org/officeDocument/2006/relationships/image" Target="../media/image2067.png"/><Relationship Id="rId40" Type="http://schemas.openxmlformats.org/officeDocument/2006/relationships/image" Target="../media/image2075.png"/><Relationship Id="rId45" Type="http://schemas.openxmlformats.org/officeDocument/2006/relationships/customXml" Target="../ink/ink2093.xml"/><Relationship Id="rId66" Type="http://schemas.openxmlformats.org/officeDocument/2006/relationships/image" Target="../media/image2088.png"/><Relationship Id="rId87" Type="http://schemas.openxmlformats.org/officeDocument/2006/relationships/customXml" Target="../ink/ink2114.xml"/><Relationship Id="rId61" Type="http://schemas.openxmlformats.org/officeDocument/2006/relationships/customXml" Target="../ink/ink2101.xml"/><Relationship Id="rId82" Type="http://schemas.openxmlformats.org/officeDocument/2006/relationships/image" Target="../media/image2096.png"/><Relationship Id="rId19" Type="http://schemas.openxmlformats.org/officeDocument/2006/relationships/customXml" Target="../ink/ink2080.xml"/><Relationship Id="rId14" Type="http://schemas.openxmlformats.org/officeDocument/2006/relationships/image" Target="../media/image2062.png"/><Relationship Id="rId30" Type="http://schemas.openxmlformats.org/officeDocument/2006/relationships/image" Target="../media/image2070.png"/><Relationship Id="rId35" Type="http://schemas.openxmlformats.org/officeDocument/2006/relationships/customXml" Target="../ink/ink2088.xml"/><Relationship Id="rId56" Type="http://schemas.openxmlformats.org/officeDocument/2006/relationships/image" Target="../media/image2083.png"/><Relationship Id="rId77" Type="http://schemas.openxmlformats.org/officeDocument/2006/relationships/customXml" Target="../ink/ink2109.xml"/><Relationship Id="rId100" Type="http://schemas.openxmlformats.org/officeDocument/2006/relationships/image" Target="../media/image2105.png"/><Relationship Id="rId8" Type="http://schemas.openxmlformats.org/officeDocument/2006/relationships/image" Target="../media/image2059.png"/><Relationship Id="rId51" Type="http://schemas.openxmlformats.org/officeDocument/2006/relationships/customXml" Target="../ink/ink2096.xml"/><Relationship Id="rId72" Type="http://schemas.openxmlformats.org/officeDocument/2006/relationships/image" Target="../media/image2091.png"/><Relationship Id="rId93" Type="http://schemas.openxmlformats.org/officeDocument/2006/relationships/customXml" Target="../ink/ink2117.xml"/><Relationship Id="rId98" Type="http://schemas.openxmlformats.org/officeDocument/2006/relationships/image" Target="../media/image2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13" Type="http://schemas.openxmlformats.org/officeDocument/2006/relationships/customXml" Target="../ink/ink2125.xml"/><Relationship Id="rId18" Type="http://schemas.openxmlformats.org/officeDocument/2006/relationships/image" Target="../media/image2115.png"/><Relationship Id="rId3" Type="http://schemas.openxmlformats.org/officeDocument/2006/relationships/image" Target="../media/image2107.emf"/><Relationship Id="rId21" Type="http://schemas.openxmlformats.org/officeDocument/2006/relationships/customXml" Target="../ink/ink2129.xml"/><Relationship Id="rId7" Type="http://schemas.openxmlformats.org/officeDocument/2006/relationships/customXml" Target="../ink/ink2122.xml"/><Relationship Id="rId12" Type="http://schemas.openxmlformats.org/officeDocument/2006/relationships/image" Target="../media/image2112.png"/><Relationship Id="rId17" Type="http://schemas.openxmlformats.org/officeDocument/2006/relationships/customXml" Target="../ink/ink2127.xml"/><Relationship Id="rId2" Type="http://schemas.openxmlformats.org/officeDocument/2006/relationships/image" Target="../media/image2106.emf"/><Relationship Id="rId16" Type="http://schemas.openxmlformats.org/officeDocument/2006/relationships/image" Target="../media/image2114.png"/><Relationship Id="rId20" Type="http://schemas.openxmlformats.org/officeDocument/2006/relationships/image" Target="../media/image2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9.png"/><Relationship Id="rId11" Type="http://schemas.openxmlformats.org/officeDocument/2006/relationships/customXml" Target="../ink/ink2124.xml"/><Relationship Id="rId24" Type="http://schemas.openxmlformats.org/officeDocument/2006/relationships/image" Target="../media/image2118.png"/><Relationship Id="rId5" Type="http://schemas.openxmlformats.org/officeDocument/2006/relationships/customXml" Target="../ink/ink2121.xml"/><Relationship Id="rId15" Type="http://schemas.openxmlformats.org/officeDocument/2006/relationships/customXml" Target="../ink/ink2126.xml"/><Relationship Id="rId23" Type="http://schemas.openxmlformats.org/officeDocument/2006/relationships/customXml" Target="../ink/ink2130.xml"/><Relationship Id="rId10" Type="http://schemas.openxmlformats.org/officeDocument/2006/relationships/image" Target="../media/image2111.png"/><Relationship Id="rId19" Type="http://schemas.openxmlformats.org/officeDocument/2006/relationships/customXml" Target="../ink/ink2128.xml"/><Relationship Id="rId4" Type="http://schemas.openxmlformats.org/officeDocument/2006/relationships/image" Target="../media/image2108.emf"/><Relationship Id="rId9" Type="http://schemas.openxmlformats.org/officeDocument/2006/relationships/customXml" Target="../ink/ink2123.xml"/><Relationship Id="rId14" Type="http://schemas.openxmlformats.org/officeDocument/2006/relationships/image" Target="../media/image2113.png"/><Relationship Id="rId22" Type="http://schemas.openxmlformats.org/officeDocument/2006/relationships/image" Target="../media/image211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88.xml"/><Relationship Id="rId21" Type="http://schemas.openxmlformats.org/officeDocument/2006/relationships/customXml" Target="../ink/ink2140.xml"/><Relationship Id="rId42" Type="http://schemas.openxmlformats.org/officeDocument/2006/relationships/image" Target="../media/image2138.png"/><Relationship Id="rId63" Type="http://schemas.openxmlformats.org/officeDocument/2006/relationships/customXml" Target="../ink/ink2161.xml"/><Relationship Id="rId84" Type="http://schemas.openxmlformats.org/officeDocument/2006/relationships/image" Target="../media/image2159.png"/><Relationship Id="rId138" Type="http://schemas.openxmlformats.org/officeDocument/2006/relationships/image" Target="../media/image2186.png"/><Relationship Id="rId16" Type="http://schemas.openxmlformats.org/officeDocument/2006/relationships/image" Target="../media/image2126.png"/><Relationship Id="rId107" Type="http://schemas.openxmlformats.org/officeDocument/2006/relationships/customXml" Target="../ink/ink2183.xml"/><Relationship Id="rId11" Type="http://schemas.openxmlformats.org/officeDocument/2006/relationships/customXml" Target="../ink/ink2135.xml"/><Relationship Id="rId32" Type="http://schemas.openxmlformats.org/officeDocument/2006/relationships/image" Target="../media/image2133.png"/><Relationship Id="rId37" Type="http://schemas.openxmlformats.org/officeDocument/2006/relationships/customXml" Target="../ink/ink2148.xml"/><Relationship Id="rId53" Type="http://schemas.openxmlformats.org/officeDocument/2006/relationships/customXml" Target="../ink/ink2156.xml"/><Relationship Id="rId58" Type="http://schemas.openxmlformats.org/officeDocument/2006/relationships/image" Target="../media/image2146.png"/><Relationship Id="rId74" Type="http://schemas.openxmlformats.org/officeDocument/2006/relationships/image" Target="../media/image2154.png"/><Relationship Id="rId79" Type="http://schemas.openxmlformats.org/officeDocument/2006/relationships/customXml" Target="../ink/ink2169.xml"/><Relationship Id="rId102" Type="http://schemas.openxmlformats.org/officeDocument/2006/relationships/image" Target="../media/image2168.png"/><Relationship Id="rId123" Type="http://schemas.openxmlformats.org/officeDocument/2006/relationships/customXml" Target="../ink/ink2191.xml"/><Relationship Id="rId128" Type="http://schemas.openxmlformats.org/officeDocument/2006/relationships/image" Target="../media/image2181.png"/><Relationship Id="rId5" Type="http://schemas.openxmlformats.org/officeDocument/2006/relationships/customXml" Target="../ink/ink2132.xml"/><Relationship Id="rId90" Type="http://schemas.openxmlformats.org/officeDocument/2006/relationships/image" Target="../media/image2162.png"/><Relationship Id="rId95" Type="http://schemas.openxmlformats.org/officeDocument/2006/relationships/customXml" Target="../ink/ink2177.xml"/><Relationship Id="rId22" Type="http://schemas.openxmlformats.org/officeDocument/2006/relationships/image" Target="../media/image2129.png"/><Relationship Id="rId27" Type="http://schemas.openxmlformats.org/officeDocument/2006/relationships/customXml" Target="../ink/ink2143.xml"/><Relationship Id="rId43" Type="http://schemas.openxmlformats.org/officeDocument/2006/relationships/customXml" Target="../ink/ink2151.xml"/><Relationship Id="rId48" Type="http://schemas.openxmlformats.org/officeDocument/2006/relationships/image" Target="../media/image2141.png"/><Relationship Id="rId64" Type="http://schemas.openxmlformats.org/officeDocument/2006/relationships/image" Target="../media/image2149.png"/><Relationship Id="rId69" Type="http://schemas.openxmlformats.org/officeDocument/2006/relationships/customXml" Target="../ink/ink2164.xml"/><Relationship Id="rId113" Type="http://schemas.openxmlformats.org/officeDocument/2006/relationships/customXml" Target="../ink/ink2186.xml"/><Relationship Id="rId118" Type="http://schemas.openxmlformats.org/officeDocument/2006/relationships/image" Target="../media/image2176.png"/><Relationship Id="rId134" Type="http://schemas.openxmlformats.org/officeDocument/2006/relationships/image" Target="../media/image2184.png"/><Relationship Id="rId80" Type="http://schemas.openxmlformats.org/officeDocument/2006/relationships/image" Target="../media/image2157.png"/><Relationship Id="rId85" Type="http://schemas.openxmlformats.org/officeDocument/2006/relationships/customXml" Target="../ink/ink2172.xml"/><Relationship Id="rId12" Type="http://schemas.openxmlformats.org/officeDocument/2006/relationships/image" Target="../media/image2124.png"/><Relationship Id="rId17" Type="http://schemas.openxmlformats.org/officeDocument/2006/relationships/customXml" Target="../ink/ink2138.xml"/><Relationship Id="rId33" Type="http://schemas.openxmlformats.org/officeDocument/2006/relationships/customXml" Target="../ink/ink2146.xml"/><Relationship Id="rId38" Type="http://schemas.openxmlformats.org/officeDocument/2006/relationships/image" Target="../media/image2136.png"/><Relationship Id="rId59" Type="http://schemas.openxmlformats.org/officeDocument/2006/relationships/customXml" Target="../ink/ink2159.xml"/><Relationship Id="rId103" Type="http://schemas.openxmlformats.org/officeDocument/2006/relationships/customXml" Target="../ink/ink2181.xml"/><Relationship Id="rId108" Type="http://schemas.openxmlformats.org/officeDocument/2006/relationships/image" Target="../media/image2171.png"/><Relationship Id="rId124" Type="http://schemas.openxmlformats.org/officeDocument/2006/relationships/image" Target="../media/image2179.png"/><Relationship Id="rId129" Type="http://schemas.openxmlformats.org/officeDocument/2006/relationships/customXml" Target="../ink/ink2194.xml"/><Relationship Id="rId54" Type="http://schemas.openxmlformats.org/officeDocument/2006/relationships/image" Target="../media/image2144.png"/><Relationship Id="rId70" Type="http://schemas.openxmlformats.org/officeDocument/2006/relationships/image" Target="../media/image2152.png"/><Relationship Id="rId75" Type="http://schemas.openxmlformats.org/officeDocument/2006/relationships/customXml" Target="../ink/ink2167.xml"/><Relationship Id="rId91" Type="http://schemas.openxmlformats.org/officeDocument/2006/relationships/customXml" Target="../ink/ink2175.xml"/><Relationship Id="rId96" Type="http://schemas.openxmlformats.org/officeDocument/2006/relationships/image" Target="../media/image2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1.png"/><Relationship Id="rId23" Type="http://schemas.openxmlformats.org/officeDocument/2006/relationships/customXml" Target="../ink/ink2141.xml"/><Relationship Id="rId28" Type="http://schemas.openxmlformats.org/officeDocument/2006/relationships/image" Target="../media/image1887.png"/><Relationship Id="rId49" Type="http://schemas.openxmlformats.org/officeDocument/2006/relationships/customXml" Target="../ink/ink2154.xml"/><Relationship Id="rId114" Type="http://schemas.openxmlformats.org/officeDocument/2006/relationships/image" Target="../media/image2174.png"/><Relationship Id="rId119" Type="http://schemas.openxmlformats.org/officeDocument/2006/relationships/customXml" Target="../ink/ink2189.xml"/><Relationship Id="rId44" Type="http://schemas.openxmlformats.org/officeDocument/2006/relationships/image" Target="../media/image2139.png"/><Relationship Id="rId60" Type="http://schemas.openxmlformats.org/officeDocument/2006/relationships/image" Target="../media/image2147.png"/><Relationship Id="rId65" Type="http://schemas.openxmlformats.org/officeDocument/2006/relationships/customXml" Target="../ink/ink2162.xml"/><Relationship Id="rId81" Type="http://schemas.openxmlformats.org/officeDocument/2006/relationships/customXml" Target="../ink/ink2170.xml"/><Relationship Id="rId86" Type="http://schemas.openxmlformats.org/officeDocument/2006/relationships/image" Target="../media/image2160.png"/><Relationship Id="rId130" Type="http://schemas.openxmlformats.org/officeDocument/2006/relationships/image" Target="../media/image2182.png"/><Relationship Id="rId135" Type="http://schemas.openxmlformats.org/officeDocument/2006/relationships/customXml" Target="../ink/ink2197.xml"/><Relationship Id="rId13" Type="http://schemas.openxmlformats.org/officeDocument/2006/relationships/customXml" Target="../ink/ink2136.xml"/><Relationship Id="rId18" Type="http://schemas.openxmlformats.org/officeDocument/2006/relationships/image" Target="../media/image2127.png"/><Relationship Id="rId39" Type="http://schemas.openxmlformats.org/officeDocument/2006/relationships/customXml" Target="../ink/ink2149.xml"/><Relationship Id="rId109" Type="http://schemas.openxmlformats.org/officeDocument/2006/relationships/customXml" Target="../ink/ink2184.xml"/><Relationship Id="rId34" Type="http://schemas.openxmlformats.org/officeDocument/2006/relationships/image" Target="../media/image2134.png"/><Relationship Id="rId50" Type="http://schemas.openxmlformats.org/officeDocument/2006/relationships/image" Target="../media/image2142.png"/><Relationship Id="rId55" Type="http://schemas.openxmlformats.org/officeDocument/2006/relationships/customXml" Target="../ink/ink2157.xml"/><Relationship Id="rId76" Type="http://schemas.openxmlformats.org/officeDocument/2006/relationships/image" Target="../media/image2155.png"/><Relationship Id="rId97" Type="http://schemas.openxmlformats.org/officeDocument/2006/relationships/customXml" Target="../ink/ink2178.xml"/><Relationship Id="rId104" Type="http://schemas.openxmlformats.org/officeDocument/2006/relationships/image" Target="../media/image2169.png"/><Relationship Id="rId120" Type="http://schemas.openxmlformats.org/officeDocument/2006/relationships/image" Target="../media/image2177.png"/><Relationship Id="rId125" Type="http://schemas.openxmlformats.org/officeDocument/2006/relationships/customXml" Target="../ink/ink2192.xml"/><Relationship Id="rId7" Type="http://schemas.openxmlformats.org/officeDocument/2006/relationships/customXml" Target="../ink/ink2133.xml"/><Relationship Id="rId71" Type="http://schemas.openxmlformats.org/officeDocument/2006/relationships/customXml" Target="../ink/ink2165.xml"/><Relationship Id="rId92" Type="http://schemas.openxmlformats.org/officeDocument/2006/relationships/image" Target="../media/image2163.png"/><Relationship Id="rId2" Type="http://schemas.openxmlformats.org/officeDocument/2006/relationships/image" Target="../media/image2119.emf"/><Relationship Id="rId29" Type="http://schemas.openxmlformats.org/officeDocument/2006/relationships/customXml" Target="../ink/ink2144.xml"/><Relationship Id="rId24" Type="http://schemas.openxmlformats.org/officeDocument/2006/relationships/image" Target="../media/image2130.png"/><Relationship Id="rId40" Type="http://schemas.openxmlformats.org/officeDocument/2006/relationships/image" Target="../media/image2137.png"/><Relationship Id="rId45" Type="http://schemas.openxmlformats.org/officeDocument/2006/relationships/customXml" Target="../ink/ink2152.xml"/><Relationship Id="rId66" Type="http://schemas.openxmlformats.org/officeDocument/2006/relationships/image" Target="../media/image2150.png"/><Relationship Id="rId87" Type="http://schemas.openxmlformats.org/officeDocument/2006/relationships/customXml" Target="../ink/ink2173.xml"/><Relationship Id="rId110" Type="http://schemas.openxmlformats.org/officeDocument/2006/relationships/image" Target="../media/image2172.png"/><Relationship Id="rId115" Type="http://schemas.openxmlformats.org/officeDocument/2006/relationships/customXml" Target="../ink/ink2187.xml"/><Relationship Id="rId131" Type="http://schemas.openxmlformats.org/officeDocument/2006/relationships/customXml" Target="../ink/ink2195.xml"/><Relationship Id="rId136" Type="http://schemas.openxmlformats.org/officeDocument/2006/relationships/image" Target="../media/image2185.png"/><Relationship Id="rId61" Type="http://schemas.openxmlformats.org/officeDocument/2006/relationships/customXml" Target="../ink/ink2160.xml"/><Relationship Id="rId82" Type="http://schemas.openxmlformats.org/officeDocument/2006/relationships/image" Target="../media/image2158.png"/><Relationship Id="rId19" Type="http://schemas.openxmlformats.org/officeDocument/2006/relationships/customXml" Target="../ink/ink2139.xml"/><Relationship Id="rId14" Type="http://schemas.openxmlformats.org/officeDocument/2006/relationships/image" Target="../media/image2125.png"/><Relationship Id="rId30" Type="http://schemas.openxmlformats.org/officeDocument/2006/relationships/image" Target="../media/image2132.png"/><Relationship Id="rId35" Type="http://schemas.openxmlformats.org/officeDocument/2006/relationships/customXml" Target="../ink/ink2147.xml"/><Relationship Id="rId56" Type="http://schemas.openxmlformats.org/officeDocument/2006/relationships/image" Target="../media/image2145.png"/><Relationship Id="rId77" Type="http://schemas.openxmlformats.org/officeDocument/2006/relationships/customXml" Target="../ink/ink2168.xml"/><Relationship Id="rId100" Type="http://schemas.openxmlformats.org/officeDocument/2006/relationships/image" Target="../media/image2167.png"/><Relationship Id="rId105" Type="http://schemas.openxmlformats.org/officeDocument/2006/relationships/customXml" Target="../ink/ink2182.xml"/><Relationship Id="rId126" Type="http://schemas.openxmlformats.org/officeDocument/2006/relationships/image" Target="../media/image2180.png"/><Relationship Id="rId8" Type="http://schemas.openxmlformats.org/officeDocument/2006/relationships/image" Target="../media/image2122.png"/><Relationship Id="rId51" Type="http://schemas.openxmlformats.org/officeDocument/2006/relationships/customXml" Target="../ink/ink2155.xml"/><Relationship Id="rId72" Type="http://schemas.openxmlformats.org/officeDocument/2006/relationships/image" Target="../media/image2153.png"/><Relationship Id="rId93" Type="http://schemas.openxmlformats.org/officeDocument/2006/relationships/customXml" Target="../ink/ink2176.xml"/><Relationship Id="rId98" Type="http://schemas.openxmlformats.org/officeDocument/2006/relationships/image" Target="../media/image2166.png"/><Relationship Id="rId121" Type="http://schemas.openxmlformats.org/officeDocument/2006/relationships/customXml" Target="../ink/ink2190.xml"/><Relationship Id="rId3" Type="http://schemas.openxmlformats.org/officeDocument/2006/relationships/customXml" Target="../ink/ink2131.xml"/><Relationship Id="rId25" Type="http://schemas.openxmlformats.org/officeDocument/2006/relationships/customXml" Target="../ink/ink2142.xml"/><Relationship Id="rId46" Type="http://schemas.openxmlformats.org/officeDocument/2006/relationships/image" Target="../media/image2140.png"/><Relationship Id="rId67" Type="http://schemas.openxmlformats.org/officeDocument/2006/relationships/customXml" Target="../ink/ink2163.xml"/><Relationship Id="rId116" Type="http://schemas.openxmlformats.org/officeDocument/2006/relationships/image" Target="../media/image2175.png"/><Relationship Id="rId137" Type="http://schemas.openxmlformats.org/officeDocument/2006/relationships/customXml" Target="../ink/ink2198.xml"/><Relationship Id="rId20" Type="http://schemas.openxmlformats.org/officeDocument/2006/relationships/image" Target="../media/image2128.png"/><Relationship Id="rId41" Type="http://schemas.openxmlformats.org/officeDocument/2006/relationships/customXml" Target="../ink/ink2150.xml"/><Relationship Id="rId62" Type="http://schemas.openxmlformats.org/officeDocument/2006/relationships/image" Target="../media/image2148.png"/><Relationship Id="rId83" Type="http://schemas.openxmlformats.org/officeDocument/2006/relationships/customXml" Target="../ink/ink2171.xml"/><Relationship Id="rId88" Type="http://schemas.openxmlformats.org/officeDocument/2006/relationships/image" Target="../media/image2161.png"/><Relationship Id="rId111" Type="http://schemas.openxmlformats.org/officeDocument/2006/relationships/customXml" Target="../ink/ink2185.xml"/><Relationship Id="rId132" Type="http://schemas.openxmlformats.org/officeDocument/2006/relationships/image" Target="../media/image2183.png"/><Relationship Id="rId15" Type="http://schemas.openxmlformats.org/officeDocument/2006/relationships/customXml" Target="../ink/ink2137.xml"/><Relationship Id="rId36" Type="http://schemas.openxmlformats.org/officeDocument/2006/relationships/image" Target="../media/image2135.png"/><Relationship Id="rId57" Type="http://schemas.openxmlformats.org/officeDocument/2006/relationships/customXml" Target="../ink/ink2158.xml"/><Relationship Id="rId106" Type="http://schemas.openxmlformats.org/officeDocument/2006/relationships/image" Target="../media/image2170.png"/><Relationship Id="rId127" Type="http://schemas.openxmlformats.org/officeDocument/2006/relationships/customXml" Target="../ink/ink2193.xml"/><Relationship Id="rId10" Type="http://schemas.openxmlformats.org/officeDocument/2006/relationships/image" Target="../media/image2123.png"/><Relationship Id="rId31" Type="http://schemas.openxmlformats.org/officeDocument/2006/relationships/customXml" Target="../ink/ink2145.xml"/><Relationship Id="rId52" Type="http://schemas.openxmlformats.org/officeDocument/2006/relationships/image" Target="../media/image2143.png"/><Relationship Id="rId73" Type="http://schemas.openxmlformats.org/officeDocument/2006/relationships/customXml" Target="../ink/ink2166.xml"/><Relationship Id="rId78" Type="http://schemas.openxmlformats.org/officeDocument/2006/relationships/image" Target="../media/image2156.png"/><Relationship Id="rId94" Type="http://schemas.openxmlformats.org/officeDocument/2006/relationships/image" Target="../media/image2164.png"/><Relationship Id="rId99" Type="http://schemas.openxmlformats.org/officeDocument/2006/relationships/customXml" Target="../ink/ink2179.xml"/><Relationship Id="rId101" Type="http://schemas.openxmlformats.org/officeDocument/2006/relationships/customXml" Target="../ink/ink2180.xml"/><Relationship Id="rId122" Type="http://schemas.openxmlformats.org/officeDocument/2006/relationships/image" Target="../media/image2178.png"/><Relationship Id="rId4" Type="http://schemas.openxmlformats.org/officeDocument/2006/relationships/image" Target="../media/image2120.png"/><Relationship Id="rId9" Type="http://schemas.openxmlformats.org/officeDocument/2006/relationships/customXml" Target="../ink/ink2134.xml"/><Relationship Id="rId26" Type="http://schemas.openxmlformats.org/officeDocument/2006/relationships/image" Target="../media/image2131.png"/><Relationship Id="rId47" Type="http://schemas.openxmlformats.org/officeDocument/2006/relationships/customXml" Target="../ink/ink2153.xml"/><Relationship Id="rId68" Type="http://schemas.openxmlformats.org/officeDocument/2006/relationships/image" Target="../media/image2151.png"/><Relationship Id="rId89" Type="http://schemas.openxmlformats.org/officeDocument/2006/relationships/customXml" Target="../ink/ink2174.xml"/><Relationship Id="rId112" Type="http://schemas.openxmlformats.org/officeDocument/2006/relationships/image" Target="../media/image2173.png"/><Relationship Id="rId133" Type="http://schemas.openxmlformats.org/officeDocument/2006/relationships/customXml" Target="../ink/ink219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56.xml"/><Relationship Id="rId21" Type="http://schemas.openxmlformats.org/officeDocument/2006/relationships/customXml" Target="../ink/ink2208.xml"/><Relationship Id="rId324" Type="http://schemas.openxmlformats.org/officeDocument/2006/relationships/image" Target="../media/image2346.png"/><Relationship Id="rId170" Type="http://schemas.openxmlformats.org/officeDocument/2006/relationships/image" Target="../media/image2269.png"/><Relationship Id="rId268" Type="http://schemas.openxmlformats.org/officeDocument/2006/relationships/image" Target="../media/image2318.png"/><Relationship Id="rId475" Type="http://schemas.openxmlformats.org/officeDocument/2006/relationships/customXml" Target="../ink/ink2435.xml"/><Relationship Id="rId32" Type="http://schemas.openxmlformats.org/officeDocument/2006/relationships/image" Target="../media/image2201.png"/><Relationship Id="rId74" Type="http://schemas.openxmlformats.org/officeDocument/2006/relationships/image" Target="../media/image2221.png"/><Relationship Id="rId128" Type="http://schemas.openxmlformats.org/officeDocument/2006/relationships/image" Target="../media/image2248.png"/><Relationship Id="rId335" Type="http://schemas.openxmlformats.org/officeDocument/2006/relationships/customXml" Target="../ink/ink2365.xml"/><Relationship Id="rId377" Type="http://schemas.openxmlformats.org/officeDocument/2006/relationships/customXml" Target="../ink/ink2386.xml"/><Relationship Id="rId500" Type="http://schemas.openxmlformats.org/officeDocument/2006/relationships/image" Target="../media/image2434.png"/><Relationship Id="rId5" Type="http://schemas.openxmlformats.org/officeDocument/2006/relationships/customXml" Target="../ink/ink2200.xml"/><Relationship Id="rId181" Type="http://schemas.openxmlformats.org/officeDocument/2006/relationships/customXml" Target="../ink/ink2288.xml"/><Relationship Id="rId237" Type="http://schemas.openxmlformats.org/officeDocument/2006/relationships/customXml" Target="../ink/ink2316.xml"/><Relationship Id="rId402" Type="http://schemas.openxmlformats.org/officeDocument/2006/relationships/image" Target="../media/image2385.png"/><Relationship Id="rId279" Type="http://schemas.openxmlformats.org/officeDocument/2006/relationships/customXml" Target="../ink/ink2337.xml"/><Relationship Id="rId444" Type="http://schemas.openxmlformats.org/officeDocument/2006/relationships/image" Target="../media/image2406.png"/><Relationship Id="rId486" Type="http://schemas.openxmlformats.org/officeDocument/2006/relationships/image" Target="../media/image2427.png"/><Relationship Id="rId43" Type="http://schemas.openxmlformats.org/officeDocument/2006/relationships/customXml" Target="../ink/ink2219.xml"/><Relationship Id="rId139" Type="http://schemas.openxmlformats.org/officeDocument/2006/relationships/customXml" Target="../ink/ink2267.xml"/><Relationship Id="rId290" Type="http://schemas.openxmlformats.org/officeDocument/2006/relationships/image" Target="../media/image2329.png"/><Relationship Id="rId304" Type="http://schemas.openxmlformats.org/officeDocument/2006/relationships/image" Target="../media/image2336.png"/><Relationship Id="rId346" Type="http://schemas.openxmlformats.org/officeDocument/2006/relationships/image" Target="../media/image2357.png"/><Relationship Id="rId388" Type="http://schemas.openxmlformats.org/officeDocument/2006/relationships/image" Target="../media/image2378.png"/><Relationship Id="rId511" Type="http://schemas.openxmlformats.org/officeDocument/2006/relationships/customXml" Target="../ink/ink2453.xml"/><Relationship Id="rId85" Type="http://schemas.openxmlformats.org/officeDocument/2006/relationships/customXml" Target="../ink/ink2240.xml"/><Relationship Id="rId150" Type="http://schemas.openxmlformats.org/officeDocument/2006/relationships/image" Target="../media/image2259.png"/><Relationship Id="rId192" Type="http://schemas.openxmlformats.org/officeDocument/2006/relationships/image" Target="../media/image2280.png"/><Relationship Id="rId206" Type="http://schemas.openxmlformats.org/officeDocument/2006/relationships/image" Target="../media/image2287.png"/><Relationship Id="rId413" Type="http://schemas.openxmlformats.org/officeDocument/2006/relationships/customXml" Target="../ink/ink2404.xml"/><Relationship Id="rId248" Type="http://schemas.openxmlformats.org/officeDocument/2006/relationships/image" Target="../media/image2308.png"/><Relationship Id="rId455" Type="http://schemas.openxmlformats.org/officeDocument/2006/relationships/customXml" Target="../ink/ink2425.xml"/><Relationship Id="rId497" Type="http://schemas.openxmlformats.org/officeDocument/2006/relationships/customXml" Target="../ink/ink2446.xml"/><Relationship Id="rId12" Type="http://schemas.openxmlformats.org/officeDocument/2006/relationships/image" Target="../media/image2192.png"/><Relationship Id="rId108" Type="http://schemas.openxmlformats.org/officeDocument/2006/relationships/image" Target="../media/image2238.png"/><Relationship Id="rId315" Type="http://schemas.openxmlformats.org/officeDocument/2006/relationships/customXml" Target="../ink/ink2355.xml"/><Relationship Id="rId357" Type="http://schemas.openxmlformats.org/officeDocument/2006/relationships/customXml" Target="../ink/ink2376.xml"/><Relationship Id="rId522" Type="http://schemas.openxmlformats.org/officeDocument/2006/relationships/image" Target="../media/image2445.png"/><Relationship Id="rId54" Type="http://schemas.openxmlformats.org/officeDocument/2006/relationships/image" Target="../media/image2212.png"/><Relationship Id="rId96" Type="http://schemas.openxmlformats.org/officeDocument/2006/relationships/image" Target="../media/image2232.png"/><Relationship Id="rId161" Type="http://schemas.openxmlformats.org/officeDocument/2006/relationships/customXml" Target="../ink/ink2278.xml"/><Relationship Id="rId217" Type="http://schemas.openxmlformats.org/officeDocument/2006/relationships/customXml" Target="../ink/ink2306.xml"/><Relationship Id="rId399" Type="http://schemas.openxmlformats.org/officeDocument/2006/relationships/customXml" Target="../ink/ink2397.xml"/><Relationship Id="rId259" Type="http://schemas.openxmlformats.org/officeDocument/2006/relationships/customXml" Target="../ink/ink2327.xml"/><Relationship Id="rId424" Type="http://schemas.openxmlformats.org/officeDocument/2006/relationships/image" Target="../media/image2396.png"/><Relationship Id="rId466" Type="http://schemas.openxmlformats.org/officeDocument/2006/relationships/image" Target="../media/image2417.png"/><Relationship Id="rId23" Type="http://schemas.openxmlformats.org/officeDocument/2006/relationships/customXml" Target="../ink/ink2209.xml"/><Relationship Id="rId119" Type="http://schemas.openxmlformats.org/officeDocument/2006/relationships/customXml" Target="../ink/ink2257.xml"/><Relationship Id="rId270" Type="http://schemas.openxmlformats.org/officeDocument/2006/relationships/image" Target="../media/image2319.png"/><Relationship Id="rId326" Type="http://schemas.openxmlformats.org/officeDocument/2006/relationships/image" Target="../media/image2347.png"/><Relationship Id="rId65" Type="http://schemas.openxmlformats.org/officeDocument/2006/relationships/customXml" Target="../ink/ink2230.xml"/><Relationship Id="rId130" Type="http://schemas.openxmlformats.org/officeDocument/2006/relationships/image" Target="../media/image2249.png"/><Relationship Id="rId368" Type="http://schemas.openxmlformats.org/officeDocument/2006/relationships/image" Target="../media/image2368.png"/><Relationship Id="rId172" Type="http://schemas.openxmlformats.org/officeDocument/2006/relationships/image" Target="../media/image2270.png"/><Relationship Id="rId228" Type="http://schemas.openxmlformats.org/officeDocument/2006/relationships/image" Target="../media/image2298.png"/><Relationship Id="rId435" Type="http://schemas.openxmlformats.org/officeDocument/2006/relationships/customXml" Target="../ink/ink2415.xml"/><Relationship Id="rId477" Type="http://schemas.openxmlformats.org/officeDocument/2006/relationships/customXml" Target="../ink/ink2436.xml"/><Relationship Id="rId281" Type="http://schemas.openxmlformats.org/officeDocument/2006/relationships/customXml" Target="../ink/ink2338.xml"/><Relationship Id="rId337" Type="http://schemas.openxmlformats.org/officeDocument/2006/relationships/customXml" Target="../ink/ink2366.xml"/><Relationship Id="rId502" Type="http://schemas.openxmlformats.org/officeDocument/2006/relationships/image" Target="../media/image2435.png"/><Relationship Id="rId34" Type="http://schemas.openxmlformats.org/officeDocument/2006/relationships/image" Target="../media/image2202.png"/><Relationship Id="rId76" Type="http://schemas.openxmlformats.org/officeDocument/2006/relationships/image" Target="../media/image2222.png"/><Relationship Id="rId141" Type="http://schemas.openxmlformats.org/officeDocument/2006/relationships/customXml" Target="../ink/ink2268.xml"/><Relationship Id="rId379" Type="http://schemas.openxmlformats.org/officeDocument/2006/relationships/customXml" Target="../ink/ink2387.xml"/><Relationship Id="rId7" Type="http://schemas.openxmlformats.org/officeDocument/2006/relationships/customXml" Target="../ink/ink2201.xml"/><Relationship Id="rId183" Type="http://schemas.openxmlformats.org/officeDocument/2006/relationships/customXml" Target="../ink/ink2289.xml"/><Relationship Id="rId239" Type="http://schemas.openxmlformats.org/officeDocument/2006/relationships/customXml" Target="../ink/ink2317.xml"/><Relationship Id="rId390" Type="http://schemas.openxmlformats.org/officeDocument/2006/relationships/image" Target="../media/image2379.png"/><Relationship Id="rId404" Type="http://schemas.openxmlformats.org/officeDocument/2006/relationships/image" Target="../media/image2386.png"/><Relationship Id="rId446" Type="http://schemas.openxmlformats.org/officeDocument/2006/relationships/image" Target="../media/image2407.png"/><Relationship Id="rId250" Type="http://schemas.openxmlformats.org/officeDocument/2006/relationships/image" Target="../media/image2309.png"/><Relationship Id="rId292" Type="http://schemas.openxmlformats.org/officeDocument/2006/relationships/image" Target="../media/image2330.png"/><Relationship Id="rId306" Type="http://schemas.openxmlformats.org/officeDocument/2006/relationships/image" Target="../media/image2337.png"/><Relationship Id="rId488" Type="http://schemas.openxmlformats.org/officeDocument/2006/relationships/image" Target="../media/image2428.png"/><Relationship Id="rId45" Type="http://schemas.openxmlformats.org/officeDocument/2006/relationships/customXml" Target="../ink/ink2220.xml"/><Relationship Id="rId87" Type="http://schemas.openxmlformats.org/officeDocument/2006/relationships/customXml" Target="../ink/ink2241.xml"/><Relationship Id="rId110" Type="http://schemas.openxmlformats.org/officeDocument/2006/relationships/image" Target="../media/image2239.png"/><Relationship Id="rId348" Type="http://schemas.openxmlformats.org/officeDocument/2006/relationships/image" Target="../media/image2358.png"/><Relationship Id="rId513" Type="http://schemas.openxmlformats.org/officeDocument/2006/relationships/customXml" Target="../ink/ink2454.xml"/><Relationship Id="rId152" Type="http://schemas.openxmlformats.org/officeDocument/2006/relationships/image" Target="../media/image2260.png"/><Relationship Id="rId194" Type="http://schemas.openxmlformats.org/officeDocument/2006/relationships/image" Target="../media/image2281.png"/><Relationship Id="rId208" Type="http://schemas.openxmlformats.org/officeDocument/2006/relationships/image" Target="../media/image2288.png"/><Relationship Id="rId415" Type="http://schemas.openxmlformats.org/officeDocument/2006/relationships/customXml" Target="../ink/ink2405.xml"/><Relationship Id="rId457" Type="http://schemas.openxmlformats.org/officeDocument/2006/relationships/customXml" Target="../ink/ink2426.xml"/><Relationship Id="rId261" Type="http://schemas.openxmlformats.org/officeDocument/2006/relationships/customXml" Target="../ink/ink2328.xml"/><Relationship Id="rId499" Type="http://schemas.openxmlformats.org/officeDocument/2006/relationships/customXml" Target="../ink/ink2447.xml"/><Relationship Id="rId14" Type="http://schemas.openxmlformats.org/officeDocument/2006/relationships/image" Target="../media/image2193.png"/><Relationship Id="rId56" Type="http://schemas.openxmlformats.org/officeDocument/2006/relationships/image" Target="../media/image2213.png"/><Relationship Id="rId317" Type="http://schemas.openxmlformats.org/officeDocument/2006/relationships/customXml" Target="../ink/ink2356.xml"/><Relationship Id="rId359" Type="http://schemas.openxmlformats.org/officeDocument/2006/relationships/customXml" Target="../ink/ink2377.xml"/><Relationship Id="rId98" Type="http://schemas.openxmlformats.org/officeDocument/2006/relationships/image" Target="../media/image2233.png"/><Relationship Id="rId121" Type="http://schemas.openxmlformats.org/officeDocument/2006/relationships/customXml" Target="../ink/ink2258.xml"/><Relationship Id="rId163" Type="http://schemas.openxmlformats.org/officeDocument/2006/relationships/customXml" Target="../ink/ink2279.xml"/><Relationship Id="rId219" Type="http://schemas.openxmlformats.org/officeDocument/2006/relationships/customXml" Target="../ink/ink2307.xml"/><Relationship Id="rId370" Type="http://schemas.openxmlformats.org/officeDocument/2006/relationships/image" Target="../media/image2369.png"/><Relationship Id="rId426" Type="http://schemas.openxmlformats.org/officeDocument/2006/relationships/image" Target="../media/image2397.png"/><Relationship Id="rId230" Type="http://schemas.openxmlformats.org/officeDocument/2006/relationships/image" Target="../media/image2299.png"/><Relationship Id="rId468" Type="http://schemas.openxmlformats.org/officeDocument/2006/relationships/image" Target="../media/image2418.png"/><Relationship Id="rId25" Type="http://schemas.openxmlformats.org/officeDocument/2006/relationships/customXml" Target="../ink/ink2210.xml"/><Relationship Id="rId67" Type="http://schemas.openxmlformats.org/officeDocument/2006/relationships/customXml" Target="../ink/ink2231.xml"/><Relationship Id="rId272" Type="http://schemas.openxmlformats.org/officeDocument/2006/relationships/image" Target="../media/image2320.png"/><Relationship Id="rId328" Type="http://schemas.openxmlformats.org/officeDocument/2006/relationships/image" Target="../media/image2348.png"/><Relationship Id="rId132" Type="http://schemas.openxmlformats.org/officeDocument/2006/relationships/image" Target="../media/image2250.png"/><Relationship Id="rId174" Type="http://schemas.openxmlformats.org/officeDocument/2006/relationships/image" Target="../media/image2271.png"/><Relationship Id="rId381" Type="http://schemas.openxmlformats.org/officeDocument/2006/relationships/customXml" Target="../ink/ink2388.xml"/><Relationship Id="rId241" Type="http://schemas.openxmlformats.org/officeDocument/2006/relationships/customXml" Target="../ink/ink2318.xml"/><Relationship Id="rId437" Type="http://schemas.openxmlformats.org/officeDocument/2006/relationships/customXml" Target="../ink/ink2416.xml"/><Relationship Id="rId479" Type="http://schemas.openxmlformats.org/officeDocument/2006/relationships/customXml" Target="../ink/ink2437.xml"/><Relationship Id="rId36" Type="http://schemas.openxmlformats.org/officeDocument/2006/relationships/image" Target="../media/image2203.png"/><Relationship Id="rId283" Type="http://schemas.openxmlformats.org/officeDocument/2006/relationships/customXml" Target="../ink/ink2339.xml"/><Relationship Id="rId339" Type="http://schemas.openxmlformats.org/officeDocument/2006/relationships/customXml" Target="../ink/ink2367.xml"/><Relationship Id="rId490" Type="http://schemas.openxmlformats.org/officeDocument/2006/relationships/image" Target="../media/image2429.png"/><Relationship Id="rId504" Type="http://schemas.openxmlformats.org/officeDocument/2006/relationships/image" Target="../media/image2436.png"/><Relationship Id="rId78" Type="http://schemas.openxmlformats.org/officeDocument/2006/relationships/image" Target="../media/image2223.png"/><Relationship Id="rId101" Type="http://schemas.openxmlformats.org/officeDocument/2006/relationships/customXml" Target="../ink/ink2248.xml"/><Relationship Id="rId143" Type="http://schemas.openxmlformats.org/officeDocument/2006/relationships/customXml" Target="../ink/ink2269.xml"/><Relationship Id="rId185" Type="http://schemas.openxmlformats.org/officeDocument/2006/relationships/customXml" Target="../ink/ink2290.xml"/><Relationship Id="rId350" Type="http://schemas.openxmlformats.org/officeDocument/2006/relationships/image" Target="../media/image2359.png"/><Relationship Id="rId406" Type="http://schemas.openxmlformats.org/officeDocument/2006/relationships/image" Target="../media/image2387.png"/><Relationship Id="rId9" Type="http://schemas.openxmlformats.org/officeDocument/2006/relationships/customXml" Target="../ink/ink2202.xml"/><Relationship Id="rId210" Type="http://schemas.openxmlformats.org/officeDocument/2006/relationships/image" Target="../media/image2289.png"/><Relationship Id="rId392" Type="http://schemas.openxmlformats.org/officeDocument/2006/relationships/image" Target="../media/image2380.png"/><Relationship Id="rId448" Type="http://schemas.openxmlformats.org/officeDocument/2006/relationships/image" Target="../media/image2408.png"/><Relationship Id="rId252" Type="http://schemas.openxmlformats.org/officeDocument/2006/relationships/image" Target="../media/image2310.png"/><Relationship Id="rId294" Type="http://schemas.openxmlformats.org/officeDocument/2006/relationships/image" Target="../media/image2331.png"/><Relationship Id="rId308" Type="http://schemas.openxmlformats.org/officeDocument/2006/relationships/image" Target="../media/image2338.png"/><Relationship Id="rId515" Type="http://schemas.openxmlformats.org/officeDocument/2006/relationships/customXml" Target="../ink/ink2455.xml"/><Relationship Id="rId47" Type="http://schemas.openxmlformats.org/officeDocument/2006/relationships/customXml" Target="../ink/ink2221.xml"/><Relationship Id="rId89" Type="http://schemas.openxmlformats.org/officeDocument/2006/relationships/customXml" Target="../ink/ink2242.xml"/><Relationship Id="rId112" Type="http://schemas.openxmlformats.org/officeDocument/2006/relationships/image" Target="../media/image2240.png"/><Relationship Id="rId154" Type="http://schemas.openxmlformats.org/officeDocument/2006/relationships/image" Target="../media/image2261.png"/><Relationship Id="rId361" Type="http://schemas.openxmlformats.org/officeDocument/2006/relationships/customXml" Target="../ink/ink2378.xml"/><Relationship Id="rId196" Type="http://schemas.openxmlformats.org/officeDocument/2006/relationships/image" Target="../media/image2282.png"/><Relationship Id="rId417" Type="http://schemas.openxmlformats.org/officeDocument/2006/relationships/customXml" Target="../ink/ink2406.xml"/><Relationship Id="rId459" Type="http://schemas.openxmlformats.org/officeDocument/2006/relationships/customXml" Target="../ink/ink2427.xml"/><Relationship Id="rId16" Type="http://schemas.openxmlformats.org/officeDocument/2006/relationships/image" Target="../media/image2194.png"/><Relationship Id="rId221" Type="http://schemas.openxmlformats.org/officeDocument/2006/relationships/customXml" Target="../ink/ink2308.xml"/><Relationship Id="rId263" Type="http://schemas.openxmlformats.org/officeDocument/2006/relationships/customXml" Target="../ink/ink2329.xml"/><Relationship Id="rId319" Type="http://schemas.openxmlformats.org/officeDocument/2006/relationships/customXml" Target="../ink/ink2357.xml"/><Relationship Id="rId470" Type="http://schemas.openxmlformats.org/officeDocument/2006/relationships/image" Target="../media/image2419.png"/><Relationship Id="rId58" Type="http://schemas.openxmlformats.org/officeDocument/2006/relationships/image" Target="../media/image2214.png"/><Relationship Id="rId123" Type="http://schemas.openxmlformats.org/officeDocument/2006/relationships/customXml" Target="../ink/ink2259.xml"/><Relationship Id="rId330" Type="http://schemas.openxmlformats.org/officeDocument/2006/relationships/image" Target="../media/image2349.png"/><Relationship Id="rId165" Type="http://schemas.openxmlformats.org/officeDocument/2006/relationships/customXml" Target="../ink/ink2280.xml"/><Relationship Id="rId372" Type="http://schemas.openxmlformats.org/officeDocument/2006/relationships/image" Target="../media/image2370.png"/><Relationship Id="rId428" Type="http://schemas.openxmlformats.org/officeDocument/2006/relationships/image" Target="../media/image2398.png"/><Relationship Id="rId232" Type="http://schemas.openxmlformats.org/officeDocument/2006/relationships/image" Target="../media/image2300.png"/><Relationship Id="rId274" Type="http://schemas.openxmlformats.org/officeDocument/2006/relationships/image" Target="../media/image2321.png"/><Relationship Id="rId481" Type="http://schemas.openxmlformats.org/officeDocument/2006/relationships/customXml" Target="../ink/ink2438.xml"/><Relationship Id="rId27" Type="http://schemas.openxmlformats.org/officeDocument/2006/relationships/customXml" Target="../ink/ink2211.xml"/><Relationship Id="rId69" Type="http://schemas.openxmlformats.org/officeDocument/2006/relationships/customXml" Target="../ink/ink2232.xml"/><Relationship Id="rId134" Type="http://schemas.openxmlformats.org/officeDocument/2006/relationships/image" Target="../media/image2251.png"/><Relationship Id="rId80" Type="http://schemas.openxmlformats.org/officeDocument/2006/relationships/image" Target="../media/image2224.png"/><Relationship Id="rId176" Type="http://schemas.openxmlformats.org/officeDocument/2006/relationships/image" Target="../media/image2272.png"/><Relationship Id="rId341" Type="http://schemas.openxmlformats.org/officeDocument/2006/relationships/customXml" Target="../ink/ink2368.xml"/><Relationship Id="rId383" Type="http://schemas.openxmlformats.org/officeDocument/2006/relationships/customXml" Target="../ink/ink2389.xml"/><Relationship Id="rId439" Type="http://schemas.openxmlformats.org/officeDocument/2006/relationships/customXml" Target="../ink/ink2417.xml"/><Relationship Id="rId201" Type="http://schemas.openxmlformats.org/officeDocument/2006/relationships/customXml" Target="../ink/ink2298.xml"/><Relationship Id="rId243" Type="http://schemas.openxmlformats.org/officeDocument/2006/relationships/customXml" Target="../ink/ink2319.xml"/><Relationship Id="rId285" Type="http://schemas.openxmlformats.org/officeDocument/2006/relationships/customXml" Target="../ink/ink2340.xml"/><Relationship Id="rId450" Type="http://schemas.openxmlformats.org/officeDocument/2006/relationships/image" Target="../media/image2409.png"/><Relationship Id="rId506" Type="http://schemas.openxmlformats.org/officeDocument/2006/relationships/image" Target="../media/image2437.png"/><Relationship Id="rId38" Type="http://schemas.openxmlformats.org/officeDocument/2006/relationships/image" Target="../media/image2204.png"/><Relationship Id="rId103" Type="http://schemas.openxmlformats.org/officeDocument/2006/relationships/customXml" Target="../ink/ink2249.xml"/><Relationship Id="rId310" Type="http://schemas.openxmlformats.org/officeDocument/2006/relationships/image" Target="../media/image2339.png"/><Relationship Id="rId492" Type="http://schemas.openxmlformats.org/officeDocument/2006/relationships/image" Target="../media/image2430.png"/><Relationship Id="rId91" Type="http://schemas.openxmlformats.org/officeDocument/2006/relationships/customXml" Target="../ink/ink2243.xml"/><Relationship Id="rId145" Type="http://schemas.openxmlformats.org/officeDocument/2006/relationships/customXml" Target="../ink/ink2270.xml"/><Relationship Id="rId187" Type="http://schemas.openxmlformats.org/officeDocument/2006/relationships/customXml" Target="../ink/ink2291.xml"/><Relationship Id="rId352" Type="http://schemas.openxmlformats.org/officeDocument/2006/relationships/image" Target="../media/image2360.png"/><Relationship Id="rId394" Type="http://schemas.openxmlformats.org/officeDocument/2006/relationships/image" Target="../media/image2381.png"/><Relationship Id="rId408" Type="http://schemas.openxmlformats.org/officeDocument/2006/relationships/image" Target="../media/image2388.png"/><Relationship Id="rId212" Type="http://schemas.openxmlformats.org/officeDocument/2006/relationships/image" Target="../media/image2290.png"/><Relationship Id="rId254" Type="http://schemas.openxmlformats.org/officeDocument/2006/relationships/image" Target="../media/image2311.png"/><Relationship Id="rId49" Type="http://schemas.openxmlformats.org/officeDocument/2006/relationships/customXml" Target="../ink/ink2222.xml"/><Relationship Id="rId114" Type="http://schemas.openxmlformats.org/officeDocument/2006/relationships/image" Target="../media/image2241.png"/><Relationship Id="rId296" Type="http://schemas.openxmlformats.org/officeDocument/2006/relationships/image" Target="../media/image2332.png"/><Relationship Id="rId461" Type="http://schemas.openxmlformats.org/officeDocument/2006/relationships/customXml" Target="../ink/ink2428.xml"/><Relationship Id="rId517" Type="http://schemas.openxmlformats.org/officeDocument/2006/relationships/customXml" Target="../ink/ink2456.xml"/><Relationship Id="rId60" Type="http://schemas.openxmlformats.org/officeDocument/2006/relationships/image" Target="../media/image2215.png"/><Relationship Id="rId156" Type="http://schemas.openxmlformats.org/officeDocument/2006/relationships/image" Target="../media/image2262.png"/><Relationship Id="rId198" Type="http://schemas.openxmlformats.org/officeDocument/2006/relationships/image" Target="../media/image2283.png"/><Relationship Id="rId321" Type="http://schemas.openxmlformats.org/officeDocument/2006/relationships/customXml" Target="../ink/ink2358.xml"/><Relationship Id="rId363" Type="http://schemas.openxmlformats.org/officeDocument/2006/relationships/customXml" Target="../ink/ink2379.xml"/><Relationship Id="rId419" Type="http://schemas.openxmlformats.org/officeDocument/2006/relationships/customXml" Target="../ink/ink2407.xml"/><Relationship Id="rId223" Type="http://schemas.openxmlformats.org/officeDocument/2006/relationships/customXml" Target="../ink/ink2309.xml"/><Relationship Id="rId430" Type="http://schemas.openxmlformats.org/officeDocument/2006/relationships/image" Target="../media/image2399.png"/><Relationship Id="rId18" Type="http://schemas.openxmlformats.org/officeDocument/2006/relationships/image" Target="../media/image2195.png"/><Relationship Id="rId265" Type="http://schemas.openxmlformats.org/officeDocument/2006/relationships/customXml" Target="../ink/ink2330.xml"/><Relationship Id="rId472" Type="http://schemas.openxmlformats.org/officeDocument/2006/relationships/image" Target="../media/image2420.png"/><Relationship Id="rId125" Type="http://schemas.openxmlformats.org/officeDocument/2006/relationships/customXml" Target="../ink/ink2260.xml"/><Relationship Id="rId167" Type="http://schemas.openxmlformats.org/officeDocument/2006/relationships/customXml" Target="../ink/ink2281.xml"/><Relationship Id="rId332" Type="http://schemas.openxmlformats.org/officeDocument/2006/relationships/image" Target="../media/image2350.png"/><Relationship Id="rId374" Type="http://schemas.openxmlformats.org/officeDocument/2006/relationships/image" Target="../media/image2371.png"/><Relationship Id="rId71" Type="http://schemas.openxmlformats.org/officeDocument/2006/relationships/customXml" Target="../ink/ink2233.xml"/><Relationship Id="rId234" Type="http://schemas.openxmlformats.org/officeDocument/2006/relationships/image" Target="../media/image2301.png"/><Relationship Id="rId2" Type="http://schemas.openxmlformats.org/officeDocument/2006/relationships/image" Target="../media/image2187.emf"/><Relationship Id="rId29" Type="http://schemas.openxmlformats.org/officeDocument/2006/relationships/customXml" Target="../ink/ink2212.xml"/><Relationship Id="rId276" Type="http://schemas.openxmlformats.org/officeDocument/2006/relationships/image" Target="../media/image2322.png"/><Relationship Id="rId441" Type="http://schemas.openxmlformats.org/officeDocument/2006/relationships/customXml" Target="../ink/ink2418.xml"/><Relationship Id="rId483" Type="http://schemas.openxmlformats.org/officeDocument/2006/relationships/customXml" Target="../ink/ink2439.xml"/><Relationship Id="rId40" Type="http://schemas.openxmlformats.org/officeDocument/2006/relationships/image" Target="../media/image2205.png"/><Relationship Id="rId136" Type="http://schemas.openxmlformats.org/officeDocument/2006/relationships/image" Target="../media/image2252.png"/><Relationship Id="rId178" Type="http://schemas.openxmlformats.org/officeDocument/2006/relationships/image" Target="../media/image2273.png"/><Relationship Id="rId301" Type="http://schemas.openxmlformats.org/officeDocument/2006/relationships/customXml" Target="../ink/ink2348.xml"/><Relationship Id="rId343" Type="http://schemas.openxmlformats.org/officeDocument/2006/relationships/customXml" Target="../ink/ink2369.xml"/><Relationship Id="rId82" Type="http://schemas.openxmlformats.org/officeDocument/2006/relationships/image" Target="../media/image2225.png"/><Relationship Id="rId203" Type="http://schemas.openxmlformats.org/officeDocument/2006/relationships/customXml" Target="../ink/ink2299.xml"/><Relationship Id="rId385" Type="http://schemas.openxmlformats.org/officeDocument/2006/relationships/customXml" Target="../ink/ink2390.xml"/><Relationship Id="rId245" Type="http://schemas.openxmlformats.org/officeDocument/2006/relationships/customXml" Target="../ink/ink2320.xml"/><Relationship Id="rId287" Type="http://schemas.openxmlformats.org/officeDocument/2006/relationships/customXml" Target="../ink/ink2341.xml"/><Relationship Id="rId410" Type="http://schemas.openxmlformats.org/officeDocument/2006/relationships/image" Target="../media/image2389.png"/><Relationship Id="rId452" Type="http://schemas.openxmlformats.org/officeDocument/2006/relationships/image" Target="../media/image2410.png"/><Relationship Id="rId494" Type="http://schemas.openxmlformats.org/officeDocument/2006/relationships/image" Target="../media/image2431.png"/><Relationship Id="rId508" Type="http://schemas.openxmlformats.org/officeDocument/2006/relationships/image" Target="../media/image2438.png"/><Relationship Id="rId105" Type="http://schemas.openxmlformats.org/officeDocument/2006/relationships/customXml" Target="../ink/ink2250.xml"/><Relationship Id="rId147" Type="http://schemas.openxmlformats.org/officeDocument/2006/relationships/customXml" Target="../ink/ink2271.xml"/><Relationship Id="rId312" Type="http://schemas.openxmlformats.org/officeDocument/2006/relationships/image" Target="../media/image2340.png"/><Relationship Id="rId354" Type="http://schemas.openxmlformats.org/officeDocument/2006/relationships/image" Target="../media/image2361.png"/><Relationship Id="rId51" Type="http://schemas.openxmlformats.org/officeDocument/2006/relationships/customXml" Target="../ink/ink2223.xml"/><Relationship Id="rId93" Type="http://schemas.openxmlformats.org/officeDocument/2006/relationships/customXml" Target="../ink/ink2244.xml"/><Relationship Id="rId189" Type="http://schemas.openxmlformats.org/officeDocument/2006/relationships/customXml" Target="../ink/ink2292.xml"/><Relationship Id="rId396" Type="http://schemas.openxmlformats.org/officeDocument/2006/relationships/image" Target="../media/image2382.png"/><Relationship Id="rId214" Type="http://schemas.openxmlformats.org/officeDocument/2006/relationships/image" Target="../media/image2291.png"/><Relationship Id="rId256" Type="http://schemas.openxmlformats.org/officeDocument/2006/relationships/image" Target="../media/image2312.png"/><Relationship Id="rId298" Type="http://schemas.openxmlformats.org/officeDocument/2006/relationships/image" Target="../media/image2333.png"/><Relationship Id="rId421" Type="http://schemas.openxmlformats.org/officeDocument/2006/relationships/customXml" Target="../ink/ink2408.xml"/><Relationship Id="rId463" Type="http://schemas.openxmlformats.org/officeDocument/2006/relationships/customXml" Target="../ink/ink2429.xml"/><Relationship Id="rId519" Type="http://schemas.openxmlformats.org/officeDocument/2006/relationships/customXml" Target="../ink/ink2457.xml"/><Relationship Id="rId116" Type="http://schemas.openxmlformats.org/officeDocument/2006/relationships/image" Target="../media/image2242.png"/><Relationship Id="rId158" Type="http://schemas.openxmlformats.org/officeDocument/2006/relationships/image" Target="../media/image2263.png"/><Relationship Id="rId323" Type="http://schemas.openxmlformats.org/officeDocument/2006/relationships/customXml" Target="../ink/ink2359.xml"/><Relationship Id="rId20" Type="http://schemas.openxmlformats.org/officeDocument/2006/relationships/image" Target="../media/image2196.png"/><Relationship Id="rId62" Type="http://schemas.openxmlformats.org/officeDocument/2006/relationships/image" Target="../media/image2216.png"/><Relationship Id="rId365" Type="http://schemas.openxmlformats.org/officeDocument/2006/relationships/customXml" Target="../ink/ink2380.xml"/><Relationship Id="rId225" Type="http://schemas.openxmlformats.org/officeDocument/2006/relationships/customXml" Target="../ink/ink2310.xml"/><Relationship Id="rId267" Type="http://schemas.openxmlformats.org/officeDocument/2006/relationships/customXml" Target="../ink/ink2331.xml"/><Relationship Id="rId432" Type="http://schemas.openxmlformats.org/officeDocument/2006/relationships/image" Target="../media/image2400.png"/><Relationship Id="rId474" Type="http://schemas.openxmlformats.org/officeDocument/2006/relationships/image" Target="../media/image2421.png"/><Relationship Id="rId127" Type="http://schemas.openxmlformats.org/officeDocument/2006/relationships/customXml" Target="../ink/ink2261.xml"/><Relationship Id="rId31" Type="http://schemas.openxmlformats.org/officeDocument/2006/relationships/customXml" Target="../ink/ink2213.xml"/><Relationship Id="rId73" Type="http://schemas.openxmlformats.org/officeDocument/2006/relationships/customXml" Target="../ink/ink2234.xml"/><Relationship Id="rId169" Type="http://schemas.openxmlformats.org/officeDocument/2006/relationships/customXml" Target="../ink/ink2282.xml"/><Relationship Id="rId334" Type="http://schemas.openxmlformats.org/officeDocument/2006/relationships/image" Target="../media/image2351.png"/><Relationship Id="rId376" Type="http://schemas.openxmlformats.org/officeDocument/2006/relationships/image" Target="../media/image2372.png"/><Relationship Id="rId4" Type="http://schemas.openxmlformats.org/officeDocument/2006/relationships/image" Target="../media/image2188.png"/><Relationship Id="rId180" Type="http://schemas.openxmlformats.org/officeDocument/2006/relationships/image" Target="../media/image2274.png"/><Relationship Id="rId236" Type="http://schemas.openxmlformats.org/officeDocument/2006/relationships/image" Target="../media/image2302.png"/><Relationship Id="rId278" Type="http://schemas.openxmlformats.org/officeDocument/2006/relationships/image" Target="../media/image2323.png"/><Relationship Id="rId401" Type="http://schemas.openxmlformats.org/officeDocument/2006/relationships/customXml" Target="../ink/ink2398.xml"/><Relationship Id="rId443" Type="http://schemas.openxmlformats.org/officeDocument/2006/relationships/customXml" Target="../ink/ink2419.xml"/><Relationship Id="rId303" Type="http://schemas.openxmlformats.org/officeDocument/2006/relationships/customXml" Target="../ink/ink2349.xml"/><Relationship Id="rId485" Type="http://schemas.openxmlformats.org/officeDocument/2006/relationships/customXml" Target="../ink/ink2440.xml"/><Relationship Id="rId42" Type="http://schemas.openxmlformats.org/officeDocument/2006/relationships/image" Target="../media/image2206.png"/><Relationship Id="rId84" Type="http://schemas.openxmlformats.org/officeDocument/2006/relationships/image" Target="../media/image2226.png"/><Relationship Id="rId138" Type="http://schemas.openxmlformats.org/officeDocument/2006/relationships/image" Target="../media/image2253.png"/><Relationship Id="rId345" Type="http://schemas.openxmlformats.org/officeDocument/2006/relationships/customXml" Target="../ink/ink2370.xml"/><Relationship Id="rId387" Type="http://schemas.openxmlformats.org/officeDocument/2006/relationships/customXml" Target="../ink/ink2391.xml"/><Relationship Id="rId510" Type="http://schemas.openxmlformats.org/officeDocument/2006/relationships/image" Target="../media/image2439.png"/><Relationship Id="rId191" Type="http://schemas.openxmlformats.org/officeDocument/2006/relationships/customXml" Target="../ink/ink2293.xml"/><Relationship Id="rId205" Type="http://schemas.openxmlformats.org/officeDocument/2006/relationships/customXml" Target="../ink/ink2300.xml"/><Relationship Id="rId247" Type="http://schemas.openxmlformats.org/officeDocument/2006/relationships/customXml" Target="../ink/ink2321.xml"/><Relationship Id="rId412" Type="http://schemas.openxmlformats.org/officeDocument/2006/relationships/image" Target="../media/image2390.png"/><Relationship Id="rId107" Type="http://schemas.openxmlformats.org/officeDocument/2006/relationships/customXml" Target="../ink/ink2251.xml"/><Relationship Id="rId289" Type="http://schemas.openxmlformats.org/officeDocument/2006/relationships/customXml" Target="../ink/ink2342.xml"/><Relationship Id="rId454" Type="http://schemas.openxmlformats.org/officeDocument/2006/relationships/image" Target="../media/image2411.png"/><Relationship Id="rId496" Type="http://schemas.openxmlformats.org/officeDocument/2006/relationships/image" Target="../media/image2432.png"/><Relationship Id="rId11" Type="http://schemas.openxmlformats.org/officeDocument/2006/relationships/customXml" Target="../ink/ink2203.xml"/><Relationship Id="rId53" Type="http://schemas.openxmlformats.org/officeDocument/2006/relationships/customXml" Target="../ink/ink2224.xml"/><Relationship Id="rId149" Type="http://schemas.openxmlformats.org/officeDocument/2006/relationships/customXml" Target="../ink/ink2272.xml"/><Relationship Id="rId314" Type="http://schemas.openxmlformats.org/officeDocument/2006/relationships/image" Target="../media/image2341.png"/><Relationship Id="rId356" Type="http://schemas.openxmlformats.org/officeDocument/2006/relationships/image" Target="../media/image2362.png"/><Relationship Id="rId398" Type="http://schemas.openxmlformats.org/officeDocument/2006/relationships/image" Target="../media/image2383.png"/><Relationship Id="rId521" Type="http://schemas.openxmlformats.org/officeDocument/2006/relationships/customXml" Target="../ink/ink2458.xml"/><Relationship Id="rId95" Type="http://schemas.openxmlformats.org/officeDocument/2006/relationships/customXml" Target="../ink/ink2245.xml"/><Relationship Id="rId160" Type="http://schemas.openxmlformats.org/officeDocument/2006/relationships/image" Target="../media/image2264.png"/><Relationship Id="rId216" Type="http://schemas.openxmlformats.org/officeDocument/2006/relationships/image" Target="../media/image2292.png"/><Relationship Id="rId423" Type="http://schemas.openxmlformats.org/officeDocument/2006/relationships/customXml" Target="../ink/ink2409.xml"/><Relationship Id="rId258" Type="http://schemas.openxmlformats.org/officeDocument/2006/relationships/image" Target="../media/image2313.png"/><Relationship Id="rId465" Type="http://schemas.openxmlformats.org/officeDocument/2006/relationships/customXml" Target="../ink/ink2430.xml"/><Relationship Id="rId22" Type="http://schemas.openxmlformats.org/officeDocument/2006/relationships/image" Target="../media/image2197.png"/><Relationship Id="rId64" Type="http://schemas.openxmlformats.org/officeDocument/2006/relationships/image" Target="../media/image1734.png"/><Relationship Id="rId118" Type="http://schemas.openxmlformats.org/officeDocument/2006/relationships/image" Target="../media/image2243.png"/><Relationship Id="rId325" Type="http://schemas.openxmlformats.org/officeDocument/2006/relationships/customXml" Target="../ink/ink2360.xml"/><Relationship Id="rId367" Type="http://schemas.openxmlformats.org/officeDocument/2006/relationships/customXml" Target="../ink/ink2381.xml"/><Relationship Id="rId171" Type="http://schemas.openxmlformats.org/officeDocument/2006/relationships/customXml" Target="../ink/ink2283.xml"/><Relationship Id="rId227" Type="http://schemas.openxmlformats.org/officeDocument/2006/relationships/customXml" Target="../ink/ink2311.xml"/><Relationship Id="rId269" Type="http://schemas.openxmlformats.org/officeDocument/2006/relationships/customXml" Target="../ink/ink2332.xml"/><Relationship Id="rId434" Type="http://schemas.openxmlformats.org/officeDocument/2006/relationships/image" Target="../media/image2401.png"/><Relationship Id="rId476" Type="http://schemas.openxmlformats.org/officeDocument/2006/relationships/image" Target="../media/image2422.png"/><Relationship Id="rId33" Type="http://schemas.openxmlformats.org/officeDocument/2006/relationships/customXml" Target="../ink/ink2214.xml"/><Relationship Id="rId129" Type="http://schemas.openxmlformats.org/officeDocument/2006/relationships/customXml" Target="../ink/ink2262.xml"/><Relationship Id="rId280" Type="http://schemas.openxmlformats.org/officeDocument/2006/relationships/image" Target="../media/image2324.png"/><Relationship Id="rId336" Type="http://schemas.openxmlformats.org/officeDocument/2006/relationships/image" Target="../media/image2352.png"/><Relationship Id="rId501" Type="http://schemas.openxmlformats.org/officeDocument/2006/relationships/customXml" Target="../ink/ink2448.xml"/><Relationship Id="rId75" Type="http://schemas.openxmlformats.org/officeDocument/2006/relationships/customXml" Target="../ink/ink2235.xml"/><Relationship Id="rId140" Type="http://schemas.openxmlformats.org/officeDocument/2006/relationships/image" Target="../media/image2254.png"/><Relationship Id="rId182" Type="http://schemas.openxmlformats.org/officeDocument/2006/relationships/image" Target="../media/image2275.png"/><Relationship Id="rId378" Type="http://schemas.openxmlformats.org/officeDocument/2006/relationships/image" Target="../media/image2373.png"/><Relationship Id="rId403" Type="http://schemas.openxmlformats.org/officeDocument/2006/relationships/customXml" Target="../ink/ink2399.xml"/><Relationship Id="rId6" Type="http://schemas.openxmlformats.org/officeDocument/2006/relationships/image" Target="../media/image2189.png"/><Relationship Id="rId238" Type="http://schemas.openxmlformats.org/officeDocument/2006/relationships/image" Target="../media/image2303.png"/><Relationship Id="rId445" Type="http://schemas.openxmlformats.org/officeDocument/2006/relationships/customXml" Target="../ink/ink2420.xml"/><Relationship Id="rId487" Type="http://schemas.openxmlformats.org/officeDocument/2006/relationships/customXml" Target="../ink/ink2441.xml"/><Relationship Id="rId291" Type="http://schemas.openxmlformats.org/officeDocument/2006/relationships/customXml" Target="../ink/ink2343.xml"/><Relationship Id="rId305" Type="http://schemas.openxmlformats.org/officeDocument/2006/relationships/customXml" Target="../ink/ink2350.xml"/><Relationship Id="rId347" Type="http://schemas.openxmlformats.org/officeDocument/2006/relationships/customXml" Target="../ink/ink2371.xml"/><Relationship Id="rId512" Type="http://schemas.openxmlformats.org/officeDocument/2006/relationships/image" Target="../media/image2440.png"/><Relationship Id="rId44" Type="http://schemas.openxmlformats.org/officeDocument/2006/relationships/image" Target="../media/image2207.png"/><Relationship Id="rId86" Type="http://schemas.openxmlformats.org/officeDocument/2006/relationships/image" Target="../media/image2227.png"/><Relationship Id="rId151" Type="http://schemas.openxmlformats.org/officeDocument/2006/relationships/customXml" Target="../ink/ink2273.xml"/><Relationship Id="rId389" Type="http://schemas.openxmlformats.org/officeDocument/2006/relationships/customXml" Target="../ink/ink2392.xml"/><Relationship Id="rId193" Type="http://schemas.openxmlformats.org/officeDocument/2006/relationships/customXml" Target="../ink/ink2294.xml"/><Relationship Id="rId207" Type="http://schemas.openxmlformats.org/officeDocument/2006/relationships/customXml" Target="../ink/ink2301.xml"/><Relationship Id="rId249" Type="http://schemas.openxmlformats.org/officeDocument/2006/relationships/customXml" Target="../ink/ink2322.xml"/><Relationship Id="rId414" Type="http://schemas.openxmlformats.org/officeDocument/2006/relationships/image" Target="../media/image2391.png"/><Relationship Id="rId456" Type="http://schemas.openxmlformats.org/officeDocument/2006/relationships/image" Target="../media/image2412.png"/><Relationship Id="rId498" Type="http://schemas.openxmlformats.org/officeDocument/2006/relationships/image" Target="../media/image2433.png"/><Relationship Id="rId13" Type="http://schemas.openxmlformats.org/officeDocument/2006/relationships/customXml" Target="../ink/ink2204.xml"/><Relationship Id="rId109" Type="http://schemas.openxmlformats.org/officeDocument/2006/relationships/customXml" Target="../ink/ink2252.xml"/><Relationship Id="rId260" Type="http://schemas.openxmlformats.org/officeDocument/2006/relationships/image" Target="../media/image2314.png"/><Relationship Id="rId316" Type="http://schemas.openxmlformats.org/officeDocument/2006/relationships/image" Target="../media/image2342.png"/><Relationship Id="rId55" Type="http://schemas.openxmlformats.org/officeDocument/2006/relationships/customXml" Target="../ink/ink2225.xml"/><Relationship Id="rId97" Type="http://schemas.openxmlformats.org/officeDocument/2006/relationships/customXml" Target="../ink/ink2246.xml"/><Relationship Id="rId120" Type="http://schemas.openxmlformats.org/officeDocument/2006/relationships/image" Target="../media/image2244.png"/><Relationship Id="rId358" Type="http://schemas.openxmlformats.org/officeDocument/2006/relationships/image" Target="../media/image2363.png"/><Relationship Id="rId162" Type="http://schemas.openxmlformats.org/officeDocument/2006/relationships/image" Target="../media/image2265.png"/><Relationship Id="rId218" Type="http://schemas.openxmlformats.org/officeDocument/2006/relationships/image" Target="../media/image2293.png"/><Relationship Id="rId425" Type="http://schemas.openxmlformats.org/officeDocument/2006/relationships/customXml" Target="../ink/ink2410.xml"/><Relationship Id="rId467" Type="http://schemas.openxmlformats.org/officeDocument/2006/relationships/customXml" Target="../ink/ink2431.xml"/><Relationship Id="rId271" Type="http://schemas.openxmlformats.org/officeDocument/2006/relationships/customXml" Target="../ink/ink2333.xml"/><Relationship Id="rId24" Type="http://schemas.openxmlformats.org/officeDocument/2006/relationships/image" Target="../media/image2198.png"/><Relationship Id="rId66" Type="http://schemas.openxmlformats.org/officeDocument/2006/relationships/image" Target="../media/image2217.png"/><Relationship Id="rId131" Type="http://schemas.openxmlformats.org/officeDocument/2006/relationships/customXml" Target="../ink/ink2263.xml"/><Relationship Id="rId327" Type="http://schemas.openxmlformats.org/officeDocument/2006/relationships/customXml" Target="../ink/ink2361.xml"/><Relationship Id="rId369" Type="http://schemas.openxmlformats.org/officeDocument/2006/relationships/customXml" Target="../ink/ink2382.xml"/><Relationship Id="rId173" Type="http://schemas.openxmlformats.org/officeDocument/2006/relationships/customXml" Target="../ink/ink2284.xml"/><Relationship Id="rId229" Type="http://schemas.openxmlformats.org/officeDocument/2006/relationships/customXml" Target="../ink/ink2312.xml"/><Relationship Id="rId380" Type="http://schemas.openxmlformats.org/officeDocument/2006/relationships/image" Target="../media/image2374.png"/><Relationship Id="rId436" Type="http://schemas.openxmlformats.org/officeDocument/2006/relationships/image" Target="../media/image2402.png"/><Relationship Id="rId240" Type="http://schemas.openxmlformats.org/officeDocument/2006/relationships/image" Target="../media/image2304.png"/><Relationship Id="rId478" Type="http://schemas.openxmlformats.org/officeDocument/2006/relationships/image" Target="../media/image2423.png"/><Relationship Id="rId35" Type="http://schemas.openxmlformats.org/officeDocument/2006/relationships/customXml" Target="../ink/ink2215.xml"/><Relationship Id="rId77" Type="http://schemas.openxmlformats.org/officeDocument/2006/relationships/customXml" Target="../ink/ink2236.xml"/><Relationship Id="rId100" Type="http://schemas.openxmlformats.org/officeDocument/2006/relationships/image" Target="../media/image2234.png"/><Relationship Id="rId282" Type="http://schemas.openxmlformats.org/officeDocument/2006/relationships/image" Target="../media/image2325.png"/><Relationship Id="rId338" Type="http://schemas.openxmlformats.org/officeDocument/2006/relationships/image" Target="../media/image2353.png"/><Relationship Id="rId503" Type="http://schemas.openxmlformats.org/officeDocument/2006/relationships/customXml" Target="../ink/ink2449.xml"/><Relationship Id="rId8" Type="http://schemas.openxmlformats.org/officeDocument/2006/relationships/image" Target="../media/image2190.png"/><Relationship Id="rId142" Type="http://schemas.openxmlformats.org/officeDocument/2006/relationships/image" Target="../media/image2255.png"/><Relationship Id="rId184" Type="http://schemas.openxmlformats.org/officeDocument/2006/relationships/image" Target="../media/image2276.png"/><Relationship Id="rId391" Type="http://schemas.openxmlformats.org/officeDocument/2006/relationships/customXml" Target="../ink/ink2393.xml"/><Relationship Id="rId405" Type="http://schemas.openxmlformats.org/officeDocument/2006/relationships/customXml" Target="../ink/ink2400.xml"/><Relationship Id="rId447" Type="http://schemas.openxmlformats.org/officeDocument/2006/relationships/customXml" Target="../ink/ink2421.xml"/><Relationship Id="rId251" Type="http://schemas.openxmlformats.org/officeDocument/2006/relationships/customXml" Target="../ink/ink2323.xml"/><Relationship Id="rId489" Type="http://schemas.openxmlformats.org/officeDocument/2006/relationships/customXml" Target="../ink/ink2442.xml"/><Relationship Id="rId46" Type="http://schemas.openxmlformats.org/officeDocument/2006/relationships/image" Target="../media/image2208.png"/><Relationship Id="rId293" Type="http://schemas.openxmlformats.org/officeDocument/2006/relationships/customXml" Target="../ink/ink2344.xml"/><Relationship Id="rId307" Type="http://schemas.openxmlformats.org/officeDocument/2006/relationships/customXml" Target="../ink/ink2351.xml"/><Relationship Id="rId349" Type="http://schemas.openxmlformats.org/officeDocument/2006/relationships/customXml" Target="../ink/ink2372.xml"/><Relationship Id="rId514" Type="http://schemas.openxmlformats.org/officeDocument/2006/relationships/image" Target="../media/image2441.png"/><Relationship Id="rId88" Type="http://schemas.openxmlformats.org/officeDocument/2006/relationships/image" Target="../media/image2228.png"/><Relationship Id="rId111" Type="http://schemas.openxmlformats.org/officeDocument/2006/relationships/customXml" Target="../ink/ink2253.xml"/><Relationship Id="rId153" Type="http://schemas.openxmlformats.org/officeDocument/2006/relationships/customXml" Target="../ink/ink2274.xml"/><Relationship Id="rId195" Type="http://schemas.openxmlformats.org/officeDocument/2006/relationships/customXml" Target="../ink/ink2295.xml"/><Relationship Id="rId209" Type="http://schemas.openxmlformats.org/officeDocument/2006/relationships/customXml" Target="../ink/ink2302.xml"/><Relationship Id="rId360" Type="http://schemas.openxmlformats.org/officeDocument/2006/relationships/image" Target="../media/image2364.png"/><Relationship Id="rId416" Type="http://schemas.openxmlformats.org/officeDocument/2006/relationships/image" Target="../media/image2392.png"/><Relationship Id="rId220" Type="http://schemas.openxmlformats.org/officeDocument/2006/relationships/image" Target="../media/image2294.png"/><Relationship Id="rId458" Type="http://schemas.openxmlformats.org/officeDocument/2006/relationships/image" Target="../media/image2413.png"/><Relationship Id="rId15" Type="http://schemas.openxmlformats.org/officeDocument/2006/relationships/customXml" Target="../ink/ink2205.xml"/><Relationship Id="rId57" Type="http://schemas.openxmlformats.org/officeDocument/2006/relationships/customXml" Target="../ink/ink2226.xml"/><Relationship Id="rId262" Type="http://schemas.openxmlformats.org/officeDocument/2006/relationships/image" Target="../media/image2315.png"/><Relationship Id="rId318" Type="http://schemas.openxmlformats.org/officeDocument/2006/relationships/image" Target="../media/image2343.png"/><Relationship Id="rId99" Type="http://schemas.openxmlformats.org/officeDocument/2006/relationships/customXml" Target="../ink/ink2247.xml"/><Relationship Id="rId122" Type="http://schemas.openxmlformats.org/officeDocument/2006/relationships/image" Target="../media/image2245.png"/><Relationship Id="rId164" Type="http://schemas.openxmlformats.org/officeDocument/2006/relationships/image" Target="../media/image2266.png"/><Relationship Id="rId371" Type="http://schemas.openxmlformats.org/officeDocument/2006/relationships/customXml" Target="../ink/ink2383.xml"/><Relationship Id="rId427" Type="http://schemas.openxmlformats.org/officeDocument/2006/relationships/customXml" Target="../ink/ink2411.xml"/><Relationship Id="rId469" Type="http://schemas.openxmlformats.org/officeDocument/2006/relationships/customXml" Target="../ink/ink2432.xml"/><Relationship Id="rId26" Type="http://schemas.openxmlformats.org/officeDocument/2006/relationships/image" Target="../media/image2199.png"/><Relationship Id="rId231" Type="http://schemas.openxmlformats.org/officeDocument/2006/relationships/customXml" Target="../ink/ink2313.xml"/><Relationship Id="rId273" Type="http://schemas.openxmlformats.org/officeDocument/2006/relationships/customXml" Target="../ink/ink2334.xml"/><Relationship Id="rId329" Type="http://schemas.openxmlformats.org/officeDocument/2006/relationships/customXml" Target="../ink/ink2362.xml"/><Relationship Id="rId480" Type="http://schemas.openxmlformats.org/officeDocument/2006/relationships/image" Target="../media/image2424.png"/><Relationship Id="rId68" Type="http://schemas.openxmlformats.org/officeDocument/2006/relationships/image" Target="../media/image2218.png"/><Relationship Id="rId133" Type="http://schemas.openxmlformats.org/officeDocument/2006/relationships/customXml" Target="../ink/ink2264.xml"/><Relationship Id="rId175" Type="http://schemas.openxmlformats.org/officeDocument/2006/relationships/customXml" Target="../ink/ink2285.xml"/><Relationship Id="rId340" Type="http://schemas.openxmlformats.org/officeDocument/2006/relationships/image" Target="../media/image2354.png"/><Relationship Id="rId200" Type="http://schemas.openxmlformats.org/officeDocument/2006/relationships/image" Target="../media/image2284.png"/><Relationship Id="rId382" Type="http://schemas.openxmlformats.org/officeDocument/2006/relationships/image" Target="../media/image2375.png"/><Relationship Id="rId438" Type="http://schemas.openxmlformats.org/officeDocument/2006/relationships/image" Target="../media/image2403.png"/><Relationship Id="rId242" Type="http://schemas.openxmlformats.org/officeDocument/2006/relationships/image" Target="../media/image2305.png"/><Relationship Id="rId284" Type="http://schemas.openxmlformats.org/officeDocument/2006/relationships/image" Target="../media/image2326.png"/><Relationship Id="rId491" Type="http://schemas.openxmlformats.org/officeDocument/2006/relationships/customXml" Target="../ink/ink2443.xml"/><Relationship Id="rId505" Type="http://schemas.openxmlformats.org/officeDocument/2006/relationships/customXml" Target="../ink/ink2450.xml"/><Relationship Id="rId37" Type="http://schemas.openxmlformats.org/officeDocument/2006/relationships/customXml" Target="../ink/ink2216.xml"/><Relationship Id="rId79" Type="http://schemas.openxmlformats.org/officeDocument/2006/relationships/customXml" Target="../ink/ink2237.xml"/><Relationship Id="rId102" Type="http://schemas.openxmlformats.org/officeDocument/2006/relationships/image" Target="../media/image2235.png"/><Relationship Id="rId144" Type="http://schemas.openxmlformats.org/officeDocument/2006/relationships/image" Target="../media/image2256.png"/><Relationship Id="rId90" Type="http://schemas.openxmlformats.org/officeDocument/2006/relationships/image" Target="../media/image2229.png"/><Relationship Id="rId186" Type="http://schemas.openxmlformats.org/officeDocument/2006/relationships/image" Target="../media/image2277.png"/><Relationship Id="rId351" Type="http://schemas.openxmlformats.org/officeDocument/2006/relationships/customXml" Target="../ink/ink2373.xml"/><Relationship Id="rId393" Type="http://schemas.openxmlformats.org/officeDocument/2006/relationships/customXml" Target="../ink/ink2394.xml"/><Relationship Id="rId407" Type="http://schemas.openxmlformats.org/officeDocument/2006/relationships/customXml" Target="../ink/ink2401.xml"/><Relationship Id="rId449" Type="http://schemas.openxmlformats.org/officeDocument/2006/relationships/customXml" Target="../ink/ink2422.xml"/><Relationship Id="rId211" Type="http://schemas.openxmlformats.org/officeDocument/2006/relationships/customXml" Target="../ink/ink2303.xml"/><Relationship Id="rId253" Type="http://schemas.openxmlformats.org/officeDocument/2006/relationships/customXml" Target="../ink/ink2324.xml"/><Relationship Id="rId295" Type="http://schemas.openxmlformats.org/officeDocument/2006/relationships/customXml" Target="../ink/ink2345.xml"/><Relationship Id="rId309" Type="http://schemas.openxmlformats.org/officeDocument/2006/relationships/customXml" Target="../ink/ink2352.xml"/><Relationship Id="rId460" Type="http://schemas.openxmlformats.org/officeDocument/2006/relationships/image" Target="../media/image2414.png"/><Relationship Id="rId516" Type="http://schemas.openxmlformats.org/officeDocument/2006/relationships/image" Target="../media/image2442.png"/><Relationship Id="rId48" Type="http://schemas.openxmlformats.org/officeDocument/2006/relationships/image" Target="../media/image2209.png"/><Relationship Id="rId113" Type="http://schemas.openxmlformats.org/officeDocument/2006/relationships/customXml" Target="../ink/ink2254.xml"/><Relationship Id="rId320" Type="http://schemas.openxmlformats.org/officeDocument/2006/relationships/image" Target="../media/image2344.png"/><Relationship Id="rId155" Type="http://schemas.openxmlformats.org/officeDocument/2006/relationships/customXml" Target="../ink/ink2275.xml"/><Relationship Id="rId197" Type="http://schemas.openxmlformats.org/officeDocument/2006/relationships/customXml" Target="../ink/ink2296.xml"/><Relationship Id="rId362" Type="http://schemas.openxmlformats.org/officeDocument/2006/relationships/image" Target="../media/image2365.png"/><Relationship Id="rId418" Type="http://schemas.openxmlformats.org/officeDocument/2006/relationships/image" Target="../media/image2393.png"/><Relationship Id="rId222" Type="http://schemas.openxmlformats.org/officeDocument/2006/relationships/image" Target="../media/image2295.png"/><Relationship Id="rId264" Type="http://schemas.openxmlformats.org/officeDocument/2006/relationships/image" Target="../media/image2316.png"/><Relationship Id="rId471" Type="http://schemas.openxmlformats.org/officeDocument/2006/relationships/customXml" Target="../ink/ink2433.xml"/><Relationship Id="rId17" Type="http://schemas.openxmlformats.org/officeDocument/2006/relationships/customXml" Target="../ink/ink2206.xml"/><Relationship Id="rId59" Type="http://schemas.openxmlformats.org/officeDocument/2006/relationships/customXml" Target="../ink/ink2227.xml"/><Relationship Id="rId124" Type="http://schemas.openxmlformats.org/officeDocument/2006/relationships/image" Target="../media/image2246.png"/><Relationship Id="rId70" Type="http://schemas.openxmlformats.org/officeDocument/2006/relationships/image" Target="../media/image2219.png"/><Relationship Id="rId166" Type="http://schemas.openxmlformats.org/officeDocument/2006/relationships/image" Target="../media/image2267.png"/><Relationship Id="rId331" Type="http://schemas.openxmlformats.org/officeDocument/2006/relationships/customXml" Target="../ink/ink2363.xml"/><Relationship Id="rId373" Type="http://schemas.openxmlformats.org/officeDocument/2006/relationships/customXml" Target="../ink/ink2384.xml"/><Relationship Id="rId429" Type="http://schemas.openxmlformats.org/officeDocument/2006/relationships/customXml" Target="../ink/ink241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314.xml"/><Relationship Id="rId440" Type="http://schemas.openxmlformats.org/officeDocument/2006/relationships/image" Target="../media/image2404.png"/><Relationship Id="rId28" Type="http://schemas.openxmlformats.org/officeDocument/2006/relationships/image" Target="../media/image2200.png"/><Relationship Id="rId275" Type="http://schemas.openxmlformats.org/officeDocument/2006/relationships/customXml" Target="../ink/ink2335.xml"/><Relationship Id="rId300" Type="http://schemas.openxmlformats.org/officeDocument/2006/relationships/image" Target="../media/image2334.png"/><Relationship Id="rId482" Type="http://schemas.openxmlformats.org/officeDocument/2006/relationships/image" Target="../media/image2425.png"/><Relationship Id="rId81" Type="http://schemas.openxmlformats.org/officeDocument/2006/relationships/customXml" Target="../ink/ink2238.xml"/><Relationship Id="rId135" Type="http://schemas.openxmlformats.org/officeDocument/2006/relationships/customXml" Target="../ink/ink2265.xml"/><Relationship Id="rId177" Type="http://schemas.openxmlformats.org/officeDocument/2006/relationships/customXml" Target="../ink/ink2286.xml"/><Relationship Id="rId342" Type="http://schemas.openxmlformats.org/officeDocument/2006/relationships/image" Target="../media/image2355.png"/><Relationship Id="rId384" Type="http://schemas.openxmlformats.org/officeDocument/2006/relationships/image" Target="../media/image2376.png"/><Relationship Id="rId202" Type="http://schemas.openxmlformats.org/officeDocument/2006/relationships/image" Target="../media/image2285.png"/><Relationship Id="rId244" Type="http://schemas.openxmlformats.org/officeDocument/2006/relationships/image" Target="../media/image2306.png"/><Relationship Id="rId39" Type="http://schemas.openxmlformats.org/officeDocument/2006/relationships/customXml" Target="../ink/ink2217.xml"/><Relationship Id="rId286" Type="http://schemas.openxmlformats.org/officeDocument/2006/relationships/image" Target="../media/image2327.png"/><Relationship Id="rId451" Type="http://schemas.openxmlformats.org/officeDocument/2006/relationships/customXml" Target="../ink/ink2423.xml"/><Relationship Id="rId493" Type="http://schemas.openxmlformats.org/officeDocument/2006/relationships/customXml" Target="../ink/ink2444.xml"/><Relationship Id="rId507" Type="http://schemas.openxmlformats.org/officeDocument/2006/relationships/customXml" Target="../ink/ink2451.xml"/><Relationship Id="rId50" Type="http://schemas.openxmlformats.org/officeDocument/2006/relationships/image" Target="../media/image2210.png"/><Relationship Id="rId104" Type="http://schemas.openxmlformats.org/officeDocument/2006/relationships/image" Target="../media/image2236.png"/><Relationship Id="rId146" Type="http://schemas.openxmlformats.org/officeDocument/2006/relationships/image" Target="../media/image2257.png"/><Relationship Id="rId188" Type="http://schemas.openxmlformats.org/officeDocument/2006/relationships/image" Target="../media/image2278.png"/><Relationship Id="rId311" Type="http://schemas.openxmlformats.org/officeDocument/2006/relationships/customXml" Target="../ink/ink2353.xml"/><Relationship Id="rId353" Type="http://schemas.openxmlformats.org/officeDocument/2006/relationships/customXml" Target="../ink/ink2374.xml"/><Relationship Id="rId395" Type="http://schemas.openxmlformats.org/officeDocument/2006/relationships/customXml" Target="../ink/ink2395.xml"/><Relationship Id="rId409" Type="http://schemas.openxmlformats.org/officeDocument/2006/relationships/customXml" Target="../ink/ink2402.xml"/><Relationship Id="rId92" Type="http://schemas.openxmlformats.org/officeDocument/2006/relationships/image" Target="../media/image2230.png"/><Relationship Id="rId213" Type="http://schemas.openxmlformats.org/officeDocument/2006/relationships/customXml" Target="../ink/ink2304.xml"/><Relationship Id="rId420" Type="http://schemas.openxmlformats.org/officeDocument/2006/relationships/image" Target="../media/image2394.png"/><Relationship Id="rId255" Type="http://schemas.openxmlformats.org/officeDocument/2006/relationships/customXml" Target="../ink/ink2325.xml"/><Relationship Id="rId297" Type="http://schemas.openxmlformats.org/officeDocument/2006/relationships/customXml" Target="../ink/ink2346.xml"/><Relationship Id="rId462" Type="http://schemas.openxmlformats.org/officeDocument/2006/relationships/image" Target="../media/image2415.png"/><Relationship Id="rId518" Type="http://schemas.openxmlformats.org/officeDocument/2006/relationships/image" Target="../media/image2443.png"/><Relationship Id="rId115" Type="http://schemas.openxmlformats.org/officeDocument/2006/relationships/customXml" Target="../ink/ink2255.xml"/><Relationship Id="rId157" Type="http://schemas.openxmlformats.org/officeDocument/2006/relationships/customXml" Target="../ink/ink2276.xml"/><Relationship Id="rId322" Type="http://schemas.openxmlformats.org/officeDocument/2006/relationships/image" Target="../media/image2345.png"/><Relationship Id="rId364" Type="http://schemas.openxmlformats.org/officeDocument/2006/relationships/image" Target="../media/image2366.png"/><Relationship Id="rId61" Type="http://schemas.openxmlformats.org/officeDocument/2006/relationships/customXml" Target="../ink/ink2228.xml"/><Relationship Id="rId199" Type="http://schemas.openxmlformats.org/officeDocument/2006/relationships/customXml" Target="../ink/ink2297.xml"/><Relationship Id="rId19" Type="http://schemas.openxmlformats.org/officeDocument/2006/relationships/customXml" Target="../ink/ink2207.xml"/><Relationship Id="rId224" Type="http://schemas.openxmlformats.org/officeDocument/2006/relationships/image" Target="../media/image2296.png"/><Relationship Id="rId266" Type="http://schemas.openxmlformats.org/officeDocument/2006/relationships/image" Target="../media/image2317.png"/><Relationship Id="rId431" Type="http://schemas.openxmlformats.org/officeDocument/2006/relationships/customXml" Target="../ink/ink2413.xml"/><Relationship Id="rId473" Type="http://schemas.openxmlformats.org/officeDocument/2006/relationships/customXml" Target="../ink/ink2434.xml"/><Relationship Id="rId30" Type="http://schemas.openxmlformats.org/officeDocument/2006/relationships/image" Target="../media/image1893.png"/><Relationship Id="rId126" Type="http://schemas.openxmlformats.org/officeDocument/2006/relationships/image" Target="../media/image2247.png"/><Relationship Id="rId168" Type="http://schemas.openxmlformats.org/officeDocument/2006/relationships/image" Target="../media/image2268.png"/><Relationship Id="rId333" Type="http://schemas.openxmlformats.org/officeDocument/2006/relationships/customXml" Target="../ink/ink2364.xml"/><Relationship Id="rId72" Type="http://schemas.openxmlformats.org/officeDocument/2006/relationships/image" Target="../media/image2220.png"/><Relationship Id="rId375" Type="http://schemas.openxmlformats.org/officeDocument/2006/relationships/customXml" Target="../ink/ink2385.xml"/><Relationship Id="rId3" Type="http://schemas.openxmlformats.org/officeDocument/2006/relationships/customXml" Target="../ink/ink2199.xml"/><Relationship Id="rId235" Type="http://schemas.openxmlformats.org/officeDocument/2006/relationships/customXml" Target="../ink/ink2315.xml"/><Relationship Id="rId277" Type="http://schemas.openxmlformats.org/officeDocument/2006/relationships/customXml" Target="../ink/ink2336.xml"/><Relationship Id="rId400" Type="http://schemas.openxmlformats.org/officeDocument/2006/relationships/image" Target="../media/image2384.png"/><Relationship Id="rId442" Type="http://schemas.openxmlformats.org/officeDocument/2006/relationships/image" Target="../media/image2405.png"/><Relationship Id="rId484" Type="http://schemas.openxmlformats.org/officeDocument/2006/relationships/image" Target="../media/image2426.png"/><Relationship Id="rId137" Type="http://schemas.openxmlformats.org/officeDocument/2006/relationships/customXml" Target="../ink/ink2266.xml"/><Relationship Id="rId302" Type="http://schemas.openxmlformats.org/officeDocument/2006/relationships/image" Target="../media/image2335.png"/><Relationship Id="rId344" Type="http://schemas.openxmlformats.org/officeDocument/2006/relationships/image" Target="../media/image2356.png"/><Relationship Id="rId41" Type="http://schemas.openxmlformats.org/officeDocument/2006/relationships/customXml" Target="../ink/ink2218.xml"/><Relationship Id="rId83" Type="http://schemas.openxmlformats.org/officeDocument/2006/relationships/customXml" Target="../ink/ink2239.xml"/><Relationship Id="rId179" Type="http://schemas.openxmlformats.org/officeDocument/2006/relationships/customXml" Target="../ink/ink2287.xml"/><Relationship Id="rId386" Type="http://schemas.openxmlformats.org/officeDocument/2006/relationships/image" Target="../media/image2377.png"/><Relationship Id="rId190" Type="http://schemas.openxmlformats.org/officeDocument/2006/relationships/image" Target="../media/image2279.png"/><Relationship Id="rId204" Type="http://schemas.openxmlformats.org/officeDocument/2006/relationships/image" Target="../media/image2286.png"/><Relationship Id="rId246" Type="http://schemas.openxmlformats.org/officeDocument/2006/relationships/image" Target="../media/image2307.png"/><Relationship Id="rId288" Type="http://schemas.openxmlformats.org/officeDocument/2006/relationships/image" Target="../media/image2328.png"/><Relationship Id="rId411" Type="http://schemas.openxmlformats.org/officeDocument/2006/relationships/customXml" Target="../ink/ink2403.xml"/><Relationship Id="rId453" Type="http://schemas.openxmlformats.org/officeDocument/2006/relationships/customXml" Target="../ink/ink2424.xml"/><Relationship Id="rId509" Type="http://schemas.openxmlformats.org/officeDocument/2006/relationships/customXml" Target="../ink/ink2452.xml"/><Relationship Id="rId106" Type="http://schemas.openxmlformats.org/officeDocument/2006/relationships/image" Target="../media/image2237.png"/><Relationship Id="rId313" Type="http://schemas.openxmlformats.org/officeDocument/2006/relationships/customXml" Target="../ink/ink2354.xml"/><Relationship Id="rId495" Type="http://schemas.openxmlformats.org/officeDocument/2006/relationships/customXml" Target="../ink/ink2445.xml"/><Relationship Id="rId10" Type="http://schemas.openxmlformats.org/officeDocument/2006/relationships/image" Target="../media/image2191.png"/><Relationship Id="rId52" Type="http://schemas.openxmlformats.org/officeDocument/2006/relationships/image" Target="../media/image2211.png"/><Relationship Id="rId94" Type="http://schemas.openxmlformats.org/officeDocument/2006/relationships/image" Target="../media/image2231.png"/><Relationship Id="rId148" Type="http://schemas.openxmlformats.org/officeDocument/2006/relationships/image" Target="../media/image2258.png"/><Relationship Id="rId355" Type="http://schemas.openxmlformats.org/officeDocument/2006/relationships/customXml" Target="../ink/ink2375.xml"/><Relationship Id="rId397" Type="http://schemas.openxmlformats.org/officeDocument/2006/relationships/customXml" Target="../ink/ink2396.xml"/><Relationship Id="rId520" Type="http://schemas.openxmlformats.org/officeDocument/2006/relationships/image" Target="../media/image2444.png"/><Relationship Id="rId215" Type="http://schemas.openxmlformats.org/officeDocument/2006/relationships/customXml" Target="../ink/ink2305.xml"/><Relationship Id="rId257" Type="http://schemas.openxmlformats.org/officeDocument/2006/relationships/customXml" Target="../ink/ink2326.xml"/><Relationship Id="rId422" Type="http://schemas.openxmlformats.org/officeDocument/2006/relationships/image" Target="../media/image2395.png"/><Relationship Id="rId464" Type="http://schemas.openxmlformats.org/officeDocument/2006/relationships/image" Target="../media/image2416.png"/><Relationship Id="rId299" Type="http://schemas.openxmlformats.org/officeDocument/2006/relationships/customXml" Target="../ink/ink2347.xml"/><Relationship Id="rId63" Type="http://schemas.openxmlformats.org/officeDocument/2006/relationships/customXml" Target="../ink/ink2229.xml"/><Relationship Id="rId159" Type="http://schemas.openxmlformats.org/officeDocument/2006/relationships/customXml" Target="../ink/ink2277.xml"/><Relationship Id="rId366" Type="http://schemas.openxmlformats.org/officeDocument/2006/relationships/image" Target="../media/image2367.png"/><Relationship Id="rId226" Type="http://schemas.openxmlformats.org/officeDocument/2006/relationships/image" Target="../media/image2297.png"/><Relationship Id="rId433" Type="http://schemas.openxmlformats.org/officeDocument/2006/relationships/customXml" Target="../ink/ink24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63.xml"/><Relationship Id="rId18" Type="http://schemas.openxmlformats.org/officeDocument/2006/relationships/image" Target="../media/image2452.png"/><Relationship Id="rId26" Type="http://schemas.openxmlformats.org/officeDocument/2006/relationships/image" Target="../media/image2456.png"/><Relationship Id="rId39" Type="http://schemas.openxmlformats.org/officeDocument/2006/relationships/customXml" Target="../ink/ink2476.xml"/><Relationship Id="rId21" Type="http://schemas.openxmlformats.org/officeDocument/2006/relationships/customXml" Target="../ink/ink2467.xml"/><Relationship Id="rId34" Type="http://schemas.openxmlformats.org/officeDocument/2006/relationships/image" Target="../media/image2460.png"/><Relationship Id="rId42" Type="http://schemas.openxmlformats.org/officeDocument/2006/relationships/image" Target="../media/image2464.png"/><Relationship Id="rId47" Type="http://schemas.openxmlformats.org/officeDocument/2006/relationships/customXml" Target="../ink/ink2480.xml"/><Relationship Id="rId50" Type="http://schemas.openxmlformats.org/officeDocument/2006/relationships/image" Target="../media/image2468.png"/><Relationship Id="rId7" Type="http://schemas.openxmlformats.org/officeDocument/2006/relationships/customXml" Target="../ink/ink2460.xml"/><Relationship Id="rId2" Type="http://schemas.openxmlformats.org/officeDocument/2006/relationships/image" Target="../media/image2187.emf"/><Relationship Id="rId16" Type="http://schemas.openxmlformats.org/officeDocument/2006/relationships/image" Target="../media/image2451.png"/><Relationship Id="rId29" Type="http://schemas.openxmlformats.org/officeDocument/2006/relationships/customXml" Target="../ink/ink2471.xml"/><Relationship Id="rId11" Type="http://schemas.openxmlformats.org/officeDocument/2006/relationships/customXml" Target="../ink/ink2462.xml"/><Relationship Id="rId24" Type="http://schemas.openxmlformats.org/officeDocument/2006/relationships/image" Target="../media/image2455.png"/><Relationship Id="rId32" Type="http://schemas.openxmlformats.org/officeDocument/2006/relationships/image" Target="../media/image2459.png"/><Relationship Id="rId37" Type="http://schemas.openxmlformats.org/officeDocument/2006/relationships/customXml" Target="../ink/ink2475.xml"/><Relationship Id="rId40" Type="http://schemas.openxmlformats.org/officeDocument/2006/relationships/image" Target="../media/image2463.png"/><Relationship Id="rId45" Type="http://schemas.openxmlformats.org/officeDocument/2006/relationships/customXml" Target="../ink/ink2479.xml"/><Relationship Id="rId5" Type="http://schemas.openxmlformats.org/officeDocument/2006/relationships/customXml" Target="../ink/ink2459.xml"/><Relationship Id="rId15" Type="http://schemas.openxmlformats.org/officeDocument/2006/relationships/customXml" Target="../ink/ink2464.xml"/><Relationship Id="rId23" Type="http://schemas.openxmlformats.org/officeDocument/2006/relationships/customXml" Target="../ink/ink2468.xml"/><Relationship Id="rId28" Type="http://schemas.openxmlformats.org/officeDocument/2006/relationships/image" Target="../media/image2457.png"/><Relationship Id="rId36" Type="http://schemas.openxmlformats.org/officeDocument/2006/relationships/image" Target="../media/image2461.png"/><Relationship Id="rId49" Type="http://schemas.openxmlformats.org/officeDocument/2006/relationships/customXml" Target="../ink/ink2481.xml"/><Relationship Id="rId10" Type="http://schemas.openxmlformats.org/officeDocument/2006/relationships/image" Target="../media/image2448.png"/><Relationship Id="rId19" Type="http://schemas.openxmlformats.org/officeDocument/2006/relationships/customXml" Target="../ink/ink2466.xml"/><Relationship Id="rId31" Type="http://schemas.openxmlformats.org/officeDocument/2006/relationships/customXml" Target="../ink/ink2472.xml"/><Relationship Id="rId44" Type="http://schemas.openxmlformats.org/officeDocument/2006/relationships/image" Target="../media/image2465.png"/><Relationship Id="rId4" Type="http://schemas.openxmlformats.org/officeDocument/2006/relationships/image" Target="../media/image8.png"/><Relationship Id="rId9" Type="http://schemas.openxmlformats.org/officeDocument/2006/relationships/customXml" Target="../ink/ink2461.xml"/><Relationship Id="rId14" Type="http://schemas.openxmlformats.org/officeDocument/2006/relationships/image" Target="../media/image2450.png"/><Relationship Id="rId22" Type="http://schemas.openxmlformats.org/officeDocument/2006/relationships/image" Target="../media/image2454.png"/><Relationship Id="rId27" Type="http://schemas.openxmlformats.org/officeDocument/2006/relationships/customXml" Target="../ink/ink2470.xml"/><Relationship Id="rId30" Type="http://schemas.openxmlformats.org/officeDocument/2006/relationships/image" Target="../media/image2458.png"/><Relationship Id="rId35" Type="http://schemas.openxmlformats.org/officeDocument/2006/relationships/customXml" Target="../ink/ink2474.xml"/><Relationship Id="rId43" Type="http://schemas.openxmlformats.org/officeDocument/2006/relationships/customXml" Target="../ink/ink2478.xml"/><Relationship Id="rId48" Type="http://schemas.openxmlformats.org/officeDocument/2006/relationships/image" Target="../media/image2467.png"/><Relationship Id="rId8" Type="http://schemas.openxmlformats.org/officeDocument/2006/relationships/image" Target="../media/image2447.png"/><Relationship Id="rId3" Type="http://schemas.openxmlformats.org/officeDocument/2006/relationships/image" Target="../media/image7.emf"/><Relationship Id="rId12" Type="http://schemas.openxmlformats.org/officeDocument/2006/relationships/image" Target="../media/image2449.png"/><Relationship Id="rId17" Type="http://schemas.openxmlformats.org/officeDocument/2006/relationships/customXml" Target="../ink/ink2465.xml"/><Relationship Id="rId25" Type="http://schemas.openxmlformats.org/officeDocument/2006/relationships/customXml" Target="../ink/ink2469.xml"/><Relationship Id="rId33" Type="http://schemas.openxmlformats.org/officeDocument/2006/relationships/customXml" Target="../ink/ink2473.xml"/><Relationship Id="rId38" Type="http://schemas.openxmlformats.org/officeDocument/2006/relationships/image" Target="../media/image2462.png"/><Relationship Id="rId46" Type="http://schemas.openxmlformats.org/officeDocument/2006/relationships/image" Target="../media/image2466.png"/><Relationship Id="rId20" Type="http://schemas.openxmlformats.org/officeDocument/2006/relationships/image" Target="../media/image2453.png"/><Relationship Id="rId41" Type="http://schemas.openxmlformats.org/officeDocument/2006/relationships/customXml" Target="../ink/ink24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.png"/><Relationship Id="rId671" Type="http://schemas.openxmlformats.org/officeDocument/2006/relationships/image" Target="../media/image340.png"/><Relationship Id="rId21" Type="http://schemas.openxmlformats.org/officeDocument/2006/relationships/image" Target="../media/image15.png"/><Relationship Id="rId324" Type="http://schemas.openxmlformats.org/officeDocument/2006/relationships/customXml" Target="../ink/ink164.xml"/><Relationship Id="rId531" Type="http://schemas.openxmlformats.org/officeDocument/2006/relationships/image" Target="../media/image270.png"/><Relationship Id="rId629" Type="http://schemas.openxmlformats.org/officeDocument/2006/relationships/image" Target="../media/image319.png"/><Relationship Id="rId170" Type="http://schemas.openxmlformats.org/officeDocument/2006/relationships/customXml" Target="../ink/ink87.xml"/><Relationship Id="rId268" Type="http://schemas.openxmlformats.org/officeDocument/2006/relationships/customXml" Target="../ink/ink136.xml"/><Relationship Id="rId475" Type="http://schemas.openxmlformats.org/officeDocument/2006/relationships/image" Target="../media/image242.png"/><Relationship Id="rId682" Type="http://schemas.openxmlformats.org/officeDocument/2006/relationships/customXml" Target="../ink/ink343.xml"/><Relationship Id="rId32" Type="http://schemas.openxmlformats.org/officeDocument/2006/relationships/customXml" Target="../ink/ink18.xml"/><Relationship Id="rId128" Type="http://schemas.openxmlformats.org/officeDocument/2006/relationships/customXml" Target="../ink/ink66.xml"/><Relationship Id="rId335" Type="http://schemas.openxmlformats.org/officeDocument/2006/relationships/image" Target="../media/image172.png"/><Relationship Id="rId542" Type="http://schemas.openxmlformats.org/officeDocument/2006/relationships/customXml" Target="../ink/ink273.xml"/><Relationship Id="rId181" Type="http://schemas.openxmlformats.org/officeDocument/2006/relationships/image" Target="../media/image95.png"/><Relationship Id="rId402" Type="http://schemas.openxmlformats.org/officeDocument/2006/relationships/customXml" Target="../ink/ink203.xml"/><Relationship Id="rId279" Type="http://schemas.openxmlformats.org/officeDocument/2006/relationships/image" Target="../media/image144.png"/><Relationship Id="rId486" Type="http://schemas.openxmlformats.org/officeDocument/2006/relationships/customXml" Target="../ink/ink245.xml"/><Relationship Id="rId693" Type="http://schemas.openxmlformats.org/officeDocument/2006/relationships/image" Target="../media/image351.png"/><Relationship Id="rId707" Type="http://schemas.openxmlformats.org/officeDocument/2006/relationships/image" Target="../media/image358.png"/><Relationship Id="rId43" Type="http://schemas.openxmlformats.org/officeDocument/2006/relationships/image" Target="../media/image26.png"/><Relationship Id="rId139" Type="http://schemas.openxmlformats.org/officeDocument/2006/relationships/image" Target="../media/image74.png"/><Relationship Id="rId346" Type="http://schemas.openxmlformats.org/officeDocument/2006/relationships/customXml" Target="../ink/ink175.xml"/><Relationship Id="rId553" Type="http://schemas.openxmlformats.org/officeDocument/2006/relationships/image" Target="../media/image281.png"/><Relationship Id="rId760" Type="http://schemas.openxmlformats.org/officeDocument/2006/relationships/customXml" Target="../ink/ink382.xml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413" Type="http://schemas.openxmlformats.org/officeDocument/2006/relationships/image" Target="../media/image211.png"/><Relationship Id="rId497" Type="http://schemas.openxmlformats.org/officeDocument/2006/relationships/image" Target="../media/image253.png"/><Relationship Id="rId620" Type="http://schemas.openxmlformats.org/officeDocument/2006/relationships/customXml" Target="../ink/ink312.xml"/><Relationship Id="rId718" Type="http://schemas.openxmlformats.org/officeDocument/2006/relationships/customXml" Target="../ink/ink361.xml"/><Relationship Id="rId357" Type="http://schemas.openxmlformats.org/officeDocument/2006/relationships/image" Target="../media/image183.png"/><Relationship Id="rId54" Type="http://schemas.openxmlformats.org/officeDocument/2006/relationships/customXml" Target="../ink/ink29.xml"/><Relationship Id="rId217" Type="http://schemas.openxmlformats.org/officeDocument/2006/relationships/image" Target="../media/image113.png"/><Relationship Id="rId564" Type="http://schemas.openxmlformats.org/officeDocument/2006/relationships/customXml" Target="../ink/ink284.xml"/><Relationship Id="rId424" Type="http://schemas.openxmlformats.org/officeDocument/2006/relationships/customXml" Target="../ink/ink214.xml"/><Relationship Id="rId631" Type="http://schemas.openxmlformats.org/officeDocument/2006/relationships/image" Target="../media/image320.png"/><Relationship Id="rId729" Type="http://schemas.openxmlformats.org/officeDocument/2006/relationships/image" Target="../media/image369.png"/><Relationship Id="rId270" Type="http://schemas.openxmlformats.org/officeDocument/2006/relationships/customXml" Target="../ink/ink137.xml"/><Relationship Id="rId65" Type="http://schemas.openxmlformats.org/officeDocument/2006/relationships/image" Target="../media/image37.png"/><Relationship Id="rId130" Type="http://schemas.openxmlformats.org/officeDocument/2006/relationships/customXml" Target="../ink/ink67.xml"/><Relationship Id="rId368" Type="http://schemas.openxmlformats.org/officeDocument/2006/relationships/customXml" Target="../ink/ink186.xml"/><Relationship Id="rId575" Type="http://schemas.openxmlformats.org/officeDocument/2006/relationships/image" Target="../media/image292.png"/><Relationship Id="rId228" Type="http://schemas.openxmlformats.org/officeDocument/2006/relationships/customXml" Target="../ink/ink116.xml"/><Relationship Id="rId435" Type="http://schemas.openxmlformats.org/officeDocument/2006/relationships/image" Target="../media/image222.png"/><Relationship Id="rId642" Type="http://schemas.openxmlformats.org/officeDocument/2006/relationships/customXml" Target="../ink/ink323.xml"/><Relationship Id="rId281" Type="http://schemas.openxmlformats.org/officeDocument/2006/relationships/image" Target="../media/image145.png"/><Relationship Id="rId502" Type="http://schemas.openxmlformats.org/officeDocument/2006/relationships/customXml" Target="../ink/ink253.xml"/><Relationship Id="rId76" Type="http://schemas.openxmlformats.org/officeDocument/2006/relationships/customXml" Target="../ink/ink40.xml"/><Relationship Id="rId141" Type="http://schemas.openxmlformats.org/officeDocument/2006/relationships/image" Target="../media/image75.png"/><Relationship Id="rId379" Type="http://schemas.openxmlformats.org/officeDocument/2006/relationships/image" Target="../media/image194.png"/><Relationship Id="rId586" Type="http://schemas.openxmlformats.org/officeDocument/2006/relationships/customXml" Target="../ink/ink295.xml"/><Relationship Id="rId7" Type="http://schemas.openxmlformats.org/officeDocument/2006/relationships/image" Target="../media/image8100.png"/><Relationship Id="rId239" Type="http://schemas.openxmlformats.org/officeDocument/2006/relationships/image" Target="../media/image124.png"/><Relationship Id="rId446" Type="http://schemas.openxmlformats.org/officeDocument/2006/relationships/customXml" Target="../ink/ink225.xml"/><Relationship Id="rId653" Type="http://schemas.openxmlformats.org/officeDocument/2006/relationships/image" Target="../media/image331.png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87" Type="http://schemas.openxmlformats.org/officeDocument/2006/relationships/image" Target="../media/image48.png"/><Relationship Id="rId513" Type="http://schemas.openxmlformats.org/officeDocument/2006/relationships/image" Target="../media/image261.png"/><Relationship Id="rId597" Type="http://schemas.openxmlformats.org/officeDocument/2006/relationships/image" Target="../media/image303.png"/><Relationship Id="rId720" Type="http://schemas.openxmlformats.org/officeDocument/2006/relationships/customXml" Target="../ink/ink362.xml"/><Relationship Id="rId152" Type="http://schemas.openxmlformats.org/officeDocument/2006/relationships/customXml" Target="../ink/ink78.xml"/><Relationship Id="rId457" Type="http://schemas.openxmlformats.org/officeDocument/2006/relationships/image" Target="../media/image233.png"/><Relationship Id="rId664" Type="http://schemas.openxmlformats.org/officeDocument/2006/relationships/customXml" Target="../ink/ink334.xml"/><Relationship Id="rId14" Type="http://schemas.openxmlformats.org/officeDocument/2006/relationships/customXml" Target="../ink/ink9.xml"/><Relationship Id="rId317" Type="http://schemas.openxmlformats.org/officeDocument/2006/relationships/image" Target="../media/image163.png"/><Relationship Id="rId524" Type="http://schemas.openxmlformats.org/officeDocument/2006/relationships/customXml" Target="../ink/ink264.xml"/><Relationship Id="rId731" Type="http://schemas.openxmlformats.org/officeDocument/2006/relationships/image" Target="../media/image370.png"/><Relationship Id="rId98" Type="http://schemas.openxmlformats.org/officeDocument/2006/relationships/customXml" Target="../ink/ink51.xml"/><Relationship Id="rId163" Type="http://schemas.openxmlformats.org/officeDocument/2006/relationships/image" Target="../media/image86.png"/><Relationship Id="rId370" Type="http://schemas.openxmlformats.org/officeDocument/2006/relationships/customXml" Target="../ink/ink187.xml"/><Relationship Id="rId230" Type="http://schemas.openxmlformats.org/officeDocument/2006/relationships/customXml" Target="../ink/ink117.xml"/><Relationship Id="rId468" Type="http://schemas.openxmlformats.org/officeDocument/2006/relationships/customXml" Target="../ink/ink236.xml"/><Relationship Id="rId675" Type="http://schemas.openxmlformats.org/officeDocument/2006/relationships/image" Target="../media/image342.png"/><Relationship Id="rId25" Type="http://schemas.openxmlformats.org/officeDocument/2006/relationships/image" Target="../media/image17.png"/><Relationship Id="rId328" Type="http://schemas.openxmlformats.org/officeDocument/2006/relationships/customXml" Target="../ink/ink166.xml"/><Relationship Id="rId535" Type="http://schemas.openxmlformats.org/officeDocument/2006/relationships/image" Target="../media/image272.png"/><Relationship Id="rId742" Type="http://schemas.openxmlformats.org/officeDocument/2006/relationships/customXml" Target="../ink/ink373.xml"/><Relationship Id="rId174" Type="http://schemas.openxmlformats.org/officeDocument/2006/relationships/customXml" Target="../ink/ink89.xml"/><Relationship Id="rId381" Type="http://schemas.openxmlformats.org/officeDocument/2006/relationships/image" Target="../media/image195.png"/><Relationship Id="rId602" Type="http://schemas.openxmlformats.org/officeDocument/2006/relationships/customXml" Target="../ink/ink303.xml"/><Relationship Id="rId241" Type="http://schemas.openxmlformats.org/officeDocument/2006/relationships/image" Target="../media/image125.png"/><Relationship Id="rId479" Type="http://schemas.openxmlformats.org/officeDocument/2006/relationships/image" Target="../media/image244.png"/><Relationship Id="rId686" Type="http://schemas.openxmlformats.org/officeDocument/2006/relationships/customXml" Target="../ink/ink345.xml"/><Relationship Id="rId36" Type="http://schemas.openxmlformats.org/officeDocument/2006/relationships/customXml" Target="../ink/ink20.xml"/><Relationship Id="rId339" Type="http://schemas.openxmlformats.org/officeDocument/2006/relationships/image" Target="../media/image174.png"/><Relationship Id="rId546" Type="http://schemas.openxmlformats.org/officeDocument/2006/relationships/customXml" Target="../ink/ink275.xml"/><Relationship Id="rId753" Type="http://schemas.openxmlformats.org/officeDocument/2006/relationships/image" Target="../media/image381.png"/><Relationship Id="rId101" Type="http://schemas.openxmlformats.org/officeDocument/2006/relationships/image" Target="../media/image55.png"/><Relationship Id="rId185" Type="http://schemas.openxmlformats.org/officeDocument/2006/relationships/image" Target="../media/image97.png"/><Relationship Id="rId406" Type="http://schemas.openxmlformats.org/officeDocument/2006/relationships/customXml" Target="../ink/ink205.xml"/><Relationship Id="rId392" Type="http://schemas.openxmlformats.org/officeDocument/2006/relationships/customXml" Target="../ink/ink198.xml"/><Relationship Id="rId613" Type="http://schemas.openxmlformats.org/officeDocument/2006/relationships/image" Target="../media/image311.png"/><Relationship Id="rId697" Type="http://schemas.openxmlformats.org/officeDocument/2006/relationships/image" Target="../media/image353.png"/><Relationship Id="rId252" Type="http://schemas.openxmlformats.org/officeDocument/2006/relationships/customXml" Target="../ink/ink128.xml"/><Relationship Id="rId47" Type="http://schemas.openxmlformats.org/officeDocument/2006/relationships/image" Target="../media/image28.png"/><Relationship Id="rId112" Type="http://schemas.openxmlformats.org/officeDocument/2006/relationships/customXml" Target="../ink/ink58.xml"/><Relationship Id="rId557" Type="http://schemas.openxmlformats.org/officeDocument/2006/relationships/image" Target="../media/image283.png"/><Relationship Id="rId764" Type="http://schemas.openxmlformats.org/officeDocument/2006/relationships/customXml" Target="../ink/ink384.xml"/><Relationship Id="rId196" Type="http://schemas.openxmlformats.org/officeDocument/2006/relationships/customXml" Target="../ink/ink100.xml"/><Relationship Id="rId417" Type="http://schemas.openxmlformats.org/officeDocument/2006/relationships/image" Target="../media/image213.png"/><Relationship Id="rId624" Type="http://schemas.openxmlformats.org/officeDocument/2006/relationships/customXml" Target="../ink/ink314.xml"/><Relationship Id="rId263" Type="http://schemas.openxmlformats.org/officeDocument/2006/relationships/image" Target="../media/image136.png"/><Relationship Id="rId470" Type="http://schemas.openxmlformats.org/officeDocument/2006/relationships/customXml" Target="../ink/ink237.xml"/><Relationship Id="rId58" Type="http://schemas.openxmlformats.org/officeDocument/2006/relationships/customXml" Target="../ink/ink31.xml"/><Relationship Id="rId123" Type="http://schemas.openxmlformats.org/officeDocument/2006/relationships/image" Target="../media/image66.png"/><Relationship Id="rId330" Type="http://schemas.openxmlformats.org/officeDocument/2006/relationships/customXml" Target="../ink/ink167.xml"/><Relationship Id="rId568" Type="http://schemas.openxmlformats.org/officeDocument/2006/relationships/customXml" Target="../ink/ink286.xml"/><Relationship Id="rId428" Type="http://schemas.openxmlformats.org/officeDocument/2006/relationships/customXml" Target="../ink/ink216.xml"/><Relationship Id="rId635" Type="http://schemas.openxmlformats.org/officeDocument/2006/relationships/image" Target="../media/image322.png"/><Relationship Id="rId274" Type="http://schemas.openxmlformats.org/officeDocument/2006/relationships/customXml" Target="../ink/ink139.xml"/><Relationship Id="rId481" Type="http://schemas.openxmlformats.org/officeDocument/2006/relationships/image" Target="../media/image245.png"/><Relationship Id="rId702" Type="http://schemas.openxmlformats.org/officeDocument/2006/relationships/customXml" Target="../ink/ink353.xml"/><Relationship Id="rId69" Type="http://schemas.openxmlformats.org/officeDocument/2006/relationships/image" Target="../media/image39.png"/><Relationship Id="rId134" Type="http://schemas.openxmlformats.org/officeDocument/2006/relationships/customXml" Target="../ink/ink69.xml"/><Relationship Id="rId579" Type="http://schemas.openxmlformats.org/officeDocument/2006/relationships/image" Target="../media/image294.png"/><Relationship Id="rId341" Type="http://schemas.openxmlformats.org/officeDocument/2006/relationships/image" Target="../media/image175.png"/><Relationship Id="rId439" Type="http://schemas.openxmlformats.org/officeDocument/2006/relationships/image" Target="../media/image224.png"/><Relationship Id="rId646" Type="http://schemas.openxmlformats.org/officeDocument/2006/relationships/customXml" Target="../ink/ink325.xml"/><Relationship Id="rId201" Type="http://schemas.openxmlformats.org/officeDocument/2006/relationships/image" Target="../media/image105.png"/><Relationship Id="rId285" Type="http://schemas.openxmlformats.org/officeDocument/2006/relationships/image" Target="../media/image147.png"/><Relationship Id="rId506" Type="http://schemas.openxmlformats.org/officeDocument/2006/relationships/customXml" Target="../ink/ink255.xml"/><Relationship Id="rId492" Type="http://schemas.openxmlformats.org/officeDocument/2006/relationships/customXml" Target="../ink/ink248.xml"/><Relationship Id="rId713" Type="http://schemas.openxmlformats.org/officeDocument/2006/relationships/image" Target="../media/image361.png"/><Relationship Id="rId145" Type="http://schemas.openxmlformats.org/officeDocument/2006/relationships/image" Target="../media/image77.png"/><Relationship Id="rId352" Type="http://schemas.openxmlformats.org/officeDocument/2006/relationships/customXml" Target="../ink/ink178.xml"/><Relationship Id="rId212" Type="http://schemas.openxmlformats.org/officeDocument/2006/relationships/customXml" Target="../ink/ink108.xml"/><Relationship Id="rId657" Type="http://schemas.openxmlformats.org/officeDocument/2006/relationships/image" Target="../media/image333.png"/><Relationship Id="rId296" Type="http://schemas.openxmlformats.org/officeDocument/2006/relationships/customXml" Target="../ink/ink150.xml"/><Relationship Id="rId517" Type="http://schemas.openxmlformats.org/officeDocument/2006/relationships/image" Target="../media/image263.png"/><Relationship Id="rId724" Type="http://schemas.openxmlformats.org/officeDocument/2006/relationships/customXml" Target="../ink/ink364.xml"/><Relationship Id="rId60" Type="http://schemas.openxmlformats.org/officeDocument/2006/relationships/customXml" Target="../ink/ink32.xml"/><Relationship Id="rId156" Type="http://schemas.openxmlformats.org/officeDocument/2006/relationships/customXml" Target="../ink/ink80.xml"/><Relationship Id="rId363" Type="http://schemas.openxmlformats.org/officeDocument/2006/relationships/image" Target="../media/image186.png"/><Relationship Id="rId570" Type="http://schemas.openxmlformats.org/officeDocument/2006/relationships/customXml" Target="../ink/ink287.xml"/><Relationship Id="rId223" Type="http://schemas.openxmlformats.org/officeDocument/2006/relationships/image" Target="../media/image116.png"/><Relationship Id="rId430" Type="http://schemas.openxmlformats.org/officeDocument/2006/relationships/customXml" Target="../ink/ink217.xml"/><Relationship Id="rId668" Type="http://schemas.openxmlformats.org/officeDocument/2006/relationships/customXml" Target="../ink/ink336.xml"/><Relationship Id="rId18" Type="http://schemas.openxmlformats.org/officeDocument/2006/relationships/customXml" Target="../ink/ink11.xml"/><Relationship Id="rId528" Type="http://schemas.openxmlformats.org/officeDocument/2006/relationships/customXml" Target="../ink/ink266.xml"/><Relationship Id="rId735" Type="http://schemas.openxmlformats.org/officeDocument/2006/relationships/image" Target="../media/image372.png"/><Relationship Id="rId167" Type="http://schemas.openxmlformats.org/officeDocument/2006/relationships/image" Target="../media/image88.png"/><Relationship Id="rId374" Type="http://schemas.openxmlformats.org/officeDocument/2006/relationships/customXml" Target="../ink/ink189.xml"/><Relationship Id="rId581" Type="http://schemas.openxmlformats.org/officeDocument/2006/relationships/image" Target="../media/image295.png"/><Relationship Id="rId71" Type="http://schemas.openxmlformats.org/officeDocument/2006/relationships/image" Target="../media/image40.png"/><Relationship Id="rId234" Type="http://schemas.openxmlformats.org/officeDocument/2006/relationships/customXml" Target="../ink/ink119.xml"/><Relationship Id="rId679" Type="http://schemas.openxmlformats.org/officeDocument/2006/relationships/image" Target="../media/image344.png"/><Relationship Id="rId2" Type="http://schemas.openxmlformats.org/officeDocument/2006/relationships/image" Target="../media/image6.png"/><Relationship Id="rId29" Type="http://schemas.openxmlformats.org/officeDocument/2006/relationships/image" Target="../media/image19.png"/><Relationship Id="rId441" Type="http://schemas.openxmlformats.org/officeDocument/2006/relationships/image" Target="../media/image225.png"/><Relationship Id="rId539" Type="http://schemas.openxmlformats.org/officeDocument/2006/relationships/image" Target="../media/image274.png"/><Relationship Id="rId746" Type="http://schemas.openxmlformats.org/officeDocument/2006/relationships/customXml" Target="../ink/ink375.xml"/><Relationship Id="rId178" Type="http://schemas.openxmlformats.org/officeDocument/2006/relationships/customXml" Target="../ink/ink91.xml"/><Relationship Id="rId301" Type="http://schemas.openxmlformats.org/officeDocument/2006/relationships/image" Target="../media/image155.png"/><Relationship Id="rId82" Type="http://schemas.openxmlformats.org/officeDocument/2006/relationships/customXml" Target="../ink/ink43.xml"/><Relationship Id="rId385" Type="http://schemas.openxmlformats.org/officeDocument/2006/relationships/image" Target="../media/image197.png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245" Type="http://schemas.openxmlformats.org/officeDocument/2006/relationships/image" Target="../media/image127.png"/><Relationship Id="rId452" Type="http://schemas.openxmlformats.org/officeDocument/2006/relationships/customXml" Target="../ink/ink228.xml"/><Relationship Id="rId105" Type="http://schemas.openxmlformats.org/officeDocument/2006/relationships/image" Target="../media/image57.png"/><Relationship Id="rId312" Type="http://schemas.openxmlformats.org/officeDocument/2006/relationships/customXml" Target="../ink/ink158.xml"/><Relationship Id="rId757" Type="http://schemas.openxmlformats.org/officeDocument/2006/relationships/image" Target="../media/image383.png"/><Relationship Id="rId93" Type="http://schemas.openxmlformats.org/officeDocument/2006/relationships/image" Target="../media/image51.png"/><Relationship Id="rId189" Type="http://schemas.openxmlformats.org/officeDocument/2006/relationships/image" Target="../media/image99.png"/><Relationship Id="rId396" Type="http://schemas.openxmlformats.org/officeDocument/2006/relationships/customXml" Target="../ink/ink200.xml"/><Relationship Id="rId617" Type="http://schemas.openxmlformats.org/officeDocument/2006/relationships/image" Target="../media/image313.png"/><Relationship Id="rId256" Type="http://schemas.openxmlformats.org/officeDocument/2006/relationships/customXml" Target="../ink/ink130.xml"/><Relationship Id="rId463" Type="http://schemas.openxmlformats.org/officeDocument/2006/relationships/image" Target="../media/image236.png"/><Relationship Id="rId670" Type="http://schemas.openxmlformats.org/officeDocument/2006/relationships/customXml" Target="../ink/ink337.xml"/><Relationship Id="rId116" Type="http://schemas.openxmlformats.org/officeDocument/2006/relationships/customXml" Target="../ink/ink60.xml"/><Relationship Id="rId323" Type="http://schemas.openxmlformats.org/officeDocument/2006/relationships/image" Target="../media/image166.png"/><Relationship Id="rId530" Type="http://schemas.openxmlformats.org/officeDocument/2006/relationships/customXml" Target="../ink/ink267.xml"/><Relationship Id="rId20" Type="http://schemas.openxmlformats.org/officeDocument/2006/relationships/customXml" Target="../ink/ink12.xml"/><Relationship Id="rId628" Type="http://schemas.openxmlformats.org/officeDocument/2006/relationships/customXml" Target="../ink/ink316.xml"/><Relationship Id="rId267" Type="http://schemas.openxmlformats.org/officeDocument/2006/relationships/image" Target="../media/image138.png"/><Relationship Id="rId474" Type="http://schemas.openxmlformats.org/officeDocument/2006/relationships/customXml" Target="../ink/ink239.xml"/><Relationship Id="rId127" Type="http://schemas.openxmlformats.org/officeDocument/2006/relationships/image" Target="../media/image68.png"/><Relationship Id="rId681" Type="http://schemas.openxmlformats.org/officeDocument/2006/relationships/image" Target="../media/image345.png"/><Relationship Id="rId31" Type="http://schemas.openxmlformats.org/officeDocument/2006/relationships/image" Target="../media/image20.png"/><Relationship Id="rId334" Type="http://schemas.openxmlformats.org/officeDocument/2006/relationships/customXml" Target="../ink/ink169.xml"/><Relationship Id="rId541" Type="http://schemas.openxmlformats.org/officeDocument/2006/relationships/image" Target="../media/image275.png"/><Relationship Id="rId639" Type="http://schemas.openxmlformats.org/officeDocument/2006/relationships/image" Target="../media/image324.png"/><Relationship Id="rId180" Type="http://schemas.openxmlformats.org/officeDocument/2006/relationships/customXml" Target="../ink/ink92.xml"/><Relationship Id="rId278" Type="http://schemas.openxmlformats.org/officeDocument/2006/relationships/customXml" Target="../ink/ink141.xml"/><Relationship Id="rId401" Type="http://schemas.openxmlformats.org/officeDocument/2006/relationships/image" Target="../media/image205.png"/><Relationship Id="rId303" Type="http://schemas.openxmlformats.org/officeDocument/2006/relationships/image" Target="../media/image156.png"/><Relationship Id="rId485" Type="http://schemas.openxmlformats.org/officeDocument/2006/relationships/image" Target="../media/image247.png"/><Relationship Id="rId692" Type="http://schemas.openxmlformats.org/officeDocument/2006/relationships/customXml" Target="../ink/ink348.xml"/><Relationship Id="rId706" Type="http://schemas.openxmlformats.org/officeDocument/2006/relationships/customXml" Target="../ink/ink355.xml"/><Relationship Id="rId748" Type="http://schemas.openxmlformats.org/officeDocument/2006/relationships/customXml" Target="../ink/ink376.xml"/><Relationship Id="rId42" Type="http://schemas.openxmlformats.org/officeDocument/2006/relationships/customXml" Target="../ink/ink23.xml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345" Type="http://schemas.openxmlformats.org/officeDocument/2006/relationships/image" Target="../media/image177.png"/><Relationship Id="rId387" Type="http://schemas.openxmlformats.org/officeDocument/2006/relationships/image" Target="../media/image198.png"/><Relationship Id="rId510" Type="http://schemas.openxmlformats.org/officeDocument/2006/relationships/customXml" Target="../ink/ink257.xml"/><Relationship Id="rId552" Type="http://schemas.openxmlformats.org/officeDocument/2006/relationships/customXml" Target="../ink/ink278.xml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191" Type="http://schemas.openxmlformats.org/officeDocument/2006/relationships/image" Target="../media/image100.png"/><Relationship Id="rId205" Type="http://schemas.openxmlformats.org/officeDocument/2006/relationships/image" Target="../media/image107.png"/><Relationship Id="rId247" Type="http://schemas.openxmlformats.org/officeDocument/2006/relationships/image" Target="../media/image128.png"/><Relationship Id="rId412" Type="http://schemas.openxmlformats.org/officeDocument/2006/relationships/customXml" Target="../ink/ink208.xml"/><Relationship Id="rId107" Type="http://schemas.openxmlformats.org/officeDocument/2006/relationships/image" Target="../media/image58.png"/><Relationship Id="rId289" Type="http://schemas.openxmlformats.org/officeDocument/2006/relationships/image" Target="../media/image149.png"/><Relationship Id="rId454" Type="http://schemas.openxmlformats.org/officeDocument/2006/relationships/customXml" Target="../ink/ink229.xml"/><Relationship Id="rId496" Type="http://schemas.openxmlformats.org/officeDocument/2006/relationships/customXml" Target="../ink/ink250.xml"/><Relationship Id="rId661" Type="http://schemas.openxmlformats.org/officeDocument/2006/relationships/image" Target="../media/image335.png"/><Relationship Id="rId717" Type="http://schemas.openxmlformats.org/officeDocument/2006/relationships/image" Target="../media/image363.png"/><Relationship Id="rId759" Type="http://schemas.openxmlformats.org/officeDocument/2006/relationships/image" Target="../media/image384.png"/><Relationship Id="rId11" Type="http://schemas.openxmlformats.org/officeDocument/2006/relationships/image" Target="../media/image10.png"/><Relationship Id="rId53" Type="http://schemas.openxmlformats.org/officeDocument/2006/relationships/image" Target="../media/image31.png"/><Relationship Id="rId149" Type="http://schemas.openxmlformats.org/officeDocument/2006/relationships/image" Target="../media/image79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customXml" Target="../ink/ink201.xml"/><Relationship Id="rId521" Type="http://schemas.openxmlformats.org/officeDocument/2006/relationships/image" Target="../media/image265.png"/><Relationship Id="rId563" Type="http://schemas.openxmlformats.org/officeDocument/2006/relationships/image" Target="../media/image286.png"/><Relationship Id="rId619" Type="http://schemas.openxmlformats.org/officeDocument/2006/relationships/image" Target="../media/image314.png"/><Relationship Id="rId95" Type="http://schemas.openxmlformats.org/officeDocument/2006/relationships/image" Target="../media/image52.png"/><Relationship Id="rId160" Type="http://schemas.openxmlformats.org/officeDocument/2006/relationships/customXml" Target="../ink/ink82.xml"/><Relationship Id="rId216" Type="http://schemas.openxmlformats.org/officeDocument/2006/relationships/customXml" Target="../ink/ink110.xml"/><Relationship Id="rId423" Type="http://schemas.openxmlformats.org/officeDocument/2006/relationships/image" Target="../media/image216.png"/><Relationship Id="rId258" Type="http://schemas.openxmlformats.org/officeDocument/2006/relationships/customXml" Target="../ink/ink131.xml"/><Relationship Id="rId465" Type="http://schemas.openxmlformats.org/officeDocument/2006/relationships/image" Target="../media/image237.png"/><Relationship Id="rId630" Type="http://schemas.openxmlformats.org/officeDocument/2006/relationships/customXml" Target="../ink/ink317.xml"/><Relationship Id="rId672" Type="http://schemas.openxmlformats.org/officeDocument/2006/relationships/customXml" Target="../ink/ink338.xml"/><Relationship Id="rId728" Type="http://schemas.openxmlformats.org/officeDocument/2006/relationships/customXml" Target="../ink/ink366.xml"/><Relationship Id="rId22" Type="http://schemas.openxmlformats.org/officeDocument/2006/relationships/customXml" Target="../ink/ink13.xml"/><Relationship Id="rId64" Type="http://schemas.openxmlformats.org/officeDocument/2006/relationships/customXml" Target="../ink/ink34.xml"/><Relationship Id="rId118" Type="http://schemas.openxmlformats.org/officeDocument/2006/relationships/customXml" Target="../ink/ink61.xml"/><Relationship Id="rId325" Type="http://schemas.openxmlformats.org/officeDocument/2006/relationships/image" Target="../media/image167.png"/><Relationship Id="rId367" Type="http://schemas.openxmlformats.org/officeDocument/2006/relationships/image" Target="../media/image188.png"/><Relationship Id="rId532" Type="http://schemas.openxmlformats.org/officeDocument/2006/relationships/customXml" Target="../ink/ink268.xml"/><Relationship Id="rId574" Type="http://schemas.openxmlformats.org/officeDocument/2006/relationships/customXml" Target="../ink/ink289.xml"/><Relationship Id="rId171" Type="http://schemas.openxmlformats.org/officeDocument/2006/relationships/image" Target="../media/image90.png"/><Relationship Id="rId227" Type="http://schemas.openxmlformats.org/officeDocument/2006/relationships/image" Target="../media/image118.png"/><Relationship Id="rId269" Type="http://schemas.openxmlformats.org/officeDocument/2006/relationships/image" Target="../media/image139.png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641" Type="http://schemas.openxmlformats.org/officeDocument/2006/relationships/image" Target="../media/image325.png"/><Relationship Id="rId683" Type="http://schemas.openxmlformats.org/officeDocument/2006/relationships/image" Target="../media/image346.png"/><Relationship Id="rId739" Type="http://schemas.openxmlformats.org/officeDocument/2006/relationships/image" Target="../media/image374.png"/><Relationship Id="rId33" Type="http://schemas.openxmlformats.org/officeDocument/2006/relationships/image" Target="../media/image21.png"/><Relationship Id="rId129" Type="http://schemas.openxmlformats.org/officeDocument/2006/relationships/image" Target="../media/image69.png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501" Type="http://schemas.openxmlformats.org/officeDocument/2006/relationships/image" Target="../media/image255.png"/><Relationship Id="rId543" Type="http://schemas.openxmlformats.org/officeDocument/2006/relationships/image" Target="../media/image276.png"/><Relationship Id="rId75" Type="http://schemas.openxmlformats.org/officeDocument/2006/relationships/image" Target="../media/image42.png"/><Relationship Id="rId140" Type="http://schemas.openxmlformats.org/officeDocument/2006/relationships/customXml" Target="../ink/ink72.xml"/><Relationship Id="rId182" Type="http://schemas.openxmlformats.org/officeDocument/2006/relationships/customXml" Target="../ink/ink93.xml"/><Relationship Id="rId378" Type="http://schemas.openxmlformats.org/officeDocument/2006/relationships/customXml" Target="../ink/ink191.xml"/><Relationship Id="rId403" Type="http://schemas.openxmlformats.org/officeDocument/2006/relationships/image" Target="../media/image206.png"/><Relationship Id="rId585" Type="http://schemas.openxmlformats.org/officeDocument/2006/relationships/image" Target="../media/image297.png"/><Relationship Id="rId750" Type="http://schemas.openxmlformats.org/officeDocument/2006/relationships/customXml" Target="../ink/ink377.xml"/><Relationship Id="rId6" Type="http://schemas.openxmlformats.org/officeDocument/2006/relationships/customXml" Target="../ink/ink5.xml"/><Relationship Id="rId238" Type="http://schemas.openxmlformats.org/officeDocument/2006/relationships/customXml" Target="../ink/ink121.xml"/><Relationship Id="rId445" Type="http://schemas.openxmlformats.org/officeDocument/2006/relationships/image" Target="../media/image227.png"/><Relationship Id="rId487" Type="http://schemas.openxmlformats.org/officeDocument/2006/relationships/image" Target="../media/image248.png"/><Relationship Id="rId610" Type="http://schemas.openxmlformats.org/officeDocument/2006/relationships/customXml" Target="../ink/ink307.xml"/><Relationship Id="rId652" Type="http://schemas.openxmlformats.org/officeDocument/2006/relationships/customXml" Target="../ink/ink328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291" Type="http://schemas.openxmlformats.org/officeDocument/2006/relationships/image" Target="../media/image150.png"/><Relationship Id="rId305" Type="http://schemas.openxmlformats.org/officeDocument/2006/relationships/image" Target="../media/image157.png"/><Relationship Id="rId347" Type="http://schemas.openxmlformats.org/officeDocument/2006/relationships/image" Target="../media/image178.png"/><Relationship Id="rId512" Type="http://schemas.openxmlformats.org/officeDocument/2006/relationships/customXml" Target="../ink/ink258.xml"/><Relationship Id="rId44" Type="http://schemas.openxmlformats.org/officeDocument/2006/relationships/customXml" Target="../ink/ink24.xml"/><Relationship Id="rId86" Type="http://schemas.openxmlformats.org/officeDocument/2006/relationships/customXml" Target="../ink/ink45.xml"/><Relationship Id="rId151" Type="http://schemas.openxmlformats.org/officeDocument/2006/relationships/image" Target="../media/image80.png"/><Relationship Id="rId389" Type="http://schemas.openxmlformats.org/officeDocument/2006/relationships/image" Target="../media/image199.png"/><Relationship Id="rId554" Type="http://schemas.openxmlformats.org/officeDocument/2006/relationships/customXml" Target="../ink/ink279.xml"/><Relationship Id="rId596" Type="http://schemas.openxmlformats.org/officeDocument/2006/relationships/customXml" Target="../ink/ink300.xml"/><Relationship Id="rId761" Type="http://schemas.openxmlformats.org/officeDocument/2006/relationships/image" Target="../media/image385.png"/><Relationship Id="rId193" Type="http://schemas.openxmlformats.org/officeDocument/2006/relationships/image" Target="../media/image101.png"/><Relationship Id="rId207" Type="http://schemas.openxmlformats.org/officeDocument/2006/relationships/image" Target="../media/image108.png"/><Relationship Id="rId249" Type="http://schemas.openxmlformats.org/officeDocument/2006/relationships/image" Target="../media/image129.png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498" Type="http://schemas.openxmlformats.org/officeDocument/2006/relationships/customXml" Target="../ink/ink251.xml"/><Relationship Id="rId621" Type="http://schemas.openxmlformats.org/officeDocument/2006/relationships/image" Target="../media/image315.png"/><Relationship Id="rId663" Type="http://schemas.openxmlformats.org/officeDocument/2006/relationships/image" Target="../media/image336.png"/><Relationship Id="rId13" Type="http://schemas.openxmlformats.org/officeDocument/2006/relationships/image" Target="../media/image11.png"/><Relationship Id="rId109" Type="http://schemas.openxmlformats.org/officeDocument/2006/relationships/image" Target="../media/image59.png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23" Type="http://schemas.openxmlformats.org/officeDocument/2006/relationships/image" Target="../media/image266.png"/><Relationship Id="rId719" Type="http://schemas.openxmlformats.org/officeDocument/2006/relationships/image" Target="../media/image364.png"/><Relationship Id="rId55" Type="http://schemas.openxmlformats.org/officeDocument/2006/relationships/image" Target="../media/image32.png"/><Relationship Id="rId97" Type="http://schemas.openxmlformats.org/officeDocument/2006/relationships/image" Target="../media/image53.png"/><Relationship Id="rId120" Type="http://schemas.openxmlformats.org/officeDocument/2006/relationships/customXml" Target="../ink/ink62.xml"/><Relationship Id="rId358" Type="http://schemas.openxmlformats.org/officeDocument/2006/relationships/customXml" Target="../ink/ink181.xml"/><Relationship Id="rId565" Type="http://schemas.openxmlformats.org/officeDocument/2006/relationships/image" Target="../media/image287.png"/><Relationship Id="rId730" Type="http://schemas.openxmlformats.org/officeDocument/2006/relationships/customXml" Target="../ink/ink367.xml"/><Relationship Id="rId162" Type="http://schemas.openxmlformats.org/officeDocument/2006/relationships/customXml" Target="../ink/ink83.xml"/><Relationship Id="rId218" Type="http://schemas.openxmlformats.org/officeDocument/2006/relationships/customXml" Target="../ink/ink111.xml"/><Relationship Id="rId425" Type="http://schemas.openxmlformats.org/officeDocument/2006/relationships/image" Target="../media/image217.png"/><Relationship Id="rId467" Type="http://schemas.openxmlformats.org/officeDocument/2006/relationships/image" Target="../media/image238.png"/><Relationship Id="rId632" Type="http://schemas.openxmlformats.org/officeDocument/2006/relationships/customXml" Target="../ink/ink318.xml"/><Relationship Id="rId271" Type="http://schemas.openxmlformats.org/officeDocument/2006/relationships/image" Target="../media/image140.png"/><Relationship Id="rId674" Type="http://schemas.openxmlformats.org/officeDocument/2006/relationships/customXml" Target="../ink/ink339.xml"/><Relationship Id="rId24" Type="http://schemas.openxmlformats.org/officeDocument/2006/relationships/customXml" Target="../ink/ink14.xml"/><Relationship Id="rId66" Type="http://schemas.openxmlformats.org/officeDocument/2006/relationships/customXml" Target="../ink/ink35.xml"/><Relationship Id="rId131" Type="http://schemas.openxmlformats.org/officeDocument/2006/relationships/image" Target="../media/image70.png"/><Relationship Id="rId327" Type="http://schemas.openxmlformats.org/officeDocument/2006/relationships/image" Target="../media/image168.png"/><Relationship Id="rId369" Type="http://schemas.openxmlformats.org/officeDocument/2006/relationships/image" Target="../media/image189.png"/><Relationship Id="rId534" Type="http://schemas.openxmlformats.org/officeDocument/2006/relationships/customXml" Target="../ink/ink269.xml"/><Relationship Id="rId576" Type="http://schemas.openxmlformats.org/officeDocument/2006/relationships/customXml" Target="../ink/ink290.xml"/><Relationship Id="rId741" Type="http://schemas.openxmlformats.org/officeDocument/2006/relationships/image" Target="../media/image375.png"/><Relationship Id="rId173" Type="http://schemas.openxmlformats.org/officeDocument/2006/relationships/image" Target="../media/image91.png"/><Relationship Id="rId229" Type="http://schemas.openxmlformats.org/officeDocument/2006/relationships/image" Target="../media/image119.png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601" Type="http://schemas.openxmlformats.org/officeDocument/2006/relationships/image" Target="../media/image305.png"/><Relationship Id="rId643" Type="http://schemas.openxmlformats.org/officeDocument/2006/relationships/image" Target="../media/image326.png"/><Relationship Id="rId240" Type="http://schemas.openxmlformats.org/officeDocument/2006/relationships/customXml" Target="../ink/ink122.xml"/><Relationship Id="rId478" Type="http://schemas.openxmlformats.org/officeDocument/2006/relationships/customXml" Target="../ink/ink241.xml"/><Relationship Id="rId685" Type="http://schemas.openxmlformats.org/officeDocument/2006/relationships/image" Target="../media/image347.png"/><Relationship Id="rId35" Type="http://schemas.openxmlformats.org/officeDocument/2006/relationships/image" Target="../media/image22.png"/><Relationship Id="rId77" Type="http://schemas.openxmlformats.org/officeDocument/2006/relationships/image" Target="../media/image43.png"/><Relationship Id="rId100" Type="http://schemas.openxmlformats.org/officeDocument/2006/relationships/customXml" Target="../ink/ink52.xml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503" Type="http://schemas.openxmlformats.org/officeDocument/2006/relationships/image" Target="../media/image256.png"/><Relationship Id="rId545" Type="http://schemas.openxmlformats.org/officeDocument/2006/relationships/image" Target="../media/image277.png"/><Relationship Id="rId587" Type="http://schemas.openxmlformats.org/officeDocument/2006/relationships/image" Target="../media/image298.png"/><Relationship Id="rId710" Type="http://schemas.openxmlformats.org/officeDocument/2006/relationships/customXml" Target="../ink/ink357.xml"/><Relationship Id="rId752" Type="http://schemas.openxmlformats.org/officeDocument/2006/relationships/customXml" Target="../ink/ink378.xml"/><Relationship Id="rId8" Type="http://schemas.openxmlformats.org/officeDocument/2006/relationships/customXml" Target="../ink/ink6.xml"/><Relationship Id="rId142" Type="http://schemas.openxmlformats.org/officeDocument/2006/relationships/customXml" Target="../ink/ink73.xml"/><Relationship Id="rId184" Type="http://schemas.openxmlformats.org/officeDocument/2006/relationships/customXml" Target="../ink/ink94.xml"/><Relationship Id="rId391" Type="http://schemas.openxmlformats.org/officeDocument/2006/relationships/image" Target="../media/image200.png"/><Relationship Id="rId405" Type="http://schemas.openxmlformats.org/officeDocument/2006/relationships/image" Target="../media/image207.png"/><Relationship Id="rId447" Type="http://schemas.openxmlformats.org/officeDocument/2006/relationships/image" Target="../media/image228.png"/><Relationship Id="rId612" Type="http://schemas.openxmlformats.org/officeDocument/2006/relationships/customXml" Target="../ink/ink308.xml"/><Relationship Id="rId251" Type="http://schemas.openxmlformats.org/officeDocument/2006/relationships/image" Target="../media/image130.png"/><Relationship Id="rId489" Type="http://schemas.openxmlformats.org/officeDocument/2006/relationships/image" Target="../media/image249.png"/><Relationship Id="rId654" Type="http://schemas.openxmlformats.org/officeDocument/2006/relationships/customXml" Target="../ink/ink329.xml"/><Relationship Id="rId696" Type="http://schemas.openxmlformats.org/officeDocument/2006/relationships/customXml" Target="../ink/ink350.xml"/><Relationship Id="rId46" Type="http://schemas.openxmlformats.org/officeDocument/2006/relationships/customXml" Target="../ink/ink25.xml"/><Relationship Id="rId293" Type="http://schemas.openxmlformats.org/officeDocument/2006/relationships/image" Target="../media/image151.png"/><Relationship Id="rId307" Type="http://schemas.openxmlformats.org/officeDocument/2006/relationships/image" Target="../media/image158.png"/><Relationship Id="rId349" Type="http://schemas.openxmlformats.org/officeDocument/2006/relationships/image" Target="../media/image179.png"/><Relationship Id="rId514" Type="http://schemas.openxmlformats.org/officeDocument/2006/relationships/customXml" Target="../ink/ink259.xml"/><Relationship Id="rId556" Type="http://schemas.openxmlformats.org/officeDocument/2006/relationships/customXml" Target="../ink/ink280.xml"/><Relationship Id="rId721" Type="http://schemas.openxmlformats.org/officeDocument/2006/relationships/image" Target="../media/image365.png"/><Relationship Id="rId763" Type="http://schemas.openxmlformats.org/officeDocument/2006/relationships/image" Target="../media/image386.png"/><Relationship Id="rId88" Type="http://schemas.openxmlformats.org/officeDocument/2006/relationships/customXml" Target="../ink/ink46.xml"/><Relationship Id="rId111" Type="http://schemas.openxmlformats.org/officeDocument/2006/relationships/image" Target="../media/image60.png"/><Relationship Id="rId153" Type="http://schemas.openxmlformats.org/officeDocument/2006/relationships/image" Target="../media/image81.png"/><Relationship Id="rId195" Type="http://schemas.openxmlformats.org/officeDocument/2006/relationships/image" Target="../media/image102.png"/><Relationship Id="rId209" Type="http://schemas.openxmlformats.org/officeDocument/2006/relationships/image" Target="../media/image109.png"/><Relationship Id="rId360" Type="http://schemas.openxmlformats.org/officeDocument/2006/relationships/customXml" Target="../ink/ink182.xml"/><Relationship Id="rId416" Type="http://schemas.openxmlformats.org/officeDocument/2006/relationships/customXml" Target="../ink/ink210.xml"/><Relationship Id="rId598" Type="http://schemas.openxmlformats.org/officeDocument/2006/relationships/customXml" Target="../ink/ink301.xml"/><Relationship Id="rId220" Type="http://schemas.openxmlformats.org/officeDocument/2006/relationships/customXml" Target="../ink/ink112.xml"/><Relationship Id="rId458" Type="http://schemas.openxmlformats.org/officeDocument/2006/relationships/customXml" Target="../ink/ink231.xml"/><Relationship Id="rId623" Type="http://schemas.openxmlformats.org/officeDocument/2006/relationships/image" Target="../media/image316.png"/><Relationship Id="rId665" Type="http://schemas.openxmlformats.org/officeDocument/2006/relationships/image" Target="../media/image337.png"/><Relationship Id="rId15" Type="http://schemas.openxmlformats.org/officeDocument/2006/relationships/image" Target="../media/image12.png"/><Relationship Id="rId57" Type="http://schemas.openxmlformats.org/officeDocument/2006/relationships/image" Target="../media/image33.png"/><Relationship Id="rId262" Type="http://schemas.openxmlformats.org/officeDocument/2006/relationships/customXml" Target="../ink/ink133.xml"/><Relationship Id="rId318" Type="http://schemas.openxmlformats.org/officeDocument/2006/relationships/customXml" Target="../ink/ink161.xml"/><Relationship Id="rId525" Type="http://schemas.openxmlformats.org/officeDocument/2006/relationships/image" Target="../media/image267.png"/><Relationship Id="rId567" Type="http://schemas.openxmlformats.org/officeDocument/2006/relationships/image" Target="../media/image288.png"/><Relationship Id="rId732" Type="http://schemas.openxmlformats.org/officeDocument/2006/relationships/customXml" Target="../ink/ink368.xml"/><Relationship Id="rId99" Type="http://schemas.openxmlformats.org/officeDocument/2006/relationships/image" Target="../media/image54.png"/><Relationship Id="rId122" Type="http://schemas.openxmlformats.org/officeDocument/2006/relationships/customXml" Target="../ink/ink63.xml"/><Relationship Id="rId164" Type="http://schemas.openxmlformats.org/officeDocument/2006/relationships/customXml" Target="../ink/ink84.xml"/><Relationship Id="rId371" Type="http://schemas.openxmlformats.org/officeDocument/2006/relationships/image" Target="../media/image190.png"/><Relationship Id="rId427" Type="http://schemas.openxmlformats.org/officeDocument/2006/relationships/image" Target="../media/image218.png"/><Relationship Id="rId469" Type="http://schemas.openxmlformats.org/officeDocument/2006/relationships/image" Target="../media/image239.png"/><Relationship Id="rId634" Type="http://schemas.openxmlformats.org/officeDocument/2006/relationships/customXml" Target="../ink/ink319.xml"/><Relationship Id="rId676" Type="http://schemas.openxmlformats.org/officeDocument/2006/relationships/customXml" Target="../ink/ink340.xml"/><Relationship Id="rId26" Type="http://schemas.openxmlformats.org/officeDocument/2006/relationships/customXml" Target="../ink/ink15.xml"/><Relationship Id="rId231" Type="http://schemas.openxmlformats.org/officeDocument/2006/relationships/image" Target="../media/image120.png"/><Relationship Id="rId273" Type="http://schemas.openxmlformats.org/officeDocument/2006/relationships/image" Target="../media/image141.png"/><Relationship Id="rId329" Type="http://schemas.openxmlformats.org/officeDocument/2006/relationships/image" Target="../media/image169.png"/><Relationship Id="rId480" Type="http://schemas.openxmlformats.org/officeDocument/2006/relationships/customXml" Target="../ink/ink242.xml"/><Relationship Id="rId536" Type="http://schemas.openxmlformats.org/officeDocument/2006/relationships/customXml" Target="../ink/ink270.xml"/><Relationship Id="rId701" Type="http://schemas.openxmlformats.org/officeDocument/2006/relationships/image" Target="../media/image355.png"/><Relationship Id="rId68" Type="http://schemas.openxmlformats.org/officeDocument/2006/relationships/customXml" Target="../ink/ink36.xml"/><Relationship Id="rId133" Type="http://schemas.openxmlformats.org/officeDocument/2006/relationships/image" Target="../media/image71.png"/><Relationship Id="rId175" Type="http://schemas.openxmlformats.org/officeDocument/2006/relationships/image" Target="../media/image92.png"/><Relationship Id="rId340" Type="http://schemas.openxmlformats.org/officeDocument/2006/relationships/customXml" Target="../ink/ink172.xml"/><Relationship Id="rId578" Type="http://schemas.openxmlformats.org/officeDocument/2006/relationships/customXml" Target="../ink/ink291.xml"/><Relationship Id="rId743" Type="http://schemas.openxmlformats.org/officeDocument/2006/relationships/image" Target="../media/image376.png"/><Relationship Id="rId200" Type="http://schemas.openxmlformats.org/officeDocument/2006/relationships/customXml" Target="../ink/ink102.xml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603" Type="http://schemas.openxmlformats.org/officeDocument/2006/relationships/image" Target="../media/image306.png"/><Relationship Id="rId645" Type="http://schemas.openxmlformats.org/officeDocument/2006/relationships/image" Target="../media/image327.png"/><Relationship Id="rId687" Type="http://schemas.openxmlformats.org/officeDocument/2006/relationships/image" Target="../media/image348.png"/><Relationship Id="rId242" Type="http://schemas.openxmlformats.org/officeDocument/2006/relationships/customXml" Target="../ink/ink123.xml"/><Relationship Id="rId284" Type="http://schemas.openxmlformats.org/officeDocument/2006/relationships/customXml" Target="../ink/ink144.xml"/><Relationship Id="rId491" Type="http://schemas.openxmlformats.org/officeDocument/2006/relationships/image" Target="../media/image250.png"/><Relationship Id="rId505" Type="http://schemas.openxmlformats.org/officeDocument/2006/relationships/image" Target="../media/image257.png"/><Relationship Id="rId712" Type="http://schemas.openxmlformats.org/officeDocument/2006/relationships/customXml" Target="../ink/ink358.xml"/><Relationship Id="rId37" Type="http://schemas.openxmlformats.org/officeDocument/2006/relationships/image" Target="../media/image23.png"/><Relationship Id="rId79" Type="http://schemas.openxmlformats.org/officeDocument/2006/relationships/image" Target="../media/image44.png"/><Relationship Id="rId102" Type="http://schemas.openxmlformats.org/officeDocument/2006/relationships/customXml" Target="../ink/ink53.xml"/><Relationship Id="rId144" Type="http://schemas.openxmlformats.org/officeDocument/2006/relationships/customXml" Target="../ink/ink74.xml"/><Relationship Id="rId547" Type="http://schemas.openxmlformats.org/officeDocument/2006/relationships/image" Target="../media/image278.png"/><Relationship Id="rId589" Type="http://schemas.openxmlformats.org/officeDocument/2006/relationships/image" Target="../media/image299.png"/><Relationship Id="rId754" Type="http://schemas.openxmlformats.org/officeDocument/2006/relationships/customXml" Target="../ink/ink379.xml"/><Relationship Id="rId90" Type="http://schemas.openxmlformats.org/officeDocument/2006/relationships/customXml" Target="../ink/ink47.xml"/><Relationship Id="rId186" Type="http://schemas.openxmlformats.org/officeDocument/2006/relationships/customXml" Target="../ink/ink95.xml"/><Relationship Id="rId351" Type="http://schemas.openxmlformats.org/officeDocument/2006/relationships/image" Target="../media/image180.png"/><Relationship Id="rId393" Type="http://schemas.openxmlformats.org/officeDocument/2006/relationships/image" Target="../media/image201.png"/><Relationship Id="rId407" Type="http://schemas.openxmlformats.org/officeDocument/2006/relationships/image" Target="../media/image208.png"/><Relationship Id="rId449" Type="http://schemas.openxmlformats.org/officeDocument/2006/relationships/image" Target="../media/image229.png"/><Relationship Id="rId614" Type="http://schemas.openxmlformats.org/officeDocument/2006/relationships/customXml" Target="../ink/ink309.xml"/><Relationship Id="rId656" Type="http://schemas.openxmlformats.org/officeDocument/2006/relationships/customXml" Target="../ink/ink330.xml"/><Relationship Id="rId211" Type="http://schemas.openxmlformats.org/officeDocument/2006/relationships/image" Target="../media/image110.png"/><Relationship Id="rId253" Type="http://schemas.openxmlformats.org/officeDocument/2006/relationships/image" Target="../media/image131.png"/><Relationship Id="rId295" Type="http://schemas.openxmlformats.org/officeDocument/2006/relationships/image" Target="../media/image152.png"/><Relationship Id="rId309" Type="http://schemas.openxmlformats.org/officeDocument/2006/relationships/image" Target="../media/image159.png"/><Relationship Id="rId460" Type="http://schemas.openxmlformats.org/officeDocument/2006/relationships/customXml" Target="../ink/ink232.xml"/><Relationship Id="rId516" Type="http://schemas.openxmlformats.org/officeDocument/2006/relationships/customXml" Target="../ink/ink260.xml"/><Relationship Id="rId698" Type="http://schemas.openxmlformats.org/officeDocument/2006/relationships/customXml" Target="../ink/ink351.xml"/><Relationship Id="rId48" Type="http://schemas.openxmlformats.org/officeDocument/2006/relationships/customXml" Target="../ink/ink26.xml"/><Relationship Id="rId113" Type="http://schemas.openxmlformats.org/officeDocument/2006/relationships/image" Target="../media/image61.png"/><Relationship Id="rId320" Type="http://schemas.openxmlformats.org/officeDocument/2006/relationships/customXml" Target="../ink/ink162.xml"/><Relationship Id="rId558" Type="http://schemas.openxmlformats.org/officeDocument/2006/relationships/customXml" Target="../ink/ink281.xml"/><Relationship Id="rId723" Type="http://schemas.openxmlformats.org/officeDocument/2006/relationships/image" Target="../media/image366.png"/><Relationship Id="rId765" Type="http://schemas.openxmlformats.org/officeDocument/2006/relationships/image" Target="../media/image387.png"/><Relationship Id="rId155" Type="http://schemas.openxmlformats.org/officeDocument/2006/relationships/image" Target="../media/image82.png"/><Relationship Id="rId197" Type="http://schemas.openxmlformats.org/officeDocument/2006/relationships/image" Target="../media/image103.png"/><Relationship Id="rId362" Type="http://schemas.openxmlformats.org/officeDocument/2006/relationships/customXml" Target="../ink/ink183.xml"/><Relationship Id="rId418" Type="http://schemas.openxmlformats.org/officeDocument/2006/relationships/customXml" Target="../ink/ink211.xml"/><Relationship Id="rId625" Type="http://schemas.openxmlformats.org/officeDocument/2006/relationships/image" Target="../media/image317.png"/><Relationship Id="rId222" Type="http://schemas.openxmlformats.org/officeDocument/2006/relationships/customXml" Target="../ink/ink113.xml"/><Relationship Id="rId264" Type="http://schemas.openxmlformats.org/officeDocument/2006/relationships/customXml" Target="../ink/ink134.xml"/><Relationship Id="rId471" Type="http://schemas.openxmlformats.org/officeDocument/2006/relationships/image" Target="../media/image240.png"/><Relationship Id="rId667" Type="http://schemas.openxmlformats.org/officeDocument/2006/relationships/image" Target="../media/image338.png"/><Relationship Id="rId17" Type="http://schemas.openxmlformats.org/officeDocument/2006/relationships/image" Target="../media/image13.png"/><Relationship Id="rId59" Type="http://schemas.openxmlformats.org/officeDocument/2006/relationships/image" Target="../media/image34.png"/><Relationship Id="rId124" Type="http://schemas.openxmlformats.org/officeDocument/2006/relationships/customXml" Target="../ink/ink64.xml"/><Relationship Id="rId527" Type="http://schemas.openxmlformats.org/officeDocument/2006/relationships/image" Target="../media/image268.png"/><Relationship Id="rId569" Type="http://schemas.openxmlformats.org/officeDocument/2006/relationships/image" Target="../media/image289.png"/><Relationship Id="rId734" Type="http://schemas.openxmlformats.org/officeDocument/2006/relationships/customXml" Target="../ink/ink369.xml"/><Relationship Id="rId70" Type="http://schemas.openxmlformats.org/officeDocument/2006/relationships/customXml" Target="../ink/ink37.xml"/><Relationship Id="rId166" Type="http://schemas.openxmlformats.org/officeDocument/2006/relationships/customXml" Target="../ink/ink85.xml"/><Relationship Id="rId331" Type="http://schemas.openxmlformats.org/officeDocument/2006/relationships/image" Target="../media/image170.png"/><Relationship Id="rId373" Type="http://schemas.openxmlformats.org/officeDocument/2006/relationships/image" Target="../media/image191.png"/><Relationship Id="rId429" Type="http://schemas.openxmlformats.org/officeDocument/2006/relationships/image" Target="../media/image219.png"/><Relationship Id="rId580" Type="http://schemas.openxmlformats.org/officeDocument/2006/relationships/customXml" Target="../ink/ink292.xml"/><Relationship Id="rId636" Type="http://schemas.openxmlformats.org/officeDocument/2006/relationships/customXml" Target="../ink/ink320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1.png"/><Relationship Id="rId440" Type="http://schemas.openxmlformats.org/officeDocument/2006/relationships/customXml" Target="../ink/ink222.xml"/><Relationship Id="rId678" Type="http://schemas.openxmlformats.org/officeDocument/2006/relationships/customXml" Target="../ink/ink341.xml"/><Relationship Id="rId28" Type="http://schemas.openxmlformats.org/officeDocument/2006/relationships/customXml" Target="../ink/ink16.xml"/><Relationship Id="rId275" Type="http://schemas.openxmlformats.org/officeDocument/2006/relationships/image" Target="../media/image142.png"/><Relationship Id="rId300" Type="http://schemas.openxmlformats.org/officeDocument/2006/relationships/customXml" Target="../ink/ink152.xml"/><Relationship Id="rId482" Type="http://schemas.openxmlformats.org/officeDocument/2006/relationships/customXml" Target="../ink/ink243.xml"/><Relationship Id="rId538" Type="http://schemas.openxmlformats.org/officeDocument/2006/relationships/customXml" Target="../ink/ink271.xml"/><Relationship Id="rId703" Type="http://schemas.openxmlformats.org/officeDocument/2006/relationships/image" Target="../media/image356.png"/><Relationship Id="rId745" Type="http://schemas.openxmlformats.org/officeDocument/2006/relationships/image" Target="../media/image377.png"/><Relationship Id="rId81" Type="http://schemas.openxmlformats.org/officeDocument/2006/relationships/image" Target="../media/image45.png"/><Relationship Id="rId135" Type="http://schemas.openxmlformats.org/officeDocument/2006/relationships/image" Target="../media/image72.png"/><Relationship Id="rId177" Type="http://schemas.openxmlformats.org/officeDocument/2006/relationships/image" Target="../media/image93.png"/><Relationship Id="rId342" Type="http://schemas.openxmlformats.org/officeDocument/2006/relationships/customXml" Target="../ink/ink173.xml"/><Relationship Id="rId384" Type="http://schemas.openxmlformats.org/officeDocument/2006/relationships/customXml" Target="../ink/ink194.xml"/><Relationship Id="rId591" Type="http://schemas.openxmlformats.org/officeDocument/2006/relationships/image" Target="../media/image300.png"/><Relationship Id="rId605" Type="http://schemas.openxmlformats.org/officeDocument/2006/relationships/image" Target="../media/image307.png"/><Relationship Id="rId202" Type="http://schemas.openxmlformats.org/officeDocument/2006/relationships/customXml" Target="../ink/ink103.xml"/><Relationship Id="rId244" Type="http://schemas.openxmlformats.org/officeDocument/2006/relationships/customXml" Target="../ink/ink124.xml"/><Relationship Id="rId647" Type="http://schemas.openxmlformats.org/officeDocument/2006/relationships/image" Target="../media/image328.png"/><Relationship Id="rId689" Type="http://schemas.openxmlformats.org/officeDocument/2006/relationships/image" Target="../media/image349.png"/><Relationship Id="rId39" Type="http://schemas.openxmlformats.org/officeDocument/2006/relationships/image" Target="../media/image24.png"/><Relationship Id="rId286" Type="http://schemas.openxmlformats.org/officeDocument/2006/relationships/customXml" Target="../ink/ink145.xml"/><Relationship Id="rId451" Type="http://schemas.openxmlformats.org/officeDocument/2006/relationships/image" Target="../media/image230.png"/><Relationship Id="rId493" Type="http://schemas.openxmlformats.org/officeDocument/2006/relationships/image" Target="../media/image251.png"/><Relationship Id="rId507" Type="http://schemas.openxmlformats.org/officeDocument/2006/relationships/image" Target="../media/image258.png"/><Relationship Id="rId549" Type="http://schemas.openxmlformats.org/officeDocument/2006/relationships/image" Target="../media/image279.png"/><Relationship Id="rId714" Type="http://schemas.openxmlformats.org/officeDocument/2006/relationships/customXml" Target="../ink/ink359.xml"/><Relationship Id="rId756" Type="http://schemas.openxmlformats.org/officeDocument/2006/relationships/customXml" Target="../ink/ink380.xml"/><Relationship Id="rId50" Type="http://schemas.openxmlformats.org/officeDocument/2006/relationships/customXml" Target="../ink/ink27.xml"/><Relationship Id="rId104" Type="http://schemas.openxmlformats.org/officeDocument/2006/relationships/customXml" Target="../ink/ink54.xml"/><Relationship Id="rId146" Type="http://schemas.openxmlformats.org/officeDocument/2006/relationships/customXml" Target="../ink/ink75.xml"/><Relationship Id="rId188" Type="http://schemas.openxmlformats.org/officeDocument/2006/relationships/customXml" Target="../ink/ink96.xml"/><Relationship Id="rId311" Type="http://schemas.openxmlformats.org/officeDocument/2006/relationships/image" Target="../media/image160.png"/><Relationship Id="rId353" Type="http://schemas.openxmlformats.org/officeDocument/2006/relationships/image" Target="../media/image181.png"/><Relationship Id="rId395" Type="http://schemas.openxmlformats.org/officeDocument/2006/relationships/image" Target="../media/image202.png"/><Relationship Id="rId409" Type="http://schemas.openxmlformats.org/officeDocument/2006/relationships/image" Target="../media/image209.png"/><Relationship Id="rId560" Type="http://schemas.openxmlformats.org/officeDocument/2006/relationships/customXml" Target="../ink/ink282.xml"/><Relationship Id="rId92" Type="http://schemas.openxmlformats.org/officeDocument/2006/relationships/customXml" Target="../ink/ink48.xml"/><Relationship Id="rId213" Type="http://schemas.openxmlformats.org/officeDocument/2006/relationships/image" Target="../media/image111.png"/><Relationship Id="rId420" Type="http://schemas.openxmlformats.org/officeDocument/2006/relationships/customXml" Target="../ink/ink212.xml"/><Relationship Id="rId616" Type="http://schemas.openxmlformats.org/officeDocument/2006/relationships/customXml" Target="../ink/ink310.xml"/><Relationship Id="rId658" Type="http://schemas.openxmlformats.org/officeDocument/2006/relationships/customXml" Target="../ink/ink331.xml"/><Relationship Id="rId255" Type="http://schemas.openxmlformats.org/officeDocument/2006/relationships/image" Target="../media/image132.png"/><Relationship Id="rId297" Type="http://schemas.openxmlformats.org/officeDocument/2006/relationships/image" Target="../media/image153.png"/><Relationship Id="rId462" Type="http://schemas.openxmlformats.org/officeDocument/2006/relationships/customXml" Target="../ink/ink233.xml"/><Relationship Id="rId518" Type="http://schemas.openxmlformats.org/officeDocument/2006/relationships/customXml" Target="../ink/ink261.xml"/><Relationship Id="rId725" Type="http://schemas.openxmlformats.org/officeDocument/2006/relationships/image" Target="../media/image367.png"/><Relationship Id="rId115" Type="http://schemas.openxmlformats.org/officeDocument/2006/relationships/image" Target="../media/image62.png"/><Relationship Id="rId157" Type="http://schemas.openxmlformats.org/officeDocument/2006/relationships/image" Target="../media/image83.png"/><Relationship Id="rId322" Type="http://schemas.openxmlformats.org/officeDocument/2006/relationships/customXml" Target="../ink/ink163.xml"/><Relationship Id="rId364" Type="http://schemas.openxmlformats.org/officeDocument/2006/relationships/customXml" Target="../ink/ink184.xml"/><Relationship Id="rId767" Type="http://schemas.openxmlformats.org/officeDocument/2006/relationships/image" Target="../media/image388.png"/><Relationship Id="rId61" Type="http://schemas.openxmlformats.org/officeDocument/2006/relationships/image" Target="../media/image35.png"/><Relationship Id="rId199" Type="http://schemas.openxmlformats.org/officeDocument/2006/relationships/image" Target="../media/image104.png"/><Relationship Id="rId571" Type="http://schemas.openxmlformats.org/officeDocument/2006/relationships/image" Target="../media/image290.png"/><Relationship Id="rId627" Type="http://schemas.openxmlformats.org/officeDocument/2006/relationships/image" Target="../media/image318.png"/><Relationship Id="rId669" Type="http://schemas.openxmlformats.org/officeDocument/2006/relationships/image" Target="../media/image339.png"/><Relationship Id="rId19" Type="http://schemas.openxmlformats.org/officeDocument/2006/relationships/image" Target="../media/image14.png"/><Relationship Id="rId224" Type="http://schemas.openxmlformats.org/officeDocument/2006/relationships/customXml" Target="../ink/ink114.xml"/><Relationship Id="rId266" Type="http://schemas.openxmlformats.org/officeDocument/2006/relationships/customXml" Target="../ink/ink135.xml"/><Relationship Id="rId431" Type="http://schemas.openxmlformats.org/officeDocument/2006/relationships/image" Target="../media/image220.png"/><Relationship Id="rId473" Type="http://schemas.openxmlformats.org/officeDocument/2006/relationships/image" Target="../media/image241.png"/><Relationship Id="rId529" Type="http://schemas.openxmlformats.org/officeDocument/2006/relationships/image" Target="../media/image269.png"/><Relationship Id="rId680" Type="http://schemas.openxmlformats.org/officeDocument/2006/relationships/customXml" Target="../ink/ink342.xml"/><Relationship Id="rId736" Type="http://schemas.openxmlformats.org/officeDocument/2006/relationships/customXml" Target="../ink/ink370.xml"/><Relationship Id="rId30" Type="http://schemas.openxmlformats.org/officeDocument/2006/relationships/customXml" Target="../ink/ink17.xml"/><Relationship Id="rId126" Type="http://schemas.openxmlformats.org/officeDocument/2006/relationships/customXml" Target="../ink/ink65.xml"/><Relationship Id="rId168" Type="http://schemas.openxmlformats.org/officeDocument/2006/relationships/customXml" Target="../ink/ink86.xml"/><Relationship Id="rId333" Type="http://schemas.openxmlformats.org/officeDocument/2006/relationships/image" Target="../media/image171.png"/><Relationship Id="rId540" Type="http://schemas.openxmlformats.org/officeDocument/2006/relationships/customXml" Target="../ink/ink272.xml"/><Relationship Id="rId72" Type="http://schemas.openxmlformats.org/officeDocument/2006/relationships/customXml" Target="../ink/ink38.xml"/><Relationship Id="rId375" Type="http://schemas.openxmlformats.org/officeDocument/2006/relationships/image" Target="../media/image192.png"/><Relationship Id="rId582" Type="http://schemas.openxmlformats.org/officeDocument/2006/relationships/customXml" Target="../ink/ink293.xml"/><Relationship Id="rId638" Type="http://schemas.openxmlformats.org/officeDocument/2006/relationships/customXml" Target="../ink/ink321.xml"/><Relationship Id="rId3" Type="http://schemas.openxmlformats.org/officeDocument/2006/relationships/image" Target="../media/image7.emf"/><Relationship Id="rId235" Type="http://schemas.openxmlformats.org/officeDocument/2006/relationships/image" Target="../media/image122.png"/><Relationship Id="rId277" Type="http://schemas.openxmlformats.org/officeDocument/2006/relationships/image" Target="../media/image143.png"/><Relationship Id="rId400" Type="http://schemas.openxmlformats.org/officeDocument/2006/relationships/customXml" Target="../ink/ink202.xml"/><Relationship Id="rId442" Type="http://schemas.openxmlformats.org/officeDocument/2006/relationships/customXml" Target="../ink/ink223.xml"/><Relationship Id="rId484" Type="http://schemas.openxmlformats.org/officeDocument/2006/relationships/customXml" Target="../ink/ink244.xml"/><Relationship Id="rId705" Type="http://schemas.openxmlformats.org/officeDocument/2006/relationships/image" Target="../media/image357.png"/><Relationship Id="rId137" Type="http://schemas.openxmlformats.org/officeDocument/2006/relationships/image" Target="../media/image73.png"/><Relationship Id="rId302" Type="http://schemas.openxmlformats.org/officeDocument/2006/relationships/customXml" Target="../ink/ink153.xml"/><Relationship Id="rId344" Type="http://schemas.openxmlformats.org/officeDocument/2006/relationships/customXml" Target="../ink/ink174.xml"/><Relationship Id="rId691" Type="http://schemas.openxmlformats.org/officeDocument/2006/relationships/image" Target="../media/image350.png"/><Relationship Id="rId747" Type="http://schemas.openxmlformats.org/officeDocument/2006/relationships/image" Target="../media/image378.png"/><Relationship Id="rId41" Type="http://schemas.openxmlformats.org/officeDocument/2006/relationships/image" Target="../media/image25.png"/><Relationship Id="rId83" Type="http://schemas.openxmlformats.org/officeDocument/2006/relationships/image" Target="../media/image46.png"/><Relationship Id="rId179" Type="http://schemas.openxmlformats.org/officeDocument/2006/relationships/image" Target="../media/image94.png"/><Relationship Id="rId386" Type="http://schemas.openxmlformats.org/officeDocument/2006/relationships/customXml" Target="../ink/ink195.xml"/><Relationship Id="rId551" Type="http://schemas.openxmlformats.org/officeDocument/2006/relationships/image" Target="../media/image280.png"/><Relationship Id="rId593" Type="http://schemas.openxmlformats.org/officeDocument/2006/relationships/image" Target="../media/image301.png"/><Relationship Id="rId607" Type="http://schemas.openxmlformats.org/officeDocument/2006/relationships/image" Target="../media/image308.png"/><Relationship Id="rId649" Type="http://schemas.openxmlformats.org/officeDocument/2006/relationships/image" Target="../media/image329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46" Type="http://schemas.openxmlformats.org/officeDocument/2006/relationships/customXml" Target="../ink/ink125.xml"/><Relationship Id="rId288" Type="http://schemas.openxmlformats.org/officeDocument/2006/relationships/customXml" Target="../ink/ink146.xml"/><Relationship Id="rId411" Type="http://schemas.openxmlformats.org/officeDocument/2006/relationships/image" Target="../media/image210.png"/><Relationship Id="rId453" Type="http://schemas.openxmlformats.org/officeDocument/2006/relationships/image" Target="../media/image231.png"/><Relationship Id="rId509" Type="http://schemas.openxmlformats.org/officeDocument/2006/relationships/image" Target="../media/image259.png"/><Relationship Id="rId660" Type="http://schemas.openxmlformats.org/officeDocument/2006/relationships/customXml" Target="../ink/ink332.xml"/><Relationship Id="rId106" Type="http://schemas.openxmlformats.org/officeDocument/2006/relationships/customXml" Target="../ink/ink55.xml"/><Relationship Id="rId313" Type="http://schemas.openxmlformats.org/officeDocument/2006/relationships/image" Target="../media/image161.png"/><Relationship Id="rId495" Type="http://schemas.openxmlformats.org/officeDocument/2006/relationships/image" Target="../media/image252.png"/><Relationship Id="rId716" Type="http://schemas.openxmlformats.org/officeDocument/2006/relationships/customXml" Target="../ink/ink360.xml"/><Relationship Id="rId758" Type="http://schemas.openxmlformats.org/officeDocument/2006/relationships/customXml" Target="../ink/ink381.xml"/><Relationship Id="rId10" Type="http://schemas.openxmlformats.org/officeDocument/2006/relationships/customXml" Target="../ink/ink7.xml"/><Relationship Id="rId52" Type="http://schemas.openxmlformats.org/officeDocument/2006/relationships/customXml" Target="../ink/ink28.xml"/><Relationship Id="rId94" Type="http://schemas.openxmlformats.org/officeDocument/2006/relationships/customXml" Target="../ink/ink49.xml"/><Relationship Id="rId148" Type="http://schemas.openxmlformats.org/officeDocument/2006/relationships/customXml" Target="../ink/ink76.xml"/><Relationship Id="rId355" Type="http://schemas.openxmlformats.org/officeDocument/2006/relationships/image" Target="../media/image182.png"/><Relationship Id="rId397" Type="http://schemas.openxmlformats.org/officeDocument/2006/relationships/image" Target="../media/image203.png"/><Relationship Id="rId520" Type="http://schemas.openxmlformats.org/officeDocument/2006/relationships/customXml" Target="../ink/ink262.xml"/><Relationship Id="rId562" Type="http://schemas.openxmlformats.org/officeDocument/2006/relationships/customXml" Target="../ink/ink283.xml"/><Relationship Id="rId618" Type="http://schemas.openxmlformats.org/officeDocument/2006/relationships/customXml" Target="../ink/ink311.xml"/><Relationship Id="rId215" Type="http://schemas.openxmlformats.org/officeDocument/2006/relationships/image" Target="../media/image112.png"/><Relationship Id="rId257" Type="http://schemas.openxmlformats.org/officeDocument/2006/relationships/image" Target="../media/image133.png"/><Relationship Id="rId422" Type="http://schemas.openxmlformats.org/officeDocument/2006/relationships/customXml" Target="../ink/ink213.xml"/><Relationship Id="rId464" Type="http://schemas.openxmlformats.org/officeDocument/2006/relationships/customXml" Target="../ink/ink234.xml"/><Relationship Id="rId299" Type="http://schemas.openxmlformats.org/officeDocument/2006/relationships/image" Target="../media/image154.png"/><Relationship Id="rId727" Type="http://schemas.openxmlformats.org/officeDocument/2006/relationships/image" Target="../media/image368.png"/><Relationship Id="rId63" Type="http://schemas.openxmlformats.org/officeDocument/2006/relationships/image" Target="../media/image36.png"/><Relationship Id="rId159" Type="http://schemas.openxmlformats.org/officeDocument/2006/relationships/image" Target="../media/image84.png"/><Relationship Id="rId366" Type="http://schemas.openxmlformats.org/officeDocument/2006/relationships/customXml" Target="../ink/ink185.xml"/><Relationship Id="rId573" Type="http://schemas.openxmlformats.org/officeDocument/2006/relationships/image" Target="../media/image291.png"/><Relationship Id="rId226" Type="http://schemas.openxmlformats.org/officeDocument/2006/relationships/customXml" Target="../ink/ink115.xml"/><Relationship Id="rId433" Type="http://schemas.openxmlformats.org/officeDocument/2006/relationships/image" Target="../media/image221.png"/><Relationship Id="rId640" Type="http://schemas.openxmlformats.org/officeDocument/2006/relationships/customXml" Target="../ink/ink322.xml"/><Relationship Id="rId738" Type="http://schemas.openxmlformats.org/officeDocument/2006/relationships/customXml" Target="../ink/ink371.xml"/><Relationship Id="rId74" Type="http://schemas.openxmlformats.org/officeDocument/2006/relationships/customXml" Target="../ink/ink39.xml"/><Relationship Id="rId377" Type="http://schemas.openxmlformats.org/officeDocument/2006/relationships/image" Target="../media/image193.png"/><Relationship Id="rId500" Type="http://schemas.openxmlformats.org/officeDocument/2006/relationships/customXml" Target="../ink/ink252.xml"/><Relationship Id="rId584" Type="http://schemas.openxmlformats.org/officeDocument/2006/relationships/customXml" Target="../ink/ink294.xml"/><Relationship Id="rId5" Type="http://schemas.openxmlformats.org/officeDocument/2006/relationships/image" Target="../media/image9.png"/><Relationship Id="rId237" Type="http://schemas.openxmlformats.org/officeDocument/2006/relationships/image" Target="../media/image123.png"/><Relationship Id="rId444" Type="http://schemas.openxmlformats.org/officeDocument/2006/relationships/customXml" Target="../ink/ink224.xml"/><Relationship Id="rId651" Type="http://schemas.openxmlformats.org/officeDocument/2006/relationships/image" Target="../media/image330.png"/><Relationship Id="rId749" Type="http://schemas.openxmlformats.org/officeDocument/2006/relationships/image" Target="../media/image379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88" Type="http://schemas.openxmlformats.org/officeDocument/2006/relationships/customXml" Target="../ink/ink196.xml"/><Relationship Id="rId511" Type="http://schemas.openxmlformats.org/officeDocument/2006/relationships/image" Target="../media/image260.png"/><Relationship Id="rId609" Type="http://schemas.openxmlformats.org/officeDocument/2006/relationships/image" Target="../media/image309.png"/><Relationship Id="rId85" Type="http://schemas.openxmlformats.org/officeDocument/2006/relationships/image" Target="../media/image47.png"/><Relationship Id="rId150" Type="http://schemas.openxmlformats.org/officeDocument/2006/relationships/customXml" Target="../ink/ink77.xml"/><Relationship Id="rId595" Type="http://schemas.openxmlformats.org/officeDocument/2006/relationships/image" Target="../media/image302.png"/><Relationship Id="rId248" Type="http://schemas.openxmlformats.org/officeDocument/2006/relationships/customXml" Target="../ink/ink126.xml"/><Relationship Id="rId455" Type="http://schemas.openxmlformats.org/officeDocument/2006/relationships/image" Target="../media/image232.png"/><Relationship Id="rId662" Type="http://schemas.openxmlformats.org/officeDocument/2006/relationships/customXml" Target="../ink/ink333.xml"/><Relationship Id="rId12" Type="http://schemas.openxmlformats.org/officeDocument/2006/relationships/customXml" Target="../ink/ink8.xml"/><Relationship Id="rId108" Type="http://schemas.openxmlformats.org/officeDocument/2006/relationships/customXml" Target="../ink/ink56.xml"/><Relationship Id="rId315" Type="http://schemas.openxmlformats.org/officeDocument/2006/relationships/image" Target="../media/image162.png"/><Relationship Id="rId522" Type="http://schemas.openxmlformats.org/officeDocument/2006/relationships/customXml" Target="../ink/ink263.xml"/><Relationship Id="rId96" Type="http://schemas.openxmlformats.org/officeDocument/2006/relationships/customXml" Target="../ink/ink50.xml"/><Relationship Id="rId161" Type="http://schemas.openxmlformats.org/officeDocument/2006/relationships/image" Target="../media/image85.png"/><Relationship Id="rId399" Type="http://schemas.openxmlformats.org/officeDocument/2006/relationships/image" Target="../media/image204.png"/><Relationship Id="rId259" Type="http://schemas.openxmlformats.org/officeDocument/2006/relationships/image" Target="../media/image134.png"/><Relationship Id="rId466" Type="http://schemas.openxmlformats.org/officeDocument/2006/relationships/customXml" Target="../ink/ink235.xml"/><Relationship Id="rId673" Type="http://schemas.openxmlformats.org/officeDocument/2006/relationships/image" Target="../media/image341.png"/><Relationship Id="rId23" Type="http://schemas.openxmlformats.org/officeDocument/2006/relationships/image" Target="../media/image16.png"/><Relationship Id="rId119" Type="http://schemas.openxmlformats.org/officeDocument/2006/relationships/image" Target="../media/image64.png"/><Relationship Id="rId326" Type="http://schemas.openxmlformats.org/officeDocument/2006/relationships/customXml" Target="../ink/ink165.xml"/><Relationship Id="rId533" Type="http://schemas.openxmlformats.org/officeDocument/2006/relationships/image" Target="../media/image271.png"/><Relationship Id="rId740" Type="http://schemas.openxmlformats.org/officeDocument/2006/relationships/customXml" Target="../ink/ink372.xml"/><Relationship Id="rId172" Type="http://schemas.openxmlformats.org/officeDocument/2006/relationships/customXml" Target="../ink/ink88.xml"/><Relationship Id="rId477" Type="http://schemas.openxmlformats.org/officeDocument/2006/relationships/image" Target="../media/image243.png"/><Relationship Id="rId600" Type="http://schemas.openxmlformats.org/officeDocument/2006/relationships/customXml" Target="../ink/ink302.xml"/><Relationship Id="rId684" Type="http://schemas.openxmlformats.org/officeDocument/2006/relationships/customXml" Target="../ink/ink344.xml"/><Relationship Id="rId337" Type="http://schemas.openxmlformats.org/officeDocument/2006/relationships/image" Target="../media/image173.png"/><Relationship Id="rId34" Type="http://schemas.openxmlformats.org/officeDocument/2006/relationships/customXml" Target="../ink/ink19.xml"/><Relationship Id="rId544" Type="http://schemas.openxmlformats.org/officeDocument/2006/relationships/customXml" Target="../ink/ink274.xml"/><Relationship Id="rId751" Type="http://schemas.openxmlformats.org/officeDocument/2006/relationships/image" Target="../media/image380.png"/><Relationship Id="rId183" Type="http://schemas.openxmlformats.org/officeDocument/2006/relationships/image" Target="../media/image96.png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611" Type="http://schemas.openxmlformats.org/officeDocument/2006/relationships/image" Target="../media/image310.png"/><Relationship Id="rId250" Type="http://schemas.openxmlformats.org/officeDocument/2006/relationships/customXml" Target="../ink/ink127.xml"/><Relationship Id="rId488" Type="http://schemas.openxmlformats.org/officeDocument/2006/relationships/customXml" Target="../ink/ink246.xml"/><Relationship Id="rId695" Type="http://schemas.openxmlformats.org/officeDocument/2006/relationships/image" Target="../media/image352.png"/><Relationship Id="rId709" Type="http://schemas.openxmlformats.org/officeDocument/2006/relationships/image" Target="../media/image359.png"/><Relationship Id="rId45" Type="http://schemas.openxmlformats.org/officeDocument/2006/relationships/image" Target="../media/image27.png"/><Relationship Id="rId110" Type="http://schemas.openxmlformats.org/officeDocument/2006/relationships/customXml" Target="../ink/ink57.xml"/><Relationship Id="rId348" Type="http://schemas.openxmlformats.org/officeDocument/2006/relationships/customXml" Target="../ink/ink176.xml"/><Relationship Id="rId555" Type="http://schemas.openxmlformats.org/officeDocument/2006/relationships/image" Target="../media/image282.png"/><Relationship Id="rId762" Type="http://schemas.openxmlformats.org/officeDocument/2006/relationships/customXml" Target="../ink/ink383.xml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415" Type="http://schemas.openxmlformats.org/officeDocument/2006/relationships/image" Target="../media/image212.png"/><Relationship Id="rId622" Type="http://schemas.openxmlformats.org/officeDocument/2006/relationships/customXml" Target="../ink/ink313.xml"/><Relationship Id="rId261" Type="http://schemas.openxmlformats.org/officeDocument/2006/relationships/image" Target="../media/image135.png"/><Relationship Id="rId499" Type="http://schemas.openxmlformats.org/officeDocument/2006/relationships/image" Target="../media/image254.png"/><Relationship Id="rId56" Type="http://schemas.openxmlformats.org/officeDocument/2006/relationships/customXml" Target="../ink/ink30.xml"/><Relationship Id="rId359" Type="http://schemas.openxmlformats.org/officeDocument/2006/relationships/image" Target="../media/image184.png"/><Relationship Id="rId566" Type="http://schemas.openxmlformats.org/officeDocument/2006/relationships/customXml" Target="../ink/ink285.xml"/><Relationship Id="rId121" Type="http://schemas.openxmlformats.org/officeDocument/2006/relationships/image" Target="../media/image65.png"/><Relationship Id="rId219" Type="http://schemas.openxmlformats.org/officeDocument/2006/relationships/image" Target="../media/image114.png"/><Relationship Id="rId426" Type="http://schemas.openxmlformats.org/officeDocument/2006/relationships/customXml" Target="../ink/ink215.xml"/><Relationship Id="rId633" Type="http://schemas.openxmlformats.org/officeDocument/2006/relationships/image" Target="../media/image321.png"/><Relationship Id="rId67" Type="http://schemas.openxmlformats.org/officeDocument/2006/relationships/image" Target="../media/image38.png"/><Relationship Id="rId272" Type="http://schemas.openxmlformats.org/officeDocument/2006/relationships/customXml" Target="../ink/ink138.xml"/><Relationship Id="rId577" Type="http://schemas.openxmlformats.org/officeDocument/2006/relationships/image" Target="../media/image293.png"/><Relationship Id="rId700" Type="http://schemas.openxmlformats.org/officeDocument/2006/relationships/customXml" Target="../ink/ink352.xml"/><Relationship Id="rId132" Type="http://schemas.openxmlformats.org/officeDocument/2006/relationships/customXml" Target="../ink/ink68.xml"/><Relationship Id="rId437" Type="http://schemas.openxmlformats.org/officeDocument/2006/relationships/image" Target="../media/image223.png"/><Relationship Id="rId644" Type="http://schemas.openxmlformats.org/officeDocument/2006/relationships/customXml" Target="../ink/ink324.xml"/><Relationship Id="rId283" Type="http://schemas.openxmlformats.org/officeDocument/2006/relationships/image" Target="../media/image146.png"/><Relationship Id="rId490" Type="http://schemas.openxmlformats.org/officeDocument/2006/relationships/customXml" Target="../ink/ink247.xml"/><Relationship Id="rId504" Type="http://schemas.openxmlformats.org/officeDocument/2006/relationships/customXml" Target="../ink/ink254.xml"/><Relationship Id="rId711" Type="http://schemas.openxmlformats.org/officeDocument/2006/relationships/image" Target="../media/image360.png"/><Relationship Id="rId78" Type="http://schemas.openxmlformats.org/officeDocument/2006/relationships/customXml" Target="../ink/ink41.xml"/><Relationship Id="rId143" Type="http://schemas.openxmlformats.org/officeDocument/2006/relationships/image" Target="../media/image76.png"/><Relationship Id="rId350" Type="http://schemas.openxmlformats.org/officeDocument/2006/relationships/customXml" Target="../ink/ink177.xml"/><Relationship Id="rId588" Type="http://schemas.openxmlformats.org/officeDocument/2006/relationships/customXml" Target="../ink/ink296.xml"/><Relationship Id="rId9" Type="http://schemas.openxmlformats.org/officeDocument/2006/relationships/image" Target="../media/image9100.png"/><Relationship Id="rId210" Type="http://schemas.openxmlformats.org/officeDocument/2006/relationships/customXml" Target="../ink/ink107.xml"/><Relationship Id="rId448" Type="http://schemas.openxmlformats.org/officeDocument/2006/relationships/customXml" Target="../ink/ink226.xml"/><Relationship Id="rId655" Type="http://schemas.openxmlformats.org/officeDocument/2006/relationships/image" Target="../media/image332.png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515" Type="http://schemas.openxmlformats.org/officeDocument/2006/relationships/image" Target="../media/image262.png"/><Relationship Id="rId722" Type="http://schemas.openxmlformats.org/officeDocument/2006/relationships/customXml" Target="../ink/ink363.xml"/><Relationship Id="rId89" Type="http://schemas.openxmlformats.org/officeDocument/2006/relationships/image" Target="../media/image49.png"/><Relationship Id="rId154" Type="http://schemas.openxmlformats.org/officeDocument/2006/relationships/customXml" Target="../ink/ink79.xml"/><Relationship Id="rId361" Type="http://schemas.openxmlformats.org/officeDocument/2006/relationships/image" Target="../media/image185.png"/><Relationship Id="rId599" Type="http://schemas.openxmlformats.org/officeDocument/2006/relationships/image" Target="../media/image304.png"/><Relationship Id="rId459" Type="http://schemas.openxmlformats.org/officeDocument/2006/relationships/image" Target="../media/image234.png"/><Relationship Id="rId666" Type="http://schemas.openxmlformats.org/officeDocument/2006/relationships/customXml" Target="../ink/ink335.xml"/><Relationship Id="rId16" Type="http://schemas.openxmlformats.org/officeDocument/2006/relationships/customXml" Target="../ink/ink10.xml"/><Relationship Id="rId221" Type="http://schemas.openxmlformats.org/officeDocument/2006/relationships/image" Target="../media/image115.png"/><Relationship Id="rId319" Type="http://schemas.openxmlformats.org/officeDocument/2006/relationships/image" Target="../media/image164.png"/><Relationship Id="rId526" Type="http://schemas.openxmlformats.org/officeDocument/2006/relationships/customXml" Target="../ink/ink265.xml"/><Relationship Id="rId733" Type="http://schemas.openxmlformats.org/officeDocument/2006/relationships/image" Target="../media/image371.png"/><Relationship Id="rId165" Type="http://schemas.openxmlformats.org/officeDocument/2006/relationships/image" Target="../media/image87.png"/><Relationship Id="rId372" Type="http://schemas.openxmlformats.org/officeDocument/2006/relationships/customXml" Target="../ink/ink188.xml"/><Relationship Id="rId677" Type="http://schemas.openxmlformats.org/officeDocument/2006/relationships/image" Target="../media/image343.png"/><Relationship Id="rId232" Type="http://schemas.openxmlformats.org/officeDocument/2006/relationships/customXml" Target="../ink/ink118.xml"/><Relationship Id="rId27" Type="http://schemas.openxmlformats.org/officeDocument/2006/relationships/image" Target="../media/image18.png"/><Relationship Id="rId537" Type="http://schemas.openxmlformats.org/officeDocument/2006/relationships/image" Target="../media/image273.png"/><Relationship Id="rId744" Type="http://schemas.openxmlformats.org/officeDocument/2006/relationships/customXml" Target="../ink/ink374.xml"/><Relationship Id="rId80" Type="http://schemas.openxmlformats.org/officeDocument/2006/relationships/customXml" Target="../ink/ink42.xml"/><Relationship Id="rId176" Type="http://schemas.openxmlformats.org/officeDocument/2006/relationships/customXml" Target="../ink/ink90.xml"/><Relationship Id="rId383" Type="http://schemas.openxmlformats.org/officeDocument/2006/relationships/image" Target="../media/image196.png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243" Type="http://schemas.openxmlformats.org/officeDocument/2006/relationships/image" Target="../media/image126.png"/><Relationship Id="rId450" Type="http://schemas.openxmlformats.org/officeDocument/2006/relationships/customXml" Target="../ink/ink227.xml"/><Relationship Id="rId688" Type="http://schemas.openxmlformats.org/officeDocument/2006/relationships/customXml" Target="../ink/ink346.xml"/><Relationship Id="rId38" Type="http://schemas.openxmlformats.org/officeDocument/2006/relationships/customXml" Target="../ink/ink21.xml"/><Relationship Id="rId103" Type="http://schemas.openxmlformats.org/officeDocument/2006/relationships/image" Target="../media/image56.png"/><Relationship Id="rId310" Type="http://schemas.openxmlformats.org/officeDocument/2006/relationships/customXml" Target="../ink/ink157.xml"/><Relationship Id="rId548" Type="http://schemas.openxmlformats.org/officeDocument/2006/relationships/customXml" Target="../ink/ink276.xml"/><Relationship Id="rId755" Type="http://schemas.openxmlformats.org/officeDocument/2006/relationships/image" Target="../media/image382.png"/><Relationship Id="rId91" Type="http://schemas.openxmlformats.org/officeDocument/2006/relationships/image" Target="../media/image50.png"/><Relationship Id="rId187" Type="http://schemas.openxmlformats.org/officeDocument/2006/relationships/image" Target="../media/image98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615" Type="http://schemas.openxmlformats.org/officeDocument/2006/relationships/image" Target="../media/image312.png"/><Relationship Id="rId254" Type="http://schemas.openxmlformats.org/officeDocument/2006/relationships/customXml" Target="../ink/ink129.xml"/><Relationship Id="rId699" Type="http://schemas.openxmlformats.org/officeDocument/2006/relationships/image" Target="../media/image354.png"/><Relationship Id="rId49" Type="http://schemas.openxmlformats.org/officeDocument/2006/relationships/image" Target="../media/image29.png"/><Relationship Id="rId114" Type="http://schemas.openxmlformats.org/officeDocument/2006/relationships/customXml" Target="../ink/ink59.xml"/><Relationship Id="rId461" Type="http://schemas.openxmlformats.org/officeDocument/2006/relationships/image" Target="../media/image235.png"/><Relationship Id="rId559" Type="http://schemas.openxmlformats.org/officeDocument/2006/relationships/image" Target="../media/image284.png"/><Relationship Id="rId766" Type="http://schemas.openxmlformats.org/officeDocument/2006/relationships/customXml" Target="../ink/ink385.xml"/><Relationship Id="rId198" Type="http://schemas.openxmlformats.org/officeDocument/2006/relationships/customXml" Target="../ink/ink101.xml"/><Relationship Id="rId321" Type="http://schemas.openxmlformats.org/officeDocument/2006/relationships/image" Target="../media/image165.png"/><Relationship Id="rId419" Type="http://schemas.openxmlformats.org/officeDocument/2006/relationships/image" Target="../media/image214.png"/><Relationship Id="rId626" Type="http://schemas.openxmlformats.org/officeDocument/2006/relationships/customXml" Target="../ink/ink315.xml"/><Relationship Id="rId265" Type="http://schemas.openxmlformats.org/officeDocument/2006/relationships/image" Target="../media/image137.png"/><Relationship Id="rId472" Type="http://schemas.openxmlformats.org/officeDocument/2006/relationships/customXml" Target="../ink/ink238.xml"/><Relationship Id="rId125" Type="http://schemas.openxmlformats.org/officeDocument/2006/relationships/image" Target="../media/image67.png"/><Relationship Id="rId332" Type="http://schemas.openxmlformats.org/officeDocument/2006/relationships/customXml" Target="../ink/ink168.xml"/><Relationship Id="rId637" Type="http://schemas.openxmlformats.org/officeDocument/2006/relationships/image" Target="../media/image323.png"/><Relationship Id="rId276" Type="http://schemas.openxmlformats.org/officeDocument/2006/relationships/customXml" Target="../ink/ink140.xml"/><Relationship Id="rId483" Type="http://schemas.openxmlformats.org/officeDocument/2006/relationships/image" Target="../media/image246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40" Type="http://schemas.openxmlformats.org/officeDocument/2006/relationships/customXml" Target="../ink/ink22.xml"/><Relationship Id="rId136" Type="http://schemas.openxmlformats.org/officeDocument/2006/relationships/customXml" Target="../ink/ink70.xml"/><Relationship Id="rId343" Type="http://schemas.openxmlformats.org/officeDocument/2006/relationships/image" Target="../media/image176.png"/><Relationship Id="rId550" Type="http://schemas.openxmlformats.org/officeDocument/2006/relationships/customXml" Target="../ink/ink277.xml"/><Relationship Id="rId203" Type="http://schemas.openxmlformats.org/officeDocument/2006/relationships/image" Target="../media/image106.png"/><Relationship Id="rId648" Type="http://schemas.openxmlformats.org/officeDocument/2006/relationships/customXml" Target="../ink/ink326.xml"/><Relationship Id="rId287" Type="http://schemas.openxmlformats.org/officeDocument/2006/relationships/image" Target="../media/image148.png"/><Relationship Id="rId410" Type="http://schemas.openxmlformats.org/officeDocument/2006/relationships/customXml" Target="../ink/ink207.xml"/><Relationship Id="rId494" Type="http://schemas.openxmlformats.org/officeDocument/2006/relationships/customXml" Target="../ink/ink249.xml"/><Relationship Id="rId508" Type="http://schemas.openxmlformats.org/officeDocument/2006/relationships/customXml" Target="../ink/ink256.xml"/><Relationship Id="rId715" Type="http://schemas.openxmlformats.org/officeDocument/2006/relationships/image" Target="../media/image362.png"/><Relationship Id="rId147" Type="http://schemas.openxmlformats.org/officeDocument/2006/relationships/image" Target="../media/image78.png"/><Relationship Id="rId354" Type="http://schemas.openxmlformats.org/officeDocument/2006/relationships/customXml" Target="../ink/ink179.xml"/><Relationship Id="rId51" Type="http://schemas.openxmlformats.org/officeDocument/2006/relationships/image" Target="../media/image30.png"/><Relationship Id="rId561" Type="http://schemas.openxmlformats.org/officeDocument/2006/relationships/image" Target="../media/image285.png"/><Relationship Id="rId659" Type="http://schemas.openxmlformats.org/officeDocument/2006/relationships/image" Target="../media/image334.png"/><Relationship Id="rId214" Type="http://schemas.openxmlformats.org/officeDocument/2006/relationships/customXml" Target="../ink/ink109.xml"/><Relationship Id="rId298" Type="http://schemas.openxmlformats.org/officeDocument/2006/relationships/customXml" Target="../ink/ink151.xml"/><Relationship Id="rId421" Type="http://schemas.openxmlformats.org/officeDocument/2006/relationships/image" Target="../media/image215.png"/><Relationship Id="rId519" Type="http://schemas.openxmlformats.org/officeDocument/2006/relationships/image" Target="../media/image264.png"/><Relationship Id="rId158" Type="http://schemas.openxmlformats.org/officeDocument/2006/relationships/customXml" Target="../ink/ink81.xml"/><Relationship Id="rId726" Type="http://schemas.openxmlformats.org/officeDocument/2006/relationships/customXml" Target="../ink/ink365.xml"/><Relationship Id="rId62" Type="http://schemas.openxmlformats.org/officeDocument/2006/relationships/customXml" Target="../ink/ink33.xml"/><Relationship Id="rId365" Type="http://schemas.openxmlformats.org/officeDocument/2006/relationships/image" Target="../media/image187.png"/><Relationship Id="rId572" Type="http://schemas.openxmlformats.org/officeDocument/2006/relationships/customXml" Target="../ink/ink288.xml"/><Relationship Id="rId225" Type="http://schemas.openxmlformats.org/officeDocument/2006/relationships/image" Target="../media/image117.png"/><Relationship Id="rId432" Type="http://schemas.openxmlformats.org/officeDocument/2006/relationships/customXml" Target="../ink/ink218.xml"/><Relationship Id="rId737" Type="http://schemas.openxmlformats.org/officeDocument/2006/relationships/image" Target="../media/image373.png"/><Relationship Id="rId73" Type="http://schemas.openxmlformats.org/officeDocument/2006/relationships/image" Target="../media/image41.png"/><Relationship Id="rId169" Type="http://schemas.openxmlformats.org/officeDocument/2006/relationships/image" Target="../media/image89.png"/><Relationship Id="rId376" Type="http://schemas.openxmlformats.org/officeDocument/2006/relationships/customXml" Target="../ink/ink190.xml"/><Relationship Id="rId583" Type="http://schemas.openxmlformats.org/officeDocument/2006/relationships/image" Target="../media/image296.png"/><Relationship Id="rId4" Type="http://schemas.openxmlformats.org/officeDocument/2006/relationships/image" Target="../media/image8.png"/><Relationship Id="rId236" Type="http://schemas.openxmlformats.org/officeDocument/2006/relationships/customXml" Target="../ink/ink120.xml"/><Relationship Id="rId443" Type="http://schemas.openxmlformats.org/officeDocument/2006/relationships/image" Target="../media/image226.png"/><Relationship Id="rId650" Type="http://schemas.openxmlformats.org/officeDocument/2006/relationships/customXml" Target="../ink/ink32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9.xml"/><Relationship Id="rId299" Type="http://schemas.openxmlformats.org/officeDocument/2006/relationships/customXml" Target="../ink/ink2630.xml"/><Relationship Id="rId21" Type="http://schemas.openxmlformats.org/officeDocument/2006/relationships/customXml" Target="../ink/ink2491.xml"/><Relationship Id="rId63" Type="http://schemas.openxmlformats.org/officeDocument/2006/relationships/customXml" Target="../ink/ink2512.xml"/><Relationship Id="rId159" Type="http://schemas.openxmlformats.org/officeDocument/2006/relationships/customXml" Target="../ink/ink2560.xml"/><Relationship Id="rId324" Type="http://schemas.openxmlformats.org/officeDocument/2006/relationships/image" Target="../media/image2629.png"/><Relationship Id="rId366" Type="http://schemas.openxmlformats.org/officeDocument/2006/relationships/image" Target="../media/image2650.png"/><Relationship Id="rId170" Type="http://schemas.openxmlformats.org/officeDocument/2006/relationships/image" Target="../media/image2552.png"/><Relationship Id="rId226" Type="http://schemas.openxmlformats.org/officeDocument/2006/relationships/image" Target="../media/image2580.png"/><Relationship Id="rId433" Type="http://schemas.openxmlformats.org/officeDocument/2006/relationships/customXml" Target="../ink/ink2697.xml"/><Relationship Id="rId268" Type="http://schemas.openxmlformats.org/officeDocument/2006/relationships/image" Target="../media/image2601.png"/><Relationship Id="rId475" Type="http://schemas.openxmlformats.org/officeDocument/2006/relationships/customXml" Target="../ink/ink2718.xml"/><Relationship Id="rId32" Type="http://schemas.openxmlformats.org/officeDocument/2006/relationships/image" Target="../media/image2484.png"/><Relationship Id="rId74" Type="http://schemas.openxmlformats.org/officeDocument/2006/relationships/image" Target="../media/image2505.png"/><Relationship Id="rId128" Type="http://schemas.openxmlformats.org/officeDocument/2006/relationships/image" Target="../media/image2532.png"/><Relationship Id="rId335" Type="http://schemas.openxmlformats.org/officeDocument/2006/relationships/customXml" Target="../ink/ink2648.xml"/><Relationship Id="rId377" Type="http://schemas.openxmlformats.org/officeDocument/2006/relationships/customXml" Target="../ink/ink2669.xml"/><Relationship Id="rId5" Type="http://schemas.openxmlformats.org/officeDocument/2006/relationships/customXml" Target="../ink/ink2483.xml"/><Relationship Id="rId181" Type="http://schemas.openxmlformats.org/officeDocument/2006/relationships/customXml" Target="../ink/ink2571.xml"/><Relationship Id="rId237" Type="http://schemas.openxmlformats.org/officeDocument/2006/relationships/customXml" Target="../ink/ink2599.xml"/><Relationship Id="rId402" Type="http://schemas.openxmlformats.org/officeDocument/2006/relationships/image" Target="../media/image2667.png"/><Relationship Id="rId279" Type="http://schemas.openxmlformats.org/officeDocument/2006/relationships/customXml" Target="../ink/ink2620.xml"/><Relationship Id="rId444" Type="http://schemas.openxmlformats.org/officeDocument/2006/relationships/image" Target="../media/image2688.png"/><Relationship Id="rId486" Type="http://schemas.openxmlformats.org/officeDocument/2006/relationships/image" Target="../media/image2709.png"/><Relationship Id="rId43" Type="http://schemas.openxmlformats.org/officeDocument/2006/relationships/customXml" Target="../ink/ink2502.xml"/><Relationship Id="rId139" Type="http://schemas.openxmlformats.org/officeDocument/2006/relationships/customXml" Target="../ink/ink2550.xml"/><Relationship Id="rId290" Type="http://schemas.openxmlformats.org/officeDocument/2006/relationships/image" Target="../media/image2612.png"/><Relationship Id="rId304" Type="http://schemas.openxmlformats.org/officeDocument/2006/relationships/image" Target="../media/image2619.png"/><Relationship Id="rId346" Type="http://schemas.openxmlformats.org/officeDocument/2006/relationships/image" Target="../media/image2640.png"/><Relationship Id="rId388" Type="http://schemas.openxmlformats.org/officeDocument/2006/relationships/image" Target="../media/image2661.png"/><Relationship Id="rId85" Type="http://schemas.openxmlformats.org/officeDocument/2006/relationships/customXml" Target="../ink/ink2523.xml"/><Relationship Id="rId150" Type="http://schemas.openxmlformats.org/officeDocument/2006/relationships/image" Target="../media/image2542.png"/><Relationship Id="rId192" Type="http://schemas.openxmlformats.org/officeDocument/2006/relationships/image" Target="../media/image2563.png"/><Relationship Id="rId206" Type="http://schemas.openxmlformats.org/officeDocument/2006/relationships/image" Target="../media/image2570.png"/><Relationship Id="rId413" Type="http://schemas.openxmlformats.org/officeDocument/2006/relationships/customXml" Target="../ink/ink2687.xml"/><Relationship Id="rId248" Type="http://schemas.openxmlformats.org/officeDocument/2006/relationships/image" Target="../media/image2591.png"/><Relationship Id="rId455" Type="http://schemas.openxmlformats.org/officeDocument/2006/relationships/customXml" Target="../ink/ink2708.xml"/><Relationship Id="rId12" Type="http://schemas.openxmlformats.org/officeDocument/2006/relationships/image" Target="../media/image2474.png"/><Relationship Id="rId108" Type="http://schemas.openxmlformats.org/officeDocument/2006/relationships/image" Target="../media/image2522.png"/><Relationship Id="rId315" Type="http://schemas.openxmlformats.org/officeDocument/2006/relationships/customXml" Target="../ink/ink2638.xml"/><Relationship Id="rId357" Type="http://schemas.openxmlformats.org/officeDocument/2006/relationships/customXml" Target="../ink/ink2659.xml"/><Relationship Id="rId54" Type="http://schemas.openxmlformats.org/officeDocument/2006/relationships/image" Target="../media/image2495.png"/><Relationship Id="rId96" Type="http://schemas.openxmlformats.org/officeDocument/2006/relationships/image" Target="../media/image2516.png"/><Relationship Id="rId161" Type="http://schemas.openxmlformats.org/officeDocument/2006/relationships/customXml" Target="../ink/ink2561.xml"/><Relationship Id="rId217" Type="http://schemas.openxmlformats.org/officeDocument/2006/relationships/customXml" Target="../ink/ink2589.xml"/><Relationship Id="rId399" Type="http://schemas.openxmlformats.org/officeDocument/2006/relationships/customXml" Target="../ink/ink2680.xml"/><Relationship Id="rId259" Type="http://schemas.openxmlformats.org/officeDocument/2006/relationships/customXml" Target="../ink/ink2610.xml"/><Relationship Id="rId424" Type="http://schemas.openxmlformats.org/officeDocument/2006/relationships/image" Target="../media/image2678.png"/><Relationship Id="rId466" Type="http://schemas.openxmlformats.org/officeDocument/2006/relationships/image" Target="../media/image2699.png"/><Relationship Id="rId23" Type="http://schemas.openxmlformats.org/officeDocument/2006/relationships/customXml" Target="../ink/ink2492.xml"/><Relationship Id="rId119" Type="http://schemas.openxmlformats.org/officeDocument/2006/relationships/customXml" Target="../ink/ink2540.xml"/><Relationship Id="rId270" Type="http://schemas.openxmlformats.org/officeDocument/2006/relationships/image" Target="../media/image2602.png"/><Relationship Id="rId326" Type="http://schemas.openxmlformats.org/officeDocument/2006/relationships/image" Target="../media/image2630.png"/><Relationship Id="rId65" Type="http://schemas.openxmlformats.org/officeDocument/2006/relationships/customXml" Target="../ink/ink2513.xml"/><Relationship Id="rId130" Type="http://schemas.openxmlformats.org/officeDocument/2006/relationships/image" Target="../media/image2533.png"/><Relationship Id="rId368" Type="http://schemas.openxmlformats.org/officeDocument/2006/relationships/image" Target="../media/image2651.png"/><Relationship Id="rId172" Type="http://schemas.openxmlformats.org/officeDocument/2006/relationships/image" Target="../media/image2553.png"/><Relationship Id="rId228" Type="http://schemas.openxmlformats.org/officeDocument/2006/relationships/image" Target="../media/image2581.png"/><Relationship Id="rId435" Type="http://schemas.openxmlformats.org/officeDocument/2006/relationships/customXml" Target="../ink/ink2698.xml"/><Relationship Id="rId477" Type="http://schemas.openxmlformats.org/officeDocument/2006/relationships/customXml" Target="../ink/ink2719.xml"/><Relationship Id="rId281" Type="http://schemas.openxmlformats.org/officeDocument/2006/relationships/customXml" Target="../ink/ink2621.xml"/><Relationship Id="rId337" Type="http://schemas.openxmlformats.org/officeDocument/2006/relationships/customXml" Target="../ink/ink2649.xml"/><Relationship Id="rId34" Type="http://schemas.openxmlformats.org/officeDocument/2006/relationships/image" Target="../media/image2485.png"/><Relationship Id="rId76" Type="http://schemas.openxmlformats.org/officeDocument/2006/relationships/image" Target="../media/image2506.png"/><Relationship Id="rId141" Type="http://schemas.openxmlformats.org/officeDocument/2006/relationships/customXml" Target="../ink/ink2551.xml"/><Relationship Id="rId379" Type="http://schemas.openxmlformats.org/officeDocument/2006/relationships/customXml" Target="../ink/ink2670.xml"/><Relationship Id="rId7" Type="http://schemas.openxmlformats.org/officeDocument/2006/relationships/customXml" Target="../ink/ink2484.xml"/><Relationship Id="rId183" Type="http://schemas.openxmlformats.org/officeDocument/2006/relationships/customXml" Target="../ink/ink2572.xml"/><Relationship Id="rId239" Type="http://schemas.openxmlformats.org/officeDocument/2006/relationships/customXml" Target="../ink/ink2600.xml"/><Relationship Id="rId390" Type="http://schemas.openxmlformats.org/officeDocument/2006/relationships/image" Target="../media/image2662.png"/><Relationship Id="rId404" Type="http://schemas.openxmlformats.org/officeDocument/2006/relationships/image" Target="../media/image2668.png"/><Relationship Id="rId446" Type="http://schemas.openxmlformats.org/officeDocument/2006/relationships/image" Target="../media/image2689.png"/><Relationship Id="rId250" Type="http://schemas.openxmlformats.org/officeDocument/2006/relationships/image" Target="../media/image2592.png"/><Relationship Id="rId292" Type="http://schemas.openxmlformats.org/officeDocument/2006/relationships/image" Target="../media/image2613.png"/><Relationship Id="rId306" Type="http://schemas.openxmlformats.org/officeDocument/2006/relationships/image" Target="../media/image2620.png"/><Relationship Id="rId488" Type="http://schemas.openxmlformats.org/officeDocument/2006/relationships/image" Target="../media/image2710.png"/><Relationship Id="rId45" Type="http://schemas.openxmlformats.org/officeDocument/2006/relationships/customXml" Target="../ink/ink2503.xml"/><Relationship Id="rId87" Type="http://schemas.openxmlformats.org/officeDocument/2006/relationships/customXml" Target="../ink/ink2524.xml"/><Relationship Id="rId110" Type="http://schemas.openxmlformats.org/officeDocument/2006/relationships/image" Target="../media/image2523.png"/><Relationship Id="rId348" Type="http://schemas.openxmlformats.org/officeDocument/2006/relationships/image" Target="../media/image2641.png"/><Relationship Id="rId152" Type="http://schemas.openxmlformats.org/officeDocument/2006/relationships/image" Target="../media/image2543.png"/><Relationship Id="rId194" Type="http://schemas.openxmlformats.org/officeDocument/2006/relationships/image" Target="../media/image2564.png"/><Relationship Id="rId208" Type="http://schemas.openxmlformats.org/officeDocument/2006/relationships/image" Target="../media/image2571.png"/><Relationship Id="rId415" Type="http://schemas.openxmlformats.org/officeDocument/2006/relationships/customXml" Target="../ink/ink2688.xml"/><Relationship Id="rId457" Type="http://schemas.openxmlformats.org/officeDocument/2006/relationships/customXml" Target="../ink/ink2709.xml"/><Relationship Id="rId261" Type="http://schemas.openxmlformats.org/officeDocument/2006/relationships/customXml" Target="../ink/ink2611.xml"/><Relationship Id="rId14" Type="http://schemas.openxmlformats.org/officeDocument/2006/relationships/image" Target="../media/image2475.png"/><Relationship Id="rId56" Type="http://schemas.openxmlformats.org/officeDocument/2006/relationships/image" Target="../media/image2496.png"/><Relationship Id="rId317" Type="http://schemas.openxmlformats.org/officeDocument/2006/relationships/customXml" Target="../ink/ink2639.xml"/><Relationship Id="rId359" Type="http://schemas.openxmlformats.org/officeDocument/2006/relationships/customXml" Target="../ink/ink2660.xml"/><Relationship Id="rId98" Type="http://schemas.openxmlformats.org/officeDocument/2006/relationships/image" Target="../media/image2517.png"/><Relationship Id="rId121" Type="http://schemas.openxmlformats.org/officeDocument/2006/relationships/customXml" Target="../ink/ink2541.xml"/><Relationship Id="rId163" Type="http://schemas.openxmlformats.org/officeDocument/2006/relationships/customXml" Target="../ink/ink2562.xml"/><Relationship Id="rId219" Type="http://schemas.openxmlformats.org/officeDocument/2006/relationships/customXml" Target="../ink/ink2590.xml"/><Relationship Id="rId370" Type="http://schemas.openxmlformats.org/officeDocument/2006/relationships/image" Target="../media/image2652.png"/><Relationship Id="rId426" Type="http://schemas.openxmlformats.org/officeDocument/2006/relationships/image" Target="../media/image2679.png"/><Relationship Id="rId230" Type="http://schemas.openxmlformats.org/officeDocument/2006/relationships/image" Target="../media/image2582.png"/><Relationship Id="rId468" Type="http://schemas.openxmlformats.org/officeDocument/2006/relationships/image" Target="../media/image2700.png"/><Relationship Id="rId25" Type="http://schemas.openxmlformats.org/officeDocument/2006/relationships/customXml" Target="../ink/ink2493.xml"/><Relationship Id="rId67" Type="http://schemas.openxmlformats.org/officeDocument/2006/relationships/customXml" Target="../ink/ink2514.xml"/><Relationship Id="rId272" Type="http://schemas.openxmlformats.org/officeDocument/2006/relationships/image" Target="../media/image2603.png"/><Relationship Id="rId328" Type="http://schemas.openxmlformats.org/officeDocument/2006/relationships/image" Target="../media/image2631.png"/><Relationship Id="rId132" Type="http://schemas.openxmlformats.org/officeDocument/2006/relationships/image" Target="../media/image2534.png"/><Relationship Id="rId174" Type="http://schemas.openxmlformats.org/officeDocument/2006/relationships/image" Target="../media/image2554.png"/><Relationship Id="rId381" Type="http://schemas.openxmlformats.org/officeDocument/2006/relationships/customXml" Target="../ink/ink2671.xml"/><Relationship Id="rId241" Type="http://schemas.openxmlformats.org/officeDocument/2006/relationships/customXml" Target="../ink/ink2601.xml"/><Relationship Id="rId437" Type="http://schemas.openxmlformats.org/officeDocument/2006/relationships/customXml" Target="../ink/ink2699.xml"/><Relationship Id="rId479" Type="http://schemas.openxmlformats.org/officeDocument/2006/relationships/customXml" Target="../ink/ink2720.xml"/><Relationship Id="rId36" Type="http://schemas.openxmlformats.org/officeDocument/2006/relationships/image" Target="../media/image2486.png"/><Relationship Id="rId283" Type="http://schemas.openxmlformats.org/officeDocument/2006/relationships/customXml" Target="../ink/ink2622.xml"/><Relationship Id="rId339" Type="http://schemas.openxmlformats.org/officeDocument/2006/relationships/customXml" Target="../ink/ink2650.xml"/><Relationship Id="rId490" Type="http://schemas.openxmlformats.org/officeDocument/2006/relationships/image" Target="../media/image2711.png"/><Relationship Id="rId78" Type="http://schemas.openxmlformats.org/officeDocument/2006/relationships/image" Target="../media/image2507.png"/><Relationship Id="rId101" Type="http://schemas.openxmlformats.org/officeDocument/2006/relationships/customXml" Target="../ink/ink2531.xml"/><Relationship Id="rId143" Type="http://schemas.openxmlformats.org/officeDocument/2006/relationships/customXml" Target="../ink/ink2552.xml"/><Relationship Id="rId185" Type="http://schemas.openxmlformats.org/officeDocument/2006/relationships/customXml" Target="../ink/ink2573.xml"/><Relationship Id="rId350" Type="http://schemas.openxmlformats.org/officeDocument/2006/relationships/image" Target="../media/image2642.png"/><Relationship Id="rId406" Type="http://schemas.openxmlformats.org/officeDocument/2006/relationships/image" Target="../media/image2669.png"/><Relationship Id="rId9" Type="http://schemas.openxmlformats.org/officeDocument/2006/relationships/customXml" Target="../ink/ink2485.xml"/><Relationship Id="rId210" Type="http://schemas.openxmlformats.org/officeDocument/2006/relationships/image" Target="../media/image2572.png"/><Relationship Id="rId392" Type="http://schemas.openxmlformats.org/officeDocument/2006/relationships/image" Target="../media/image2663.png"/><Relationship Id="rId448" Type="http://schemas.openxmlformats.org/officeDocument/2006/relationships/image" Target="../media/image2690.png"/><Relationship Id="rId252" Type="http://schemas.openxmlformats.org/officeDocument/2006/relationships/image" Target="../media/image2593.png"/><Relationship Id="rId294" Type="http://schemas.openxmlformats.org/officeDocument/2006/relationships/image" Target="../media/image2614.png"/><Relationship Id="rId308" Type="http://schemas.openxmlformats.org/officeDocument/2006/relationships/image" Target="../media/image2621.png"/><Relationship Id="rId47" Type="http://schemas.openxmlformats.org/officeDocument/2006/relationships/customXml" Target="../ink/ink2504.xml"/><Relationship Id="rId89" Type="http://schemas.openxmlformats.org/officeDocument/2006/relationships/customXml" Target="../ink/ink2525.xml"/><Relationship Id="rId112" Type="http://schemas.openxmlformats.org/officeDocument/2006/relationships/image" Target="../media/image2524.png"/><Relationship Id="rId154" Type="http://schemas.openxmlformats.org/officeDocument/2006/relationships/image" Target="../media/image2544.png"/><Relationship Id="rId361" Type="http://schemas.openxmlformats.org/officeDocument/2006/relationships/customXml" Target="../ink/ink2661.xml"/><Relationship Id="rId196" Type="http://schemas.openxmlformats.org/officeDocument/2006/relationships/image" Target="../media/image2565.png"/><Relationship Id="rId417" Type="http://schemas.openxmlformats.org/officeDocument/2006/relationships/customXml" Target="../ink/ink2689.xml"/><Relationship Id="rId459" Type="http://schemas.openxmlformats.org/officeDocument/2006/relationships/customXml" Target="../ink/ink2710.xml"/><Relationship Id="rId16" Type="http://schemas.openxmlformats.org/officeDocument/2006/relationships/image" Target="../media/image2476.png"/><Relationship Id="rId221" Type="http://schemas.openxmlformats.org/officeDocument/2006/relationships/customXml" Target="../ink/ink2591.xml"/><Relationship Id="rId263" Type="http://schemas.openxmlformats.org/officeDocument/2006/relationships/customXml" Target="../ink/ink2612.xml"/><Relationship Id="rId319" Type="http://schemas.openxmlformats.org/officeDocument/2006/relationships/customXml" Target="../ink/ink2640.xml"/><Relationship Id="rId470" Type="http://schemas.openxmlformats.org/officeDocument/2006/relationships/image" Target="../media/image2701.png"/><Relationship Id="rId58" Type="http://schemas.openxmlformats.org/officeDocument/2006/relationships/image" Target="../media/image2497.png"/><Relationship Id="rId123" Type="http://schemas.openxmlformats.org/officeDocument/2006/relationships/customXml" Target="../ink/ink2542.xml"/><Relationship Id="rId330" Type="http://schemas.openxmlformats.org/officeDocument/2006/relationships/image" Target="../media/image2632.png"/><Relationship Id="rId165" Type="http://schemas.openxmlformats.org/officeDocument/2006/relationships/customXml" Target="../ink/ink2563.xml"/><Relationship Id="rId372" Type="http://schemas.openxmlformats.org/officeDocument/2006/relationships/image" Target="../media/image2653.png"/><Relationship Id="rId428" Type="http://schemas.openxmlformats.org/officeDocument/2006/relationships/image" Target="../media/image2680.png"/><Relationship Id="rId232" Type="http://schemas.openxmlformats.org/officeDocument/2006/relationships/image" Target="../media/image2583.png"/><Relationship Id="rId274" Type="http://schemas.openxmlformats.org/officeDocument/2006/relationships/image" Target="../media/image2604.png"/><Relationship Id="rId481" Type="http://schemas.openxmlformats.org/officeDocument/2006/relationships/customXml" Target="../ink/ink2721.xml"/><Relationship Id="rId27" Type="http://schemas.openxmlformats.org/officeDocument/2006/relationships/customXml" Target="../ink/ink2494.xml"/><Relationship Id="rId69" Type="http://schemas.openxmlformats.org/officeDocument/2006/relationships/customXml" Target="../ink/ink2515.xml"/><Relationship Id="rId134" Type="http://schemas.openxmlformats.org/officeDocument/2006/relationships/image" Target="../media/image2535.png"/><Relationship Id="rId80" Type="http://schemas.openxmlformats.org/officeDocument/2006/relationships/image" Target="../media/image2508.png"/><Relationship Id="rId176" Type="http://schemas.openxmlformats.org/officeDocument/2006/relationships/image" Target="../media/image2555.png"/><Relationship Id="rId341" Type="http://schemas.openxmlformats.org/officeDocument/2006/relationships/customXml" Target="../ink/ink2651.xml"/><Relationship Id="rId383" Type="http://schemas.openxmlformats.org/officeDocument/2006/relationships/customXml" Target="../ink/ink2672.xml"/><Relationship Id="rId439" Type="http://schemas.openxmlformats.org/officeDocument/2006/relationships/customXml" Target="../ink/ink2700.xml"/><Relationship Id="rId201" Type="http://schemas.openxmlformats.org/officeDocument/2006/relationships/customXml" Target="../ink/ink2581.xml"/><Relationship Id="rId243" Type="http://schemas.openxmlformats.org/officeDocument/2006/relationships/customXml" Target="../ink/ink2602.xml"/><Relationship Id="rId285" Type="http://schemas.openxmlformats.org/officeDocument/2006/relationships/customXml" Target="../ink/ink2623.xml"/><Relationship Id="rId450" Type="http://schemas.openxmlformats.org/officeDocument/2006/relationships/image" Target="../media/image2691.png"/><Relationship Id="rId38" Type="http://schemas.openxmlformats.org/officeDocument/2006/relationships/image" Target="../media/image2487.png"/><Relationship Id="rId103" Type="http://schemas.openxmlformats.org/officeDocument/2006/relationships/customXml" Target="../ink/ink2532.xml"/><Relationship Id="rId310" Type="http://schemas.openxmlformats.org/officeDocument/2006/relationships/image" Target="../media/image2622.png"/><Relationship Id="rId492" Type="http://schemas.openxmlformats.org/officeDocument/2006/relationships/image" Target="../media/image2712.png"/><Relationship Id="rId91" Type="http://schemas.openxmlformats.org/officeDocument/2006/relationships/customXml" Target="../ink/ink2526.xml"/><Relationship Id="rId145" Type="http://schemas.openxmlformats.org/officeDocument/2006/relationships/customXml" Target="../ink/ink2553.xml"/><Relationship Id="rId187" Type="http://schemas.openxmlformats.org/officeDocument/2006/relationships/customXml" Target="../ink/ink2574.xml"/><Relationship Id="rId352" Type="http://schemas.openxmlformats.org/officeDocument/2006/relationships/image" Target="../media/image2643.png"/><Relationship Id="rId394" Type="http://schemas.openxmlformats.org/officeDocument/2006/relationships/image" Target="../media/image2664.png"/><Relationship Id="rId408" Type="http://schemas.openxmlformats.org/officeDocument/2006/relationships/image" Target="../media/image2670.png"/><Relationship Id="rId212" Type="http://schemas.openxmlformats.org/officeDocument/2006/relationships/image" Target="../media/image2573.png"/><Relationship Id="rId254" Type="http://schemas.openxmlformats.org/officeDocument/2006/relationships/image" Target="../media/image2594.png"/><Relationship Id="rId49" Type="http://schemas.openxmlformats.org/officeDocument/2006/relationships/customXml" Target="../ink/ink2505.xml"/><Relationship Id="rId114" Type="http://schemas.openxmlformats.org/officeDocument/2006/relationships/image" Target="../media/image2525.png"/><Relationship Id="rId296" Type="http://schemas.openxmlformats.org/officeDocument/2006/relationships/image" Target="../media/image2615.png"/><Relationship Id="rId461" Type="http://schemas.openxmlformats.org/officeDocument/2006/relationships/customXml" Target="../ink/ink2711.xml"/><Relationship Id="rId60" Type="http://schemas.openxmlformats.org/officeDocument/2006/relationships/image" Target="../media/image2498.png"/><Relationship Id="rId156" Type="http://schemas.openxmlformats.org/officeDocument/2006/relationships/image" Target="../media/image2545.png"/><Relationship Id="rId198" Type="http://schemas.openxmlformats.org/officeDocument/2006/relationships/image" Target="../media/image2566.png"/><Relationship Id="rId321" Type="http://schemas.openxmlformats.org/officeDocument/2006/relationships/customXml" Target="../ink/ink2641.xml"/><Relationship Id="rId363" Type="http://schemas.openxmlformats.org/officeDocument/2006/relationships/customXml" Target="../ink/ink2662.xml"/><Relationship Id="rId419" Type="http://schemas.openxmlformats.org/officeDocument/2006/relationships/customXml" Target="../ink/ink2690.xml"/><Relationship Id="rId223" Type="http://schemas.openxmlformats.org/officeDocument/2006/relationships/customXml" Target="../ink/ink2592.xml"/><Relationship Id="rId430" Type="http://schemas.openxmlformats.org/officeDocument/2006/relationships/image" Target="../media/image2681.png"/><Relationship Id="rId18" Type="http://schemas.openxmlformats.org/officeDocument/2006/relationships/image" Target="../media/image2477.png"/><Relationship Id="rId265" Type="http://schemas.openxmlformats.org/officeDocument/2006/relationships/customXml" Target="../ink/ink2613.xml"/><Relationship Id="rId472" Type="http://schemas.openxmlformats.org/officeDocument/2006/relationships/image" Target="../media/image2702.png"/><Relationship Id="rId125" Type="http://schemas.openxmlformats.org/officeDocument/2006/relationships/customXml" Target="../ink/ink2543.xml"/><Relationship Id="rId167" Type="http://schemas.openxmlformats.org/officeDocument/2006/relationships/customXml" Target="../ink/ink2564.xml"/><Relationship Id="rId332" Type="http://schemas.openxmlformats.org/officeDocument/2006/relationships/image" Target="../media/image2633.png"/><Relationship Id="rId374" Type="http://schemas.openxmlformats.org/officeDocument/2006/relationships/image" Target="../media/image2654.png"/><Relationship Id="rId71" Type="http://schemas.openxmlformats.org/officeDocument/2006/relationships/customXml" Target="../ink/ink2516.xml"/><Relationship Id="rId234" Type="http://schemas.openxmlformats.org/officeDocument/2006/relationships/image" Target="../media/image2584.png"/><Relationship Id="rId2" Type="http://schemas.openxmlformats.org/officeDocument/2006/relationships/image" Target="../media/image2469.emf"/><Relationship Id="rId29" Type="http://schemas.openxmlformats.org/officeDocument/2006/relationships/customXml" Target="../ink/ink2495.xml"/><Relationship Id="rId276" Type="http://schemas.openxmlformats.org/officeDocument/2006/relationships/image" Target="../media/image2605.png"/><Relationship Id="rId441" Type="http://schemas.openxmlformats.org/officeDocument/2006/relationships/customXml" Target="../ink/ink2701.xml"/><Relationship Id="rId483" Type="http://schemas.openxmlformats.org/officeDocument/2006/relationships/customXml" Target="../ink/ink2722.xml"/><Relationship Id="rId40" Type="http://schemas.openxmlformats.org/officeDocument/2006/relationships/image" Target="../media/image2488.png"/><Relationship Id="rId136" Type="http://schemas.openxmlformats.org/officeDocument/2006/relationships/image" Target="../media/image2536.png"/><Relationship Id="rId178" Type="http://schemas.openxmlformats.org/officeDocument/2006/relationships/image" Target="../media/image2556.png"/><Relationship Id="rId301" Type="http://schemas.openxmlformats.org/officeDocument/2006/relationships/customXml" Target="../ink/ink2631.xml"/><Relationship Id="rId343" Type="http://schemas.openxmlformats.org/officeDocument/2006/relationships/customXml" Target="../ink/ink2652.xml"/><Relationship Id="rId82" Type="http://schemas.openxmlformats.org/officeDocument/2006/relationships/image" Target="../media/image2509.png"/><Relationship Id="rId203" Type="http://schemas.openxmlformats.org/officeDocument/2006/relationships/customXml" Target="../ink/ink2582.xml"/><Relationship Id="rId385" Type="http://schemas.openxmlformats.org/officeDocument/2006/relationships/customXml" Target="../ink/ink2673.xml"/><Relationship Id="rId245" Type="http://schemas.openxmlformats.org/officeDocument/2006/relationships/customXml" Target="../ink/ink2603.xml"/><Relationship Id="rId287" Type="http://schemas.openxmlformats.org/officeDocument/2006/relationships/customXml" Target="../ink/ink2624.xml"/><Relationship Id="rId410" Type="http://schemas.openxmlformats.org/officeDocument/2006/relationships/image" Target="../media/image2671.png"/><Relationship Id="rId452" Type="http://schemas.openxmlformats.org/officeDocument/2006/relationships/image" Target="../media/image2692.png"/><Relationship Id="rId494" Type="http://schemas.openxmlformats.org/officeDocument/2006/relationships/image" Target="../media/image2713.png"/><Relationship Id="rId105" Type="http://schemas.openxmlformats.org/officeDocument/2006/relationships/customXml" Target="../ink/ink2533.xml"/><Relationship Id="rId147" Type="http://schemas.openxmlformats.org/officeDocument/2006/relationships/customXml" Target="../ink/ink2554.xml"/><Relationship Id="rId312" Type="http://schemas.openxmlformats.org/officeDocument/2006/relationships/image" Target="../media/image2623.png"/><Relationship Id="rId354" Type="http://schemas.openxmlformats.org/officeDocument/2006/relationships/image" Target="../media/image2644.png"/><Relationship Id="rId51" Type="http://schemas.openxmlformats.org/officeDocument/2006/relationships/customXml" Target="../ink/ink2506.xml"/><Relationship Id="rId93" Type="http://schemas.openxmlformats.org/officeDocument/2006/relationships/customXml" Target="../ink/ink2527.xml"/><Relationship Id="rId189" Type="http://schemas.openxmlformats.org/officeDocument/2006/relationships/customXml" Target="../ink/ink2575.xml"/><Relationship Id="rId396" Type="http://schemas.openxmlformats.org/officeDocument/2006/relationships/image" Target="../media/image2665.png"/><Relationship Id="rId214" Type="http://schemas.openxmlformats.org/officeDocument/2006/relationships/image" Target="../media/image2574.png"/><Relationship Id="rId256" Type="http://schemas.openxmlformats.org/officeDocument/2006/relationships/image" Target="../media/image2595.png"/><Relationship Id="rId298" Type="http://schemas.openxmlformats.org/officeDocument/2006/relationships/image" Target="../media/image2616.png"/><Relationship Id="rId421" Type="http://schemas.openxmlformats.org/officeDocument/2006/relationships/customXml" Target="../ink/ink2691.xml"/><Relationship Id="rId463" Type="http://schemas.openxmlformats.org/officeDocument/2006/relationships/customXml" Target="../ink/ink2712.xml"/><Relationship Id="rId116" Type="http://schemas.openxmlformats.org/officeDocument/2006/relationships/image" Target="../media/image2526.png"/><Relationship Id="rId158" Type="http://schemas.openxmlformats.org/officeDocument/2006/relationships/image" Target="../media/image2546.png"/><Relationship Id="rId323" Type="http://schemas.openxmlformats.org/officeDocument/2006/relationships/customXml" Target="../ink/ink2642.xml"/><Relationship Id="rId20" Type="http://schemas.openxmlformats.org/officeDocument/2006/relationships/image" Target="../media/image2478.png"/><Relationship Id="rId62" Type="http://schemas.openxmlformats.org/officeDocument/2006/relationships/image" Target="../media/image2499.png"/><Relationship Id="rId365" Type="http://schemas.openxmlformats.org/officeDocument/2006/relationships/customXml" Target="../ink/ink2663.xml"/><Relationship Id="rId190" Type="http://schemas.openxmlformats.org/officeDocument/2006/relationships/image" Target="../media/image2562.png"/><Relationship Id="rId204" Type="http://schemas.openxmlformats.org/officeDocument/2006/relationships/image" Target="../media/image2569.png"/><Relationship Id="rId225" Type="http://schemas.openxmlformats.org/officeDocument/2006/relationships/customXml" Target="../ink/ink2593.xml"/><Relationship Id="rId246" Type="http://schemas.openxmlformats.org/officeDocument/2006/relationships/image" Target="../media/image2590.png"/><Relationship Id="rId267" Type="http://schemas.openxmlformats.org/officeDocument/2006/relationships/customXml" Target="../ink/ink2614.xml"/><Relationship Id="rId288" Type="http://schemas.openxmlformats.org/officeDocument/2006/relationships/image" Target="../media/image2611.png"/><Relationship Id="rId411" Type="http://schemas.openxmlformats.org/officeDocument/2006/relationships/customXml" Target="../ink/ink2686.xml"/><Relationship Id="rId432" Type="http://schemas.openxmlformats.org/officeDocument/2006/relationships/image" Target="../media/image2682.png"/><Relationship Id="rId453" Type="http://schemas.openxmlformats.org/officeDocument/2006/relationships/customXml" Target="../ink/ink2707.xml"/><Relationship Id="rId474" Type="http://schemas.openxmlformats.org/officeDocument/2006/relationships/image" Target="../media/image2703.png"/><Relationship Id="rId106" Type="http://schemas.openxmlformats.org/officeDocument/2006/relationships/image" Target="../media/image2521.png"/><Relationship Id="rId127" Type="http://schemas.openxmlformats.org/officeDocument/2006/relationships/customXml" Target="../ink/ink2544.xml"/><Relationship Id="rId313" Type="http://schemas.openxmlformats.org/officeDocument/2006/relationships/customXml" Target="../ink/ink2637.xml"/><Relationship Id="rId495" Type="http://schemas.openxmlformats.org/officeDocument/2006/relationships/customXml" Target="../ink/ink2728.xml"/><Relationship Id="rId10" Type="http://schemas.openxmlformats.org/officeDocument/2006/relationships/image" Target="../media/image2473.png"/><Relationship Id="rId31" Type="http://schemas.openxmlformats.org/officeDocument/2006/relationships/customXml" Target="../ink/ink2496.xml"/><Relationship Id="rId52" Type="http://schemas.openxmlformats.org/officeDocument/2006/relationships/image" Target="../media/image2494.png"/><Relationship Id="rId73" Type="http://schemas.openxmlformats.org/officeDocument/2006/relationships/customXml" Target="../ink/ink2517.xml"/><Relationship Id="rId94" Type="http://schemas.openxmlformats.org/officeDocument/2006/relationships/image" Target="../media/image2515.png"/><Relationship Id="rId148" Type="http://schemas.openxmlformats.org/officeDocument/2006/relationships/image" Target="../media/image2541.png"/><Relationship Id="rId169" Type="http://schemas.openxmlformats.org/officeDocument/2006/relationships/customXml" Target="../ink/ink2565.xml"/><Relationship Id="rId334" Type="http://schemas.openxmlformats.org/officeDocument/2006/relationships/image" Target="../media/image2634.png"/><Relationship Id="rId355" Type="http://schemas.openxmlformats.org/officeDocument/2006/relationships/customXml" Target="../ink/ink2658.xml"/><Relationship Id="rId376" Type="http://schemas.openxmlformats.org/officeDocument/2006/relationships/image" Target="../media/image2655.png"/><Relationship Id="rId397" Type="http://schemas.openxmlformats.org/officeDocument/2006/relationships/customXml" Target="../ink/ink2679.xml"/><Relationship Id="rId4" Type="http://schemas.openxmlformats.org/officeDocument/2006/relationships/image" Target="../media/image2470.png"/><Relationship Id="rId180" Type="http://schemas.openxmlformats.org/officeDocument/2006/relationships/image" Target="../media/image2557.png"/><Relationship Id="rId215" Type="http://schemas.openxmlformats.org/officeDocument/2006/relationships/customXml" Target="../ink/ink2588.xml"/><Relationship Id="rId236" Type="http://schemas.openxmlformats.org/officeDocument/2006/relationships/image" Target="../media/image2585.png"/><Relationship Id="rId257" Type="http://schemas.openxmlformats.org/officeDocument/2006/relationships/customXml" Target="../ink/ink2609.xml"/><Relationship Id="rId278" Type="http://schemas.openxmlformats.org/officeDocument/2006/relationships/image" Target="../media/image2606.png"/><Relationship Id="rId401" Type="http://schemas.openxmlformats.org/officeDocument/2006/relationships/customXml" Target="../ink/ink2681.xml"/><Relationship Id="rId422" Type="http://schemas.openxmlformats.org/officeDocument/2006/relationships/image" Target="../media/image2677.png"/><Relationship Id="rId443" Type="http://schemas.openxmlformats.org/officeDocument/2006/relationships/customXml" Target="../ink/ink2702.xml"/><Relationship Id="rId464" Type="http://schemas.openxmlformats.org/officeDocument/2006/relationships/image" Target="../media/image2698.png"/><Relationship Id="rId303" Type="http://schemas.openxmlformats.org/officeDocument/2006/relationships/customXml" Target="../ink/ink2632.xml"/><Relationship Id="rId485" Type="http://schemas.openxmlformats.org/officeDocument/2006/relationships/customXml" Target="../ink/ink2723.xml"/><Relationship Id="rId42" Type="http://schemas.openxmlformats.org/officeDocument/2006/relationships/image" Target="../media/image2489.png"/><Relationship Id="rId84" Type="http://schemas.openxmlformats.org/officeDocument/2006/relationships/image" Target="../media/image2510.png"/><Relationship Id="rId138" Type="http://schemas.openxmlformats.org/officeDocument/2006/relationships/image" Target="../media/image2537.png"/><Relationship Id="rId345" Type="http://schemas.openxmlformats.org/officeDocument/2006/relationships/customXml" Target="../ink/ink2653.xml"/><Relationship Id="rId387" Type="http://schemas.openxmlformats.org/officeDocument/2006/relationships/customXml" Target="../ink/ink2674.xml"/><Relationship Id="rId191" Type="http://schemas.openxmlformats.org/officeDocument/2006/relationships/customXml" Target="../ink/ink2576.xml"/><Relationship Id="rId205" Type="http://schemas.openxmlformats.org/officeDocument/2006/relationships/customXml" Target="../ink/ink2583.xml"/><Relationship Id="rId247" Type="http://schemas.openxmlformats.org/officeDocument/2006/relationships/customXml" Target="../ink/ink2604.xml"/><Relationship Id="rId412" Type="http://schemas.openxmlformats.org/officeDocument/2006/relationships/image" Target="../media/image2672.png"/><Relationship Id="rId107" Type="http://schemas.openxmlformats.org/officeDocument/2006/relationships/customXml" Target="../ink/ink2534.xml"/><Relationship Id="rId289" Type="http://schemas.openxmlformats.org/officeDocument/2006/relationships/customXml" Target="../ink/ink2625.xml"/><Relationship Id="rId454" Type="http://schemas.openxmlformats.org/officeDocument/2006/relationships/image" Target="../media/image2693.png"/><Relationship Id="rId496" Type="http://schemas.openxmlformats.org/officeDocument/2006/relationships/image" Target="../media/image2714.png"/><Relationship Id="rId11" Type="http://schemas.openxmlformats.org/officeDocument/2006/relationships/customXml" Target="../ink/ink2486.xml"/><Relationship Id="rId53" Type="http://schemas.openxmlformats.org/officeDocument/2006/relationships/customXml" Target="../ink/ink2507.xml"/><Relationship Id="rId149" Type="http://schemas.openxmlformats.org/officeDocument/2006/relationships/customXml" Target="../ink/ink2555.xml"/><Relationship Id="rId314" Type="http://schemas.openxmlformats.org/officeDocument/2006/relationships/image" Target="../media/image2624.png"/><Relationship Id="rId356" Type="http://schemas.openxmlformats.org/officeDocument/2006/relationships/image" Target="../media/image2645.png"/><Relationship Id="rId398" Type="http://schemas.openxmlformats.org/officeDocument/2006/relationships/image" Target="../media/image1926.png"/><Relationship Id="rId95" Type="http://schemas.openxmlformats.org/officeDocument/2006/relationships/customXml" Target="../ink/ink2528.xml"/><Relationship Id="rId160" Type="http://schemas.openxmlformats.org/officeDocument/2006/relationships/image" Target="../media/image2547.png"/><Relationship Id="rId216" Type="http://schemas.openxmlformats.org/officeDocument/2006/relationships/image" Target="../media/image2575.png"/><Relationship Id="rId423" Type="http://schemas.openxmlformats.org/officeDocument/2006/relationships/customXml" Target="../ink/ink2692.xml"/><Relationship Id="rId258" Type="http://schemas.openxmlformats.org/officeDocument/2006/relationships/image" Target="../media/image2596.png"/><Relationship Id="rId465" Type="http://schemas.openxmlformats.org/officeDocument/2006/relationships/customXml" Target="../ink/ink2713.xml"/><Relationship Id="rId22" Type="http://schemas.openxmlformats.org/officeDocument/2006/relationships/image" Target="../media/image2479.png"/><Relationship Id="rId64" Type="http://schemas.openxmlformats.org/officeDocument/2006/relationships/image" Target="../media/image2500.png"/><Relationship Id="rId118" Type="http://schemas.openxmlformats.org/officeDocument/2006/relationships/image" Target="../media/image2527.png"/><Relationship Id="rId325" Type="http://schemas.openxmlformats.org/officeDocument/2006/relationships/customXml" Target="../ink/ink2643.xml"/><Relationship Id="rId367" Type="http://schemas.openxmlformats.org/officeDocument/2006/relationships/customXml" Target="../ink/ink2664.xml"/><Relationship Id="rId171" Type="http://schemas.openxmlformats.org/officeDocument/2006/relationships/customXml" Target="../ink/ink2566.xml"/><Relationship Id="rId227" Type="http://schemas.openxmlformats.org/officeDocument/2006/relationships/customXml" Target="../ink/ink2594.xml"/><Relationship Id="rId269" Type="http://schemas.openxmlformats.org/officeDocument/2006/relationships/customXml" Target="../ink/ink2615.xml"/><Relationship Id="rId434" Type="http://schemas.openxmlformats.org/officeDocument/2006/relationships/image" Target="../media/image2683.png"/><Relationship Id="rId476" Type="http://schemas.openxmlformats.org/officeDocument/2006/relationships/image" Target="../media/image2704.png"/><Relationship Id="rId33" Type="http://schemas.openxmlformats.org/officeDocument/2006/relationships/customXml" Target="../ink/ink2497.xml"/><Relationship Id="rId129" Type="http://schemas.openxmlformats.org/officeDocument/2006/relationships/customXml" Target="../ink/ink2545.xml"/><Relationship Id="rId280" Type="http://schemas.openxmlformats.org/officeDocument/2006/relationships/image" Target="../media/image2607.png"/><Relationship Id="rId336" Type="http://schemas.openxmlformats.org/officeDocument/2006/relationships/image" Target="../media/image2635.png"/><Relationship Id="rId75" Type="http://schemas.openxmlformats.org/officeDocument/2006/relationships/customXml" Target="../ink/ink2518.xml"/><Relationship Id="rId140" Type="http://schemas.openxmlformats.org/officeDocument/2006/relationships/image" Target="../media/image2538.png"/><Relationship Id="rId182" Type="http://schemas.openxmlformats.org/officeDocument/2006/relationships/image" Target="../media/image2558.png"/><Relationship Id="rId378" Type="http://schemas.openxmlformats.org/officeDocument/2006/relationships/image" Target="../media/image2656.png"/><Relationship Id="rId403" Type="http://schemas.openxmlformats.org/officeDocument/2006/relationships/customXml" Target="../ink/ink2682.xml"/><Relationship Id="rId6" Type="http://schemas.openxmlformats.org/officeDocument/2006/relationships/image" Target="../media/image2471.png"/><Relationship Id="rId238" Type="http://schemas.openxmlformats.org/officeDocument/2006/relationships/image" Target="../media/image2586.png"/><Relationship Id="rId445" Type="http://schemas.openxmlformats.org/officeDocument/2006/relationships/customXml" Target="../ink/ink2703.xml"/><Relationship Id="rId487" Type="http://schemas.openxmlformats.org/officeDocument/2006/relationships/customXml" Target="../ink/ink2724.xml"/><Relationship Id="rId291" Type="http://schemas.openxmlformats.org/officeDocument/2006/relationships/customXml" Target="../ink/ink2626.xml"/><Relationship Id="rId305" Type="http://schemas.openxmlformats.org/officeDocument/2006/relationships/customXml" Target="../ink/ink2633.xml"/><Relationship Id="rId347" Type="http://schemas.openxmlformats.org/officeDocument/2006/relationships/customXml" Target="../ink/ink2654.xml"/><Relationship Id="rId44" Type="http://schemas.openxmlformats.org/officeDocument/2006/relationships/image" Target="../media/image2490.png"/><Relationship Id="rId86" Type="http://schemas.openxmlformats.org/officeDocument/2006/relationships/image" Target="../media/image2511.png"/><Relationship Id="rId151" Type="http://schemas.openxmlformats.org/officeDocument/2006/relationships/customXml" Target="../ink/ink2556.xml"/><Relationship Id="rId389" Type="http://schemas.openxmlformats.org/officeDocument/2006/relationships/customXml" Target="../ink/ink2675.xml"/><Relationship Id="rId193" Type="http://schemas.openxmlformats.org/officeDocument/2006/relationships/customXml" Target="../ink/ink2577.xml"/><Relationship Id="rId207" Type="http://schemas.openxmlformats.org/officeDocument/2006/relationships/customXml" Target="../ink/ink2584.xml"/><Relationship Id="rId249" Type="http://schemas.openxmlformats.org/officeDocument/2006/relationships/customXml" Target="../ink/ink2605.xml"/><Relationship Id="rId414" Type="http://schemas.openxmlformats.org/officeDocument/2006/relationships/image" Target="../media/image2673.png"/><Relationship Id="rId456" Type="http://schemas.openxmlformats.org/officeDocument/2006/relationships/image" Target="../media/image2694.png"/><Relationship Id="rId13" Type="http://schemas.openxmlformats.org/officeDocument/2006/relationships/customXml" Target="../ink/ink2487.xml"/><Relationship Id="rId109" Type="http://schemas.openxmlformats.org/officeDocument/2006/relationships/customXml" Target="../ink/ink2535.xml"/><Relationship Id="rId260" Type="http://schemas.openxmlformats.org/officeDocument/2006/relationships/image" Target="../media/image2597.png"/><Relationship Id="rId316" Type="http://schemas.openxmlformats.org/officeDocument/2006/relationships/image" Target="../media/image2625.png"/><Relationship Id="rId55" Type="http://schemas.openxmlformats.org/officeDocument/2006/relationships/customXml" Target="../ink/ink2508.xml"/><Relationship Id="rId97" Type="http://schemas.openxmlformats.org/officeDocument/2006/relationships/customXml" Target="../ink/ink2529.xml"/><Relationship Id="rId120" Type="http://schemas.openxmlformats.org/officeDocument/2006/relationships/image" Target="../media/image2528.png"/><Relationship Id="rId358" Type="http://schemas.openxmlformats.org/officeDocument/2006/relationships/image" Target="../media/image2646.png"/><Relationship Id="rId162" Type="http://schemas.openxmlformats.org/officeDocument/2006/relationships/image" Target="../media/image2548.png"/><Relationship Id="rId218" Type="http://schemas.openxmlformats.org/officeDocument/2006/relationships/image" Target="../media/image2576.png"/><Relationship Id="rId425" Type="http://schemas.openxmlformats.org/officeDocument/2006/relationships/customXml" Target="../ink/ink2693.xml"/><Relationship Id="rId467" Type="http://schemas.openxmlformats.org/officeDocument/2006/relationships/customXml" Target="../ink/ink2714.xml"/><Relationship Id="rId271" Type="http://schemas.openxmlformats.org/officeDocument/2006/relationships/customXml" Target="../ink/ink2616.xml"/><Relationship Id="rId24" Type="http://schemas.openxmlformats.org/officeDocument/2006/relationships/image" Target="../media/image2480.png"/><Relationship Id="rId66" Type="http://schemas.openxmlformats.org/officeDocument/2006/relationships/image" Target="../media/image2501.png"/><Relationship Id="rId131" Type="http://schemas.openxmlformats.org/officeDocument/2006/relationships/customXml" Target="../ink/ink2546.xml"/><Relationship Id="rId327" Type="http://schemas.openxmlformats.org/officeDocument/2006/relationships/customXml" Target="../ink/ink2644.xml"/><Relationship Id="rId369" Type="http://schemas.openxmlformats.org/officeDocument/2006/relationships/customXml" Target="../ink/ink2665.xml"/><Relationship Id="rId173" Type="http://schemas.openxmlformats.org/officeDocument/2006/relationships/customXml" Target="../ink/ink2567.xml"/><Relationship Id="rId229" Type="http://schemas.openxmlformats.org/officeDocument/2006/relationships/customXml" Target="../ink/ink2595.xml"/><Relationship Id="rId380" Type="http://schemas.openxmlformats.org/officeDocument/2006/relationships/image" Target="../media/image2657.png"/><Relationship Id="rId436" Type="http://schemas.openxmlformats.org/officeDocument/2006/relationships/image" Target="../media/image2684.png"/><Relationship Id="rId240" Type="http://schemas.openxmlformats.org/officeDocument/2006/relationships/image" Target="../media/image2587.png"/><Relationship Id="rId478" Type="http://schemas.openxmlformats.org/officeDocument/2006/relationships/image" Target="../media/image2705.png"/><Relationship Id="rId35" Type="http://schemas.openxmlformats.org/officeDocument/2006/relationships/customXml" Target="../ink/ink2498.xml"/><Relationship Id="rId77" Type="http://schemas.openxmlformats.org/officeDocument/2006/relationships/customXml" Target="../ink/ink2519.xml"/><Relationship Id="rId100" Type="http://schemas.openxmlformats.org/officeDocument/2006/relationships/image" Target="../media/image2518.png"/><Relationship Id="rId282" Type="http://schemas.openxmlformats.org/officeDocument/2006/relationships/image" Target="../media/image2608.png"/><Relationship Id="rId338" Type="http://schemas.openxmlformats.org/officeDocument/2006/relationships/image" Target="../media/image2636.png"/><Relationship Id="rId8" Type="http://schemas.openxmlformats.org/officeDocument/2006/relationships/image" Target="../media/image2472.png"/><Relationship Id="rId142" Type="http://schemas.openxmlformats.org/officeDocument/2006/relationships/image" Target="../media/image2539.png"/><Relationship Id="rId184" Type="http://schemas.openxmlformats.org/officeDocument/2006/relationships/image" Target="../media/image2559.png"/><Relationship Id="rId391" Type="http://schemas.openxmlformats.org/officeDocument/2006/relationships/customXml" Target="../ink/ink2676.xml"/><Relationship Id="rId405" Type="http://schemas.openxmlformats.org/officeDocument/2006/relationships/customXml" Target="../ink/ink2683.xml"/><Relationship Id="rId447" Type="http://schemas.openxmlformats.org/officeDocument/2006/relationships/customXml" Target="../ink/ink2704.xml"/><Relationship Id="rId251" Type="http://schemas.openxmlformats.org/officeDocument/2006/relationships/customXml" Target="../ink/ink2606.xml"/><Relationship Id="rId489" Type="http://schemas.openxmlformats.org/officeDocument/2006/relationships/customXml" Target="../ink/ink2725.xml"/><Relationship Id="rId46" Type="http://schemas.openxmlformats.org/officeDocument/2006/relationships/image" Target="../media/image2491.png"/><Relationship Id="rId293" Type="http://schemas.openxmlformats.org/officeDocument/2006/relationships/customXml" Target="../ink/ink2627.xml"/><Relationship Id="rId307" Type="http://schemas.openxmlformats.org/officeDocument/2006/relationships/customXml" Target="../ink/ink2634.xml"/><Relationship Id="rId349" Type="http://schemas.openxmlformats.org/officeDocument/2006/relationships/customXml" Target="../ink/ink2655.xml"/><Relationship Id="rId88" Type="http://schemas.openxmlformats.org/officeDocument/2006/relationships/image" Target="../media/image2512.png"/><Relationship Id="rId111" Type="http://schemas.openxmlformats.org/officeDocument/2006/relationships/customXml" Target="../ink/ink2536.xml"/><Relationship Id="rId153" Type="http://schemas.openxmlformats.org/officeDocument/2006/relationships/customXml" Target="../ink/ink2557.xml"/><Relationship Id="rId195" Type="http://schemas.openxmlformats.org/officeDocument/2006/relationships/customXml" Target="../ink/ink2578.xml"/><Relationship Id="rId209" Type="http://schemas.openxmlformats.org/officeDocument/2006/relationships/customXml" Target="../ink/ink2585.xml"/><Relationship Id="rId360" Type="http://schemas.openxmlformats.org/officeDocument/2006/relationships/image" Target="../media/image2647.png"/><Relationship Id="rId416" Type="http://schemas.openxmlformats.org/officeDocument/2006/relationships/image" Target="../media/image2674.png"/><Relationship Id="rId220" Type="http://schemas.openxmlformats.org/officeDocument/2006/relationships/image" Target="../media/image2577.png"/><Relationship Id="rId458" Type="http://schemas.openxmlformats.org/officeDocument/2006/relationships/image" Target="../media/image2695.png"/><Relationship Id="rId15" Type="http://schemas.openxmlformats.org/officeDocument/2006/relationships/customXml" Target="../ink/ink2488.xml"/><Relationship Id="rId57" Type="http://schemas.openxmlformats.org/officeDocument/2006/relationships/customXml" Target="../ink/ink2509.xml"/><Relationship Id="rId262" Type="http://schemas.openxmlformats.org/officeDocument/2006/relationships/image" Target="../media/image2598.png"/><Relationship Id="rId318" Type="http://schemas.openxmlformats.org/officeDocument/2006/relationships/image" Target="../media/image2626.png"/><Relationship Id="rId99" Type="http://schemas.openxmlformats.org/officeDocument/2006/relationships/customXml" Target="../ink/ink2530.xml"/><Relationship Id="rId122" Type="http://schemas.openxmlformats.org/officeDocument/2006/relationships/image" Target="../media/image2529.png"/><Relationship Id="rId164" Type="http://schemas.openxmlformats.org/officeDocument/2006/relationships/image" Target="../media/image2549.png"/><Relationship Id="rId371" Type="http://schemas.openxmlformats.org/officeDocument/2006/relationships/customXml" Target="../ink/ink2666.xml"/><Relationship Id="rId427" Type="http://schemas.openxmlformats.org/officeDocument/2006/relationships/customXml" Target="../ink/ink2694.xml"/><Relationship Id="rId469" Type="http://schemas.openxmlformats.org/officeDocument/2006/relationships/customXml" Target="../ink/ink2715.xml"/><Relationship Id="rId26" Type="http://schemas.openxmlformats.org/officeDocument/2006/relationships/image" Target="../media/image2481.png"/><Relationship Id="rId231" Type="http://schemas.openxmlformats.org/officeDocument/2006/relationships/customXml" Target="../ink/ink2596.xml"/><Relationship Id="rId273" Type="http://schemas.openxmlformats.org/officeDocument/2006/relationships/customXml" Target="../ink/ink2617.xml"/><Relationship Id="rId329" Type="http://schemas.openxmlformats.org/officeDocument/2006/relationships/customXml" Target="../ink/ink2645.xml"/><Relationship Id="rId480" Type="http://schemas.openxmlformats.org/officeDocument/2006/relationships/image" Target="../media/image2706.png"/><Relationship Id="rId68" Type="http://schemas.openxmlformats.org/officeDocument/2006/relationships/image" Target="../media/image2502.png"/><Relationship Id="rId133" Type="http://schemas.openxmlformats.org/officeDocument/2006/relationships/customXml" Target="../ink/ink2547.xml"/><Relationship Id="rId175" Type="http://schemas.openxmlformats.org/officeDocument/2006/relationships/customXml" Target="../ink/ink2568.xml"/><Relationship Id="rId340" Type="http://schemas.openxmlformats.org/officeDocument/2006/relationships/image" Target="../media/image2637.png"/><Relationship Id="rId200" Type="http://schemas.openxmlformats.org/officeDocument/2006/relationships/image" Target="../media/image2567.png"/><Relationship Id="rId382" Type="http://schemas.openxmlformats.org/officeDocument/2006/relationships/image" Target="../media/image2658.png"/><Relationship Id="rId438" Type="http://schemas.openxmlformats.org/officeDocument/2006/relationships/image" Target="../media/image2685.png"/><Relationship Id="rId242" Type="http://schemas.openxmlformats.org/officeDocument/2006/relationships/image" Target="../media/image2588.png"/><Relationship Id="rId284" Type="http://schemas.openxmlformats.org/officeDocument/2006/relationships/image" Target="../media/image2609.png"/><Relationship Id="rId491" Type="http://schemas.openxmlformats.org/officeDocument/2006/relationships/customXml" Target="../ink/ink2726.xml"/><Relationship Id="rId37" Type="http://schemas.openxmlformats.org/officeDocument/2006/relationships/customXml" Target="../ink/ink2499.xml"/><Relationship Id="rId79" Type="http://schemas.openxmlformats.org/officeDocument/2006/relationships/customXml" Target="../ink/ink2520.xml"/><Relationship Id="rId102" Type="http://schemas.openxmlformats.org/officeDocument/2006/relationships/image" Target="../media/image2519.png"/><Relationship Id="rId144" Type="http://schemas.openxmlformats.org/officeDocument/2006/relationships/image" Target="../media/image1911.png"/><Relationship Id="rId90" Type="http://schemas.openxmlformats.org/officeDocument/2006/relationships/image" Target="../media/image2513.png"/><Relationship Id="rId186" Type="http://schemas.openxmlformats.org/officeDocument/2006/relationships/image" Target="../media/image2560.png"/><Relationship Id="rId351" Type="http://schemas.openxmlformats.org/officeDocument/2006/relationships/customXml" Target="../ink/ink2656.xml"/><Relationship Id="rId393" Type="http://schemas.openxmlformats.org/officeDocument/2006/relationships/customXml" Target="../ink/ink2677.xml"/><Relationship Id="rId407" Type="http://schemas.openxmlformats.org/officeDocument/2006/relationships/customXml" Target="../ink/ink2684.xml"/><Relationship Id="rId449" Type="http://schemas.openxmlformats.org/officeDocument/2006/relationships/customXml" Target="../ink/ink2705.xml"/><Relationship Id="rId211" Type="http://schemas.openxmlformats.org/officeDocument/2006/relationships/customXml" Target="../ink/ink2586.xml"/><Relationship Id="rId253" Type="http://schemas.openxmlformats.org/officeDocument/2006/relationships/customXml" Target="../ink/ink2607.xml"/><Relationship Id="rId295" Type="http://schemas.openxmlformats.org/officeDocument/2006/relationships/customXml" Target="../ink/ink2628.xml"/><Relationship Id="rId309" Type="http://schemas.openxmlformats.org/officeDocument/2006/relationships/customXml" Target="../ink/ink2635.xml"/><Relationship Id="rId460" Type="http://schemas.openxmlformats.org/officeDocument/2006/relationships/image" Target="../media/image2696.png"/><Relationship Id="rId48" Type="http://schemas.openxmlformats.org/officeDocument/2006/relationships/image" Target="../media/image2492.png"/><Relationship Id="rId113" Type="http://schemas.openxmlformats.org/officeDocument/2006/relationships/customXml" Target="../ink/ink2537.xml"/><Relationship Id="rId320" Type="http://schemas.openxmlformats.org/officeDocument/2006/relationships/image" Target="../media/image2627.png"/><Relationship Id="rId155" Type="http://schemas.openxmlformats.org/officeDocument/2006/relationships/customXml" Target="../ink/ink2558.xml"/><Relationship Id="rId197" Type="http://schemas.openxmlformats.org/officeDocument/2006/relationships/customXml" Target="../ink/ink2579.xml"/><Relationship Id="rId362" Type="http://schemas.openxmlformats.org/officeDocument/2006/relationships/image" Target="../media/image2648.png"/><Relationship Id="rId418" Type="http://schemas.openxmlformats.org/officeDocument/2006/relationships/image" Target="../media/image2675.png"/><Relationship Id="rId222" Type="http://schemas.openxmlformats.org/officeDocument/2006/relationships/image" Target="../media/image2578.png"/><Relationship Id="rId264" Type="http://schemas.openxmlformats.org/officeDocument/2006/relationships/image" Target="../media/image2599.png"/><Relationship Id="rId471" Type="http://schemas.openxmlformats.org/officeDocument/2006/relationships/customXml" Target="../ink/ink2716.xml"/><Relationship Id="rId17" Type="http://schemas.openxmlformats.org/officeDocument/2006/relationships/customXml" Target="../ink/ink2489.xml"/><Relationship Id="rId59" Type="http://schemas.openxmlformats.org/officeDocument/2006/relationships/customXml" Target="../ink/ink2510.xml"/><Relationship Id="rId124" Type="http://schemas.openxmlformats.org/officeDocument/2006/relationships/image" Target="../media/image2530.png"/><Relationship Id="rId70" Type="http://schemas.openxmlformats.org/officeDocument/2006/relationships/image" Target="../media/image2503.png"/><Relationship Id="rId166" Type="http://schemas.openxmlformats.org/officeDocument/2006/relationships/image" Target="../media/image2550.png"/><Relationship Id="rId331" Type="http://schemas.openxmlformats.org/officeDocument/2006/relationships/customXml" Target="../ink/ink2646.xml"/><Relationship Id="rId373" Type="http://schemas.openxmlformats.org/officeDocument/2006/relationships/customXml" Target="../ink/ink2667.xml"/><Relationship Id="rId429" Type="http://schemas.openxmlformats.org/officeDocument/2006/relationships/customXml" Target="../ink/ink269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597.xml"/><Relationship Id="rId440" Type="http://schemas.openxmlformats.org/officeDocument/2006/relationships/image" Target="../media/image2686.png"/><Relationship Id="rId28" Type="http://schemas.openxmlformats.org/officeDocument/2006/relationships/image" Target="../media/image2482.png"/><Relationship Id="rId275" Type="http://schemas.openxmlformats.org/officeDocument/2006/relationships/customXml" Target="../ink/ink2618.xml"/><Relationship Id="rId300" Type="http://schemas.openxmlformats.org/officeDocument/2006/relationships/image" Target="../media/image2617.png"/><Relationship Id="rId482" Type="http://schemas.openxmlformats.org/officeDocument/2006/relationships/image" Target="../media/image2707.png"/><Relationship Id="rId81" Type="http://schemas.openxmlformats.org/officeDocument/2006/relationships/customXml" Target="../ink/ink2521.xml"/><Relationship Id="rId135" Type="http://schemas.openxmlformats.org/officeDocument/2006/relationships/customXml" Target="../ink/ink2548.xml"/><Relationship Id="rId177" Type="http://schemas.openxmlformats.org/officeDocument/2006/relationships/customXml" Target="../ink/ink2569.xml"/><Relationship Id="rId342" Type="http://schemas.openxmlformats.org/officeDocument/2006/relationships/image" Target="../media/image2638.png"/><Relationship Id="rId384" Type="http://schemas.openxmlformats.org/officeDocument/2006/relationships/image" Target="../media/image2659.png"/><Relationship Id="rId202" Type="http://schemas.openxmlformats.org/officeDocument/2006/relationships/image" Target="../media/image2568.png"/><Relationship Id="rId244" Type="http://schemas.openxmlformats.org/officeDocument/2006/relationships/image" Target="../media/image2589.png"/><Relationship Id="rId39" Type="http://schemas.openxmlformats.org/officeDocument/2006/relationships/customXml" Target="../ink/ink2500.xml"/><Relationship Id="rId286" Type="http://schemas.openxmlformats.org/officeDocument/2006/relationships/image" Target="../media/image2610.png"/><Relationship Id="rId451" Type="http://schemas.openxmlformats.org/officeDocument/2006/relationships/customXml" Target="../ink/ink2706.xml"/><Relationship Id="rId493" Type="http://schemas.openxmlformats.org/officeDocument/2006/relationships/customXml" Target="../ink/ink2727.xml"/><Relationship Id="rId50" Type="http://schemas.openxmlformats.org/officeDocument/2006/relationships/image" Target="../media/image2493.png"/><Relationship Id="rId104" Type="http://schemas.openxmlformats.org/officeDocument/2006/relationships/image" Target="../media/image2520.png"/><Relationship Id="rId146" Type="http://schemas.openxmlformats.org/officeDocument/2006/relationships/image" Target="../media/image2540.png"/><Relationship Id="rId188" Type="http://schemas.openxmlformats.org/officeDocument/2006/relationships/image" Target="../media/image2561.png"/><Relationship Id="rId311" Type="http://schemas.openxmlformats.org/officeDocument/2006/relationships/customXml" Target="../ink/ink2636.xml"/><Relationship Id="rId353" Type="http://schemas.openxmlformats.org/officeDocument/2006/relationships/customXml" Target="../ink/ink2657.xml"/><Relationship Id="rId395" Type="http://schemas.openxmlformats.org/officeDocument/2006/relationships/customXml" Target="../ink/ink2678.xml"/><Relationship Id="rId409" Type="http://schemas.openxmlformats.org/officeDocument/2006/relationships/customXml" Target="../ink/ink2685.xml"/><Relationship Id="rId92" Type="http://schemas.openxmlformats.org/officeDocument/2006/relationships/image" Target="../media/image2514.png"/><Relationship Id="rId213" Type="http://schemas.openxmlformats.org/officeDocument/2006/relationships/customXml" Target="../ink/ink2587.xml"/><Relationship Id="rId420" Type="http://schemas.openxmlformats.org/officeDocument/2006/relationships/image" Target="../media/image2676.png"/><Relationship Id="rId255" Type="http://schemas.openxmlformats.org/officeDocument/2006/relationships/customXml" Target="../ink/ink2608.xml"/><Relationship Id="rId297" Type="http://schemas.openxmlformats.org/officeDocument/2006/relationships/customXml" Target="../ink/ink2629.xml"/><Relationship Id="rId462" Type="http://schemas.openxmlformats.org/officeDocument/2006/relationships/image" Target="../media/image2697.png"/><Relationship Id="rId115" Type="http://schemas.openxmlformats.org/officeDocument/2006/relationships/customXml" Target="../ink/ink2538.xml"/><Relationship Id="rId157" Type="http://schemas.openxmlformats.org/officeDocument/2006/relationships/customXml" Target="../ink/ink2559.xml"/><Relationship Id="rId322" Type="http://schemas.openxmlformats.org/officeDocument/2006/relationships/image" Target="../media/image2628.png"/><Relationship Id="rId364" Type="http://schemas.openxmlformats.org/officeDocument/2006/relationships/image" Target="../media/image2649.png"/><Relationship Id="rId61" Type="http://schemas.openxmlformats.org/officeDocument/2006/relationships/customXml" Target="../ink/ink2511.xml"/><Relationship Id="rId199" Type="http://schemas.openxmlformats.org/officeDocument/2006/relationships/customXml" Target="../ink/ink2580.xml"/><Relationship Id="rId19" Type="http://schemas.openxmlformats.org/officeDocument/2006/relationships/customXml" Target="../ink/ink2490.xml"/><Relationship Id="rId224" Type="http://schemas.openxmlformats.org/officeDocument/2006/relationships/image" Target="../media/image2579.png"/><Relationship Id="rId266" Type="http://schemas.openxmlformats.org/officeDocument/2006/relationships/image" Target="../media/image2600.png"/><Relationship Id="rId431" Type="http://schemas.openxmlformats.org/officeDocument/2006/relationships/customXml" Target="../ink/ink2696.xml"/><Relationship Id="rId473" Type="http://schemas.openxmlformats.org/officeDocument/2006/relationships/customXml" Target="../ink/ink2717.xml"/><Relationship Id="rId30" Type="http://schemas.openxmlformats.org/officeDocument/2006/relationships/image" Target="../media/image2483.png"/><Relationship Id="rId126" Type="http://schemas.openxmlformats.org/officeDocument/2006/relationships/image" Target="../media/image2531.png"/><Relationship Id="rId168" Type="http://schemas.openxmlformats.org/officeDocument/2006/relationships/image" Target="../media/image2551.png"/><Relationship Id="rId333" Type="http://schemas.openxmlformats.org/officeDocument/2006/relationships/customXml" Target="../ink/ink2647.xml"/><Relationship Id="rId72" Type="http://schemas.openxmlformats.org/officeDocument/2006/relationships/image" Target="../media/image2504.png"/><Relationship Id="rId375" Type="http://schemas.openxmlformats.org/officeDocument/2006/relationships/customXml" Target="../ink/ink2668.xml"/><Relationship Id="rId3" Type="http://schemas.openxmlformats.org/officeDocument/2006/relationships/customXml" Target="../ink/ink2482.xml"/><Relationship Id="rId235" Type="http://schemas.openxmlformats.org/officeDocument/2006/relationships/customXml" Target="../ink/ink2598.xml"/><Relationship Id="rId277" Type="http://schemas.openxmlformats.org/officeDocument/2006/relationships/customXml" Target="../ink/ink2619.xml"/><Relationship Id="rId400" Type="http://schemas.openxmlformats.org/officeDocument/2006/relationships/image" Target="../media/image2666.png"/><Relationship Id="rId442" Type="http://schemas.openxmlformats.org/officeDocument/2006/relationships/image" Target="../media/image2687.png"/><Relationship Id="rId484" Type="http://schemas.openxmlformats.org/officeDocument/2006/relationships/image" Target="../media/image2708.png"/><Relationship Id="rId137" Type="http://schemas.openxmlformats.org/officeDocument/2006/relationships/customXml" Target="../ink/ink2549.xml"/><Relationship Id="rId302" Type="http://schemas.openxmlformats.org/officeDocument/2006/relationships/image" Target="../media/image2618.png"/><Relationship Id="rId344" Type="http://schemas.openxmlformats.org/officeDocument/2006/relationships/image" Target="../media/image2639.png"/><Relationship Id="rId41" Type="http://schemas.openxmlformats.org/officeDocument/2006/relationships/customXml" Target="../ink/ink2501.xml"/><Relationship Id="rId83" Type="http://schemas.openxmlformats.org/officeDocument/2006/relationships/customXml" Target="../ink/ink2522.xml"/><Relationship Id="rId179" Type="http://schemas.openxmlformats.org/officeDocument/2006/relationships/customXml" Target="../ink/ink2570.xml"/><Relationship Id="rId386" Type="http://schemas.openxmlformats.org/officeDocument/2006/relationships/image" Target="../media/image2660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86.xml"/><Relationship Id="rId21" Type="http://schemas.openxmlformats.org/officeDocument/2006/relationships/customXml" Target="../ink/ink2738.xml"/><Relationship Id="rId324" Type="http://schemas.openxmlformats.org/officeDocument/2006/relationships/image" Target="../media/image2872.png"/><Relationship Id="rId531" Type="http://schemas.openxmlformats.org/officeDocument/2006/relationships/image" Target="../media/image2974.png"/><Relationship Id="rId170" Type="http://schemas.openxmlformats.org/officeDocument/2006/relationships/image" Target="../media/image2796.png"/><Relationship Id="rId268" Type="http://schemas.openxmlformats.org/officeDocument/2006/relationships/image" Target="../media/image2844.png"/><Relationship Id="rId475" Type="http://schemas.openxmlformats.org/officeDocument/2006/relationships/image" Target="../media/image2946.png"/><Relationship Id="rId32" Type="http://schemas.openxmlformats.org/officeDocument/2006/relationships/image" Target="../media/image2729.png"/><Relationship Id="rId128" Type="http://schemas.openxmlformats.org/officeDocument/2006/relationships/image" Target="../media/image2776.png"/><Relationship Id="rId335" Type="http://schemas.openxmlformats.org/officeDocument/2006/relationships/customXml" Target="../ink/ink2895.xml"/><Relationship Id="rId542" Type="http://schemas.openxmlformats.org/officeDocument/2006/relationships/customXml" Target="../ink/ink2999.xml"/><Relationship Id="rId181" Type="http://schemas.openxmlformats.org/officeDocument/2006/relationships/image" Target="../media/image2801.png"/><Relationship Id="rId402" Type="http://schemas.openxmlformats.org/officeDocument/2006/relationships/image" Target="../media/image2910.png"/><Relationship Id="rId279" Type="http://schemas.openxmlformats.org/officeDocument/2006/relationships/customXml" Target="../ink/ink2867.xml"/><Relationship Id="rId486" Type="http://schemas.openxmlformats.org/officeDocument/2006/relationships/customXml" Target="../ink/ink2971.xml"/><Relationship Id="rId43" Type="http://schemas.openxmlformats.org/officeDocument/2006/relationships/customXml" Target="../ink/ink2749.xml"/><Relationship Id="rId139" Type="http://schemas.openxmlformats.org/officeDocument/2006/relationships/customXml" Target="../ink/ink2797.xml"/><Relationship Id="rId346" Type="http://schemas.openxmlformats.org/officeDocument/2006/relationships/image" Target="../media/image2883.png"/><Relationship Id="rId553" Type="http://schemas.openxmlformats.org/officeDocument/2006/relationships/image" Target="../media/image2985.png"/><Relationship Id="rId192" Type="http://schemas.openxmlformats.org/officeDocument/2006/relationships/customXml" Target="../ink/ink2823.xml"/><Relationship Id="rId206" Type="http://schemas.openxmlformats.org/officeDocument/2006/relationships/customXml" Target="../ink/ink2830.xml"/><Relationship Id="rId413" Type="http://schemas.openxmlformats.org/officeDocument/2006/relationships/customXml" Target="../ink/ink2934.xml"/><Relationship Id="rId497" Type="http://schemas.openxmlformats.org/officeDocument/2006/relationships/image" Target="../media/image2957.png"/><Relationship Id="rId357" Type="http://schemas.openxmlformats.org/officeDocument/2006/relationships/customXml" Target="../ink/ink2906.xml"/><Relationship Id="rId54" Type="http://schemas.openxmlformats.org/officeDocument/2006/relationships/image" Target="../media/image2739.png"/><Relationship Id="rId217" Type="http://schemas.openxmlformats.org/officeDocument/2006/relationships/customXml" Target="../ink/ink2836.xml"/><Relationship Id="rId424" Type="http://schemas.openxmlformats.org/officeDocument/2006/relationships/image" Target="../media/image2921.png"/><Relationship Id="rId23" Type="http://schemas.openxmlformats.org/officeDocument/2006/relationships/customXml" Target="../ink/ink2739.xml"/><Relationship Id="rId119" Type="http://schemas.openxmlformats.org/officeDocument/2006/relationships/customXml" Target="../ink/ink2787.xml"/><Relationship Id="rId270" Type="http://schemas.openxmlformats.org/officeDocument/2006/relationships/image" Target="../media/image2845.png"/><Relationship Id="rId326" Type="http://schemas.openxmlformats.org/officeDocument/2006/relationships/image" Target="../media/image2873.png"/><Relationship Id="rId533" Type="http://schemas.openxmlformats.org/officeDocument/2006/relationships/image" Target="../media/image2975.png"/><Relationship Id="rId65" Type="http://schemas.openxmlformats.org/officeDocument/2006/relationships/customXml" Target="../ink/ink2760.xml"/><Relationship Id="rId130" Type="http://schemas.openxmlformats.org/officeDocument/2006/relationships/image" Target="../media/image2777.png"/><Relationship Id="rId368" Type="http://schemas.openxmlformats.org/officeDocument/2006/relationships/image" Target="../media/image2893.png"/><Relationship Id="rId172" Type="http://schemas.openxmlformats.org/officeDocument/2006/relationships/image" Target="../media/image2797.png"/><Relationship Id="rId228" Type="http://schemas.openxmlformats.org/officeDocument/2006/relationships/image" Target="../media/image2824.png"/><Relationship Id="rId435" Type="http://schemas.openxmlformats.org/officeDocument/2006/relationships/image" Target="../media/image2926.png"/><Relationship Id="rId477" Type="http://schemas.openxmlformats.org/officeDocument/2006/relationships/image" Target="../media/image2947.png"/><Relationship Id="rId281" Type="http://schemas.openxmlformats.org/officeDocument/2006/relationships/customXml" Target="../ink/ink2868.xml"/><Relationship Id="rId337" Type="http://schemas.openxmlformats.org/officeDocument/2006/relationships/customXml" Target="../ink/ink2896.xml"/><Relationship Id="rId502" Type="http://schemas.openxmlformats.org/officeDocument/2006/relationships/customXml" Target="../ink/ink2979.xml"/><Relationship Id="rId34" Type="http://schemas.openxmlformats.org/officeDocument/2006/relationships/image" Target="../media/image2730.png"/><Relationship Id="rId76" Type="http://schemas.openxmlformats.org/officeDocument/2006/relationships/image" Target="../media/image2750.png"/><Relationship Id="rId141" Type="http://schemas.openxmlformats.org/officeDocument/2006/relationships/customXml" Target="../ink/ink2798.xml"/><Relationship Id="rId379" Type="http://schemas.openxmlformats.org/officeDocument/2006/relationships/customXml" Target="../ink/ink2917.xml"/><Relationship Id="rId544" Type="http://schemas.openxmlformats.org/officeDocument/2006/relationships/customXml" Target="../ink/ink3000.xml"/><Relationship Id="rId7" Type="http://schemas.openxmlformats.org/officeDocument/2006/relationships/customXml" Target="../ink/ink2731.xml"/><Relationship Id="rId183" Type="http://schemas.openxmlformats.org/officeDocument/2006/relationships/image" Target="../media/image2802.png"/><Relationship Id="rId239" Type="http://schemas.openxmlformats.org/officeDocument/2006/relationships/customXml" Target="../ink/ink2847.xml"/><Relationship Id="rId390" Type="http://schemas.openxmlformats.org/officeDocument/2006/relationships/image" Target="../media/image2904.png"/><Relationship Id="rId404" Type="http://schemas.openxmlformats.org/officeDocument/2006/relationships/image" Target="../media/image2911.png"/><Relationship Id="rId446" Type="http://schemas.openxmlformats.org/officeDocument/2006/relationships/customXml" Target="../ink/ink2951.xml"/><Relationship Id="rId250" Type="http://schemas.openxmlformats.org/officeDocument/2006/relationships/image" Target="../media/image2835.png"/><Relationship Id="rId292" Type="http://schemas.openxmlformats.org/officeDocument/2006/relationships/image" Target="../media/image2856.png"/><Relationship Id="rId306" Type="http://schemas.openxmlformats.org/officeDocument/2006/relationships/image" Target="../media/image2863.png"/><Relationship Id="rId488" Type="http://schemas.openxmlformats.org/officeDocument/2006/relationships/customXml" Target="../ink/ink2972.xml"/><Relationship Id="rId45" Type="http://schemas.openxmlformats.org/officeDocument/2006/relationships/customXml" Target="../ink/ink2750.xml"/><Relationship Id="rId87" Type="http://schemas.openxmlformats.org/officeDocument/2006/relationships/customXml" Target="../ink/ink2771.xml"/><Relationship Id="rId110" Type="http://schemas.openxmlformats.org/officeDocument/2006/relationships/image" Target="../media/image2767.png"/><Relationship Id="rId348" Type="http://schemas.openxmlformats.org/officeDocument/2006/relationships/image" Target="../media/image2884.png"/><Relationship Id="rId513" Type="http://schemas.openxmlformats.org/officeDocument/2006/relationships/image" Target="../media/image2965.png"/><Relationship Id="rId555" Type="http://schemas.openxmlformats.org/officeDocument/2006/relationships/image" Target="../media/image2986.png"/><Relationship Id="rId152" Type="http://schemas.openxmlformats.org/officeDocument/2006/relationships/image" Target="../media/image1911.png"/><Relationship Id="rId194" Type="http://schemas.openxmlformats.org/officeDocument/2006/relationships/customXml" Target="../ink/ink2824.xml"/><Relationship Id="rId208" Type="http://schemas.openxmlformats.org/officeDocument/2006/relationships/customXml" Target="../ink/ink2831.xml"/><Relationship Id="rId415" Type="http://schemas.openxmlformats.org/officeDocument/2006/relationships/customXml" Target="../ink/ink2935.xml"/><Relationship Id="rId457" Type="http://schemas.openxmlformats.org/officeDocument/2006/relationships/image" Target="../media/image2937.png"/><Relationship Id="rId261" Type="http://schemas.openxmlformats.org/officeDocument/2006/relationships/customXml" Target="../ink/ink2858.xml"/><Relationship Id="rId499" Type="http://schemas.openxmlformats.org/officeDocument/2006/relationships/image" Target="../media/image2958.png"/><Relationship Id="rId14" Type="http://schemas.openxmlformats.org/officeDocument/2006/relationships/image" Target="../media/image2720.png"/><Relationship Id="rId56" Type="http://schemas.openxmlformats.org/officeDocument/2006/relationships/image" Target="../media/image2740.png"/><Relationship Id="rId317" Type="http://schemas.openxmlformats.org/officeDocument/2006/relationships/customXml" Target="../ink/ink2886.xml"/><Relationship Id="rId359" Type="http://schemas.openxmlformats.org/officeDocument/2006/relationships/customXml" Target="../ink/ink2907.xml"/><Relationship Id="rId524" Type="http://schemas.openxmlformats.org/officeDocument/2006/relationships/customXml" Target="../ink/ink2990.xml"/><Relationship Id="rId98" Type="http://schemas.openxmlformats.org/officeDocument/2006/relationships/image" Target="../media/image2761.png"/><Relationship Id="rId121" Type="http://schemas.openxmlformats.org/officeDocument/2006/relationships/customXml" Target="../ink/ink2788.xml"/><Relationship Id="rId163" Type="http://schemas.openxmlformats.org/officeDocument/2006/relationships/customXml" Target="../ink/ink2809.xml"/><Relationship Id="rId219" Type="http://schemas.openxmlformats.org/officeDocument/2006/relationships/customXml" Target="../ink/ink2837.xml"/><Relationship Id="rId370" Type="http://schemas.openxmlformats.org/officeDocument/2006/relationships/image" Target="../media/image2894.png"/><Relationship Id="rId426" Type="http://schemas.openxmlformats.org/officeDocument/2006/relationships/image" Target="../media/image2922.png"/><Relationship Id="rId230" Type="http://schemas.openxmlformats.org/officeDocument/2006/relationships/image" Target="../media/image2825.png"/><Relationship Id="rId468" Type="http://schemas.openxmlformats.org/officeDocument/2006/relationships/customXml" Target="../ink/ink2962.xml"/><Relationship Id="rId25" Type="http://schemas.openxmlformats.org/officeDocument/2006/relationships/customXml" Target="../ink/ink2740.xml"/><Relationship Id="rId67" Type="http://schemas.openxmlformats.org/officeDocument/2006/relationships/customXml" Target="../ink/ink2761.xml"/><Relationship Id="rId272" Type="http://schemas.openxmlformats.org/officeDocument/2006/relationships/image" Target="../media/image2846.png"/><Relationship Id="rId328" Type="http://schemas.openxmlformats.org/officeDocument/2006/relationships/image" Target="../media/image2874.png"/><Relationship Id="rId535" Type="http://schemas.openxmlformats.org/officeDocument/2006/relationships/image" Target="../media/image2976.png"/><Relationship Id="rId132" Type="http://schemas.openxmlformats.org/officeDocument/2006/relationships/image" Target="../media/image2778.png"/><Relationship Id="rId174" Type="http://schemas.openxmlformats.org/officeDocument/2006/relationships/customXml" Target="../ink/ink2814.xml"/><Relationship Id="rId381" Type="http://schemas.openxmlformats.org/officeDocument/2006/relationships/customXml" Target="../ink/ink2918.xml"/><Relationship Id="rId241" Type="http://schemas.openxmlformats.org/officeDocument/2006/relationships/customXml" Target="../ink/ink2848.xml"/><Relationship Id="rId437" Type="http://schemas.openxmlformats.org/officeDocument/2006/relationships/image" Target="../media/image2927.png"/><Relationship Id="rId479" Type="http://schemas.openxmlformats.org/officeDocument/2006/relationships/image" Target="../media/image2948.png"/><Relationship Id="rId36" Type="http://schemas.openxmlformats.org/officeDocument/2006/relationships/image" Target="../media/image2731.png"/><Relationship Id="rId283" Type="http://schemas.openxmlformats.org/officeDocument/2006/relationships/customXml" Target="../ink/ink2869.xml"/><Relationship Id="rId339" Type="http://schemas.openxmlformats.org/officeDocument/2006/relationships/customXml" Target="../ink/ink2897.xml"/><Relationship Id="rId490" Type="http://schemas.openxmlformats.org/officeDocument/2006/relationships/customXml" Target="../ink/ink2973.xml"/><Relationship Id="rId504" Type="http://schemas.openxmlformats.org/officeDocument/2006/relationships/customXml" Target="../ink/ink2980.xml"/><Relationship Id="rId546" Type="http://schemas.openxmlformats.org/officeDocument/2006/relationships/customXml" Target="../ink/ink3001.xml"/><Relationship Id="rId78" Type="http://schemas.openxmlformats.org/officeDocument/2006/relationships/image" Target="../media/image2751.png"/><Relationship Id="rId101" Type="http://schemas.openxmlformats.org/officeDocument/2006/relationships/customXml" Target="../ink/ink2778.xml"/><Relationship Id="rId143" Type="http://schemas.openxmlformats.org/officeDocument/2006/relationships/customXml" Target="../ink/ink2799.xml"/><Relationship Id="rId185" Type="http://schemas.openxmlformats.org/officeDocument/2006/relationships/image" Target="../media/image2803.png"/><Relationship Id="rId350" Type="http://schemas.openxmlformats.org/officeDocument/2006/relationships/image" Target="../media/image2885.png"/><Relationship Id="rId406" Type="http://schemas.openxmlformats.org/officeDocument/2006/relationships/image" Target="../media/image2912.png"/><Relationship Id="rId9" Type="http://schemas.openxmlformats.org/officeDocument/2006/relationships/customXml" Target="../ink/ink2732.xml"/><Relationship Id="rId210" Type="http://schemas.openxmlformats.org/officeDocument/2006/relationships/customXml" Target="../ink/ink2832.xml"/><Relationship Id="rId392" Type="http://schemas.openxmlformats.org/officeDocument/2006/relationships/image" Target="../media/image2905.png"/><Relationship Id="rId448" Type="http://schemas.openxmlformats.org/officeDocument/2006/relationships/customXml" Target="../ink/ink2952.xml"/><Relationship Id="rId252" Type="http://schemas.openxmlformats.org/officeDocument/2006/relationships/image" Target="../media/image2836.png"/><Relationship Id="rId294" Type="http://schemas.openxmlformats.org/officeDocument/2006/relationships/image" Target="../media/image2857.png"/><Relationship Id="rId308" Type="http://schemas.openxmlformats.org/officeDocument/2006/relationships/image" Target="../media/image2864.png"/><Relationship Id="rId515" Type="http://schemas.openxmlformats.org/officeDocument/2006/relationships/image" Target="../media/image2966.png"/><Relationship Id="rId47" Type="http://schemas.openxmlformats.org/officeDocument/2006/relationships/customXml" Target="../ink/ink2751.xml"/><Relationship Id="rId89" Type="http://schemas.openxmlformats.org/officeDocument/2006/relationships/customXml" Target="../ink/ink2772.xml"/><Relationship Id="rId112" Type="http://schemas.openxmlformats.org/officeDocument/2006/relationships/image" Target="../media/image2768.png"/><Relationship Id="rId154" Type="http://schemas.openxmlformats.org/officeDocument/2006/relationships/image" Target="../media/image2788.png"/><Relationship Id="rId361" Type="http://schemas.openxmlformats.org/officeDocument/2006/relationships/customXml" Target="../ink/ink2908.xml"/><Relationship Id="rId557" Type="http://schemas.openxmlformats.org/officeDocument/2006/relationships/image" Target="../media/image2987.png"/><Relationship Id="rId196" Type="http://schemas.openxmlformats.org/officeDocument/2006/relationships/customXml" Target="../ink/ink2825.xml"/><Relationship Id="rId417" Type="http://schemas.openxmlformats.org/officeDocument/2006/relationships/customXml" Target="../ink/ink2936.xml"/><Relationship Id="rId459" Type="http://schemas.openxmlformats.org/officeDocument/2006/relationships/image" Target="../media/image2938.png"/><Relationship Id="rId16" Type="http://schemas.openxmlformats.org/officeDocument/2006/relationships/image" Target="../media/image2721.png"/><Relationship Id="rId221" Type="http://schemas.openxmlformats.org/officeDocument/2006/relationships/customXml" Target="../ink/ink2838.xml"/><Relationship Id="rId263" Type="http://schemas.openxmlformats.org/officeDocument/2006/relationships/customXml" Target="../ink/ink2859.xml"/><Relationship Id="rId319" Type="http://schemas.openxmlformats.org/officeDocument/2006/relationships/customXml" Target="../ink/ink2887.xml"/><Relationship Id="rId470" Type="http://schemas.openxmlformats.org/officeDocument/2006/relationships/customXml" Target="../ink/ink2963.xml"/><Relationship Id="rId526" Type="http://schemas.openxmlformats.org/officeDocument/2006/relationships/customXml" Target="../ink/ink2991.xml"/><Relationship Id="rId58" Type="http://schemas.openxmlformats.org/officeDocument/2006/relationships/image" Target="../media/image2741.png"/><Relationship Id="rId123" Type="http://schemas.openxmlformats.org/officeDocument/2006/relationships/customXml" Target="../ink/ink2789.xml"/><Relationship Id="rId330" Type="http://schemas.openxmlformats.org/officeDocument/2006/relationships/image" Target="../media/image2875.png"/><Relationship Id="rId165" Type="http://schemas.openxmlformats.org/officeDocument/2006/relationships/customXml" Target="../ink/ink2810.xml"/><Relationship Id="rId372" Type="http://schemas.openxmlformats.org/officeDocument/2006/relationships/image" Target="../media/image2895.png"/><Relationship Id="rId428" Type="http://schemas.openxmlformats.org/officeDocument/2006/relationships/image" Target="../media/image2923.png"/><Relationship Id="rId232" Type="http://schemas.openxmlformats.org/officeDocument/2006/relationships/image" Target="../media/image2826.png"/><Relationship Id="rId274" Type="http://schemas.openxmlformats.org/officeDocument/2006/relationships/image" Target="../media/image2847.png"/><Relationship Id="rId481" Type="http://schemas.openxmlformats.org/officeDocument/2006/relationships/image" Target="../media/image2949.png"/><Relationship Id="rId27" Type="http://schemas.openxmlformats.org/officeDocument/2006/relationships/customXml" Target="../ink/ink2741.xml"/><Relationship Id="rId69" Type="http://schemas.openxmlformats.org/officeDocument/2006/relationships/customXml" Target="../ink/ink2762.xml"/><Relationship Id="rId134" Type="http://schemas.openxmlformats.org/officeDocument/2006/relationships/image" Target="../media/image2779.png"/><Relationship Id="rId537" Type="http://schemas.openxmlformats.org/officeDocument/2006/relationships/image" Target="../media/image2977.png"/><Relationship Id="rId80" Type="http://schemas.openxmlformats.org/officeDocument/2006/relationships/image" Target="../media/image2752.png"/><Relationship Id="rId176" Type="http://schemas.openxmlformats.org/officeDocument/2006/relationships/customXml" Target="../ink/ink2815.xml"/><Relationship Id="rId341" Type="http://schemas.openxmlformats.org/officeDocument/2006/relationships/customXml" Target="../ink/ink2898.xml"/><Relationship Id="rId383" Type="http://schemas.openxmlformats.org/officeDocument/2006/relationships/customXml" Target="../ink/ink2919.xml"/><Relationship Id="rId439" Type="http://schemas.openxmlformats.org/officeDocument/2006/relationships/image" Target="../media/image2928.png"/><Relationship Id="rId201" Type="http://schemas.openxmlformats.org/officeDocument/2006/relationships/image" Target="../media/image2811.png"/><Relationship Id="rId243" Type="http://schemas.openxmlformats.org/officeDocument/2006/relationships/customXml" Target="../ink/ink2849.xml"/><Relationship Id="rId285" Type="http://schemas.openxmlformats.org/officeDocument/2006/relationships/customXml" Target="../ink/ink2870.xml"/><Relationship Id="rId450" Type="http://schemas.openxmlformats.org/officeDocument/2006/relationships/customXml" Target="../ink/ink2953.xml"/><Relationship Id="rId506" Type="http://schemas.openxmlformats.org/officeDocument/2006/relationships/customXml" Target="../ink/ink2981.xml"/><Relationship Id="rId38" Type="http://schemas.openxmlformats.org/officeDocument/2006/relationships/image" Target="../media/image2732.png"/><Relationship Id="rId103" Type="http://schemas.openxmlformats.org/officeDocument/2006/relationships/customXml" Target="../ink/ink2779.xml"/><Relationship Id="rId310" Type="http://schemas.openxmlformats.org/officeDocument/2006/relationships/image" Target="../media/image2865.png"/><Relationship Id="rId492" Type="http://schemas.openxmlformats.org/officeDocument/2006/relationships/customXml" Target="../ink/ink2974.xml"/><Relationship Id="rId548" Type="http://schemas.openxmlformats.org/officeDocument/2006/relationships/customXml" Target="../ink/ink3002.xml"/><Relationship Id="rId91" Type="http://schemas.openxmlformats.org/officeDocument/2006/relationships/customXml" Target="../ink/ink2773.xml"/><Relationship Id="rId145" Type="http://schemas.openxmlformats.org/officeDocument/2006/relationships/customXml" Target="../ink/ink2800.xml"/><Relationship Id="rId187" Type="http://schemas.openxmlformats.org/officeDocument/2006/relationships/image" Target="../media/image2804.png"/><Relationship Id="rId352" Type="http://schemas.openxmlformats.org/officeDocument/2006/relationships/image" Target="../media/image2886.png"/><Relationship Id="rId394" Type="http://schemas.openxmlformats.org/officeDocument/2006/relationships/image" Target="../media/image2906.png"/><Relationship Id="rId408" Type="http://schemas.openxmlformats.org/officeDocument/2006/relationships/image" Target="../media/image2913.png"/><Relationship Id="rId212" Type="http://schemas.openxmlformats.org/officeDocument/2006/relationships/image" Target="../media/image2816.png"/><Relationship Id="rId254" Type="http://schemas.openxmlformats.org/officeDocument/2006/relationships/image" Target="../media/image2837.png"/><Relationship Id="rId49" Type="http://schemas.openxmlformats.org/officeDocument/2006/relationships/customXml" Target="../ink/ink2752.xml"/><Relationship Id="rId114" Type="http://schemas.openxmlformats.org/officeDocument/2006/relationships/image" Target="../media/image2769.png"/><Relationship Id="rId296" Type="http://schemas.openxmlformats.org/officeDocument/2006/relationships/image" Target="../media/image2858.png"/><Relationship Id="rId461" Type="http://schemas.openxmlformats.org/officeDocument/2006/relationships/image" Target="../media/image2939.png"/><Relationship Id="rId517" Type="http://schemas.openxmlformats.org/officeDocument/2006/relationships/image" Target="../media/image2967.png"/><Relationship Id="rId559" Type="http://schemas.openxmlformats.org/officeDocument/2006/relationships/image" Target="../media/image2988.png"/><Relationship Id="rId60" Type="http://schemas.openxmlformats.org/officeDocument/2006/relationships/image" Target="../media/image2742.png"/><Relationship Id="rId156" Type="http://schemas.openxmlformats.org/officeDocument/2006/relationships/image" Target="../media/image2789.png"/><Relationship Id="rId198" Type="http://schemas.openxmlformats.org/officeDocument/2006/relationships/customXml" Target="../ink/ink2826.xml"/><Relationship Id="rId321" Type="http://schemas.openxmlformats.org/officeDocument/2006/relationships/customXml" Target="../ink/ink2888.xml"/><Relationship Id="rId363" Type="http://schemas.openxmlformats.org/officeDocument/2006/relationships/customXml" Target="../ink/ink2909.xml"/><Relationship Id="rId419" Type="http://schemas.openxmlformats.org/officeDocument/2006/relationships/customXml" Target="../ink/ink2937.xml"/><Relationship Id="rId223" Type="http://schemas.openxmlformats.org/officeDocument/2006/relationships/customXml" Target="../ink/ink2839.xml"/><Relationship Id="rId430" Type="http://schemas.openxmlformats.org/officeDocument/2006/relationships/customXml" Target="../ink/ink2943.xml"/><Relationship Id="rId18" Type="http://schemas.openxmlformats.org/officeDocument/2006/relationships/image" Target="../media/image2722.png"/><Relationship Id="rId265" Type="http://schemas.openxmlformats.org/officeDocument/2006/relationships/customXml" Target="../ink/ink2860.xml"/><Relationship Id="rId472" Type="http://schemas.openxmlformats.org/officeDocument/2006/relationships/customXml" Target="../ink/ink2964.xml"/><Relationship Id="rId528" Type="http://schemas.openxmlformats.org/officeDocument/2006/relationships/customXml" Target="../ink/ink2992.xml"/><Relationship Id="rId125" Type="http://schemas.openxmlformats.org/officeDocument/2006/relationships/customXml" Target="../ink/ink2790.xml"/><Relationship Id="rId167" Type="http://schemas.openxmlformats.org/officeDocument/2006/relationships/customXml" Target="../ink/ink2811.xml"/><Relationship Id="rId332" Type="http://schemas.openxmlformats.org/officeDocument/2006/relationships/image" Target="../media/image2876.png"/><Relationship Id="rId374" Type="http://schemas.openxmlformats.org/officeDocument/2006/relationships/image" Target="../media/image2896.png"/><Relationship Id="rId71" Type="http://schemas.openxmlformats.org/officeDocument/2006/relationships/customXml" Target="../ink/ink2763.xml"/><Relationship Id="rId234" Type="http://schemas.openxmlformats.org/officeDocument/2006/relationships/image" Target="../media/image2827.png"/><Relationship Id="rId2" Type="http://schemas.openxmlformats.org/officeDocument/2006/relationships/image" Target="../media/image2715.emf"/><Relationship Id="rId29" Type="http://schemas.openxmlformats.org/officeDocument/2006/relationships/customXml" Target="../ink/ink2742.xml"/><Relationship Id="rId276" Type="http://schemas.openxmlformats.org/officeDocument/2006/relationships/image" Target="../media/image2848.png"/><Relationship Id="rId441" Type="http://schemas.openxmlformats.org/officeDocument/2006/relationships/image" Target="../media/image2929.png"/><Relationship Id="rId483" Type="http://schemas.openxmlformats.org/officeDocument/2006/relationships/image" Target="../media/image2950.png"/><Relationship Id="rId539" Type="http://schemas.openxmlformats.org/officeDocument/2006/relationships/image" Target="../media/image2978.png"/><Relationship Id="rId40" Type="http://schemas.openxmlformats.org/officeDocument/2006/relationships/image" Target="../media/image2733.png"/><Relationship Id="rId136" Type="http://schemas.openxmlformats.org/officeDocument/2006/relationships/image" Target="../media/image2780.png"/><Relationship Id="rId178" Type="http://schemas.openxmlformats.org/officeDocument/2006/relationships/customXml" Target="../ink/ink2816.xml"/><Relationship Id="rId301" Type="http://schemas.openxmlformats.org/officeDocument/2006/relationships/customXml" Target="../ink/ink2878.xml"/><Relationship Id="rId343" Type="http://schemas.openxmlformats.org/officeDocument/2006/relationships/customXml" Target="../ink/ink2899.xml"/><Relationship Id="rId550" Type="http://schemas.openxmlformats.org/officeDocument/2006/relationships/customXml" Target="../ink/ink3003.xml"/><Relationship Id="rId82" Type="http://schemas.openxmlformats.org/officeDocument/2006/relationships/image" Target="../media/image2753.png"/><Relationship Id="rId203" Type="http://schemas.openxmlformats.org/officeDocument/2006/relationships/image" Target="../media/image2812.png"/><Relationship Id="rId385" Type="http://schemas.openxmlformats.org/officeDocument/2006/relationships/customXml" Target="../ink/ink2920.xml"/><Relationship Id="rId245" Type="http://schemas.openxmlformats.org/officeDocument/2006/relationships/customXml" Target="../ink/ink2850.xml"/><Relationship Id="rId287" Type="http://schemas.openxmlformats.org/officeDocument/2006/relationships/customXml" Target="../ink/ink2871.xml"/><Relationship Id="rId410" Type="http://schemas.openxmlformats.org/officeDocument/2006/relationships/image" Target="../media/image2914.png"/><Relationship Id="rId452" Type="http://schemas.openxmlformats.org/officeDocument/2006/relationships/customXml" Target="../ink/ink2954.xml"/><Relationship Id="rId494" Type="http://schemas.openxmlformats.org/officeDocument/2006/relationships/customXml" Target="../ink/ink2975.xml"/><Relationship Id="rId508" Type="http://schemas.openxmlformats.org/officeDocument/2006/relationships/customXml" Target="../ink/ink2982.xml"/><Relationship Id="rId105" Type="http://schemas.openxmlformats.org/officeDocument/2006/relationships/customXml" Target="../ink/ink2780.xml"/><Relationship Id="rId147" Type="http://schemas.openxmlformats.org/officeDocument/2006/relationships/customXml" Target="../ink/ink2801.xml"/><Relationship Id="rId312" Type="http://schemas.openxmlformats.org/officeDocument/2006/relationships/image" Target="../media/image2866.png"/><Relationship Id="rId354" Type="http://schemas.openxmlformats.org/officeDocument/2006/relationships/image" Target="../media/image1734.png"/><Relationship Id="rId51" Type="http://schemas.openxmlformats.org/officeDocument/2006/relationships/customXml" Target="../ink/ink2753.xml"/><Relationship Id="rId93" Type="http://schemas.openxmlformats.org/officeDocument/2006/relationships/customXml" Target="../ink/ink2774.xml"/><Relationship Id="rId189" Type="http://schemas.openxmlformats.org/officeDocument/2006/relationships/image" Target="../media/image2805.png"/><Relationship Id="rId396" Type="http://schemas.openxmlformats.org/officeDocument/2006/relationships/image" Target="../media/image2907.png"/><Relationship Id="rId561" Type="http://schemas.openxmlformats.org/officeDocument/2006/relationships/image" Target="../media/image2989.png"/><Relationship Id="rId214" Type="http://schemas.openxmlformats.org/officeDocument/2006/relationships/image" Target="../media/image2817.png"/><Relationship Id="rId256" Type="http://schemas.openxmlformats.org/officeDocument/2006/relationships/image" Target="../media/image2838.png"/><Relationship Id="rId298" Type="http://schemas.openxmlformats.org/officeDocument/2006/relationships/image" Target="../media/image2859.png"/><Relationship Id="rId421" Type="http://schemas.openxmlformats.org/officeDocument/2006/relationships/customXml" Target="../ink/ink2938.xml"/><Relationship Id="rId463" Type="http://schemas.openxmlformats.org/officeDocument/2006/relationships/image" Target="../media/image2940.png"/><Relationship Id="rId519" Type="http://schemas.openxmlformats.org/officeDocument/2006/relationships/image" Target="../media/image2968.png"/><Relationship Id="rId116" Type="http://schemas.openxmlformats.org/officeDocument/2006/relationships/image" Target="../media/image2770.png"/><Relationship Id="rId158" Type="http://schemas.openxmlformats.org/officeDocument/2006/relationships/image" Target="../media/image2790.png"/><Relationship Id="rId323" Type="http://schemas.openxmlformats.org/officeDocument/2006/relationships/customXml" Target="../ink/ink2889.xml"/><Relationship Id="rId530" Type="http://schemas.openxmlformats.org/officeDocument/2006/relationships/customXml" Target="../ink/ink2993.xml"/><Relationship Id="rId20" Type="http://schemas.openxmlformats.org/officeDocument/2006/relationships/image" Target="../media/image2723.png"/><Relationship Id="rId62" Type="http://schemas.openxmlformats.org/officeDocument/2006/relationships/image" Target="../media/image2743.png"/><Relationship Id="rId365" Type="http://schemas.openxmlformats.org/officeDocument/2006/relationships/customXml" Target="../ink/ink2910.xml"/><Relationship Id="rId225" Type="http://schemas.openxmlformats.org/officeDocument/2006/relationships/customXml" Target="../ink/ink2840.xml"/><Relationship Id="rId267" Type="http://schemas.openxmlformats.org/officeDocument/2006/relationships/customXml" Target="../ink/ink2861.xml"/><Relationship Id="rId432" Type="http://schemas.openxmlformats.org/officeDocument/2006/relationships/customXml" Target="../ink/ink2944.xml"/><Relationship Id="rId474" Type="http://schemas.openxmlformats.org/officeDocument/2006/relationships/customXml" Target="../ink/ink2965.xml"/><Relationship Id="rId127" Type="http://schemas.openxmlformats.org/officeDocument/2006/relationships/customXml" Target="../ink/ink2791.xml"/><Relationship Id="rId31" Type="http://schemas.openxmlformats.org/officeDocument/2006/relationships/customXml" Target="../ink/ink2743.xml"/><Relationship Id="rId73" Type="http://schemas.openxmlformats.org/officeDocument/2006/relationships/customXml" Target="../ink/ink2764.xml"/><Relationship Id="rId169" Type="http://schemas.openxmlformats.org/officeDocument/2006/relationships/customXml" Target="../ink/ink2812.xml"/><Relationship Id="rId334" Type="http://schemas.openxmlformats.org/officeDocument/2006/relationships/image" Target="../media/image2877.png"/><Relationship Id="rId376" Type="http://schemas.openxmlformats.org/officeDocument/2006/relationships/image" Target="../media/image2897.png"/><Relationship Id="rId541" Type="http://schemas.openxmlformats.org/officeDocument/2006/relationships/image" Target="../media/image2979.png"/><Relationship Id="rId4" Type="http://schemas.openxmlformats.org/officeDocument/2006/relationships/image" Target="../media/image2716.png"/><Relationship Id="rId180" Type="http://schemas.openxmlformats.org/officeDocument/2006/relationships/customXml" Target="../ink/ink2817.xml"/><Relationship Id="rId236" Type="http://schemas.openxmlformats.org/officeDocument/2006/relationships/image" Target="../media/image2828.png"/><Relationship Id="rId278" Type="http://schemas.openxmlformats.org/officeDocument/2006/relationships/image" Target="../media/image2849.png"/><Relationship Id="rId401" Type="http://schemas.openxmlformats.org/officeDocument/2006/relationships/customXml" Target="../ink/ink2928.xml"/><Relationship Id="rId443" Type="http://schemas.openxmlformats.org/officeDocument/2006/relationships/image" Target="../media/image2930.png"/><Relationship Id="rId303" Type="http://schemas.openxmlformats.org/officeDocument/2006/relationships/customXml" Target="../ink/ink2879.xml"/><Relationship Id="rId485" Type="http://schemas.openxmlformats.org/officeDocument/2006/relationships/image" Target="../media/image2951.png"/><Relationship Id="rId42" Type="http://schemas.openxmlformats.org/officeDocument/2006/relationships/image" Target="../media/image1875.png"/><Relationship Id="rId84" Type="http://schemas.openxmlformats.org/officeDocument/2006/relationships/image" Target="../media/image2754.png"/><Relationship Id="rId138" Type="http://schemas.openxmlformats.org/officeDocument/2006/relationships/image" Target="../media/image2781.png"/><Relationship Id="rId345" Type="http://schemas.openxmlformats.org/officeDocument/2006/relationships/customXml" Target="../ink/ink2900.xml"/><Relationship Id="rId387" Type="http://schemas.openxmlformats.org/officeDocument/2006/relationships/customXml" Target="../ink/ink2921.xml"/><Relationship Id="rId510" Type="http://schemas.openxmlformats.org/officeDocument/2006/relationships/customXml" Target="../ink/ink2983.xml"/><Relationship Id="rId552" Type="http://schemas.openxmlformats.org/officeDocument/2006/relationships/customXml" Target="../ink/ink3004.xml"/><Relationship Id="rId191" Type="http://schemas.openxmlformats.org/officeDocument/2006/relationships/image" Target="../media/image2806.png"/><Relationship Id="rId205" Type="http://schemas.openxmlformats.org/officeDocument/2006/relationships/image" Target="../media/image2813.png"/><Relationship Id="rId247" Type="http://schemas.openxmlformats.org/officeDocument/2006/relationships/customXml" Target="../ink/ink2851.xml"/><Relationship Id="rId412" Type="http://schemas.openxmlformats.org/officeDocument/2006/relationships/image" Target="../media/image2915.png"/><Relationship Id="rId107" Type="http://schemas.openxmlformats.org/officeDocument/2006/relationships/customXml" Target="../ink/ink2781.xml"/><Relationship Id="rId289" Type="http://schemas.openxmlformats.org/officeDocument/2006/relationships/customXml" Target="../ink/ink2872.xml"/><Relationship Id="rId454" Type="http://schemas.openxmlformats.org/officeDocument/2006/relationships/customXml" Target="../ink/ink2955.xml"/><Relationship Id="rId496" Type="http://schemas.openxmlformats.org/officeDocument/2006/relationships/customXml" Target="../ink/ink2976.xml"/><Relationship Id="rId11" Type="http://schemas.openxmlformats.org/officeDocument/2006/relationships/customXml" Target="../ink/ink2733.xml"/><Relationship Id="rId53" Type="http://schemas.openxmlformats.org/officeDocument/2006/relationships/customXml" Target="../ink/ink2754.xml"/><Relationship Id="rId149" Type="http://schemas.openxmlformats.org/officeDocument/2006/relationships/customXml" Target="../ink/ink2802.xml"/><Relationship Id="rId314" Type="http://schemas.openxmlformats.org/officeDocument/2006/relationships/image" Target="../media/image2867.png"/><Relationship Id="rId356" Type="http://schemas.openxmlformats.org/officeDocument/2006/relationships/image" Target="../media/image2887.png"/><Relationship Id="rId398" Type="http://schemas.openxmlformats.org/officeDocument/2006/relationships/image" Target="../media/image2908.png"/><Relationship Id="rId521" Type="http://schemas.openxmlformats.org/officeDocument/2006/relationships/image" Target="../media/image2969.png"/><Relationship Id="rId95" Type="http://schemas.openxmlformats.org/officeDocument/2006/relationships/customXml" Target="../ink/ink2775.xml"/><Relationship Id="rId160" Type="http://schemas.openxmlformats.org/officeDocument/2006/relationships/image" Target="../media/image2791.png"/><Relationship Id="rId216" Type="http://schemas.openxmlformats.org/officeDocument/2006/relationships/image" Target="../media/image2818.png"/><Relationship Id="rId423" Type="http://schemas.openxmlformats.org/officeDocument/2006/relationships/customXml" Target="../ink/ink2939.xml"/><Relationship Id="rId258" Type="http://schemas.openxmlformats.org/officeDocument/2006/relationships/image" Target="../media/image2839.png"/><Relationship Id="rId465" Type="http://schemas.openxmlformats.org/officeDocument/2006/relationships/image" Target="../media/image2941.png"/><Relationship Id="rId22" Type="http://schemas.openxmlformats.org/officeDocument/2006/relationships/image" Target="../media/image2724.png"/><Relationship Id="rId64" Type="http://schemas.openxmlformats.org/officeDocument/2006/relationships/image" Target="../media/image2744.png"/><Relationship Id="rId118" Type="http://schemas.openxmlformats.org/officeDocument/2006/relationships/image" Target="../media/image2771.png"/><Relationship Id="rId325" Type="http://schemas.openxmlformats.org/officeDocument/2006/relationships/customXml" Target="../ink/ink2890.xml"/><Relationship Id="rId367" Type="http://schemas.openxmlformats.org/officeDocument/2006/relationships/customXml" Target="../ink/ink2911.xml"/><Relationship Id="rId532" Type="http://schemas.openxmlformats.org/officeDocument/2006/relationships/customXml" Target="../ink/ink2994.xml"/><Relationship Id="rId171" Type="http://schemas.openxmlformats.org/officeDocument/2006/relationships/customXml" Target="../ink/ink2813.xml"/><Relationship Id="rId227" Type="http://schemas.openxmlformats.org/officeDocument/2006/relationships/customXml" Target="../ink/ink2841.xml"/><Relationship Id="rId269" Type="http://schemas.openxmlformats.org/officeDocument/2006/relationships/customXml" Target="../ink/ink2862.xml"/><Relationship Id="rId434" Type="http://schemas.openxmlformats.org/officeDocument/2006/relationships/customXml" Target="../ink/ink2945.xml"/><Relationship Id="rId476" Type="http://schemas.openxmlformats.org/officeDocument/2006/relationships/customXml" Target="../ink/ink2966.xml"/><Relationship Id="rId33" Type="http://schemas.openxmlformats.org/officeDocument/2006/relationships/customXml" Target="../ink/ink2744.xml"/><Relationship Id="rId129" Type="http://schemas.openxmlformats.org/officeDocument/2006/relationships/customXml" Target="../ink/ink2792.xml"/><Relationship Id="rId280" Type="http://schemas.openxmlformats.org/officeDocument/2006/relationships/image" Target="../media/image2850.png"/><Relationship Id="rId336" Type="http://schemas.openxmlformats.org/officeDocument/2006/relationships/image" Target="../media/image2878.png"/><Relationship Id="rId501" Type="http://schemas.openxmlformats.org/officeDocument/2006/relationships/image" Target="../media/image2959.png"/><Relationship Id="rId543" Type="http://schemas.openxmlformats.org/officeDocument/2006/relationships/image" Target="../media/image2980.png"/><Relationship Id="rId75" Type="http://schemas.openxmlformats.org/officeDocument/2006/relationships/customXml" Target="../ink/ink2765.xml"/><Relationship Id="rId140" Type="http://schemas.openxmlformats.org/officeDocument/2006/relationships/image" Target="../media/image2782.png"/><Relationship Id="rId182" Type="http://schemas.openxmlformats.org/officeDocument/2006/relationships/customXml" Target="../ink/ink2818.xml"/><Relationship Id="rId378" Type="http://schemas.openxmlformats.org/officeDocument/2006/relationships/image" Target="../media/image2898.png"/><Relationship Id="rId403" Type="http://schemas.openxmlformats.org/officeDocument/2006/relationships/customXml" Target="../ink/ink2929.xml"/><Relationship Id="rId6" Type="http://schemas.openxmlformats.org/officeDocument/2006/relationships/image" Target="../media/image1766.png"/><Relationship Id="rId238" Type="http://schemas.openxmlformats.org/officeDocument/2006/relationships/image" Target="../media/image2829.png"/><Relationship Id="rId445" Type="http://schemas.openxmlformats.org/officeDocument/2006/relationships/image" Target="../media/image2931.png"/><Relationship Id="rId487" Type="http://schemas.openxmlformats.org/officeDocument/2006/relationships/image" Target="../media/image2952.png"/><Relationship Id="rId291" Type="http://schemas.openxmlformats.org/officeDocument/2006/relationships/customXml" Target="../ink/ink2873.xml"/><Relationship Id="rId305" Type="http://schemas.openxmlformats.org/officeDocument/2006/relationships/customXml" Target="../ink/ink2880.xml"/><Relationship Id="rId347" Type="http://schemas.openxmlformats.org/officeDocument/2006/relationships/customXml" Target="../ink/ink2901.xml"/><Relationship Id="rId512" Type="http://schemas.openxmlformats.org/officeDocument/2006/relationships/customXml" Target="../ink/ink2984.xml"/><Relationship Id="rId44" Type="http://schemas.openxmlformats.org/officeDocument/2006/relationships/image" Target="../media/image2734.png"/><Relationship Id="rId86" Type="http://schemas.openxmlformats.org/officeDocument/2006/relationships/image" Target="../media/image2755.png"/><Relationship Id="rId151" Type="http://schemas.openxmlformats.org/officeDocument/2006/relationships/customXml" Target="../ink/ink2803.xml"/><Relationship Id="rId389" Type="http://schemas.openxmlformats.org/officeDocument/2006/relationships/customXml" Target="../ink/ink2922.xml"/><Relationship Id="rId554" Type="http://schemas.openxmlformats.org/officeDocument/2006/relationships/customXml" Target="../ink/ink3005.xml"/><Relationship Id="rId193" Type="http://schemas.openxmlformats.org/officeDocument/2006/relationships/image" Target="../media/image2807.png"/><Relationship Id="rId207" Type="http://schemas.openxmlformats.org/officeDocument/2006/relationships/image" Target="../media/image2814.png"/><Relationship Id="rId249" Type="http://schemas.openxmlformats.org/officeDocument/2006/relationships/customXml" Target="../ink/ink2852.xml"/><Relationship Id="rId414" Type="http://schemas.openxmlformats.org/officeDocument/2006/relationships/image" Target="../media/image2916.png"/><Relationship Id="rId456" Type="http://schemas.openxmlformats.org/officeDocument/2006/relationships/customXml" Target="../ink/ink2956.xml"/><Relationship Id="rId498" Type="http://schemas.openxmlformats.org/officeDocument/2006/relationships/customXml" Target="../ink/ink2977.xml"/><Relationship Id="rId13" Type="http://schemas.openxmlformats.org/officeDocument/2006/relationships/customXml" Target="../ink/ink2734.xml"/><Relationship Id="rId109" Type="http://schemas.openxmlformats.org/officeDocument/2006/relationships/customXml" Target="../ink/ink2782.xml"/><Relationship Id="rId260" Type="http://schemas.openxmlformats.org/officeDocument/2006/relationships/image" Target="../media/image2840.png"/><Relationship Id="rId316" Type="http://schemas.openxmlformats.org/officeDocument/2006/relationships/image" Target="../media/image2868.png"/><Relationship Id="rId523" Type="http://schemas.openxmlformats.org/officeDocument/2006/relationships/image" Target="../media/image2970.png"/><Relationship Id="rId55" Type="http://schemas.openxmlformats.org/officeDocument/2006/relationships/customXml" Target="../ink/ink2755.xml"/><Relationship Id="rId97" Type="http://schemas.openxmlformats.org/officeDocument/2006/relationships/customXml" Target="../ink/ink2776.xml"/><Relationship Id="rId120" Type="http://schemas.openxmlformats.org/officeDocument/2006/relationships/image" Target="../media/image2772.png"/><Relationship Id="rId358" Type="http://schemas.openxmlformats.org/officeDocument/2006/relationships/image" Target="../media/image2888.png"/><Relationship Id="rId162" Type="http://schemas.openxmlformats.org/officeDocument/2006/relationships/image" Target="../media/image2792.png"/><Relationship Id="rId218" Type="http://schemas.openxmlformats.org/officeDocument/2006/relationships/image" Target="../media/image2819.png"/><Relationship Id="rId425" Type="http://schemas.openxmlformats.org/officeDocument/2006/relationships/customXml" Target="../ink/ink2940.xml"/><Relationship Id="rId467" Type="http://schemas.openxmlformats.org/officeDocument/2006/relationships/image" Target="../media/image2942.png"/><Relationship Id="rId271" Type="http://schemas.openxmlformats.org/officeDocument/2006/relationships/customXml" Target="../ink/ink2863.xml"/><Relationship Id="rId24" Type="http://schemas.openxmlformats.org/officeDocument/2006/relationships/image" Target="../media/image2725.png"/><Relationship Id="rId66" Type="http://schemas.openxmlformats.org/officeDocument/2006/relationships/image" Target="../media/image2745.png"/><Relationship Id="rId131" Type="http://schemas.openxmlformats.org/officeDocument/2006/relationships/customXml" Target="../ink/ink2793.xml"/><Relationship Id="rId327" Type="http://schemas.openxmlformats.org/officeDocument/2006/relationships/customXml" Target="../ink/ink2891.xml"/><Relationship Id="rId369" Type="http://schemas.openxmlformats.org/officeDocument/2006/relationships/customXml" Target="../ink/ink2912.xml"/><Relationship Id="rId534" Type="http://schemas.openxmlformats.org/officeDocument/2006/relationships/customXml" Target="../ink/ink2995.xml"/><Relationship Id="rId173" Type="http://schemas.openxmlformats.org/officeDocument/2006/relationships/image" Target="../media/image390.png"/><Relationship Id="rId229" Type="http://schemas.openxmlformats.org/officeDocument/2006/relationships/customXml" Target="../ink/ink2842.xml"/><Relationship Id="rId380" Type="http://schemas.openxmlformats.org/officeDocument/2006/relationships/image" Target="../media/image2899.png"/><Relationship Id="rId436" Type="http://schemas.openxmlformats.org/officeDocument/2006/relationships/customXml" Target="../ink/ink2946.xml"/><Relationship Id="rId240" Type="http://schemas.openxmlformats.org/officeDocument/2006/relationships/image" Target="../media/image2830.png"/><Relationship Id="rId478" Type="http://schemas.openxmlformats.org/officeDocument/2006/relationships/customXml" Target="../ink/ink2967.xml"/><Relationship Id="rId35" Type="http://schemas.openxmlformats.org/officeDocument/2006/relationships/customXml" Target="../ink/ink2745.xml"/><Relationship Id="rId77" Type="http://schemas.openxmlformats.org/officeDocument/2006/relationships/customXml" Target="../ink/ink2766.xml"/><Relationship Id="rId100" Type="http://schemas.openxmlformats.org/officeDocument/2006/relationships/image" Target="../media/image2762.png"/><Relationship Id="rId282" Type="http://schemas.openxmlformats.org/officeDocument/2006/relationships/image" Target="../media/image2851.png"/><Relationship Id="rId338" Type="http://schemas.openxmlformats.org/officeDocument/2006/relationships/image" Target="../media/image2879.png"/><Relationship Id="rId503" Type="http://schemas.openxmlformats.org/officeDocument/2006/relationships/image" Target="../media/image2960.png"/><Relationship Id="rId545" Type="http://schemas.openxmlformats.org/officeDocument/2006/relationships/image" Target="../media/image2981.png"/><Relationship Id="rId8" Type="http://schemas.openxmlformats.org/officeDocument/2006/relationships/image" Target="../media/image2717.png"/><Relationship Id="rId142" Type="http://schemas.openxmlformats.org/officeDocument/2006/relationships/image" Target="../media/image2783.png"/><Relationship Id="rId184" Type="http://schemas.openxmlformats.org/officeDocument/2006/relationships/customXml" Target="../ink/ink2819.xml"/><Relationship Id="rId391" Type="http://schemas.openxmlformats.org/officeDocument/2006/relationships/customXml" Target="../ink/ink2923.xml"/><Relationship Id="rId405" Type="http://schemas.openxmlformats.org/officeDocument/2006/relationships/customXml" Target="../ink/ink2930.xml"/><Relationship Id="rId447" Type="http://schemas.openxmlformats.org/officeDocument/2006/relationships/image" Target="../media/image2932.png"/><Relationship Id="rId251" Type="http://schemas.openxmlformats.org/officeDocument/2006/relationships/customXml" Target="../ink/ink2853.xml"/><Relationship Id="rId489" Type="http://schemas.openxmlformats.org/officeDocument/2006/relationships/image" Target="../media/image2953.png"/><Relationship Id="rId46" Type="http://schemas.openxmlformats.org/officeDocument/2006/relationships/image" Target="../media/image2735.png"/><Relationship Id="rId293" Type="http://schemas.openxmlformats.org/officeDocument/2006/relationships/customXml" Target="../ink/ink2874.xml"/><Relationship Id="rId307" Type="http://schemas.openxmlformats.org/officeDocument/2006/relationships/customXml" Target="../ink/ink2881.xml"/><Relationship Id="rId349" Type="http://schemas.openxmlformats.org/officeDocument/2006/relationships/customXml" Target="../ink/ink2902.xml"/><Relationship Id="rId514" Type="http://schemas.openxmlformats.org/officeDocument/2006/relationships/customXml" Target="../ink/ink2985.xml"/><Relationship Id="rId556" Type="http://schemas.openxmlformats.org/officeDocument/2006/relationships/customXml" Target="../ink/ink3006.xml"/><Relationship Id="rId88" Type="http://schemas.openxmlformats.org/officeDocument/2006/relationships/image" Target="../media/image2756.png"/><Relationship Id="rId111" Type="http://schemas.openxmlformats.org/officeDocument/2006/relationships/customXml" Target="../ink/ink2783.xml"/><Relationship Id="rId153" Type="http://schemas.openxmlformats.org/officeDocument/2006/relationships/customXml" Target="../ink/ink2804.xml"/><Relationship Id="rId195" Type="http://schemas.openxmlformats.org/officeDocument/2006/relationships/image" Target="../media/image2808.png"/><Relationship Id="rId209" Type="http://schemas.openxmlformats.org/officeDocument/2006/relationships/image" Target="../media/image2815.png"/><Relationship Id="rId360" Type="http://schemas.openxmlformats.org/officeDocument/2006/relationships/image" Target="../media/image2889.png"/><Relationship Id="rId416" Type="http://schemas.openxmlformats.org/officeDocument/2006/relationships/image" Target="../media/image2917.png"/><Relationship Id="rId220" Type="http://schemas.openxmlformats.org/officeDocument/2006/relationships/image" Target="../media/image2820.png"/><Relationship Id="rId458" Type="http://schemas.openxmlformats.org/officeDocument/2006/relationships/customXml" Target="../ink/ink2957.xml"/><Relationship Id="rId15" Type="http://schemas.openxmlformats.org/officeDocument/2006/relationships/customXml" Target="../ink/ink2735.xml"/><Relationship Id="rId57" Type="http://schemas.openxmlformats.org/officeDocument/2006/relationships/customXml" Target="../ink/ink2756.xml"/><Relationship Id="rId262" Type="http://schemas.openxmlformats.org/officeDocument/2006/relationships/image" Target="../media/image2841.png"/><Relationship Id="rId318" Type="http://schemas.openxmlformats.org/officeDocument/2006/relationships/image" Target="../media/image2869.png"/><Relationship Id="rId525" Type="http://schemas.openxmlformats.org/officeDocument/2006/relationships/image" Target="../media/image2971.png"/><Relationship Id="rId99" Type="http://schemas.openxmlformats.org/officeDocument/2006/relationships/customXml" Target="../ink/ink2777.xml"/><Relationship Id="rId122" Type="http://schemas.openxmlformats.org/officeDocument/2006/relationships/image" Target="../media/image2773.png"/><Relationship Id="rId164" Type="http://schemas.openxmlformats.org/officeDocument/2006/relationships/image" Target="../media/image2793.png"/><Relationship Id="rId371" Type="http://schemas.openxmlformats.org/officeDocument/2006/relationships/customXml" Target="../ink/ink2913.xml"/><Relationship Id="rId427" Type="http://schemas.openxmlformats.org/officeDocument/2006/relationships/customXml" Target="../ink/ink2941.xml"/><Relationship Id="rId469" Type="http://schemas.openxmlformats.org/officeDocument/2006/relationships/image" Target="../media/image2943.png"/><Relationship Id="rId26" Type="http://schemas.openxmlformats.org/officeDocument/2006/relationships/image" Target="../media/image2726.png"/><Relationship Id="rId231" Type="http://schemas.openxmlformats.org/officeDocument/2006/relationships/customXml" Target="../ink/ink2843.xml"/><Relationship Id="rId273" Type="http://schemas.openxmlformats.org/officeDocument/2006/relationships/customXml" Target="../ink/ink2864.xml"/><Relationship Id="rId329" Type="http://schemas.openxmlformats.org/officeDocument/2006/relationships/customXml" Target="../ink/ink2892.xml"/><Relationship Id="rId480" Type="http://schemas.openxmlformats.org/officeDocument/2006/relationships/customXml" Target="../ink/ink2968.xml"/><Relationship Id="rId536" Type="http://schemas.openxmlformats.org/officeDocument/2006/relationships/customXml" Target="../ink/ink2996.xml"/><Relationship Id="rId68" Type="http://schemas.openxmlformats.org/officeDocument/2006/relationships/image" Target="../media/image2746.png"/><Relationship Id="rId133" Type="http://schemas.openxmlformats.org/officeDocument/2006/relationships/customXml" Target="../ink/ink2794.xml"/><Relationship Id="rId175" Type="http://schemas.openxmlformats.org/officeDocument/2006/relationships/image" Target="../media/image2798.png"/><Relationship Id="rId340" Type="http://schemas.openxmlformats.org/officeDocument/2006/relationships/image" Target="../media/image2880.png"/><Relationship Id="rId200" Type="http://schemas.openxmlformats.org/officeDocument/2006/relationships/customXml" Target="../ink/ink2827.xml"/><Relationship Id="rId382" Type="http://schemas.openxmlformats.org/officeDocument/2006/relationships/image" Target="../media/image2900.png"/><Relationship Id="rId438" Type="http://schemas.openxmlformats.org/officeDocument/2006/relationships/customXml" Target="../ink/ink2947.xml"/><Relationship Id="rId242" Type="http://schemas.openxmlformats.org/officeDocument/2006/relationships/image" Target="../media/image2831.png"/><Relationship Id="rId284" Type="http://schemas.openxmlformats.org/officeDocument/2006/relationships/image" Target="../media/image2852.png"/><Relationship Id="rId491" Type="http://schemas.openxmlformats.org/officeDocument/2006/relationships/image" Target="../media/image2954.png"/><Relationship Id="rId505" Type="http://schemas.openxmlformats.org/officeDocument/2006/relationships/image" Target="../media/image2961.png"/><Relationship Id="rId37" Type="http://schemas.openxmlformats.org/officeDocument/2006/relationships/customXml" Target="../ink/ink2746.xml"/><Relationship Id="rId79" Type="http://schemas.openxmlformats.org/officeDocument/2006/relationships/customXml" Target="../ink/ink2767.xml"/><Relationship Id="rId102" Type="http://schemas.openxmlformats.org/officeDocument/2006/relationships/image" Target="../media/image2763.png"/><Relationship Id="rId144" Type="http://schemas.openxmlformats.org/officeDocument/2006/relationships/image" Target="../media/image2784.png"/><Relationship Id="rId547" Type="http://schemas.openxmlformats.org/officeDocument/2006/relationships/image" Target="../media/image2982.png"/><Relationship Id="rId90" Type="http://schemas.openxmlformats.org/officeDocument/2006/relationships/image" Target="../media/image2757.png"/><Relationship Id="rId186" Type="http://schemas.openxmlformats.org/officeDocument/2006/relationships/customXml" Target="../ink/ink2820.xml"/><Relationship Id="rId351" Type="http://schemas.openxmlformats.org/officeDocument/2006/relationships/customXml" Target="../ink/ink2903.xml"/><Relationship Id="rId393" Type="http://schemas.openxmlformats.org/officeDocument/2006/relationships/customXml" Target="../ink/ink2924.xml"/><Relationship Id="rId407" Type="http://schemas.openxmlformats.org/officeDocument/2006/relationships/customXml" Target="../ink/ink2931.xml"/><Relationship Id="rId449" Type="http://schemas.openxmlformats.org/officeDocument/2006/relationships/image" Target="../media/image2933.png"/><Relationship Id="rId211" Type="http://schemas.openxmlformats.org/officeDocument/2006/relationships/customXml" Target="../ink/ink2833.xml"/><Relationship Id="rId253" Type="http://schemas.openxmlformats.org/officeDocument/2006/relationships/customXml" Target="../ink/ink2854.xml"/><Relationship Id="rId295" Type="http://schemas.openxmlformats.org/officeDocument/2006/relationships/customXml" Target="../ink/ink2875.xml"/><Relationship Id="rId309" Type="http://schemas.openxmlformats.org/officeDocument/2006/relationships/customXml" Target="../ink/ink2882.xml"/><Relationship Id="rId460" Type="http://schemas.openxmlformats.org/officeDocument/2006/relationships/customXml" Target="../ink/ink2958.xml"/><Relationship Id="rId516" Type="http://schemas.openxmlformats.org/officeDocument/2006/relationships/customXml" Target="../ink/ink2986.xml"/><Relationship Id="rId48" Type="http://schemas.openxmlformats.org/officeDocument/2006/relationships/image" Target="../media/image2736.png"/><Relationship Id="rId113" Type="http://schemas.openxmlformats.org/officeDocument/2006/relationships/customXml" Target="../ink/ink2784.xml"/><Relationship Id="rId320" Type="http://schemas.openxmlformats.org/officeDocument/2006/relationships/image" Target="../media/image2870.png"/><Relationship Id="rId558" Type="http://schemas.openxmlformats.org/officeDocument/2006/relationships/customXml" Target="../ink/ink3007.xml"/><Relationship Id="rId155" Type="http://schemas.openxmlformats.org/officeDocument/2006/relationships/customXml" Target="../ink/ink2805.xml"/><Relationship Id="rId197" Type="http://schemas.openxmlformats.org/officeDocument/2006/relationships/image" Target="../media/image2809.png"/><Relationship Id="rId362" Type="http://schemas.openxmlformats.org/officeDocument/2006/relationships/image" Target="../media/image2890.png"/><Relationship Id="rId418" Type="http://schemas.openxmlformats.org/officeDocument/2006/relationships/image" Target="../media/image2918.png"/><Relationship Id="rId222" Type="http://schemas.openxmlformats.org/officeDocument/2006/relationships/image" Target="../media/image2821.png"/><Relationship Id="rId264" Type="http://schemas.openxmlformats.org/officeDocument/2006/relationships/image" Target="../media/image2842.png"/><Relationship Id="rId471" Type="http://schemas.openxmlformats.org/officeDocument/2006/relationships/image" Target="../media/image2944.png"/><Relationship Id="rId17" Type="http://schemas.openxmlformats.org/officeDocument/2006/relationships/customXml" Target="../ink/ink2736.xml"/><Relationship Id="rId59" Type="http://schemas.openxmlformats.org/officeDocument/2006/relationships/customXml" Target="../ink/ink2757.xml"/><Relationship Id="rId124" Type="http://schemas.openxmlformats.org/officeDocument/2006/relationships/image" Target="../media/image2774.png"/><Relationship Id="rId527" Type="http://schemas.openxmlformats.org/officeDocument/2006/relationships/image" Target="../media/image2972.png"/><Relationship Id="rId70" Type="http://schemas.openxmlformats.org/officeDocument/2006/relationships/image" Target="../media/image2747.png"/><Relationship Id="rId166" Type="http://schemas.openxmlformats.org/officeDocument/2006/relationships/image" Target="../media/image2794.png"/><Relationship Id="rId331" Type="http://schemas.openxmlformats.org/officeDocument/2006/relationships/customXml" Target="../ink/ink2893.xml"/><Relationship Id="rId373" Type="http://schemas.openxmlformats.org/officeDocument/2006/relationships/customXml" Target="../ink/ink2914.xml"/><Relationship Id="rId429" Type="http://schemas.openxmlformats.org/officeDocument/2006/relationships/customXml" Target="../ink/ink294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844.xml"/><Relationship Id="rId440" Type="http://schemas.openxmlformats.org/officeDocument/2006/relationships/customXml" Target="../ink/ink2948.xml"/><Relationship Id="rId28" Type="http://schemas.openxmlformats.org/officeDocument/2006/relationships/image" Target="../media/image2727.png"/><Relationship Id="rId275" Type="http://schemas.openxmlformats.org/officeDocument/2006/relationships/customXml" Target="../ink/ink2865.xml"/><Relationship Id="rId300" Type="http://schemas.openxmlformats.org/officeDocument/2006/relationships/image" Target="../media/image2860.png"/><Relationship Id="rId482" Type="http://schemas.openxmlformats.org/officeDocument/2006/relationships/customXml" Target="../ink/ink2969.xml"/><Relationship Id="rId538" Type="http://schemas.openxmlformats.org/officeDocument/2006/relationships/customXml" Target="../ink/ink2997.xml"/><Relationship Id="rId81" Type="http://schemas.openxmlformats.org/officeDocument/2006/relationships/customXml" Target="../ink/ink2768.xml"/><Relationship Id="rId135" Type="http://schemas.openxmlformats.org/officeDocument/2006/relationships/customXml" Target="../ink/ink2795.xml"/><Relationship Id="rId177" Type="http://schemas.openxmlformats.org/officeDocument/2006/relationships/image" Target="../media/image2799.png"/><Relationship Id="rId342" Type="http://schemas.openxmlformats.org/officeDocument/2006/relationships/image" Target="../media/image2881.png"/><Relationship Id="rId384" Type="http://schemas.openxmlformats.org/officeDocument/2006/relationships/image" Target="../media/image2901.png"/><Relationship Id="rId202" Type="http://schemas.openxmlformats.org/officeDocument/2006/relationships/customXml" Target="../ink/ink2828.xml"/><Relationship Id="rId244" Type="http://schemas.openxmlformats.org/officeDocument/2006/relationships/image" Target="../media/image2832.png"/><Relationship Id="rId39" Type="http://schemas.openxmlformats.org/officeDocument/2006/relationships/customXml" Target="../ink/ink2747.xml"/><Relationship Id="rId286" Type="http://schemas.openxmlformats.org/officeDocument/2006/relationships/image" Target="../media/image2853.png"/><Relationship Id="rId451" Type="http://schemas.openxmlformats.org/officeDocument/2006/relationships/image" Target="../media/image2934.png"/><Relationship Id="rId493" Type="http://schemas.openxmlformats.org/officeDocument/2006/relationships/image" Target="../media/image2955.png"/><Relationship Id="rId507" Type="http://schemas.openxmlformats.org/officeDocument/2006/relationships/image" Target="../media/image2962.png"/><Relationship Id="rId549" Type="http://schemas.openxmlformats.org/officeDocument/2006/relationships/image" Target="../media/image2983.png"/><Relationship Id="rId50" Type="http://schemas.openxmlformats.org/officeDocument/2006/relationships/image" Target="../media/image2737.png"/><Relationship Id="rId104" Type="http://schemas.openxmlformats.org/officeDocument/2006/relationships/image" Target="../media/image2764.png"/><Relationship Id="rId146" Type="http://schemas.openxmlformats.org/officeDocument/2006/relationships/image" Target="../media/image2785.png"/><Relationship Id="rId188" Type="http://schemas.openxmlformats.org/officeDocument/2006/relationships/customXml" Target="../ink/ink2821.xml"/><Relationship Id="rId311" Type="http://schemas.openxmlformats.org/officeDocument/2006/relationships/customXml" Target="../ink/ink2883.xml"/><Relationship Id="rId353" Type="http://schemas.openxmlformats.org/officeDocument/2006/relationships/customXml" Target="../ink/ink2904.xml"/><Relationship Id="rId395" Type="http://schemas.openxmlformats.org/officeDocument/2006/relationships/customXml" Target="../ink/ink2925.xml"/><Relationship Id="rId409" Type="http://schemas.openxmlformats.org/officeDocument/2006/relationships/customXml" Target="../ink/ink2932.xml"/><Relationship Id="rId560" Type="http://schemas.openxmlformats.org/officeDocument/2006/relationships/customXml" Target="../ink/ink3008.xml"/><Relationship Id="rId92" Type="http://schemas.openxmlformats.org/officeDocument/2006/relationships/image" Target="../media/image2758.png"/><Relationship Id="rId213" Type="http://schemas.openxmlformats.org/officeDocument/2006/relationships/customXml" Target="../ink/ink2834.xml"/><Relationship Id="rId420" Type="http://schemas.openxmlformats.org/officeDocument/2006/relationships/image" Target="../media/image2919.png"/><Relationship Id="rId255" Type="http://schemas.openxmlformats.org/officeDocument/2006/relationships/customXml" Target="../ink/ink2855.xml"/><Relationship Id="rId297" Type="http://schemas.openxmlformats.org/officeDocument/2006/relationships/customXml" Target="../ink/ink2876.xml"/><Relationship Id="rId462" Type="http://schemas.openxmlformats.org/officeDocument/2006/relationships/customXml" Target="../ink/ink2959.xml"/><Relationship Id="rId518" Type="http://schemas.openxmlformats.org/officeDocument/2006/relationships/customXml" Target="../ink/ink2987.xml"/><Relationship Id="rId115" Type="http://schemas.openxmlformats.org/officeDocument/2006/relationships/customXml" Target="../ink/ink2785.xml"/><Relationship Id="rId157" Type="http://schemas.openxmlformats.org/officeDocument/2006/relationships/customXml" Target="../ink/ink2806.xml"/><Relationship Id="rId322" Type="http://schemas.openxmlformats.org/officeDocument/2006/relationships/image" Target="../media/image2871.png"/><Relationship Id="rId364" Type="http://schemas.openxmlformats.org/officeDocument/2006/relationships/image" Target="../media/image2891.png"/><Relationship Id="rId61" Type="http://schemas.openxmlformats.org/officeDocument/2006/relationships/customXml" Target="../ink/ink2758.xml"/><Relationship Id="rId199" Type="http://schemas.openxmlformats.org/officeDocument/2006/relationships/image" Target="../media/image2810.png"/><Relationship Id="rId19" Type="http://schemas.openxmlformats.org/officeDocument/2006/relationships/customXml" Target="../ink/ink2737.xml"/><Relationship Id="rId224" Type="http://schemas.openxmlformats.org/officeDocument/2006/relationships/image" Target="../media/image2822.png"/><Relationship Id="rId266" Type="http://schemas.openxmlformats.org/officeDocument/2006/relationships/image" Target="../media/image2843.png"/><Relationship Id="rId431" Type="http://schemas.openxmlformats.org/officeDocument/2006/relationships/image" Target="../media/image2924.png"/><Relationship Id="rId473" Type="http://schemas.openxmlformats.org/officeDocument/2006/relationships/image" Target="../media/image2945.png"/><Relationship Id="rId529" Type="http://schemas.openxmlformats.org/officeDocument/2006/relationships/image" Target="../media/image2973.png"/><Relationship Id="rId30" Type="http://schemas.openxmlformats.org/officeDocument/2006/relationships/image" Target="../media/image2728.png"/><Relationship Id="rId126" Type="http://schemas.openxmlformats.org/officeDocument/2006/relationships/image" Target="../media/image2775.png"/><Relationship Id="rId168" Type="http://schemas.openxmlformats.org/officeDocument/2006/relationships/image" Target="../media/image2795.png"/><Relationship Id="rId333" Type="http://schemas.openxmlformats.org/officeDocument/2006/relationships/customXml" Target="../ink/ink2894.xml"/><Relationship Id="rId540" Type="http://schemas.openxmlformats.org/officeDocument/2006/relationships/customXml" Target="../ink/ink2998.xml"/><Relationship Id="rId72" Type="http://schemas.openxmlformats.org/officeDocument/2006/relationships/image" Target="../media/image2748.png"/><Relationship Id="rId375" Type="http://schemas.openxmlformats.org/officeDocument/2006/relationships/customXml" Target="../ink/ink2915.xml"/><Relationship Id="rId3" Type="http://schemas.openxmlformats.org/officeDocument/2006/relationships/customXml" Target="../ink/ink2729.xml"/><Relationship Id="rId235" Type="http://schemas.openxmlformats.org/officeDocument/2006/relationships/customXml" Target="../ink/ink2845.xml"/><Relationship Id="rId277" Type="http://schemas.openxmlformats.org/officeDocument/2006/relationships/customXml" Target="../ink/ink2866.xml"/><Relationship Id="rId400" Type="http://schemas.openxmlformats.org/officeDocument/2006/relationships/image" Target="../media/image2909.png"/><Relationship Id="rId442" Type="http://schemas.openxmlformats.org/officeDocument/2006/relationships/customXml" Target="../ink/ink2949.xml"/><Relationship Id="rId484" Type="http://schemas.openxmlformats.org/officeDocument/2006/relationships/customXml" Target="../ink/ink2970.xml"/><Relationship Id="rId137" Type="http://schemas.openxmlformats.org/officeDocument/2006/relationships/customXml" Target="../ink/ink2796.xml"/><Relationship Id="rId302" Type="http://schemas.openxmlformats.org/officeDocument/2006/relationships/image" Target="../media/image2861.png"/><Relationship Id="rId344" Type="http://schemas.openxmlformats.org/officeDocument/2006/relationships/image" Target="../media/image2882.png"/><Relationship Id="rId41" Type="http://schemas.openxmlformats.org/officeDocument/2006/relationships/customXml" Target="../ink/ink2748.xml"/><Relationship Id="rId83" Type="http://schemas.openxmlformats.org/officeDocument/2006/relationships/customXml" Target="../ink/ink2769.xml"/><Relationship Id="rId179" Type="http://schemas.openxmlformats.org/officeDocument/2006/relationships/image" Target="../media/image2800.png"/><Relationship Id="rId386" Type="http://schemas.openxmlformats.org/officeDocument/2006/relationships/image" Target="../media/image2902.png"/><Relationship Id="rId551" Type="http://schemas.openxmlformats.org/officeDocument/2006/relationships/image" Target="../media/image2984.png"/><Relationship Id="rId190" Type="http://schemas.openxmlformats.org/officeDocument/2006/relationships/customXml" Target="../ink/ink2822.xml"/><Relationship Id="rId204" Type="http://schemas.openxmlformats.org/officeDocument/2006/relationships/customXml" Target="../ink/ink2829.xml"/><Relationship Id="rId246" Type="http://schemas.openxmlformats.org/officeDocument/2006/relationships/image" Target="../media/image2833.png"/><Relationship Id="rId288" Type="http://schemas.openxmlformats.org/officeDocument/2006/relationships/image" Target="../media/image2854.png"/><Relationship Id="rId411" Type="http://schemas.openxmlformats.org/officeDocument/2006/relationships/customXml" Target="../ink/ink2933.xml"/><Relationship Id="rId453" Type="http://schemas.openxmlformats.org/officeDocument/2006/relationships/image" Target="../media/image2935.png"/><Relationship Id="rId509" Type="http://schemas.openxmlformats.org/officeDocument/2006/relationships/image" Target="../media/image2963.png"/><Relationship Id="rId106" Type="http://schemas.openxmlformats.org/officeDocument/2006/relationships/image" Target="../media/image2765.png"/><Relationship Id="rId313" Type="http://schemas.openxmlformats.org/officeDocument/2006/relationships/customXml" Target="../ink/ink2884.xml"/><Relationship Id="rId495" Type="http://schemas.openxmlformats.org/officeDocument/2006/relationships/image" Target="../media/image2956.png"/><Relationship Id="rId10" Type="http://schemas.openxmlformats.org/officeDocument/2006/relationships/image" Target="../media/image2718.png"/><Relationship Id="rId52" Type="http://schemas.openxmlformats.org/officeDocument/2006/relationships/image" Target="../media/image2738.png"/><Relationship Id="rId94" Type="http://schemas.openxmlformats.org/officeDocument/2006/relationships/image" Target="../media/image2759.png"/><Relationship Id="rId148" Type="http://schemas.openxmlformats.org/officeDocument/2006/relationships/image" Target="../media/image2786.png"/><Relationship Id="rId355" Type="http://schemas.openxmlformats.org/officeDocument/2006/relationships/customXml" Target="../ink/ink2905.xml"/><Relationship Id="rId397" Type="http://schemas.openxmlformats.org/officeDocument/2006/relationships/customXml" Target="../ink/ink2926.xml"/><Relationship Id="rId520" Type="http://schemas.openxmlformats.org/officeDocument/2006/relationships/customXml" Target="../ink/ink2988.xml"/><Relationship Id="rId215" Type="http://schemas.openxmlformats.org/officeDocument/2006/relationships/customXml" Target="../ink/ink2835.xml"/><Relationship Id="rId257" Type="http://schemas.openxmlformats.org/officeDocument/2006/relationships/customXml" Target="../ink/ink2856.xml"/><Relationship Id="rId422" Type="http://schemas.openxmlformats.org/officeDocument/2006/relationships/image" Target="../media/image2920.png"/><Relationship Id="rId464" Type="http://schemas.openxmlformats.org/officeDocument/2006/relationships/customXml" Target="../ink/ink2960.xml"/><Relationship Id="rId299" Type="http://schemas.openxmlformats.org/officeDocument/2006/relationships/customXml" Target="../ink/ink2877.xml"/><Relationship Id="rId63" Type="http://schemas.openxmlformats.org/officeDocument/2006/relationships/customXml" Target="../ink/ink2759.xml"/><Relationship Id="rId159" Type="http://schemas.openxmlformats.org/officeDocument/2006/relationships/customXml" Target="../ink/ink2807.xml"/><Relationship Id="rId366" Type="http://schemas.openxmlformats.org/officeDocument/2006/relationships/image" Target="../media/image2892.png"/><Relationship Id="rId226" Type="http://schemas.openxmlformats.org/officeDocument/2006/relationships/image" Target="../media/image2823.png"/><Relationship Id="rId433" Type="http://schemas.openxmlformats.org/officeDocument/2006/relationships/image" Target="../media/image2925.png"/><Relationship Id="rId74" Type="http://schemas.openxmlformats.org/officeDocument/2006/relationships/image" Target="../media/image2749.png"/><Relationship Id="rId377" Type="http://schemas.openxmlformats.org/officeDocument/2006/relationships/customXml" Target="../ink/ink2916.xml"/><Relationship Id="rId500" Type="http://schemas.openxmlformats.org/officeDocument/2006/relationships/customXml" Target="../ink/ink2978.xml"/><Relationship Id="rId5" Type="http://schemas.openxmlformats.org/officeDocument/2006/relationships/customXml" Target="../ink/ink2730.xml"/><Relationship Id="rId237" Type="http://schemas.openxmlformats.org/officeDocument/2006/relationships/customXml" Target="../ink/ink2846.xml"/><Relationship Id="rId444" Type="http://schemas.openxmlformats.org/officeDocument/2006/relationships/customXml" Target="../ink/ink2950.xml"/><Relationship Id="rId290" Type="http://schemas.openxmlformats.org/officeDocument/2006/relationships/image" Target="../media/image2855.png"/><Relationship Id="rId304" Type="http://schemas.openxmlformats.org/officeDocument/2006/relationships/image" Target="../media/image2862.png"/><Relationship Id="rId388" Type="http://schemas.openxmlformats.org/officeDocument/2006/relationships/image" Target="../media/image2903.png"/><Relationship Id="rId511" Type="http://schemas.openxmlformats.org/officeDocument/2006/relationships/image" Target="../media/image2964.png"/><Relationship Id="rId85" Type="http://schemas.openxmlformats.org/officeDocument/2006/relationships/customXml" Target="../ink/ink2770.xml"/><Relationship Id="rId150" Type="http://schemas.openxmlformats.org/officeDocument/2006/relationships/image" Target="../media/image2787.png"/><Relationship Id="rId248" Type="http://schemas.openxmlformats.org/officeDocument/2006/relationships/image" Target="../media/image2834.png"/><Relationship Id="rId455" Type="http://schemas.openxmlformats.org/officeDocument/2006/relationships/image" Target="../media/image2936.png"/><Relationship Id="rId12" Type="http://schemas.openxmlformats.org/officeDocument/2006/relationships/image" Target="../media/image2719.png"/><Relationship Id="rId108" Type="http://schemas.openxmlformats.org/officeDocument/2006/relationships/image" Target="../media/image2766.png"/><Relationship Id="rId315" Type="http://schemas.openxmlformats.org/officeDocument/2006/relationships/customXml" Target="../ink/ink2885.xml"/><Relationship Id="rId522" Type="http://schemas.openxmlformats.org/officeDocument/2006/relationships/customXml" Target="../ink/ink2989.xml"/><Relationship Id="rId96" Type="http://schemas.openxmlformats.org/officeDocument/2006/relationships/image" Target="../media/image2760.png"/><Relationship Id="rId161" Type="http://schemas.openxmlformats.org/officeDocument/2006/relationships/customXml" Target="../ink/ink2808.xml"/><Relationship Id="rId399" Type="http://schemas.openxmlformats.org/officeDocument/2006/relationships/customXml" Target="../ink/ink2927.xml"/><Relationship Id="rId259" Type="http://schemas.openxmlformats.org/officeDocument/2006/relationships/customXml" Target="../ink/ink2857.xml"/><Relationship Id="rId466" Type="http://schemas.openxmlformats.org/officeDocument/2006/relationships/customXml" Target="../ink/ink29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6.emf"/><Relationship Id="rId2" Type="http://schemas.openxmlformats.org/officeDocument/2006/relationships/image" Target="../media/image299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97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2.xml"/><Relationship Id="rId21" Type="http://schemas.openxmlformats.org/officeDocument/2006/relationships/customXml" Target="../ink/ink394.xml"/><Relationship Id="rId324" Type="http://schemas.openxmlformats.org/officeDocument/2006/relationships/customXml" Target="../ink/ink552.xml"/><Relationship Id="rId531" Type="http://schemas.openxmlformats.org/officeDocument/2006/relationships/image" Target="../media/image647.png"/><Relationship Id="rId170" Type="http://schemas.openxmlformats.org/officeDocument/2006/relationships/image" Target="../media/image474.png"/><Relationship Id="rId268" Type="http://schemas.openxmlformats.org/officeDocument/2006/relationships/customXml" Target="../ink/ink524.xml"/><Relationship Id="rId475" Type="http://schemas.openxmlformats.org/officeDocument/2006/relationships/image" Target="../media/image619.png"/><Relationship Id="rId32" Type="http://schemas.openxmlformats.org/officeDocument/2006/relationships/image" Target="../media/image405.png"/><Relationship Id="rId128" Type="http://schemas.openxmlformats.org/officeDocument/2006/relationships/image" Target="../media/image453.png"/><Relationship Id="rId335" Type="http://schemas.openxmlformats.org/officeDocument/2006/relationships/image" Target="../media/image550.png"/><Relationship Id="rId542" Type="http://schemas.openxmlformats.org/officeDocument/2006/relationships/customXml" Target="../ink/ink661.xml"/><Relationship Id="rId181" Type="http://schemas.openxmlformats.org/officeDocument/2006/relationships/customXml" Target="../ink/ink474.xml"/><Relationship Id="rId402" Type="http://schemas.openxmlformats.org/officeDocument/2006/relationships/customXml" Target="../ink/ink591.xml"/><Relationship Id="rId279" Type="http://schemas.openxmlformats.org/officeDocument/2006/relationships/image" Target="../media/image522.png"/><Relationship Id="rId486" Type="http://schemas.openxmlformats.org/officeDocument/2006/relationships/customXml" Target="../ink/ink633.xml"/><Relationship Id="rId43" Type="http://schemas.openxmlformats.org/officeDocument/2006/relationships/customXml" Target="../ink/ink405.xml"/><Relationship Id="rId139" Type="http://schemas.openxmlformats.org/officeDocument/2006/relationships/customXml" Target="../ink/ink453.xml"/><Relationship Id="rId346" Type="http://schemas.openxmlformats.org/officeDocument/2006/relationships/customXml" Target="../ink/ink563.xml"/><Relationship Id="rId553" Type="http://schemas.openxmlformats.org/officeDocument/2006/relationships/image" Target="../media/image658.png"/><Relationship Id="rId192" Type="http://schemas.openxmlformats.org/officeDocument/2006/relationships/image" Target="../media/image485.png"/><Relationship Id="rId206" Type="http://schemas.openxmlformats.org/officeDocument/2006/relationships/image" Target="../media/image492.png"/><Relationship Id="rId413" Type="http://schemas.openxmlformats.org/officeDocument/2006/relationships/image" Target="../media/image589.png"/><Relationship Id="rId497" Type="http://schemas.openxmlformats.org/officeDocument/2006/relationships/image" Target="../media/image630.png"/><Relationship Id="rId357" Type="http://schemas.openxmlformats.org/officeDocument/2006/relationships/image" Target="../media/image561.png"/><Relationship Id="rId54" Type="http://schemas.openxmlformats.org/officeDocument/2006/relationships/image" Target="../media/image416.png"/><Relationship Id="rId217" Type="http://schemas.openxmlformats.org/officeDocument/2006/relationships/customXml" Target="../ink/ink493.xml"/><Relationship Id="rId564" Type="http://schemas.openxmlformats.org/officeDocument/2006/relationships/customXml" Target="../ink/ink672.xml"/><Relationship Id="rId424" Type="http://schemas.openxmlformats.org/officeDocument/2006/relationships/customXml" Target="../ink/ink602.xml"/><Relationship Id="rId270" Type="http://schemas.openxmlformats.org/officeDocument/2006/relationships/customXml" Target="../ink/ink525.xml"/><Relationship Id="rId65" Type="http://schemas.openxmlformats.org/officeDocument/2006/relationships/customXml" Target="../ink/ink416.xml"/><Relationship Id="rId130" Type="http://schemas.openxmlformats.org/officeDocument/2006/relationships/image" Target="../media/image454.png"/><Relationship Id="rId368" Type="http://schemas.openxmlformats.org/officeDocument/2006/relationships/customXml" Target="../ink/ink574.xml"/><Relationship Id="rId172" Type="http://schemas.openxmlformats.org/officeDocument/2006/relationships/image" Target="../media/image475.png"/><Relationship Id="rId228" Type="http://schemas.openxmlformats.org/officeDocument/2006/relationships/customXml" Target="../ink/ink502.xml"/><Relationship Id="rId435" Type="http://schemas.openxmlformats.org/officeDocument/2006/relationships/image" Target="../media/image599.png"/><Relationship Id="rId477" Type="http://schemas.openxmlformats.org/officeDocument/2006/relationships/image" Target="../media/image620.png"/><Relationship Id="rId281" Type="http://schemas.openxmlformats.org/officeDocument/2006/relationships/image" Target="../media/image523.png"/><Relationship Id="rId337" Type="http://schemas.openxmlformats.org/officeDocument/2006/relationships/image" Target="../media/image551.png"/><Relationship Id="rId502" Type="http://schemas.openxmlformats.org/officeDocument/2006/relationships/customXml" Target="../ink/ink641.xml"/><Relationship Id="rId34" Type="http://schemas.openxmlformats.org/officeDocument/2006/relationships/image" Target="../media/image406.png"/><Relationship Id="rId76" Type="http://schemas.openxmlformats.org/officeDocument/2006/relationships/image" Target="../media/image427.png"/><Relationship Id="rId141" Type="http://schemas.openxmlformats.org/officeDocument/2006/relationships/customXml" Target="../ink/ink454.xml"/><Relationship Id="rId379" Type="http://schemas.openxmlformats.org/officeDocument/2006/relationships/image" Target="../media/image572.png"/><Relationship Id="rId544" Type="http://schemas.openxmlformats.org/officeDocument/2006/relationships/customXml" Target="../ink/ink662.xml"/><Relationship Id="rId7" Type="http://schemas.openxmlformats.org/officeDocument/2006/relationships/customXml" Target="../ink/ink387.xml"/><Relationship Id="rId183" Type="http://schemas.openxmlformats.org/officeDocument/2006/relationships/customXml" Target="../ink/ink475.xml"/><Relationship Id="rId239" Type="http://schemas.openxmlformats.org/officeDocument/2006/relationships/customXml" Target="../ink/ink509.xml"/><Relationship Id="rId390" Type="http://schemas.openxmlformats.org/officeDocument/2006/relationships/customXml" Target="../ink/ink585.xml"/><Relationship Id="rId404" Type="http://schemas.openxmlformats.org/officeDocument/2006/relationships/customXml" Target="../ink/ink592.xml"/><Relationship Id="rId446" Type="http://schemas.openxmlformats.org/officeDocument/2006/relationships/customXml" Target="../ink/ink613.xml"/><Relationship Id="rId250" Type="http://schemas.openxmlformats.org/officeDocument/2006/relationships/customXml" Target="../ink/ink515.xml"/><Relationship Id="rId292" Type="http://schemas.openxmlformats.org/officeDocument/2006/relationships/customXml" Target="../ink/ink536.xml"/><Relationship Id="rId306" Type="http://schemas.openxmlformats.org/officeDocument/2006/relationships/customXml" Target="../ink/ink543.xml"/><Relationship Id="rId488" Type="http://schemas.openxmlformats.org/officeDocument/2006/relationships/customXml" Target="../ink/ink634.xml"/><Relationship Id="rId45" Type="http://schemas.openxmlformats.org/officeDocument/2006/relationships/customXml" Target="../ink/ink406.xml"/><Relationship Id="rId87" Type="http://schemas.openxmlformats.org/officeDocument/2006/relationships/customXml" Target="../ink/ink427.xml"/><Relationship Id="rId110" Type="http://schemas.openxmlformats.org/officeDocument/2006/relationships/image" Target="../media/image444.png"/><Relationship Id="rId348" Type="http://schemas.openxmlformats.org/officeDocument/2006/relationships/customXml" Target="../ink/ink564.xml"/><Relationship Id="rId513" Type="http://schemas.openxmlformats.org/officeDocument/2006/relationships/image" Target="../media/image638.png"/><Relationship Id="rId555" Type="http://schemas.openxmlformats.org/officeDocument/2006/relationships/image" Target="../media/image659.png"/><Relationship Id="rId152" Type="http://schemas.openxmlformats.org/officeDocument/2006/relationships/image" Target="../media/image465.png"/><Relationship Id="rId194" Type="http://schemas.openxmlformats.org/officeDocument/2006/relationships/image" Target="../media/image486.png"/><Relationship Id="rId208" Type="http://schemas.openxmlformats.org/officeDocument/2006/relationships/image" Target="../media/image493.png"/><Relationship Id="rId415" Type="http://schemas.openxmlformats.org/officeDocument/2006/relationships/image" Target="../media/image360.png"/><Relationship Id="rId457" Type="http://schemas.openxmlformats.org/officeDocument/2006/relationships/image" Target="../media/image610.png"/><Relationship Id="rId261" Type="http://schemas.openxmlformats.org/officeDocument/2006/relationships/image" Target="../media/image513.png"/><Relationship Id="rId499" Type="http://schemas.openxmlformats.org/officeDocument/2006/relationships/image" Target="../media/image631.png"/><Relationship Id="rId14" Type="http://schemas.openxmlformats.org/officeDocument/2006/relationships/image" Target="../media/image396.png"/><Relationship Id="rId56" Type="http://schemas.openxmlformats.org/officeDocument/2006/relationships/image" Target="../media/image417.png"/><Relationship Id="rId317" Type="http://schemas.openxmlformats.org/officeDocument/2006/relationships/image" Target="../media/image541.png"/><Relationship Id="rId359" Type="http://schemas.openxmlformats.org/officeDocument/2006/relationships/image" Target="../media/image562.png"/><Relationship Id="rId524" Type="http://schemas.openxmlformats.org/officeDocument/2006/relationships/customXml" Target="../ink/ink652.xml"/><Relationship Id="rId566" Type="http://schemas.openxmlformats.org/officeDocument/2006/relationships/customXml" Target="../ink/ink673.xml"/><Relationship Id="rId98" Type="http://schemas.openxmlformats.org/officeDocument/2006/relationships/image" Target="../media/image438.png"/><Relationship Id="rId121" Type="http://schemas.openxmlformats.org/officeDocument/2006/relationships/customXml" Target="../ink/ink444.xml"/><Relationship Id="rId163" Type="http://schemas.openxmlformats.org/officeDocument/2006/relationships/customXml" Target="../ink/ink465.xml"/><Relationship Id="rId219" Type="http://schemas.openxmlformats.org/officeDocument/2006/relationships/customXml" Target="../ink/ink495.xml"/><Relationship Id="rId370" Type="http://schemas.openxmlformats.org/officeDocument/2006/relationships/customXml" Target="../ink/ink575.xml"/><Relationship Id="rId426" Type="http://schemas.openxmlformats.org/officeDocument/2006/relationships/customXml" Target="../ink/ink603.xml"/><Relationship Id="rId230" Type="http://schemas.openxmlformats.org/officeDocument/2006/relationships/customXml" Target="../ink/ink504.xml"/><Relationship Id="rId468" Type="http://schemas.openxmlformats.org/officeDocument/2006/relationships/customXml" Target="../ink/ink624.xml"/><Relationship Id="rId25" Type="http://schemas.openxmlformats.org/officeDocument/2006/relationships/customXml" Target="../ink/ink396.xml"/><Relationship Id="rId67" Type="http://schemas.openxmlformats.org/officeDocument/2006/relationships/customXml" Target="../ink/ink417.xml"/><Relationship Id="rId272" Type="http://schemas.openxmlformats.org/officeDocument/2006/relationships/customXml" Target="../ink/ink526.xml"/><Relationship Id="rId328" Type="http://schemas.openxmlformats.org/officeDocument/2006/relationships/customXml" Target="../ink/ink554.xml"/><Relationship Id="rId535" Type="http://schemas.openxmlformats.org/officeDocument/2006/relationships/image" Target="../media/image649.png"/><Relationship Id="rId132" Type="http://schemas.openxmlformats.org/officeDocument/2006/relationships/image" Target="../media/image455.png"/><Relationship Id="rId174" Type="http://schemas.openxmlformats.org/officeDocument/2006/relationships/image" Target="../media/image476.png"/><Relationship Id="rId381" Type="http://schemas.openxmlformats.org/officeDocument/2006/relationships/image" Target="../media/image573.png"/><Relationship Id="rId241" Type="http://schemas.openxmlformats.org/officeDocument/2006/relationships/customXml" Target="../ink/ink510.xml"/><Relationship Id="rId437" Type="http://schemas.openxmlformats.org/officeDocument/2006/relationships/image" Target="../media/image600.png"/><Relationship Id="rId479" Type="http://schemas.openxmlformats.org/officeDocument/2006/relationships/image" Target="../media/image621.png"/><Relationship Id="rId36" Type="http://schemas.openxmlformats.org/officeDocument/2006/relationships/image" Target="../media/image407.png"/><Relationship Id="rId283" Type="http://schemas.openxmlformats.org/officeDocument/2006/relationships/image" Target="../media/image524.png"/><Relationship Id="rId339" Type="http://schemas.openxmlformats.org/officeDocument/2006/relationships/image" Target="../media/image552.png"/><Relationship Id="rId490" Type="http://schemas.openxmlformats.org/officeDocument/2006/relationships/customXml" Target="../ink/ink635.xml"/><Relationship Id="rId504" Type="http://schemas.openxmlformats.org/officeDocument/2006/relationships/customXml" Target="../ink/ink642.xml"/><Relationship Id="rId546" Type="http://schemas.openxmlformats.org/officeDocument/2006/relationships/customXml" Target="../ink/ink663.xml"/><Relationship Id="rId78" Type="http://schemas.openxmlformats.org/officeDocument/2006/relationships/image" Target="../media/image428.png"/><Relationship Id="rId101" Type="http://schemas.openxmlformats.org/officeDocument/2006/relationships/customXml" Target="../ink/ink434.xml"/><Relationship Id="rId143" Type="http://schemas.openxmlformats.org/officeDocument/2006/relationships/customXml" Target="../ink/ink455.xml"/><Relationship Id="rId185" Type="http://schemas.openxmlformats.org/officeDocument/2006/relationships/customXml" Target="../ink/ink476.xml"/><Relationship Id="rId350" Type="http://schemas.openxmlformats.org/officeDocument/2006/relationships/customXml" Target="../ink/ink565.xml"/><Relationship Id="rId406" Type="http://schemas.openxmlformats.org/officeDocument/2006/relationships/customXml" Target="../ink/ink593.xml"/><Relationship Id="rId9" Type="http://schemas.openxmlformats.org/officeDocument/2006/relationships/customXml" Target="../ink/ink388.xml"/><Relationship Id="rId210" Type="http://schemas.openxmlformats.org/officeDocument/2006/relationships/image" Target="../media/image494.png"/><Relationship Id="rId392" Type="http://schemas.openxmlformats.org/officeDocument/2006/relationships/customXml" Target="../ink/ink586.xml"/><Relationship Id="rId448" Type="http://schemas.openxmlformats.org/officeDocument/2006/relationships/customXml" Target="../ink/ink614.xml"/><Relationship Id="rId252" Type="http://schemas.openxmlformats.org/officeDocument/2006/relationships/customXml" Target="../ink/ink516.xml"/><Relationship Id="rId294" Type="http://schemas.openxmlformats.org/officeDocument/2006/relationships/customXml" Target="../ink/ink537.xml"/><Relationship Id="rId308" Type="http://schemas.openxmlformats.org/officeDocument/2006/relationships/customXml" Target="../ink/ink544.xml"/><Relationship Id="rId515" Type="http://schemas.openxmlformats.org/officeDocument/2006/relationships/image" Target="../media/image639.png"/><Relationship Id="rId47" Type="http://schemas.openxmlformats.org/officeDocument/2006/relationships/customXml" Target="../ink/ink407.xml"/><Relationship Id="rId89" Type="http://schemas.openxmlformats.org/officeDocument/2006/relationships/customXml" Target="../ink/ink428.xml"/><Relationship Id="rId112" Type="http://schemas.openxmlformats.org/officeDocument/2006/relationships/image" Target="../media/image445.png"/><Relationship Id="rId154" Type="http://schemas.openxmlformats.org/officeDocument/2006/relationships/image" Target="../media/image466.png"/><Relationship Id="rId361" Type="http://schemas.openxmlformats.org/officeDocument/2006/relationships/image" Target="../media/image563.png"/><Relationship Id="rId557" Type="http://schemas.openxmlformats.org/officeDocument/2006/relationships/image" Target="../media/image660.png"/><Relationship Id="rId196" Type="http://schemas.openxmlformats.org/officeDocument/2006/relationships/image" Target="../media/image487.png"/><Relationship Id="rId417" Type="http://schemas.openxmlformats.org/officeDocument/2006/relationships/image" Target="../media/image590.png"/><Relationship Id="rId459" Type="http://schemas.openxmlformats.org/officeDocument/2006/relationships/image" Target="../media/image611.png"/><Relationship Id="rId16" Type="http://schemas.openxmlformats.org/officeDocument/2006/relationships/image" Target="../media/image397.png"/><Relationship Id="rId221" Type="http://schemas.openxmlformats.org/officeDocument/2006/relationships/customXml" Target="../ink/ink497.xml"/><Relationship Id="rId263" Type="http://schemas.openxmlformats.org/officeDocument/2006/relationships/image" Target="../media/image514.png"/><Relationship Id="rId319" Type="http://schemas.openxmlformats.org/officeDocument/2006/relationships/image" Target="../media/image542.png"/><Relationship Id="rId470" Type="http://schemas.openxmlformats.org/officeDocument/2006/relationships/customXml" Target="../ink/ink625.xml"/><Relationship Id="rId526" Type="http://schemas.openxmlformats.org/officeDocument/2006/relationships/customXml" Target="../ink/ink653.xml"/><Relationship Id="rId58" Type="http://schemas.openxmlformats.org/officeDocument/2006/relationships/image" Target="../media/image418.png"/><Relationship Id="rId123" Type="http://schemas.openxmlformats.org/officeDocument/2006/relationships/customXml" Target="../ink/ink445.xml"/><Relationship Id="rId330" Type="http://schemas.openxmlformats.org/officeDocument/2006/relationships/customXml" Target="../ink/ink555.xml"/><Relationship Id="rId165" Type="http://schemas.openxmlformats.org/officeDocument/2006/relationships/customXml" Target="../ink/ink466.xml"/><Relationship Id="rId372" Type="http://schemas.openxmlformats.org/officeDocument/2006/relationships/customXml" Target="../ink/ink576.xml"/><Relationship Id="rId428" Type="http://schemas.openxmlformats.org/officeDocument/2006/relationships/customXml" Target="../ink/ink604.xml"/><Relationship Id="rId232" Type="http://schemas.openxmlformats.org/officeDocument/2006/relationships/image" Target="../media/image499.png"/><Relationship Id="rId274" Type="http://schemas.openxmlformats.org/officeDocument/2006/relationships/customXml" Target="../ink/ink527.xml"/><Relationship Id="rId481" Type="http://schemas.openxmlformats.org/officeDocument/2006/relationships/image" Target="../media/image622.png"/><Relationship Id="rId27" Type="http://schemas.openxmlformats.org/officeDocument/2006/relationships/customXml" Target="../ink/ink397.xml"/><Relationship Id="rId69" Type="http://schemas.openxmlformats.org/officeDocument/2006/relationships/customXml" Target="../ink/ink418.xml"/><Relationship Id="rId134" Type="http://schemas.openxmlformats.org/officeDocument/2006/relationships/image" Target="../media/image456.png"/><Relationship Id="rId537" Type="http://schemas.openxmlformats.org/officeDocument/2006/relationships/image" Target="../media/image650.png"/><Relationship Id="rId80" Type="http://schemas.openxmlformats.org/officeDocument/2006/relationships/image" Target="../media/image429.png"/><Relationship Id="rId176" Type="http://schemas.openxmlformats.org/officeDocument/2006/relationships/image" Target="../media/image477.png"/><Relationship Id="rId341" Type="http://schemas.openxmlformats.org/officeDocument/2006/relationships/image" Target="../media/image553.png"/><Relationship Id="rId383" Type="http://schemas.openxmlformats.org/officeDocument/2006/relationships/image" Target="../media/image574.png"/><Relationship Id="rId439" Type="http://schemas.openxmlformats.org/officeDocument/2006/relationships/image" Target="../media/image601.png"/><Relationship Id="rId201" Type="http://schemas.openxmlformats.org/officeDocument/2006/relationships/customXml" Target="../ink/ink484.xml"/><Relationship Id="rId243" Type="http://schemas.openxmlformats.org/officeDocument/2006/relationships/image" Target="../media/image504.png"/><Relationship Id="rId285" Type="http://schemas.openxmlformats.org/officeDocument/2006/relationships/image" Target="../media/image525.png"/><Relationship Id="rId450" Type="http://schemas.openxmlformats.org/officeDocument/2006/relationships/customXml" Target="../ink/ink615.xml"/><Relationship Id="rId506" Type="http://schemas.openxmlformats.org/officeDocument/2006/relationships/customXml" Target="../ink/ink643.xml"/><Relationship Id="rId38" Type="http://schemas.openxmlformats.org/officeDocument/2006/relationships/image" Target="../media/image408.png"/><Relationship Id="rId103" Type="http://schemas.openxmlformats.org/officeDocument/2006/relationships/customXml" Target="../ink/ink435.xml"/><Relationship Id="rId310" Type="http://schemas.openxmlformats.org/officeDocument/2006/relationships/customXml" Target="../ink/ink545.xml"/><Relationship Id="rId492" Type="http://schemas.openxmlformats.org/officeDocument/2006/relationships/customXml" Target="../ink/ink636.xml"/><Relationship Id="rId548" Type="http://schemas.openxmlformats.org/officeDocument/2006/relationships/customXml" Target="../ink/ink664.xml"/><Relationship Id="rId91" Type="http://schemas.openxmlformats.org/officeDocument/2006/relationships/customXml" Target="../ink/ink429.xml"/><Relationship Id="rId145" Type="http://schemas.openxmlformats.org/officeDocument/2006/relationships/customXml" Target="../ink/ink456.xml"/><Relationship Id="rId187" Type="http://schemas.openxmlformats.org/officeDocument/2006/relationships/customXml" Target="../ink/ink477.xml"/><Relationship Id="rId352" Type="http://schemas.openxmlformats.org/officeDocument/2006/relationships/customXml" Target="../ink/ink566.xml"/><Relationship Id="rId394" Type="http://schemas.openxmlformats.org/officeDocument/2006/relationships/customXml" Target="../ink/ink587.xml"/><Relationship Id="rId408" Type="http://schemas.openxmlformats.org/officeDocument/2006/relationships/customXml" Target="../ink/ink594.xml"/><Relationship Id="rId212" Type="http://schemas.openxmlformats.org/officeDocument/2006/relationships/image" Target="../media/image495.png"/><Relationship Id="rId254" Type="http://schemas.openxmlformats.org/officeDocument/2006/relationships/customXml" Target="../ink/ink517.xml"/><Relationship Id="rId49" Type="http://schemas.openxmlformats.org/officeDocument/2006/relationships/customXml" Target="../ink/ink408.xml"/><Relationship Id="rId114" Type="http://schemas.openxmlformats.org/officeDocument/2006/relationships/image" Target="../media/image446.png"/><Relationship Id="rId296" Type="http://schemas.openxmlformats.org/officeDocument/2006/relationships/customXml" Target="../ink/ink538.xml"/><Relationship Id="rId461" Type="http://schemas.openxmlformats.org/officeDocument/2006/relationships/image" Target="../media/image612.png"/><Relationship Id="rId517" Type="http://schemas.openxmlformats.org/officeDocument/2006/relationships/image" Target="../media/image640.png"/><Relationship Id="rId559" Type="http://schemas.openxmlformats.org/officeDocument/2006/relationships/image" Target="../media/image661.png"/><Relationship Id="rId60" Type="http://schemas.openxmlformats.org/officeDocument/2006/relationships/image" Target="../media/image419.png"/><Relationship Id="rId156" Type="http://schemas.openxmlformats.org/officeDocument/2006/relationships/image" Target="../media/image467.png"/><Relationship Id="rId198" Type="http://schemas.openxmlformats.org/officeDocument/2006/relationships/image" Target="../media/image488.png"/><Relationship Id="rId321" Type="http://schemas.openxmlformats.org/officeDocument/2006/relationships/image" Target="../media/image543.png"/><Relationship Id="rId363" Type="http://schemas.openxmlformats.org/officeDocument/2006/relationships/image" Target="../media/image564.png"/><Relationship Id="rId419" Type="http://schemas.openxmlformats.org/officeDocument/2006/relationships/image" Target="../media/image591.png"/><Relationship Id="rId223" Type="http://schemas.openxmlformats.org/officeDocument/2006/relationships/customXml" Target="../ink/ink499.xml"/><Relationship Id="rId430" Type="http://schemas.openxmlformats.org/officeDocument/2006/relationships/customXml" Target="../ink/ink605.xml"/><Relationship Id="rId18" Type="http://schemas.openxmlformats.org/officeDocument/2006/relationships/image" Target="../media/image398.png"/><Relationship Id="rId265" Type="http://schemas.openxmlformats.org/officeDocument/2006/relationships/image" Target="../media/image515.png"/><Relationship Id="rId472" Type="http://schemas.openxmlformats.org/officeDocument/2006/relationships/customXml" Target="../ink/ink626.xml"/><Relationship Id="rId528" Type="http://schemas.openxmlformats.org/officeDocument/2006/relationships/customXml" Target="../ink/ink654.xml"/><Relationship Id="rId125" Type="http://schemas.openxmlformats.org/officeDocument/2006/relationships/customXml" Target="../ink/ink446.xml"/><Relationship Id="rId167" Type="http://schemas.openxmlformats.org/officeDocument/2006/relationships/customXml" Target="../ink/ink467.xml"/><Relationship Id="rId332" Type="http://schemas.openxmlformats.org/officeDocument/2006/relationships/customXml" Target="../ink/ink556.xml"/><Relationship Id="rId374" Type="http://schemas.openxmlformats.org/officeDocument/2006/relationships/customXml" Target="../ink/ink577.xml"/><Relationship Id="rId71" Type="http://schemas.openxmlformats.org/officeDocument/2006/relationships/customXml" Target="../ink/ink419.xml"/><Relationship Id="rId234" Type="http://schemas.openxmlformats.org/officeDocument/2006/relationships/image" Target="../media/image500.png"/><Relationship Id="rId2" Type="http://schemas.openxmlformats.org/officeDocument/2006/relationships/image" Target="../media/image389.png"/><Relationship Id="rId29" Type="http://schemas.openxmlformats.org/officeDocument/2006/relationships/customXml" Target="../ink/ink398.xml"/><Relationship Id="rId276" Type="http://schemas.openxmlformats.org/officeDocument/2006/relationships/customXml" Target="../ink/ink528.xml"/><Relationship Id="rId441" Type="http://schemas.openxmlformats.org/officeDocument/2006/relationships/image" Target="../media/image602.png"/><Relationship Id="rId483" Type="http://schemas.openxmlformats.org/officeDocument/2006/relationships/image" Target="../media/image623.png"/><Relationship Id="rId539" Type="http://schemas.openxmlformats.org/officeDocument/2006/relationships/image" Target="../media/image651.png"/><Relationship Id="rId40" Type="http://schemas.openxmlformats.org/officeDocument/2006/relationships/image" Target="../media/image409.png"/><Relationship Id="rId136" Type="http://schemas.openxmlformats.org/officeDocument/2006/relationships/image" Target="../media/image457.png"/><Relationship Id="rId178" Type="http://schemas.openxmlformats.org/officeDocument/2006/relationships/image" Target="../media/image478.png"/><Relationship Id="rId301" Type="http://schemas.openxmlformats.org/officeDocument/2006/relationships/image" Target="../media/image533.png"/><Relationship Id="rId343" Type="http://schemas.openxmlformats.org/officeDocument/2006/relationships/image" Target="../media/image554.png"/><Relationship Id="rId550" Type="http://schemas.openxmlformats.org/officeDocument/2006/relationships/customXml" Target="../ink/ink665.xml"/><Relationship Id="rId82" Type="http://schemas.openxmlformats.org/officeDocument/2006/relationships/image" Target="../media/image430.png"/><Relationship Id="rId203" Type="http://schemas.openxmlformats.org/officeDocument/2006/relationships/customXml" Target="../ink/ink485.xml"/><Relationship Id="rId385" Type="http://schemas.openxmlformats.org/officeDocument/2006/relationships/image" Target="../media/image575.png"/><Relationship Id="rId245" Type="http://schemas.openxmlformats.org/officeDocument/2006/relationships/image" Target="../media/image505.png"/><Relationship Id="rId287" Type="http://schemas.openxmlformats.org/officeDocument/2006/relationships/image" Target="../media/image526.png"/><Relationship Id="rId410" Type="http://schemas.openxmlformats.org/officeDocument/2006/relationships/customXml" Target="../ink/ink595.xml"/><Relationship Id="rId452" Type="http://schemas.openxmlformats.org/officeDocument/2006/relationships/customXml" Target="../ink/ink616.xml"/><Relationship Id="rId494" Type="http://schemas.openxmlformats.org/officeDocument/2006/relationships/customXml" Target="../ink/ink637.xml"/><Relationship Id="rId508" Type="http://schemas.openxmlformats.org/officeDocument/2006/relationships/customXml" Target="../ink/ink644.xml"/><Relationship Id="rId105" Type="http://schemas.openxmlformats.org/officeDocument/2006/relationships/customXml" Target="../ink/ink436.xml"/><Relationship Id="rId147" Type="http://schemas.openxmlformats.org/officeDocument/2006/relationships/customXml" Target="../ink/ink457.xml"/><Relationship Id="rId312" Type="http://schemas.openxmlformats.org/officeDocument/2006/relationships/customXml" Target="../ink/ink546.xml"/><Relationship Id="rId354" Type="http://schemas.openxmlformats.org/officeDocument/2006/relationships/customXml" Target="../ink/ink567.xml"/><Relationship Id="rId51" Type="http://schemas.openxmlformats.org/officeDocument/2006/relationships/customXml" Target="../ink/ink409.xml"/><Relationship Id="rId93" Type="http://schemas.openxmlformats.org/officeDocument/2006/relationships/customXml" Target="../ink/ink430.xml"/><Relationship Id="rId189" Type="http://schemas.openxmlformats.org/officeDocument/2006/relationships/customXml" Target="../ink/ink478.xml"/><Relationship Id="rId396" Type="http://schemas.openxmlformats.org/officeDocument/2006/relationships/customXml" Target="../ink/ink588.xml"/><Relationship Id="rId561" Type="http://schemas.openxmlformats.org/officeDocument/2006/relationships/image" Target="../media/image662.png"/><Relationship Id="rId214" Type="http://schemas.openxmlformats.org/officeDocument/2006/relationships/image" Target="../media/image496.png"/><Relationship Id="rId256" Type="http://schemas.openxmlformats.org/officeDocument/2006/relationships/customXml" Target="../ink/ink518.xml"/><Relationship Id="rId298" Type="http://schemas.openxmlformats.org/officeDocument/2006/relationships/customXml" Target="../ink/ink539.xml"/><Relationship Id="rId421" Type="http://schemas.openxmlformats.org/officeDocument/2006/relationships/image" Target="../media/image592.png"/><Relationship Id="rId463" Type="http://schemas.openxmlformats.org/officeDocument/2006/relationships/image" Target="../media/image613.png"/><Relationship Id="rId519" Type="http://schemas.openxmlformats.org/officeDocument/2006/relationships/image" Target="../media/image641.png"/><Relationship Id="rId116" Type="http://schemas.openxmlformats.org/officeDocument/2006/relationships/image" Target="../media/image447.png"/><Relationship Id="rId158" Type="http://schemas.openxmlformats.org/officeDocument/2006/relationships/image" Target="../media/image468.png"/><Relationship Id="rId323" Type="http://schemas.openxmlformats.org/officeDocument/2006/relationships/image" Target="../media/image544.png"/><Relationship Id="rId530" Type="http://schemas.openxmlformats.org/officeDocument/2006/relationships/customXml" Target="../ink/ink655.xml"/><Relationship Id="rId20" Type="http://schemas.openxmlformats.org/officeDocument/2006/relationships/image" Target="../media/image399.png"/><Relationship Id="rId62" Type="http://schemas.openxmlformats.org/officeDocument/2006/relationships/image" Target="../media/image420.png"/><Relationship Id="rId365" Type="http://schemas.openxmlformats.org/officeDocument/2006/relationships/image" Target="../media/image565.png"/><Relationship Id="rId225" Type="http://schemas.openxmlformats.org/officeDocument/2006/relationships/customXml" Target="../ink/ink500.xml"/><Relationship Id="rId267" Type="http://schemas.openxmlformats.org/officeDocument/2006/relationships/image" Target="../media/image516.png"/><Relationship Id="rId432" Type="http://schemas.openxmlformats.org/officeDocument/2006/relationships/customXml" Target="../ink/ink606.xml"/><Relationship Id="rId474" Type="http://schemas.openxmlformats.org/officeDocument/2006/relationships/customXml" Target="../ink/ink627.xml"/><Relationship Id="rId127" Type="http://schemas.openxmlformats.org/officeDocument/2006/relationships/customXml" Target="../ink/ink447.xml"/><Relationship Id="rId31" Type="http://schemas.openxmlformats.org/officeDocument/2006/relationships/customXml" Target="../ink/ink399.xml"/><Relationship Id="rId73" Type="http://schemas.openxmlformats.org/officeDocument/2006/relationships/customXml" Target="../ink/ink420.xml"/><Relationship Id="rId169" Type="http://schemas.openxmlformats.org/officeDocument/2006/relationships/customXml" Target="../ink/ink468.xml"/><Relationship Id="rId334" Type="http://schemas.openxmlformats.org/officeDocument/2006/relationships/customXml" Target="../ink/ink557.xml"/><Relationship Id="rId376" Type="http://schemas.openxmlformats.org/officeDocument/2006/relationships/customXml" Target="../ink/ink578.xml"/><Relationship Id="rId541" Type="http://schemas.openxmlformats.org/officeDocument/2006/relationships/image" Target="../media/image652.png"/><Relationship Id="rId4" Type="http://schemas.openxmlformats.org/officeDocument/2006/relationships/image" Target="../media/image391.png"/><Relationship Id="rId180" Type="http://schemas.openxmlformats.org/officeDocument/2006/relationships/image" Target="../media/image479.png"/><Relationship Id="rId236" Type="http://schemas.openxmlformats.org/officeDocument/2006/relationships/image" Target="../media/image501.png"/><Relationship Id="rId278" Type="http://schemas.openxmlformats.org/officeDocument/2006/relationships/customXml" Target="../ink/ink529.xml"/><Relationship Id="rId401" Type="http://schemas.openxmlformats.org/officeDocument/2006/relationships/image" Target="../media/image583.png"/><Relationship Id="rId443" Type="http://schemas.openxmlformats.org/officeDocument/2006/relationships/image" Target="../media/image603.png"/><Relationship Id="rId303" Type="http://schemas.openxmlformats.org/officeDocument/2006/relationships/image" Target="../media/image534.png"/><Relationship Id="rId485" Type="http://schemas.openxmlformats.org/officeDocument/2006/relationships/image" Target="../media/image624.png"/><Relationship Id="rId42" Type="http://schemas.openxmlformats.org/officeDocument/2006/relationships/image" Target="../media/image410.png"/><Relationship Id="rId84" Type="http://schemas.openxmlformats.org/officeDocument/2006/relationships/image" Target="../media/image431.png"/><Relationship Id="rId138" Type="http://schemas.openxmlformats.org/officeDocument/2006/relationships/image" Target="../media/image458.png"/><Relationship Id="rId345" Type="http://schemas.openxmlformats.org/officeDocument/2006/relationships/image" Target="../media/image555.png"/><Relationship Id="rId387" Type="http://schemas.openxmlformats.org/officeDocument/2006/relationships/image" Target="../media/image576.png"/><Relationship Id="rId510" Type="http://schemas.openxmlformats.org/officeDocument/2006/relationships/customXml" Target="../ink/ink645.xml"/><Relationship Id="rId552" Type="http://schemas.openxmlformats.org/officeDocument/2006/relationships/customXml" Target="../ink/ink666.xml"/><Relationship Id="rId191" Type="http://schemas.openxmlformats.org/officeDocument/2006/relationships/customXml" Target="../ink/ink479.xml"/><Relationship Id="rId205" Type="http://schemas.openxmlformats.org/officeDocument/2006/relationships/customXml" Target="../ink/ink486.xml"/><Relationship Id="rId247" Type="http://schemas.openxmlformats.org/officeDocument/2006/relationships/image" Target="../media/image506.png"/><Relationship Id="rId412" Type="http://schemas.openxmlformats.org/officeDocument/2006/relationships/customXml" Target="../ink/ink596.xml"/><Relationship Id="rId107" Type="http://schemas.openxmlformats.org/officeDocument/2006/relationships/customXml" Target="../ink/ink437.xml"/><Relationship Id="rId289" Type="http://schemas.openxmlformats.org/officeDocument/2006/relationships/image" Target="../media/image527.png"/><Relationship Id="rId454" Type="http://schemas.openxmlformats.org/officeDocument/2006/relationships/customXml" Target="../ink/ink617.xml"/><Relationship Id="rId496" Type="http://schemas.openxmlformats.org/officeDocument/2006/relationships/customXml" Target="../ink/ink638.xml"/><Relationship Id="rId11" Type="http://schemas.openxmlformats.org/officeDocument/2006/relationships/customXml" Target="../ink/ink389.xml"/><Relationship Id="rId53" Type="http://schemas.openxmlformats.org/officeDocument/2006/relationships/customXml" Target="../ink/ink410.xml"/><Relationship Id="rId149" Type="http://schemas.openxmlformats.org/officeDocument/2006/relationships/customXml" Target="../ink/ink458.xml"/><Relationship Id="rId314" Type="http://schemas.openxmlformats.org/officeDocument/2006/relationships/customXml" Target="../ink/ink547.xml"/><Relationship Id="rId356" Type="http://schemas.openxmlformats.org/officeDocument/2006/relationships/customXml" Target="../ink/ink568.xml"/><Relationship Id="rId398" Type="http://schemas.openxmlformats.org/officeDocument/2006/relationships/customXml" Target="../ink/ink589.xml"/><Relationship Id="rId521" Type="http://schemas.openxmlformats.org/officeDocument/2006/relationships/image" Target="../media/image642.png"/><Relationship Id="rId563" Type="http://schemas.openxmlformats.org/officeDocument/2006/relationships/image" Target="../media/image663.png"/><Relationship Id="rId95" Type="http://schemas.openxmlformats.org/officeDocument/2006/relationships/customXml" Target="../ink/ink431.xml"/><Relationship Id="rId160" Type="http://schemas.openxmlformats.org/officeDocument/2006/relationships/image" Target="../media/image469.png"/><Relationship Id="rId216" Type="http://schemas.openxmlformats.org/officeDocument/2006/relationships/customXml" Target="../ink/ink492.xml"/><Relationship Id="rId423" Type="http://schemas.openxmlformats.org/officeDocument/2006/relationships/image" Target="../media/image593.png"/><Relationship Id="rId258" Type="http://schemas.openxmlformats.org/officeDocument/2006/relationships/customXml" Target="../ink/ink519.xml"/><Relationship Id="rId465" Type="http://schemas.openxmlformats.org/officeDocument/2006/relationships/image" Target="../media/image614.png"/><Relationship Id="rId22" Type="http://schemas.openxmlformats.org/officeDocument/2006/relationships/image" Target="../media/image400.png"/><Relationship Id="rId64" Type="http://schemas.openxmlformats.org/officeDocument/2006/relationships/image" Target="../media/image421.png"/><Relationship Id="rId118" Type="http://schemas.openxmlformats.org/officeDocument/2006/relationships/image" Target="../media/image448.png"/><Relationship Id="rId325" Type="http://schemas.openxmlformats.org/officeDocument/2006/relationships/image" Target="../media/image545.png"/><Relationship Id="rId367" Type="http://schemas.openxmlformats.org/officeDocument/2006/relationships/image" Target="../media/image566.png"/><Relationship Id="rId532" Type="http://schemas.openxmlformats.org/officeDocument/2006/relationships/customXml" Target="../ink/ink656.xml"/><Relationship Id="rId171" Type="http://schemas.openxmlformats.org/officeDocument/2006/relationships/customXml" Target="../ink/ink469.xml"/><Relationship Id="rId227" Type="http://schemas.openxmlformats.org/officeDocument/2006/relationships/customXml" Target="../ink/ink501.xml"/><Relationship Id="rId269" Type="http://schemas.openxmlformats.org/officeDocument/2006/relationships/image" Target="../media/image517.png"/><Relationship Id="rId434" Type="http://schemas.openxmlformats.org/officeDocument/2006/relationships/customXml" Target="../ink/ink607.xml"/><Relationship Id="rId476" Type="http://schemas.openxmlformats.org/officeDocument/2006/relationships/customXml" Target="../ink/ink628.xml"/><Relationship Id="rId33" Type="http://schemas.openxmlformats.org/officeDocument/2006/relationships/customXml" Target="../ink/ink400.xml"/><Relationship Id="rId129" Type="http://schemas.openxmlformats.org/officeDocument/2006/relationships/customXml" Target="../ink/ink448.xml"/><Relationship Id="rId280" Type="http://schemas.openxmlformats.org/officeDocument/2006/relationships/customXml" Target="../ink/ink530.xml"/><Relationship Id="rId336" Type="http://schemas.openxmlformats.org/officeDocument/2006/relationships/customXml" Target="../ink/ink558.xml"/><Relationship Id="rId501" Type="http://schemas.openxmlformats.org/officeDocument/2006/relationships/image" Target="../media/image632.png"/><Relationship Id="rId543" Type="http://schemas.openxmlformats.org/officeDocument/2006/relationships/image" Target="../media/image653.png"/><Relationship Id="rId75" Type="http://schemas.openxmlformats.org/officeDocument/2006/relationships/customXml" Target="../ink/ink421.xml"/><Relationship Id="rId140" Type="http://schemas.openxmlformats.org/officeDocument/2006/relationships/image" Target="../media/image459.png"/><Relationship Id="rId182" Type="http://schemas.openxmlformats.org/officeDocument/2006/relationships/image" Target="../media/image480.png"/><Relationship Id="rId378" Type="http://schemas.openxmlformats.org/officeDocument/2006/relationships/customXml" Target="../ink/ink579.xml"/><Relationship Id="rId403" Type="http://schemas.openxmlformats.org/officeDocument/2006/relationships/image" Target="../media/image584.png"/><Relationship Id="rId6" Type="http://schemas.openxmlformats.org/officeDocument/2006/relationships/image" Target="../media/image392.png"/><Relationship Id="rId238" Type="http://schemas.openxmlformats.org/officeDocument/2006/relationships/image" Target="../media/image502.png"/><Relationship Id="rId445" Type="http://schemas.openxmlformats.org/officeDocument/2006/relationships/image" Target="../media/image604.png"/><Relationship Id="rId487" Type="http://schemas.openxmlformats.org/officeDocument/2006/relationships/image" Target="../media/image625.png"/><Relationship Id="rId291" Type="http://schemas.openxmlformats.org/officeDocument/2006/relationships/image" Target="../media/image528.png"/><Relationship Id="rId305" Type="http://schemas.openxmlformats.org/officeDocument/2006/relationships/image" Target="../media/image535.png"/><Relationship Id="rId347" Type="http://schemas.openxmlformats.org/officeDocument/2006/relationships/image" Target="../media/image556.png"/><Relationship Id="rId512" Type="http://schemas.openxmlformats.org/officeDocument/2006/relationships/customXml" Target="../ink/ink646.xml"/><Relationship Id="rId44" Type="http://schemas.openxmlformats.org/officeDocument/2006/relationships/image" Target="../media/image411.png"/><Relationship Id="rId86" Type="http://schemas.openxmlformats.org/officeDocument/2006/relationships/image" Target="../media/image432.png"/><Relationship Id="rId151" Type="http://schemas.openxmlformats.org/officeDocument/2006/relationships/customXml" Target="../ink/ink459.xml"/><Relationship Id="rId389" Type="http://schemas.openxmlformats.org/officeDocument/2006/relationships/image" Target="../media/image577.png"/><Relationship Id="rId554" Type="http://schemas.openxmlformats.org/officeDocument/2006/relationships/customXml" Target="../ink/ink667.xml"/><Relationship Id="rId193" Type="http://schemas.openxmlformats.org/officeDocument/2006/relationships/customXml" Target="../ink/ink480.xml"/><Relationship Id="rId207" Type="http://schemas.openxmlformats.org/officeDocument/2006/relationships/customXml" Target="../ink/ink487.xml"/><Relationship Id="rId249" Type="http://schemas.openxmlformats.org/officeDocument/2006/relationships/image" Target="../media/image507.png"/><Relationship Id="rId414" Type="http://schemas.openxmlformats.org/officeDocument/2006/relationships/customXml" Target="../ink/ink597.xml"/><Relationship Id="rId456" Type="http://schemas.openxmlformats.org/officeDocument/2006/relationships/customXml" Target="../ink/ink618.xml"/><Relationship Id="rId498" Type="http://schemas.openxmlformats.org/officeDocument/2006/relationships/customXml" Target="../ink/ink639.xml"/><Relationship Id="rId13" Type="http://schemas.openxmlformats.org/officeDocument/2006/relationships/customXml" Target="../ink/ink390.xml"/><Relationship Id="rId109" Type="http://schemas.openxmlformats.org/officeDocument/2006/relationships/customXml" Target="../ink/ink438.xml"/><Relationship Id="rId260" Type="http://schemas.openxmlformats.org/officeDocument/2006/relationships/customXml" Target="../ink/ink520.xml"/><Relationship Id="rId316" Type="http://schemas.openxmlformats.org/officeDocument/2006/relationships/customXml" Target="../ink/ink548.xml"/><Relationship Id="rId523" Type="http://schemas.openxmlformats.org/officeDocument/2006/relationships/image" Target="../media/image643.png"/><Relationship Id="rId55" Type="http://schemas.openxmlformats.org/officeDocument/2006/relationships/customXml" Target="../ink/ink411.xml"/><Relationship Id="rId97" Type="http://schemas.openxmlformats.org/officeDocument/2006/relationships/customXml" Target="../ink/ink432.xml"/><Relationship Id="rId120" Type="http://schemas.openxmlformats.org/officeDocument/2006/relationships/image" Target="../media/image449.png"/><Relationship Id="rId358" Type="http://schemas.openxmlformats.org/officeDocument/2006/relationships/customXml" Target="../ink/ink569.xml"/><Relationship Id="rId565" Type="http://schemas.openxmlformats.org/officeDocument/2006/relationships/image" Target="../media/image664.png"/><Relationship Id="rId162" Type="http://schemas.openxmlformats.org/officeDocument/2006/relationships/image" Target="../media/image470.png"/><Relationship Id="rId218" Type="http://schemas.openxmlformats.org/officeDocument/2006/relationships/customXml" Target="../ink/ink494.xml"/><Relationship Id="rId425" Type="http://schemas.openxmlformats.org/officeDocument/2006/relationships/image" Target="../media/image594.png"/><Relationship Id="rId467" Type="http://schemas.openxmlformats.org/officeDocument/2006/relationships/image" Target="../media/image615.png"/><Relationship Id="rId271" Type="http://schemas.openxmlformats.org/officeDocument/2006/relationships/image" Target="../media/image518.png"/><Relationship Id="rId24" Type="http://schemas.openxmlformats.org/officeDocument/2006/relationships/image" Target="../media/image401.png"/><Relationship Id="rId66" Type="http://schemas.openxmlformats.org/officeDocument/2006/relationships/image" Target="../media/image422.png"/><Relationship Id="rId131" Type="http://schemas.openxmlformats.org/officeDocument/2006/relationships/customXml" Target="../ink/ink449.xml"/><Relationship Id="rId327" Type="http://schemas.openxmlformats.org/officeDocument/2006/relationships/image" Target="../media/image546.png"/><Relationship Id="rId369" Type="http://schemas.openxmlformats.org/officeDocument/2006/relationships/image" Target="../media/image567.png"/><Relationship Id="rId534" Type="http://schemas.openxmlformats.org/officeDocument/2006/relationships/customXml" Target="../ink/ink657.xml"/><Relationship Id="rId173" Type="http://schemas.openxmlformats.org/officeDocument/2006/relationships/customXml" Target="../ink/ink470.xml"/><Relationship Id="rId229" Type="http://schemas.openxmlformats.org/officeDocument/2006/relationships/customXml" Target="../ink/ink503.xml"/><Relationship Id="rId380" Type="http://schemas.openxmlformats.org/officeDocument/2006/relationships/customXml" Target="../ink/ink580.xml"/><Relationship Id="rId436" Type="http://schemas.openxmlformats.org/officeDocument/2006/relationships/customXml" Target="../ink/ink608.xml"/><Relationship Id="rId240" Type="http://schemas.openxmlformats.org/officeDocument/2006/relationships/image" Target="../media/image503.png"/><Relationship Id="rId478" Type="http://schemas.openxmlformats.org/officeDocument/2006/relationships/customXml" Target="../ink/ink629.xml"/><Relationship Id="rId35" Type="http://schemas.openxmlformats.org/officeDocument/2006/relationships/customXml" Target="../ink/ink401.xml"/><Relationship Id="rId77" Type="http://schemas.openxmlformats.org/officeDocument/2006/relationships/customXml" Target="../ink/ink422.xml"/><Relationship Id="rId100" Type="http://schemas.openxmlformats.org/officeDocument/2006/relationships/image" Target="../media/image439.png"/><Relationship Id="rId282" Type="http://schemas.openxmlformats.org/officeDocument/2006/relationships/customXml" Target="../ink/ink531.xml"/><Relationship Id="rId338" Type="http://schemas.openxmlformats.org/officeDocument/2006/relationships/customXml" Target="../ink/ink559.xml"/><Relationship Id="rId503" Type="http://schemas.openxmlformats.org/officeDocument/2006/relationships/image" Target="../media/image633.png"/><Relationship Id="rId545" Type="http://schemas.openxmlformats.org/officeDocument/2006/relationships/image" Target="../media/image654.png"/><Relationship Id="rId8" Type="http://schemas.openxmlformats.org/officeDocument/2006/relationships/image" Target="../media/image393.png"/><Relationship Id="rId142" Type="http://schemas.openxmlformats.org/officeDocument/2006/relationships/image" Target="../media/image460.png"/><Relationship Id="rId184" Type="http://schemas.openxmlformats.org/officeDocument/2006/relationships/image" Target="../media/image481.png"/><Relationship Id="rId391" Type="http://schemas.openxmlformats.org/officeDocument/2006/relationships/image" Target="../media/image578.png"/><Relationship Id="rId405" Type="http://schemas.openxmlformats.org/officeDocument/2006/relationships/image" Target="../media/image585.png"/><Relationship Id="rId447" Type="http://schemas.openxmlformats.org/officeDocument/2006/relationships/image" Target="../media/image605.png"/><Relationship Id="rId251" Type="http://schemas.openxmlformats.org/officeDocument/2006/relationships/image" Target="../media/image508.png"/><Relationship Id="rId489" Type="http://schemas.openxmlformats.org/officeDocument/2006/relationships/image" Target="../media/image626.png"/><Relationship Id="rId46" Type="http://schemas.openxmlformats.org/officeDocument/2006/relationships/image" Target="../media/image412.png"/><Relationship Id="rId293" Type="http://schemas.openxmlformats.org/officeDocument/2006/relationships/image" Target="../media/image529.png"/><Relationship Id="rId307" Type="http://schemas.openxmlformats.org/officeDocument/2006/relationships/image" Target="../media/image536.png"/><Relationship Id="rId349" Type="http://schemas.openxmlformats.org/officeDocument/2006/relationships/image" Target="../media/image557.png"/><Relationship Id="rId514" Type="http://schemas.openxmlformats.org/officeDocument/2006/relationships/customXml" Target="../ink/ink647.xml"/><Relationship Id="rId556" Type="http://schemas.openxmlformats.org/officeDocument/2006/relationships/customXml" Target="../ink/ink668.xml"/><Relationship Id="rId88" Type="http://schemas.openxmlformats.org/officeDocument/2006/relationships/image" Target="../media/image433.png"/><Relationship Id="rId111" Type="http://schemas.openxmlformats.org/officeDocument/2006/relationships/customXml" Target="../ink/ink439.xml"/><Relationship Id="rId153" Type="http://schemas.openxmlformats.org/officeDocument/2006/relationships/customXml" Target="../ink/ink460.xml"/><Relationship Id="rId195" Type="http://schemas.openxmlformats.org/officeDocument/2006/relationships/customXml" Target="../ink/ink481.xml"/><Relationship Id="rId209" Type="http://schemas.openxmlformats.org/officeDocument/2006/relationships/customXml" Target="../ink/ink488.xml"/><Relationship Id="rId360" Type="http://schemas.openxmlformats.org/officeDocument/2006/relationships/customXml" Target="../ink/ink570.xml"/><Relationship Id="rId416" Type="http://schemas.openxmlformats.org/officeDocument/2006/relationships/customXml" Target="../ink/ink598.xml"/><Relationship Id="rId220" Type="http://schemas.openxmlformats.org/officeDocument/2006/relationships/customXml" Target="../ink/ink496.xml"/><Relationship Id="rId458" Type="http://schemas.openxmlformats.org/officeDocument/2006/relationships/customXml" Target="../ink/ink619.xml"/><Relationship Id="rId15" Type="http://schemas.openxmlformats.org/officeDocument/2006/relationships/customXml" Target="../ink/ink391.xml"/><Relationship Id="rId57" Type="http://schemas.openxmlformats.org/officeDocument/2006/relationships/customXml" Target="../ink/ink412.xml"/><Relationship Id="rId262" Type="http://schemas.openxmlformats.org/officeDocument/2006/relationships/customXml" Target="../ink/ink521.xml"/><Relationship Id="rId318" Type="http://schemas.openxmlformats.org/officeDocument/2006/relationships/customXml" Target="../ink/ink549.xml"/><Relationship Id="rId525" Type="http://schemas.openxmlformats.org/officeDocument/2006/relationships/image" Target="../media/image644.png"/><Relationship Id="rId567" Type="http://schemas.openxmlformats.org/officeDocument/2006/relationships/image" Target="../media/image665.png"/><Relationship Id="rId99" Type="http://schemas.openxmlformats.org/officeDocument/2006/relationships/customXml" Target="../ink/ink433.xml"/><Relationship Id="rId122" Type="http://schemas.openxmlformats.org/officeDocument/2006/relationships/image" Target="../media/image450.png"/><Relationship Id="rId164" Type="http://schemas.openxmlformats.org/officeDocument/2006/relationships/image" Target="../media/image471.png"/><Relationship Id="rId371" Type="http://schemas.openxmlformats.org/officeDocument/2006/relationships/image" Target="../media/image568.png"/><Relationship Id="rId427" Type="http://schemas.openxmlformats.org/officeDocument/2006/relationships/image" Target="../media/image595.png"/><Relationship Id="rId469" Type="http://schemas.openxmlformats.org/officeDocument/2006/relationships/image" Target="../media/image616.png"/><Relationship Id="rId26" Type="http://schemas.openxmlformats.org/officeDocument/2006/relationships/image" Target="../media/image402.png"/><Relationship Id="rId231" Type="http://schemas.openxmlformats.org/officeDocument/2006/relationships/customXml" Target="../ink/ink505.xml"/><Relationship Id="rId273" Type="http://schemas.openxmlformats.org/officeDocument/2006/relationships/image" Target="../media/image519.png"/><Relationship Id="rId329" Type="http://schemas.openxmlformats.org/officeDocument/2006/relationships/image" Target="../media/image547.png"/><Relationship Id="rId480" Type="http://schemas.openxmlformats.org/officeDocument/2006/relationships/customXml" Target="../ink/ink630.xml"/><Relationship Id="rId536" Type="http://schemas.openxmlformats.org/officeDocument/2006/relationships/customXml" Target="../ink/ink658.xml"/><Relationship Id="rId68" Type="http://schemas.openxmlformats.org/officeDocument/2006/relationships/image" Target="../media/image423.png"/><Relationship Id="rId133" Type="http://schemas.openxmlformats.org/officeDocument/2006/relationships/customXml" Target="../ink/ink450.xml"/><Relationship Id="rId175" Type="http://schemas.openxmlformats.org/officeDocument/2006/relationships/customXml" Target="../ink/ink471.xml"/><Relationship Id="rId340" Type="http://schemas.openxmlformats.org/officeDocument/2006/relationships/customXml" Target="../ink/ink560.xml"/><Relationship Id="rId200" Type="http://schemas.openxmlformats.org/officeDocument/2006/relationships/image" Target="../media/image489.png"/><Relationship Id="rId382" Type="http://schemas.openxmlformats.org/officeDocument/2006/relationships/customXml" Target="../ink/ink581.xml"/><Relationship Id="rId438" Type="http://schemas.openxmlformats.org/officeDocument/2006/relationships/customXml" Target="../ink/ink609.xml"/><Relationship Id="rId242" Type="http://schemas.openxmlformats.org/officeDocument/2006/relationships/customXml" Target="../ink/ink511.xml"/><Relationship Id="rId284" Type="http://schemas.openxmlformats.org/officeDocument/2006/relationships/customXml" Target="../ink/ink532.xml"/><Relationship Id="rId491" Type="http://schemas.openxmlformats.org/officeDocument/2006/relationships/image" Target="../media/image627.png"/><Relationship Id="rId505" Type="http://schemas.openxmlformats.org/officeDocument/2006/relationships/image" Target="../media/image634.png"/><Relationship Id="rId37" Type="http://schemas.openxmlformats.org/officeDocument/2006/relationships/customXml" Target="../ink/ink402.xml"/><Relationship Id="rId79" Type="http://schemas.openxmlformats.org/officeDocument/2006/relationships/customXml" Target="../ink/ink423.xml"/><Relationship Id="rId102" Type="http://schemas.openxmlformats.org/officeDocument/2006/relationships/image" Target="../media/image440.png"/><Relationship Id="rId144" Type="http://schemas.openxmlformats.org/officeDocument/2006/relationships/image" Target="../media/image461.png"/><Relationship Id="rId547" Type="http://schemas.openxmlformats.org/officeDocument/2006/relationships/image" Target="../media/image655.png"/><Relationship Id="rId90" Type="http://schemas.openxmlformats.org/officeDocument/2006/relationships/image" Target="../media/image434.png"/><Relationship Id="rId186" Type="http://schemas.openxmlformats.org/officeDocument/2006/relationships/image" Target="../media/image482.png"/><Relationship Id="rId351" Type="http://schemas.openxmlformats.org/officeDocument/2006/relationships/image" Target="../media/image558.png"/><Relationship Id="rId393" Type="http://schemas.openxmlformats.org/officeDocument/2006/relationships/image" Target="../media/image579.png"/><Relationship Id="rId407" Type="http://schemas.openxmlformats.org/officeDocument/2006/relationships/image" Target="../media/image586.png"/><Relationship Id="rId449" Type="http://schemas.openxmlformats.org/officeDocument/2006/relationships/image" Target="../media/image606.png"/><Relationship Id="rId211" Type="http://schemas.openxmlformats.org/officeDocument/2006/relationships/customXml" Target="../ink/ink489.xml"/><Relationship Id="rId253" Type="http://schemas.openxmlformats.org/officeDocument/2006/relationships/image" Target="../media/image509.png"/><Relationship Id="rId295" Type="http://schemas.openxmlformats.org/officeDocument/2006/relationships/image" Target="../media/image530.png"/><Relationship Id="rId309" Type="http://schemas.openxmlformats.org/officeDocument/2006/relationships/image" Target="../media/image537.png"/><Relationship Id="rId460" Type="http://schemas.openxmlformats.org/officeDocument/2006/relationships/customXml" Target="../ink/ink620.xml"/><Relationship Id="rId516" Type="http://schemas.openxmlformats.org/officeDocument/2006/relationships/customXml" Target="../ink/ink648.xml"/><Relationship Id="rId48" Type="http://schemas.openxmlformats.org/officeDocument/2006/relationships/image" Target="../media/image413.png"/><Relationship Id="rId113" Type="http://schemas.openxmlformats.org/officeDocument/2006/relationships/customXml" Target="../ink/ink440.xml"/><Relationship Id="rId320" Type="http://schemas.openxmlformats.org/officeDocument/2006/relationships/customXml" Target="../ink/ink550.xml"/><Relationship Id="rId558" Type="http://schemas.openxmlformats.org/officeDocument/2006/relationships/customXml" Target="../ink/ink669.xml"/><Relationship Id="rId155" Type="http://schemas.openxmlformats.org/officeDocument/2006/relationships/customXml" Target="../ink/ink461.xml"/><Relationship Id="rId197" Type="http://schemas.openxmlformats.org/officeDocument/2006/relationships/customXml" Target="../ink/ink482.xml"/><Relationship Id="rId362" Type="http://schemas.openxmlformats.org/officeDocument/2006/relationships/customXml" Target="../ink/ink571.xml"/><Relationship Id="rId418" Type="http://schemas.openxmlformats.org/officeDocument/2006/relationships/customXml" Target="../ink/ink599.xml"/><Relationship Id="rId222" Type="http://schemas.openxmlformats.org/officeDocument/2006/relationships/customXml" Target="../ink/ink498.xml"/><Relationship Id="rId264" Type="http://schemas.openxmlformats.org/officeDocument/2006/relationships/customXml" Target="../ink/ink522.xml"/><Relationship Id="rId471" Type="http://schemas.openxmlformats.org/officeDocument/2006/relationships/image" Target="../media/image617.png"/><Relationship Id="rId17" Type="http://schemas.openxmlformats.org/officeDocument/2006/relationships/customXml" Target="../ink/ink392.xml"/><Relationship Id="rId59" Type="http://schemas.openxmlformats.org/officeDocument/2006/relationships/customXml" Target="../ink/ink413.xml"/><Relationship Id="rId124" Type="http://schemas.openxmlformats.org/officeDocument/2006/relationships/image" Target="../media/image451.png"/><Relationship Id="rId527" Type="http://schemas.openxmlformats.org/officeDocument/2006/relationships/image" Target="../media/image645.png"/><Relationship Id="rId70" Type="http://schemas.openxmlformats.org/officeDocument/2006/relationships/image" Target="../media/image424.png"/><Relationship Id="rId166" Type="http://schemas.openxmlformats.org/officeDocument/2006/relationships/image" Target="../media/image472.png"/><Relationship Id="rId331" Type="http://schemas.openxmlformats.org/officeDocument/2006/relationships/image" Target="../media/image548.png"/><Relationship Id="rId373" Type="http://schemas.openxmlformats.org/officeDocument/2006/relationships/image" Target="../media/image569.png"/><Relationship Id="rId429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06.xml"/><Relationship Id="rId440" Type="http://schemas.openxmlformats.org/officeDocument/2006/relationships/customXml" Target="../ink/ink610.xml"/><Relationship Id="rId28" Type="http://schemas.openxmlformats.org/officeDocument/2006/relationships/image" Target="../media/image403.png"/><Relationship Id="rId275" Type="http://schemas.openxmlformats.org/officeDocument/2006/relationships/image" Target="../media/image520.png"/><Relationship Id="rId300" Type="http://schemas.openxmlformats.org/officeDocument/2006/relationships/customXml" Target="../ink/ink540.xml"/><Relationship Id="rId482" Type="http://schemas.openxmlformats.org/officeDocument/2006/relationships/customXml" Target="../ink/ink631.xml"/><Relationship Id="rId538" Type="http://schemas.openxmlformats.org/officeDocument/2006/relationships/customXml" Target="../ink/ink659.xml"/><Relationship Id="rId81" Type="http://schemas.openxmlformats.org/officeDocument/2006/relationships/customXml" Target="../ink/ink424.xml"/><Relationship Id="rId135" Type="http://schemas.openxmlformats.org/officeDocument/2006/relationships/customXml" Target="../ink/ink451.xml"/><Relationship Id="rId177" Type="http://schemas.openxmlformats.org/officeDocument/2006/relationships/customXml" Target="../ink/ink472.xml"/><Relationship Id="rId342" Type="http://schemas.openxmlformats.org/officeDocument/2006/relationships/customXml" Target="../ink/ink561.xml"/><Relationship Id="rId384" Type="http://schemas.openxmlformats.org/officeDocument/2006/relationships/customXml" Target="../ink/ink582.xml"/><Relationship Id="rId202" Type="http://schemas.openxmlformats.org/officeDocument/2006/relationships/image" Target="../media/image490.png"/><Relationship Id="rId244" Type="http://schemas.openxmlformats.org/officeDocument/2006/relationships/customXml" Target="../ink/ink512.xml"/><Relationship Id="rId39" Type="http://schemas.openxmlformats.org/officeDocument/2006/relationships/customXml" Target="../ink/ink403.xml"/><Relationship Id="rId286" Type="http://schemas.openxmlformats.org/officeDocument/2006/relationships/customXml" Target="../ink/ink533.xml"/><Relationship Id="rId451" Type="http://schemas.openxmlformats.org/officeDocument/2006/relationships/image" Target="../media/image607.png"/><Relationship Id="rId493" Type="http://schemas.openxmlformats.org/officeDocument/2006/relationships/image" Target="../media/image628.png"/><Relationship Id="rId507" Type="http://schemas.openxmlformats.org/officeDocument/2006/relationships/image" Target="../media/image635.png"/><Relationship Id="rId549" Type="http://schemas.openxmlformats.org/officeDocument/2006/relationships/image" Target="../media/image656.png"/><Relationship Id="rId50" Type="http://schemas.openxmlformats.org/officeDocument/2006/relationships/image" Target="../media/image414.png"/><Relationship Id="rId104" Type="http://schemas.openxmlformats.org/officeDocument/2006/relationships/image" Target="../media/image441.png"/><Relationship Id="rId146" Type="http://schemas.openxmlformats.org/officeDocument/2006/relationships/image" Target="../media/image462.png"/><Relationship Id="rId188" Type="http://schemas.openxmlformats.org/officeDocument/2006/relationships/image" Target="../media/image483.png"/><Relationship Id="rId311" Type="http://schemas.openxmlformats.org/officeDocument/2006/relationships/image" Target="../media/image538.png"/><Relationship Id="rId353" Type="http://schemas.openxmlformats.org/officeDocument/2006/relationships/image" Target="../media/image559.png"/><Relationship Id="rId395" Type="http://schemas.openxmlformats.org/officeDocument/2006/relationships/image" Target="../media/image580.png"/><Relationship Id="rId409" Type="http://schemas.openxmlformats.org/officeDocument/2006/relationships/image" Target="../media/image587.png"/><Relationship Id="rId560" Type="http://schemas.openxmlformats.org/officeDocument/2006/relationships/customXml" Target="../ink/ink670.xml"/><Relationship Id="rId92" Type="http://schemas.openxmlformats.org/officeDocument/2006/relationships/image" Target="../media/image435.png"/><Relationship Id="rId213" Type="http://schemas.openxmlformats.org/officeDocument/2006/relationships/customXml" Target="../ink/ink490.xml"/><Relationship Id="rId420" Type="http://schemas.openxmlformats.org/officeDocument/2006/relationships/customXml" Target="../ink/ink600.xml"/><Relationship Id="rId255" Type="http://schemas.openxmlformats.org/officeDocument/2006/relationships/image" Target="../media/image510.png"/><Relationship Id="rId297" Type="http://schemas.openxmlformats.org/officeDocument/2006/relationships/image" Target="../media/image531.png"/><Relationship Id="rId462" Type="http://schemas.openxmlformats.org/officeDocument/2006/relationships/customXml" Target="../ink/ink621.xml"/><Relationship Id="rId518" Type="http://schemas.openxmlformats.org/officeDocument/2006/relationships/customXml" Target="../ink/ink649.xml"/><Relationship Id="rId115" Type="http://schemas.openxmlformats.org/officeDocument/2006/relationships/customXml" Target="../ink/ink441.xml"/><Relationship Id="rId157" Type="http://schemas.openxmlformats.org/officeDocument/2006/relationships/customXml" Target="../ink/ink462.xml"/><Relationship Id="rId322" Type="http://schemas.openxmlformats.org/officeDocument/2006/relationships/customXml" Target="../ink/ink551.xml"/><Relationship Id="rId364" Type="http://schemas.openxmlformats.org/officeDocument/2006/relationships/customXml" Target="../ink/ink572.xml"/><Relationship Id="rId61" Type="http://schemas.openxmlformats.org/officeDocument/2006/relationships/customXml" Target="../ink/ink414.xml"/><Relationship Id="rId199" Type="http://schemas.openxmlformats.org/officeDocument/2006/relationships/customXml" Target="../ink/ink483.xml"/><Relationship Id="rId19" Type="http://schemas.openxmlformats.org/officeDocument/2006/relationships/customXml" Target="../ink/ink393.xml"/><Relationship Id="rId224" Type="http://schemas.openxmlformats.org/officeDocument/2006/relationships/image" Target="../media/image497.png"/><Relationship Id="rId266" Type="http://schemas.openxmlformats.org/officeDocument/2006/relationships/customXml" Target="../ink/ink523.xml"/><Relationship Id="rId431" Type="http://schemas.openxmlformats.org/officeDocument/2006/relationships/image" Target="../media/image597.png"/><Relationship Id="rId473" Type="http://schemas.openxmlformats.org/officeDocument/2006/relationships/image" Target="../media/image618.png"/><Relationship Id="rId529" Type="http://schemas.openxmlformats.org/officeDocument/2006/relationships/image" Target="../media/image646.png"/><Relationship Id="rId30" Type="http://schemas.openxmlformats.org/officeDocument/2006/relationships/image" Target="../media/image404.png"/><Relationship Id="rId126" Type="http://schemas.openxmlformats.org/officeDocument/2006/relationships/image" Target="../media/image452.png"/><Relationship Id="rId168" Type="http://schemas.openxmlformats.org/officeDocument/2006/relationships/image" Target="../media/image473.png"/><Relationship Id="rId333" Type="http://schemas.openxmlformats.org/officeDocument/2006/relationships/image" Target="../media/image549.png"/><Relationship Id="rId540" Type="http://schemas.openxmlformats.org/officeDocument/2006/relationships/customXml" Target="../ink/ink660.xml"/><Relationship Id="rId72" Type="http://schemas.openxmlformats.org/officeDocument/2006/relationships/image" Target="../media/image425.png"/><Relationship Id="rId375" Type="http://schemas.openxmlformats.org/officeDocument/2006/relationships/image" Target="../media/image570.png"/><Relationship Id="rId3" Type="http://schemas.openxmlformats.org/officeDocument/2006/relationships/image" Target="../media/image390.png"/><Relationship Id="rId235" Type="http://schemas.openxmlformats.org/officeDocument/2006/relationships/customXml" Target="../ink/ink507.xml"/><Relationship Id="rId277" Type="http://schemas.openxmlformats.org/officeDocument/2006/relationships/image" Target="../media/image521.png"/><Relationship Id="rId400" Type="http://schemas.openxmlformats.org/officeDocument/2006/relationships/customXml" Target="../ink/ink590.xml"/><Relationship Id="rId442" Type="http://schemas.openxmlformats.org/officeDocument/2006/relationships/customXml" Target="../ink/ink611.xml"/><Relationship Id="rId484" Type="http://schemas.openxmlformats.org/officeDocument/2006/relationships/customXml" Target="../ink/ink632.xml"/><Relationship Id="rId137" Type="http://schemas.openxmlformats.org/officeDocument/2006/relationships/customXml" Target="../ink/ink452.xml"/><Relationship Id="rId302" Type="http://schemas.openxmlformats.org/officeDocument/2006/relationships/customXml" Target="../ink/ink541.xml"/><Relationship Id="rId344" Type="http://schemas.openxmlformats.org/officeDocument/2006/relationships/customXml" Target="../ink/ink562.xml"/><Relationship Id="rId41" Type="http://schemas.openxmlformats.org/officeDocument/2006/relationships/customXml" Target="../ink/ink404.xml"/><Relationship Id="rId83" Type="http://schemas.openxmlformats.org/officeDocument/2006/relationships/customXml" Target="../ink/ink425.xml"/><Relationship Id="rId179" Type="http://schemas.openxmlformats.org/officeDocument/2006/relationships/customXml" Target="../ink/ink473.xml"/><Relationship Id="rId386" Type="http://schemas.openxmlformats.org/officeDocument/2006/relationships/customXml" Target="../ink/ink583.xml"/><Relationship Id="rId551" Type="http://schemas.openxmlformats.org/officeDocument/2006/relationships/image" Target="../media/image657.png"/><Relationship Id="rId190" Type="http://schemas.openxmlformats.org/officeDocument/2006/relationships/image" Target="../media/image484.png"/><Relationship Id="rId204" Type="http://schemas.openxmlformats.org/officeDocument/2006/relationships/image" Target="../media/image491.png"/><Relationship Id="rId246" Type="http://schemas.openxmlformats.org/officeDocument/2006/relationships/customXml" Target="../ink/ink513.xml"/><Relationship Id="rId288" Type="http://schemas.openxmlformats.org/officeDocument/2006/relationships/customXml" Target="../ink/ink534.xml"/><Relationship Id="rId411" Type="http://schemas.openxmlformats.org/officeDocument/2006/relationships/image" Target="../media/image588.png"/><Relationship Id="rId453" Type="http://schemas.openxmlformats.org/officeDocument/2006/relationships/image" Target="../media/image608.png"/><Relationship Id="rId509" Type="http://schemas.openxmlformats.org/officeDocument/2006/relationships/image" Target="../media/image636.png"/><Relationship Id="rId106" Type="http://schemas.openxmlformats.org/officeDocument/2006/relationships/image" Target="../media/image442.png"/><Relationship Id="rId313" Type="http://schemas.openxmlformats.org/officeDocument/2006/relationships/image" Target="../media/image539.png"/><Relationship Id="rId495" Type="http://schemas.openxmlformats.org/officeDocument/2006/relationships/image" Target="../media/image629.png"/><Relationship Id="rId10" Type="http://schemas.openxmlformats.org/officeDocument/2006/relationships/image" Target="../media/image394.png"/><Relationship Id="rId52" Type="http://schemas.openxmlformats.org/officeDocument/2006/relationships/image" Target="../media/image415.png"/><Relationship Id="rId94" Type="http://schemas.openxmlformats.org/officeDocument/2006/relationships/image" Target="../media/image436.png"/><Relationship Id="rId148" Type="http://schemas.openxmlformats.org/officeDocument/2006/relationships/image" Target="../media/image463.png"/><Relationship Id="rId355" Type="http://schemas.openxmlformats.org/officeDocument/2006/relationships/image" Target="../media/image560.png"/><Relationship Id="rId397" Type="http://schemas.openxmlformats.org/officeDocument/2006/relationships/image" Target="../media/image581.png"/><Relationship Id="rId520" Type="http://schemas.openxmlformats.org/officeDocument/2006/relationships/customXml" Target="../ink/ink650.xml"/><Relationship Id="rId562" Type="http://schemas.openxmlformats.org/officeDocument/2006/relationships/customXml" Target="../ink/ink671.xml"/><Relationship Id="rId215" Type="http://schemas.openxmlformats.org/officeDocument/2006/relationships/customXml" Target="../ink/ink491.xml"/><Relationship Id="rId257" Type="http://schemas.openxmlformats.org/officeDocument/2006/relationships/image" Target="../media/image511.png"/><Relationship Id="rId422" Type="http://schemas.openxmlformats.org/officeDocument/2006/relationships/customXml" Target="../ink/ink601.xml"/><Relationship Id="rId464" Type="http://schemas.openxmlformats.org/officeDocument/2006/relationships/customXml" Target="../ink/ink622.xml"/><Relationship Id="rId299" Type="http://schemas.openxmlformats.org/officeDocument/2006/relationships/image" Target="../media/image532.png"/><Relationship Id="rId63" Type="http://schemas.openxmlformats.org/officeDocument/2006/relationships/customXml" Target="../ink/ink415.xml"/><Relationship Id="rId159" Type="http://schemas.openxmlformats.org/officeDocument/2006/relationships/customXml" Target="../ink/ink463.xml"/><Relationship Id="rId366" Type="http://schemas.openxmlformats.org/officeDocument/2006/relationships/customXml" Target="../ink/ink573.xml"/><Relationship Id="rId226" Type="http://schemas.openxmlformats.org/officeDocument/2006/relationships/image" Target="../media/image498.png"/><Relationship Id="rId433" Type="http://schemas.openxmlformats.org/officeDocument/2006/relationships/image" Target="../media/image598.png"/><Relationship Id="rId74" Type="http://schemas.openxmlformats.org/officeDocument/2006/relationships/image" Target="../media/image426.png"/><Relationship Id="rId377" Type="http://schemas.openxmlformats.org/officeDocument/2006/relationships/image" Target="../media/image571.png"/><Relationship Id="rId500" Type="http://schemas.openxmlformats.org/officeDocument/2006/relationships/customXml" Target="../ink/ink640.xml"/><Relationship Id="rId5" Type="http://schemas.openxmlformats.org/officeDocument/2006/relationships/customXml" Target="../ink/ink386.xml"/><Relationship Id="rId237" Type="http://schemas.openxmlformats.org/officeDocument/2006/relationships/customXml" Target="../ink/ink508.xml"/><Relationship Id="rId444" Type="http://schemas.openxmlformats.org/officeDocument/2006/relationships/customXml" Target="../ink/ink612.xml"/><Relationship Id="rId290" Type="http://schemas.openxmlformats.org/officeDocument/2006/relationships/customXml" Target="../ink/ink535.xml"/><Relationship Id="rId304" Type="http://schemas.openxmlformats.org/officeDocument/2006/relationships/customXml" Target="../ink/ink542.xml"/><Relationship Id="rId388" Type="http://schemas.openxmlformats.org/officeDocument/2006/relationships/customXml" Target="../ink/ink584.xml"/><Relationship Id="rId511" Type="http://schemas.openxmlformats.org/officeDocument/2006/relationships/image" Target="../media/image637.png"/><Relationship Id="rId85" Type="http://schemas.openxmlformats.org/officeDocument/2006/relationships/customXml" Target="../ink/ink426.xml"/><Relationship Id="rId150" Type="http://schemas.openxmlformats.org/officeDocument/2006/relationships/image" Target="../media/image464.png"/><Relationship Id="rId248" Type="http://schemas.openxmlformats.org/officeDocument/2006/relationships/customXml" Target="../ink/ink514.xml"/><Relationship Id="rId455" Type="http://schemas.openxmlformats.org/officeDocument/2006/relationships/image" Target="../media/image609.png"/><Relationship Id="rId12" Type="http://schemas.openxmlformats.org/officeDocument/2006/relationships/image" Target="../media/image395.png"/><Relationship Id="rId108" Type="http://schemas.openxmlformats.org/officeDocument/2006/relationships/image" Target="../media/image443.png"/><Relationship Id="rId315" Type="http://schemas.openxmlformats.org/officeDocument/2006/relationships/image" Target="../media/image540.png"/><Relationship Id="rId522" Type="http://schemas.openxmlformats.org/officeDocument/2006/relationships/customXml" Target="../ink/ink651.xml"/><Relationship Id="rId96" Type="http://schemas.openxmlformats.org/officeDocument/2006/relationships/image" Target="../media/image437.png"/><Relationship Id="rId161" Type="http://schemas.openxmlformats.org/officeDocument/2006/relationships/customXml" Target="../ink/ink464.xml"/><Relationship Id="rId399" Type="http://schemas.openxmlformats.org/officeDocument/2006/relationships/image" Target="../media/image582.png"/><Relationship Id="rId259" Type="http://schemas.openxmlformats.org/officeDocument/2006/relationships/image" Target="../media/image512.png"/><Relationship Id="rId466" Type="http://schemas.openxmlformats.org/officeDocument/2006/relationships/customXml" Target="../ink/ink623.xml"/><Relationship Id="rId23" Type="http://schemas.openxmlformats.org/officeDocument/2006/relationships/customXml" Target="../ink/ink395.xml"/><Relationship Id="rId119" Type="http://schemas.openxmlformats.org/officeDocument/2006/relationships/customXml" Target="../ink/ink443.xml"/><Relationship Id="rId326" Type="http://schemas.openxmlformats.org/officeDocument/2006/relationships/customXml" Target="../ink/ink553.xml"/><Relationship Id="rId533" Type="http://schemas.openxmlformats.org/officeDocument/2006/relationships/image" Target="../media/image64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2.png"/><Relationship Id="rId671" Type="http://schemas.openxmlformats.org/officeDocument/2006/relationships/image" Target="../media/image999.png"/><Relationship Id="rId769" Type="http://schemas.openxmlformats.org/officeDocument/2006/relationships/customXml" Target="../ink/ink1056.xml"/><Relationship Id="rId976" Type="http://schemas.openxmlformats.org/officeDocument/2006/relationships/customXml" Target="../ink/ink1160.xml"/><Relationship Id="rId21" Type="http://schemas.openxmlformats.org/officeDocument/2006/relationships/image" Target="../media/image675.png"/><Relationship Id="rId324" Type="http://schemas.openxmlformats.org/officeDocument/2006/relationships/customXml" Target="../ink/ink833.xml"/><Relationship Id="rId531" Type="http://schemas.openxmlformats.org/officeDocument/2006/relationships/image" Target="../media/image929.png"/><Relationship Id="rId629" Type="http://schemas.openxmlformats.org/officeDocument/2006/relationships/image" Target="../media/image978.png"/><Relationship Id="rId170" Type="http://schemas.openxmlformats.org/officeDocument/2006/relationships/customXml" Target="../ink/ink756.xml"/><Relationship Id="rId836" Type="http://schemas.openxmlformats.org/officeDocument/2006/relationships/customXml" Target="../ink/ink1090.xml"/><Relationship Id="rId268" Type="http://schemas.openxmlformats.org/officeDocument/2006/relationships/customXml" Target="../ink/ink805.xml"/><Relationship Id="rId475" Type="http://schemas.openxmlformats.org/officeDocument/2006/relationships/image" Target="../media/image901.png"/><Relationship Id="rId682" Type="http://schemas.openxmlformats.org/officeDocument/2006/relationships/customXml" Target="../ink/ink1012.xml"/><Relationship Id="rId903" Type="http://schemas.openxmlformats.org/officeDocument/2006/relationships/image" Target="../media/image1114.png"/><Relationship Id="rId32" Type="http://schemas.openxmlformats.org/officeDocument/2006/relationships/customXml" Target="../ink/ink687.xml"/><Relationship Id="rId128" Type="http://schemas.openxmlformats.org/officeDocument/2006/relationships/customXml" Target="../ink/ink735.xml"/><Relationship Id="rId335" Type="http://schemas.openxmlformats.org/officeDocument/2006/relationships/image" Target="../media/image831.png"/><Relationship Id="rId542" Type="http://schemas.openxmlformats.org/officeDocument/2006/relationships/customXml" Target="../ink/ink942.xml"/><Relationship Id="rId181" Type="http://schemas.openxmlformats.org/officeDocument/2006/relationships/image" Target="../media/image754.png"/><Relationship Id="rId402" Type="http://schemas.openxmlformats.org/officeDocument/2006/relationships/customXml" Target="../ink/ink872.xml"/><Relationship Id="rId847" Type="http://schemas.openxmlformats.org/officeDocument/2006/relationships/image" Target="../media/image1086.png"/><Relationship Id="rId279" Type="http://schemas.openxmlformats.org/officeDocument/2006/relationships/image" Target="../media/image803.png"/><Relationship Id="rId486" Type="http://schemas.openxmlformats.org/officeDocument/2006/relationships/customXml" Target="../ink/ink914.xml"/><Relationship Id="rId693" Type="http://schemas.openxmlformats.org/officeDocument/2006/relationships/image" Target="../media/image1010.png"/><Relationship Id="rId707" Type="http://schemas.openxmlformats.org/officeDocument/2006/relationships/image" Target="../media/image1017.png"/><Relationship Id="rId914" Type="http://schemas.openxmlformats.org/officeDocument/2006/relationships/customXml" Target="../ink/ink1129.xml"/><Relationship Id="rId43" Type="http://schemas.openxmlformats.org/officeDocument/2006/relationships/image" Target="../media/image686.png"/><Relationship Id="rId139" Type="http://schemas.openxmlformats.org/officeDocument/2006/relationships/image" Target="../media/image733.png"/><Relationship Id="rId346" Type="http://schemas.openxmlformats.org/officeDocument/2006/relationships/customXml" Target="../ink/ink844.xml"/><Relationship Id="rId553" Type="http://schemas.openxmlformats.org/officeDocument/2006/relationships/image" Target="../media/image940.png"/><Relationship Id="rId760" Type="http://schemas.openxmlformats.org/officeDocument/2006/relationships/image" Target="../media/image1043.png"/><Relationship Id="rId192" Type="http://schemas.openxmlformats.org/officeDocument/2006/relationships/customXml" Target="../ink/ink767.xml"/><Relationship Id="rId206" Type="http://schemas.openxmlformats.org/officeDocument/2006/relationships/customXml" Target="../ink/ink774.xml"/><Relationship Id="rId413" Type="http://schemas.openxmlformats.org/officeDocument/2006/relationships/image" Target="../media/image870.png"/><Relationship Id="rId858" Type="http://schemas.openxmlformats.org/officeDocument/2006/relationships/customXml" Target="../ink/ink1101.xml"/><Relationship Id="rId497" Type="http://schemas.openxmlformats.org/officeDocument/2006/relationships/image" Target="../media/image912.png"/><Relationship Id="rId620" Type="http://schemas.openxmlformats.org/officeDocument/2006/relationships/customXml" Target="../ink/ink981.xml"/><Relationship Id="rId718" Type="http://schemas.openxmlformats.org/officeDocument/2006/relationships/image" Target="../media/image1022.png"/><Relationship Id="rId925" Type="http://schemas.openxmlformats.org/officeDocument/2006/relationships/image" Target="../media/image1125.png"/><Relationship Id="rId357" Type="http://schemas.openxmlformats.org/officeDocument/2006/relationships/image" Target="../media/image842.png"/><Relationship Id="rId54" Type="http://schemas.openxmlformats.org/officeDocument/2006/relationships/customXml" Target="../ink/ink698.xml"/><Relationship Id="rId217" Type="http://schemas.openxmlformats.org/officeDocument/2006/relationships/image" Target="../media/image772.png"/><Relationship Id="rId564" Type="http://schemas.openxmlformats.org/officeDocument/2006/relationships/customXml" Target="../ink/ink953.xml"/><Relationship Id="rId771" Type="http://schemas.openxmlformats.org/officeDocument/2006/relationships/customXml" Target="../ink/ink1057.xml"/><Relationship Id="rId869" Type="http://schemas.openxmlformats.org/officeDocument/2006/relationships/image" Target="../media/image1097.png"/><Relationship Id="rId424" Type="http://schemas.openxmlformats.org/officeDocument/2006/relationships/customXml" Target="../ink/ink883.xml"/><Relationship Id="rId631" Type="http://schemas.openxmlformats.org/officeDocument/2006/relationships/image" Target="../media/image979.png"/><Relationship Id="rId729" Type="http://schemas.openxmlformats.org/officeDocument/2006/relationships/customXml" Target="../ink/ink1036.xml"/><Relationship Id="rId270" Type="http://schemas.openxmlformats.org/officeDocument/2006/relationships/customXml" Target="../ink/ink806.xml"/><Relationship Id="rId936" Type="http://schemas.openxmlformats.org/officeDocument/2006/relationships/customXml" Target="../ink/ink1140.xml"/><Relationship Id="rId65" Type="http://schemas.openxmlformats.org/officeDocument/2006/relationships/image" Target="../media/image697.png"/><Relationship Id="rId130" Type="http://schemas.openxmlformats.org/officeDocument/2006/relationships/customXml" Target="../ink/ink736.xml"/><Relationship Id="rId368" Type="http://schemas.openxmlformats.org/officeDocument/2006/relationships/customXml" Target="../ink/ink855.xml"/><Relationship Id="rId575" Type="http://schemas.openxmlformats.org/officeDocument/2006/relationships/image" Target="../media/image951.png"/><Relationship Id="rId782" Type="http://schemas.openxmlformats.org/officeDocument/2006/relationships/image" Target="../media/image1054.png"/><Relationship Id="rId228" Type="http://schemas.openxmlformats.org/officeDocument/2006/relationships/customXml" Target="../ink/ink785.xml"/><Relationship Id="rId435" Type="http://schemas.openxmlformats.org/officeDocument/2006/relationships/image" Target="../media/image881.png"/><Relationship Id="rId642" Type="http://schemas.openxmlformats.org/officeDocument/2006/relationships/customXml" Target="../ink/ink992.xml"/><Relationship Id="rId281" Type="http://schemas.openxmlformats.org/officeDocument/2006/relationships/image" Target="../media/image804.png"/><Relationship Id="rId502" Type="http://schemas.openxmlformats.org/officeDocument/2006/relationships/customXml" Target="../ink/ink922.xml"/><Relationship Id="rId947" Type="http://schemas.openxmlformats.org/officeDocument/2006/relationships/image" Target="../media/image1136.png"/><Relationship Id="rId76" Type="http://schemas.openxmlformats.org/officeDocument/2006/relationships/customXml" Target="../ink/ink709.xml"/><Relationship Id="rId141" Type="http://schemas.openxmlformats.org/officeDocument/2006/relationships/image" Target="../media/image734.png"/><Relationship Id="rId379" Type="http://schemas.openxmlformats.org/officeDocument/2006/relationships/image" Target="../media/image853.png"/><Relationship Id="rId586" Type="http://schemas.openxmlformats.org/officeDocument/2006/relationships/customXml" Target="../ink/ink964.xml"/><Relationship Id="rId793" Type="http://schemas.openxmlformats.org/officeDocument/2006/relationships/image" Target="../media/image1059.png"/><Relationship Id="rId807" Type="http://schemas.openxmlformats.org/officeDocument/2006/relationships/image" Target="../media/image1066.png"/><Relationship Id="rId7" Type="http://schemas.openxmlformats.org/officeDocument/2006/relationships/image" Target="../media/image668.png"/><Relationship Id="rId239" Type="http://schemas.openxmlformats.org/officeDocument/2006/relationships/image" Target="../media/image783.png"/><Relationship Id="rId446" Type="http://schemas.openxmlformats.org/officeDocument/2006/relationships/customXml" Target="../ink/ink894.xml"/><Relationship Id="rId653" Type="http://schemas.openxmlformats.org/officeDocument/2006/relationships/image" Target="../media/image990.png"/><Relationship Id="rId292" Type="http://schemas.openxmlformats.org/officeDocument/2006/relationships/customXml" Target="../ink/ink817.xml"/><Relationship Id="rId306" Type="http://schemas.openxmlformats.org/officeDocument/2006/relationships/customXml" Target="../ink/ink824.xml"/><Relationship Id="rId860" Type="http://schemas.openxmlformats.org/officeDocument/2006/relationships/customXml" Target="../ink/ink1102.xml"/><Relationship Id="rId958" Type="http://schemas.openxmlformats.org/officeDocument/2006/relationships/customXml" Target="../ink/ink1151.xml"/><Relationship Id="rId87" Type="http://schemas.openxmlformats.org/officeDocument/2006/relationships/image" Target="../media/image707.png"/><Relationship Id="rId513" Type="http://schemas.openxmlformats.org/officeDocument/2006/relationships/image" Target="../media/image920.png"/><Relationship Id="rId597" Type="http://schemas.openxmlformats.org/officeDocument/2006/relationships/image" Target="../media/image962.png"/><Relationship Id="rId720" Type="http://schemas.openxmlformats.org/officeDocument/2006/relationships/image" Target="../media/image1023.png"/><Relationship Id="rId818" Type="http://schemas.openxmlformats.org/officeDocument/2006/relationships/customXml" Target="../ink/ink1081.xml"/><Relationship Id="rId152" Type="http://schemas.openxmlformats.org/officeDocument/2006/relationships/customXml" Target="../ink/ink747.xml"/><Relationship Id="rId457" Type="http://schemas.openxmlformats.org/officeDocument/2006/relationships/image" Target="../media/image892.png"/><Relationship Id="rId664" Type="http://schemas.openxmlformats.org/officeDocument/2006/relationships/customXml" Target="../ink/ink1003.xml"/><Relationship Id="rId871" Type="http://schemas.openxmlformats.org/officeDocument/2006/relationships/image" Target="../media/image1098.png"/><Relationship Id="rId969" Type="http://schemas.openxmlformats.org/officeDocument/2006/relationships/image" Target="../media/image1147.png"/><Relationship Id="rId14" Type="http://schemas.openxmlformats.org/officeDocument/2006/relationships/customXml" Target="../ink/ink678.xml"/><Relationship Id="rId317" Type="http://schemas.openxmlformats.org/officeDocument/2006/relationships/image" Target="../media/image822.png"/><Relationship Id="rId524" Type="http://schemas.openxmlformats.org/officeDocument/2006/relationships/customXml" Target="../ink/ink933.xml"/><Relationship Id="rId731" Type="http://schemas.openxmlformats.org/officeDocument/2006/relationships/customXml" Target="../ink/ink1037.xml"/><Relationship Id="rId98" Type="http://schemas.openxmlformats.org/officeDocument/2006/relationships/customXml" Target="../ink/ink720.xml"/><Relationship Id="rId163" Type="http://schemas.openxmlformats.org/officeDocument/2006/relationships/image" Target="../media/image745.png"/><Relationship Id="rId370" Type="http://schemas.openxmlformats.org/officeDocument/2006/relationships/customXml" Target="../ink/ink856.xml"/><Relationship Id="rId829" Type="http://schemas.openxmlformats.org/officeDocument/2006/relationships/image" Target="../media/image1077.png"/><Relationship Id="rId230" Type="http://schemas.openxmlformats.org/officeDocument/2006/relationships/customXml" Target="../ink/ink786.xml"/><Relationship Id="rId468" Type="http://schemas.openxmlformats.org/officeDocument/2006/relationships/customXml" Target="../ink/ink905.xml"/><Relationship Id="rId675" Type="http://schemas.openxmlformats.org/officeDocument/2006/relationships/image" Target="../media/image1001.png"/><Relationship Id="rId882" Type="http://schemas.openxmlformats.org/officeDocument/2006/relationships/customXml" Target="../ink/ink1113.xml"/><Relationship Id="rId25" Type="http://schemas.openxmlformats.org/officeDocument/2006/relationships/image" Target="../media/image677.png"/><Relationship Id="rId328" Type="http://schemas.openxmlformats.org/officeDocument/2006/relationships/customXml" Target="../ink/ink835.xml"/><Relationship Id="rId535" Type="http://schemas.openxmlformats.org/officeDocument/2006/relationships/image" Target="../media/image931.png"/><Relationship Id="rId742" Type="http://schemas.openxmlformats.org/officeDocument/2006/relationships/image" Target="../media/image1034.png"/><Relationship Id="rId174" Type="http://schemas.openxmlformats.org/officeDocument/2006/relationships/customXml" Target="../ink/ink758.xml"/><Relationship Id="rId381" Type="http://schemas.openxmlformats.org/officeDocument/2006/relationships/image" Target="../media/image854.png"/><Relationship Id="rId602" Type="http://schemas.openxmlformats.org/officeDocument/2006/relationships/customXml" Target="../ink/ink972.xml"/><Relationship Id="rId241" Type="http://schemas.openxmlformats.org/officeDocument/2006/relationships/image" Target="../media/image784.png"/><Relationship Id="rId479" Type="http://schemas.openxmlformats.org/officeDocument/2006/relationships/image" Target="../media/image903.png"/><Relationship Id="rId686" Type="http://schemas.openxmlformats.org/officeDocument/2006/relationships/customXml" Target="../ink/ink1014.xml"/><Relationship Id="rId893" Type="http://schemas.openxmlformats.org/officeDocument/2006/relationships/image" Target="../media/image1109.png"/><Relationship Id="rId907" Type="http://schemas.openxmlformats.org/officeDocument/2006/relationships/image" Target="../media/image1116.png"/><Relationship Id="rId36" Type="http://schemas.openxmlformats.org/officeDocument/2006/relationships/customXml" Target="../ink/ink689.xml"/><Relationship Id="rId339" Type="http://schemas.openxmlformats.org/officeDocument/2006/relationships/image" Target="../media/image833.png"/><Relationship Id="rId546" Type="http://schemas.openxmlformats.org/officeDocument/2006/relationships/customXml" Target="../ink/ink944.xml"/><Relationship Id="rId753" Type="http://schemas.openxmlformats.org/officeDocument/2006/relationships/customXml" Target="../ink/ink1048.xml"/><Relationship Id="rId101" Type="http://schemas.openxmlformats.org/officeDocument/2006/relationships/image" Target="../media/image714.png"/><Relationship Id="rId185" Type="http://schemas.openxmlformats.org/officeDocument/2006/relationships/image" Target="../media/image756.png"/><Relationship Id="rId406" Type="http://schemas.openxmlformats.org/officeDocument/2006/relationships/customXml" Target="../ink/ink874.xml"/><Relationship Id="rId960" Type="http://schemas.openxmlformats.org/officeDocument/2006/relationships/customXml" Target="../ink/ink1152.xml"/><Relationship Id="rId392" Type="http://schemas.openxmlformats.org/officeDocument/2006/relationships/customXml" Target="../ink/ink867.xml"/><Relationship Id="rId613" Type="http://schemas.openxmlformats.org/officeDocument/2006/relationships/image" Target="../media/image970.png"/><Relationship Id="rId697" Type="http://schemas.openxmlformats.org/officeDocument/2006/relationships/image" Target="../media/image1012.png"/><Relationship Id="rId820" Type="http://schemas.openxmlformats.org/officeDocument/2006/relationships/customXml" Target="../ink/ink1082.xml"/><Relationship Id="rId918" Type="http://schemas.openxmlformats.org/officeDocument/2006/relationships/customXml" Target="../ink/ink1131.xml"/><Relationship Id="rId252" Type="http://schemas.openxmlformats.org/officeDocument/2006/relationships/customXml" Target="../ink/ink797.xml"/><Relationship Id="rId47" Type="http://schemas.openxmlformats.org/officeDocument/2006/relationships/image" Target="../media/image688.png"/><Relationship Id="rId112" Type="http://schemas.openxmlformats.org/officeDocument/2006/relationships/customXml" Target="../ink/ink727.xml"/><Relationship Id="rId557" Type="http://schemas.openxmlformats.org/officeDocument/2006/relationships/image" Target="../media/image942.png"/><Relationship Id="rId764" Type="http://schemas.openxmlformats.org/officeDocument/2006/relationships/image" Target="../media/image1045.png"/><Relationship Id="rId971" Type="http://schemas.openxmlformats.org/officeDocument/2006/relationships/image" Target="../media/image1148.png"/><Relationship Id="rId196" Type="http://schemas.openxmlformats.org/officeDocument/2006/relationships/customXml" Target="../ink/ink769.xml"/><Relationship Id="rId417" Type="http://schemas.openxmlformats.org/officeDocument/2006/relationships/image" Target="../media/image872.png"/><Relationship Id="rId624" Type="http://schemas.openxmlformats.org/officeDocument/2006/relationships/customXml" Target="../ink/ink983.xml"/><Relationship Id="rId831" Type="http://schemas.openxmlformats.org/officeDocument/2006/relationships/image" Target="../media/image1078.png"/><Relationship Id="rId263" Type="http://schemas.openxmlformats.org/officeDocument/2006/relationships/image" Target="../media/image795.png"/><Relationship Id="rId470" Type="http://schemas.openxmlformats.org/officeDocument/2006/relationships/customXml" Target="../ink/ink906.xml"/><Relationship Id="rId929" Type="http://schemas.openxmlformats.org/officeDocument/2006/relationships/image" Target="../media/image1127.png"/><Relationship Id="rId58" Type="http://schemas.openxmlformats.org/officeDocument/2006/relationships/customXml" Target="../ink/ink700.xml"/><Relationship Id="rId123" Type="http://schemas.openxmlformats.org/officeDocument/2006/relationships/image" Target="../media/image725.png"/><Relationship Id="rId330" Type="http://schemas.openxmlformats.org/officeDocument/2006/relationships/customXml" Target="../ink/ink836.xml"/><Relationship Id="rId568" Type="http://schemas.openxmlformats.org/officeDocument/2006/relationships/customXml" Target="../ink/ink955.xml"/><Relationship Id="rId775" Type="http://schemas.openxmlformats.org/officeDocument/2006/relationships/customXml" Target="../ink/ink1059.xml"/><Relationship Id="rId428" Type="http://schemas.openxmlformats.org/officeDocument/2006/relationships/customXml" Target="../ink/ink885.xml"/><Relationship Id="rId635" Type="http://schemas.openxmlformats.org/officeDocument/2006/relationships/image" Target="../media/image981.png"/><Relationship Id="rId842" Type="http://schemas.openxmlformats.org/officeDocument/2006/relationships/customXml" Target="../ink/ink1093.xml"/><Relationship Id="rId274" Type="http://schemas.openxmlformats.org/officeDocument/2006/relationships/customXml" Target="../ink/ink808.xml"/><Relationship Id="rId481" Type="http://schemas.openxmlformats.org/officeDocument/2006/relationships/image" Target="../media/image904.png"/><Relationship Id="rId702" Type="http://schemas.openxmlformats.org/officeDocument/2006/relationships/customXml" Target="../ink/ink1022.xml"/><Relationship Id="rId69" Type="http://schemas.openxmlformats.org/officeDocument/2006/relationships/image" Target="../media/image699.png"/><Relationship Id="rId134" Type="http://schemas.openxmlformats.org/officeDocument/2006/relationships/customXml" Target="../ink/ink738.xml"/><Relationship Id="rId579" Type="http://schemas.openxmlformats.org/officeDocument/2006/relationships/image" Target="../media/image953.png"/><Relationship Id="rId786" Type="http://schemas.openxmlformats.org/officeDocument/2006/relationships/image" Target="../media/image1056.png"/><Relationship Id="rId341" Type="http://schemas.openxmlformats.org/officeDocument/2006/relationships/image" Target="../media/image834.png"/><Relationship Id="rId439" Type="http://schemas.openxmlformats.org/officeDocument/2006/relationships/image" Target="../media/image883.png"/><Relationship Id="rId646" Type="http://schemas.openxmlformats.org/officeDocument/2006/relationships/customXml" Target="../ink/ink994.xml"/><Relationship Id="rId201" Type="http://schemas.openxmlformats.org/officeDocument/2006/relationships/image" Target="../media/image764.png"/><Relationship Id="rId285" Type="http://schemas.openxmlformats.org/officeDocument/2006/relationships/image" Target="../media/image806.png"/><Relationship Id="rId506" Type="http://schemas.openxmlformats.org/officeDocument/2006/relationships/customXml" Target="../ink/ink924.xml"/><Relationship Id="rId853" Type="http://schemas.openxmlformats.org/officeDocument/2006/relationships/image" Target="../media/image1089.png"/><Relationship Id="rId492" Type="http://schemas.openxmlformats.org/officeDocument/2006/relationships/customXml" Target="../ink/ink917.xml"/><Relationship Id="rId713" Type="http://schemas.openxmlformats.org/officeDocument/2006/relationships/customXml" Target="../ink/ink1028.xml"/><Relationship Id="rId797" Type="http://schemas.openxmlformats.org/officeDocument/2006/relationships/image" Target="../media/image1061.png"/><Relationship Id="rId920" Type="http://schemas.openxmlformats.org/officeDocument/2006/relationships/customXml" Target="../ink/ink1132.xml"/><Relationship Id="rId145" Type="http://schemas.openxmlformats.org/officeDocument/2006/relationships/image" Target="../media/image736.png"/><Relationship Id="rId352" Type="http://schemas.openxmlformats.org/officeDocument/2006/relationships/customXml" Target="../ink/ink847.xml"/><Relationship Id="rId212" Type="http://schemas.openxmlformats.org/officeDocument/2006/relationships/customXml" Target="../ink/ink777.xml"/><Relationship Id="rId657" Type="http://schemas.openxmlformats.org/officeDocument/2006/relationships/image" Target="../media/image992.png"/><Relationship Id="rId864" Type="http://schemas.openxmlformats.org/officeDocument/2006/relationships/customXml" Target="../ink/ink1104.xml"/><Relationship Id="rId296" Type="http://schemas.openxmlformats.org/officeDocument/2006/relationships/customXml" Target="../ink/ink819.xml"/><Relationship Id="rId517" Type="http://schemas.openxmlformats.org/officeDocument/2006/relationships/image" Target="../media/image922.png"/><Relationship Id="rId724" Type="http://schemas.openxmlformats.org/officeDocument/2006/relationships/image" Target="../media/image1025.png"/><Relationship Id="rId931" Type="http://schemas.openxmlformats.org/officeDocument/2006/relationships/image" Target="../media/image1128.png"/><Relationship Id="rId60" Type="http://schemas.openxmlformats.org/officeDocument/2006/relationships/customXml" Target="../ink/ink701.xml"/><Relationship Id="rId156" Type="http://schemas.openxmlformats.org/officeDocument/2006/relationships/customXml" Target="../ink/ink749.xml"/><Relationship Id="rId363" Type="http://schemas.openxmlformats.org/officeDocument/2006/relationships/image" Target="../media/image845.png"/><Relationship Id="rId570" Type="http://schemas.openxmlformats.org/officeDocument/2006/relationships/customXml" Target="../ink/ink956.xml"/><Relationship Id="rId223" Type="http://schemas.openxmlformats.org/officeDocument/2006/relationships/image" Target="../media/image775.png"/><Relationship Id="rId430" Type="http://schemas.openxmlformats.org/officeDocument/2006/relationships/customXml" Target="../ink/ink886.xml"/><Relationship Id="rId668" Type="http://schemas.openxmlformats.org/officeDocument/2006/relationships/customXml" Target="../ink/ink1005.xml"/><Relationship Id="rId875" Type="http://schemas.openxmlformats.org/officeDocument/2006/relationships/image" Target="../media/image1100.png"/><Relationship Id="rId18" Type="http://schemas.openxmlformats.org/officeDocument/2006/relationships/customXml" Target="../ink/ink680.xml"/><Relationship Id="rId528" Type="http://schemas.openxmlformats.org/officeDocument/2006/relationships/customXml" Target="../ink/ink935.xml"/><Relationship Id="rId735" Type="http://schemas.openxmlformats.org/officeDocument/2006/relationships/customXml" Target="../ink/ink1039.xml"/><Relationship Id="rId942" Type="http://schemas.openxmlformats.org/officeDocument/2006/relationships/customXml" Target="../ink/ink1143.xml"/><Relationship Id="rId167" Type="http://schemas.openxmlformats.org/officeDocument/2006/relationships/image" Target="../media/image747.png"/><Relationship Id="rId374" Type="http://schemas.openxmlformats.org/officeDocument/2006/relationships/customXml" Target="../ink/ink858.xml"/><Relationship Id="rId581" Type="http://schemas.openxmlformats.org/officeDocument/2006/relationships/image" Target="../media/image954.png"/><Relationship Id="rId71" Type="http://schemas.openxmlformats.org/officeDocument/2006/relationships/image" Target="../media/image700.png"/><Relationship Id="rId234" Type="http://schemas.openxmlformats.org/officeDocument/2006/relationships/customXml" Target="../ink/ink788.xml"/><Relationship Id="rId679" Type="http://schemas.openxmlformats.org/officeDocument/2006/relationships/image" Target="../media/image1003.png"/><Relationship Id="rId802" Type="http://schemas.openxmlformats.org/officeDocument/2006/relationships/customXml" Target="../ink/ink1073.xml"/><Relationship Id="rId886" Type="http://schemas.openxmlformats.org/officeDocument/2006/relationships/customXml" Target="../ink/ink1115.xml"/><Relationship Id="rId2" Type="http://schemas.openxmlformats.org/officeDocument/2006/relationships/image" Target="../media/image666.png"/><Relationship Id="rId29" Type="http://schemas.openxmlformats.org/officeDocument/2006/relationships/image" Target="../media/image679.png"/><Relationship Id="rId441" Type="http://schemas.openxmlformats.org/officeDocument/2006/relationships/image" Target="../media/image884.png"/><Relationship Id="rId539" Type="http://schemas.openxmlformats.org/officeDocument/2006/relationships/image" Target="../media/image933.png"/><Relationship Id="rId746" Type="http://schemas.openxmlformats.org/officeDocument/2006/relationships/image" Target="../media/image1036.png"/><Relationship Id="rId178" Type="http://schemas.openxmlformats.org/officeDocument/2006/relationships/customXml" Target="../ink/ink760.xml"/><Relationship Id="rId301" Type="http://schemas.openxmlformats.org/officeDocument/2006/relationships/image" Target="../media/image814.png"/><Relationship Id="rId953" Type="http://schemas.openxmlformats.org/officeDocument/2006/relationships/image" Target="../media/image1139.png"/><Relationship Id="rId82" Type="http://schemas.openxmlformats.org/officeDocument/2006/relationships/customXml" Target="../ink/ink712.xml"/><Relationship Id="rId385" Type="http://schemas.openxmlformats.org/officeDocument/2006/relationships/image" Target="../media/image856.png"/><Relationship Id="rId592" Type="http://schemas.openxmlformats.org/officeDocument/2006/relationships/customXml" Target="../ink/ink967.xml"/><Relationship Id="rId606" Type="http://schemas.openxmlformats.org/officeDocument/2006/relationships/customXml" Target="../ink/ink974.xml"/><Relationship Id="rId813" Type="http://schemas.openxmlformats.org/officeDocument/2006/relationships/image" Target="../media/image1069.png"/><Relationship Id="rId245" Type="http://schemas.openxmlformats.org/officeDocument/2006/relationships/image" Target="../media/image786.png"/><Relationship Id="rId452" Type="http://schemas.openxmlformats.org/officeDocument/2006/relationships/customXml" Target="../ink/ink897.xml"/><Relationship Id="rId897" Type="http://schemas.openxmlformats.org/officeDocument/2006/relationships/image" Target="../media/image1111.png"/><Relationship Id="rId105" Type="http://schemas.openxmlformats.org/officeDocument/2006/relationships/image" Target="../media/image716.png"/><Relationship Id="rId312" Type="http://schemas.openxmlformats.org/officeDocument/2006/relationships/customXml" Target="../ink/ink827.xml"/><Relationship Id="rId757" Type="http://schemas.openxmlformats.org/officeDocument/2006/relationships/customXml" Target="../ink/ink1050.xml"/><Relationship Id="rId964" Type="http://schemas.openxmlformats.org/officeDocument/2006/relationships/customXml" Target="../ink/ink1154.xml"/><Relationship Id="rId93" Type="http://schemas.openxmlformats.org/officeDocument/2006/relationships/image" Target="../media/image710.png"/><Relationship Id="rId189" Type="http://schemas.openxmlformats.org/officeDocument/2006/relationships/image" Target="../media/image758.png"/><Relationship Id="rId396" Type="http://schemas.openxmlformats.org/officeDocument/2006/relationships/customXml" Target="../ink/ink869.xml"/><Relationship Id="rId617" Type="http://schemas.openxmlformats.org/officeDocument/2006/relationships/image" Target="../media/image972.png"/><Relationship Id="rId824" Type="http://schemas.openxmlformats.org/officeDocument/2006/relationships/customXml" Target="../ink/ink1084.xml"/><Relationship Id="rId256" Type="http://schemas.openxmlformats.org/officeDocument/2006/relationships/customXml" Target="../ink/ink799.xml"/><Relationship Id="rId463" Type="http://schemas.openxmlformats.org/officeDocument/2006/relationships/image" Target="../media/image895.png"/><Relationship Id="rId670" Type="http://schemas.openxmlformats.org/officeDocument/2006/relationships/customXml" Target="../ink/ink1006.xml"/><Relationship Id="rId116" Type="http://schemas.openxmlformats.org/officeDocument/2006/relationships/customXml" Target="../ink/ink729.xml"/><Relationship Id="rId323" Type="http://schemas.openxmlformats.org/officeDocument/2006/relationships/image" Target="../media/image825.png"/><Relationship Id="rId530" Type="http://schemas.openxmlformats.org/officeDocument/2006/relationships/customXml" Target="../ink/ink936.xml"/><Relationship Id="rId768" Type="http://schemas.openxmlformats.org/officeDocument/2006/relationships/image" Target="../media/image1047.png"/><Relationship Id="rId975" Type="http://schemas.openxmlformats.org/officeDocument/2006/relationships/image" Target="../media/image1150.png"/><Relationship Id="rId20" Type="http://schemas.openxmlformats.org/officeDocument/2006/relationships/customXml" Target="../ink/ink681.xml"/><Relationship Id="rId628" Type="http://schemas.openxmlformats.org/officeDocument/2006/relationships/customXml" Target="../ink/ink985.xml"/><Relationship Id="rId835" Type="http://schemas.openxmlformats.org/officeDocument/2006/relationships/image" Target="../media/image1080.png"/><Relationship Id="rId267" Type="http://schemas.openxmlformats.org/officeDocument/2006/relationships/image" Target="../media/image797.png"/><Relationship Id="rId474" Type="http://schemas.openxmlformats.org/officeDocument/2006/relationships/customXml" Target="../ink/ink908.xml"/><Relationship Id="rId127" Type="http://schemas.openxmlformats.org/officeDocument/2006/relationships/image" Target="../media/image727.png"/><Relationship Id="rId681" Type="http://schemas.openxmlformats.org/officeDocument/2006/relationships/image" Target="../media/image1004.png"/><Relationship Id="rId779" Type="http://schemas.openxmlformats.org/officeDocument/2006/relationships/customXml" Target="../ink/ink1061.xml"/><Relationship Id="rId902" Type="http://schemas.openxmlformats.org/officeDocument/2006/relationships/customXml" Target="../ink/ink1123.xml"/><Relationship Id="rId31" Type="http://schemas.openxmlformats.org/officeDocument/2006/relationships/image" Target="../media/image680.png"/><Relationship Id="rId334" Type="http://schemas.openxmlformats.org/officeDocument/2006/relationships/customXml" Target="../ink/ink838.xml"/><Relationship Id="rId541" Type="http://schemas.openxmlformats.org/officeDocument/2006/relationships/image" Target="../media/image934.png"/><Relationship Id="rId639" Type="http://schemas.openxmlformats.org/officeDocument/2006/relationships/image" Target="../media/image983.png"/><Relationship Id="rId180" Type="http://schemas.openxmlformats.org/officeDocument/2006/relationships/customXml" Target="../ink/ink761.xml"/><Relationship Id="rId278" Type="http://schemas.openxmlformats.org/officeDocument/2006/relationships/customXml" Target="../ink/ink810.xml"/><Relationship Id="rId401" Type="http://schemas.openxmlformats.org/officeDocument/2006/relationships/image" Target="../media/image864.png"/><Relationship Id="rId846" Type="http://schemas.openxmlformats.org/officeDocument/2006/relationships/customXml" Target="../ink/ink1095.xml"/><Relationship Id="rId485" Type="http://schemas.openxmlformats.org/officeDocument/2006/relationships/image" Target="../media/image906.png"/><Relationship Id="rId692" Type="http://schemas.openxmlformats.org/officeDocument/2006/relationships/customXml" Target="../ink/ink1017.xml"/><Relationship Id="rId706" Type="http://schemas.openxmlformats.org/officeDocument/2006/relationships/customXml" Target="../ink/ink1024.xml"/><Relationship Id="rId913" Type="http://schemas.openxmlformats.org/officeDocument/2006/relationships/image" Target="../media/image1119.png"/><Relationship Id="rId42" Type="http://schemas.openxmlformats.org/officeDocument/2006/relationships/customXml" Target="../ink/ink692.xml"/><Relationship Id="rId138" Type="http://schemas.openxmlformats.org/officeDocument/2006/relationships/customXml" Target="../ink/ink740.xml"/><Relationship Id="rId345" Type="http://schemas.openxmlformats.org/officeDocument/2006/relationships/image" Target="../media/image836.png"/><Relationship Id="rId552" Type="http://schemas.openxmlformats.org/officeDocument/2006/relationships/customXml" Target="../ink/ink947.xml"/><Relationship Id="rId191" Type="http://schemas.openxmlformats.org/officeDocument/2006/relationships/image" Target="../media/image759.png"/><Relationship Id="rId205" Type="http://schemas.openxmlformats.org/officeDocument/2006/relationships/image" Target="../media/image766.png"/><Relationship Id="rId412" Type="http://schemas.openxmlformats.org/officeDocument/2006/relationships/customXml" Target="../ink/ink877.xml"/><Relationship Id="rId857" Type="http://schemas.openxmlformats.org/officeDocument/2006/relationships/image" Target="../media/image1091.png"/><Relationship Id="rId289" Type="http://schemas.openxmlformats.org/officeDocument/2006/relationships/image" Target="../media/image808.png"/><Relationship Id="rId496" Type="http://schemas.openxmlformats.org/officeDocument/2006/relationships/customXml" Target="../ink/ink919.xml"/><Relationship Id="rId717" Type="http://schemas.openxmlformats.org/officeDocument/2006/relationships/customXml" Target="../ink/ink1030.xml"/><Relationship Id="rId924" Type="http://schemas.openxmlformats.org/officeDocument/2006/relationships/customXml" Target="../ink/ink1134.xml"/><Relationship Id="rId53" Type="http://schemas.openxmlformats.org/officeDocument/2006/relationships/image" Target="../media/image691.png"/><Relationship Id="rId149" Type="http://schemas.openxmlformats.org/officeDocument/2006/relationships/image" Target="../media/image738.png"/><Relationship Id="rId356" Type="http://schemas.openxmlformats.org/officeDocument/2006/relationships/customXml" Target="../ink/ink849.xml"/><Relationship Id="rId563" Type="http://schemas.openxmlformats.org/officeDocument/2006/relationships/image" Target="../media/image945.png"/><Relationship Id="rId770" Type="http://schemas.openxmlformats.org/officeDocument/2006/relationships/image" Target="../media/image1048.png"/><Relationship Id="rId216" Type="http://schemas.openxmlformats.org/officeDocument/2006/relationships/customXml" Target="../ink/ink779.xml"/><Relationship Id="rId423" Type="http://schemas.openxmlformats.org/officeDocument/2006/relationships/image" Target="../media/image875.png"/><Relationship Id="rId868" Type="http://schemas.openxmlformats.org/officeDocument/2006/relationships/customXml" Target="../ink/ink1106.xml"/><Relationship Id="rId630" Type="http://schemas.openxmlformats.org/officeDocument/2006/relationships/customXml" Target="../ink/ink986.xml"/><Relationship Id="rId728" Type="http://schemas.openxmlformats.org/officeDocument/2006/relationships/image" Target="../media/image1027.png"/><Relationship Id="rId935" Type="http://schemas.openxmlformats.org/officeDocument/2006/relationships/image" Target="../media/image1130.png"/><Relationship Id="rId64" Type="http://schemas.openxmlformats.org/officeDocument/2006/relationships/customXml" Target="../ink/ink703.xml"/><Relationship Id="rId367" Type="http://schemas.openxmlformats.org/officeDocument/2006/relationships/image" Target="../media/image847.png"/><Relationship Id="rId574" Type="http://schemas.openxmlformats.org/officeDocument/2006/relationships/customXml" Target="../ink/ink958.xml"/><Relationship Id="rId227" Type="http://schemas.openxmlformats.org/officeDocument/2006/relationships/image" Target="../media/image777.png"/><Relationship Id="rId781" Type="http://schemas.openxmlformats.org/officeDocument/2006/relationships/customXml" Target="../ink/ink1062.xml"/><Relationship Id="rId879" Type="http://schemas.openxmlformats.org/officeDocument/2006/relationships/image" Target="../media/image1102.png"/><Relationship Id="rId434" Type="http://schemas.openxmlformats.org/officeDocument/2006/relationships/customXml" Target="../ink/ink888.xml"/><Relationship Id="rId641" Type="http://schemas.openxmlformats.org/officeDocument/2006/relationships/image" Target="../media/image984.png"/><Relationship Id="rId739" Type="http://schemas.openxmlformats.org/officeDocument/2006/relationships/customXml" Target="../ink/ink1041.xml"/><Relationship Id="rId280" Type="http://schemas.openxmlformats.org/officeDocument/2006/relationships/customXml" Target="../ink/ink811.xml"/><Relationship Id="rId501" Type="http://schemas.openxmlformats.org/officeDocument/2006/relationships/image" Target="../media/image914.png"/><Relationship Id="rId946" Type="http://schemas.openxmlformats.org/officeDocument/2006/relationships/customXml" Target="../ink/ink1145.xml"/><Relationship Id="rId75" Type="http://schemas.openxmlformats.org/officeDocument/2006/relationships/image" Target="../media/image702.png"/><Relationship Id="rId140" Type="http://schemas.openxmlformats.org/officeDocument/2006/relationships/customXml" Target="../ink/ink741.xml"/><Relationship Id="rId378" Type="http://schemas.openxmlformats.org/officeDocument/2006/relationships/customXml" Target="../ink/ink860.xml"/><Relationship Id="rId585" Type="http://schemas.openxmlformats.org/officeDocument/2006/relationships/image" Target="../media/image956.png"/><Relationship Id="rId792" Type="http://schemas.openxmlformats.org/officeDocument/2006/relationships/customXml" Target="../ink/ink1068.xml"/><Relationship Id="rId806" Type="http://schemas.openxmlformats.org/officeDocument/2006/relationships/customXml" Target="../ink/ink1075.xml"/><Relationship Id="rId6" Type="http://schemas.openxmlformats.org/officeDocument/2006/relationships/customXml" Target="../ink/ink674.xml"/><Relationship Id="rId238" Type="http://schemas.openxmlformats.org/officeDocument/2006/relationships/customXml" Target="../ink/ink790.xml"/><Relationship Id="rId445" Type="http://schemas.openxmlformats.org/officeDocument/2006/relationships/image" Target="../media/image886.png"/><Relationship Id="rId652" Type="http://schemas.openxmlformats.org/officeDocument/2006/relationships/customXml" Target="../ink/ink997.xml"/><Relationship Id="rId291" Type="http://schemas.openxmlformats.org/officeDocument/2006/relationships/image" Target="../media/image809.png"/><Relationship Id="rId305" Type="http://schemas.openxmlformats.org/officeDocument/2006/relationships/image" Target="../media/image816.png"/><Relationship Id="rId512" Type="http://schemas.openxmlformats.org/officeDocument/2006/relationships/customXml" Target="../ink/ink927.xml"/><Relationship Id="rId957" Type="http://schemas.openxmlformats.org/officeDocument/2006/relationships/image" Target="../media/image1141.png"/><Relationship Id="rId86" Type="http://schemas.openxmlformats.org/officeDocument/2006/relationships/customXml" Target="../ink/ink714.xml"/><Relationship Id="rId151" Type="http://schemas.openxmlformats.org/officeDocument/2006/relationships/image" Target="../media/image739.png"/><Relationship Id="rId389" Type="http://schemas.openxmlformats.org/officeDocument/2006/relationships/image" Target="../media/image858.png"/><Relationship Id="rId596" Type="http://schemas.openxmlformats.org/officeDocument/2006/relationships/customXml" Target="../ink/ink969.xml"/><Relationship Id="rId817" Type="http://schemas.openxmlformats.org/officeDocument/2006/relationships/image" Target="../media/image1071.png"/><Relationship Id="rId249" Type="http://schemas.openxmlformats.org/officeDocument/2006/relationships/image" Target="../media/image788.png"/><Relationship Id="rId456" Type="http://schemas.openxmlformats.org/officeDocument/2006/relationships/customXml" Target="../ink/ink899.xml"/><Relationship Id="rId663" Type="http://schemas.openxmlformats.org/officeDocument/2006/relationships/image" Target="../media/image995.png"/><Relationship Id="rId870" Type="http://schemas.openxmlformats.org/officeDocument/2006/relationships/customXml" Target="../ink/ink1107.xml"/><Relationship Id="rId13" Type="http://schemas.openxmlformats.org/officeDocument/2006/relationships/image" Target="../media/image671.png"/><Relationship Id="rId109" Type="http://schemas.openxmlformats.org/officeDocument/2006/relationships/image" Target="../media/image718.png"/><Relationship Id="rId316" Type="http://schemas.openxmlformats.org/officeDocument/2006/relationships/customXml" Target="../ink/ink829.xml"/><Relationship Id="rId523" Type="http://schemas.openxmlformats.org/officeDocument/2006/relationships/image" Target="../media/image925.png"/><Relationship Id="rId968" Type="http://schemas.openxmlformats.org/officeDocument/2006/relationships/customXml" Target="../ink/ink1156.xml"/><Relationship Id="rId97" Type="http://schemas.openxmlformats.org/officeDocument/2006/relationships/image" Target="../media/image712.png"/><Relationship Id="rId730" Type="http://schemas.openxmlformats.org/officeDocument/2006/relationships/image" Target="../media/image1028.png"/><Relationship Id="rId828" Type="http://schemas.openxmlformats.org/officeDocument/2006/relationships/customXml" Target="../ink/ink1086.xml"/><Relationship Id="rId162" Type="http://schemas.openxmlformats.org/officeDocument/2006/relationships/customXml" Target="../ink/ink752.xml"/><Relationship Id="rId467" Type="http://schemas.openxmlformats.org/officeDocument/2006/relationships/image" Target="../media/image897.png"/><Relationship Id="rId674" Type="http://schemas.openxmlformats.org/officeDocument/2006/relationships/customXml" Target="../ink/ink1008.xml"/><Relationship Id="rId881" Type="http://schemas.openxmlformats.org/officeDocument/2006/relationships/image" Target="../media/image1103.png"/><Relationship Id="rId24" Type="http://schemas.openxmlformats.org/officeDocument/2006/relationships/customXml" Target="../ink/ink683.xml"/><Relationship Id="rId327" Type="http://schemas.openxmlformats.org/officeDocument/2006/relationships/image" Target="../media/image827.png"/><Relationship Id="rId534" Type="http://schemas.openxmlformats.org/officeDocument/2006/relationships/customXml" Target="../ink/ink938.xml"/><Relationship Id="rId741" Type="http://schemas.openxmlformats.org/officeDocument/2006/relationships/customXml" Target="../ink/ink1042.xml"/><Relationship Id="rId839" Type="http://schemas.openxmlformats.org/officeDocument/2006/relationships/image" Target="../media/image1082.png"/><Relationship Id="rId173" Type="http://schemas.openxmlformats.org/officeDocument/2006/relationships/image" Target="../media/image750.png"/><Relationship Id="rId380" Type="http://schemas.openxmlformats.org/officeDocument/2006/relationships/customXml" Target="../ink/ink861.xml"/><Relationship Id="rId601" Type="http://schemas.openxmlformats.org/officeDocument/2006/relationships/image" Target="../media/image964.png"/><Relationship Id="rId240" Type="http://schemas.openxmlformats.org/officeDocument/2006/relationships/customXml" Target="../ink/ink791.xml"/><Relationship Id="rId478" Type="http://schemas.openxmlformats.org/officeDocument/2006/relationships/customXml" Target="../ink/ink910.xml"/><Relationship Id="rId685" Type="http://schemas.openxmlformats.org/officeDocument/2006/relationships/image" Target="../media/image1006.png"/><Relationship Id="rId892" Type="http://schemas.openxmlformats.org/officeDocument/2006/relationships/customXml" Target="../ink/ink1118.xml"/><Relationship Id="rId906" Type="http://schemas.openxmlformats.org/officeDocument/2006/relationships/customXml" Target="../ink/ink1125.xml"/><Relationship Id="rId35" Type="http://schemas.openxmlformats.org/officeDocument/2006/relationships/image" Target="../media/image682.png"/><Relationship Id="rId100" Type="http://schemas.openxmlformats.org/officeDocument/2006/relationships/customXml" Target="../ink/ink721.xml"/><Relationship Id="rId338" Type="http://schemas.openxmlformats.org/officeDocument/2006/relationships/customXml" Target="../ink/ink840.xml"/><Relationship Id="rId545" Type="http://schemas.openxmlformats.org/officeDocument/2006/relationships/image" Target="../media/image936.png"/><Relationship Id="rId752" Type="http://schemas.openxmlformats.org/officeDocument/2006/relationships/image" Target="../media/image1039.png"/><Relationship Id="rId184" Type="http://schemas.openxmlformats.org/officeDocument/2006/relationships/customXml" Target="../ink/ink763.xml"/><Relationship Id="rId391" Type="http://schemas.openxmlformats.org/officeDocument/2006/relationships/image" Target="../media/image859.png"/><Relationship Id="rId405" Type="http://schemas.openxmlformats.org/officeDocument/2006/relationships/image" Target="../media/image866.png"/><Relationship Id="rId612" Type="http://schemas.openxmlformats.org/officeDocument/2006/relationships/customXml" Target="../ink/ink977.xml"/><Relationship Id="rId251" Type="http://schemas.openxmlformats.org/officeDocument/2006/relationships/image" Target="../media/image789.png"/><Relationship Id="rId489" Type="http://schemas.openxmlformats.org/officeDocument/2006/relationships/image" Target="../media/image908.png"/><Relationship Id="rId696" Type="http://schemas.openxmlformats.org/officeDocument/2006/relationships/customXml" Target="../ink/ink1019.xml"/><Relationship Id="rId917" Type="http://schemas.openxmlformats.org/officeDocument/2006/relationships/image" Target="../media/image1121.png"/><Relationship Id="rId46" Type="http://schemas.openxmlformats.org/officeDocument/2006/relationships/customXml" Target="../ink/ink694.xml"/><Relationship Id="rId349" Type="http://schemas.openxmlformats.org/officeDocument/2006/relationships/image" Target="../media/image838.png"/><Relationship Id="rId556" Type="http://schemas.openxmlformats.org/officeDocument/2006/relationships/customXml" Target="../ink/ink949.xml"/><Relationship Id="rId763" Type="http://schemas.openxmlformats.org/officeDocument/2006/relationships/customXml" Target="../ink/ink1053.xml"/><Relationship Id="rId111" Type="http://schemas.openxmlformats.org/officeDocument/2006/relationships/image" Target="../media/image719.png"/><Relationship Id="rId195" Type="http://schemas.openxmlformats.org/officeDocument/2006/relationships/image" Target="../media/image761.png"/><Relationship Id="rId209" Type="http://schemas.openxmlformats.org/officeDocument/2006/relationships/image" Target="../media/image768.png"/><Relationship Id="rId416" Type="http://schemas.openxmlformats.org/officeDocument/2006/relationships/customXml" Target="../ink/ink879.xml"/><Relationship Id="rId970" Type="http://schemas.openxmlformats.org/officeDocument/2006/relationships/customXml" Target="../ink/ink1157.xml"/><Relationship Id="rId623" Type="http://schemas.openxmlformats.org/officeDocument/2006/relationships/image" Target="../media/image975.png"/><Relationship Id="rId830" Type="http://schemas.openxmlformats.org/officeDocument/2006/relationships/customXml" Target="../ink/ink1087.xml"/><Relationship Id="rId928" Type="http://schemas.openxmlformats.org/officeDocument/2006/relationships/customXml" Target="../ink/ink1136.xml"/><Relationship Id="rId57" Type="http://schemas.openxmlformats.org/officeDocument/2006/relationships/image" Target="../media/image693.png"/><Relationship Id="rId262" Type="http://schemas.openxmlformats.org/officeDocument/2006/relationships/customXml" Target="../ink/ink802.xml"/><Relationship Id="rId567" Type="http://schemas.openxmlformats.org/officeDocument/2006/relationships/image" Target="../media/image947.png"/><Relationship Id="rId122" Type="http://schemas.openxmlformats.org/officeDocument/2006/relationships/customXml" Target="../ink/ink732.xml"/><Relationship Id="rId774" Type="http://schemas.openxmlformats.org/officeDocument/2006/relationships/image" Target="../media/image1050.png"/><Relationship Id="rId427" Type="http://schemas.openxmlformats.org/officeDocument/2006/relationships/image" Target="../media/image877.png"/><Relationship Id="rId634" Type="http://schemas.openxmlformats.org/officeDocument/2006/relationships/customXml" Target="../ink/ink988.xml"/><Relationship Id="rId841" Type="http://schemas.openxmlformats.org/officeDocument/2006/relationships/image" Target="../media/image1083.png"/><Relationship Id="rId273" Type="http://schemas.openxmlformats.org/officeDocument/2006/relationships/image" Target="../media/image800.png"/><Relationship Id="rId480" Type="http://schemas.openxmlformats.org/officeDocument/2006/relationships/customXml" Target="../ink/ink911.xml"/><Relationship Id="rId701" Type="http://schemas.openxmlformats.org/officeDocument/2006/relationships/image" Target="../media/image1014.png"/><Relationship Id="rId939" Type="http://schemas.openxmlformats.org/officeDocument/2006/relationships/image" Target="../media/image1132.png"/><Relationship Id="rId68" Type="http://schemas.openxmlformats.org/officeDocument/2006/relationships/customXml" Target="../ink/ink705.xml"/><Relationship Id="rId133" Type="http://schemas.openxmlformats.org/officeDocument/2006/relationships/image" Target="../media/image730.png"/><Relationship Id="rId340" Type="http://schemas.openxmlformats.org/officeDocument/2006/relationships/customXml" Target="../ink/ink841.xml"/><Relationship Id="rId578" Type="http://schemas.openxmlformats.org/officeDocument/2006/relationships/customXml" Target="../ink/ink960.xml"/><Relationship Id="rId785" Type="http://schemas.openxmlformats.org/officeDocument/2006/relationships/customXml" Target="../ink/ink1064.xml"/><Relationship Id="rId200" Type="http://schemas.openxmlformats.org/officeDocument/2006/relationships/customXml" Target="../ink/ink771.xml"/><Relationship Id="rId438" Type="http://schemas.openxmlformats.org/officeDocument/2006/relationships/customXml" Target="../ink/ink890.xml"/><Relationship Id="rId645" Type="http://schemas.openxmlformats.org/officeDocument/2006/relationships/image" Target="../media/image986.png"/><Relationship Id="rId852" Type="http://schemas.openxmlformats.org/officeDocument/2006/relationships/customXml" Target="../ink/ink1098.xml"/><Relationship Id="rId284" Type="http://schemas.openxmlformats.org/officeDocument/2006/relationships/customXml" Target="../ink/ink813.xml"/><Relationship Id="rId491" Type="http://schemas.openxmlformats.org/officeDocument/2006/relationships/image" Target="../media/image909.png"/><Relationship Id="rId505" Type="http://schemas.openxmlformats.org/officeDocument/2006/relationships/image" Target="../media/image916.png"/><Relationship Id="rId712" Type="http://schemas.openxmlformats.org/officeDocument/2006/relationships/image" Target="../media/image1019.png"/><Relationship Id="rId79" Type="http://schemas.openxmlformats.org/officeDocument/2006/relationships/image" Target="../media/image703.png"/><Relationship Id="rId144" Type="http://schemas.openxmlformats.org/officeDocument/2006/relationships/customXml" Target="../ink/ink743.xml"/><Relationship Id="rId589" Type="http://schemas.openxmlformats.org/officeDocument/2006/relationships/image" Target="../media/image958.png"/><Relationship Id="rId796" Type="http://schemas.openxmlformats.org/officeDocument/2006/relationships/customXml" Target="../ink/ink1070.xml"/><Relationship Id="rId351" Type="http://schemas.openxmlformats.org/officeDocument/2006/relationships/image" Target="../media/image839.png"/><Relationship Id="rId449" Type="http://schemas.openxmlformats.org/officeDocument/2006/relationships/image" Target="../media/image888.png"/><Relationship Id="rId656" Type="http://schemas.openxmlformats.org/officeDocument/2006/relationships/customXml" Target="../ink/ink999.xml"/><Relationship Id="rId863" Type="http://schemas.openxmlformats.org/officeDocument/2006/relationships/image" Target="../media/image1094.png"/><Relationship Id="rId211" Type="http://schemas.openxmlformats.org/officeDocument/2006/relationships/image" Target="../media/image769.png"/><Relationship Id="rId295" Type="http://schemas.openxmlformats.org/officeDocument/2006/relationships/image" Target="../media/image811.png"/><Relationship Id="rId309" Type="http://schemas.openxmlformats.org/officeDocument/2006/relationships/image" Target="../media/image818.png"/><Relationship Id="rId516" Type="http://schemas.openxmlformats.org/officeDocument/2006/relationships/customXml" Target="../ink/ink929.xml"/><Relationship Id="rId723" Type="http://schemas.openxmlformats.org/officeDocument/2006/relationships/customXml" Target="../ink/ink1033.xml"/><Relationship Id="rId930" Type="http://schemas.openxmlformats.org/officeDocument/2006/relationships/customXml" Target="../ink/ink1137.xml"/><Relationship Id="rId155" Type="http://schemas.openxmlformats.org/officeDocument/2006/relationships/image" Target="../media/image741.png"/><Relationship Id="rId362" Type="http://schemas.openxmlformats.org/officeDocument/2006/relationships/customXml" Target="../ink/ink852.xml"/><Relationship Id="rId222" Type="http://schemas.openxmlformats.org/officeDocument/2006/relationships/customXml" Target="../ink/ink782.xml"/><Relationship Id="rId667" Type="http://schemas.openxmlformats.org/officeDocument/2006/relationships/image" Target="../media/image997.png"/><Relationship Id="rId874" Type="http://schemas.openxmlformats.org/officeDocument/2006/relationships/customXml" Target="../ink/ink1109.xml"/><Relationship Id="rId17" Type="http://schemas.openxmlformats.org/officeDocument/2006/relationships/image" Target="../media/image673.png"/><Relationship Id="rId527" Type="http://schemas.openxmlformats.org/officeDocument/2006/relationships/image" Target="../media/image927.png"/><Relationship Id="rId734" Type="http://schemas.openxmlformats.org/officeDocument/2006/relationships/image" Target="../media/image1030.png"/><Relationship Id="rId941" Type="http://schemas.openxmlformats.org/officeDocument/2006/relationships/image" Target="../media/image1133.png"/><Relationship Id="rId70" Type="http://schemas.openxmlformats.org/officeDocument/2006/relationships/customXml" Target="../ink/ink706.xml"/><Relationship Id="rId166" Type="http://schemas.openxmlformats.org/officeDocument/2006/relationships/customXml" Target="../ink/ink754.xml"/><Relationship Id="rId373" Type="http://schemas.openxmlformats.org/officeDocument/2006/relationships/image" Target="../media/image850.png"/><Relationship Id="rId580" Type="http://schemas.openxmlformats.org/officeDocument/2006/relationships/customXml" Target="../ink/ink961.xml"/><Relationship Id="rId801" Type="http://schemas.openxmlformats.org/officeDocument/2006/relationships/image" Target="../media/image106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80.png"/><Relationship Id="rId440" Type="http://schemas.openxmlformats.org/officeDocument/2006/relationships/customXml" Target="../ink/ink891.xml"/><Relationship Id="rId678" Type="http://schemas.openxmlformats.org/officeDocument/2006/relationships/customXml" Target="../ink/ink1010.xml"/><Relationship Id="rId885" Type="http://schemas.openxmlformats.org/officeDocument/2006/relationships/image" Target="../media/image1105.png"/><Relationship Id="rId28" Type="http://schemas.openxmlformats.org/officeDocument/2006/relationships/customXml" Target="../ink/ink685.xml"/><Relationship Id="rId300" Type="http://schemas.openxmlformats.org/officeDocument/2006/relationships/customXml" Target="../ink/ink821.xml"/><Relationship Id="rId538" Type="http://schemas.openxmlformats.org/officeDocument/2006/relationships/customXml" Target="../ink/ink940.xml"/><Relationship Id="rId745" Type="http://schemas.openxmlformats.org/officeDocument/2006/relationships/customXml" Target="../ink/ink1044.xml"/><Relationship Id="rId952" Type="http://schemas.openxmlformats.org/officeDocument/2006/relationships/customXml" Target="../ink/ink1148.xml"/><Relationship Id="rId81" Type="http://schemas.openxmlformats.org/officeDocument/2006/relationships/image" Target="../media/image704.png"/><Relationship Id="rId177" Type="http://schemas.openxmlformats.org/officeDocument/2006/relationships/image" Target="../media/image752.png"/><Relationship Id="rId384" Type="http://schemas.openxmlformats.org/officeDocument/2006/relationships/customXml" Target="../ink/ink863.xml"/><Relationship Id="rId591" Type="http://schemas.openxmlformats.org/officeDocument/2006/relationships/image" Target="../media/image959.png"/><Relationship Id="rId605" Type="http://schemas.openxmlformats.org/officeDocument/2006/relationships/image" Target="../media/image966.png"/><Relationship Id="rId812" Type="http://schemas.openxmlformats.org/officeDocument/2006/relationships/customXml" Target="../ink/ink1078.xml"/><Relationship Id="rId244" Type="http://schemas.openxmlformats.org/officeDocument/2006/relationships/customXml" Target="../ink/ink793.xml"/><Relationship Id="rId689" Type="http://schemas.openxmlformats.org/officeDocument/2006/relationships/image" Target="../media/image1008.png"/><Relationship Id="rId896" Type="http://schemas.openxmlformats.org/officeDocument/2006/relationships/customXml" Target="../ink/ink1120.xml"/><Relationship Id="rId39" Type="http://schemas.openxmlformats.org/officeDocument/2006/relationships/image" Target="../media/image684.png"/><Relationship Id="rId451" Type="http://schemas.openxmlformats.org/officeDocument/2006/relationships/image" Target="../media/image889.png"/><Relationship Id="rId549" Type="http://schemas.openxmlformats.org/officeDocument/2006/relationships/image" Target="../media/image938.png"/><Relationship Id="rId756" Type="http://schemas.openxmlformats.org/officeDocument/2006/relationships/image" Target="../media/image1041.png"/><Relationship Id="rId104" Type="http://schemas.openxmlformats.org/officeDocument/2006/relationships/customXml" Target="../ink/ink723.xml"/><Relationship Id="rId188" Type="http://schemas.openxmlformats.org/officeDocument/2006/relationships/customXml" Target="../ink/ink765.xml"/><Relationship Id="rId311" Type="http://schemas.openxmlformats.org/officeDocument/2006/relationships/image" Target="../media/image819.png"/><Relationship Id="rId395" Type="http://schemas.openxmlformats.org/officeDocument/2006/relationships/image" Target="../media/image861.png"/><Relationship Id="rId409" Type="http://schemas.openxmlformats.org/officeDocument/2006/relationships/image" Target="../media/image868.png"/><Relationship Id="rId963" Type="http://schemas.openxmlformats.org/officeDocument/2006/relationships/image" Target="../media/image1144.png"/><Relationship Id="rId92" Type="http://schemas.openxmlformats.org/officeDocument/2006/relationships/customXml" Target="../ink/ink717.xml"/><Relationship Id="rId616" Type="http://schemas.openxmlformats.org/officeDocument/2006/relationships/customXml" Target="../ink/ink979.xml"/><Relationship Id="rId823" Type="http://schemas.openxmlformats.org/officeDocument/2006/relationships/image" Target="../media/image1074.png"/><Relationship Id="rId255" Type="http://schemas.openxmlformats.org/officeDocument/2006/relationships/image" Target="../media/image791.png"/><Relationship Id="rId462" Type="http://schemas.openxmlformats.org/officeDocument/2006/relationships/customXml" Target="../ink/ink902.xml"/><Relationship Id="rId115" Type="http://schemas.openxmlformats.org/officeDocument/2006/relationships/image" Target="../media/image721.png"/><Relationship Id="rId322" Type="http://schemas.openxmlformats.org/officeDocument/2006/relationships/customXml" Target="../ink/ink832.xml"/><Relationship Id="rId767" Type="http://schemas.openxmlformats.org/officeDocument/2006/relationships/customXml" Target="../ink/ink1055.xml"/><Relationship Id="rId974" Type="http://schemas.openxmlformats.org/officeDocument/2006/relationships/customXml" Target="../ink/ink1159.xml"/><Relationship Id="rId61" Type="http://schemas.openxmlformats.org/officeDocument/2006/relationships/image" Target="../media/image695.png"/><Relationship Id="rId199" Type="http://schemas.openxmlformats.org/officeDocument/2006/relationships/image" Target="../media/image763.png"/><Relationship Id="rId571" Type="http://schemas.openxmlformats.org/officeDocument/2006/relationships/image" Target="../media/image949.png"/><Relationship Id="rId627" Type="http://schemas.openxmlformats.org/officeDocument/2006/relationships/image" Target="../media/image977.png"/><Relationship Id="rId669" Type="http://schemas.openxmlformats.org/officeDocument/2006/relationships/image" Target="../media/image998.png"/><Relationship Id="rId834" Type="http://schemas.openxmlformats.org/officeDocument/2006/relationships/customXml" Target="../ink/ink1089.xml"/><Relationship Id="rId876" Type="http://schemas.openxmlformats.org/officeDocument/2006/relationships/customXml" Target="../ink/ink1110.xml"/><Relationship Id="rId19" Type="http://schemas.openxmlformats.org/officeDocument/2006/relationships/image" Target="../media/image674.png"/><Relationship Id="rId224" Type="http://schemas.openxmlformats.org/officeDocument/2006/relationships/customXml" Target="../ink/ink783.xml"/><Relationship Id="rId266" Type="http://schemas.openxmlformats.org/officeDocument/2006/relationships/customXml" Target="../ink/ink804.xml"/><Relationship Id="rId431" Type="http://schemas.openxmlformats.org/officeDocument/2006/relationships/image" Target="../media/image879.png"/><Relationship Id="rId473" Type="http://schemas.openxmlformats.org/officeDocument/2006/relationships/image" Target="../media/image900.png"/><Relationship Id="rId529" Type="http://schemas.openxmlformats.org/officeDocument/2006/relationships/image" Target="../media/image928.png"/><Relationship Id="rId680" Type="http://schemas.openxmlformats.org/officeDocument/2006/relationships/customXml" Target="../ink/ink1011.xml"/><Relationship Id="rId736" Type="http://schemas.openxmlformats.org/officeDocument/2006/relationships/image" Target="../media/image1031.png"/><Relationship Id="rId901" Type="http://schemas.openxmlformats.org/officeDocument/2006/relationships/image" Target="../media/image1113.png"/><Relationship Id="rId30" Type="http://schemas.openxmlformats.org/officeDocument/2006/relationships/customXml" Target="../ink/ink686.xml"/><Relationship Id="rId126" Type="http://schemas.openxmlformats.org/officeDocument/2006/relationships/customXml" Target="../ink/ink734.xml"/><Relationship Id="rId168" Type="http://schemas.openxmlformats.org/officeDocument/2006/relationships/customXml" Target="../ink/ink755.xml"/><Relationship Id="rId333" Type="http://schemas.openxmlformats.org/officeDocument/2006/relationships/image" Target="../media/image830.png"/><Relationship Id="rId540" Type="http://schemas.openxmlformats.org/officeDocument/2006/relationships/customXml" Target="../ink/ink941.xml"/><Relationship Id="rId778" Type="http://schemas.openxmlformats.org/officeDocument/2006/relationships/image" Target="../media/image1052.png"/><Relationship Id="rId943" Type="http://schemas.openxmlformats.org/officeDocument/2006/relationships/image" Target="../media/image1134.png"/><Relationship Id="rId72" Type="http://schemas.openxmlformats.org/officeDocument/2006/relationships/customXml" Target="../ink/ink707.xml"/><Relationship Id="rId375" Type="http://schemas.openxmlformats.org/officeDocument/2006/relationships/image" Target="../media/image851.png"/><Relationship Id="rId582" Type="http://schemas.openxmlformats.org/officeDocument/2006/relationships/customXml" Target="../ink/ink962.xml"/><Relationship Id="rId638" Type="http://schemas.openxmlformats.org/officeDocument/2006/relationships/customXml" Target="../ink/ink990.xml"/><Relationship Id="rId803" Type="http://schemas.openxmlformats.org/officeDocument/2006/relationships/image" Target="../media/image1064.png"/><Relationship Id="rId845" Type="http://schemas.openxmlformats.org/officeDocument/2006/relationships/image" Target="../media/image1085.png"/><Relationship Id="rId3" Type="http://schemas.openxmlformats.org/officeDocument/2006/relationships/image" Target="../media/image8.png"/><Relationship Id="rId235" Type="http://schemas.openxmlformats.org/officeDocument/2006/relationships/image" Target="../media/image781.png"/><Relationship Id="rId277" Type="http://schemas.openxmlformats.org/officeDocument/2006/relationships/image" Target="../media/image802.png"/><Relationship Id="rId400" Type="http://schemas.openxmlformats.org/officeDocument/2006/relationships/customXml" Target="../ink/ink871.xml"/><Relationship Id="rId442" Type="http://schemas.openxmlformats.org/officeDocument/2006/relationships/customXml" Target="../ink/ink892.xml"/><Relationship Id="rId484" Type="http://schemas.openxmlformats.org/officeDocument/2006/relationships/customXml" Target="../ink/ink913.xml"/><Relationship Id="rId705" Type="http://schemas.openxmlformats.org/officeDocument/2006/relationships/image" Target="../media/image1016.png"/><Relationship Id="rId887" Type="http://schemas.openxmlformats.org/officeDocument/2006/relationships/image" Target="../media/image1106.png"/><Relationship Id="rId137" Type="http://schemas.openxmlformats.org/officeDocument/2006/relationships/image" Target="../media/image732.png"/><Relationship Id="rId302" Type="http://schemas.openxmlformats.org/officeDocument/2006/relationships/customXml" Target="../ink/ink822.xml"/><Relationship Id="rId344" Type="http://schemas.openxmlformats.org/officeDocument/2006/relationships/customXml" Target="../ink/ink843.xml"/><Relationship Id="rId691" Type="http://schemas.openxmlformats.org/officeDocument/2006/relationships/image" Target="../media/image1009.png"/><Relationship Id="rId747" Type="http://schemas.openxmlformats.org/officeDocument/2006/relationships/customXml" Target="../ink/ink1045.xml"/><Relationship Id="rId789" Type="http://schemas.openxmlformats.org/officeDocument/2006/relationships/customXml" Target="../ink/ink1066.xml"/><Relationship Id="rId912" Type="http://schemas.openxmlformats.org/officeDocument/2006/relationships/customXml" Target="../ink/ink1128.xml"/><Relationship Id="rId954" Type="http://schemas.openxmlformats.org/officeDocument/2006/relationships/customXml" Target="../ink/ink1149.xml"/><Relationship Id="rId41" Type="http://schemas.openxmlformats.org/officeDocument/2006/relationships/image" Target="../media/image685.png"/><Relationship Id="rId83" Type="http://schemas.openxmlformats.org/officeDocument/2006/relationships/image" Target="../media/image705.png"/><Relationship Id="rId179" Type="http://schemas.openxmlformats.org/officeDocument/2006/relationships/image" Target="../media/image753.png"/><Relationship Id="rId386" Type="http://schemas.openxmlformats.org/officeDocument/2006/relationships/customXml" Target="../ink/ink864.xml"/><Relationship Id="rId551" Type="http://schemas.openxmlformats.org/officeDocument/2006/relationships/image" Target="../media/image939.png"/><Relationship Id="rId593" Type="http://schemas.openxmlformats.org/officeDocument/2006/relationships/image" Target="../media/image960.png"/><Relationship Id="rId607" Type="http://schemas.openxmlformats.org/officeDocument/2006/relationships/image" Target="../media/image967.png"/><Relationship Id="rId649" Type="http://schemas.openxmlformats.org/officeDocument/2006/relationships/image" Target="../media/image988.png"/><Relationship Id="rId814" Type="http://schemas.openxmlformats.org/officeDocument/2006/relationships/customXml" Target="../ink/ink1079.xml"/><Relationship Id="rId856" Type="http://schemas.openxmlformats.org/officeDocument/2006/relationships/customXml" Target="../ink/ink1100.xml"/><Relationship Id="rId190" Type="http://schemas.openxmlformats.org/officeDocument/2006/relationships/customXml" Target="../ink/ink766.xml"/><Relationship Id="rId204" Type="http://schemas.openxmlformats.org/officeDocument/2006/relationships/customXml" Target="../ink/ink773.xml"/><Relationship Id="rId246" Type="http://schemas.openxmlformats.org/officeDocument/2006/relationships/customXml" Target="../ink/ink794.xml"/><Relationship Id="rId288" Type="http://schemas.openxmlformats.org/officeDocument/2006/relationships/customXml" Target="../ink/ink815.xml"/><Relationship Id="rId411" Type="http://schemas.openxmlformats.org/officeDocument/2006/relationships/image" Target="../media/image869.png"/><Relationship Id="rId453" Type="http://schemas.openxmlformats.org/officeDocument/2006/relationships/image" Target="../media/image890.png"/><Relationship Id="rId509" Type="http://schemas.openxmlformats.org/officeDocument/2006/relationships/image" Target="../media/image918.png"/><Relationship Id="rId660" Type="http://schemas.openxmlformats.org/officeDocument/2006/relationships/customXml" Target="../ink/ink1001.xml"/><Relationship Id="rId898" Type="http://schemas.openxmlformats.org/officeDocument/2006/relationships/customXml" Target="../ink/ink1121.xml"/><Relationship Id="rId106" Type="http://schemas.openxmlformats.org/officeDocument/2006/relationships/customXml" Target="../ink/ink724.xml"/><Relationship Id="rId313" Type="http://schemas.openxmlformats.org/officeDocument/2006/relationships/image" Target="../media/image820.png"/><Relationship Id="rId495" Type="http://schemas.openxmlformats.org/officeDocument/2006/relationships/image" Target="../media/image911.png"/><Relationship Id="rId716" Type="http://schemas.openxmlformats.org/officeDocument/2006/relationships/image" Target="../media/image1021.png"/><Relationship Id="rId758" Type="http://schemas.openxmlformats.org/officeDocument/2006/relationships/image" Target="../media/image1042.png"/><Relationship Id="rId923" Type="http://schemas.openxmlformats.org/officeDocument/2006/relationships/image" Target="../media/image1124.png"/><Relationship Id="rId965" Type="http://schemas.openxmlformats.org/officeDocument/2006/relationships/image" Target="../media/image1145.png"/><Relationship Id="rId10" Type="http://schemas.openxmlformats.org/officeDocument/2006/relationships/customXml" Target="../ink/ink676.xml"/><Relationship Id="rId52" Type="http://schemas.openxmlformats.org/officeDocument/2006/relationships/customXml" Target="../ink/ink697.xml"/><Relationship Id="rId94" Type="http://schemas.openxmlformats.org/officeDocument/2006/relationships/customXml" Target="../ink/ink718.xml"/><Relationship Id="rId148" Type="http://schemas.openxmlformats.org/officeDocument/2006/relationships/customXml" Target="../ink/ink745.xml"/><Relationship Id="rId355" Type="http://schemas.openxmlformats.org/officeDocument/2006/relationships/image" Target="../media/image841.png"/><Relationship Id="rId397" Type="http://schemas.openxmlformats.org/officeDocument/2006/relationships/image" Target="../media/image862.png"/><Relationship Id="rId520" Type="http://schemas.openxmlformats.org/officeDocument/2006/relationships/customXml" Target="../ink/ink931.xml"/><Relationship Id="rId562" Type="http://schemas.openxmlformats.org/officeDocument/2006/relationships/customXml" Target="../ink/ink952.xml"/><Relationship Id="rId618" Type="http://schemas.openxmlformats.org/officeDocument/2006/relationships/customXml" Target="../ink/ink980.xml"/><Relationship Id="rId825" Type="http://schemas.openxmlformats.org/officeDocument/2006/relationships/image" Target="../media/image1075.png"/><Relationship Id="rId215" Type="http://schemas.openxmlformats.org/officeDocument/2006/relationships/image" Target="../media/image771.png"/><Relationship Id="rId257" Type="http://schemas.openxmlformats.org/officeDocument/2006/relationships/image" Target="../media/image792.png"/><Relationship Id="rId422" Type="http://schemas.openxmlformats.org/officeDocument/2006/relationships/customXml" Target="../ink/ink882.xml"/><Relationship Id="rId464" Type="http://schemas.openxmlformats.org/officeDocument/2006/relationships/customXml" Target="../ink/ink903.xml"/><Relationship Id="rId867" Type="http://schemas.openxmlformats.org/officeDocument/2006/relationships/image" Target="../media/image1096.png"/><Relationship Id="rId299" Type="http://schemas.openxmlformats.org/officeDocument/2006/relationships/image" Target="../media/image813.png"/><Relationship Id="rId727" Type="http://schemas.openxmlformats.org/officeDocument/2006/relationships/customXml" Target="../ink/ink1035.xml"/><Relationship Id="rId934" Type="http://schemas.openxmlformats.org/officeDocument/2006/relationships/customXml" Target="../ink/ink1139.xml"/><Relationship Id="rId63" Type="http://schemas.openxmlformats.org/officeDocument/2006/relationships/image" Target="../media/image696.png"/><Relationship Id="rId159" Type="http://schemas.openxmlformats.org/officeDocument/2006/relationships/image" Target="../media/image743.png"/><Relationship Id="rId366" Type="http://schemas.openxmlformats.org/officeDocument/2006/relationships/customXml" Target="../ink/ink854.xml"/><Relationship Id="rId573" Type="http://schemas.openxmlformats.org/officeDocument/2006/relationships/image" Target="../media/image950.png"/><Relationship Id="rId780" Type="http://schemas.openxmlformats.org/officeDocument/2006/relationships/image" Target="../media/image1053.png"/><Relationship Id="rId226" Type="http://schemas.openxmlformats.org/officeDocument/2006/relationships/customXml" Target="../ink/ink784.xml"/><Relationship Id="rId433" Type="http://schemas.openxmlformats.org/officeDocument/2006/relationships/image" Target="../media/image880.png"/><Relationship Id="rId878" Type="http://schemas.openxmlformats.org/officeDocument/2006/relationships/customXml" Target="../ink/ink1111.xml"/><Relationship Id="rId640" Type="http://schemas.openxmlformats.org/officeDocument/2006/relationships/customXml" Target="../ink/ink991.xml"/><Relationship Id="rId738" Type="http://schemas.openxmlformats.org/officeDocument/2006/relationships/image" Target="../media/image1032.png"/><Relationship Id="rId945" Type="http://schemas.openxmlformats.org/officeDocument/2006/relationships/image" Target="../media/image1135.png"/><Relationship Id="rId74" Type="http://schemas.openxmlformats.org/officeDocument/2006/relationships/customXml" Target="../ink/ink708.xml"/><Relationship Id="rId377" Type="http://schemas.openxmlformats.org/officeDocument/2006/relationships/image" Target="../media/image852.png"/><Relationship Id="rId500" Type="http://schemas.openxmlformats.org/officeDocument/2006/relationships/customXml" Target="../ink/ink921.xml"/><Relationship Id="rId584" Type="http://schemas.openxmlformats.org/officeDocument/2006/relationships/customXml" Target="../ink/ink963.xml"/><Relationship Id="rId805" Type="http://schemas.openxmlformats.org/officeDocument/2006/relationships/image" Target="../media/image1065.png"/><Relationship Id="rId5" Type="http://schemas.openxmlformats.org/officeDocument/2006/relationships/image" Target="../media/image7.emf"/><Relationship Id="rId237" Type="http://schemas.openxmlformats.org/officeDocument/2006/relationships/image" Target="../media/image782.png"/><Relationship Id="rId791" Type="http://schemas.openxmlformats.org/officeDocument/2006/relationships/image" Target="../media/image1058.png"/><Relationship Id="rId889" Type="http://schemas.openxmlformats.org/officeDocument/2006/relationships/image" Target="../media/image1107.png"/><Relationship Id="rId444" Type="http://schemas.openxmlformats.org/officeDocument/2006/relationships/customXml" Target="../ink/ink893.xml"/><Relationship Id="rId651" Type="http://schemas.openxmlformats.org/officeDocument/2006/relationships/image" Target="../media/image989.png"/><Relationship Id="rId749" Type="http://schemas.openxmlformats.org/officeDocument/2006/relationships/customXml" Target="../ink/ink1046.xml"/><Relationship Id="rId290" Type="http://schemas.openxmlformats.org/officeDocument/2006/relationships/customXml" Target="../ink/ink816.xml"/><Relationship Id="rId304" Type="http://schemas.openxmlformats.org/officeDocument/2006/relationships/customXml" Target="../ink/ink823.xml"/><Relationship Id="rId388" Type="http://schemas.openxmlformats.org/officeDocument/2006/relationships/customXml" Target="../ink/ink865.xml"/><Relationship Id="rId511" Type="http://schemas.openxmlformats.org/officeDocument/2006/relationships/image" Target="../media/image919.png"/><Relationship Id="rId609" Type="http://schemas.openxmlformats.org/officeDocument/2006/relationships/image" Target="../media/image968.png"/><Relationship Id="rId956" Type="http://schemas.openxmlformats.org/officeDocument/2006/relationships/customXml" Target="../ink/ink1150.xml"/><Relationship Id="rId85" Type="http://schemas.openxmlformats.org/officeDocument/2006/relationships/image" Target="../media/image706.png"/><Relationship Id="rId150" Type="http://schemas.openxmlformats.org/officeDocument/2006/relationships/customXml" Target="../ink/ink746.xml"/><Relationship Id="rId595" Type="http://schemas.openxmlformats.org/officeDocument/2006/relationships/image" Target="../media/image961.png"/><Relationship Id="rId816" Type="http://schemas.openxmlformats.org/officeDocument/2006/relationships/customXml" Target="../ink/ink1080.xml"/><Relationship Id="rId248" Type="http://schemas.openxmlformats.org/officeDocument/2006/relationships/customXml" Target="../ink/ink795.xml"/><Relationship Id="rId455" Type="http://schemas.openxmlformats.org/officeDocument/2006/relationships/image" Target="../media/image891.png"/><Relationship Id="rId662" Type="http://schemas.openxmlformats.org/officeDocument/2006/relationships/customXml" Target="../ink/ink1002.xml"/><Relationship Id="rId12" Type="http://schemas.openxmlformats.org/officeDocument/2006/relationships/customXml" Target="../ink/ink677.xml"/><Relationship Id="rId108" Type="http://schemas.openxmlformats.org/officeDocument/2006/relationships/customXml" Target="../ink/ink725.xml"/><Relationship Id="rId315" Type="http://schemas.openxmlformats.org/officeDocument/2006/relationships/image" Target="../media/image821.png"/><Relationship Id="rId522" Type="http://schemas.openxmlformats.org/officeDocument/2006/relationships/customXml" Target="../ink/ink932.xml"/><Relationship Id="rId967" Type="http://schemas.openxmlformats.org/officeDocument/2006/relationships/image" Target="../media/image1146.png"/><Relationship Id="rId96" Type="http://schemas.openxmlformats.org/officeDocument/2006/relationships/customXml" Target="../ink/ink719.xml"/><Relationship Id="rId161" Type="http://schemas.openxmlformats.org/officeDocument/2006/relationships/image" Target="../media/image744.png"/><Relationship Id="rId399" Type="http://schemas.openxmlformats.org/officeDocument/2006/relationships/image" Target="../media/image863.png"/><Relationship Id="rId827" Type="http://schemas.openxmlformats.org/officeDocument/2006/relationships/image" Target="../media/image1076.png"/><Relationship Id="rId259" Type="http://schemas.openxmlformats.org/officeDocument/2006/relationships/image" Target="../media/image793.png"/><Relationship Id="rId466" Type="http://schemas.openxmlformats.org/officeDocument/2006/relationships/customXml" Target="../ink/ink904.xml"/><Relationship Id="rId673" Type="http://schemas.openxmlformats.org/officeDocument/2006/relationships/image" Target="../media/image1000.png"/><Relationship Id="rId880" Type="http://schemas.openxmlformats.org/officeDocument/2006/relationships/customXml" Target="../ink/ink1112.xml"/><Relationship Id="rId23" Type="http://schemas.openxmlformats.org/officeDocument/2006/relationships/image" Target="../media/image676.png"/><Relationship Id="rId119" Type="http://schemas.openxmlformats.org/officeDocument/2006/relationships/image" Target="../media/image723.png"/><Relationship Id="rId326" Type="http://schemas.openxmlformats.org/officeDocument/2006/relationships/customXml" Target="../ink/ink834.xml"/><Relationship Id="rId533" Type="http://schemas.openxmlformats.org/officeDocument/2006/relationships/image" Target="../media/image930.png"/><Relationship Id="rId740" Type="http://schemas.openxmlformats.org/officeDocument/2006/relationships/image" Target="../media/image1033.png"/><Relationship Id="rId838" Type="http://schemas.openxmlformats.org/officeDocument/2006/relationships/customXml" Target="../ink/ink1091.xml"/><Relationship Id="rId172" Type="http://schemas.openxmlformats.org/officeDocument/2006/relationships/customXml" Target="../ink/ink757.xml"/><Relationship Id="rId477" Type="http://schemas.openxmlformats.org/officeDocument/2006/relationships/image" Target="../media/image902.png"/><Relationship Id="rId600" Type="http://schemas.openxmlformats.org/officeDocument/2006/relationships/customXml" Target="../ink/ink971.xml"/><Relationship Id="rId684" Type="http://schemas.openxmlformats.org/officeDocument/2006/relationships/customXml" Target="../ink/ink1013.xml"/><Relationship Id="rId337" Type="http://schemas.openxmlformats.org/officeDocument/2006/relationships/image" Target="../media/image832.png"/><Relationship Id="rId891" Type="http://schemas.openxmlformats.org/officeDocument/2006/relationships/image" Target="../media/image1108.png"/><Relationship Id="rId905" Type="http://schemas.openxmlformats.org/officeDocument/2006/relationships/image" Target="../media/image1115.png"/><Relationship Id="rId34" Type="http://schemas.openxmlformats.org/officeDocument/2006/relationships/customXml" Target="../ink/ink688.xml"/><Relationship Id="rId544" Type="http://schemas.openxmlformats.org/officeDocument/2006/relationships/customXml" Target="../ink/ink943.xml"/><Relationship Id="rId751" Type="http://schemas.openxmlformats.org/officeDocument/2006/relationships/customXml" Target="../ink/ink1047.xml"/><Relationship Id="rId849" Type="http://schemas.openxmlformats.org/officeDocument/2006/relationships/image" Target="../media/image1087.png"/><Relationship Id="rId183" Type="http://schemas.openxmlformats.org/officeDocument/2006/relationships/image" Target="../media/image755.png"/><Relationship Id="rId390" Type="http://schemas.openxmlformats.org/officeDocument/2006/relationships/customXml" Target="../ink/ink866.xml"/><Relationship Id="rId404" Type="http://schemas.openxmlformats.org/officeDocument/2006/relationships/customXml" Target="../ink/ink873.xml"/><Relationship Id="rId611" Type="http://schemas.openxmlformats.org/officeDocument/2006/relationships/image" Target="../media/image969.png"/><Relationship Id="rId250" Type="http://schemas.openxmlformats.org/officeDocument/2006/relationships/customXml" Target="../ink/ink796.xml"/><Relationship Id="rId488" Type="http://schemas.openxmlformats.org/officeDocument/2006/relationships/customXml" Target="../ink/ink915.xml"/><Relationship Id="rId695" Type="http://schemas.openxmlformats.org/officeDocument/2006/relationships/image" Target="../media/image1011.png"/><Relationship Id="rId709" Type="http://schemas.openxmlformats.org/officeDocument/2006/relationships/customXml" Target="../ink/ink1026.xml"/><Relationship Id="rId916" Type="http://schemas.openxmlformats.org/officeDocument/2006/relationships/customXml" Target="../ink/ink1130.xml"/><Relationship Id="rId45" Type="http://schemas.openxmlformats.org/officeDocument/2006/relationships/image" Target="../media/image687.png"/><Relationship Id="rId110" Type="http://schemas.openxmlformats.org/officeDocument/2006/relationships/customXml" Target="../ink/ink726.xml"/><Relationship Id="rId348" Type="http://schemas.openxmlformats.org/officeDocument/2006/relationships/customXml" Target="../ink/ink845.xml"/><Relationship Id="rId555" Type="http://schemas.openxmlformats.org/officeDocument/2006/relationships/image" Target="../media/image941.png"/><Relationship Id="rId762" Type="http://schemas.openxmlformats.org/officeDocument/2006/relationships/image" Target="../media/image1044.png"/><Relationship Id="rId194" Type="http://schemas.openxmlformats.org/officeDocument/2006/relationships/customXml" Target="../ink/ink768.xml"/><Relationship Id="rId208" Type="http://schemas.openxmlformats.org/officeDocument/2006/relationships/customXml" Target="../ink/ink775.xml"/><Relationship Id="rId415" Type="http://schemas.openxmlformats.org/officeDocument/2006/relationships/image" Target="../media/image871.png"/><Relationship Id="rId622" Type="http://schemas.openxmlformats.org/officeDocument/2006/relationships/customXml" Target="../ink/ink982.xml"/><Relationship Id="rId261" Type="http://schemas.openxmlformats.org/officeDocument/2006/relationships/image" Target="../media/image794.png"/><Relationship Id="rId499" Type="http://schemas.openxmlformats.org/officeDocument/2006/relationships/image" Target="../media/image913.png"/><Relationship Id="rId927" Type="http://schemas.openxmlformats.org/officeDocument/2006/relationships/image" Target="../media/image1126.png"/><Relationship Id="rId56" Type="http://schemas.openxmlformats.org/officeDocument/2006/relationships/customXml" Target="../ink/ink699.xml"/><Relationship Id="rId359" Type="http://schemas.openxmlformats.org/officeDocument/2006/relationships/image" Target="../media/image843.png"/><Relationship Id="rId566" Type="http://schemas.openxmlformats.org/officeDocument/2006/relationships/customXml" Target="../ink/ink954.xml"/><Relationship Id="rId773" Type="http://schemas.openxmlformats.org/officeDocument/2006/relationships/customXml" Target="../ink/ink1058.xml"/><Relationship Id="rId121" Type="http://schemas.openxmlformats.org/officeDocument/2006/relationships/image" Target="../media/image724.png"/><Relationship Id="rId219" Type="http://schemas.openxmlformats.org/officeDocument/2006/relationships/image" Target="../media/image773.png"/><Relationship Id="rId426" Type="http://schemas.openxmlformats.org/officeDocument/2006/relationships/customXml" Target="../ink/ink884.xml"/><Relationship Id="rId633" Type="http://schemas.openxmlformats.org/officeDocument/2006/relationships/image" Target="../media/image980.png"/><Relationship Id="rId840" Type="http://schemas.openxmlformats.org/officeDocument/2006/relationships/customXml" Target="../ink/ink1092.xml"/><Relationship Id="rId938" Type="http://schemas.openxmlformats.org/officeDocument/2006/relationships/customXml" Target="../ink/ink1141.xml"/><Relationship Id="rId67" Type="http://schemas.openxmlformats.org/officeDocument/2006/relationships/image" Target="../media/image698.png"/><Relationship Id="rId272" Type="http://schemas.openxmlformats.org/officeDocument/2006/relationships/customXml" Target="../ink/ink807.xml"/><Relationship Id="rId577" Type="http://schemas.openxmlformats.org/officeDocument/2006/relationships/image" Target="../media/image952.png"/><Relationship Id="rId700" Type="http://schemas.openxmlformats.org/officeDocument/2006/relationships/customXml" Target="../ink/ink1021.xml"/><Relationship Id="rId132" Type="http://schemas.openxmlformats.org/officeDocument/2006/relationships/customXml" Target="../ink/ink737.xml"/><Relationship Id="rId784" Type="http://schemas.openxmlformats.org/officeDocument/2006/relationships/image" Target="../media/image1055.png"/><Relationship Id="rId437" Type="http://schemas.openxmlformats.org/officeDocument/2006/relationships/image" Target="../media/image882.png"/><Relationship Id="rId644" Type="http://schemas.openxmlformats.org/officeDocument/2006/relationships/customXml" Target="../ink/ink993.xml"/><Relationship Id="rId851" Type="http://schemas.openxmlformats.org/officeDocument/2006/relationships/image" Target="../media/image1088.png"/><Relationship Id="rId283" Type="http://schemas.openxmlformats.org/officeDocument/2006/relationships/image" Target="../media/image805.png"/><Relationship Id="rId490" Type="http://schemas.openxmlformats.org/officeDocument/2006/relationships/customXml" Target="../ink/ink916.xml"/><Relationship Id="rId504" Type="http://schemas.openxmlformats.org/officeDocument/2006/relationships/customXml" Target="../ink/ink923.xml"/><Relationship Id="rId711" Type="http://schemas.openxmlformats.org/officeDocument/2006/relationships/customXml" Target="../ink/ink1027.xml"/><Relationship Id="rId949" Type="http://schemas.openxmlformats.org/officeDocument/2006/relationships/image" Target="../media/image1137.png"/><Relationship Id="rId78" Type="http://schemas.openxmlformats.org/officeDocument/2006/relationships/customXml" Target="../ink/ink710.xml"/><Relationship Id="rId143" Type="http://schemas.openxmlformats.org/officeDocument/2006/relationships/image" Target="../media/image735.png"/><Relationship Id="rId350" Type="http://schemas.openxmlformats.org/officeDocument/2006/relationships/customXml" Target="../ink/ink846.xml"/><Relationship Id="rId588" Type="http://schemas.openxmlformats.org/officeDocument/2006/relationships/customXml" Target="../ink/ink965.xml"/><Relationship Id="rId795" Type="http://schemas.openxmlformats.org/officeDocument/2006/relationships/image" Target="../media/image1060.png"/><Relationship Id="rId809" Type="http://schemas.openxmlformats.org/officeDocument/2006/relationships/image" Target="../media/image1067.png"/><Relationship Id="rId9" Type="http://schemas.openxmlformats.org/officeDocument/2006/relationships/image" Target="../media/image669.png"/><Relationship Id="rId210" Type="http://schemas.openxmlformats.org/officeDocument/2006/relationships/customXml" Target="../ink/ink776.xml"/><Relationship Id="rId448" Type="http://schemas.openxmlformats.org/officeDocument/2006/relationships/customXml" Target="../ink/ink895.xml"/><Relationship Id="rId655" Type="http://schemas.openxmlformats.org/officeDocument/2006/relationships/image" Target="../media/image991.png"/><Relationship Id="rId862" Type="http://schemas.openxmlformats.org/officeDocument/2006/relationships/customXml" Target="../ink/ink1103.xml"/><Relationship Id="rId294" Type="http://schemas.openxmlformats.org/officeDocument/2006/relationships/customXml" Target="../ink/ink818.xml"/><Relationship Id="rId308" Type="http://schemas.openxmlformats.org/officeDocument/2006/relationships/customXml" Target="../ink/ink825.xml"/><Relationship Id="rId515" Type="http://schemas.openxmlformats.org/officeDocument/2006/relationships/image" Target="../media/image921.png"/><Relationship Id="rId722" Type="http://schemas.openxmlformats.org/officeDocument/2006/relationships/image" Target="../media/image1024.png"/><Relationship Id="rId89" Type="http://schemas.openxmlformats.org/officeDocument/2006/relationships/image" Target="../media/image708.png"/><Relationship Id="rId154" Type="http://schemas.openxmlformats.org/officeDocument/2006/relationships/customXml" Target="../ink/ink748.xml"/><Relationship Id="rId361" Type="http://schemas.openxmlformats.org/officeDocument/2006/relationships/image" Target="../media/image844.png"/><Relationship Id="rId599" Type="http://schemas.openxmlformats.org/officeDocument/2006/relationships/image" Target="../media/image963.png"/><Relationship Id="rId459" Type="http://schemas.openxmlformats.org/officeDocument/2006/relationships/image" Target="../media/image893.png"/><Relationship Id="rId666" Type="http://schemas.openxmlformats.org/officeDocument/2006/relationships/customXml" Target="../ink/ink1004.xml"/><Relationship Id="rId873" Type="http://schemas.openxmlformats.org/officeDocument/2006/relationships/image" Target="../media/image1099.png"/><Relationship Id="rId16" Type="http://schemas.openxmlformats.org/officeDocument/2006/relationships/customXml" Target="../ink/ink679.xml"/><Relationship Id="rId221" Type="http://schemas.openxmlformats.org/officeDocument/2006/relationships/image" Target="../media/image774.png"/><Relationship Id="rId319" Type="http://schemas.openxmlformats.org/officeDocument/2006/relationships/image" Target="../media/image823.png"/><Relationship Id="rId526" Type="http://schemas.openxmlformats.org/officeDocument/2006/relationships/customXml" Target="../ink/ink934.xml"/><Relationship Id="rId733" Type="http://schemas.openxmlformats.org/officeDocument/2006/relationships/customXml" Target="../ink/ink1038.xml"/><Relationship Id="rId940" Type="http://schemas.openxmlformats.org/officeDocument/2006/relationships/customXml" Target="../ink/ink1142.xml"/><Relationship Id="rId165" Type="http://schemas.openxmlformats.org/officeDocument/2006/relationships/image" Target="../media/image746.png"/><Relationship Id="rId372" Type="http://schemas.openxmlformats.org/officeDocument/2006/relationships/customXml" Target="../ink/ink857.xml"/><Relationship Id="rId677" Type="http://schemas.openxmlformats.org/officeDocument/2006/relationships/image" Target="../media/image1002.png"/><Relationship Id="rId800" Type="http://schemas.openxmlformats.org/officeDocument/2006/relationships/customXml" Target="../ink/ink1072.xml"/><Relationship Id="rId232" Type="http://schemas.openxmlformats.org/officeDocument/2006/relationships/customXml" Target="../ink/ink787.xml"/><Relationship Id="rId884" Type="http://schemas.openxmlformats.org/officeDocument/2006/relationships/customXml" Target="../ink/ink1114.xml"/><Relationship Id="rId27" Type="http://schemas.openxmlformats.org/officeDocument/2006/relationships/image" Target="../media/image678.png"/><Relationship Id="rId537" Type="http://schemas.openxmlformats.org/officeDocument/2006/relationships/image" Target="../media/image932.png"/><Relationship Id="rId744" Type="http://schemas.openxmlformats.org/officeDocument/2006/relationships/image" Target="../media/image1035.png"/><Relationship Id="rId951" Type="http://schemas.openxmlformats.org/officeDocument/2006/relationships/image" Target="../media/image1138.png"/><Relationship Id="rId80" Type="http://schemas.openxmlformats.org/officeDocument/2006/relationships/customXml" Target="../ink/ink711.xml"/><Relationship Id="rId176" Type="http://schemas.openxmlformats.org/officeDocument/2006/relationships/customXml" Target="../ink/ink759.xml"/><Relationship Id="rId383" Type="http://schemas.openxmlformats.org/officeDocument/2006/relationships/image" Target="../media/image855.png"/><Relationship Id="rId590" Type="http://schemas.openxmlformats.org/officeDocument/2006/relationships/customXml" Target="../ink/ink966.xml"/><Relationship Id="rId604" Type="http://schemas.openxmlformats.org/officeDocument/2006/relationships/customXml" Target="../ink/ink973.xml"/><Relationship Id="rId811" Type="http://schemas.openxmlformats.org/officeDocument/2006/relationships/image" Target="../media/image1068.png"/><Relationship Id="rId243" Type="http://schemas.openxmlformats.org/officeDocument/2006/relationships/image" Target="../media/image785.png"/><Relationship Id="rId450" Type="http://schemas.openxmlformats.org/officeDocument/2006/relationships/customXml" Target="../ink/ink896.xml"/><Relationship Id="rId688" Type="http://schemas.openxmlformats.org/officeDocument/2006/relationships/customXml" Target="../ink/ink1015.xml"/><Relationship Id="rId895" Type="http://schemas.openxmlformats.org/officeDocument/2006/relationships/image" Target="../media/image1110.png"/><Relationship Id="rId909" Type="http://schemas.openxmlformats.org/officeDocument/2006/relationships/image" Target="../media/image1117.png"/><Relationship Id="rId38" Type="http://schemas.openxmlformats.org/officeDocument/2006/relationships/customXml" Target="../ink/ink690.xml"/><Relationship Id="rId103" Type="http://schemas.openxmlformats.org/officeDocument/2006/relationships/image" Target="../media/image715.png"/><Relationship Id="rId310" Type="http://schemas.openxmlformats.org/officeDocument/2006/relationships/customXml" Target="../ink/ink826.xml"/><Relationship Id="rId548" Type="http://schemas.openxmlformats.org/officeDocument/2006/relationships/customXml" Target="../ink/ink945.xml"/><Relationship Id="rId755" Type="http://schemas.openxmlformats.org/officeDocument/2006/relationships/customXml" Target="../ink/ink1049.xml"/><Relationship Id="rId962" Type="http://schemas.openxmlformats.org/officeDocument/2006/relationships/customXml" Target="../ink/ink1153.xml"/><Relationship Id="rId91" Type="http://schemas.openxmlformats.org/officeDocument/2006/relationships/image" Target="../media/image709.png"/><Relationship Id="rId187" Type="http://schemas.openxmlformats.org/officeDocument/2006/relationships/image" Target="../media/image757.png"/><Relationship Id="rId394" Type="http://schemas.openxmlformats.org/officeDocument/2006/relationships/customXml" Target="../ink/ink868.xml"/><Relationship Id="rId408" Type="http://schemas.openxmlformats.org/officeDocument/2006/relationships/customXml" Target="../ink/ink875.xml"/><Relationship Id="rId615" Type="http://schemas.openxmlformats.org/officeDocument/2006/relationships/image" Target="../media/image971.png"/><Relationship Id="rId822" Type="http://schemas.openxmlformats.org/officeDocument/2006/relationships/customXml" Target="../ink/ink1083.xml"/><Relationship Id="rId254" Type="http://schemas.openxmlformats.org/officeDocument/2006/relationships/customXml" Target="../ink/ink798.xml"/><Relationship Id="rId699" Type="http://schemas.openxmlformats.org/officeDocument/2006/relationships/image" Target="../media/image1013.png"/><Relationship Id="rId49" Type="http://schemas.openxmlformats.org/officeDocument/2006/relationships/image" Target="../media/image689.png"/><Relationship Id="rId114" Type="http://schemas.openxmlformats.org/officeDocument/2006/relationships/customXml" Target="../ink/ink728.xml"/><Relationship Id="rId461" Type="http://schemas.openxmlformats.org/officeDocument/2006/relationships/image" Target="../media/image894.png"/><Relationship Id="rId559" Type="http://schemas.openxmlformats.org/officeDocument/2006/relationships/image" Target="../media/image943.png"/><Relationship Id="rId766" Type="http://schemas.openxmlformats.org/officeDocument/2006/relationships/image" Target="../media/image1046.png"/><Relationship Id="rId198" Type="http://schemas.openxmlformats.org/officeDocument/2006/relationships/customXml" Target="../ink/ink770.xml"/><Relationship Id="rId321" Type="http://schemas.openxmlformats.org/officeDocument/2006/relationships/image" Target="../media/image824.png"/><Relationship Id="rId419" Type="http://schemas.openxmlformats.org/officeDocument/2006/relationships/image" Target="../media/image873.png"/><Relationship Id="rId626" Type="http://schemas.openxmlformats.org/officeDocument/2006/relationships/customXml" Target="../ink/ink984.xml"/><Relationship Id="rId973" Type="http://schemas.openxmlformats.org/officeDocument/2006/relationships/image" Target="../media/image1149.png"/><Relationship Id="rId833" Type="http://schemas.openxmlformats.org/officeDocument/2006/relationships/image" Target="../media/image1079.png"/><Relationship Id="rId265" Type="http://schemas.openxmlformats.org/officeDocument/2006/relationships/image" Target="../media/image796.png"/><Relationship Id="rId472" Type="http://schemas.openxmlformats.org/officeDocument/2006/relationships/customXml" Target="../ink/ink907.xml"/><Relationship Id="rId900" Type="http://schemas.openxmlformats.org/officeDocument/2006/relationships/customXml" Target="../ink/ink1122.xml"/><Relationship Id="rId125" Type="http://schemas.openxmlformats.org/officeDocument/2006/relationships/image" Target="../media/image726.png"/><Relationship Id="rId332" Type="http://schemas.openxmlformats.org/officeDocument/2006/relationships/customXml" Target="../ink/ink837.xml"/><Relationship Id="rId777" Type="http://schemas.openxmlformats.org/officeDocument/2006/relationships/customXml" Target="../ink/ink1060.xml"/><Relationship Id="rId637" Type="http://schemas.openxmlformats.org/officeDocument/2006/relationships/image" Target="../media/image982.png"/><Relationship Id="rId844" Type="http://schemas.openxmlformats.org/officeDocument/2006/relationships/customXml" Target="../ink/ink1094.xml"/><Relationship Id="rId276" Type="http://schemas.openxmlformats.org/officeDocument/2006/relationships/customXml" Target="../ink/ink809.xml"/><Relationship Id="rId483" Type="http://schemas.openxmlformats.org/officeDocument/2006/relationships/image" Target="../media/image905.png"/><Relationship Id="rId690" Type="http://schemas.openxmlformats.org/officeDocument/2006/relationships/customXml" Target="../ink/ink1016.xml"/><Relationship Id="rId704" Type="http://schemas.openxmlformats.org/officeDocument/2006/relationships/customXml" Target="../ink/ink1023.xml"/><Relationship Id="rId911" Type="http://schemas.openxmlformats.org/officeDocument/2006/relationships/image" Target="../media/image1118.png"/><Relationship Id="rId40" Type="http://schemas.openxmlformats.org/officeDocument/2006/relationships/customXml" Target="../ink/ink691.xml"/><Relationship Id="rId136" Type="http://schemas.openxmlformats.org/officeDocument/2006/relationships/customXml" Target="../ink/ink739.xml"/><Relationship Id="rId343" Type="http://schemas.openxmlformats.org/officeDocument/2006/relationships/image" Target="../media/image835.png"/><Relationship Id="rId550" Type="http://schemas.openxmlformats.org/officeDocument/2006/relationships/customXml" Target="../ink/ink946.xml"/><Relationship Id="rId788" Type="http://schemas.openxmlformats.org/officeDocument/2006/relationships/image" Target="../media/image1057.png"/><Relationship Id="rId203" Type="http://schemas.openxmlformats.org/officeDocument/2006/relationships/image" Target="../media/image765.png"/><Relationship Id="rId648" Type="http://schemas.openxmlformats.org/officeDocument/2006/relationships/customXml" Target="../ink/ink995.xml"/><Relationship Id="rId855" Type="http://schemas.openxmlformats.org/officeDocument/2006/relationships/image" Target="../media/image1090.png"/><Relationship Id="rId287" Type="http://schemas.openxmlformats.org/officeDocument/2006/relationships/image" Target="../media/image807.png"/><Relationship Id="rId410" Type="http://schemas.openxmlformats.org/officeDocument/2006/relationships/customXml" Target="../ink/ink876.xml"/><Relationship Id="rId494" Type="http://schemas.openxmlformats.org/officeDocument/2006/relationships/customXml" Target="../ink/ink918.xml"/><Relationship Id="rId508" Type="http://schemas.openxmlformats.org/officeDocument/2006/relationships/customXml" Target="../ink/ink925.xml"/><Relationship Id="rId715" Type="http://schemas.openxmlformats.org/officeDocument/2006/relationships/customXml" Target="../ink/ink1029.xml"/><Relationship Id="rId922" Type="http://schemas.openxmlformats.org/officeDocument/2006/relationships/customXml" Target="../ink/ink1133.xml"/><Relationship Id="rId147" Type="http://schemas.openxmlformats.org/officeDocument/2006/relationships/image" Target="../media/image737.png"/><Relationship Id="rId354" Type="http://schemas.openxmlformats.org/officeDocument/2006/relationships/customXml" Target="../ink/ink848.xml"/><Relationship Id="rId799" Type="http://schemas.openxmlformats.org/officeDocument/2006/relationships/image" Target="../media/image1062.png"/><Relationship Id="rId51" Type="http://schemas.openxmlformats.org/officeDocument/2006/relationships/image" Target="../media/image690.png"/><Relationship Id="rId561" Type="http://schemas.openxmlformats.org/officeDocument/2006/relationships/image" Target="../media/image944.png"/><Relationship Id="rId659" Type="http://schemas.openxmlformats.org/officeDocument/2006/relationships/image" Target="../media/image993.png"/><Relationship Id="rId866" Type="http://schemas.openxmlformats.org/officeDocument/2006/relationships/customXml" Target="../ink/ink1105.xml"/><Relationship Id="rId214" Type="http://schemas.openxmlformats.org/officeDocument/2006/relationships/customXml" Target="../ink/ink778.xml"/><Relationship Id="rId298" Type="http://schemas.openxmlformats.org/officeDocument/2006/relationships/customXml" Target="../ink/ink820.xml"/><Relationship Id="rId421" Type="http://schemas.openxmlformats.org/officeDocument/2006/relationships/image" Target="../media/image874.png"/><Relationship Id="rId519" Type="http://schemas.openxmlformats.org/officeDocument/2006/relationships/image" Target="../media/image923.png"/><Relationship Id="rId158" Type="http://schemas.openxmlformats.org/officeDocument/2006/relationships/customXml" Target="../ink/ink750.xml"/><Relationship Id="rId726" Type="http://schemas.openxmlformats.org/officeDocument/2006/relationships/image" Target="../media/image1026.png"/><Relationship Id="rId933" Type="http://schemas.openxmlformats.org/officeDocument/2006/relationships/image" Target="../media/image1129.png"/><Relationship Id="rId62" Type="http://schemas.openxmlformats.org/officeDocument/2006/relationships/customXml" Target="../ink/ink702.xml"/><Relationship Id="rId365" Type="http://schemas.openxmlformats.org/officeDocument/2006/relationships/image" Target="../media/image846.png"/><Relationship Id="rId572" Type="http://schemas.openxmlformats.org/officeDocument/2006/relationships/customXml" Target="../ink/ink957.xml"/><Relationship Id="rId225" Type="http://schemas.openxmlformats.org/officeDocument/2006/relationships/image" Target="../media/image776.png"/><Relationship Id="rId432" Type="http://schemas.openxmlformats.org/officeDocument/2006/relationships/customXml" Target="../ink/ink887.xml"/><Relationship Id="rId877" Type="http://schemas.openxmlformats.org/officeDocument/2006/relationships/image" Target="../media/image1101.png"/><Relationship Id="rId737" Type="http://schemas.openxmlformats.org/officeDocument/2006/relationships/customXml" Target="../ink/ink1040.xml"/><Relationship Id="rId944" Type="http://schemas.openxmlformats.org/officeDocument/2006/relationships/customXml" Target="../ink/ink1144.xml"/><Relationship Id="rId73" Type="http://schemas.openxmlformats.org/officeDocument/2006/relationships/image" Target="../media/image701.png"/><Relationship Id="rId169" Type="http://schemas.openxmlformats.org/officeDocument/2006/relationships/image" Target="../media/image748.png"/><Relationship Id="rId376" Type="http://schemas.openxmlformats.org/officeDocument/2006/relationships/customXml" Target="../ink/ink859.xml"/><Relationship Id="rId583" Type="http://schemas.openxmlformats.org/officeDocument/2006/relationships/image" Target="../media/image955.png"/><Relationship Id="rId790" Type="http://schemas.openxmlformats.org/officeDocument/2006/relationships/customXml" Target="../ink/ink1067.xml"/><Relationship Id="rId804" Type="http://schemas.openxmlformats.org/officeDocument/2006/relationships/customXml" Target="../ink/ink1074.xml"/><Relationship Id="rId4" Type="http://schemas.openxmlformats.org/officeDocument/2006/relationships/image" Target="../media/image667.png"/><Relationship Id="rId236" Type="http://schemas.openxmlformats.org/officeDocument/2006/relationships/customXml" Target="../ink/ink789.xml"/><Relationship Id="rId443" Type="http://schemas.openxmlformats.org/officeDocument/2006/relationships/image" Target="../media/image885.png"/><Relationship Id="rId650" Type="http://schemas.openxmlformats.org/officeDocument/2006/relationships/customXml" Target="../ink/ink996.xml"/><Relationship Id="rId888" Type="http://schemas.openxmlformats.org/officeDocument/2006/relationships/customXml" Target="../ink/ink1116.xml"/><Relationship Id="rId303" Type="http://schemas.openxmlformats.org/officeDocument/2006/relationships/image" Target="../media/image815.png"/><Relationship Id="rId748" Type="http://schemas.openxmlformats.org/officeDocument/2006/relationships/image" Target="../media/image1037.png"/><Relationship Id="rId955" Type="http://schemas.openxmlformats.org/officeDocument/2006/relationships/image" Target="../media/image1140.png"/><Relationship Id="rId84" Type="http://schemas.openxmlformats.org/officeDocument/2006/relationships/customXml" Target="../ink/ink713.xml"/><Relationship Id="rId387" Type="http://schemas.openxmlformats.org/officeDocument/2006/relationships/image" Target="../media/image857.png"/><Relationship Id="rId510" Type="http://schemas.openxmlformats.org/officeDocument/2006/relationships/customXml" Target="../ink/ink926.xml"/><Relationship Id="rId594" Type="http://schemas.openxmlformats.org/officeDocument/2006/relationships/customXml" Target="../ink/ink968.xml"/><Relationship Id="rId608" Type="http://schemas.openxmlformats.org/officeDocument/2006/relationships/customXml" Target="../ink/ink975.xml"/><Relationship Id="rId815" Type="http://schemas.openxmlformats.org/officeDocument/2006/relationships/image" Target="../media/image1070.png"/><Relationship Id="rId247" Type="http://schemas.openxmlformats.org/officeDocument/2006/relationships/image" Target="../media/image787.png"/><Relationship Id="rId899" Type="http://schemas.openxmlformats.org/officeDocument/2006/relationships/image" Target="../media/image1112.png"/><Relationship Id="rId107" Type="http://schemas.openxmlformats.org/officeDocument/2006/relationships/image" Target="../media/image717.png"/><Relationship Id="rId454" Type="http://schemas.openxmlformats.org/officeDocument/2006/relationships/customXml" Target="../ink/ink898.xml"/><Relationship Id="rId661" Type="http://schemas.openxmlformats.org/officeDocument/2006/relationships/image" Target="../media/image994.png"/><Relationship Id="rId759" Type="http://schemas.openxmlformats.org/officeDocument/2006/relationships/customXml" Target="../ink/ink1051.xml"/><Relationship Id="rId966" Type="http://schemas.openxmlformats.org/officeDocument/2006/relationships/customXml" Target="../ink/ink1155.xml"/><Relationship Id="rId11" Type="http://schemas.openxmlformats.org/officeDocument/2006/relationships/image" Target="../media/image670.png"/><Relationship Id="rId314" Type="http://schemas.openxmlformats.org/officeDocument/2006/relationships/customXml" Target="../ink/ink828.xml"/><Relationship Id="rId398" Type="http://schemas.openxmlformats.org/officeDocument/2006/relationships/customXml" Target="../ink/ink870.xml"/><Relationship Id="rId521" Type="http://schemas.openxmlformats.org/officeDocument/2006/relationships/image" Target="../media/image924.png"/><Relationship Id="rId619" Type="http://schemas.openxmlformats.org/officeDocument/2006/relationships/image" Target="../media/image973.png"/><Relationship Id="rId95" Type="http://schemas.openxmlformats.org/officeDocument/2006/relationships/image" Target="../media/image711.png"/><Relationship Id="rId160" Type="http://schemas.openxmlformats.org/officeDocument/2006/relationships/customXml" Target="../ink/ink751.xml"/><Relationship Id="rId826" Type="http://schemas.openxmlformats.org/officeDocument/2006/relationships/customXml" Target="../ink/ink1085.xml"/><Relationship Id="rId258" Type="http://schemas.openxmlformats.org/officeDocument/2006/relationships/customXml" Target="../ink/ink800.xml"/><Relationship Id="rId465" Type="http://schemas.openxmlformats.org/officeDocument/2006/relationships/image" Target="../media/image896.png"/><Relationship Id="rId672" Type="http://schemas.openxmlformats.org/officeDocument/2006/relationships/customXml" Target="../ink/ink1007.xml"/><Relationship Id="rId22" Type="http://schemas.openxmlformats.org/officeDocument/2006/relationships/customXml" Target="../ink/ink682.xml"/><Relationship Id="rId118" Type="http://schemas.openxmlformats.org/officeDocument/2006/relationships/customXml" Target="../ink/ink730.xml"/><Relationship Id="rId325" Type="http://schemas.openxmlformats.org/officeDocument/2006/relationships/image" Target="../media/image826.png"/><Relationship Id="rId532" Type="http://schemas.openxmlformats.org/officeDocument/2006/relationships/customXml" Target="../ink/ink937.xml"/><Relationship Id="rId977" Type="http://schemas.openxmlformats.org/officeDocument/2006/relationships/image" Target="../media/image1151.png"/><Relationship Id="rId171" Type="http://schemas.openxmlformats.org/officeDocument/2006/relationships/image" Target="../media/image749.png"/><Relationship Id="rId837" Type="http://schemas.openxmlformats.org/officeDocument/2006/relationships/image" Target="../media/image1081.png"/><Relationship Id="rId269" Type="http://schemas.openxmlformats.org/officeDocument/2006/relationships/image" Target="../media/image798.png"/><Relationship Id="rId476" Type="http://schemas.openxmlformats.org/officeDocument/2006/relationships/customXml" Target="../ink/ink909.xml"/><Relationship Id="rId683" Type="http://schemas.openxmlformats.org/officeDocument/2006/relationships/image" Target="../media/image1005.png"/><Relationship Id="rId890" Type="http://schemas.openxmlformats.org/officeDocument/2006/relationships/customXml" Target="../ink/ink1117.xml"/><Relationship Id="rId904" Type="http://schemas.openxmlformats.org/officeDocument/2006/relationships/customXml" Target="../ink/ink1124.xml"/><Relationship Id="rId33" Type="http://schemas.openxmlformats.org/officeDocument/2006/relationships/image" Target="../media/image681.png"/><Relationship Id="rId129" Type="http://schemas.openxmlformats.org/officeDocument/2006/relationships/image" Target="../media/image728.png"/><Relationship Id="rId336" Type="http://schemas.openxmlformats.org/officeDocument/2006/relationships/customXml" Target="../ink/ink839.xml"/><Relationship Id="rId543" Type="http://schemas.openxmlformats.org/officeDocument/2006/relationships/image" Target="../media/image935.png"/><Relationship Id="rId182" Type="http://schemas.openxmlformats.org/officeDocument/2006/relationships/customXml" Target="../ink/ink762.xml"/><Relationship Id="rId403" Type="http://schemas.openxmlformats.org/officeDocument/2006/relationships/image" Target="../media/image865.png"/><Relationship Id="rId750" Type="http://schemas.openxmlformats.org/officeDocument/2006/relationships/image" Target="../media/image1038.png"/><Relationship Id="rId848" Type="http://schemas.openxmlformats.org/officeDocument/2006/relationships/customXml" Target="../ink/ink1096.xml"/><Relationship Id="rId487" Type="http://schemas.openxmlformats.org/officeDocument/2006/relationships/image" Target="../media/image907.png"/><Relationship Id="rId610" Type="http://schemas.openxmlformats.org/officeDocument/2006/relationships/customXml" Target="../ink/ink976.xml"/><Relationship Id="rId694" Type="http://schemas.openxmlformats.org/officeDocument/2006/relationships/customXml" Target="../ink/ink1018.xml"/><Relationship Id="rId708" Type="http://schemas.openxmlformats.org/officeDocument/2006/relationships/customXml" Target="../ink/ink1025.xml"/><Relationship Id="rId915" Type="http://schemas.openxmlformats.org/officeDocument/2006/relationships/image" Target="../media/image1120.png"/><Relationship Id="rId347" Type="http://schemas.openxmlformats.org/officeDocument/2006/relationships/image" Target="../media/image837.png"/><Relationship Id="rId44" Type="http://schemas.openxmlformats.org/officeDocument/2006/relationships/customXml" Target="../ink/ink693.xml"/><Relationship Id="rId554" Type="http://schemas.openxmlformats.org/officeDocument/2006/relationships/customXml" Target="../ink/ink948.xml"/><Relationship Id="rId761" Type="http://schemas.openxmlformats.org/officeDocument/2006/relationships/customXml" Target="../ink/ink1052.xml"/><Relationship Id="rId859" Type="http://schemas.openxmlformats.org/officeDocument/2006/relationships/image" Target="../media/image1092.png"/><Relationship Id="rId193" Type="http://schemas.openxmlformats.org/officeDocument/2006/relationships/image" Target="../media/image760.png"/><Relationship Id="rId207" Type="http://schemas.openxmlformats.org/officeDocument/2006/relationships/image" Target="../media/image767.png"/><Relationship Id="rId414" Type="http://schemas.openxmlformats.org/officeDocument/2006/relationships/customXml" Target="../ink/ink878.xml"/><Relationship Id="rId498" Type="http://schemas.openxmlformats.org/officeDocument/2006/relationships/customXml" Target="../ink/ink920.xml"/><Relationship Id="rId621" Type="http://schemas.openxmlformats.org/officeDocument/2006/relationships/image" Target="../media/image974.png"/><Relationship Id="rId260" Type="http://schemas.openxmlformats.org/officeDocument/2006/relationships/customXml" Target="../ink/ink801.xml"/><Relationship Id="rId719" Type="http://schemas.openxmlformats.org/officeDocument/2006/relationships/customXml" Target="../ink/ink1031.xml"/><Relationship Id="rId926" Type="http://schemas.openxmlformats.org/officeDocument/2006/relationships/customXml" Target="../ink/ink1135.xml"/><Relationship Id="rId55" Type="http://schemas.openxmlformats.org/officeDocument/2006/relationships/image" Target="../media/image692.png"/><Relationship Id="rId120" Type="http://schemas.openxmlformats.org/officeDocument/2006/relationships/customXml" Target="../ink/ink731.xml"/><Relationship Id="rId358" Type="http://schemas.openxmlformats.org/officeDocument/2006/relationships/customXml" Target="../ink/ink850.xml"/><Relationship Id="rId565" Type="http://schemas.openxmlformats.org/officeDocument/2006/relationships/image" Target="../media/image946.png"/><Relationship Id="rId772" Type="http://schemas.openxmlformats.org/officeDocument/2006/relationships/image" Target="../media/image1049.png"/><Relationship Id="rId218" Type="http://schemas.openxmlformats.org/officeDocument/2006/relationships/customXml" Target="../ink/ink780.xml"/><Relationship Id="rId425" Type="http://schemas.openxmlformats.org/officeDocument/2006/relationships/image" Target="../media/image876.png"/><Relationship Id="rId632" Type="http://schemas.openxmlformats.org/officeDocument/2006/relationships/customXml" Target="../ink/ink987.xml"/><Relationship Id="rId271" Type="http://schemas.openxmlformats.org/officeDocument/2006/relationships/image" Target="../media/image799.png"/><Relationship Id="rId937" Type="http://schemas.openxmlformats.org/officeDocument/2006/relationships/image" Target="../media/image1131.png"/><Relationship Id="rId66" Type="http://schemas.openxmlformats.org/officeDocument/2006/relationships/customXml" Target="../ink/ink704.xml"/><Relationship Id="rId131" Type="http://schemas.openxmlformats.org/officeDocument/2006/relationships/image" Target="../media/image729.png"/><Relationship Id="rId369" Type="http://schemas.openxmlformats.org/officeDocument/2006/relationships/image" Target="../media/image848.png"/><Relationship Id="rId576" Type="http://schemas.openxmlformats.org/officeDocument/2006/relationships/customXml" Target="../ink/ink959.xml"/><Relationship Id="rId783" Type="http://schemas.openxmlformats.org/officeDocument/2006/relationships/customXml" Target="../ink/ink1063.xml"/><Relationship Id="rId229" Type="http://schemas.openxmlformats.org/officeDocument/2006/relationships/image" Target="../media/image778.png"/><Relationship Id="rId436" Type="http://schemas.openxmlformats.org/officeDocument/2006/relationships/customXml" Target="../ink/ink889.xml"/><Relationship Id="rId643" Type="http://schemas.openxmlformats.org/officeDocument/2006/relationships/image" Target="../media/image985.png"/><Relationship Id="rId850" Type="http://schemas.openxmlformats.org/officeDocument/2006/relationships/customXml" Target="../ink/ink1097.xml"/><Relationship Id="rId948" Type="http://schemas.openxmlformats.org/officeDocument/2006/relationships/customXml" Target="../ink/ink1146.xml"/><Relationship Id="rId77" Type="http://schemas.openxmlformats.org/officeDocument/2006/relationships/image" Target="../media/image360.png"/><Relationship Id="rId282" Type="http://schemas.openxmlformats.org/officeDocument/2006/relationships/customXml" Target="../ink/ink812.xml"/><Relationship Id="rId503" Type="http://schemas.openxmlformats.org/officeDocument/2006/relationships/image" Target="../media/image915.png"/><Relationship Id="rId587" Type="http://schemas.openxmlformats.org/officeDocument/2006/relationships/image" Target="../media/image957.png"/><Relationship Id="rId710" Type="http://schemas.openxmlformats.org/officeDocument/2006/relationships/image" Target="../media/image1018.png"/><Relationship Id="rId808" Type="http://schemas.openxmlformats.org/officeDocument/2006/relationships/customXml" Target="../ink/ink1076.xml"/><Relationship Id="rId8" Type="http://schemas.openxmlformats.org/officeDocument/2006/relationships/customXml" Target="../ink/ink675.xml"/><Relationship Id="rId142" Type="http://schemas.openxmlformats.org/officeDocument/2006/relationships/customXml" Target="../ink/ink742.xml"/><Relationship Id="rId447" Type="http://schemas.openxmlformats.org/officeDocument/2006/relationships/image" Target="../media/image887.png"/><Relationship Id="rId794" Type="http://schemas.openxmlformats.org/officeDocument/2006/relationships/customXml" Target="../ink/ink1069.xml"/><Relationship Id="rId654" Type="http://schemas.openxmlformats.org/officeDocument/2006/relationships/customXml" Target="../ink/ink998.xml"/><Relationship Id="rId861" Type="http://schemas.openxmlformats.org/officeDocument/2006/relationships/image" Target="../media/image1093.png"/><Relationship Id="rId959" Type="http://schemas.openxmlformats.org/officeDocument/2006/relationships/image" Target="../media/image1142.png"/><Relationship Id="rId293" Type="http://schemas.openxmlformats.org/officeDocument/2006/relationships/image" Target="../media/image810.png"/><Relationship Id="rId307" Type="http://schemas.openxmlformats.org/officeDocument/2006/relationships/image" Target="../media/image817.png"/><Relationship Id="rId514" Type="http://schemas.openxmlformats.org/officeDocument/2006/relationships/customXml" Target="../ink/ink928.xml"/><Relationship Id="rId721" Type="http://schemas.openxmlformats.org/officeDocument/2006/relationships/customXml" Target="../ink/ink1032.xml"/><Relationship Id="rId88" Type="http://schemas.openxmlformats.org/officeDocument/2006/relationships/customXml" Target="../ink/ink715.xml"/><Relationship Id="rId153" Type="http://schemas.openxmlformats.org/officeDocument/2006/relationships/image" Target="../media/image740.png"/><Relationship Id="rId360" Type="http://schemas.openxmlformats.org/officeDocument/2006/relationships/customXml" Target="../ink/ink851.xml"/><Relationship Id="rId598" Type="http://schemas.openxmlformats.org/officeDocument/2006/relationships/customXml" Target="../ink/ink970.xml"/><Relationship Id="rId819" Type="http://schemas.openxmlformats.org/officeDocument/2006/relationships/image" Target="../media/image1072.png"/><Relationship Id="rId220" Type="http://schemas.openxmlformats.org/officeDocument/2006/relationships/customXml" Target="../ink/ink781.xml"/><Relationship Id="rId458" Type="http://schemas.openxmlformats.org/officeDocument/2006/relationships/customXml" Target="../ink/ink900.xml"/><Relationship Id="rId665" Type="http://schemas.openxmlformats.org/officeDocument/2006/relationships/image" Target="../media/image996.png"/><Relationship Id="rId872" Type="http://schemas.openxmlformats.org/officeDocument/2006/relationships/customXml" Target="../ink/ink1108.xml"/><Relationship Id="rId15" Type="http://schemas.openxmlformats.org/officeDocument/2006/relationships/image" Target="../media/image672.png"/><Relationship Id="rId318" Type="http://schemas.openxmlformats.org/officeDocument/2006/relationships/customXml" Target="../ink/ink830.xml"/><Relationship Id="rId525" Type="http://schemas.openxmlformats.org/officeDocument/2006/relationships/image" Target="../media/image926.png"/><Relationship Id="rId732" Type="http://schemas.openxmlformats.org/officeDocument/2006/relationships/image" Target="../media/image1029.png"/><Relationship Id="rId99" Type="http://schemas.openxmlformats.org/officeDocument/2006/relationships/image" Target="../media/image713.png"/><Relationship Id="rId164" Type="http://schemas.openxmlformats.org/officeDocument/2006/relationships/customXml" Target="../ink/ink753.xml"/><Relationship Id="rId371" Type="http://schemas.openxmlformats.org/officeDocument/2006/relationships/image" Target="../media/image849.png"/><Relationship Id="rId469" Type="http://schemas.openxmlformats.org/officeDocument/2006/relationships/image" Target="../media/image898.png"/><Relationship Id="rId676" Type="http://schemas.openxmlformats.org/officeDocument/2006/relationships/customXml" Target="../ink/ink1009.xml"/><Relationship Id="rId883" Type="http://schemas.openxmlformats.org/officeDocument/2006/relationships/image" Target="../media/image1104.png"/><Relationship Id="rId26" Type="http://schemas.openxmlformats.org/officeDocument/2006/relationships/customXml" Target="../ink/ink684.xml"/><Relationship Id="rId231" Type="http://schemas.openxmlformats.org/officeDocument/2006/relationships/image" Target="../media/image779.png"/><Relationship Id="rId329" Type="http://schemas.openxmlformats.org/officeDocument/2006/relationships/image" Target="../media/image828.png"/><Relationship Id="rId536" Type="http://schemas.openxmlformats.org/officeDocument/2006/relationships/customXml" Target="../ink/ink939.xml"/><Relationship Id="rId175" Type="http://schemas.openxmlformats.org/officeDocument/2006/relationships/image" Target="../media/image751.png"/><Relationship Id="rId743" Type="http://schemas.openxmlformats.org/officeDocument/2006/relationships/customXml" Target="../ink/ink1043.xml"/><Relationship Id="rId950" Type="http://schemas.openxmlformats.org/officeDocument/2006/relationships/customXml" Target="../ink/ink1147.xml"/><Relationship Id="rId382" Type="http://schemas.openxmlformats.org/officeDocument/2006/relationships/customXml" Target="../ink/ink862.xml"/><Relationship Id="rId603" Type="http://schemas.openxmlformats.org/officeDocument/2006/relationships/image" Target="../media/image965.png"/><Relationship Id="rId687" Type="http://schemas.openxmlformats.org/officeDocument/2006/relationships/image" Target="../media/image1007.png"/><Relationship Id="rId810" Type="http://schemas.openxmlformats.org/officeDocument/2006/relationships/customXml" Target="../ink/ink1077.xml"/><Relationship Id="rId908" Type="http://schemas.openxmlformats.org/officeDocument/2006/relationships/customXml" Target="../ink/ink1126.xml"/><Relationship Id="rId242" Type="http://schemas.openxmlformats.org/officeDocument/2006/relationships/customXml" Target="../ink/ink792.xml"/><Relationship Id="rId894" Type="http://schemas.openxmlformats.org/officeDocument/2006/relationships/customXml" Target="../ink/ink1119.xml"/><Relationship Id="rId37" Type="http://schemas.openxmlformats.org/officeDocument/2006/relationships/image" Target="../media/image683.png"/><Relationship Id="rId102" Type="http://schemas.openxmlformats.org/officeDocument/2006/relationships/customXml" Target="../ink/ink722.xml"/><Relationship Id="rId547" Type="http://schemas.openxmlformats.org/officeDocument/2006/relationships/image" Target="../media/image937.png"/><Relationship Id="rId754" Type="http://schemas.openxmlformats.org/officeDocument/2006/relationships/image" Target="../media/image1040.png"/><Relationship Id="rId961" Type="http://schemas.openxmlformats.org/officeDocument/2006/relationships/image" Target="../media/image1143.png"/><Relationship Id="rId90" Type="http://schemas.openxmlformats.org/officeDocument/2006/relationships/customXml" Target="../ink/ink716.xml"/><Relationship Id="rId186" Type="http://schemas.openxmlformats.org/officeDocument/2006/relationships/customXml" Target="../ink/ink764.xml"/><Relationship Id="rId393" Type="http://schemas.openxmlformats.org/officeDocument/2006/relationships/image" Target="../media/image860.png"/><Relationship Id="rId407" Type="http://schemas.openxmlformats.org/officeDocument/2006/relationships/image" Target="../media/image867.png"/><Relationship Id="rId614" Type="http://schemas.openxmlformats.org/officeDocument/2006/relationships/customXml" Target="../ink/ink978.xml"/><Relationship Id="rId821" Type="http://schemas.openxmlformats.org/officeDocument/2006/relationships/image" Target="../media/image1073.png"/><Relationship Id="rId253" Type="http://schemas.openxmlformats.org/officeDocument/2006/relationships/image" Target="../media/image790.png"/><Relationship Id="rId460" Type="http://schemas.openxmlformats.org/officeDocument/2006/relationships/customXml" Target="../ink/ink901.xml"/><Relationship Id="rId698" Type="http://schemas.openxmlformats.org/officeDocument/2006/relationships/customXml" Target="../ink/ink1020.xml"/><Relationship Id="rId919" Type="http://schemas.openxmlformats.org/officeDocument/2006/relationships/image" Target="../media/image1122.png"/><Relationship Id="rId48" Type="http://schemas.openxmlformats.org/officeDocument/2006/relationships/customXml" Target="../ink/ink695.xml"/><Relationship Id="rId113" Type="http://schemas.openxmlformats.org/officeDocument/2006/relationships/image" Target="../media/image720.png"/><Relationship Id="rId320" Type="http://schemas.openxmlformats.org/officeDocument/2006/relationships/customXml" Target="../ink/ink831.xml"/><Relationship Id="rId558" Type="http://schemas.openxmlformats.org/officeDocument/2006/relationships/customXml" Target="../ink/ink950.xml"/><Relationship Id="rId765" Type="http://schemas.openxmlformats.org/officeDocument/2006/relationships/customXml" Target="../ink/ink1054.xml"/><Relationship Id="rId972" Type="http://schemas.openxmlformats.org/officeDocument/2006/relationships/customXml" Target="../ink/ink1158.xml"/><Relationship Id="rId197" Type="http://schemas.openxmlformats.org/officeDocument/2006/relationships/image" Target="../media/image762.png"/><Relationship Id="rId418" Type="http://schemas.openxmlformats.org/officeDocument/2006/relationships/customXml" Target="../ink/ink880.xml"/><Relationship Id="rId625" Type="http://schemas.openxmlformats.org/officeDocument/2006/relationships/image" Target="../media/image976.png"/><Relationship Id="rId832" Type="http://schemas.openxmlformats.org/officeDocument/2006/relationships/customXml" Target="../ink/ink1088.xml"/><Relationship Id="rId264" Type="http://schemas.openxmlformats.org/officeDocument/2006/relationships/customXml" Target="../ink/ink803.xml"/><Relationship Id="rId471" Type="http://schemas.openxmlformats.org/officeDocument/2006/relationships/image" Target="../media/image899.png"/><Relationship Id="rId59" Type="http://schemas.openxmlformats.org/officeDocument/2006/relationships/image" Target="../media/image694.png"/><Relationship Id="rId124" Type="http://schemas.openxmlformats.org/officeDocument/2006/relationships/customXml" Target="../ink/ink733.xml"/><Relationship Id="rId569" Type="http://schemas.openxmlformats.org/officeDocument/2006/relationships/image" Target="../media/image948.png"/><Relationship Id="rId776" Type="http://schemas.openxmlformats.org/officeDocument/2006/relationships/image" Target="../media/image1051.png"/><Relationship Id="rId331" Type="http://schemas.openxmlformats.org/officeDocument/2006/relationships/image" Target="../media/image829.png"/><Relationship Id="rId429" Type="http://schemas.openxmlformats.org/officeDocument/2006/relationships/image" Target="../media/image878.png"/><Relationship Id="rId636" Type="http://schemas.openxmlformats.org/officeDocument/2006/relationships/customXml" Target="../ink/ink989.xml"/><Relationship Id="rId843" Type="http://schemas.openxmlformats.org/officeDocument/2006/relationships/image" Target="../media/image1084.png"/><Relationship Id="rId275" Type="http://schemas.openxmlformats.org/officeDocument/2006/relationships/image" Target="../media/image801.png"/><Relationship Id="rId482" Type="http://schemas.openxmlformats.org/officeDocument/2006/relationships/customXml" Target="../ink/ink912.xml"/><Relationship Id="rId703" Type="http://schemas.openxmlformats.org/officeDocument/2006/relationships/image" Target="../media/image1015.png"/><Relationship Id="rId910" Type="http://schemas.openxmlformats.org/officeDocument/2006/relationships/customXml" Target="../ink/ink1127.xml"/><Relationship Id="rId135" Type="http://schemas.openxmlformats.org/officeDocument/2006/relationships/image" Target="../media/image731.png"/><Relationship Id="rId342" Type="http://schemas.openxmlformats.org/officeDocument/2006/relationships/customXml" Target="../ink/ink842.xml"/><Relationship Id="rId787" Type="http://schemas.openxmlformats.org/officeDocument/2006/relationships/customXml" Target="../ink/ink1065.xml"/><Relationship Id="rId202" Type="http://schemas.openxmlformats.org/officeDocument/2006/relationships/customXml" Target="../ink/ink772.xml"/><Relationship Id="rId647" Type="http://schemas.openxmlformats.org/officeDocument/2006/relationships/image" Target="../media/image987.png"/><Relationship Id="rId854" Type="http://schemas.openxmlformats.org/officeDocument/2006/relationships/customXml" Target="../ink/ink1099.xml"/><Relationship Id="rId286" Type="http://schemas.openxmlformats.org/officeDocument/2006/relationships/customXml" Target="../ink/ink814.xml"/><Relationship Id="rId493" Type="http://schemas.openxmlformats.org/officeDocument/2006/relationships/image" Target="../media/image910.png"/><Relationship Id="rId507" Type="http://schemas.openxmlformats.org/officeDocument/2006/relationships/image" Target="../media/image917.png"/><Relationship Id="rId714" Type="http://schemas.openxmlformats.org/officeDocument/2006/relationships/image" Target="../media/image1020.png"/><Relationship Id="rId921" Type="http://schemas.openxmlformats.org/officeDocument/2006/relationships/image" Target="../media/image1123.png"/><Relationship Id="rId50" Type="http://schemas.openxmlformats.org/officeDocument/2006/relationships/customXml" Target="../ink/ink696.xml"/><Relationship Id="rId146" Type="http://schemas.openxmlformats.org/officeDocument/2006/relationships/customXml" Target="../ink/ink744.xml"/><Relationship Id="rId353" Type="http://schemas.openxmlformats.org/officeDocument/2006/relationships/image" Target="../media/image840.png"/><Relationship Id="rId560" Type="http://schemas.openxmlformats.org/officeDocument/2006/relationships/customXml" Target="../ink/ink951.xml"/><Relationship Id="rId798" Type="http://schemas.openxmlformats.org/officeDocument/2006/relationships/customXml" Target="../ink/ink1071.xml"/><Relationship Id="rId213" Type="http://schemas.openxmlformats.org/officeDocument/2006/relationships/image" Target="../media/image770.png"/><Relationship Id="rId420" Type="http://schemas.openxmlformats.org/officeDocument/2006/relationships/customXml" Target="../ink/ink881.xml"/><Relationship Id="rId658" Type="http://schemas.openxmlformats.org/officeDocument/2006/relationships/customXml" Target="../ink/ink1000.xml"/><Relationship Id="rId865" Type="http://schemas.openxmlformats.org/officeDocument/2006/relationships/image" Target="../media/image1095.png"/><Relationship Id="rId297" Type="http://schemas.openxmlformats.org/officeDocument/2006/relationships/image" Target="../media/image812.png"/><Relationship Id="rId518" Type="http://schemas.openxmlformats.org/officeDocument/2006/relationships/customXml" Target="../ink/ink930.xml"/><Relationship Id="rId725" Type="http://schemas.openxmlformats.org/officeDocument/2006/relationships/customXml" Target="../ink/ink1034.xml"/><Relationship Id="rId932" Type="http://schemas.openxmlformats.org/officeDocument/2006/relationships/customXml" Target="../ink/ink1138.xml"/><Relationship Id="rId157" Type="http://schemas.openxmlformats.org/officeDocument/2006/relationships/image" Target="../media/image742.png"/><Relationship Id="rId364" Type="http://schemas.openxmlformats.org/officeDocument/2006/relationships/customXml" Target="../ink/ink85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8.png"/><Relationship Id="rId671" Type="http://schemas.openxmlformats.org/officeDocument/2006/relationships/image" Target="../media/image1481.png"/><Relationship Id="rId769" Type="http://schemas.openxmlformats.org/officeDocument/2006/relationships/image" Target="../media/image1530.png"/><Relationship Id="rId21" Type="http://schemas.openxmlformats.org/officeDocument/2006/relationships/image" Target="../media/image1160.png"/><Relationship Id="rId324" Type="http://schemas.openxmlformats.org/officeDocument/2006/relationships/customXml" Target="../ink/ink1321.xml"/><Relationship Id="rId531" Type="http://schemas.openxmlformats.org/officeDocument/2006/relationships/image" Target="../media/image1411.png"/><Relationship Id="rId629" Type="http://schemas.openxmlformats.org/officeDocument/2006/relationships/image" Target="../media/image1460.png"/><Relationship Id="rId170" Type="http://schemas.openxmlformats.org/officeDocument/2006/relationships/customXml" Target="../ink/ink1243.xml"/><Relationship Id="rId268" Type="http://schemas.openxmlformats.org/officeDocument/2006/relationships/customXml" Target="../ink/ink1292.xml"/><Relationship Id="rId475" Type="http://schemas.openxmlformats.org/officeDocument/2006/relationships/image" Target="../media/image1383.png"/><Relationship Id="rId682" Type="http://schemas.openxmlformats.org/officeDocument/2006/relationships/customXml" Target="../ink/ink1500.xml"/><Relationship Id="rId32" Type="http://schemas.openxmlformats.org/officeDocument/2006/relationships/customXml" Target="../ink/ink1174.xml"/><Relationship Id="rId128" Type="http://schemas.openxmlformats.org/officeDocument/2006/relationships/customXml" Target="../ink/ink1222.xml"/><Relationship Id="rId335" Type="http://schemas.openxmlformats.org/officeDocument/2006/relationships/image" Target="../media/image1314.png"/><Relationship Id="rId542" Type="http://schemas.openxmlformats.org/officeDocument/2006/relationships/customXml" Target="../ink/ink1430.xml"/><Relationship Id="rId181" Type="http://schemas.openxmlformats.org/officeDocument/2006/relationships/image" Target="../media/image1240.png"/><Relationship Id="rId402" Type="http://schemas.openxmlformats.org/officeDocument/2006/relationships/customXml" Target="../ink/ink1360.xml"/><Relationship Id="rId279" Type="http://schemas.openxmlformats.org/officeDocument/2006/relationships/image" Target="../media/image1288.png"/><Relationship Id="rId486" Type="http://schemas.openxmlformats.org/officeDocument/2006/relationships/customXml" Target="../ink/ink1402.xml"/><Relationship Id="rId693" Type="http://schemas.openxmlformats.org/officeDocument/2006/relationships/image" Target="../media/image1492.png"/><Relationship Id="rId707" Type="http://schemas.openxmlformats.org/officeDocument/2006/relationships/image" Target="../media/image1499.png"/><Relationship Id="rId43" Type="http://schemas.openxmlformats.org/officeDocument/2006/relationships/image" Target="../media/image1171.png"/><Relationship Id="rId139" Type="http://schemas.openxmlformats.org/officeDocument/2006/relationships/image" Target="../media/image1219.png"/><Relationship Id="rId346" Type="http://schemas.openxmlformats.org/officeDocument/2006/relationships/customXml" Target="../ink/ink1332.xml"/><Relationship Id="rId553" Type="http://schemas.openxmlformats.org/officeDocument/2006/relationships/image" Target="../media/image1422.png"/><Relationship Id="rId760" Type="http://schemas.openxmlformats.org/officeDocument/2006/relationships/customXml" Target="../ink/ink1539.xml"/><Relationship Id="rId192" Type="http://schemas.openxmlformats.org/officeDocument/2006/relationships/customXml" Target="../ink/ink1254.xml"/><Relationship Id="rId206" Type="http://schemas.openxmlformats.org/officeDocument/2006/relationships/customXml" Target="../ink/ink1261.xml"/><Relationship Id="rId413" Type="http://schemas.openxmlformats.org/officeDocument/2006/relationships/image" Target="../media/image1353.png"/><Relationship Id="rId497" Type="http://schemas.openxmlformats.org/officeDocument/2006/relationships/image" Target="../media/image1394.png"/><Relationship Id="rId620" Type="http://schemas.openxmlformats.org/officeDocument/2006/relationships/customXml" Target="../ink/ink1469.xml"/><Relationship Id="rId718" Type="http://schemas.openxmlformats.org/officeDocument/2006/relationships/customXml" Target="../ink/ink1518.xml"/><Relationship Id="rId357" Type="http://schemas.openxmlformats.org/officeDocument/2006/relationships/image" Target="../media/image1325.png"/><Relationship Id="rId54" Type="http://schemas.openxmlformats.org/officeDocument/2006/relationships/customXml" Target="../ink/ink1185.xml"/><Relationship Id="rId217" Type="http://schemas.openxmlformats.org/officeDocument/2006/relationships/image" Target="../media/image739.png"/><Relationship Id="rId564" Type="http://schemas.openxmlformats.org/officeDocument/2006/relationships/customXml" Target="../ink/ink1441.xml"/><Relationship Id="rId771" Type="http://schemas.openxmlformats.org/officeDocument/2006/relationships/image" Target="../media/image1531.png"/><Relationship Id="rId424" Type="http://schemas.openxmlformats.org/officeDocument/2006/relationships/customXml" Target="../ink/ink1371.xml"/><Relationship Id="rId631" Type="http://schemas.openxmlformats.org/officeDocument/2006/relationships/image" Target="../media/image1461.png"/><Relationship Id="rId729" Type="http://schemas.openxmlformats.org/officeDocument/2006/relationships/image" Target="../media/image1510.png"/><Relationship Id="rId270" Type="http://schemas.openxmlformats.org/officeDocument/2006/relationships/customXml" Target="../ink/ink1293.xml"/><Relationship Id="rId65" Type="http://schemas.openxmlformats.org/officeDocument/2006/relationships/image" Target="../media/image1182.png"/><Relationship Id="rId130" Type="http://schemas.openxmlformats.org/officeDocument/2006/relationships/customXml" Target="../ink/ink1223.xml"/><Relationship Id="rId368" Type="http://schemas.openxmlformats.org/officeDocument/2006/relationships/customXml" Target="../ink/ink1343.xml"/><Relationship Id="rId575" Type="http://schemas.openxmlformats.org/officeDocument/2006/relationships/image" Target="../media/image1433.png"/><Relationship Id="rId228" Type="http://schemas.openxmlformats.org/officeDocument/2006/relationships/customXml" Target="../ink/ink1272.xml"/><Relationship Id="rId435" Type="http://schemas.openxmlformats.org/officeDocument/2006/relationships/image" Target="../media/image1363.png"/><Relationship Id="rId642" Type="http://schemas.openxmlformats.org/officeDocument/2006/relationships/customXml" Target="../ink/ink1480.xml"/><Relationship Id="rId281" Type="http://schemas.openxmlformats.org/officeDocument/2006/relationships/image" Target="../media/image1289.png"/><Relationship Id="rId502" Type="http://schemas.openxmlformats.org/officeDocument/2006/relationships/customXml" Target="../ink/ink1410.xml"/><Relationship Id="rId76" Type="http://schemas.openxmlformats.org/officeDocument/2006/relationships/customXml" Target="../ink/ink1196.xml"/><Relationship Id="rId141" Type="http://schemas.openxmlformats.org/officeDocument/2006/relationships/image" Target="../media/image1220.png"/><Relationship Id="rId379" Type="http://schemas.openxmlformats.org/officeDocument/2006/relationships/image" Target="../media/image1336.png"/><Relationship Id="rId586" Type="http://schemas.openxmlformats.org/officeDocument/2006/relationships/customXml" Target="../ink/ink1452.xml"/><Relationship Id="rId7" Type="http://schemas.openxmlformats.org/officeDocument/2006/relationships/image" Target="../media/image1153.png"/><Relationship Id="rId239" Type="http://schemas.openxmlformats.org/officeDocument/2006/relationships/image" Target="../media/image1268.png"/><Relationship Id="rId446" Type="http://schemas.openxmlformats.org/officeDocument/2006/relationships/customXml" Target="../ink/ink1382.xml"/><Relationship Id="rId653" Type="http://schemas.openxmlformats.org/officeDocument/2006/relationships/image" Target="../media/image1472.png"/><Relationship Id="rId292" Type="http://schemas.openxmlformats.org/officeDocument/2006/relationships/customXml" Target="../ink/ink1304.xml"/><Relationship Id="rId306" Type="http://schemas.openxmlformats.org/officeDocument/2006/relationships/image" Target="../media/image1300.png"/><Relationship Id="rId87" Type="http://schemas.openxmlformats.org/officeDocument/2006/relationships/image" Target="../media/image1193.png"/><Relationship Id="rId513" Type="http://schemas.openxmlformats.org/officeDocument/2006/relationships/image" Target="../media/image1402.png"/><Relationship Id="rId597" Type="http://schemas.openxmlformats.org/officeDocument/2006/relationships/image" Target="../media/image1444.png"/><Relationship Id="rId720" Type="http://schemas.openxmlformats.org/officeDocument/2006/relationships/customXml" Target="../ink/ink1519.xml"/><Relationship Id="rId152" Type="http://schemas.openxmlformats.org/officeDocument/2006/relationships/customXml" Target="../ink/ink1234.xml"/><Relationship Id="rId457" Type="http://schemas.openxmlformats.org/officeDocument/2006/relationships/image" Target="../media/image1374.png"/><Relationship Id="rId664" Type="http://schemas.openxmlformats.org/officeDocument/2006/relationships/customXml" Target="../ink/ink1491.xml"/><Relationship Id="rId14" Type="http://schemas.openxmlformats.org/officeDocument/2006/relationships/customXml" Target="../ink/ink1165.xml"/><Relationship Id="rId317" Type="http://schemas.openxmlformats.org/officeDocument/2006/relationships/image" Target="../media/image1305.png"/><Relationship Id="rId524" Type="http://schemas.openxmlformats.org/officeDocument/2006/relationships/customXml" Target="../ink/ink1421.xml"/><Relationship Id="rId731" Type="http://schemas.openxmlformats.org/officeDocument/2006/relationships/image" Target="../media/image1511.png"/><Relationship Id="rId98" Type="http://schemas.openxmlformats.org/officeDocument/2006/relationships/customXml" Target="../ink/ink1207.xml"/><Relationship Id="rId163" Type="http://schemas.openxmlformats.org/officeDocument/2006/relationships/image" Target="../media/image1231.png"/><Relationship Id="rId370" Type="http://schemas.openxmlformats.org/officeDocument/2006/relationships/customXml" Target="../ink/ink1344.xml"/><Relationship Id="rId230" Type="http://schemas.openxmlformats.org/officeDocument/2006/relationships/customXml" Target="../ink/ink1273.xml"/><Relationship Id="rId468" Type="http://schemas.openxmlformats.org/officeDocument/2006/relationships/customXml" Target="../ink/ink1393.xml"/><Relationship Id="rId675" Type="http://schemas.openxmlformats.org/officeDocument/2006/relationships/image" Target="../media/image1483.png"/><Relationship Id="rId25" Type="http://schemas.openxmlformats.org/officeDocument/2006/relationships/image" Target="../media/image1162.png"/><Relationship Id="rId328" Type="http://schemas.openxmlformats.org/officeDocument/2006/relationships/customXml" Target="../ink/ink1323.xml"/><Relationship Id="rId535" Type="http://schemas.openxmlformats.org/officeDocument/2006/relationships/image" Target="../media/image1413.png"/><Relationship Id="rId742" Type="http://schemas.openxmlformats.org/officeDocument/2006/relationships/customXml" Target="../ink/ink1530.xml"/><Relationship Id="rId174" Type="http://schemas.openxmlformats.org/officeDocument/2006/relationships/customXml" Target="../ink/ink1245.xml"/><Relationship Id="rId381" Type="http://schemas.openxmlformats.org/officeDocument/2006/relationships/image" Target="../media/image1337.png"/><Relationship Id="rId602" Type="http://schemas.openxmlformats.org/officeDocument/2006/relationships/customXml" Target="../ink/ink1460.xml"/><Relationship Id="rId241" Type="http://schemas.openxmlformats.org/officeDocument/2006/relationships/image" Target="../media/image1269.png"/><Relationship Id="rId479" Type="http://schemas.openxmlformats.org/officeDocument/2006/relationships/image" Target="../media/image1385.png"/><Relationship Id="rId686" Type="http://schemas.openxmlformats.org/officeDocument/2006/relationships/customXml" Target="../ink/ink1502.xml"/><Relationship Id="rId36" Type="http://schemas.openxmlformats.org/officeDocument/2006/relationships/customXml" Target="../ink/ink1176.xml"/><Relationship Id="rId339" Type="http://schemas.openxmlformats.org/officeDocument/2006/relationships/image" Target="../media/image1316.png"/><Relationship Id="rId546" Type="http://schemas.openxmlformats.org/officeDocument/2006/relationships/customXml" Target="../ink/ink1432.xml"/><Relationship Id="rId753" Type="http://schemas.openxmlformats.org/officeDocument/2006/relationships/image" Target="../media/image1522.png"/><Relationship Id="rId101" Type="http://schemas.openxmlformats.org/officeDocument/2006/relationships/image" Target="../media/image1200.png"/><Relationship Id="rId185" Type="http://schemas.openxmlformats.org/officeDocument/2006/relationships/image" Target="../media/image1242.png"/><Relationship Id="rId406" Type="http://schemas.openxmlformats.org/officeDocument/2006/relationships/customXml" Target="../ink/ink1362.xml"/><Relationship Id="rId392" Type="http://schemas.openxmlformats.org/officeDocument/2006/relationships/customXml" Target="../ink/ink1355.xml"/><Relationship Id="rId613" Type="http://schemas.openxmlformats.org/officeDocument/2006/relationships/image" Target="../media/image1452.png"/><Relationship Id="rId697" Type="http://schemas.openxmlformats.org/officeDocument/2006/relationships/image" Target="../media/image1494.png"/><Relationship Id="rId252" Type="http://schemas.openxmlformats.org/officeDocument/2006/relationships/customXml" Target="../ink/ink1284.xml"/><Relationship Id="rId47" Type="http://schemas.openxmlformats.org/officeDocument/2006/relationships/image" Target="../media/image1173.png"/><Relationship Id="rId112" Type="http://schemas.openxmlformats.org/officeDocument/2006/relationships/customXml" Target="../ink/ink1214.xml"/><Relationship Id="rId557" Type="http://schemas.openxmlformats.org/officeDocument/2006/relationships/image" Target="../media/image1424.png"/><Relationship Id="rId764" Type="http://schemas.openxmlformats.org/officeDocument/2006/relationships/customXml" Target="../ink/ink1541.xml"/><Relationship Id="rId196" Type="http://schemas.openxmlformats.org/officeDocument/2006/relationships/customXml" Target="../ink/ink1256.xml"/><Relationship Id="rId417" Type="http://schemas.openxmlformats.org/officeDocument/2006/relationships/image" Target="../media/image1354.png"/><Relationship Id="rId624" Type="http://schemas.openxmlformats.org/officeDocument/2006/relationships/customXml" Target="../ink/ink1471.xml"/><Relationship Id="rId263" Type="http://schemas.openxmlformats.org/officeDocument/2006/relationships/image" Target="../media/image1280.png"/><Relationship Id="rId470" Type="http://schemas.openxmlformats.org/officeDocument/2006/relationships/customXml" Target="../ink/ink1394.xml"/><Relationship Id="rId58" Type="http://schemas.openxmlformats.org/officeDocument/2006/relationships/customXml" Target="../ink/ink1187.xml"/><Relationship Id="rId123" Type="http://schemas.openxmlformats.org/officeDocument/2006/relationships/image" Target="../media/image1211.png"/><Relationship Id="rId330" Type="http://schemas.openxmlformats.org/officeDocument/2006/relationships/customXml" Target="../ink/ink1324.xml"/><Relationship Id="rId568" Type="http://schemas.openxmlformats.org/officeDocument/2006/relationships/customXml" Target="../ink/ink1443.xml"/><Relationship Id="rId428" Type="http://schemas.openxmlformats.org/officeDocument/2006/relationships/customXml" Target="../ink/ink1373.xml"/><Relationship Id="rId635" Type="http://schemas.openxmlformats.org/officeDocument/2006/relationships/image" Target="../media/image1463.png"/><Relationship Id="rId274" Type="http://schemas.openxmlformats.org/officeDocument/2006/relationships/customXml" Target="../ink/ink1295.xml"/><Relationship Id="rId481" Type="http://schemas.openxmlformats.org/officeDocument/2006/relationships/image" Target="../media/image1386.png"/><Relationship Id="rId702" Type="http://schemas.openxmlformats.org/officeDocument/2006/relationships/customXml" Target="../ink/ink1510.xml"/><Relationship Id="rId69" Type="http://schemas.openxmlformats.org/officeDocument/2006/relationships/image" Target="../media/image1184.png"/><Relationship Id="rId134" Type="http://schemas.openxmlformats.org/officeDocument/2006/relationships/customXml" Target="../ink/ink1225.xml"/><Relationship Id="rId579" Type="http://schemas.openxmlformats.org/officeDocument/2006/relationships/image" Target="../media/image1435.png"/><Relationship Id="rId341" Type="http://schemas.openxmlformats.org/officeDocument/2006/relationships/image" Target="../media/image1317.png"/><Relationship Id="rId439" Type="http://schemas.openxmlformats.org/officeDocument/2006/relationships/image" Target="../media/image1365.png"/><Relationship Id="rId646" Type="http://schemas.openxmlformats.org/officeDocument/2006/relationships/customXml" Target="../ink/ink1482.xml"/><Relationship Id="rId201" Type="http://schemas.openxmlformats.org/officeDocument/2006/relationships/image" Target="../media/image1250.png"/><Relationship Id="rId285" Type="http://schemas.openxmlformats.org/officeDocument/2006/relationships/image" Target="../media/image1290.png"/><Relationship Id="rId506" Type="http://schemas.openxmlformats.org/officeDocument/2006/relationships/customXml" Target="../ink/ink1412.xml"/><Relationship Id="rId492" Type="http://schemas.openxmlformats.org/officeDocument/2006/relationships/customXml" Target="../ink/ink1405.xml"/><Relationship Id="rId713" Type="http://schemas.openxmlformats.org/officeDocument/2006/relationships/image" Target="../media/image1502.png"/><Relationship Id="rId145" Type="http://schemas.openxmlformats.org/officeDocument/2006/relationships/image" Target="../media/image1222.png"/><Relationship Id="rId352" Type="http://schemas.openxmlformats.org/officeDocument/2006/relationships/customXml" Target="../ink/ink1335.xml"/><Relationship Id="rId212" Type="http://schemas.openxmlformats.org/officeDocument/2006/relationships/customXml" Target="../ink/ink1264.xml"/><Relationship Id="rId657" Type="http://schemas.openxmlformats.org/officeDocument/2006/relationships/image" Target="../media/image1474.png"/><Relationship Id="rId296" Type="http://schemas.openxmlformats.org/officeDocument/2006/relationships/customXml" Target="../ink/ink1306.xml"/><Relationship Id="rId517" Type="http://schemas.openxmlformats.org/officeDocument/2006/relationships/image" Target="../media/image1404.png"/><Relationship Id="rId724" Type="http://schemas.openxmlformats.org/officeDocument/2006/relationships/customXml" Target="../ink/ink1521.xml"/><Relationship Id="rId60" Type="http://schemas.openxmlformats.org/officeDocument/2006/relationships/customXml" Target="../ink/ink1188.xml"/><Relationship Id="rId156" Type="http://schemas.openxmlformats.org/officeDocument/2006/relationships/customXml" Target="../ink/ink1236.xml"/><Relationship Id="rId363" Type="http://schemas.openxmlformats.org/officeDocument/2006/relationships/image" Target="../media/image1328.png"/><Relationship Id="rId570" Type="http://schemas.openxmlformats.org/officeDocument/2006/relationships/customXml" Target="../ink/ink1444.xml"/><Relationship Id="rId223" Type="http://schemas.openxmlformats.org/officeDocument/2006/relationships/image" Target="../media/image1260.png"/><Relationship Id="rId430" Type="http://schemas.openxmlformats.org/officeDocument/2006/relationships/customXml" Target="../ink/ink1374.xml"/><Relationship Id="rId668" Type="http://schemas.openxmlformats.org/officeDocument/2006/relationships/customXml" Target="../ink/ink1493.xml"/><Relationship Id="rId18" Type="http://schemas.openxmlformats.org/officeDocument/2006/relationships/customXml" Target="../ink/ink1167.xml"/><Relationship Id="rId528" Type="http://schemas.openxmlformats.org/officeDocument/2006/relationships/customXml" Target="../ink/ink1423.xml"/><Relationship Id="rId735" Type="http://schemas.openxmlformats.org/officeDocument/2006/relationships/image" Target="../media/image1513.png"/><Relationship Id="rId167" Type="http://schemas.openxmlformats.org/officeDocument/2006/relationships/image" Target="../media/image1233.png"/><Relationship Id="rId374" Type="http://schemas.openxmlformats.org/officeDocument/2006/relationships/customXml" Target="../ink/ink1346.xml"/><Relationship Id="rId581" Type="http://schemas.openxmlformats.org/officeDocument/2006/relationships/image" Target="../media/image1436.png"/><Relationship Id="rId71" Type="http://schemas.openxmlformats.org/officeDocument/2006/relationships/image" Target="../media/image1185.png"/><Relationship Id="rId234" Type="http://schemas.openxmlformats.org/officeDocument/2006/relationships/customXml" Target="../ink/ink1275.xml"/><Relationship Id="rId679" Type="http://schemas.openxmlformats.org/officeDocument/2006/relationships/image" Target="../media/image1485.png"/><Relationship Id="rId2" Type="http://schemas.openxmlformats.org/officeDocument/2006/relationships/image" Target="../media/image6.png"/><Relationship Id="rId29" Type="http://schemas.openxmlformats.org/officeDocument/2006/relationships/image" Target="../media/image1164.png"/><Relationship Id="rId441" Type="http://schemas.openxmlformats.org/officeDocument/2006/relationships/image" Target="../media/image1366.png"/><Relationship Id="rId539" Type="http://schemas.openxmlformats.org/officeDocument/2006/relationships/image" Target="../media/image1415.png"/><Relationship Id="rId746" Type="http://schemas.openxmlformats.org/officeDocument/2006/relationships/customXml" Target="../ink/ink1532.xml"/><Relationship Id="rId178" Type="http://schemas.openxmlformats.org/officeDocument/2006/relationships/customXml" Target="../ink/ink1247.xml"/><Relationship Id="rId301" Type="http://schemas.openxmlformats.org/officeDocument/2006/relationships/customXml" Target="../ink/ink1309.xml"/><Relationship Id="rId82" Type="http://schemas.openxmlformats.org/officeDocument/2006/relationships/customXml" Target="../ink/ink1199.xml"/><Relationship Id="rId385" Type="http://schemas.openxmlformats.org/officeDocument/2006/relationships/image" Target="../media/image1339.png"/><Relationship Id="rId592" Type="http://schemas.openxmlformats.org/officeDocument/2006/relationships/customXml" Target="../ink/ink1455.xml"/><Relationship Id="rId606" Type="http://schemas.openxmlformats.org/officeDocument/2006/relationships/customXml" Target="../ink/ink1462.xml"/><Relationship Id="rId245" Type="http://schemas.openxmlformats.org/officeDocument/2006/relationships/image" Target="../media/image1271.png"/><Relationship Id="rId452" Type="http://schemas.openxmlformats.org/officeDocument/2006/relationships/customXml" Target="../ink/ink1385.xml"/><Relationship Id="rId105" Type="http://schemas.openxmlformats.org/officeDocument/2006/relationships/image" Target="../media/image1202.png"/><Relationship Id="rId312" Type="http://schemas.openxmlformats.org/officeDocument/2006/relationships/customXml" Target="../ink/ink1315.xml"/><Relationship Id="rId757" Type="http://schemas.openxmlformats.org/officeDocument/2006/relationships/image" Target="../media/image1524.png"/><Relationship Id="rId93" Type="http://schemas.openxmlformats.org/officeDocument/2006/relationships/image" Target="../media/image1196.png"/><Relationship Id="rId189" Type="http://schemas.openxmlformats.org/officeDocument/2006/relationships/image" Target="../media/image1244.png"/><Relationship Id="rId396" Type="http://schemas.openxmlformats.org/officeDocument/2006/relationships/customXml" Target="../ink/ink1357.xml"/><Relationship Id="rId617" Type="http://schemas.openxmlformats.org/officeDocument/2006/relationships/image" Target="../media/image1454.png"/><Relationship Id="rId256" Type="http://schemas.openxmlformats.org/officeDocument/2006/relationships/customXml" Target="../ink/ink1286.xml"/><Relationship Id="rId463" Type="http://schemas.openxmlformats.org/officeDocument/2006/relationships/image" Target="../media/image1377.png"/><Relationship Id="rId670" Type="http://schemas.openxmlformats.org/officeDocument/2006/relationships/customXml" Target="../ink/ink1494.xml"/><Relationship Id="rId116" Type="http://schemas.openxmlformats.org/officeDocument/2006/relationships/customXml" Target="../ink/ink1216.xml"/><Relationship Id="rId323" Type="http://schemas.openxmlformats.org/officeDocument/2006/relationships/image" Target="../media/image1308.png"/><Relationship Id="rId530" Type="http://schemas.openxmlformats.org/officeDocument/2006/relationships/customXml" Target="../ink/ink1424.xml"/><Relationship Id="rId768" Type="http://schemas.openxmlformats.org/officeDocument/2006/relationships/customXml" Target="../ink/ink1543.xml"/><Relationship Id="rId20" Type="http://schemas.openxmlformats.org/officeDocument/2006/relationships/customXml" Target="../ink/ink1168.xml"/><Relationship Id="rId628" Type="http://schemas.openxmlformats.org/officeDocument/2006/relationships/customXml" Target="../ink/ink1473.xml"/><Relationship Id="rId267" Type="http://schemas.openxmlformats.org/officeDocument/2006/relationships/image" Target="../media/image1282.png"/><Relationship Id="rId474" Type="http://schemas.openxmlformats.org/officeDocument/2006/relationships/customXml" Target="../ink/ink1396.xml"/><Relationship Id="rId127" Type="http://schemas.openxmlformats.org/officeDocument/2006/relationships/image" Target="../media/image1213.png"/><Relationship Id="rId681" Type="http://schemas.openxmlformats.org/officeDocument/2006/relationships/image" Target="../media/image1486.png"/><Relationship Id="rId31" Type="http://schemas.openxmlformats.org/officeDocument/2006/relationships/image" Target="../media/image1165.png"/><Relationship Id="rId334" Type="http://schemas.openxmlformats.org/officeDocument/2006/relationships/customXml" Target="../ink/ink1326.xml"/><Relationship Id="rId541" Type="http://schemas.openxmlformats.org/officeDocument/2006/relationships/image" Target="../media/image1416.png"/><Relationship Id="rId639" Type="http://schemas.openxmlformats.org/officeDocument/2006/relationships/image" Target="../media/image1465.png"/><Relationship Id="rId180" Type="http://schemas.openxmlformats.org/officeDocument/2006/relationships/customXml" Target="../ink/ink1248.xml"/><Relationship Id="rId278" Type="http://schemas.openxmlformats.org/officeDocument/2006/relationships/customXml" Target="../ink/ink1297.xml"/><Relationship Id="rId401" Type="http://schemas.openxmlformats.org/officeDocument/2006/relationships/image" Target="../media/image1347.png"/><Relationship Id="rId485" Type="http://schemas.openxmlformats.org/officeDocument/2006/relationships/image" Target="../media/image1388.png"/><Relationship Id="rId692" Type="http://schemas.openxmlformats.org/officeDocument/2006/relationships/customXml" Target="../ink/ink1505.xml"/><Relationship Id="rId706" Type="http://schemas.openxmlformats.org/officeDocument/2006/relationships/customXml" Target="../ink/ink1512.xml"/><Relationship Id="rId42" Type="http://schemas.openxmlformats.org/officeDocument/2006/relationships/customXml" Target="../ink/ink1179.xml"/><Relationship Id="rId84" Type="http://schemas.openxmlformats.org/officeDocument/2006/relationships/customXml" Target="../ink/ink1200.xml"/><Relationship Id="rId138" Type="http://schemas.openxmlformats.org/officeDocument/2006/relationships/customXml" Target="../ink/ink1227.xml"/><Relationship Id="rId345" Type="http://schemas.openxmlformats.org/officeDocument/2006/relationships/image" Target="../media/image1319.png"/><Relationship Id="rId387" Type="http://schemas.openxmlformats.org/officeDocument/2006/relationships/image" Target="../media/image1340.png"/><Relationship Id="rId510" Type="http://schemas.openxmlformats.org/officeDocument/2006/relationships/customXml" Target="../ink/ink1414.xml"/><Relationship Id="rId552" Type="http://schemas.openxmlformats.org/officeDocument/2006/relationships/customXml" Target="../ink/ink1435.xml"/><Relationship Id="rId594" Type="http://schemas.openxmlformats.org/officeDocument/2006/relationships/customXml" Target="../ink/ink1456.xml"/><Relationship Id="rId608" Type="http://schemas.openxmlformats.org/officeDocument/2006/relationships/customXml" Target="../ink/ink1463.xml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247" Type="http://schemas.openxmlformats.org/officeDocument/2006/relationships/image" Target="../media/image1272.png"/><Relationship Id="rId412" Type="http://schemas.openxmlformats.org/officeDocument/2006/relationships/customXml" Target="../ink/ink1365.xml"/><Relationship Id="rId107" Type="http://schemas.openxmlformats.org/officeDocument/2006/relationships/image" Target="../media/image1203.png"/><Relationship Id="rId289" Type="http://schemas.openxmlformats.org/officeDocument/2006/relationships/image" Target="../media/image1292.png"/><Relationship Id="rId454" Type="http://schemas.openxmlformats.org/officeDocument/2006/relationships/customXml" Target="../ink/ink1386.xml"/><Relationship Id="rId496" Type="http://schemas.openxmlformats.org/officeDocument/2006/relationships/customXml" Target="../ink/ink1407.xml"/><Relationship Id="rId661" Type="http://schemas.openxmlformats.org/officeDocument/2006/relationships/image" Target="../media/image1476.png"/><Relationship Id="rId717" Type="http://schemas.openxmlformats.org/officeDocument/2006/relationships/image" Target="../media/image1504.png"/><Relationship Id="rId759" Type="http://schemas.openxmlformats.org/officeDocument/2006/relationships/image" Target="../media/image1525.png"/><Relationship Id="rId11" Type="http://schemas.openxmlformats.org/officeDocument/2006/relationships/image" Target="../media/image1155.png"/><Relationship Id="rId53" Type="http://schemas.openxmlformats.org/officeDocument/2006/relationships/image" Target="../media/image1176.png"/><Relationship Id="rId149" Type="http://schemas.openxmlformats.org/officeDocument/2006/relationships/image" Target="../media/image1224.png"/><Relationship Id="rId314" Type="http://schemas.openxmlformats.org/officeDocument/2006/relationships/customXml" Target="../ink/ink1316.xml"/><Relationship Id="rId356" Type="http://schemas.openxmlformats.org/officeDocument/2006/relationships/customXml" Target="../ink/ink1337.xml"/><Relationship Id="rId398" Type="http://schemas.openxmlformats.org/officeDocument/2006/relationships/customXml" Target="../ink/ink1358.xml"/><Relationship Id="rId521" Type="http://schemas.openxmlformats.org/officeDocument/2006/relationships/image" Target="../media/image1406.png"/><Relationship Id="rId563" Type="http://schemas.openxmlformats.org/officeDocument/2006/relationships/image" Target="../media/image1427.png"/><Relationship Id="rId619" Type="http://schemas.openxmlformats.org/officeDocument/2006/relationships/image" Target="../media/image1455.png"/><Relationship Id="rId770" Type="http://schemas.openxmlformats.org/officeDocument/2006/relationships/customXml" Target="../ink/ink1544.xml"/><Relationship Id="rId95" Type="http://schemas.openxmlformats.org/officeDocument/2006/relationships/image" Target="../media/image1197.png"/><Relationship Id="rId160" Type="http://schemas.openxmlformats.org/officeDocument/2006/relationships/customXml" Target="../ink/ink1238.xml"/><Relationship Id="rId216" Type="http://schemas.openxmlformats.org/officeDocument/2006/relationships/customXml" Target="../ink/ink1266.xml"/><Relationship Id="rId423" Type="http://schemas.openxmlformats.org/officeDocument/2006/relationships/image" Target="../media/image1357.png"/><Relationship Id="rId258" Type="http://schemas.openxmlformats.org/officeDocument/2006/relationships/customXml" Target="../ink/ink1287.xml"/><Relationship Id="rId465" Type="http://schemas.openxmlformats.org/officeDocument/2006/relationships/image" Target="../media/image1378.png"/><Relationship Id="rId630" Type="http://schemas.openxmlformats.org/officeDocument/2006/relationships/customXml" Target="../ink/ink1474.xml"/><Relationship Id="rId672" Type="http://schemas.openxmlformats.org/officeDocument/2006/relationships/customXml" Target="../ink/ink1495.xml"/><Relationship Id="rId728" Type="http://schemas.openxmlformats.org/officeDocument/2006/relationships/customXml" Target="../ink/ink1523.xml"/><Relationship Id="rId22" Type="http://schemas.openxmlformats.org/officeDocument/2006/relationships/customXml" Target="../ink/ink1169.xml"/><Relationship Id="rId64" Type="http://schemas.openxmlformats.org/officeDocument/2006/relationships/customXml" Target="../ink/ink1190.xml"/><Relationship Id="rId118" Type="http://schemas.openxmlformats.org/officeDocument/2006/relationships/customXml" Target="../ink/ink1217.xml"/><Relationship Id="rId325" Type="http://schemas.openxmlformats.org/officeDocument/2006/relationships/image" Target="../media/image1309.png"/><Relationship Id="rId367" Type="http://schemas.openxmlformats.org/officeDocument/2006/relationships/image" Target="../media/image1330.png"/><Relationship Id="rId532" Type="http://schemas.openxmlformats.org/officeDocument/2006/relationships/customXml" Target="../ink/ink1425.xml"/><Relationship Id="rId574" Type="http://schemas.openxmlformats.org/officeDocument/2006/relationships/customXml" Target="../ink/ink1446.xml"/><Relationship Id="rId171" Type="http://schemas.openxmlformats.org/officeDocument/2006/relationships/image" Target="../media/image1235.png"/><Relationship Id="rId227" Type="http://schemas.openxmlformats.org/officeDocument/2006/relationships/image" Target="../media/image1262.png"/><Relationship Id="rId269" Type="http://schemas.openxmlformats.org/officeDocument/2006/relationships/image" Target="../media/image1283.png"/><Relationship Id="rId434" Type="http://schemas.openxmlformats.org/officeDocument/2006/relationships/customXml" Target="../ink/ink1376.xml"/><Relationship Id="rId476" Type="http://schemas.openxmlformats.org/officeDocument/2006/relationships/customXml" Target="../ink/ink1397.xml"/><Relationship Id="rId641" Type="http://schemas.openxmlformats.org/officeDocument/2006/relationships/image" Target="../media/image1466.png"/><Relationship Id="rId683" Type="http://schemas.openxmlformats.org/officeDocument/2006/relationships/image" Target="../media/image1487.png"/><Relationship Id="rId739" Type="http://schemas.openxmlformats.org/officeDocument/2006/relationships/image" Target="../media/image1515.png"/><Relationship Id="rId33" Type="http://schemas.openxmlformats.org/officeDocument/2006/relationships/image" Target="../media/image1166.png"/><Relationship Id="rId129" Type="http://schemas.openxmlformats.org/officeDocument/2006/relationships/image" Target="../media/image1214.png"/><Relationship Id="rId280" Type="http://schemas.openxmlformats.org/officeDocument/2006/relationships/customXml" Target="../ink/ink1298.xml"/><Relationship Id="rId336" Type="http://schemas.openxmlformats.org/officeDocument/2006/relationships/customXml" Target="../ink/ink1327.xml"/><Relationship Id="rId501" Type="http://schemas.openxmlformats.org/officeDocument/2006/relationships/image" Target="../media/image1396.png"/><Relationship Id="rId543" Type="http://schemas.openxmlformats.org/officeDocument/2006/relationships/image" Target="../media/image1417.png"/><Relationship Id="rId75" Type="http://schemas.openxmlformats.org/officeDocument/2006/relationships/image" Target="../media/image1187.png"/><Relationship Id="rId140" Type="http://schemas.openxmlformats.org/officeDocument/2006/relationships/customXml" Target="../ink/ink1228.xml"/><Relationship Id="rId182" Type="http://schemas.openxmlformats.org/officeDocument/2006/relationships/customXml" Target="../ink/ink1249.xml"/><Relationship Id="rId378" Type="http://schemas.openxmlformats.org/officeDocument/2006/relationships/customXml" Target="../ink/ink1348.xml"/><Relationship Id="rId403" Type="http://schemas.openxmlformats.org/officeDocument/2006/relationships/image" Target="../media/image1348.png"/><Relationship Id="rId585" Type="http://schemas.openxmlformats.org/officeDocument/2006/relationships/image" Target="../media/image1438.png"/><Relationship Id="rId750" Type="http://schemas.openxmlformats.org/officeDocument/2006/relationships/customXml" Target="../ink/ink1534.xml"/><Relationship Id="rId6" Type="http://schemas.openxmlformats.org/officeDocument/2006/relationships/customXml" Target="../ink/ink1161.xml"/><Relationship Id="rId238" Type="http://schemas.openxmlformats.org/officeDocument/2006/relationships/customXml" Target="../ink/ink1277.xml"/><Relationship Id="rId445" Type="http://schemas.openxmlformats.org/officeDocument/2006/relationships/image" Target="../media/image1368.png"/><Relationship Id="rId487" Type="http://schemas.openxmlformats.org/officeDocument/2006/relationships/image" Target="../media/image1389.png"/><Relationship Id="rId610" Type="http://schemas.openxmlformats.org/officeDocument/2006/relationships/customXml" Target="../ink/ink1464.xml"/><Relationship Id="rId652" Type="http://schemas.openxmlformats.org/officeDocument/2006/relationships/customXml" Target="../ink/ink1485.xml"/><Relationship Id="rId694" Type="http://schemas.openxmlformats.org/officeDocument/2006/relationships/customXml" Target="../ink/ink1506.xml"/><Relationship Id="rId708" Type="http://schemas.openxmlformats.org/officeDocument/2006/relationships/customXml" Target="../ink/ink1513.xml"/><Relationship Id="rId291" Type="http://schemas.openxmlformats.org/officeDocument/2006/relationships/image" Target="../media/image1293.png"/><Relationship Id="rId305" Type="http://schemas.openxmlformats.org/officeDocument/2006/relationships/customXml" Target="../ink/ink1311.xml"/><Relationship Id="rId347" Type="http://schemas.openxmlformats.org/officeDocument/2006/relationships/image" Target="../media/image1320.png"/><Relationship Id="rId512" Type="http://schemas.openxmlformats.org/officeDocument/2006/relationships/customXml" Target="../ink/ink1415.xml"/><Relationship Id="rId44" Type="http://schemas.openxmlformats.org/officeDocument/2006/relationships/customXml" Target="../ink/ink1180.xml"/><Relationship Id="rId86" Type="http://schemas.openxmlformats.org/officeDocument/2006/relationships/customXml" Target="../ink/ink1201.xml"/><Relationship Id="rId151" Type="http://schemas.openxmlformats.org/officeDocument/2006/relationships/image" Target="../media/image1225.png"/><Relationship Id="rId389" Type="http://schemas.openxmlformats.org/officeDocument/2006/relationships/image" Target="../media/image1341.png"/><Relationship Id="rId554" Type="http://schemas.openxmlformats.org/officeDocument/2006/relationships/customXml" Target="../ink/ink1436.xml"/><Relationship Id="rId596" Type="http://schemas.openxmlformats.org/officeDocument/2006/relationships/customXml" Target="../ink/ink1457.xml"/><Relationship Id="rId761" Type="http://schemas.openxmlformats.org/officeDocument/2006/relationships/image" Target="../media/image1526.png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249" Type="http://schemas.openxmlformats.org/officeDocument/2006/relationships/image" Target="../media/image1273.png"/><Relationship Id="rId414" Type="http://schemas.openxmlformats.org/officeDocument/2006/relationships/customXml" Target="../ink/ink1366.xml"/><Relationship Id="rId456" Type="http://schemas.openxmlformats.org/officeDocument/2006/relationships/customXml" Target="../ink/ink1387.xml"/><Relationship Id="rId498" Type="http://schemas.openxmlformats.org/officeDocument/2006/relationships/customXml" Target="../ink/ink1408.xml"/><Relationship Id="rId621" Type="http://schemas.openxmlformats.org/officeDocument/2006/relationships/image" Target="../media/image1456.png"/><Relationship Id="rId663" Type="http://schemas.openxmlformats.org/officeDocument/2006/relationships/image" Target="../media/image1477.png"/><Relationship Id="rId13" Type="http://schemas.openxmlformats.org/officeDocument/2006/relationships/image" Target="../media/image1156.png"/><Relationship Id="rId109" Type="http://schemas.openxmlformats.org/officeDocument/2006/relationships/image" Target="../media/image1204.png"/><Relationship Id="rId260" Type="http://schemas.openxmlformats.org/officeDocument/2006/relationships/customXml" Target="../ink/ink1288.xml"/><Relationship Id="rId316" Type="http://schemas.openxmlformats.org/officeDocument/2006/relationships/customXml" Target="../ink/ink1317.xml"/><Relationship Id="rId523" Type="http://schemas.openxmlformats.org/officeDocument/2006/relationships/image" Target="../media/image1407.png"/><Relationship Id="rId719" Type="http://schemas.openxmlformats.org/officeDocument/2006/relationships/image" Target="../media/image1505.png"/><Relationship Id="rId55" Type="http://schemas.openxmlformats.org/officeDocument/2006/relationships/image" Target="../media/image1177.png"/><Relationship Id="rId97" Type="http://schemas.openxmlformats.org/officeDocument/2006/relationships/image" Target="../media/image1198.png"/><Relationship Id="rId120" Type="http://schemas.openxmlformats.org/officeDocument/2006/relationships/customXml" Target="../ink/ink1218.xml"/><Relationship Id="rId358" Type="http://schemas.openxmlformats.org/officeDocument/2006/relationships/customXml" Target="../ink/ink1338.xml"/><Relationship Id="rId565" Type="http://schemas.openxmlformats.org/officeDocument/2006/relationships/image" Target="../media/image1428.png"/><Relationship Id="rId730" Type="http://schemas.openxmlformats.org/officeDocument/2006/relationships/customXml" Target="../ink/ink1524.xml"/><Relationship Id="rId162" Type="http://schemas.openxmlformats.org/officeDocument/2006/relationships/customXml" Target="../ink/ink1239.xml"/><Relationship Id="rId218" Type="http://schemas.openxmlformats.org/officeDocument/2006/relationships/customXml" Target="../ink/ink1267.xml"/><Relationship Id="rId425" Type="http://schemas.openxmlformats.org/officeDocument/2006/relationships/image" Target="../media/image1358.png"/><Relationship Id="rId467" Type="http://schemas.openxmlformats.org/officeDocument/2006/relationships/image" Target="../media/image1379.png"/><Relationship Id="rId632" Type="http://schemas.openxmlformats.org/officeDocument/2006/relationships/customXml" Target="../ink/ink1475.xml"/><Relationship Id="rId271" Type="http://schemas.openxmlformats.org/officeDocument/2006/relationships/image" Target="../media/image1284.png"/><Relationship Id="rId674" Type="http://schemas.openxmlformats.org/officeDocument/2006/relationships/customXml" Target="../ink/ink1496.xml"/><Relationship Id="rId24" Type="http://schemas.openxmlformats.org/officeDocument/2006/relationships/customXml" Target="../ink/ink1170.xml"/><Relationship Id="rId66" Type="http://schemas.openxmlformats.org/officeDocument/2006/relationships/customXml" Target="../ink/ink1191.xml"/><Relationship Id="rId131" Type="http://schemas.openxmlformats.org/officeDocument/2006/relationships/image" Target="../media/image1215.png"/><Relationship Id="rId327" Type="http://schemas.openxmlformats.org/officeDocument/2006/relationships/image" Target="../media/image1310.png"/><Relationship Id="rId369" Type="http://schemas.openxmlformats.org/officeDocument/2006/relationships/image" Target="../media/image1331.png"/><Relationship Id="rId534" Type="http://schemas.openxmlformats.org/officeDocument/2006/relationships/customXml" Target="../ink/ink1426.xml"/><Relationship Id="rId576" Type="http://schemas.openxmlformats.org/officeDocument/2006/relationships/customXml" Target="../ink/ink1447.xml"/><Relationship Id="rId741" Type="http://schemas.openxmlformats.org/officeDocument/2006/relationships/image" Target="../media/image1516.png"/><Relationship Id="rId173" Type="http://schemas.openxmlformats.org/officeDocument/2006/relationships/image" Target="../media/image1236.png"/><Relationship Id="rId229" Type="http://schemas.openxmlformats.org/officeDocument/2006/relationships/image" Target="../media/image1263.png"/><Relationship Id="rId380" Type="http://schemas.openxmlformats.org/officeDocument/2006/relationships/customXml" Target="../ink/ink1349.xml"/><Relationship Id="rId436" Type="http://schemas.openxmlformats.org/officeDocument/2006/relationships/customXml" Target="../ink/ink1377.xml"/><Relationship Id="rId601" Type="http://schemas.openxmlformats.org/officeDocument/2006/relationships/image" Target="../media/image1446.png"/><Relationship Id="rId643" Type="http://schemas.openxmlformats.org/officeDocument/2006/relationships/image" Target="../media/image1467.png"/><Relationship Id="rId240" Type="http://schemas.openxmlformats.org/officeDocument/2006/relationships/customXml" Target="../ink/ink1278.xml"/><Relationship Id="rId478" Type="http://schemas.openxmlformats.org/officeDocument/2006/relationships/customXml" Target="../ink/ink1398.xml"/><Relationship Id="rId685" Type="http://schemas.openxmlformats.org/officeDocument/2006/relationships/image" Target="../media/image1488.png"/><Relationship Id="rId35" Type="http://schemas.openxmlformats.org/officeDocument/2006/relationships/image" Target="../media/image1167.png"/><Relationship Id="rId77" Type="http://schemas.openxmlformats.org/officeDocument/2006/relationships/image" Target="../media/image1188.png"/><Relationship Id="rId100" Type="http://schemas.openxmlformats.org/officeDocument/2006/relationships/customXml" Target="../ink/ink1208.xml"/><Relationship Id="rId282" Type="http://schemas.openxmlformats.org/officeDocument/2006/relationships/customXml" Target="../ink/ink1299.xml"/><Relationship Id="rId338" Type="http://schemas.openxmlformats.org/officeDocument/2006/relationships/customXml" Target="../ink/ink1328.xml"/><Relationship Id="rId503" Type="http://schemas.openxmlformats.org/officeDocument/2006/relationships/image" Target="../media/image1397.png"/><Relationship Id="rId545" Type="http://schemas.openxmlformats.org/officeDocument/2006/relationships/image" Target="../media/image1418.png"/><Relationship Id="rId587" Type="http://schemas.openxmlformats.org/officeDocument/2006/relationships/image" Target="../media/image1439.png"/><Relationship Id="rId710" Type="http://schemas.openxmlformats.org/officeDocument/2006/relationships/customXml" Target="../ink/ink1514.xml"/><Relationship Id="rId752" Type="http://schemas.openxmlformats.org/officeDocument/2006/relationships/customXml" Target="../ink/ink1535.xml"/><Relationship Id="rId8" Type="http://schemas.openxmlformats.org/officeDocument/2006/relationships/customXml" Target="../ink/ink1162.xml"/><Relationship Id="rId142" Type="http://schemas.openxmlformats.org/officeDocument/2006/relationships/customXml" Target="../ink/ink1229.xml"/><Relationship Id="rId184" Type="http://schemas.openxmlformats.org/officeDocument/2006/relationships/customXml" Target="../ink/ink1250.xml"/><Relationship Id="rId391" Type="http://schemas.openxmlformats.org/officeDocument/2006/relationships/image" Target="../media/image1342.png"/><Relationship Id="rId405" Type="http://schemas.openxmlformats.org/officeDocument/2006/relationships/image" Target="../media/image1349.png"/><Relationship Id="rId447" Type="http://schemas.openxmlformats.org/officeDocument/2006/relationships/image" Target="../media/image1369.png"/><Relationship Id="rId612" Type="http://schemas.openxmlformats.org/officeDocument/2006/relationships/customXml" Target="../ink/ink1465.xml"/><Relationship Id="rId251" Type="http://schemas.openxmlformats.org/officeDocument/2006/relationships/image" Target="../media/image1274.png"/><Relationship Id="rId489" Type="http://schemas.openxmlformats.org/officeDocument/2006/relationships/image" Target="../media/image1390.png"/><Relationship Id="rId654" Type="http://schemas.openxmlformats.org/officeDocument/2006/relationships/customXml" Target="../ink/ink1486.xml"/><Relationship Id="rId696" Type="http://schemas.openxmlformats.org/officeDocument/2006/relationships/customXml" Target="../ink/ink1507.xml"/><Relationship Id="rId46" Type="http://schemas.openxmlformats.org/officeDocument/2006/relationships/customXml" Target="../ink/ink1181.xml"/><Relationship Id="rId293" Type="http://schemas.openxmlformats.org/officeDocument/2006/relationships/image" Target="../media/image1294.png"/><Relationship Id="rId307" Type="http://schemas.openxmlformats.org/officeDocument/2006/relationships/customXml" Target="../ink/ink1312.xml"/><Relationship Id="rId349" Type="http://schemas.openxmlformats.org/officeDocument/2006/relationships/image" Target="../media/image1321.png"/><Relationship Id="rId514" Type="http://schemas.openxmlformats.org/officeDocument/2006/relationships/customXml" Target="../ink/ink1416.xml"/><Relationship Id="rId556" Type="http://schemas.openxmlformats.org/officeDocument/2006/relationships/customXml" Target="../ink/ink1437.xml"/><Relationship Id="rId721" Type="http://schemas.openxmlformats.org/officeDocument/2006/relationships/image" Target="../media/image1506.png"/><Relationship Id="rId763" Type="http://schemas.openxmlformats.org/officeDocument/2006/relationships/image" Target="../media/image1527.png"/><Relationship Id="rId88" Type="http://schemas.openxmlformats.org/officeDocument/2006/relationships/customXml" Target="../ink/ink1202.xml"/><Relationship Id="rId111" Type="http://schemas.openxmlformats.org/officeDocument/2006/relationships/image" Target="../media/image1205.png"/><Relationship Id="rId153" Type="http://schemas.openxmlformats.org/officeDocument/2006/relationships/image" Target="../media/image1226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360" Type="http://schemas.openxmlformats.org/officeDocument/2006/relationships/customXml" Target="../ink/ink1339.xml"/><Relationship Id="rId416" Type="http://schemas.openxmlformats.org/officeDocument/2006/relationships/customXml" Target="../ink/ink1367.xml"/><Relationship Id="rId598" Type="http://schemas.openxmlformats.org/officeDocument/2006/relationships/customXml" Target="../ink/ink1458.xml"/><Relationship Id="rId220" Type="http://schemas.openxmlformats.org/officeDocument/2006/relationships/customXml" Target="../ink/ink1268.xml"/><Relationship Id="rId458" Type="http://schemas.openxmlformats.org/officeDocument/2006/relationships/customXml" Target="../ink/ink1388.xml"/><Relationship Id="rId623" Type="http://schemas.openxmlformats.org/officeDocument/2006/relationships/image" Target="../media/image1457.png"/><Relationship Id="rId665" Type="http://schemas.openxmlformats.org/officeDocument/2006/relationships/image" Target="../media/image1478.png"/><Relationship Id="rId15" Type="http://schemas.openxmlformats.org/officeDocument/2006/relationships/image" Target="../media/image1157.png"/><Relationship Id="rId57" Type="http://schemas.openxmlformats.org/officeDocument/2006/relationships/image" Target="../media/image1178.png"/><Relationship Id="rId262" Type="http://schemas.openxmlformats.org/officeDocument/2006/relationships/customXml" Target="../ink/ink1289.xml"/><Relationship Id="rId318" Type="http://schemas.openxmlformats.org/officeDocument/2006/relationships/customXml" Target="../ink/ink1318.xml"/><Relationship Id="rId525" Type="http://schemas.openxmlformats.org/officeDocument/2006/relationships/image" Target="../media/image1408.png"/><Relationship Id="rId567" Type="http://schemas.openxmlformats.org/officeDocument/2006/relationships/image" Target="../media/image1429.png"/><Relationship Id="rId732" Type="http://schemas.openxmlformats.org/officeDocument/2006/relationships/customXml" Target="../ink/ink1525.xml"/><Relationship Id="rId99" Type="http://schemas.openxmlformats.org/officeDocument/2006/relationships/image" Target="../media/image1199.png"/><Relationship Id="rId122" Type="http://schemas.openxmlformats.org/officeDocument/2006/relationships/customXml" Target="../ink/ink1219.xml"/><Relationship Id="rId164" Type="http://schemas.openxmlformats.org/officeDocument/2006/relationships/customXml" Target="../ink/ink1240.xml"/><Relationship Id="rId371" Type="http://schemas.openxmlformats.org/officeDocument/2006/relationships/image" Target="../media/image1332.png"/><Relationship Id="rId427" Type="http://schemas.openxmlformats.org/officeDocument/2006/relationships/image" Target="../media/image1359.png"/><Relationship Id="rId469" Type="http://schemas.openxmlformats.org/officeDocument/2006/relationships/image" Target="../media/image1380.png"/><Relationship Id="rId634" Type="http://schemas.openxmlformats.org/officeDocument/2006/relationships/customXml" Target="../ink/ink1476.xml"/><Relationship Id="rId676" Type="http://schemas.openxmlformats.org/officeDocument/2006/relationships/customXml" Target="../ink/ink1497.xml"/><Relationship Id="rId26" Type="http://schemas.openxmlformats.org/officeDocument/2006/relationships/customXml" Target="../ink/ink1171.xml"/><Relationship Id="rId231" Type="http://schemas.openxmlformats.org/officeDocument/2006/relationships/image" Target="../media/image1264.png"/><Relationship Id="rId273" Type="http://schemas.openxmlformats.org/officeDocument/2006/relationships/image" Target="../media/image1285.png"/><Relationship Id="rId329" Type="http://schemas.openxmlformats.org/officeDocument/2006/relationships/image" Target="../media/image1311.png"/><Relationship Id="rId480" Type="http://schemas.openxmlformats.org/officeDocument/2006/relationships/customXml" Target="../ink/ink1399.xml"/><Relationship Id="rId536" Type="http://schemas.openxmlformats.org/officeDocument/2006/relationships/customXml" Target="../ink/ink1427.xml"/><Relationship Id="rId701" Type="http://schemas.openxmlformats.org/officeDocument/2006/relationships/image" Target="../media/image1496.png"/><Relationship Id="rId68" Type="http://schemas.openxmlformats.org/officeDocument/2006/relationships/customXml" Target="../ink/ink1192.xml"/><Relationship Id="rId133" Type="http://schemas.openxmlformats.org/officeDocument/2006/relationships/image" Target="../media/image1216.png"/><Relationship Id="rId175" Type="http://schemas.openxmlformats.org/officeDocument/2006/relationships/image" Target="../media/image1237.png"/><Relationship Id="rId340" Type="http://schemas.openxmlformats.org/officeDocument/2006/relationships/customXml" Target="../ink/ink1329.xml"/><Relationship Id="rId578" Type="http://schemas.openxmlformats.org/officeDocument/2006/relationships/customXml" Target="../ink/ink1448.xml"/><Relationship Id="rId743" Type="http://schemas.openxmlformats.org/officeDocument/2006/relationships/image" Target="../media/image1517.png"/><Relationship Id="rId200" Type="http://schemas.openxmlformats.org/officeDocument/2006/relationships/customXml" Target="../ink/ink1258.xml"/><Relationship Id="rId382" Type="http://schemas.openxmlformats.org/officeDocument/2006/relationships/customXml" Target="../ink/ink1350.xml"/><Relationship Id="rId438" Type="http://schemas.openxmlformats.org/officeDocument/2006/relationships/customXml" Target="../ink/ink1378.xml"/><Relationship Id="rId603" Type="http://schemas.openxmlformats.org/officeDocument/2006/relationships/image" Target="../media/image1447.png"/><Relationship Id="rId645" Type="http://schemas.openxmlformats.org/officeDocument/2006/relationships/image" Target="../media/image1468.png"/><Relationship Id="rId687" Type="http://schemas.openxmlformats.org/officeDocument/2006/relationships/image" Target="../media/image1489.png"/><Relationship Id="rId242" Type="http://schemas.openxmlformats.org/officeDocument/2006/relationships/customXml" Target="../ink/ink1279.xml"/><Relationship Id="rId284" Type="http://schemas.openxmlformats.org/officeDocument/2006/relationships/customXml" Target="../ink/ink1300.xml"/><Relationship Id="rId491" Type="http://schemas.openxmlformats.org/officeDocument/2006/relationships/image" Target="../media/image1391.png"/><Relationship Id="rId505" Type="http://schemas.openxmlformats.org/officeDocument/2006/relationships/image" Target="../media/image1398.png"/><Relationship Id="rId712" Type="http://schemas.openxmlformats.org/officeDocument/2006/relationships/customXml" Target="../ink/ink1515.xml"/><Relationship Id="rId37" Type="http://schemas.openxmlformats.org/officeDocument/2006/relationships/image" Target="../media/image1168.png"/><Relationship Id="rId79" Type="http://schemas.openxmlformats.org/officeDocument/2006/relationships/image" Target="../media/image1189.png"/><Relationship Id="rId102" Type="http://schemas.openxmlformats.org/officeDocument/2006/relationships/customXml" Target="../ink/ink1209.xml"/><Relationship Id="rId144" Type="http://schemas.openxmlformats.org/officeDocument/2006/relationships/customXml" Target="../ink/ink1230.xml"/><Relationship Id="rId547" Type="http://schemas.openxmlformats.org/officeDocument/2006/relationships/image" Target="../media/image1419.png"/><Relationship Id="rId589" Type="http://schemas.openxmlformats.org/officeDocument/2006/relationships/image" Target="../media/image1440.png"/><Relationship Id="rId754" Type="http://schemas.openxmlformats.org/officeDocument/2006/relationships/customXml" Target="../ink/ink1536.xml"/><Relationship Id="rId90" Type="http://schemas.openxmlformats.org/officeDocument/2006/relationships/customXml" Target="../ink/ink1203.xml"/><Relationship Id="rId186" Type="http://schemas.openxmlformats.org/officeDocument/2006/relationships/customXml" Target="../ink/ink1251.xml"/><Relationship Id="rId351" Type="http://schemas.openxmlformats.org/officeDocument/2006/relationships/image" Target="../media/image1322.png"/><Relationship Id="rId393" Type="http://schemas.openxmlformats.org/officeDocument/2006/relationships/image" Target="../media/image1343.png"/><Relationship Id="rId407" Type="http://schemas.openxmlformats.org/officeDocument/2006/relationships/image" Target="../media/image1350.png"/><Relationship Id="rId449" Type="http://schemas.openxmlformats.org/officeDocument/2006/relationships/image" Target="../media/image1370.png"/><Relationship Id="rId614" Type="http://schemas.openxmlformats.org/officeDocument/2006/relationships/customXml" Target="../ink/ink1466.xml"/><Relationship Id="rId656" Type="http://schemas.openxmlformats.org/officeDocument/2006/relationships/customXml" Target="../ink/ink1487.xml"/><Relationship Id="rId211" Type="http://schemas.openxmlformats.org/officeDocument/2006/relationships/image" Target="../media/image1255.png"/><Relationship Id="rId253" Type="http://schemas.openxmlformats.org/officeDocument/2006/relationships/image" Target="../media/image1275.png"/><Relationship Id="rId295" Type="http://schemas.openxmlformats.org/officeDocument/2006/relationships/image" Target="../media/image1295.png"/><Relationship Id="rId309" Type="http://schemas.openxmlformats.org/officeDocument/2006/relationships/image" Target="../media/image1301.png"/><Relationship Id="rId460" Type="http://schemas.openxmlformats.org/officeDocument/2006/relationships/customXml" Target="../ink/ink1389.xml"/><Relationship Id="rId516" Type="http://schemas.openxmlformats.org/officeDocument/2006/relationships/customXml" Target="../ink/ink1417.xml"/><Relationship Id="rId698" Type="http://schemas.openxmlformats.org/officeDocument/2006/relationships/customXml" Target="../ink/ink1508.xml"/><Relationship Id="rId48" Type="http://schemas.openxmlformats.org/officeDocument/2006/relationships/customXml" Target="../ink/ink1182.xml"/><Relationship Id="rId113" Type="http://schemas.openxmlformats.org/officeDocument/2006/relationships/image" Target="../media/image1206.png"/><Relationship Id="rId320" Type="http://schemas.openxmlformats.org/officeDocument/2006/relationships/customXml" Target="../ink/ink1319.xml"/><Relationship Id="rId558" Type="http://schemas.openxmlformats.org/officeDocument/2006/relationships/customXml" Target="../ink/ink1438.xml"/><Relationship Id="rId723" Type="http://schemas.openxmlformats.org/officeDocument/2006/relationships/image" Target="../media/image1507.png"/><Relationship Id="rId765" Type="http://schemas.openxmlformats.org/officeDocument/2006/relationships/image" Target="../media/image1528.png"/><Relationship Id="rId155" Type="http://schemas.openxmlformats.org/officeDocument/2006/relationships/image" Target="../media/image1227.png"/><Relationship Id="rId197" Type="http://schemas.openxmlformats.org/officeDocument/2006/relationships/image" Target="../media/image1248.png"/><Relationship Id="rId362" Type="http://schemas.openxmlformats.org/officeDocument/2006/relationships/customXml" Target="../ink/ink1340.xml"/><Relationship Id="rId418" Type="http://schemas.openxmlformats.org/officeDocument/2006/relationships/customXml" Target="../ink/ink1368.xml"/><Relationship Id="rId625" Type="http://schemas.openxmlformats.org/officeDocument/2006/relationships/image" Target="../media/image1458.png"/><Relationship Id="rId222" Type="http://schemas.openxmlformats.org/officeDocument/2006/relationships/customXml" Target="../ink/ink1269.xml"/><Relationship Id="rId264" Type="http://schemas.openxmlformats.org/officeDocument/2006/relationships/customXml" Target="../ink/ink1290.xml"/><Relationship Id="rId471" Type="http://schemas.openxmlformats.org/officeDocument/2006/relationships/image" Target="../media/image1381.png"/><Relationship Id="rId667" Type="http://schemas.openxmlformats.org/officeDocument/2006/relationships/image" Target="../media/image1479.png"/><Relationship Id="rId17" Type="http://schemas.openxmlformats.org/officeDocument/2006/relationships/image" Target="../media/image1158.png"/><Relationship Id="rId59" Type="http://schemas.openxmlformats.org/officeDocument/2006/relationships/image" Target="../media/image1179.png"/><Relationship Id="rId124" Type="http://schemas.openxmlformats.org/officeDocument/2006/relationships/customXml" Target="../ink/ink1220.xml"/><Relationship Id="rId527" Type="http://schemas.openxmlformats.org/officeDocument/2006/relationships/image" Target="../media/image1409.png"/><Relationship Id="rId569" Type="http://schemas.openxmlformats.org/officeDocument/2006/relationships/image" Target="../media/image1430.png"/><Relationship Id="rId734" Type="http://schemas.openxmlformats.org/officeDocument/2006/relationships/customXml" Target="../ink/ink1526.xml"/><Relationship Id="rId70" Type="http://schemas.openxmlformats.org/officeDocument/2006/relationships/customXml" Target="../ink/ink1193.xml"/><Relationship Id="rId166" Type="http://schemas.openxmlformats.org/officeDocument/2006/relationships/customXml" Target="../ink/ink1241.xml"/><Relationship Id="rId331" Type="http://schemas.openxmlformats.org/officeDocument/2006/relationships/image" Target="../media/image1312.png"/><Relationship Id="rId373" Type="http://schemas.openxmlformats.org/officeDocument/2006/relationships/image" Target="../media/image1333.png"/><Relationship Id="rId429" Type="http://schemas.openxmlformats.org/officeDocument/2006/relationships/image" Target="../media/image1360.png"/><Relationship Id="rId580" Type="http://schemas.openxmlformats.org/officeDocument/2006/relationships/customXml" Target="../ink/ink1449.xml"/><Relationship Id="rId636" Type="http://schemas.openxmlformats.org/officeDocument/2006/relationships/customXml" Target="../ink/ink147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65.png"/><Relationship Id="rId440" Type="http://schemas.openxmlformats.org/officeDocument/2006/relationships/customXml" Target="../ink/ink1379.xml"/><Relationship Id="rId678" Type="http://schemas.openxmlformats.org/officeDocument/2006/relationships/customXml" Target="../ink/ink1498.xml"/><Relationship Id="rId28" Type="http://schemas.openxmlformats.org/officeDocument/2006/relationships/customXml" Target="../ink/ink1172.xml"/><Relationship Id="rId275" Type="http://schemas.openxmlformats.org/officeDocument/2006/relationships/image" Target="../media/image1286.png"/><Relationship Id="rId300" Type="http://schemas.openxmlformats.org/officeDocument/2006/relationships/image" Target="../media/image1297.png"/><Relationship Id="rId482" Type="http://schemas.openxmlformats.org/officeDocument/2006/relationships/customXml" Target="../ink/ink1400.xml"/><Relationship Id="rId538" Type="http://schemas.openxmlformats.org/officeDocument/2006/relationships/customXml" Target="../ink/ink1428.xml"/><Relationship Id="rId703" Type="http://schemas.openxmlformats.org/officeDocument/2006/relationships/image" Target="../media/image1497.png"/><Relationship Id="rId745" Type="http://schemas.openxmlformats.org/officeDocument/2006/relationships/image" Target="../media/image1518.png"/><Relationship Id="rId81" Type="http://schemas.openxmlformats.org/officeDocument/2006/relationships/image" Target="../media/image1190.png"/><Relationship Id="rId135" Type="http://schemas.openxmlformats.org/officeDocument/2006/relationships/image" Target="../media/image1217.png"/><Relationship Id="rId177" Type="http://schemas.openxmlformats.org/officeDocument/2006/relationships/image" Target="../media/image1238.png"/><Relationship Id="rId342" Type="http://schemas.openxmlformats.org/officeDocument/2006/relationships/customXml" Target="../ink/ink1330.xml"/><Relationship Id="rId384" Type="http://schemas.openxmlformats.org/officeDocument/2006/relationships/customXml" Target="../ink/ink1351.xml"/><Relationship Id="rId591" Type="http://schemas.openxmlformats.org/officeDocument/2006/relationships/image" Target="../media/image1441.png"/><Relationship Id="rId605" Type="http://schemas.openxmlformats.org/officeDocument/2006/relationships/image" Target="../media/image1448.png"/><Relationship Id="rId202" Type="http://schemas.openxmlformats.org/officeDocument/2006/relationships/customXml" Target="../ink/ink1259.xml"/><Relationship Id="rId244" Type="http://schemas.openxmlformats.org/officeDocument/2006/relationships/customXml" Target="../ink/ink1280.xml"/><Relationship Id="rId647" Type="http://schemas.openxmlformats.org/officeDocument/2006/relationships/image" Target="../media/image1469.png"/><Relationship Id="rId689" Type="http://schemas.openxmlformats.org/officeDocument/2006/relationships/image" Target="../media/image1490.png"/><Relationship Id="rId39" Type="http://schemas.openxmlformats.org/officeDocument/2006/relationships/image" Target="../media/image1169.png"/><Relationship Id="rId286" Type="http://schemas.openxmlformats.org/officeDocument/2006/relationships/customXml" Target="../ink/ink1301.xml"/><Relationship Id="rId451" Type="http://schemas.openxmlformats.org/officeDocument/2006/relationships/image" Target="../media/image1371.png"/><Relationship Id="rId493" Type="http://schemas.openxmlformats.org/officeDocument/2006/relationships/image" Target="../media/image1392.png"/><Relationship Id="rId507" Type="http://schemas.openxmlformats.org/officeDocument/2006/relationships/image" Target="../media/image1399.png"/><Relationship Id="rId549" Type="http://schemas.openxmlformats.org/officeDocument/2006/relationships/image" Target="../media/image1420.png"/><Relationship Id="rId714" Type="http://schemas.openxmlformats.org/officeDocument/2006/relationships/customXml" Target="../ink/ink1516.xml"/><Relationship Id="rId756" Type="http://schemas.openxmlformats.org/officeDocument/2006/relationships/customXml" Target="../ink/ink1537.xml"/><Relationship Id="rId50" Type="http://schemas.openxmlformats.org/officeDocument/2006/relationships/customXml" Target="../ink/ink1183.xml"/><Relationship Id="rId104" Type="http://schemas.openxmlformats.org/officeDocument/2006/relationships/customXml" Target="../ink/ink1210.xml"/><Relationship Id="rId146" Type="http://schemas.openxmlformats.org/officeDocument/2006/relationships/customXml" Target="../ink/ink1231.xml"/><Relationship Id="rId188" Type="http://schemas.openxmlformats.org/officeDocument/2006/relationships/customXml" Target="../ink/ink1252.xml"/><Relationship Id="rId311" Type="http://schemas.openxmlformats.org/officeDocument/2006/relationships/image" Target="../media/image1302.png"/><Relationship Id="rId353" Type="http://schemas.openxmlformats.org/officeDocument/2006/relationships/image" Target="../media/image1323.png"/><Relationship Id="rId395" Type="http://schemas.openxmlformats.org/officeDocument/2006/relationships/image" Target="../media/image1344.png"/><Relationship Id="rId409" Type="http://schemas.openxmlformats.org/officeDocument/2006/relationships/image" Target="../media/image1351.png"/><Relationship Id="rId560" Type="http://schemas.openxmlformats.org/officeDocument/2006/relationships/customXml" Target="../ink/ink1439.xml"/><Relationship Id="rId92" Type="http://schemas.openxmlformats.org/officeDocument/2006/relationships/customXml" Target="../ink/ink1204.xml"/><Relationship Id="rId213" Type="http://schemas.openxmlformats.org/officeDocument/2006/relationships/image" Target="../media/image1256.png"/><Relationship Id="rId420" Type="http://schemas.openxmlformats.org/officeDocument/2006/relationships/customXml" Target="../ink/ink1369.xml"/><Relationship Id="rId616" Type="http://schemas.openxmlformats.org/officeDocument/2006/relationships/customXml" Target="../ink/ink1467.xml"/><Relationship Id="rId658" Type="http://schemas.openxmlformats.org/officeDocument/2006/relationships/customXml" Target="../ink/ink1488.xml"/><Relationship Id="rId255" Type="http://schemas.openxmlformats.org/officeDocument/2006/relationships/image" Target="../media/image1276.png"/><Relationship Id="rId297" Type="http://schemas.openxmlformats.org/officeDocument/2006/relationships/customXml" Target="../ink/ink1307.xml"/><Relationship Id="rId462" Type="http://schemas.openxmlformats.org/officeDocument/2006/relationships/customXml" Target="../ink/ink1390.xml"/><Relationship Id="rId518" Type="http://schemas.openxmlformats.org/officeDocument/2006/relationships/customXml" Target="../ink/ink1418.xml"/><Relationship Id="rId725" Type="http://schemas.openxmlformats.org/officeDocument/2006/relationships/image" Target="../media/image1508.png"/><Relationship Id="rId115" Type="http://schemas.openxmlformats.org/officeDocument/2006/relationships/image" Target="../media/image1207.png"/><Relationship Id="rId157" Type="http://schemas.openxmlformats.org/officeDocument/2006/relationships/image" Target="../media/image1228.png"/><Relationship Id="rId322" Type="http://schemas.openxmlformats.org/officeDocument/2006/relationships/customXml" Target="../ink/ink1320.xml"/><Relationship Id="rId364" Type="http://schemas.openxmlformats.org/officeDocument/2006/relationships/customXml" Target="../ink/ink1341.xml"/><Relationship Id="rId767" Type="http://schemas.openxmlformats.org/officeDocument/2006/relationships/image" Target="../media/image1529.png"/><Relationship Id="rId61" Type="http://schemas.openxmlformats.org/officeDocument/2006/relationships/image" Target="../media/image1180.png"/><Relationship Id="rId199" Type="http://schemas.openxmlformats.org/officeDocument/2006/relationships/image" Target="../media/image1249.png"/><Relationship Id="rId571" Type="http://schemas.openxmlformats.org/officeDocument/2006/relationships/image" Target="../media/image1431.png"/><Relationship Id="rId627" Type="http://schemas.openxmlformats.org/officeDocument/2006/relationships/image" Target="../media/image1459.png"/><Relationship Id="rId669" Type="http://schemas.openxmlformats.org/officeDocument/2006/relationships/image" Target="../media/image1480.png"/><Relationship Id="rId19" Type="http://schemas.openxmlformats.org/officeDocument/2006/relationships/image" Target="../media/image1159.png"/><Relationship Id="rId224" Type="http://schemas.openxmlformats.org/officeDocument/2006/relationships/customXml" Target="../ink/ink1270.xml"/><Relationship Id="rId266" Type="http://schemas.openxmlformats.org/officeDocument/2006/relationships/customXml" Target="../ink/ink1291.xml"/><Relationship Id="rId431" Type="http://schemas.openxmlformats.org/officeDocument/2006/relationships/image" Target="../media/image1361.png"/><Relationship Id="rId473" Type="http://schemas.openxmlformats.org/officeDocument/2006/relationships/image" Target="../media/image1382.png"/><Relationship Id="rId529" Type="http://schemas.openxmlformats.org/officeDocument/2006/relationships/image" Target="../media/image1410.png"/><Relationship Id="rId680" Type="http://schemas.openxmlformats.org/officeDocument/2006/relationships/customXml" Target="../ink/ink1499.xml"/><Relationship Id="rId736" Type="http://schemas.openxmlformats.org/officeDocument/2006/relationships/customXml" Target="../ink/ink1527.xml"/><Relationship Id="rId30" Type="http://schemas.openxmlformats.org/officeDocument/2006/relationships/customXml" Target="../ink/ink1173.xml"/><Relationship Id="rId126" Type="http://schemas.openxmlformats.org/officeDocument/2006/relationships/customXml" Target="../ink/ink1221.xml"/><Relationship Id="rId168" Type="http://schemas.openxmlformats.org/officeDocument/2006/relationships/customXml" Target="../ink/ink1242.xml"/><Relationship Id="rId333" Type="http://schemas.openxmlformats.org/officeDocument/2006/relationships/image" Target="../media/image1313.png"/><Relationship Id="rId540" Type="http://schemas.openxmlformats.org/officeDocument/2006/relationships/customXml" Target="../ink/ink1429.xml"/><Relationship Id="rId72" Type="http://schemas.openxmlformats.org/officeDocument/2006/relationships/customXml" Target="../ink/ink1194.xml"/><Relationship Id="rId375" Type="http://schemas.openxmlformats.org/officeDocument/2006/relationships/image" Target="../media/image1334.png"/><Relationship Id="rId582" Type="http://schemas.openxmlformats.org/officeDocument/2006/relationships/customXml" Target="../ink/ink1450.xml"/><Relationship Id="rId638" Type="http://schemas.openxmlformats.org/officeDocument/2006/relationships/customXml" Target="../ink/ink1478.xml"/><Relationship Id="rId3" Type="http://schemas.openxmlformats.org/officeDocument/2006/relationships/image" Target="../media/image7.emf"/><Relationship Id="rId235" Type="http://schemas.openxmlformats.org/officeDocument/2006/relationships/image" Target="../media/image1266.png"/><Relationship Id="rId277" Type="http://schemas.openxmlformats.org/officeDocument/2006/relationships/image" Target="../media/image1287.png"/><Relationship Id="rId400" Type="http://schemas.openxmlformats.org/officeDocument/2006/relationships/customXml" Target="../ink/ink1359.xml"/><Relationship Id="rId442" Type="http://schemas.openxmlformats.org/officeDocument/2006/relationships/customXml" Target="../ink/ink1380.xml"/><Relationship Id="rId484" Type="http://schemas.openxmlformats.org/officeDocument/2006/relationships/customXml" Target="../ink/ink1401.xml"/><Relationship Id="rId705" Type="http://schemas.openxmlformats.org/officeDocument/2006/relationships/image" Target="../media/image1498.png"/><Relationship Id="rId137" Type="http://schemas.openxmlformats.org/officeDocument/2006/relationships/image" Target="../media/image1218.png"/><Relationship Id="rId302" Type="http://schemas.openxmlformats.org/officeDocument/2006/relationships/image" Target="../media/image1298.png"/><Relationship Id="rId344" Type="http://schemas.openxmlformats.org/officeDocument/2006/relationships/customXml" Target="../ink/ink1331.xml"/><Relationship Id="rId691" Type="http://schemas.openxmlformats.org/officeDocument/2006/relationships/image" Target="../media/image1491.png"/><Relationship Id="rId747" Type="http://schemas.openxmlformats.org/officeDocument/2006/relationships/image" Target="../media/image1519.png"/><Relationship Id="rId41" Type="http://schemas.openxmlformats.org/officeDocument/2006/relationships/image" Target="../media/image1170.png"/><Relationship Id="rId83" Type="http://schemas.openxmlformats.org/officeDocument/2006/relationships/image" Target="../media/image1191.png"/><Relationship Id="rId179" Type="http://schemas.openxmlformats.org/officeDocument/2006/relationships/image" Target="../media/image1239.png"/><Relationship Id="rId386" Type="http://schemas.openxmlformats.org/officeDocument/2006/relationships/customXml" Target="../ink/ink1352.xml"/><Relationship Id="rId551" Type="http://schemas.openxmlformats.org/officeDocument/2006/relationships/image" Target="../media/image1421.png"/><Relationship Id="rId593" Type="http://schemas.openxmlformats.org/officeDocument/2006/relationships/image" Target="../media/image1442.png"/><Relationship Id="rId607" Type="http://schemas.openxmlformats.org/officeDocument/2006/relationships/image" Target="../media/image1449.png"/><Relationship Id="rId649" Type="http://schemas.openxmlformats.org/officeDocument/2006/relationships/image" Target="../media/image1470.png"/><Relationship Id="rId190" Type="http://schemas.openxmlformats.org/officeDocument/2006/relationships/customXml" Target="../ink/ink1253.xml"/><Relationship Id="rId204" Type="http://schemas.openxmlformats.org/officeDocument/2006/relationships/customXml" Target="../ink/ink1260.xml"/><Relationship Id="rId246" Type="http://schemas.openxmlformats.org/officeDocument/2006/relationships/customXml" Target="../ink/ink1281.xml"/><Relationship Id="rId288" Type="http://schemas.openxmlformats.org/officeDocument/2006/relationships/customXml" Target="../ink/ink1302.xml"/><Relationship Id="rId411" Type="http://schemas.openxmlformats.org/officeDocument/2006/relationships/image" Target="../media/image1352.png"/><Relationship Id="rId453" Type="http://schemas.openxmlformats.org/officeDocument/2006/relationships/image" Target="../media/image1372.png"/><Relationship Id="rId509" Type="http://schemas.openxmlformats.org/officeDocument/2006/relationships/image" Target="../media/image1400.png"/><Relationship Id="rId660" Type="http://schemas.openxmlformats.org/officeDocument/2006/relationships/customXml" Target="../ink/ink1489.xml"/><Relationship Id="rId106" Type="http://schemas.openxmlformats.org/officeDocument/2006/relationships/customXml" Target="../ink/ink1211.xml"/><Relationship Id="rId313" Type="http://schemas.openxmlformats.org/officeDocument/2006/relationships/image" Target="../media/image1303.png"/><Relationship Id="rId495" Type="http://schemas.openxmlformats.org/officeDocument/2006/relationships/image" Target="../media/image1393.png"/><Relationship Id="rId716" Type="http://schemas.openxmlformats.org/officeDocument/2006/relationships/customXml" Target="../ink/ink1517.xml"/><Relationship Id="rId758" Type="http://schemas.openxmlformats.org/officeDocument/2006/relationships/customXml" Target="../ink/ink1538.xml"/><Relationship Id="rId10" Type="http://schemas.openxmlformats.org/officeDocument/2006/relationships/customXml" Target="../ink/ink1163.xml"/><Relationship Id="rId52" Type="http://schemas.openxmlformats.org/officeDocument/2006/relationships/customXml" Target="../ink/ink1184.xml"/><Relationship Id="rId94" Type="http://schemas.openxmlformats.org/officeDocument/2006/relationships/customXml" Target="../ink/ink1205.xml"/><Relationship Id="rId148" Type="http://schemas.openxmlformats.org/officeDocument/2006/relationships/customXml" Target="../ink/ink1232.xml"/><Relationship Id="rId355" Type="http://schemas.openxmlformats.org/officeDocument/2006/relationships/image" Target="../media/image1324.png"/><Relationship Id="rId397" Type="http://schemas.openxmlformats.org/officeDocument/2006/relationships/image" Target="../media/image1345.png"/><Relationship Id="rId520" Type="http://schemas.openxmlformats.org/officeDocument/2006/relationships/customXml" Target="../ink/ink1419.xml"/><Relationship Id="rId562" Type="http://schemas.openxmlformats.org/officeDocument/2006/relationships/customXml" Target="../ink/ink1440.xml"/><Relationship Id="rId618" Type="http://schemas.openxmlformats.org/officeDocument/2006/relationships/customXml" Target="../ink/ink1468.xml"/><Relationship Id="rId215" Type="http://schemas.openxmlformats.org/officeDocument/2006/relationships/image" Target="../media/image1257.png"/><Relationship Id="rId257" Type="http://schemas.openxmlformats.org/officeDocument/2006/relationships/image" Target="../media/image1277.png"/><Relationship Id="rId422" Type="http://schemas.openxmlformats.org/officeDocument/2006/relationships/customXml" Target="../ink/ink1370.xml"/><Relationship Id="rId464" Type="http://schemas.openxmlformats.org/officeDocument/2006/relationships/customXml" Target="../ink/ink1391.xml"/><Relationship Id="rId299" Type="http://schemas.openxmlformats.org/officeDocument/2006/relationships/customXml" Target="../ink/ink1308.xml"/><Relationship Id="rId727" Type="http://schemas.openxmlformats.org/officeDocument/2006/relationships/image" Target="../media/image1509.png"/><Relationship Id="rId63" Type="http://schemas.openxmlformats.org/officeDocument/2006/relationships/image" Target="../media/image1181.png"/><Relationship Id="rId159" Type="http://schemas.openxmlformats.org/officeDocument/2006/relationships/image" Target="../media/image1229.png"/><Relationship Id="rId366" Type="http://schemas.openxmlformats.org/officeDocument/2006/relationships/customXml" Target="../ink/ink1342.xml"/><Relationship Id="rId573" Type="http://schemas.openxmlformats.org/officeDocument/2006/relationships/image" Target="../media/image1432.png"/><Relationship Id="rId226" Type="http://schemas.openxmlformats.org/officeDocument/2006/relationships/customXml" Target="../ink/ink1271.xml"/><Relationship Id="rId433" Type="http://schemas.openxmlformats.org/officeDocument/2006/relationships/image" Target="../media/image1362.png"/><Relationship Id="rId640" Type="http://schemas.openxmlformats.org/officeDocument/2006/relationships/customXml" Target="../ink/ink1479.xml"/><Relationship Id="rId738" Type="http://schemas.openxmlformats.org/officeDocument/2006/relationships/customXml" Target="../ink/ink1528.xml"/><Relationship Id="rId74" Type="http://schemas.openxmlformats.org/officeDocument/2006/relationships/customXml" Target="../ink/ink1195.xml"/><Relationship Id="rId377" Type="http://schemas.openxmlformats.org/officeDocument/2006/relationships/image" Target="../media/image1335.png"/><Relationship Id="rId500" Type="http://schemas.openxmlformats.org/officeDocument/2006/relationships/customXml" Target="../ink/ink1409.xml"/><Relationship Id="rId584" Type="http://schemas.openxmlformats.org/officeDocument/2006/relationships/customXml" Target="../ink/ink1451.xml"/><Relationship Id="rId5" Type="http://schemas.openxmlformats.org/officeDocument/2006/relationships/image" Target="../media/image1152.png"/><Relationship Id="rId237" Type="http://schemas.openxmlformats.org/officeDocument/2006/relationships/image" Target="../media/image1267.png"/><Relationship Id="rId444" Type="http://schemas.openxmlformats.org/officeDocument/2006/relationships/customXml" Target="../ink/ink1381.xml"/><Relationship Id="rId651" Type="http://schemas.openxmlformats.org/officeDocument/2006/relationships/image" Target="../media/image1471.png"/><Relationship Id="rId749" Type="http://schemas.openxmlformats.org/officeDocument/2006/relationships/image" Target="../media/image1520.png"/><Relationship Id="rId290" Type="http://schemas.openxmlformats.org/officeDocument/2006/relationships/customXml" Target="../ink/ink1303.xml"/><Relationship Id="rId304" Type="http://schemas.openxmlformats.org/officeDocument/2006/relationships/image" Target="../media/image1299.png"/><Relationship Id="rId388" Type="http://schemas.openxmlformats.org/officeDocument/2006/relationships/customXml" Target="../ink/ink1353.xml"/><Relationship Id="rId511" Type="http://schemas.openxmlformats.org/officeDocument/2006/relationships/image" Target="../media/image1401.png"/><Relationship Id="rId609" Type="http://schemas.openxmlformats.org/officeDocument/2006/relationships/image" Target="../media/image1450.png"/><Relationship Id="rId85" Type="http://schemas.openxmlformats.org/officeDocument/2006/relationships/image" Target="../media/image1192.png"/><Relationship Id="rId150" Type="http://schemas.openxmlformats.org/officeDocument/2006/relationships/customXml" Target="../ink/ink1233.xml"/><Relationship Id="rId595" Type="http://schemas.openxmlformats.org/officeDocument/2006/relationships/image" Target="../media/image1443.png"/><Relationship Id="rId248" Type="http://schemas.openxmlformats.org/officeDocument/2006/relationships/customXml" Target="../ink/ink1282.xml"/><Relationship Id="rId455" Type="http://schemas.openxmlformats.org/officeDocument/2006/relationships/image" Target="../media/image1373.png"/><Relationship Id="rId662" Type="http://schemas.openxmlformats.org/officeDocument/2006/relationships/customXml" Target="../ink/ink1490.xml"/><Relationship Id="rId12" Type="http://schemas.openxmlformats.org/officeDocument/2006/relationships/customXml" Target="../ink/ink1164.xml"/><Relationship Id="rId108" Type="http://schemas.openxmlformats.org/officeDocument/2006/relationships/customXml" Target="../ink/ink1212.xml"/><Relationship Id="rId315" Type="http://schemas.openxmlformats.org/officeDocument/2006/relationships/image" Target="../media/image1304.png"/><Relationship Id="rId522" Type="http://schemas.openxmlformats.org/officeDocument/2006/relationships/customXml" Target="../ink/ink1420.xml"/><Relationship Id="rId96" Type="http://schemas.openxmlformats.org/officeDocument/2006/relationships/customXml" Target="../ink/ink1206.xml"/><Relationship Id="rId161" Type="http://schemas.openxmlformats.org/officeDocument/2006/relationships/image" Target="../media/image1230.png"/><Relationship Id="rId399" Type="http://schemas.openxmlformats.org/officeDocument/2006/relationships/image" Target="../media/image1346.png"/><Relationship Id="rId259" Type="http://schemas.openxmlformats.org/officeDocument/2006/relationships/image" Target="../media/image1278.png"/><Relationship Id="rId466" Type="http://schemas.openxmlformats.org/officeDocument/2006/relationships/customXml" Target="../ink/ink1392.xml"/><Relationship Id="rId673" Type="http://schemas.openxmlformats.org/officeDocument/2006/relationships/image" Target="../media/image1482.png"/><Relationship Id="rId23" Type="http://schemas.openxmlformats.org/officeDocument/2006/relationships/image" Target="../media/image1161.png"/><Relationship Id="rId119" Type="http://schemas.openxmlformats.org/officeDocument/2006/relationships/image" Target="../media/image1209.png"/><Relationship Id="rId326" Type="http://schemas.openxmlformats.org/officeDocument/2006/relationships/customXml" Target="../ink/ink1322.xml"/><Relationship Id="rId533" Type="http://schemas.openxmlformats.org/officeDocument/2006/relationships/image" Target="../media/image1412.png"/><Relationship Id="rId740" Type="http://schemas.openxmlformats.org/officeDocument/2006/relationships/customXml" Target="../ink/ink1529.xml"/><Relationship Id="rId172" Type="http://schemas.openxmlformats.org/officeDocument/2006/relationships/customXml" Target="../ink/ink1244.xml"/><Relationship Id="rId477" Type="http://schemas.openxmlformats.org/officeDocument/2006/relationships/image" Target="../media/image1384.png"/><Relationship Id="rId600" Type="http://schemas.openxmlformats.org/officeDocument/2006/relationships/customXml" Target="../ink/ink1459.xml"/><Relationship Id="rId684" Type="http://schemas.openxmlformats.org/officeDocument/2006/relationships/customXml" Target="../ink/ink1501.xml"/><Relationship Id="rId337" Type="http://schemas.openxmlformats.org/officeDocument/2006/relationships/image" Target="../media/image1315.png"/><Relationship Id="rId34" Type="http://schemas.openxmlformats.org/officeDocument/2006/relationships/customXml" Target="../ink/ink1175.xml"/><Relationship Id="rId544" Type="http://schemas.openxmlformats.org/officeDocument/2006/relationships/customXml" Target="../ink/ink1431.xml"/><Relationship Id="rId751" Type="http://schemas.openxmlformats.org/officeDocument/2006/relationships/image" Target="../media/image1521.png"/><Relationship Id="rId183" Type="http://schemas.openxmlformats.org/officeDocument/2006/relationships/image" Target="../media/image1241.png"/><Relationship Id="rId390" Type="http://schemas.openxmlformats.org/officeDocument/2006/relationships/customXml" Target="../ink/ink1354.xml"/><Relationship Id="rId404" Type="http://schemas.openxmlformats.org/officeDocument/2006/relationships/customXml" Target="../ink/ink1361.xml"/><Relationship Id="rId611" Type="http://schemas.openxmlformats.org/officeDocument/2006/relationships/image" Target="../media/image1451.png"/><Relationship Id="rId250" Type="http://schemas.openxmlformats.org/officeDocument/2006/relationships/customXml" Target="../ink/ink1283.xml"/><Relationship Id="rId488" Type="http://schemas.openxmlformats.org/officeDocument/2006/relationships/customXml" Target="../ink/ink1403.xml"/><Relationship Id="rId695" Type="http://schemas.openxmlformats.org/officeDocument/2006/relationships/image" Target="../media/image1493.png"/><Relationship Id="rId709" Type="http://schemas.openxmlformats.org/officeDocument/2006/relationships/image" Target="../media/image1500.png"/><Relationship Id="rId45" Type="http://schemas.openxmlformats.org/officeDocument/2006/relationships/image" Target="../media/image1172.png"/><Relationship Id="rId110" Type="http://schemas.openxmlformats.org/officeDocument/2006/relationships/customXml" Target="../ink/ink1213.xml"/><Relationship Id="rId348" Type="http://schemas.openxmlformats.org/officeDocument/2006/relationships/customXml" Target="../ink/ink1333.xml"/><Relationship Id="rId555" Type="http://schemas.openxmlformats.org/officeDocument/2006/relationships/image" Target="../media/image1423.png"/><Relationship Id="rId762" Type="http://schemas.openxmlformats.org/officeDocument/2006/relationships/customXml" Target="../ink/ink1540.xml"/><Relationship Id="rId194" Type="http://schemas.openxmlformats.org/officeDocument/2006/relationships/customXml" Target="../ink/ink1255.xml"/><Relationship Id="rId208" Type="http://schemas.openxmlformats.org/officeDocument/2006/relationships/customXml" Target="../ink/ink1262.xml"/><Relationship Id="rId415" Type="http://schemas.openxmlformats.org/officeDocument/2006/relationships/image" Target="../media/image132.png"/><Relationship Id="rId622" Type="http://schemas.openxmlformats.org/officeDocument/2006/relationships/customXml" Target="../ink/ink1470.xml"/><Relationship Id="rId261" Type="http://schemas.openxmlformats.org/officeDocument/2006/relationships/image" Target="../media/image1279.png"/><Relationship Id="rId499" Type="http://schemas.openxmlformats.org/officeDocument/2006/relationships/image" Target="../media/image1395.png"/><Relationship Id="rId56" Type="http://schemas.openxmlformats.org/officeDocument/2006/relationships/customXml" Target="../ink/ink1186.xml"/><Relationship Id="rId359" Type="http://schemas.openxmlformats.org/officeDocument/2006/relationships/image" Target="../media/image1326.png"/><Relationship Id="rId566" Type="http://schemas.openxmlformats.org/officeDocument/2006/relationships/customXml" Target="../ink/ink1442.xml"/><Relationship Id="rId121" Type="http://schemas.openxmlformats.org/officeDocument/2006/relationships/image" Target="../media/image1210.png"/><Relationship Id="rId219" Type="http://schemas.openxmlformats.org/officeDocument/2006/relationships/image" Target="../media/image1258.png"/><Relationship Id="rId426" Type="http://schemas.openxmlformats.org/officeDocument/2006/relationships/customXml" Target="../ink/ink1372.xml"/><Relationship Id="rId633" Type="http://schemas.openxmlformats.org/officeDocument/2006/relationships/image" Target="../media/image1462.png"/><Relationship Id="rId67" Type="http://schemas.openxmlformats.org/officeDocument/2006/relationships/image" Target="../media/image1183.png"/><Relationship Id="rId272" Type="http://schemas.openxmlformats.org/officeDocument/2006/relationships/customXml" Target="../ink/ink1294.xml"/><Relationship Id="rId577" Type="http://schemas.openxmlformats.org/officeDocument/2006/relationships/image" Target="../media/image1434.png"/><Relationship Id="rId700" Type="http://schemas.openxmlformats.org/officeDocument/2006/relationships/customXml" Target="../ink/ink1509.xml"/><Relationship Id="rId132" Type="http://schemas.openxmlformats.org/officeDocument/2006/relationships/customXml" Target="../ink/ink1224.xml"/><Relationship Id="rId437" Type="http://schemas.openxmlformats.org/officeDocument/2006/relationships/image" Target="../media/image1364.png"/><Relationship Id="rId644" Type="http://schemas.openxmlformats.org/officeDocument/2006/relationships/customXml" Target="../ink/ink1481.xml"/><Relationship Id="rId283" Type="http://schemas.openxmlformats.org/officeDocument/2006/relationships/image" Target="../media/image360.png"/><Relationship Id="rId490" Type="http://schemas.openxmlformats.org/officeDocument/2006/relationships/customXml" Target="../ink/ink1404.xml"/><Relationship Id="rId504" Type="http://schemas.openxmlformats.org/officeDocument/2006/relationships/customXml" Target="../ink/ink1411.xml"/><Relationship Id="rId711" Type="http://schemas.openxmlformats.org/officeDocument/2006/relationships/image" Target="../media/image1501.png"/><Relationship Id="rId78" Type="http://schemas.openxmlformats.org/officeDocument/2006/relationships/customXml" Target="../ink/ink1197.xml"/><Relationship Id="rId143" Type="http://schemas.openxmlformats.org/officeDocument/2006/relationships/image" Target="../media/image1221.png"/><Relationship Id="rId350" Type="http://schemas.openxmlformats.org/officeDocument/2006/relationships/customXml" Target="../ink/ink1334.xml"/><Relationship Id="rId588" Type="http://schemas.openxmlformats.org/officeDocument/2006/relationships/customXml" Target="../ink/ink1453.xml"/><Relationship Id="rId9" Type="http://schemas.openxmlformats.org/officeDocument/2006/relationships/image" Target="../media/image1154.png"/><Relationship Id="rId210" Type="http://schemas.openxmlformats.org/officeDocument/2006/relationships/customXml" Target="../ink/ink1263.xml"/><Relationship Id="rId448" Type="http://schemas.openxmlformats.org/officeDocument/2006/relationships/customXml" Target="../ink/ink1383.xml"/><Relationship Id="rId655" Type="http://schemas.openxmlformats.org/officeDocument/2006/relationships/image" Target="../media/image1473.png"/><Relationship Id="rId294" Type="http://schemas.openxmlformats.org/officeDocument/2006/relationships/customXml" Target="../ink/ink1305.xml"/><Relationship Id="rId308" Type="http://schemas.openxmlformats.org/officeDocument/2006/relationships/customXml" Target="../ink/ink1313.xml"/><Relationship Id="rId515" Type="http://schemas.openxmlformats.org/officeDocument/2006/relationships/image" Target="../media/image1403.png"/><Relationship Id="rId722" Type="http://schemas.openxmlformats.org/officeDocument/2006/relationships/customXml" Target="../ink/ink1520.xml"/><Relationship Id="rId89" Type="http://schemas.openxmlformats.org/officeDocument/2006/relationships/image" Target="../media/image1194.png"/><Relationship Id="rId154" Type="http://schemas.openxmlformats.org/officeDocument/2006/relationships/customXml" Target="../ink/ink1235.xml"/><Relationship Id="rId361" Type="http://schemas.openxmlformats.org/officeDocument/2006/relationships/image" Target="../media/image1327.png"/><Relationship Id="rId599" Type="http://schemas.openxmlformats.org/officeDocument/2006/relationships/image" Target="../media/image1445.png"/><Relationship Id="rId459" Type="http://schemas.openxmlformats.org/officeDocument/2006/relationships/image" Target="../media/image1375.png"/><Relationship Id="rId666" Type="http://schemas.openxmlformats.org/officeDocument/2006/relationships/customXml" Target="../ink/ink1492.xml"/><Relationship Id="rId16" Type="http://schemas.openxmlformats.org/officeDocument/2006/relationships/customXml" Target="../ink/ink1166.xml"/><Relationship Id="rId221" Type="http://schemas.openxmlformats.org/officeDocument/2006/relationships/image" Target="../media/image1259.png"/><Relationship Id="rId319" Type="http://schemas.openxmlformats.org/officeDocument/2006/relationships/image" Target="../media/image1306.png"/><Relationship Id="rId526" Type="http://schemas.openxmlformats.org/officeDocument/2006/relationships/customXml" Target="../ink/ink1422.xml"/><Relationship Id="rId733" Type="http://schemas.openxmlformats.org/officeDocument/2006/relationships/image" Target="../media/image1512.png"/><Relationship Id="rId165" Type="http://schemas.openxmlformats.org/officeDocument/2006/relationships/image" Target="../media/image1232.png"/><Relationship Id="rId372" Type="http://schemas.openxmlformats.org/officeDocument/2006/relationships/customXml" Target="../ink/ink1345.xml"/><Relationship Id="rId677" Type="http://schemas.openxmlformats.org/officeDocument/2006/relationships/image" Target="../media/image1484.png"/><Relationship Id="rId232" Type="http://schemas.openxmlformats.org/officeDocument/2006/relationships/customXml" Target="../ink/ink1274.xml"/><Relationship Id="rId27" Type="http://schemas.openxmlformats.org/officeDocument/2006/relationships/image" Target="../media/image1163.png"/><Relationship Id="rId537" Type="http://schemas.openxmlformats.org/officeDocument/2006/relationships/image" Target="../media/image1414.png"/><Relationship Id="rId744" Type="http://schemas.openxmlformats.org/officeDocument/2006/relationships/customXml" Target="../ink/ink1531.xml"/><Relationship Id="rId80" Type="http://schemas.openxmlformats.org/officeDocument/2006/relationships/customXml" Target="../ink/ink1198.xml"/><Relationship Id="rId176" Type="http://schemas.openxmlformats.org/officeDocument/2006/relationships/customXml" Target="../ink/ink1246.xml"/><Relationship Id="rId383" Type="http://schemas.openxmlformats.org/officeDocument/2006/relationships/image" Target="../media/image1338.png"/><Relationship Id="rId590" Type="http://schemas.openxmlformats.org/officeDocument/2006/relationships/customXml" Target="../ink/ink1454.xml"/><Relationship Id="rId604" Type="http://schemas.openxmlformats.org/officeDocument/2006/relationships/customXml" Target="../ink/ink1461.xml"/><Relationship Id="rId243" Type="http://schemas.openxmlformats.org/officeDocument/2006/relationships/image" Target="../media/image1270.png"/><Relationship Id="rId450" Type="http://schemas.openxmlformats.org/officeDocument/2006/relationships/customXml" Target="../ink/ink1384.xml"/><Relationship Id="rId688" Type="http://schemas.openxmlformats.org/officeDocument/2006/relationships/customXml" Target="../ink/ink1503.xml"/><Relationship Id="rId38" Type="http://schemas.openxmlformats.org/officeDocument/2006/relationships/customXml" Target="../ink/ink1177.xml"/><Relationship Id="rId103" Type="http://schemas.openxmlformats.org/officeDocument/2006/relationships/image" Target="../media/image1201.png"/><Relationship Id="rId310" Type="http://schemas.openxmlformats.org/officeDocument/2006/relationships/customXml" Target="../ink/ink1314.xml"/><Relationship Id="rId548" Type="http://schemas.openxmlformats.org/officeDocument/2006/relationships/customXml" Target="../ink/ink1433.xml"/><Relationship Id="rId755" Type="http://schemas.openxmlformats.org/officeDocument/2006/relationships/image" Target="../media/image1523.png"/><Relationship Id="rId91" Type="http://schemas.openxmlformats.org/officeDocument/2006/relationships/image" Target="../media/image1195.png"/><Relationship Id="rId187" Type="http://schemas.openxmlformats.org/officeDocument/2006/relationships/image" Target="../media/image1243.png"/><Relationship Id="rId394" Type="http://schemas.openxmlformats.org/officeDocument/2006/relationships/customXml" Target="../ink/ink1356.xml"/><Relationship Id="rId408" Type="http://schemas.openxmlformats.org/officeDocument/2006/relationships/customXml" Target="../ink/ink1363.xml"/><Relationship Id="rId615" Type="http://schemas.openxmlformats.org/officeDocument/2006/relationships/image" Target="../media/image1453.png"/><Relationship Id="rId254" Type="http://schemas.openxmlformats.org/officeDocument/2006/relationships/customXml" Target="../ink/ink1285.xml"/><Relationship Id="rId699" Type="http://schemas.openxmlformats.org/officeDocument/2006/relationships/image" Target="../media/image1495.png"/><Relationship Id="rId49" Type="http://schemas.openxmlformats.org/officeDocument/2006/relationships/image" Target="../media/image1174.png"/><Relationship Id="rId114" Type="http://schemas.openxmlformats.org/officeDocument/2006/relationships/customXml" Target="../ink/ink1215.xml"/><Relationship Id="rId461" Type="http://schemas.openxmlformats.org/officeDocument/2006/relationships/image" Target="../media/image1376.png"/><Relationship Id="rId559" Type="http://schemas.openxmlformats.org/officeDocument/2006/relationships/image" Target="../media/image1425.png"/><Relationship Id="rId766" Type="http://schemas.openxmlformats.org/officeDocument/2006/relationships/customXml" Target="../ink/ink1542.xml"/><Relationship Id="rId198" Type="http://schemas.openxmlformats.org/officeDocument/2006/relationships/customXml" Target="../ink/ink1257.xml"/><Relationship Id="rId321" Type="http://schemas.openxmlformats.org/officeDocument/2006/relationships/image" Target="../media/image1307.png"/><Relationship Id="rId419" Type="http://schemas.openxmlformats.org/officeDocument/2006/relationships/image" Target="../media/image1355.png"/><Relationship Id="rId626" Type="http://schemas.openxmlformats.org/officeDocument/2006/relationships/customXml" Target="../ink/ink1472.xml"/><Relationship Id="rId265" Type="http://schemas.openxmlformats.org/officeDocument/2006/relationships/image" Target="../media/image1281.png"/><Relationship Id="rId472" Type="http://schemas.openxmlformats.org/officeDocument/2006/relationships/customXml" Target="../ink/ink1395.xml"/><Relationship Id="rId125" Type="http://schemas.openxmlformats.org/officeDocument/2006/relationships/image" Target="../media/image1212.png"/><Relationship Id="rId332" Type="http://schemas.openxmlformats.org/officeDocument/2006/relationships/customXml" Target="../ink/ink1325.xml"/><Relationship Id="rId637" Type="http://schemas.openxmlformats.org/officeDocument/2006/relationships/image" Target="../media/image1464.png"/><Relationship Id="rId276" Type="http://schemas.openxmlformats.org/officeDocument/2006/relationships/customXml" Target="../ink/ink1296.xml"/><Relationship Id="rId483" Type="http://schemas.openxmlformats.org/officeDocument/2006/relationships/image" Target="../media/image1387.png"/><Relationship Id="rId690" Type="http://schemas.openxmlformats.org/officeDocument/2006/relationships/customXml" Target="../ink/ink1504.xml"/><Relationship Id="rId704" Type="http://schemas.openxmlformats.org/officeDocument/2006/relationships/customXml" Target="../ink/ink1511.xml"/><Relationship Id="rId40" Type="http://schemas.openxmlformats.org/officeDocument/2006/relationships/customXml" Target="../ink/ink1178.xml"/><Relationship Id="rId136" Type="http://schemas.openxmlformats.org/officeDocument/2006/relationships/customXml" Target="../ink/ink1226.xml"/><Relationship Id="rId343" Type="http://schemas.openxmlformats.org/officeDocument/2006/relationships/image" Target="../media/image1318.png"/><Relationship Id="rId550" Type="http://schemas.openxmlformats.org/officeDocument/2006/relationships/customXml" Target="../ink/ink1434.xml"/><Relationship Id="rId203" Type="http://schemas.openxmlformats.org/officeDocument/2006/relationships/image" Target="../media/image1251.png"/><Relationship Id="rId648" Type="http://schemas.openxmlformats.org/officeDocument/2006/relationships/customXml" Target="../ink/ink1483.xml"/><Relationship Id="rId287" Type="http://schemas.openxmlformats.org/officeDocument/2006/relationships/image" Target="../media/image1291.png"/><Relationship Id="rId410" Type="http://schemas.openxmlformats.org/officeDocument/2006/relationships/customXml" Target="../ink/ink1364.xml"/><Relationship Id="rId494" Type="http://schemas.openxmlformats.org/officeDocument/2006/relationships/customXml" Target="../ink/ink1406.xml"/><Relationship Id="rId508" Type="http://schemas.openxmlformats.org/officeDocument/2006/relationships/customXml" Target="../ink/ink1413.xml"/><Relationship Id="rId715" Type="http://schemas.openxmlformats.org/officeDocument/2006/relationships/image" Target="../media/image1503.png"/><Relationship Id="rId147" Type="http://schemas.openxmlformats.org/officeDocument/2006/relationships/image" Target="../media/image1223.png"/><Relationship Id="rId354" Type="http://schemas.openxmlformats.org/officeDocument/2006/relationships/customXml" Target="../ink/ink1336.xml"/><Relationship Id="rId51" Type="http://schemas.openxmlformats.org/officeDocument/2006/relationships/image" Target="../media/image1175.png"/><Relationship Id="rId561" Type="http://schemas.openxmlformats.org/officeDocument/2006/relationships/image" Target="../media/image1426.png"/><Relationship Id="rId659" Type="http://schemas.openxmlformats.org/officeDocument/2006/relationships/image" Target="../media/image1475.png"/><Relationship Id="rId214" Type="http://schemas.openxmlformats.org/officeDocument/2006/relationships/customXml" Target="../ink/ink1265.xml"/><Relationship Id="rId298" Type="http://schemas.openxmlformats.org/officeDocument/2006/relationships/image" Target="../media/image1296.png"/><Relationship Id="rId421" Type="http://schemas.openxmlformats.org/officeDocument/2006/relationships/image" Target="../media/image1356.png"/><Relationship Id="rId519" Type="http://schemas.openxmlformats.org/officeDocument/2006/relationships/image" Target="../media/image1405.png"/><Relationship Id="rId158" Type="http://schemas.openxmlformats.org/officeDocument/2006/relationships/customXml" Target="../ink/ink1237.xml"/><Relationship Id="rId726" Type="http://schemas.openxmlformats.org/officeDocument/2006/relationships/customXml" Target="../ink/ink1522.xml"/><Relationship Id="rId62" Type="http://schemas.openxmlformats.org/officeDocument/2006/relationships/customXml" Target="../ink/ink1189.xml"/><Relationship Id="rId365" Type="http://schemas.openxmlformats.org/officeDocument/2006/relationships/image" Target="../media/image1329.png"/><Relationship Id="rId572" Type="http://schemas.openxmlformats.org/officeDocument/2006/relationships/customXml" Target="../ink/ink1445.xml"/><Relationship Id="rId225" Type="http://schemas.openxmlformats.org/officeDocument/2006/relationships/image" Target="../media/image1261.png"/><Relationship Id="rId432" Type="http://schemas.openxmlformats.org/officeDocument/2006/relationships/customXml" Target="../ink/ink1375.xml"/><Relationship Id="rId737" Type="http://schemas.openxmlformats.org/officeDocument/2006/relationships/image" Target="../media/image1514.png"/><Relationship Id="rId73" Type="http://schemas.openxmlformats.org/officeDocument/2006/relationships/image" Target="../media/image1186.png"/><Relationship Id="rId169" Type="http://schemas.openxmlformats.org/officeDocument/2006/relationships/image" Target="../media/image1234.png"/><Relationship Id="rId376" Type="http://schemas.openxmlformats.org/officeDocument/2006/relationships/customXml" Target="../ink/ink1347.xml"/><Relationship Id="rId583" Type="http://schemas.openxmlformats.org/officeDocument/2006/relationships/image" Target="../media/image1437.png"/><Relationship Id="rId4" Type="http://schemas.openxmlformats.org/officeDocument/2006/relationships/image" Target="../media/image8.png"/><Relationship Id="rId236" Type="http://schemas.openxmlformats.org/officeDocument/2006/relationships/customXml" Target="../ink/ink1276.xml"/><Relationship Id="rId443" Type="http://schemas.openxmlformats.org/officeDocument/2006/relationships/image" Target="../media/image1367.png"/><Relationship Id="rId650" Type="http://schemas.openxmlformats.org/officeDocument/2006/relationships/customXml" Target="../ink/ink1484.xml"/><Relationship Id="rId303" Type="http://schemas.openxmlformats.org/officeDocument/2006/relationships/customXml" Target="../ink/ink1310.xml"/><Relationship Id="rId748" Type="http://schemas.openxmlformats.org/officeDocument/2006/relationships/customXml" Target="../ink/ink153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4.png"/><Relationship Id="rId299" Type="http://schemas.openxmlformats.org/officeDocument/2006/relationships/image" Target="../media/image1635.png"/><Relationship Id="rId159" Type="http://schemas.openxmlformats.org/officeDocument/2006/relationships/image" Target="../media/image1565.png"/><Relationship Id="rId324" Type="http://schemas.openxmlformats.org/officeDocument/2006/relationships/customXml" Target="../ink/ink1661.xml"/><Relationship Id="rId366" Type="http://schemas.openxmlformats.org/officeDocument/2006/relationships/customXml" Target="../ink/ink1682.xml"/><Relationship Id="rId170" Type="http://schemas.openxmlformats.org/officeDocument/2006/relationships/customXml" Target="../ink/ink1584.xml"/><Relationship Id="rId226" Type="http://schemas.openxmlformats.org/officeDocument/2006/relationships/customXml" Target="../ink/ink1612.xml"/><Relationship Id="rId433" Type="http://schemas.openxmlformats.org/officeDocument/2006/relationships/image" Target="../media/image1699.png"/><Relationship Id="rId268" Type="http://schemas.openxmlformats.org/officeDocument/2006/relationships/customXml" Target="../ink/ink1633.xml"/><Relationship Id="rId475" Type="http://schemas.openxmlformats.org/officeDocument/2006/relationships/image" Target="../media/image1720.png"/><Relationship Id="rId128" Type="http://schemas.openxmlformats.org/officeDocument/2006/relationships/customXml" Target="../ink/ink1563.xml"/><Relationship Id="rId335" Type="http://schemas.openxmlformats.org/officeDocument/2006/relationships/image" Target="../media/image1653.png"/><Relationship Id="rId377" Type="http://schemas.openxmlformats.org/officeDocument/2006/relationships/image" Target="../media/image1673.png"/><Relationship Id="rId500" Type="http://schemas.openxmlformats.org/officeDocument/2006/relationships/customXml" Target="../ink/ink1749.xml"/><Relationship Id="rId5" Type="http://schemas.openxmlformats.org/officeDocument/2006/relationships/customXml" Target="../ink/ink1546.xml"/><Relationship Id="rId181" Type="http://schemas.openxmlformats.org/officeDocument/2006/relationships/image" Target="../media/image1576.png"/><Relationship Id="rId237" Type="http://schemas.openxmlformats.org/officeDocument/2006/relationships/image" Target="../media/image1604.png"/><Relationship Id="rId402" Type="http://schemas.openxmlformats.org/officeDocument/2006/relationships/customXml" Target="../ink/ink1700.xml"/><Relationship Id="rId279" Type="http://schemas.openxmlformats.org/officeDocument/2006/relationships/image" Target="../media/image1625.png"/><Relationship Id="rId444" Type="http://schemas.openxmlformats.org/officeDocument/2006/relationships/customXml" Target="../ink/ink1721.xml"/><Relationship Id="rId486" Type="http://schemas.openxmlformats.org/officeDocument/2006/relationships/customXml" Target="../ink/ink1742.xml"/><Relationship Id="rId139" Type="http://schemas.openxmlformats.org/officeDocument/2006/relationships/image" Target="../media/image1555.png"/><Relationship Id="rId290" Type="http://schemas.openxmlformats.org/officeDocument/2006/relationships/customXml" Target="../ink/ink1644.xml"/><Relationship Id="rId304" Type="http://schemas.openxmlformats.org/officeDocument/2006/relationships/customXml" Target="../ink/ink1651.xml"/><Relationship Id="rId346" Type="http://schemas.openxmlformats.org/officeDocument/2006/relationships/customXml" Target="../ink/ink1672.xml"/><Relationship Id="rId388" Type="http://schemas.openxmlformats.org/officeDocument/2006/relationships/customXml" Target="../ink/ink1693.xml"/><Relationship Id="rId150" Type="http://schemas.openxmlformats.org/officeDocument/2006/relationships/customXml" Target="../ink/ink1574.xml"/><Relationship Id="rId192" Type="http://schemas.openxmlformats.org/officeDocument/2006/relationships/customXml" Target="../ink/ink1595.xml"/><Relationship Id="rId206" Type="http://schemas.openxmlformats.org/officeDocument/2006/relationships/customXml" Target="../ink/ink1602.xml"/><Relationship Id="rId413" Type="http://schemas.openxmlformats.org/officeDocument/2006/relationships/image" Target="../media/image1690.png"/><Relationship Id="rId248" Type="http://schemas.openxmlformats.org/officeDocument/2006/relationships/customXml" Target="../ink/ink1623.xml"/><Relationship Id="rId455" Type="http://schemas.openxmlformats.org/officeDocument/2006/relationships/image" Target="../media/image1710.png"/><Relationship Id="rId497" Type="http://schemas.openxmlformats.org/officeDocument/2006/relationships/image" Target="../media/image1731.png"/><Relationship Id="rId108" Type="http://schemas.openxmlformats.org/officeDocument/2006/relationships/customXml" Target="../ink/ink1553.xml"/><Relationship Id="rId315" Type="http://schemas.openxmlformats.org/officeDocument/2006/relationships/image" Target="../media/image1643.png"/><Relationship Id="rId357" Type="http://schemas.openxmlformats.org/officeDocument/2006/relationships/image" Target="../media/image1664.png"/><Relationship Id="rId96" Type="http://schemas.openxmlformats.org/officeDocument/2006/relationships/customXml" Target="../ink/ink1547.xml"/><Relationship Id="rId161" Type="http://schemas.openxmlformats.org/officeDocument/2006/relationships/image" Target="../media/image1566.png"/><Relationship Id="rId217" Type="http://schemas.openxmlformats.org/officeDocument/2006/relationships/image" Target="../media/image1594.png"/><Relationship Id="rId399" Type="http://schemas.openxmlformats.org/officeDocument/2006/relationships/image" Target="../media/image1683.png"/><Relationship Id="rId259" Type="http://schemas.openxmlformats.org/officeDocument/2006/relationships/image" Target="../media/image1615.png"/><Relationship Id="rId424" Type="http://schemas.openxmlformats.org/officeDocument/2006/relationships/customXml" Target="../ink/ink1711.xml"/><Relationship Id="rId466" Type="http://schemas.openxmlformats.org/officeDocument/2006/relationships/customXml" Target="../ink/ink1732.xml"/><Relationship Id="rId119" Type="http://schemas.openxmlformats.org/officeDocument/2006/relationships/image" Target="../media/image1545.png"/><Relationship Id="rId270" Type="http://schemas.openxmlformats.org/officeDocument/2006/relationships/customXml" Target="../ink/ink1634.xml"/><Relationship Id="rId326" Type="http://schemas.openxmlformats.org/officeDocument/2006/relationships/customXml" Target="../ink/ink1662.xml"/><Relationship Id="rId130" Type="http://schemas.openxmlformats.org/officeDocument/2006/relationships/customXml" Target="../ink/ink1564.xml"/><Relationship Id="rId368" Type="http://schemas.openxmlformats.org/officeDocument/2006/relationships/customXml" Target="../ink/ink1683.xml"/><Relationship Id="rId172" Type="http://schemas.openxmlformats.org/officeDocument/2006/relationships/customXml" Target="../ink/ink1585.xml"/><Relationship Id="rId228" Type="http://schemas.openxmlformats.org/officeDocument/2006/relationships/customXml" Target="../ink/ink1613.xml"/><Relationship Id="rId435" Type="http://schemas.openxmlformats.org/officeDocument/2006/relationships/image" Target="../media/image1700.png"/><Relationship Id="rId477" Type="http://schemas.openxmlformats.org/officeDocument/2006/relationships/image" Target="../media/image1721.png"/><Relationship Id="rId281" Type="http://schemas.openxmlformats.org/officeDocument/2006/relationships/image" Target="../media/image1626.png"/><Relationship Id="rId337" Type="http://schemas.openxmlformats.org/officeDocument/2006/relationships/image" Target="../media/image1654.png"/><Relationship Id="rId141" Type="http://schemas.openxmlformats.org/officeDocument/2006/relationships/image" Target="../media/image1556.png"/><Relationship Id="rId379" Type="http://schemas.openxmlformats.org/officeDocument/2006/relationships/image" Target="../media/image1674.png"/><Relationship Id="rId183" Type="http://schemas.openxmlformats.org/officeDocument/2006/relationships/image" Target="../media/image1577.png"/><Relationship Id="rId239" Type="http://schemas.openxmlformats.org/officeDocument/2006/relationships/image" Target="../media/image1605.png"/><Relationship Id="rId390" Type="http://schemas.openxmlformats.org/officeDocument/2006/relationships/customXml" Target="../ink/ink1694.xml"/><Relationship Id="rId404" Type="http://schemas.openxmlformats.org/officeDocument/2006/relationships/customXml" Target="../ink/ink1701.xml"/><Relationship Id="rId446" Type="http://schemas.openxmlformats.org/officeDocument/2006/relationships/customXml" Target="../ink/ink1722.xml"/><Relationship Id="rId250" Type="http://schemas.openxmlformats.org/officeDocument/2006/relationships/customXml" Target="../ink/ink1624.xml"/><Relationship Id="rId292" Type="http://schemas.openxmlformats.org/officeDocument/2006/relationships/customXml" Target="../ink/ink1645.xml"/><Relationship Id="rId306" Type="http://schemas.openxmlformats.org/officeDocument/2006/relationships/customXml" Target="../ink/ink1652.xml"/><Relationship Id="rId488" Type="http://schemas.openxmlformats.org/officeDocument/2006/relationships/customXml" Target="../ink/ink1743.xml"/><Relationship Id="rId110" Type="http://schemas.openxmlformats.org/officeDocument/2006/relationships/customXml" Target="../ink/ink1554.xml"/><Relationship Id="rId348" Type="http://schemas.openxmlformats.org/officeDocument/2006/relationships/customXml" Target="../ink/ink1673.xml"/><Relationship Id="rId152" Type="http://schemas.openxmlformats.org/officeDocument/2006/relationships/customXml" Target="../ink/ink1575.xml"/><Relationship Id="rId194" Type="http://schemas.openxmlformats.org/officeDocument/2006/relationships/customXml" Target="../ink/ink1596.xml"/><Relationship Id="rId208" Type="http://schemas.openxmlformats.org/officeDocument/2006/relationships/customXml" Target="../ink/ink1603.xml"/><Relationship Id="rId415" Type="http://schemas.openxmlformats.org/officeDocument/2006/relationships/image" Target="../media/image1691.png"/><Relationship Id="rId457" Type="http://schemas.openxmlformats.org/officeDocument/2006/relationships/image" Target="../media/image1711.png"/><Relationship Id="rId261" Type="http://schemas.openxmlformats.org/officeDocument/2006/relationships/image" Target="../media/image1616.png"/><Relationship Id="rId499" Type="http://schemas.openxmlformats.org/officeDocument/2006/relationships/image" Target="../media/image1732.png"/><Relationship Id="rId317" Type="http://schemas.openxmlformats.org/officeDocument/2006/relationships/image" Target="../media/image1644.png"/><Relationship Id="rId359" Type="http://schemas.openxmlformats.org/officeDocument/2006/relationships/image" Target="../media/image1665.png"/><Relationship Id="rId98" Type="http://schemas.openxmlformats.org/officeDocument/2006/relationships/customXml" Target="../ink/ink1548.xml"/><Relationship Id="rId121" Type="http://schemas.openxmlformats.org/officeDocument/2006/relationships/image" Target="../media/image1546.png"/><Relationship Id="rId163" Type="http://schemas.openxmlformats.org/officeDocument/2006/relationships/image" Target="../media/image1567.png"/><Relationship Id="rId219" Type="http://schemas.openxmlformats.org/officeDocument/2006/relationships/image" Target="../media/image1595.png"/><Relationship Id="rId370" Type="http://schemas.openxmlformats.org/officeDocument/2006/relationships/customXml" Target="../ink/ink1684.xml"/><Relationship Id="rId426" Type="http://schemas.openxmlformats.org/officeDocument/2006/relationships/customXml" Target="../ink/ink1712.xml"/><Relationship Id="rId230" Type="http://schemas.openxmlformats.org/officeDocument/2006/relationships/customXml" Target="../ink/ink1614.xml"/><Relationship Id="rId468" Type="http://schemas.openxmlformats.org/officeDocument/2006/relationships/customXml" Target="../ink/ink1733.xml"/><Relationship Id="rId272" Type="http://schemas.openxmlformats.org/officeDocument/2006/relationships/customXml" Target="../ink/ink1635.xml"/><Relationship Id="rId328" Type="http://schemas.openxmlformats.org/officeDocument/2006/relationships/customXml" Target="../ink/ink1663.xml"/><Relationship Id="rId132" Type="http://schemas.openxmlformats.org/officeDocument/2006/relationships/customXml" Target="../ink/ink1565.xml"/><Relationship Id="rId174" Type="http://schemas.openxmlformats.org/officeDocument/2006/relationships/customXml" Target="../ink/ink1586.xml"/><Relationship Id="rId381" Type="http://schemas.openxmlformats.org/officeDocument/2006/relationships/image" Target="../media/image1675.png"/><Relationship Id="rId241" Type="http://schemas.openxmlformats.org/officeDocument/2006/relationships/image" Target="../media/image1606.png"/><Relationship Id="rId437" Type="http://schemas.openxmlformats.org/officeDocument/2006/relationships/image" Target="../media/image1701.png"/><Relationship Id="rId479" Type="http://schemas.openxmlformats.org/officeDocument/2006/relationships/image" Target="../media/image1722.png"/><Relationship Id="rId283" Type="http://schemas.openxmlformats.org/officeDocument/2006/relationships/image" Target="../media/image1627.png"/><Relationship Id="rId339" Type="http://schemas.openxmlformats.org/officeDocument/2006/relationships/image" Target="../media/image1655.png"/><Relationship Id="rId490" Type="http://schemas.openxmlformats.org/officeDocument/2006/relationships/customXml" Target="../ink/ink1744.xml"/><Relationship Id="rId101" Type="http://schemas.openxmlformats.org/officeDocument/2006/relationships/image" Target="../media/image1536.png"/><Relationship Id="rId143" Type="http://schemas.openxmlformats.org/officeDocument/2006/relationships/image" Target="../media/image1557.png"/><Relationship Id="rId185" Type="http://schemas.openxmlformats.org/officeDocument/2006/relationships/image" Target="../media/image1578.png"/><Relationship Id="rId350" Type="http://schemas.openxmlformats.org/officeDocument/2006/relationships/customXml" Target="../ink/ink1674.xml"/><Relationship Id="rId406" Type="http://schemas.openxmlformats.org/officeDocument/2006/relationships/customXml" Target="../ink/ink1702.xml"/><Relationship Id="rId210" Type="http://schemas.openxmlformats.org/officeDocument/2006/relationships/customXml" Target="../ink/ink1604.xml"/><Relationship Id="rId392" Type="http://schemas.openxmlformats.org/officeDocument/2006/relationships/customXml" Target="../ink/ink1695.xml"/><Relationship Id="rId448" Type="http://schemas.openxmlformats.org/officeDocument/2006/relationships/customXml" Target="../ink/ink1723.xml"/><Relationship Id="rId252" Type="http://schemas.openxmlformats.org/officeDocument/2006/relationships/customXml" Target="../ink/ink1625.xml"/><Relationship Id="rId294" Type="http://schemas.openxmlformats.org/officeDocument/2006/relationships/customXml" Target="../ink/ink1646.xml"/><Relationship Id="rId308" Type="http://schemas.openxmlformats.org/officeDocument/2006/relationships/customXml" Target="../ink/ink1653.xml"/><Relationship Id="rId112" Type="http://schemas.openxmlformats.org/officeDocument/2006/relationships/customXml" Target="../ink/ink1555.xml"/><Relationship Id="rId154" Type="http://schemas.openxmlformats.org/officeDocument/2006/relationships/customXml" Target="../ink/ink1576.xml"/><Relationship Id="rId361" Type="http://schemas.openxmlformats.org/officeDocument/2006/relationships/image" Target="../media/image512.png"/><Relationship Id="rId196" Type="http://schemas.openxmlformats.org/officeDocument/2006/relationships/customXml" Target="../ink/ink1597.xml"/><Relationship Id="rId417" Type="http://schemas.openxmlformats.org/officeDocument/2006/relationships/image" Target="../media/image808.png"/><Relationship Id="rId459" Type="http://schemas.openxmlformats.org/officeDocument/2006/relationships/image" Target="../media/image1712.png"/><Relationship Id="rId221" Type="http://schemas.openxmlformats.org/officeDocument/2006/relationships/image" Target="../media/image1596.png"/><Relationship Id="rId263" Type="http://schemas.openxmlformats.org/officeDocument/2006/relationships/image" Target="../media/image1617.png"/><Relationship Id="rId319" Type="http://schemas.openxmlformats.org/officeDocument/2006/relationships/image" Target="../media/image1645.png"/><Relationship Id="rId470" Type="http://schemas.openxmlformats.org/officeDocument/2006/relationships/customXml" Target="../ink/ink1734.xml"/><Relationship Id="rId123" Type="http://schemas.openxmlformats.org/officeDocument/2006/relationships/image" Target="../media/image1547.png"/><Relationship Id="rId330" Type="http://schemas.openxmlformats.org/officeDocument/2006/relationships/customXml" Target="../ink/ink1664.xml"/><Relationship Id="rId165" Type="http://schemas.openxmlformats.org/officeDocument/2006/relationships/image" Target="../media/image1568.png"/><Relationship Id="rId372" Type="http://schemas.openxmlformats.org/officeDocument/2006/relationships/customXml" Target="../ink/ink1685.xml"/><Relationship Id="rId428" Type="http://schemas.openxmlformats.org/officeDocument/2006/relationships/customXml" Target="../ink/ink1713.xml"/><Relationship Id="rId232" Type="http://schemas.openxmlformats.org/officeDocument/2006/relationships/customXml" Target="../ink/ink1615.xml"/><Relationship Id="rId274" Type="http://schemas.openxmlformats.org/officeDocument/2006/relationships/customXml" Target="../ink/ink1636.xml"/><Relationship Id="rId481" Type="http://schemas.openxmlformats.org/officeDocument/2006/relationships/image" Target="../media/image1723.png"/><Relationship Id="rId134" Type="http://schemas.openxmlformats.org/officeDocument/2006/relationships/customXml" Target="../ink/ink1566.xml"/><Relationship Id="rId155" Type="http://schemas.openxmlformats.org/officeDocument/2006/relationships/image" Target="../media/image1563.png"/><Relationship Id="rId176" Type="http://schemas.openxmlformats.org/officeDocument/2006/relationships/customXml" Target="../ink/ink1587.xml"/><Relationship Id="rId197" Type="http://schemas.openxmlformats.org/officeDocument/2006/relationships/image" Target="../media/image1584.png"/><Relationship Id="rId341" Type="http://schemas.openxmlformats.org/officeDocument/2006/relationships/image" Target="../media/image1656.png"/><Relationship Id="rId362" Type="http://schemas.openxmlformats.org/officeDocument/2006/relationships/customXml" Target="../ink/ink1680.xml"/><Relationship Id="rId383" Type="http://schemas.openxmlformats.org/officeDocument/2006/relationships/image" Target="../media/image260.png"/><Relationship Id="rId418" Type="http://schemas.openxmlformats.org/officeDocument/2006/relationships/customXml" Target="../ink/ink1708.xml"/><Relationship Id="rId439" Type="http://schemas.openxmlformats.org/officeDocument/2006/relationships/image" Target="../media/image1702.png"/><Relationship Id="rId201" Type="http://schemas.openxmlformats.org/officeDocument/2006/relationships/image" Target="../media/image1586.png"/><Relationship Id="rId222" Type="http://schemas.openxmlformats.org/officeDocument/2006/relationships/customXml" Target="../ink/ink1610.xml"/><Relationship Id="rId243" Type="http://schemas.openxmlformats.org/officeDocument/2006/relationships/image" Target="../media/image1607.png"/><Relationship Id="rId264" Type="http://schemas.openxmlformats.org/officeDocument/2006/relationships/customXml" Target="../ink/ink1631.xml"/><Relationship Id="rId285" Type="http://schemas.openxmlformats.org/officeDocument/2006/relationships/image" Target="../media/image1628.png"/><Relationship Id="rId450" Type="http://schemas.openxmlformats.org/officeDocument/2006/relationships/customXml" Target="../ink/ink1724.xml"/><Relationship Id="rId471" Type="http://schemas.openxmlformats.org/officeDocument/2006/relationships/image" Target="../media/image1718.png"/><Relationship Id="rId103" Type="http://schemas.openxmlformats.org/officeDocument/2006/relationships/image" Target="../media/image1537.png"/><Relationship Id="rId124" Type="http://schemas.openxmlformats.org/officeDocument/2006/relationships/customXml" Target="../ink/ink1561.xml"/><Relationship Id="rId310" Type="http://schemas.openxmlformats.org/officeDocument/2006/relationships/customXml" Target="../ink/ink1654.xml"/><Relationship Id="rId492" Type="http://schemas.openxmlformats.org/officeDocument/2006/relationships/customXml" Target="../ink/ink1745.xml"/><Relationship Id="rId145" Type="http://schemas.openxmlformats.org/officeDocument/2006/relationships/image" Target="../media/image1558.png"/><Relationship Id="rId166" Type="http://schemas.openxmlformats.org/officeDocument/2006/relationships/customXml" Target="../ink/ink1582.xml"/><Relationship Id="rId187" Type="http://schemas.openxmlformats.org/officeDocument/2006/relationships/image" Target="../media/image1579.png"/><Relationship Id="rId331" Type="http://schemas.openxmlformats.org/officeDocument/2006/relationships/image" Target="../media/image1651.png"/><Relationship Id="rId352" Type="http://schemas.openxmlformats.org/officeDocument/2006/relationships/customXml" Target="../ink/ink1675.xml"/><Relationship Id="rId373" Type="http://schemas.openxmlformats.org/officeDocument/2006/relationships/image" Target="../media/image1671.png"/><Relationship Id="rId394" Type="http://schemas.openxmlformats.org/officeDocument/2006/relationships/customXml" Target="../ink/ink1696.xml"/><Relationship Id="rId408" Type="http://schemas.openxmlformats.org/officeDocument/2006/relationships/customXml" Target="../ink/ink1703.xml"/><Relationship Id="rId429" Type="http://schemas.openxmlformats.org/officeDocument/2006/relationships/image" Target="../media/image169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605.xml"/><Relationship Id="rId233" Type="http://schemas.openxmlformats.org/officeDocument/2006/relationships/image" Target="../media/image1602.png"/><Relationship Id="rId254" Type="http://schemas.openxmlformats.org/officeDocument/2006/relationships/customXml" Target="../ink/ink1626.xml"/><Relationship Id="rId440" Type="http://schemas.openxmlformats.org/officeDocument/2006/relationships/customXml" Target="../ink/ink1719.xml"/><Relationship Id="rId114" Type="http://schemas.openxmlformats.org/officeDocument/2006/relationships/customXml" Target="../ink/ink1556.xml"/><Relationship Id="rId275" Type="http://schemas.openxmlformats.org/officeDocument/2006/relationships/image" Target="../media/image1623.png"/><Relationship Id="rId296" Type="http://schemas.openxmlformats.org/officeDocument/2006/relationships/customXml" Target="../ink/ink1647.xml"/><Relationship Id="rId300" Type="http://schemas.openxmlformats.org/officeDocument/2006/relationships/customXml" Target="../ink/ink1649.xml"/><Relationship Id="rId461" Type="http://schemas.openxmlformats.org/officeDocument/2006/relationships/image" Target="../media/image1713.png"/><Relationship Id="rId482" Type="http://schemas.openxmlformats.org/officeDocument/2006/relationships/customXml" Target="../ink/ink1740.xml"/><Relationship Id="rId135" Type="http://schemas.openxmlformats.org/officeDocument/2006/relationships/image" Target="../media/image1553.png"/><Relationship Id="rId156" Type="http://schemas.openxmlformats.org/officeDocument/2006/relationships/customXml" Target="../ink/ink1577.xml"/><Relationship Id="rId177" Type="http://schemas.openxmlformats.org/officeDocument/2006/relationships/image" Target="../media/image1574.png"/><Relationship Id="rId198" Type="http://schemas.openxmlformats.org/officeDocument/2006/relationships/customXml" Target="../ink/ink1598.xml"/><Relationship Id="rId321" Type="http://schemas.openxmlformats.org/officeDocument/2006/relationships/image" Target="../media/image1646.png"/><Relationship Id="rId342" Type="http://schemas.openxmlformats.org/officeDocument/2006/relationships/customXml" Target="../ink/ink1670.xml"/><Relationship Id="rId363" Type="http://schemas.openxmlformats.org/officeDocument/2006/relationships/image" Target="../media/image1666.png"/><Relationship Id="rId384" Type="http://schemas.openxmlformats.org/officeDocument/2006/relationships/customXml" Target="../ink/ink1691.xml"/><Relationship Id="rId419" Type="http://schemas.openxmlformats.org/officeDocument/2006/relationships/image" Target="../media/image1692.png"/><Relationship Id="rId202" Type="http://schemas.openxmlformats.org/officeDocument/2006/relationships/customXml" Target="../ink/ink1600.xml"/><Relationship Id="rId223" Type="http://schemas.openxmlformats.org/officeDocument/2006/relationships/image" Target="../media/image1597.png"/><Relationship Id="rId244" Type="http://schemas.openxmlformats.org/officeDocument/2006/relationships/customXml" Target="../ink/ink1621.xml"/><Relationship Id="rId430" Type="http://schemas.openxmlformats.org/officeDocument/2006/relationships/customXml" Target="../ink/ink1714.xml"/><Relationship Id="rId265" Type="http://schemas.openxmlformats.org/officeDocument/2006/relationships/image" Target="../media/image1618.png"/><Relationship Id="rId286" Type="http://schemas.openxmlformats.org/officeDocument/2006/relationships/customXml" Target="../ink/ink1642.xml"/><Relationship Id="rId451" Type="http://schemas.openxmlformats.org/officeDocument/2006/relationships/image" Target="../media/image1708.png"/><Relationship Id="rId472" Type="http://schemas.openxmlformats.org/officeDocument/2006/relationships/customXml" Target="../ink/ink1735.xml"/><Relationship Id="rId493" Type="http://schemas.openxmlformats.org/officeDocument/2006/relationships/image" Target="../media/image1729.png"/><Relationship Id="rId104" Type="http://schemas.openxmlformats.org/officeDocument/2006/relationships/customXml" Target="../ink/ink1551.xml"/><Relationship Id="rId125" Type="http://schemas.openxmlformats.org/officeDocument/2006/relationships/image" Target="../media/image1548.png"/><Relationship Id="rId146" Type="http://schemas.openxmlformats.org/officeDocument/2006/relationships/customXml" Target="../ink/ink1572.xml"/><Relationship Id="rId167" Type="http://schemas.openxmlformats.org/officeDocument/2006/relationships/image" Target="../media/image1569.png"/><Relationship Id="rId188" Type="http://schemas.openxmlformats.org/officeDocument/2006/relationships/customXml" Target="../ink/ink1593.xml"/><Relationship Id="rId311" Type="http://schemas.openxmlformats.org/officeDocument/2006/relationships/image" Target="../media/image1641.png"/><Relationship Id="rId332" Type="http://schemas.openxmlformats.org/officeDocument/2006/relationships/customXml" Target="../ink/ink1665.xml"/><Relationship Id="rId353" Type="http://schemas.openxmlformats.org/officeDocument/2006/relationships/image" Target="../media/image1662.png"/><Relationship Id="rId374" Type="http://schemas.openxmlformats.org/officeDocument/2006/relationships/customXml" Target="../ink/ink1686.xml"/><Relationship Id="rId395" Type="http://schemas.openxmlformats.org/officeDocument/2006/relationships/image" Target="../media/image1681.png"/><Relationship Id="rId409" Type="http://schemas.openxmlformats.org/officeDocument/2006/relationships/image" Target="../media/image1688.png"/><Relationship Id="rId213" Type="http://schemas.openxmlformats.org/officeDocument/2006/relationships/image" Target="../media/image1592.png"/><Relationship Id="rId234" Type="http://schemas.openxmlformats.org/officeDocument/2006/relationships/customXml" Target="../ink/ink1616.xml"/><Relationship Id="rId420" Type="http://schemas.openxmlformats.org/officeDocument/2006/relationships/customXml" Target="../ink/ink1709.xml"/><Relationship Id="rId2" Type="http://schemas.openxmlformats.org/officeDocument/2006/relationships/image" Target="../media/image1532.png"/><Relationship Id="rId255" Type="http://schemas.openxmlformats.org/officeDocument/2006/relationships/image" Target="../media/image1613.png"/><Relationship Id="rId276" Type="http://schemas.openxmlformats.org/officeDocument/2006/relationships/customXml" Target="../ink/ink1637.xml"/><Relationship Id="rId297" Type="http://schemas.openxmlformats.org/officeDocument/2006/relationships/image" Target="../media/image1634.png"/><Relationship Id="rId441" Type="http://schemas.openxmlformats.org/officeDocument/2006/relationships/image" Target="../media/image1703.png"/><Relationship Id="rId462" Type="http://schemas.openxmlformats.org/officeDocument/2006/relationships/customXml" Target="../ink/ink1730.xml"/><Relationship Id="rId483" Type="http://schemas.openxmlformats.org/officeDocument/2006/relationships/image" Target="../media/image1724.png"/><Relationship Id="rId115" Type="http://schemas.openxmlformats.org/officeDocument/2006/relationships/image" Target="../media/image1543.png"/><Relationship Id="rId136" Type="http://schemas.openxmlformats.org/officeDocument/2006/relationships/customXml" Target="../ink/ink1567.xml"/><Relationship Id="rId157" Type="http://schemas.openxmlformats.org/officeDocument/2006/relationships/image" Target="../media/image1564.png"/><Relationship Id="rId178" Type="http://schemas.openxmlformats.org/officeDocument/2006/relationships/customXml" Target="../ink/ink1588.xml"/><Relationship Id="rId301" Type="http://schemas.openxmlformats.org/officeDocument/2006/relationships/image" Target="../media/image1636.png"/><Relationship Id="rId322" Type="http://schemas.openxmlformats.org/officeDocument/2006/relationships/customXml" Target="../ink/ink1660.xml"/><Relationship Id="rId343" Type="http://schemas.openxmlformats.org/officeDocument/2006/relationships/image" Target="../media/image1657.png"/><Relationship Id="rId364" Type="http://schemas.openxmlformats.org/officeDocument/2006/relationships/customXml" Target="../ink/ink1681.xml"/><Relationship Id="rId199" Type="http://schemas.openxmlformats.org/officeDocument/2006/relationships/image" Target="../media/image1585.png"/><Relationship Id="rId203" Type="http://schemas.openxmlformats.org/officeDocument/2006/relationships/image" Target="../media/image1587.png"/><Relationship Id="rId385" Type="http://schemas.openxmlformats.org/officeDocument/2006/relationships/image" Target="../media/image1676.png"/><Relationship Id="rId224" Type="http://schemas.openxmlformats.org/officeDocument/2006/relationships/customXml" Target="../ink/ink1611.xml"/><Relationship Id="rId245" Type="http://schemas.openxmlformats.org/officeDocument/2006/relationships/image" Target="../media/image1608.png"/><Relationship Id="rId266" Type="http://schemas.openxmlformats.org/officeDocument/2006/relationships/customXml" Target="../ink/ink1632.xml"/><Relationship Id="rId287" Type="http://schemas.openxmlformats.org/officeDocument/2006/relationships/image" Target="../media/image1629.png"/><Relationship Id="rId410" Type="http://schemas.openxmlformats.org/officeDocument/2006/relationships/customXml" Target="../ink/ink1704.xml"/><Relationship Id="rId431" Type="http://schemas.openxmlformats.org/officeDocument/2006/relationships/image" Target="../media/image1698.png"/><Relationship Id="rId452" Type="http://schemas.openxmlformats.org/officeDocument/2006/relationships/customXml" Target="../ink/ink1725.xml"/><Relationship Id="rId473" Type="http://schemas.openxmlformats.org/officeDocument/2006/relationships/image" Target="../media/image1719.png"/><Relationship Id="rId494" Type="http://schemas.openxmlformats.org/officeDocument/2006/relationships/customXml" Target="../ink/ink1746.xml"/><Relationship Id="rId105" Type="http://schemas.openxmlformats.org/officeDocument/2006/relationships/image" Target="../media/image1538.png"/><Relationship Id="rId126" Type="http://schemas.openxmlformats.org/officeDocument/2006/relationships/customXml" Target="../ink/ink1562.xml"/><Relationship Id="rId147" Type="http://schemas.openxmlformats.org/officeDocument/2006/relationships/image" Target="../media/image1559.png"/><Relationship Id="rId168" Type="http://schemas.openxmlformats.org/officeDocument/2006/relationships/customXml" Target="../ink/ink1583.xml"/><Relationship Id="rId312" Type="http://schemas.openxmlformats.org/officeDocument/2006/relationships/customXml" Target="../ink/ink1655.xml"/><Relationship Id="rId333" Type="http://schemas.openxmlformats.org/officeDocument/2006/relationships/image" Target="../media/image1652.png"/><Relationship Id="rId354" Type="http://schemas.openxmlformats.org/officeDocument/2006/relationships/customXml" Target="../ink/ink1676.xml"/><Relationship Id="rId189" Type="http://schemas.openxmlformats.org/officeDocument/2006/relationships/image" Target="../media/image1580.png"/><Relationship Id="rId375" Type="http://schemas.openxmlformats.org/officeDocument/2006/relationships/image" Target="../media/image1672.png"/><Relationship Id="rId396" Type="http://schemas.openxmlformats.org/officeDocument/2006/relationships/customXml" Target="../ink/ink1697.xml"/><Relationship Id="rId3" Type="http://schemas.openxmlformats.org/officeDocument/2006/relationships/customXml" Target="../ink/ink1545.xml"/><Relationship Id="rId214" Type="http://schemas.openxmlformats.org/officeDocument/2006/relationships/customXml" Target="../ink/ink1606.xml"/><Relationship Id="rId235" Type="http://schemas.openxmlformats.org/officeDocument/2006/relationships/image" Target="../media/image1603.png"/><Relationship Id="rId256" Type="http://schemas.openxmlformats.org/officeDocument/2006/relationships/customXml" Target="../ink/ink1627.xml"/><Relationship Id="rId277" Type="http://schemas.openxmlformats.org/officeDocument/2006/relationships/image" Target="../media/image1624.png"/><Relationship Id="rId298" Type="http://schemas.openxmlformats.org/officeDocument/2006/relationships/customXml" Target="../ink/ink1648.xml"/><Relationship Id="rId400" Type="http://schemas.openxmlformats.org/officeDocument/2006/relationships/customXml" Target="../ink/ink1699.xml"/><Relationship Id="rId421" Type="http://schemas.openxmlformats.org/officeDocument/2006/relationships/image" Target="../media/image1693.png"/><Relationship Id="rId442" Type="http://schemas.openxmlformats.org/officeDocument/2006/relationships/customXml" Target="../ink/ink1720.xml"/><Relationship Id="rId463" Type="http://schemas.openxmlformats.org/officeDocument/2006/relationships/image" Target="../media/image1714.png"/><Relationship Id="rId484" Type="http://schemas.openxmlformats.org/officeDocument/2006/relationships/customXml" Target="../ink/ink1741.xml"/><Relationship Id="rId116" Type="http://schemas.openxmlformats.org/officeDocument/2006/relationships/customXml" Target="../ink/ink1557.xml"/><Relationship Id="rId137" Type="http://schemas.openxmlformats.org/officeDocument/2006/relationships/image" Target="../media/image1554.png"/><Relationship Id="rId158" Type="http://schemas.openxmlformats.org/officeDocument/2006/relationships/customXml" Target="../ink/ink1578.xml"/><Relationship Id="rId302" Type="http://schemas.openxmlformats.org/officeDocument/2006/relationships/customXml" Target="../ink/ink1650.xml"/><Relationship Id="rId323" Type="http://schemas.openxmlformats.org/officeDocument/2006/relationships/image" Target="../media/image1647.png"/><Relationship Id="rId344" Type="http://schemas.openxmlformats.org/officeDocument/2006/relationships/customXml" Target="../ink/ink1671.xml"/><Relationship Id="rId179" Type="http://schemas.openxmlformats.org/officeDocument/2006/relationships/image" Target="../media/image1575.png"/><Relationship Id="rId365" Type="http://schemas.openxmlformats.org/officeDocument/2006/relationships/image" Target="../media/image1667.png"/><Relationship Id="rId386" Type="http://schemas.openxmlformats.org/officeDocument/2006/relationships/customXml" Target="../ink/ink1692.xml"/><Relationship Id="rId190" Type="http://schemas.openxmlformats.org/officeDocument/2006/relationships/customXml" Target="../ink/ink1594.xml"/><Relationship Id="rId204" Type="http://schemas.openxmlformats.org/officeDocument/2006/relationships/customXml" Target="../ink/ink1601.xml"/><Relationship Id="rId225" Type="http://schemas.openxmlformats.org/officeDocument/2006/relationships/image" Target="../media/image1598.png"/><Relationship Id="rId246" Type="http://schemas.openxmlformats.org/officeDocument/2006/relationships/customXml" Target="../ink/ink1622.xml"/><Relationship Id="rId267" Type="http://schemas.openxmlformats.org/officeDocument/2006/relationships/image" Target="../media/image1619.png"/><Relationship Id="rId288" Type="http://schemas.openxmlformats.org/officeDocument/2006/relationships/customXml" Target="../ink/ink1643.xml"/><Relationship Id="rId411" Type="http://schemas.openxmlformats.org/officeDocument/2006/relationships/image" Target="../media/image1689.png"/><Relationship Id="rId432" Type="http://schemas.openxmlformats.org/officeDocument/2006/relationships/customXml" Target="../ink/ink1715.xml"/><Relationship Id="rId453" Type="http://schemas.openxmlformats.org/officeDocument/2006/relationships/image" Target="../media/image1709.png"/><Relationship Id="rId474" Type="http://schemas.openxmlformats.org/officeDocument/2006/relationships/customXml" Target="../ink/ink1736.xml"/><Relationship Id="rId106" Type="http://schemas.openxmlformats.org/officeDocument/2006/relationships/customXml" Target="../ink/ink1552.xml"/><Relationship Id="rId127" Type="http://schemas.openxmlformats.org/officeDocument/2006/relationships/image" Target="../media/image1549.png"/><Relationship Id="rId313" Type="http://schemas.openxmlformats.org/officeDocument/2006/relationships/image" Target="../media/image1642.png"/><Relationship Id="rId495" Type="http://schemas.openxmlformats.org/officeDocument/2006/relationships/image" Target="../media/image1730.png"/><Relationship Id="rId94" Type="http://schemas.openxmlformats.org/officeDocument/2006/relationships/image" Target="../media/image5575.png"/><Relationship Id="rId148" Type="http://schemas.openxmlformats.org/officeDocument/2006/relationships/customXml" Target="../ink/ink1573.xml"/><Relationship Id="rId169" Type="http://schemas.openxmlformats.org/officeDocument/2006/relationships/image" Target="../media/image1570.png"/><Relationship Id="rId334" Type="http://schemas.openxmlformats.org/officeDocument/2006/relationships/customXml" Target="../ink/ink1666.xml"/><Relationship Id="rId355" Type="http://schemas.openxmlformats.org/officeDocument/2006/relationships/image" Target="../media/image1663.png"/><Relationship Id="rId376" Type="http://schemas.openxmlformats.org/officeDocument/2006/relationships/customXml" Target="../ink/ink1687.xml"/><Relationship Id="rId397" Type="http://schemas.openxmlformats.org/officeDocument/2006/relationships/image" Target="../media/image1682.png"/><Relationship Id="rId4" Type="http://schemas.openxmlformats.org/officeDocument/2006/relationships/image" Target="../media/image5530.png"/><Relationship Id="rId180" Type="http://schemas.openxmlformats.org/officeDocument/2006/relationships/customXml" Target="../ink/ink1589.xml"/><Relationship Id="rId215" Type="http://schemas.openxmlformats.org/officeDocument/2006/relationships/image" Target="../media/image1593.png"/><Relationship Id="rId236" Type="http://schemas.openxmlformats.org/officeDocument/2006/relationships/customXml" Target="../ink/ink1617.xml"/><Relationship Id="rId257" Type="http://schemas.openxmlformats.org/officeDocument/2006/relationships/image" Target="../media/image1614.png"/><Relationship Id="rId278" Type="http://schemas.openxmlformats.org/officeDocument/2006/relationships/customXml" Target="../ink/ink1638.xml"/><Relationship Id="rId401" Type="http://schemas.openxmlformats.org/officeDocument/2006/relationships/image" Target="../media/image1684.png"/><Relationship Id="rId422" Type="http://schemas.openxmlformats.org/officeDocument/2006/relationships/customXml" Target="../ink/ink1710.xml"/><Relationship Id="rId443" Type="http://schemas.openxmlformats.org/officeDocument/2006/relationships/image" Target="../media/image1704.png"/><Relationship Id="rId464" Type="http://schemas.openxmlformats.org/officeDocument/2006/relationships/customXml" Target="../ink/ink1731.xml"/><Relationship Id="rId303" Type="http://schemas.openxmlformats.org/officeDocument/2006/relationships/image" Target="../media/image1637.png"/><Relationship Id="rId485" Type="http://schemas.openxmlformats.org/officeDocument/2006/relationships/image" Target="../media/image1725.png"/><Relationship Id="rId138" Type="http://schemas.openxmlformats.org/officeDocument/2006/relationships/customXml" Target="../ink/ink1568.xml"/><Relationship Id="rId345" Type="http://schemas.openxmlformats.org/officeDocument/2006/relationships/image" Target="../media/image1658.png"/><Relationship Id="rId387" Type="http://schemas.openxmlformats.org/officeDocument/2006/relationships/image" Target="../media/image1677.png"/><Relationship Id="rId191" Type="http://schemas.openxmlformats.org/officeDocument/2006/relationships/image" Target="../media/image1581.png"/><Relationship Id="rId205" Type="http://schemas.openxmlformats.org/officeDocument/2006/relationships/image" Target="../media/image1588.png"/><Relationship Id="rId247" Type="http://schemas.openxmlformats.org/officeDocument/2006/relationships/image" Target="../media/image1609.png"/><Relationship Id="rId412" Type="http://schemas.openxmlformats.org/officeDocument/2006/relationships/customXml" Target="../ink/ink1705.xml"/><Relationship Id="rId107" Type="http://schemas.openxmlformats.org/officeDocument/2006/relationships/image" Target="../media/image1539.png"/><Relationship Id="rId289" Type="http://schemas.openxmlformats.org/officeDocument/2006/relationships/image" Target="../media/image1630.png"/><Relationship Id="rId454" Type="http://schemas.openxmlformats.org/officeDocument/2006/relationships/customXml" Target="../ink/ink1726.xml"/><Relationship Id="rId496" Type="http://schemas.openxmlformats.org/officeDocument/2006/relationships/customXml" Target="../ink/ink1747.xml"/><Relationship Id="rId149" Type="http://schemas.openxmlformats.org/officeDocument/2006/relationships/image" Target="../media/image1560.png"/><Relationship Id="rId314" Type="http://schemas.openxmlformats.org/officeDocument/2006/relationships/customXml" Target="../ink/ink1656.xml"/><Relationship Id="rId356" Type="http://schemas.openxmlformats.org/officeDocument/2006/relationships/customXml" Target="../ink/ink1677.xml"/><Relationship Id="rId398" Type="http://schemas.openxmlformats.org/officeDocument/2006/relationships/customXml" Target="../ink/ink1698.xml"/><Relationship Id="rId95" Type="http://schemas.openxmlformats.org/officeDocument/2006/relationships/image" Target="../media/image1533.png"/><Relationship Id="rId160" Type="http://schemas.openxmlformats.org/officeDocument/2006/relationships/customXml" Target="../ink/ink1579.xml"/><Relationship Id="rId216" Type="http://schemas.openxmlformats.org/officeDocument/2006/relationships/customXml" Target="../ink/ink1607.xml"/><Relationship Id="rId423" Type="http://schemas.openxmlformats.org/officeDocument/2006/relationships/image" Target="../media/image1694.png"/><Relationship Id="rId258" Type="http://schemas.openxmlformats.org/officeDocument/2006/relationships/customXml" Target="../ink/ink1628.xml"/><Relationship Id="rId465" Type="http://schemas.openxmlformats.org/officeDocument/2006/relationships/image" Target="../media/image1715.png"/><Relationship Id="rId118" Type="http://schemas.openxmlformats.org/officeDocument/2006/relationships/customXml" Target="../ink/ink1558.xml"/><Relationship Id="rId325" Type="http://schemas.openxmlformats.org/officeDocument/2006/relationships/image" Target="../media/image1648.png"/><Relationship Id="rId367" Type="http://schemas.openxmlformats.org/officeDocument/2006/relationships/image" Target="../media/image1668.png"/><Relationship Id="rId171" Type="http://schemas.openxmlformats.org/officeDocument/2006/relationships/image" Target="../media/image1571.png"/><Relationship Id="rId227" Type="http://schemas.openxmlformats.org/officeDocument/2006/relationships/image" Target="../media/image1599.png"/><Relationship Id="rId269" Type="http://schemas.openxmlformats.org/officeDocument/2006/relationships/image" Target="../media/image1620.png"/><Relationship Id="rId434" Type="http://schemas.openxmlformats.org/officeDocument/2006/relationships/customXml" Target="../ink/ink1716.xml"/><Relationship Id="rId476" Type="http://schemas.openxmlformats.org/officeDocument/2006/relationships/customXml" Target="../ink/ink1737.xml"/><Relationship Id="rId129" Type="http://schemas.openxmlformats.org/officeDocument/2006/relationships/image" Target="../media/image1550.png"/><Relationship Id="rId280" Type="http://schemas.openxmlformats.org/officeDocument/2006/relationships/customXml" Target="../ink/ink1639.xml"/><Relationship Id="rId336" Type="http://schemas.openxmlformats.org/officeDocument/2006/relationships/customXml" Target="../ink/ink1667.xml"/><Relationship Id="rId501" Type="http://schemas.openxmlformats.org/officeDocument/2006/relationships/image" Target="../media/image1733.png"/><Relationship Id="rId140" Type="http://schemas.openxmlformats.org/officeDocument/2006/relationships/customXml" Target="../ink/ink1569.xml"/><Relationship Id="rId182" Type="http://schemas.openxmlformats.org/officeDocument/2006/relationships/customXml" Target="../ink/ink1590.xml"/><Relationship Id="rId378" Type="http://schemas.openxmlformats.org/officeDocument/2006/relationships/customXml" Target="../ink/ink1688.xml"/><Relationship Id="rId403" Type="http://schemas.openxmlformats.org/officeDocument/2006/relationships/image" Target="../media/image1685.png"/><Relationship Id="rId238" Type="http://schemas.openxmlformats.org/officeDocument/2006/relationships/customXml" Target="../ink/ink1618.xml"/><Relationship Id="rId445" Type="http://schemas.openxmlformats.org/officeDocument/2006/relationships/image" Target="../media/image1705.png"/><Relationship Id="rId487" Type="http://schemas.openxmlformats.org/officeDocument/2006/relationships/image" Target="../media/image1726.png"/><Relationship Id="rId291" Type="http://schemas.openxmlformats.org/officeDocument/2006/relationships/image" Target="../media/image1631.png"/><Relationship Id="rId305" Type="http://schemas.openxmlformats.org/officeDocument/2006/relationships/image" Target="../media/image1638.png"/><Relationship Id="rId347" Type="http://schemas.openxmlformats.org/officeDocument/2006/relationships/image" Target="../media/image1659.png"/><Relationship Id="rId151" Type="http://schemas.openxmlformats.org/officeDocument/2006/relationships/image" Target="../media/image1561.png"/><Relationship Id="rId389" Type="http://schemas.openxmlformats.org/officeDocument/2006/relationships/image" Target="../media/image1678.png"/><Relationship Id="rId193" Type="http://schemas.openxmlformats.org/officeDocument/2006/relationships/image" Target="../media/image1582.png"/><Relationship Id="rId207" Type="http://schemas.openxmlformats.org/officeDocument/2006/relationships/image" Target="../media/image1589.png"/><Relationship Id="rId249" Type="http://schemas.openxmlformats.org/officeDocument/2006/relationships/image" Target="../media/image1610.png"/><Relationship Id="rId414" Type="http://schemas.openxmlformats.org/officeDocument/2006/relationships/customXml" Target="../ink/ink1706.xml"/><Relationship Id="rId456" Type="http://schemas.openxmlformats.org/officeDocument/2006/relationships/customXml" Target="../ink/ink1727.xml"/><Relationship Id="rId498" Type="http://schemas.openxmlformats.org/officeDocument/2006/relationships/customXml" Target="../ink/ink1748.xml"/><Relationship Id="rId109" Type="http://schemas.openxmlformats.org/officeDocument/2006/relationships/image" Target="../media/image1540.png"/><Relationship Id="rId260" Type="http://schemas.openxmlformats.org/officeDocument/2006/relationships/customXml" Target="../ink/ink1629.xml"/><Relationship Id="rId316" Type="http://schemas.openxmlformats.org/officeDocument/2006/relationships/customXml" Target="../ink/ink1657.xml"/><Relationship Id="rId97" Type="http://schemas.openxmlformats.org/officeDocument/2006/relationships/image" Target="../media/image1534.png"/><Relationship Id="rId120" Type="http://schemas.openxmlformats.org/officeDocument/2006/relationships/customXml" Target="../ink/ink1559.xml"/><Relationship Id="rId358" Type="http://schemas.openxmlformats.org/officeDocument/2006/relationships/customXml" Target="../ink/ink1678.xml"/><Relationship Id="rId162" Type="http://schemas.openxmlformats.org/officeDocument/2006/relationships/customXml" Target="../ink/ink1580.xml"/><Relationship Id="rId218" Type="http://schemas.openxmlformats.org/officeDocument/2006/relationships/customXml" Target="../ink/ink1608.xml"/><Relationship Id="rId425" Type="http://schemas.openxmlformats.org/officeDocument/2006/relationships/image" Target="../media/image1695.png"/><Relationship Id="rId467" Type="http://schemas.openxmlformats.org/officeDocument/2006/relationships/image" Target="../media/image1716.png"/><Relationship Id="rId271" Type="http://schemas.openxmlformats.org/officeDocument/2006/relationships/image" Target="../media/image1621.png"/><Relationship Id="rId131" Type="http://schemas.openxmlformats.org/officeDocument/2006/relationships/image" Target="../media/image1551.png"/><Relationship Id="rId327" Type="http://schemas.openxmlformats.org/officeDocument/2006/relationships/image" Target="../media/image1649.png"/><Relationship Id="rId369" Type="http://schemas.openxmlformats.org/officeDocument/2006/relationships/image" Target="../media/image1669.png"/><Relationship Id="rId173" Type="http://schemas.openxmlformats.org/officeDocument/2006/relationships/image" Target="../media/image1572.png"/><Relationship Id="rId229" Type="http://schemas.openxmlformats.org/officeDocument/2006/relationships/image" Target="../media/image1600.png"/><Relationship Id="rId380" Type="http://schemas.openxmlformats.org/officeDocument/2006/relationships/customXml" Target="../ink/ink1689.xml"/><Relationship Id="rId436" Type="http://schemas.openxmlformats.org/officeDocument/2006/relationships/customXml" Target="../ink/ink1717.xml"/><Relationship Id="rId240" Type="http://schemas.openxmlformats.org/officeDocument/2006/relationships/customXml" Target="../ink/ink1619.xml"/><Relationship Id="rId478" Type="http://schemas.openxmlformats.org/officeDocument/2006/relationships/customXml" Target="../ink/ink1738.xml"/><Relationship Id="rId100" Type="http://schemas.openxmlformats.org/officeDocument/2006/relationships/customXml" Target="../ink/ink1549.xml"/><Relationship Id="rId282" Type="http://schemas.openxmlformats.org/officeDocument/2006/relationships/customXml" Target="../ink/ink1640.xml"/><Relationship Id="rId338" Type="http://schemas.openxmlformats.org/officeDocument/2006/relationships/customXml" Target="../ink/ink1668.xml"/><Relationship Id="rId142" Type="http://schemas.openxmlformats.org/officeDocument/2006/relationships/customXml" Target="../ink/ink1570.xml"/><Relationship Id="rId184" Type="http://schemas.openxmlformats.org/officeDocument/2006/relationships/customXml" Target="../ink/ink1591.xml"/><Relationship Id="rId391" Type="http://schemas.openxmlformats.org/officeDocument/2006/relationships/image" Target="../media/image1679.png"/><Relationship Id="rId405" Type="http://schemas.openxmlformats.org/officeDocument/2006/relationships/image" Target="../media/image1686.png"/><Relationship Id="rId447" Type="http://schemas.openxmlformats.org/officeDocument/2006/relationships/image" Target="../media/image1706.png"/><Relationship Id="rId251" Type="http://schemas.openxmlformats.org/officeDocument/2006/relationships/image" Target="../media/image1611.png"/><Relationship Id="rId489" Type="http://schemas.openxmlformats.org/officeDocument/2006/relationships/image" Target="../media/image1727.png"/><Relationship Id="rId293" Type="http://schemas.openxmlformats.org/officeDocument/2006/relationships/image" Target="../media/image1632.png"/><Relationship Id="rId307" Type="http://schemas.openxmlformats.org/officeDocument/2006/relationships/image" Target="../media/image1639.png"/><Relationship Id="rId349" Type="http://schemas.openxmlformats.org/officeDocument/2006/relationships/image" Target="../media/image1660.png"/><Relationship Id="rId111" Type="http://schemas.openxmlformats.org/officeDocument/2006/relationships/image" Target="../media/image1541.png"/><Relationship Id="rId153" Type="http://schemas.openxmlformats.org/officeDocument/2006/relationships/image" Target="../media/image1562.png"/><Relationship Id="rId195" Type="http://schemas.openxmlformats.org/officeDocument/2006/relationships/image" Target="../media/image1583.png"/><Relationship Id="rId209" Type="http://schemas.openxmlformats.org/officeDocument/2006/relationships/image" Target="../media/image1590.png"/><Relationship Id="rId360" Type="http://schemas.openxmlformats.org/officeDocument/2006/relationships/customXml" Target="../ink/ink1679.xml"/><Relationship Id="rId416" Type="http://schemas.openxmlformats.org/officeDocument/2006/relationships/customXml" Target="../ink/ink1707.xml"/><Relationship Id="rId220" Type="http://schemas.openxmlformats.org/officeDocument/2006/relationships/customXml" Target="../ink/ink1609.xml"/><Relationship Id="rId458" Type="http://schemas.openxmlformats.org/officeDocument/2006/relationships/customXml" Target="../ink/ink1728.xml"/><Relationship Id="rId262" Type="http://schemas.openxmlformats.org/officeDocument/2006/relationships/customXml" Target="../ink/ink1630.xml"/><Relationship Id="rId318" Type="http://schemas.openxmlformats.org/officeDocument/2006/relationships/customXml" Target="../ink/ink1658.xml"/><Relationship Id="rId99" Type="http://schemas.openxmlformats.org/officeDocument/2006/relationships/image" Target="../media/image1535.png"/><Relationship Id="rId122" Type="http://schemas.openxmlformats.org/officeDocument/2006/relationships/customXml" Target="../ink/ink1560.xml"/><Relationship Id="rId164" Type="http://schemas.openxmlformats.org/officeDocument/2006/relationships/customXml" Target="../ink/ink1581.xml"/><Relationship Id="rId371" Type="http://schemas.openxmlformats.org/officeDocument/2006/relationships/image" Target="../media/image1670.png"/><Relationship Id="rId427" Type="http://schemas.openxmlformats.org/officeDocument/2006/relationships/image" Target="../media/image1696.png"/><Relationship Id="rId469" Type="http://schemas.openxmlformats.org/officeDocument/2006/relationships/image" Target="../media/image1717.png"/><Relationship Id="rId231" Type="http://schemas.openxmlformats.org/officeDocument/2006/relationships/image" Target="../media/image1601.png"/><Relationship Id="rId273" Type="http://schemas.openxmlformats.org/officeDocument/2006/relationships/image" Target="../media/image1622.png"/><Relationship Id="rId329" Type="http://schemas.openxmlformats.org/officeDocument/2006/relationships/image" Target="../media/image1650.png"/><Relationship Id="rId480" Type="http://schemas.openxmlformats.org/officeDocument/2006/relationships/customXml" Target="../ink/ink1739.xml"/><Relationship Id="rId133" Type="http://schemas.openxmlformats.org/officeDocument/2006/relationships/image" Target="../media/image1552.png"/><Relationship Id="rId175" Type="http://schemas.openxmlformats.org/officeDocument/2006/relationships/image" Target="../media/image1573.png"/><Relationship Id="rId340" Type="http://schemas.openxmlformats.org/officeDocument/2006/relationships/customXml" Target="../ink/ink1669.xml"/><Relationship Id="rId200" Type="http://schemas.openxmlformats.org/officeDocument/2006/relationships/customXml" Target="../ink/ink1599.xml"/><Relationship Id="rId382" Type="http://schemas.openxmlformats.org/officeDocument/2006/relationships/customXml" Target="../ink/ink1690.xml"/><Relationship Id="rId438" Type="http://schemas.openxmlformats.org/officeDocument/2006/relationships/customXml" Target="../ink/ink1718.xml"/><Relationship Id="rId242" Type="http://schemas.openxmlformats.org/officeDocument/2006/relationships/customXml" Target="../ink/ink1620.xml"/><Relationship Id="rId284" Type="http://schemas.openxmlformats.org/officeDocument/2006/relationships/customXml" Target="../ink/ink1641.xml"/><Relationship Id="rId491" Type="http://schemas.openxmlformats.org/officeDocument/2006/relationships/image" Target="../media/image1728.png"/><Relationship Id="rId102" Type="http://schemas.openxmlformats.org/officeDocument/2006/relationships/customXml" Target="../ink/ink1550.xml"/><Relationship Id="rId144" Type="http://schemas.openxmlformats.org/officeDocument/2006/relationships/customXml" Target="../ink/ink1571.xml"/><Relationship Id="rId186" Type="http://schemas.openxmlformats.org/officeDocument/2006/relationships/customXml" Target="../ink/ink1592.xml"/><Relationship Id="rId351" Type="http://schemas.openxmlformats.org/officeDocument/2006/relationships/image" Target="../media/image1661.png"/><Relationship Id="rId393" Type="http://schemas.openxmlformats.org/officeDocument/2006/relationships/image" Target="../media/image1680.png"/><Relationship Id="rId407" Type="http://schemas.openxmlformats.org/officeDocument/2006/relationships/image" Target="../media/image1687.png"/><Relationship Id="rId449" Type="http://schemas.openxmlformats.org/officeDocument/2006/relationships/image" Target="../media/image1707.png"/><Relationship Id="rId211" Type="http://schemas.openxmlformats.org/officeDocument/2006/relationships/image" Target="../media/image1591.png"/><Relationship Id="rId253" Type="http://schemas.openxmlformats.org/officeDocument/2006/relationships/image" Target="../media/image1612.png"/><Relationship Id="rId295" Type="http://schemas.openxmlformats.org/officeDocument/2006/relationships/image" Target="../media/image1633.png"/><Relationship Id="rId309" Type="http://schemas.openxmlformats.org/officeDocument/2006/relationships/image" Target="../media/image1640.png"/><Relationship Id="rId460" Type="http://schemas.openxmlformats.org/officeDocument/2006/relationships/customXml" Target="../ink/ink1729.xml"/><Relationship Id="rId113" Type="http://schemas.openxmlformats.org/officeDocument/2006/relationships/image" Target="../media/image1542.png"/><Relationship Id="rId320" Type="http://schemas.openxmlformats.org/officeDocument/2006/relationships/customXml" Target="../ink/ink16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50.xml"/><Relationship Id="rId2" Type="http://schemas.openxmlformats.org/officeDocument/2006/relationships/image" Target="../media/image1532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751.xml"/><Relationship Id="rId95" Type="http://schemas.openxmlformats.org/officeDocument/2006/relationships/image" Target="../media/image1533.png"/><Relationship Id="rId94" Type="http://schemas.openxmlformats.org/officeDocument/2006/relationships/image" Target="../media/image5575.png"/><Relationship Id="rId4" Type="http://schemas.openxmlformats.org/officeDocument/2006/relationships/image" Target="../media/image55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777D197-A4E8-9032-C28F-6A7E411E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60" y="146662"/>
            <a:ext cx="6858352" cy="8953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893EC62-C69A-EBBC-FA20-22EC62B2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" y="227594"/>
            <a:ext cx="3914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17726B-5013-7717-73AC-589A2206239D}"/>
                  </a:ext>
                </a:extLst>
              </p14:cNvPr>
              <p14:cNvContentPartPr/>
              <p14:nvPr/>
            </p14:nvContentPartPr>
            <p14:xfrm>
              <a:off x="9459687" y="1942822"/>
              <a:ext cx="8640" cy="10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17726B-5013-7717-73AC-589A220623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1047" y="1933822"/>
                <a:ext cx="26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A44C5FE-2086-CECC-EEFB-FDE7E8075EE6}"/>
                  </a:ext>
                </a:extLst>
              </p14:cNvPr>
              <p14:cNvContentPartPr/>
              <p14:nvPr/>
            </p14:nvContentPartPr>
            <p14:xfrm>
              <a:off x="2083287" y="1729702"/>
              <a:ext cx="2305080" cy="135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A44C5FE-2086-CECC-EEFB-FDE7E8075E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4287" y="1720702"/>
                <a:ext cx="2322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A9D972C-2728-2E2C-9609-7863E09A38CD}"/>
                  </a:ext>
                </a:extLst>
              </p14:cNvPr>
              <p14:cNvContentPartPr/>
              <p14:nvPr/>
            </p14:nvContentPartPr>
            <p14:xfrm>
              <a:off x="6607767" y="1728982"/>
              <a:ext cx="2033280" cy="150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A9D972C-2728-2E2C-9609-7863E09A38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9127" y="1720342"/>
                <a:ext cx="20509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E88DD40-F740-EBE0-00B9-2A38C4E8569D}"/>
              </a:ext>
            </a:extLst>
          </p:cNvPr>
          <p:cNvGrpSpPr/>
          <p:nvPr/>
        </p:nvGrpSpPr>
        <p:grpSpPr>
          <a:xfrm>
            <a:off x="1364727" y="2698102"/>
            <a:ext cx="3232800" cy="504000"/>
            <a:chOff x="1364727" y="2698102"/>
            <a:chExt cx="323280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7DC193A-9952-67E2-239B-0DB3E71762CC}"/>
                    </a:ext>
                  </a:extLst>
                </p14:cNvPr>
                <p14:cNvContentPartPr/>
                <p14:nvPr/>
              </p14:nvContentPartPr>
              <p14:xfrm>
                <a:off x="1432047" y="3107062"/>
                <a:ext cx="3165480" cy="95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7DC193A-9952-67E2-239B-0DB3E71762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23047" y="3098062"/>
                  <a:ext cx="318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3642878-E88A-4089-33B8-23BF2FC58BCA}"/>
                    </a:ext>
                  </a:extLst>
                </p14:cNvPr>
                <p14:cNvContentPartPr/>
                <p14:nvPr/>
              </p14:nvContentPartPr>
              <p14:xfrm>
                <a:off x="1364727" y="2698102"/>
                <a:ext cx="3061800" cy="45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3642878-E88A-4089-33B8-23BF2FC58B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6087" y="2689102"/>
                  <a:ext cx="3079440" cy="47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82D8C7D-A1D1-95F9-C2F8-C8F0C7B36C2D}"/>
                  </a:ext>
                </a:extLst>
              </p14:cNvPr>
              <p14:cNvContentPartPr/>
              <p14:nvPr/>
            </p14:nvContentPartPr>
            <p14:xfrm>
              <a:off x="5241927" y="720982"/>
              <a:ext cx="1235160" cy="48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82D8C7D-A1D1-95F9-C2F8-C8F0C7B36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3287" y="711982"/>
                <a:ext cx="1252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AF1398-39D3-A1EB-BE5A-E2FCFCB53F69}"/>
                  </a:ext>
                </a:extLst>
              </p14:cNvPr>
              <p14:cNvContentPartPr/>
              <p14:nvPr/>
            </p14:nvContentPartPr>
            <p14:xfrm>
              <a:off x="2383167" y="1452502"/>
              <a:ext cx="1371600" cy="38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AF1398-39D3-A1EB-BE5A-E2FCFCB53F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4167" y="1443502"/>
                <a:ext cx="1389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F3BF31-39CF-8952-2C57-82630FF75E0E}"/>
                  </a:ext>
                </a:extLst>
              </p14:cNvPr>
              <p14:cNvContentPartPr/>
              <p14:nvPr/>
            </p14:nvContentPartPr>
            <p14:xfrm>
              <a:off x="5209167" y="1677502"/>
              <a:ext cx="1156680" cy="118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F3BF31-39CF-8952-2C57-82630FF75E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0527" y="1668502"/>
                <a:ext cx="1174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7EDF63A-CEB9-55F8-FE01-3BE64978C267}"/>
                  </a:ext>
                </a:extLst>
              </p14:cNvPr>
              <p14:cNvContentPartPr/>
              <p14:nvPr/>
            </p14:nvContentPartPr>
            <p14:xfrm>
              <a:off x="6230487" y="2095822"/>
              <a:ext cx="2047680" cy="75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7EDF63A-CEB9-55F8-FE01-3BE64978C2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1847" y="2087182"/>
                <a:ext cx="206532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F58515-EA3D-2F4F-0DAD-7FDBB4585D51}"/>
              </a:ext>
            </a:extLst>
          </p:cNvPr>
          <p:cNvGrpSpPr/>
          <p:nvPr/>
        </p:nvGrpSpPr>
        <p:grpSpPr>
          <a:xfrm>
            <a:off x="8503887" y="2151982"/>
            <a:ext cx="543240" cy="352440"/>
            <a:chOff x="8503887" y="2151982"/>
            <a:chExt cx="5432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4D87510-7873-33FB-486B-B8DA698A0F88}"/>
                    </a:ext>
                  </a:extLst>
                </p14:cNvPr>
                <p14:cNvContentPartPr/>
                <p14:nvPr/>
              </p14:nvContentPartPr>
              <p14:xfrm>
                <a:off x="8503887" y="2279422"/>
                <a:ext cx="265680" cy="99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4D87510-7873-33FB-486B-B8DA698A0F8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95247" y="2270782"/>
                  <a:ext cx="283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E255787-8CBF-D0B1-7E84-8F7F86DD2D85}"/>
                    </a:ext>
                  </a:extLst>
                </p14:cNvPr>
                <p14:cNvContentPartPr/>
                <p14:nvPr/>
              </p14:nvContentPartPr>
              <p14:xfrm>
                <a:off x="8524047" y="2415142"/>
                <a:ext cx="223920" cy="89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E255787-8CBF-D0B1-7E84-8F7F86DD2D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15407" y="2406502"/>
                  <a:ext cx="241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D4354E-5D7B-2BE4-F4D2-9754F7094F1D}"/>
                    </a:ext>
                  </a:extLst>
                </p14:cNvPr>
                <p14:cNvContentPartPr/>
                <p14:nvPr/>
              </p14:nvContentPartPr>
              <p14:xfrm>
                <a:off x="8822847" y="2151982"/>
                <a:ext cx="224280" cy="312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D4354E-5D7B-2BE4-F4D2-9754F7094F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14207" y="2142982"/>
                  <a:ext cx="24192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5DE8F5-389C-CB1E-1EB5-51F32D6280BD}"/>
                  </a:ext>
                </a:extLst>
              </p14:cNvPr>
              <p14:cNvContentPartPr/>
              <p14:nvPr/>
            </p14:nvContentPartPr>
            <p14:xfrm>
              <a:off x="9916167" y="1320742"/>
              <a:ext cx="219240" cy="2833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5DE8F5-389C-CB1E-1EB5-51F32D6280B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07527" y="1311742"/>
                <a:ext cx="2368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9F6E926-22BA-CD27-0B2C-035AE95AA9F4}"/>
                  </a:ext>
                </a:extLst>
              </p14:cNvPr>
              <p14:cNvContentPartPr/>
              <p14:nvPr/>
            </p14:nvContentPartPr>
            <p14:xfrm>
              <a:off x="10293447" y="1001422"/>
              <a:ext cx="94680" cy="2124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9F6E926-22BA-CD27-0B2C-035AE95AA9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84447" y="992782"/>
                <a:ext cx="112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CB009F0-C775-B29B-621D-4875EF718C98}"/>
                  </a:ext>
                </a:extLst>
              </p14:cNvPr>
              <p14:cNvContentPartPr/>
              <p14:nvPr/>
            </p14:nvContentPartPr>
            <p14:xfrm>
              <a:off x="10383807" y="957142"/>
              <a:ext cx="226800" cy="2545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CB009F0-C775-B29B-621D-4875EF718C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75167" y="948142"/>
                <a:ext cx="2444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17B6066-DD31-27EE-89A2-BA8ADC2A8160}"/>
                  </a:ext>
                </a:extLst>
              </p14:cNvPr>
              <p14:cNvContentPartPr/>
              <p14:nvPr/>
            </p14:nvContentPartPr>
            <p14:xfrm>
              <a:off x="10768287" y="825022"/>
              <a:ext cx="29160" cy="1670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17B6066-DD31-27EE-89A2-BA8ADC2A816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59287" y="816382"/>
                <a:ext cx="46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64ED234-74FC-2736-A99E-B52520FC07F5}"/>
                  </a:ext>
                </a:extLst>
              </p14:cNvPr>
              <p14:cNvContentPartPr/>
              <p14:nvPr/>
            </p14:nvContentPartPr>
            <p14:xfrm>
              <a:off x="10645527" y="756622"/>
              <a:ext cx="320400" cy="1965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64ED234-74FC-2736-A99E-B52520FC07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636887" y="747622"/>
                <a:ext cx="3380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39C7F94-616D-4820-2459-3B4C23B84786}"/>
                  </a:ext>
                </a:extLst>
              </p14:cNvPr>
              <p14:cNvContentPartPr/>
              <p14:nvPr/>
            </p14:nvContentPartPr>
            <p14:xfrm>
              <a:off x="10444287" y="967942"/>
              <a:ext cx="619200" cy="4186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39C7F94-616D-4820-2459-3B4C23B8478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35287" y="959302"/>
                <a:ext cx="6368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FF217E-3114-4F5B-A3A3-1BFB3BAF6FB9}"/>
                  </a:ext>
                </a:extLst>
              </p14:cNvPr>
              <p14:cNvContentPartPr/>
              <p14:nvPr/>
            </p14:nvContentPartPr>
            <p14:xfrm>
              <a:off x="3261207" y="4605742"/>
              <a:ext cx="2079720" cy="75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FF217E-3114-4F5B-A3A3-1BFB3BAF6F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52207" y="4596742"/>
                <a:ext cx="2097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BB138E7-F1AA-3D4D-999E-10F544E55753}"/>
                  </a:ext>
                </a:extLst>
              </p14:cNvPr>
              <p14:cNvContentPartPr/>
              <p14:nvPr/>
            </p14:nvContentPartPr>
            <p14:xfrm>
              <a:off x="181407" y="4959262"/>
              <a:ext cx="1885320" cy="109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BB138E7-F1AA-3D4D-999E-10F544E5575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407" y="4950262"/>
                <a:ext cx="190296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6130A77C-EEE9-A7AC-AD9B-D8D4E8A6230E}"/>
              </a:ext>
            </a:extLst>
          </p:cNvPr>
          <p:cNvGrpSpPr/>
          <p:nvPr/>
        </p:nvGrpSpPr>
        <p:grpSpPr>
          <a:xfrm>
            <a:off x="9016887" y="1560502"/>
            <a:ext cx="2698200" cy="2039040"/>
            <a:chOff x="9016887" y="1560502"/>
            <a:chExt cx="2698200" cy="20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9E564B6-D7BC-0022-D18A-7F72BCAD0E70}"/>
                    </a:ext>
                  </a:extLst>
                </p14:cNvPr>
                <p14:cNvContentPartPr/>
                <p14:nvPr/>
              </p14:nvContentPartPr>
              <p14:xfrm>
                <a:off x="9276807" y="1964422"/>
                <a:ext cx="120600" cy="199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9E564B6-D7BC-0022-D18A-7F72BCAD0E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68167" y="1955422"/>
                  <a:ext cx="138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24E5D76-00E6-0FCA-A8C7-D5A28CB53FC8}"/>
                    </a:ext>
                  </a:extLst>
                </p14:cNvPr>
                <p14:cNvContentPartPr/>
                <p14:nvPr/>
              </p14:nvContentPartPr>
              <p14:xfrm>
                <a:off x="9381927" y="2031742"/>
                <a:ext cx="57240" cy="163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24E5D76-00E6-0FCA-A8C7-D5A28CB53F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72927" y="2023102"/>
                  <a:ext cx="74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574E8FD-9B4B-65EE-8244-DBAA108ED17E}"/>
                    </a:ext>
                  </a:extLst>
                </p14:cNvPr>
                <p14:cNvContentPartPr/>
                <p14:nvPr/>
              </p14:nvContentPartPr>
              <p14:xfrm>
                <a:off x="9471207" y="1849942"/>
                <a:ext cx="367920" cy="268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574E8FD-9B4B-65EE-8244-DBAA108ED1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62207" y="1840942"/>
                  <a:ext cx="385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4FD0F5-6E73-FBE9-B4F6-A974E363EBC3}"/>
                    </a:ext>
                  </a:extLst>
                </p14:cNvPr>
                <p14:cNvContentPartPr/>
                <p14:nvPr/>
              </p14:nvContentPartPr>
              <p14:xfrm>
                <a:off x="9637167" y="1766782"/>
                <a:ext cx="83880" cy="9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4FD0F5-6E73-FBE9-B4F6-A974E363EB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28527" y="1758142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94B36A8-3A3B-39DE-0D45-B70B21A69485}"/>
                    </a:ext>
                  </a:extLst>
                </p14:cNvPr>
                <p14:cNvContentPartPr/>
                <p14:nvPr/>
              </p14:nvContentPartPr>
              <p14:xfrm>
                <a:off x="9898887" y="1952902"/>
                <a:ext cx="112320" cy="92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94B36A8-3A3B-39DE-0D45-B70B21A694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90247" y="1943902"/>
                  <a:ext cx="12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5B2009-330F-AC30-4094-6EA492BD3559}"/>
                    </a:ext>
                  </a:extLst>
                </p14:cNvPr>
                <p14:cNvContentPartPr/>
                <p14:nvPr/>
              </p14:nvContentPartPr>
              <p14:xfrm>
                <a:off x="10175727" y="1651222"/>
                <a:ext cx="156960" cy="178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5B2009-330F-AC30-4094-6EA492BD35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67087" y="1642222"/>
                  <a:ext cx="174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5F44A7-FB56-139B-0BA8-2E55A12A4587}"/>
                    </a:ext>
                  </a:extLst>
                </p14:cNvPr>
                <p14:cNvContentPartPr/>
                <p14:nvPr/>
              </p14:nvContentPartPr>
              <p14:xfrm>
                <a:off x="10317207" y="1761382"/>
                <a:ext cx="69480" cy="83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5F44A7-FB56-139B-0BA8-2E55A12A45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08567" y="1752742"/>
                  <a:ext cx="8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FF47DB-BAE2-3D1C-BF85-EF866768E3B8}"/>
                    </a:ext>
                  </a:extLst>
                </p14:cNvPr>
                <p14:cNvContentPartPr/>
                <p14:nvPr/>
              </p14:nvContentPartPr>
              <p14:xfrm>
                <a:off x="10410447" y="1670662"/>
                <a:ext cx="328680" cy="10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FF47DB-BAE2-3D1C-BF85-EF866768E3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01447" y="1661662"/>
                  <a:ext cx="34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4031175-2035-B6BE-9C8C-732778F857B3}"/>
                    </a:ext>
                  </a:extLst>
                </p14:cNvPr>
                <p14:cNvContentPartPr/>
                <p14:nvPr/>
              </p14:nvContentPartPr>
              <p14:xfrm>
                <a:off x="10731927" y="1625662"/>
                <a:ext cx="170640" cy="46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4031175-2035-B6BE-9C8C-732778F857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23287" y="1616662"/>
                  <a:ext cx="188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58863E-CEE3-5180-9851-5C9AC0637D89}"/>
                    </a:ext>
                  </a:extLst>
                </p14:cNvPr>
                <p14:cNvContentPartPr/>
                <p14:nvPr/>
              </p14:nvContentPartPr>
              <p14:xfrm>
                <a:off x="10937127" y="1560502"/>
                <a:ext cx="278640" cy="77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58863E-CEE3-5180-9851-5C9AC0637D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8127" y="1551862"/>
                  <a:ext cx="296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482CE0-E9D3-DB4F-7635-2F1D6633759F}"/>
                    </a:ext>
                  </a:extLst>
                </p14:cNvPr>
                <p14:cNvContentPartPr/>
                <p14:nvPr/>
              </p14:nvContentPartPr>
              <p14:xfrm>
                <a:off x="9384807" y="2472382"/>
                <a:ext cx="198360" cy="9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482CE0-E9D3-DB4F-7635-2F1D663375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75807" y="2463742"/>
                  <a:ext cx="21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B143371-4B06-8A66-65CA-805C7DD80FD1}"/>
                    </a:ext>
                  </a:extLst>
                </p14:cNvPr>
                <p14:cNvContentPartPr/>
                <p14:nvPr/>
              </p14:nvContentPartPr>
              <p14:xfrm>
                <a:off x="9545727" y="2337382"/>
                <a:ext cx="1800" cy="11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B143371-4B06-8A66-65CA-805C7DD80F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37087" y="2328382"/>
                  <a:ext cx="1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30713DC-B948-73FC-A49A-9A962E6D9384}"/>
                    </a:ext>
                  </a:extLst>
                </p14:cNvPr>
                <p14:cNvContentPartPr/>
                <p14:nvPr/>
              </p14:nvContentPartPr>
              <p14:xfrm>
                <a:off x="9794127" y="2249542"/>
                <a:ext cx="279360" cy="171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30713DC-B948-73FC-A49A-9A962E6D93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85487" y="2240902"/>
                  <a:ext cx="29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8D9318E-C4DA-742A-489B-979610B409E7}"/>
                    </a:ext>
                  </a:extLst>
                </p14:cNvPr>
                <p14:cNvContentPartPr/>
                <p14:nvPr/>
              </p14:nvContentPartPr>
              <p14:xfrm>
                <a:off x="10247727" y="2095822"/>
                <a:ext cx="92160" cy="145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8D9318E-C4DA-742A-489B-979610B409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8727" y="2087182"/>
                  <a:ext cx="10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871240F-5441-A354-C7C9-95CA6A621202}"/>
                    </a:ext>
                  </a:extLst>
                </p14:cNvPr>
                <p14:cNvContentPartPr/>
                <p14:nvPr/>
              </p14:nvContentPartPr>
              <p14:xfrm>
                <a:off x="10349247" y="2045422"/>
                <a:ext cx="181440" cy="116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871240F-5441-A354-C7C9-95CA6A6212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40607" y="2036422"/>
                  <a:ext cx="199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C7E076B-F15D-8BDA-14D5-1C76F84C3CC9}"/>
                    </a:ext>
                  </a:extLst>
                </p14:cNvPr>
                <p14:cNvContentPartPr/>
                <p14:nvPr/>
              </p14:nvContentPartPr>
              <p14:xfrm>
                <a:off x="10496487" y="1976662"/>
                <a:ext cx="69480" cy="61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C7E076B-F15D-8BDA-14D5-1C76F84C3C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87487" y="1968022"/>
                  <a:ext cx="8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3A45A3-3CF2-705C-1674-C5E4FE3E4B24}"/>
                    </a:ext>
                  </a:extLst>
                </p14:cNvPr>
                <p14:cNvContentPartPr/>
                <p14:nvPr/>
              </p14:nvContentPartPr>
              <p14:xfrm>
                <a:off x="10577847" y="1905742"/>
                <a:ext cx="132480" cy="18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3A45A3-3CF2-705C-1674-C5E4FE3E4B2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9207" y="1896742"/>
                  <a:ext cx="150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9CFB166-01FF-6471-AC77-FCFE303ADD2F}"/>
                    </a:ext>
                  </a:extLst>
                </p14:cNvPr>
                <p14:cNvContentPartPr/>
                <p14:nvPr/>
              </p14:nvContentPartPr>
              <p14:xfrm>
                <a:off x="10735167" y="1912582"/>
                <a:ext cx="191520" cy="262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9CFB166-01FF-6471-AC77-FCFE303ADD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26167" y="1903582"/>
                  <a:ext cx="209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3926089-4BCB-0B8E-F6E5-058B133F981F}"/>
                    </a:ext>
                  </a:extLst>
                </p14:cNvPr>
                <p14:cNvContentPartPr/>
                <p14:nvPr/>
              </p14:nvContentPartPr>
              <p14:xfrm>
                <a:off x="10950447" y="1889182"/>
                <a:ext cx="64440" cy="7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3926089-4BCB-0B8E-F6E5-058B133F98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41447" y="1880182"/>
                  <a:ext cx="82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32E6D4-BEBC-758A-3676-EDF53535FC96}"/>
                    </a:ext>
                  </a:extLst>
                </p14:cNvPr>
                <p14:cNvContentPartPr/>
                <p14:nvPr/>
              </p14:nvContentPartPr>
              <p14:xfrm>
                <a:off x="11035407" y="1805662"/>
                <a:ext cx="248760" cy="138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32E6D4-BEBC-758A-3676-EDF53535FC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26767" y="1796662"/>
                  <a:ext cx="266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5D7C25-5451-6CE7-2397-0AA027AD3FC8}"/>
                    </a:ext>
                  </a:extLst>
                </p14:cNvPr>
                <p14:cNvContentPartPr/>
                <p14:nvPr/>
              </p14:nvContentPartPr>
              <p14:xfrm>
                <a:off x="9475527" y="2777302"/>
                <a:ext cx="164880" cy="124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5D7C25-5451-6CE7-2397-0AA027AD3F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66887" y="2768662"/>
                  <a:ext cx="182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8212EC-2D20-F744-91F9-F7E59E6D3213}"/>
                    </a:ext>
                  </a:extLst>
                </p14:cNvPr>
                <p14:cNvContentPartPr/>
                <p14:nvPr/>
              </p14:nvContentPartPr>
              <p14:xfrm>
                <a:off x="9656967" y="2727262"/>
                <a:ext cx="117360" cy="99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8212EC-2D20-F744-91F9-F7E59E6D321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8327" y="2718622"/>
                  <a:ext cx="135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13600D4-DCA3-B7EC-3827-5942A7A1A15F}"/>
                    </a:ext>
                  </a:extLst>
                </p14:cNvPr>
                <p14:cNvContentPartPr/>
                <p14:nvPr/>
              </p14:nvContentPartPr>
              <p14:xfrm>
                <a:off x="9808887" y="2549062"/>
                <a:ext cx="104040" cy="21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13600D4-DCA3-B7EC-3827-5942A7A1A1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99887" y="2540422"/>
                  <a:ext cx="121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DC665D9-3EED-A668-246A-9B28722A27F1}"/>
                    </a:ext>
                  </a:extLst>
                </p14:cNvPr>
                <p14:cNvContentPartPr/>
                <p14:nvPr/>
              </p14:nvContentPartPr>
              <p14:xfrm>
                <a:off x="10096887" y="2481382"/>
                <a:ext cx="238320" cy="151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DC665D9-3EED-A668-246A-9B28722A27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88247" y="2472382"/>
                  <a:ext cx="25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6EF852-02A0-8171-3E0E-7FB3F501ABBB}"/>
                    </a:ext>
                  </a:extLst>
                </p14:cNvPr>
                <p14:cNvContentPartPr/>
                <p14:nvPr/>
              </p14:nvContentPartPr>
              <p14:xfrm>
                <a:off x="10526367" y="2316862"/>
                <a:ext cx="160200" cy="19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6EF852-02A0-8171-3E0E-7FB3F501AB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17367" y="2307862"/>
                  <a:ext cx="177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CD3A9CF-B550-2B5B-949B-DA1EF2DEE86B}"/>
                    </a:ext>
                  </a:extLst>
                </p14:cNvPr>
                <p14:cNvContentPartPr/>
                <p14:nvPr/>
              </p14:nvContentPartPr>
              <p14:xfrm>
                <a:off x="10707087" y="2315062"/>
                <a:ext cx="91440" cy="98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CD3A9CF-B550-2B5B-949B-DA1EF2DEE8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98087" y="2306422"/>
                  <a:ext cx="109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067F80-48DA-65C9-3413-3B8278037E62}"/>
                    </a:ext>
                  </a:extLst>
                </p14:cNvPr>
                <p14:cNvContentPartPr/>
                <p14:nvPr/>
              </p14:nvContentPartPr>
              <p14:xfrm>
                <a:off x="10837407" y="2168542"/>
                <a:ext cx="97920" cy="153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067F80-48DA-65C9-3413-3B8278037E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28407" y="2159902"/>
                  <a:ext cx="115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115D06-75A1-725E-EE28-71C1A14E2BA4}"/>
                    </a:ext>
                  </a:extLst>
                </p14:cNvPr>
                <p14:cNvContentPartPr/>
                <p14:nvPr/>
              </p14:nvContentPartPr>
              <p14:xfrm>
                <a:off x="10904367" y="2196982"/>
                <a:ext cx="188640" cy="139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115D06-75A1-725E-EE28-71C1A14E2B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95727" y="2187982"/>
                  <a:ext cx="20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CFBBF29-3240-2F60-AD9A-87E4E2758764}"/>
                    </a:ext>
                  </a:extLst>
                </p14:cNvPr>
                <p14:cNvContentPartPr/>
                <p14:nvPr/>
              </p14:nvContentPartPr>
              <p14:xfrm>
                <a:off x="11111727" y="2101222"/>
                <a:ext cx="294120" cy="155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CFBBF29-3240-2F60-AD9A-87E4E27587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03087" y="2092222"/>
                  <a:ext cx="31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6C151E8-C776-193C-7907-1EF1989A37BA}"/>
                    </a:ext>
                  </a:extLst>
                </p14:cNvPr>
                <p14:cNvContentPartPr/>
                <p14:nvPr/>
              </p14:nvContentPartPr>
              <p14:xfrm>
                <a:off x="11385327" y="2063422"/>
                <a:ext cx="117360" cy="239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6C151E8-C776-193C-7907-1EF1989A37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76687" y="2054422"/>
                  <a:ext cx="135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15A57F3-6998-B825-FA89-84D911BF8BDB}"/>
                    </a:ext>
                  </a:extLst>
                </p14:cNvPr>
                <p14:cNvContentPartPr/>
                <p14:nvPr/>
              </p14:nvContentPartPr>
              <p14:xfrm>
                <a:off x="11598087" y="1995742"/>
                <a:ext cx="117000" cy="66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15A57F3-6998-B825-FA89-84D911BF8B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89087" y="1987102"/>
                  <a:ext cx="134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FE2D9F-C0A0-B671-41A0-EF438B85AB4D}"/>
                    </a:ext>
                  </a:extLst>
                </p14:cNvPr>
                <p14:cNvContentPartPr/>
                <p14:nvPr/>
              </p14:nvContentPartPr>
              <p14:xfrm>
                <a:off x="9625287" y="2800702"/>
                <a:ext cx="525240" cy="386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FE2D9F-C0A0-B671-41A0-EF438B85AB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16287" y="2792062"/>
                  <a:ext cx="542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D63C9B1-96C0-B85E-7879-1973BD300446}"/>
                    </a:ext>
                  </a:extLst>
                </p14:cNvPr>
                <p14:cNvContentPartPr/>
                <p14:nvPr/>
              </p14:nvContentPartPr>
              <p14:xfrm>
                <a:off x="10214967" y="2839222"/>
                <a:ext cx="113040" cy="58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D63C9B1-96C0-B85E-7879-1973BD3004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06327" y="2830222"/>
                  <a:ext cx="130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E6CECD-A49B-719D-D29A-F07E71571819}"/>
                    </a:ext>
                  </a:extLst>
                </p14:cNvPr>
                <p14:cNvContentPartPr/>
                <p14:nvPr/>
              </p14:nvContentPartPr>
              <p14:xfrm>
                <a:off x="10360407" y="2776222"/>
                <a:ext cx="137520" cy="111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E6CECD-A49B-719D-D29A-F07E715718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51407" y="2767222"/>
                  <a:ext cx="155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457960-9D38-FFA8-B007-DEC57FA60767}"/>
                    </a:ext>
                  </a:extLst>
                </p14:cNvPr>
                <p14:cNvContentPartPr/>
                <p14:nvPr/>
              </p14:nvContentPartPr>
              <p14:xfrm>
                <a:off x="10463367" y="2596942"/>
                <a:ext cx="425880" cy="215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457960-9D38-FFA8-B007-DEC57FA607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54367" y="2587942"/>
                  <a:ext cx="443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4F34820-1D6E-AAA5-774E-F838E7A64208}"/>
                    </a:ext>
                  </a:extLst>
                </p14:cNvPr>
                <p14:cNvContentPartPr/>
                <p14:nvPr/>
              </p14:nvContentPartPr>
              <p14:xfrm>
                <a:off x="11115327" y="2411542"/>
                <a:ext cx="166680" cy="155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4F34820-1D6E-AAA5-774E-F838E7A6420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06327" y="2402542"/>
                  <a:ext cx="184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25C475-55DD-DA2C-E73D-150C76750D88}"/>
                    </a:ext>
                  </a:extLst>
                </p14:cNvPr>
                <p14:cNvContentPartPr/>
                <p14:nvPr/>
              </p14:nvContentPartPr>
              <p14:xfrm>
                <a:off x="11307567" y="2414782"/>
                <a:ext cx="136440" cy="100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25C475-55DD-DA2C-E73D-150C76750D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98927" y="2405782"/>
                  <a:ext cx="154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AFFFF16-AA6D-847B-50C4-9AB7EDDF5FE1}"/>
                    </a:ext>
                  </a:extLst>
                </p14:cNvPr>
                <p14:cNvContentPartPr/>
                <p14:nvPr/>
              </p14:nvContentPartPr>
              <p14:xfrm>
                <a:off x="11474247" y="2355382"/>
                <a:ext cx="52560" cy="147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AFFFF16-AA6D-847B-50C4-9AB7EDDF5F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65247" y="2346742"/>
                  <a:ext cx="7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2642BCC-EF59-B6C9-96D4-3F84E05793AC}"/>
                    </a:ext>
                  </a:extLst>
                </p14:cNvPr>
                <p14:cNvContentPartPr/>
                <p14:nvPr/>
              </p14:nvContentPartPr>
              <p14:xfrm>
                <a:off x="10095807" y="3277342"/>
                <a:ext cx="31680" cy="131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2642BCC-EF59-B6C9-96D4-3F84E05793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87167" y="3268702"/>
                  <a:ext cx="49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1F7F02E-E47D-904F-4077-561796690E9A}"/>
                    </a:ext>
                  </a:extLst>
                </p14:cNvPr>
                <p14:cNvContentPartPr/>
                <p14:nvPr/>
              </p14:nvContentPartPr>
              <p14:xfrm>
                <a:off x="10023087" y="3201382"/>
                <a:ext cx="150480" cy="141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1F7F02E-E47D-904F-4077-561796690E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14087" y="3192742"/>
                  <a:ext cx="16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8AE489B-67FE-0785-E927-CC8346A77FC0}"/>
                    </a:ext>
                  </a:extLst>
                </p14:cNvPr>
                <p14:cNvContentPartPr/>
                <p14:nvPr/>
              </p14:nvContentPartPr>
              <p14:xfrm>
                <a:off x="10210287" y="3236662"/>
                <a:ext cx="70560" cy="107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8AE489B-67FE-0785-E927-CC8346A77FC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01647" y="3227662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07C3329-5E23-1099-9DA3-6D33BA965900}"/>
                    </a:ext>
                  </a:extLst>
                </p14:cNvPr>
                <p14:cNvContentPartPr/>
                <p14:nvPr/>
              </p14:nvContentPartPr>
              <p14:xfrm>
                <a:off x="10305687" y="3040822"/>
                <a:ext cx="409680" cy="234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07C3329-5E23-1099-9DA3-6D33BA9659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96687" y="3031822"/>
                  <a:ext cx="427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410291-DEFA-42F7-D78F-7E59C0BE5923}"/>
                    </a:ext>
                  </a:extLst>
                </p14:cNvPr>
                <p14:cNvContentPartPr/>
                <p14:nvPr/>
              </p14:nvContentPartPr>
              <p14:xfrm>
                <a:off x="10738407" y="2907982"/>
                <a:ext cx="46440" cy="12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410291-DEFA-42F7-D78F-7E59C0BE59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29407" y="2899342"/>
                  <a:ext cx="6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1813EF0-7AD0-6ADC-E692-7070BDA98CA1}"/>
                    </a:ext>
                  </a:extLst>
                </p14:cNvPr>
                <p14:cNvContentPartPr/>
                <p14:nvPr/>
              </p14:nvContentPartPr>
              <p14:xfrm>
                <a:off x="10807527" y="2828782"/>
                <a:ext cx="170640" cy="180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1813EF0-7AD0-6ADC-E692-7070BDA98C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98527" y="2819782"/>
                  <a:ext cx="188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AD98134-F4C6-48CB-5E8A-22571348A5F3}"/>
                    </a:ext>
                  </a:extLst>
                </p14:cNvPr>
                <p14:cNvContentPartPr/>
                <p14:nvPr/>
              </p14:nvContentPartPr>
              <p14:xfrm>
                <a:off x="10041087" y="3101662"/>
                <a:ext cx="920520" cy="497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AD98134-F4C6-48CB-5E8A-22571348A5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32447" y="3092662"/>
                  <a:ext cx="9381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08F2DE8-D224-4512-3455-D6D08E7795C5}"/>
                    </a:ext>
                  </a:extLst>
                </p14:cNvPr>
                <p14:cNvContentPartPr/>
                <p14:nvPr/>
              </p14:nvContentPartPr>
              <p14:xfrm>
                <a:off x="11106687" y="2815822"/>
                <a:ext cx="32760" cy="9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08F2DE8-D224-4512-3455-D6D08E7795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98047" y="2806822"/>
                  <a:ext cx="5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C378961-D4ED-7643-2D0F-E08F1295E708}"/>
                    </a:ext>
                  </a:extLst>
                </p14:cNvPr>
                <p14:cNvContentPartPr/>
                <p14:nvPr/>
              </p14:nvContentPartPr>
              <p14:xfrm>
                <a:off x="11165367" y="2951182"/>
                <a:ext cx="14400" cy="18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C378961-D4ED-7643-2D0F-E08F1295E7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56727" y="2942542"/>
                  <a:ext cx="32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47443E-12DF-8AFE-41C4-2931DDC6491C}"/>
                    </a:ext>
                  </a:extLst>
                </p14:cNvPr>
                <p14:cNvContentPartPr/>
                <p14:nvPr/>
              </p14:nvContentPartPr>
              <p14:xfrm>
                <a:off x="9016887" y="1567342"/>
                <a:ext cx="1315800" cy="811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47443E-12DF-8AFE-41C4-2931DDC649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08247" y="1558702"/>
                  <a:ext cx="1333440" cy="82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4C702E4-7CBF-F949-9F1F-4F48D277A67D}"/>
                  </a:ext>
                </a:extLst>
              </p14:cNvPr>
              <p14:cNvContentPartPr/>
              <p14:nvPr/>
            </p14:nvContentPartPr>
            <p14:xfrm>
              <a:off x="3916407" y="5731102"/>
              <a:ext cx="2350080" cy="327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4C702E4-7CBF-F949-9F1F-4F48D277A67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07767" y="5722102"/>
                <a:ext cx="2367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68D05CB-C9A0-D672-2FF7-DBDE05E23918}"/>
                  </a:ext>
                </a:extLst>
              </p14:cNvPr>
              <p14:cNvContentPartPr/>
              <p14:nvPr/>
            </p14:nvContentPartPr>
            <p14:xfrm>
              <a:off x="5050767" y="5281822"/>
              <a:ext cx="1412640" cy="7178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68D05CB-C9A0-D672-2FF7-DBDE05E2391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042127" y="5272822"/>
                <a:ext cx="14302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ED60D2C-822C-766B-BEE4-F827C6E952E8}"/>
                  </a:ext>
                </a:extLst>
              </p14:cNvPr>
              <p14:cNvContentPartPr/>
              <p14:nvPr/>
            </p14:nvContentPartPr>
            <p14:xfrm>
              <a:off x="4901007" y="5167342"/>
              <a:ext cx="1644120" cy="8222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ED60D2C-822C-766B-BEE4-F827C6E952E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892007" y="5158702"/>
                <a:ext cx="16617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CFD28E61-ECC0-2B90-1F9D-D0AEC13100FD}"/>
                  </a:ext>
                </a:extLst>
              </p14:cNvPr>
              <p14:cNvContentPartPr/>
              <p14:nvPr/>
            </p14:nvContentPartPr>
            <p14:xfrm>
              <a:off x="5046087" y="5152942"/>
              <a:ext cx="1338840" cy="7696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CFD28E61-ECC0-2B90-1F9D-D0AEC13100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37087" y="5144302"/>
                <a:ext cx="1356480" cy="78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A9385644-7CE6-01C4-9AAF-ECCB6A5E64FC}"/>
              </a:ext>
            </a:extLst>
          </p:cNvPr>
          <p:cNvGrpSpPr/>
          <p:nvPr/>
        </p:nvGrpSpPr>
        <p:grpSpPr>
          <a:xfrm>
            <a:off x="201927" y="5202262"/>
            <a:ext cx="8404920" cy="1541520"/>
            <a:chOff x="201927" y="5202262"/>
            <a:chExt cx="8404920" cy="154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F0C56E7-E279-918C-A2B5-6D5E4B282532}"/>
                    </a:ext>
                  </a:extLst>
                </p14:cNvPr>
                <p14:cNvContentPartPr/>
                <p14:nvPr/>
              </p14:nvContentPartPr>
              <p14:xfrm>
                <a:off x="201927" y="6085702"/>
                <a:ext cx="177120" cy="13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F0C56E7-E279-918C-A2B5-6D5E4B2825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3287" y="6077062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D5C363-AFCD-A9B1-D435-C51CBD223553}"/>
                    </a:ext>
                  </a:extLst>
                </p14:cNvPr>
                <p14:cNvContentPartPr/>
                <p14:nvPr/>
              </p14:nvContentPartPr>
              <p14:xfrm>
                <a:off x="242607" y="6128542"/>
                <a:ext cx="172800" cy="47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D5C363-AFCD-A9B1-D435-C51CBD2235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3967" y="6119902"/>
                  <a:ext cx="190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265E7A1-427A-B9CE-4DBF-008ED64DA499}"/>
                    </a:ext>
                  </a:extLst>
                </p14:cNvPr>
                <p14:cNvContentPartPr/>
                <p14:nvPr/>
              </p14:nvContentPartPr>
              <p14:xfrm>
                <a:off x="417567" y="6010462"/>
                <a:ext cx="102240" cy="203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265E7A1-427A-B9CE-4DBF-008ED64DA4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8927" y="6001822"/>
                  <a:ext cx="119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B14EF0B-EE40-A514-B1A2-C29BDDA48D9A}"/>
                    </a:ext>
                  </a:extLst>
                </p14:cNvPr>
                <p14:cNvContentPartPr/>
                <p14:nvPr/>
              </p14:nvContentPartPr>
              <p14:xfrm>
                <a:off x="757047" y="5972662"/>
                <a:ext cx="84960" cy="211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B14EF0B-EE40-A514-B1A2-C29BDDA48D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8407" y="5964022"/>
                  <a:ext cx="102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B48028-373D-BF96-FF41-7B1E4EA874B0}"/>
                    </a:ext>
                  </a:extLst>
                </p14:cNvPr>
                <p14:cNvContentPartPr/>
                <p14:nvPr/>
              </p14:nvContentPartPr>
              <p14:xfrm>
                <a:off x="808527" y="5954662"/>
                <a:ext cx="214560" cy="192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B48028-373D-BF96-FF41-7B1E4EA874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9887" y="5945662"/>
                  <a:ext cx="232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D36D1E3-52D2-E66C-3B38-C29FAF8F1935}"/>
                    </a:ext>
                  </a:extLst>
                </p14:cNvPr>
                <p14:cNvContentPartPr/>
                <p14:nvPr/>
              </p14:nvContentPartPr>
              <p14:xfrm>
                <a:off x="1079967" y="6039982"/>
                <a:ext cx="83880" cy="306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D36D1E3-52D2-E66C-3B38-C29FAF8F19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1327" y="6030982"/>
                  <a:ext cx="101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8A8E77-E8A8-0706-0DAC-47D3CD6BB391}"/>
                    </a:ext>
                  </a:extLst>
                </p14:cNvPr>
                <p14:cNvContentPartPr/>
                <p14:nvPr/>
              </p14:nvContentPartPr>
              <p14:xfrm>
                <a:off x="1191567" y="6018382"/>
                <a:ext cx="236160" cy="102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8A8E77-E8A8-0706-0DAC-47D3CD6BB3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2567" y="6009742"/>
                  <a:ext cx="25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55CC51A-96D0-230A-0BEF-28F293B7E657}"/>
                    </a:ext>
                  </a:extLst>
                </p14:cNvPr>
                <p14:cNvContentPartPr/>
                <p14:nvPr/>
              </p14:nvContentPartPr>
              <p14:xfrm>
                <a:off x="1501527" y="6023062"/>
                <a:ext cx="313920" cy="83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55CC51A-96D0-230A-0BEF-28F293B7E6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92887" y="6014062"/>
                  <a:ext cx="331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AA3F388-744C-AC0A-DAE2-0DB85E767AD1}"/>
                    </a:ext>
                  </a:extLst>
                </p14:cNvPr>
                <p14:cNvContentPartPr/>
                <p14:nvPr/>
              </p14:nvContentPartPr>
              <p14:xfrm>
                <a:off x="1906167" y="6008302"/>
                <a:ext cx="176760" cy="78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AA3F388-744C-AC0A-DAE2-0DB85E767A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97527" y="5999662"/>
                  <a:ext cx="19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DFB937D-CF3D-1A66-C20D-397DEDC6FB12}"/>
                    </a:ext>
                  </a:extLst>
                </p14:cNvPr>
                <p14:cNvContentPartPr/>
                <p14:nvPr/>
              </p14:nvContentPartPr>
              <p14:xfrm>
                <a:off x="2149167" y="6006142"/>
                <a:ext cx="203760" cy="75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DFB937D-CF3D-1A66-C20D-397DEDC6FB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40527" y="5997502"/>
                  <a:ext cx="22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4676B7-E3F5-1AC3-A032-F371E404D439}"/>
                    </a:ext>
                  </a:extLst>
                </p14:cNvPr>
                <p14:cNvContentPartPr/>
                <p14:nvPr/>
              </p14:nvContentPartPr>
              <p14:xfrm>
                <a:off x="2568207" y="5963662"/>
                <a:ext cx="102600" cy="129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4676B7-E3F5-1AC3-A032-F371E404D4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59207" y="5954662"/>
                  <a:ext cx="12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AA2BAA8-35CF-B512-F746-20A1319B6998}"/>
                    </a:ext>
                  </a:extLst>
                </p14:cNvPr>
                <p14:cNvContentPartPr/>
                <p14:nvPr/>
              </p14:nvContentPartPr>
              <p14:xfrm>
                <a:off x="2732007" y="5955382"/>
                <a:ext cx="102600" cy="168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AA2BAA8-35CF-B512-F746-20A1319B69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23367" y="5946382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82820E8-0558-1D4B-F9CC-EE2542ABB7CE}"/>
                    </a:ext>
                  </a:extLst>
                </p14:cNvPr>
                <p14:cNvContentPartPr/>
                <p14:nvPr/>
              </p14:nvContentPartPr>
              <p14:xfrm>
                <a:off x="3012087" y="5884102"/>
                <a:ext cx="131760" cy="17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82820E8-0558-1D4B-F9CC-EE2542ABB7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03087" y="5875102"/>
                  <a:ext cx="149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86A9F8E-4BDE-0078-6826-0BAF52202E32}"/>
                    </a:ext>
                  </a:extLst>
                </p14:cNvPr>
                <p14:cNvContentPartPr/>
                <p14:nvPr/>
              </p14:nvContentPartPr>
              <p14:xfrm>
                <a:off x="3160407" y="5820022"/>
                <a:ext cx="214560" cy="220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86A9F8E-4BDE-0078-6826-0BAF52202E3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51407" y="5811022"/>
                  <a:ext cx="232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802E86C-1F45-8723-D238-950D03757C54}"/>
                    </a:ext>
                  </a:extLst>
                </p14:cNvPr>
                <p14:cNvContentPartPr/>
                <p14:nvPr/>
              </p14:nvContentPartPr>
              <p14:xfrm>
                <a:off x="3522567" y="5931262"/>
                <a:ext cx="203760" cy="14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802E86C-1F45-8723-D238-950D03757C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13567" y="5922622"/>
                  <a:ext cx="221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8C43E8E-1DE6-2752-CA2D-40B480CF3160}"/>
                    </a:ext>
                  </a:extLst>
                </p14:cNvPr>
                <p14:cNvContentPartPr/>
                <p14:nvPr/>
              </p14:nvContentPartPr>
              <p14:xfrm>
                <a:off x="3718767" y="5947102"/>
                <a:ext cx="23040" cy="125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8C43E8E-1DE6-2752-CA2D-40B480CF316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10127" y="5938102"/>
                  <a:ext cx="40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84C11D-41A2-8E80-1186-50A5E857F228}"/>
                    </a:ext>
                  </a:extLst>
                </p14:cNvPr>
                <p14:cNvContentPartPr/>
                <p14:nvPr/>
              </p14:nvContentPartPr>
              <p14:xfrm>
                <a:off x="3718767" y="5863582"/>
                <a:ext cx="19080" cy="16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84C11D-41A2-8E80-1186-50A5E857F22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10127" y="5854582"/>
                  <a:ext cx="36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699C4C4-0DB5-92B7-7F56-80140150560B}"/>
                    </a:ext>
                  </a:extLst>
                </p14:cNvPr>
                <p14:cNvContentPartPr/>
                <p14:nvPr/>
              </p14:nvContentPartPr>
              <p14:xfrm>
                <a:off x="3875367" y="5862502"/>
                <a:ext cx="146160" cy="196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699C4C4-0DB5-92B7-7F56-8014015056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66367" y="5853862"/>
                  <a:ext cx="16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FDC2E7A-B8AD-2C8E-5FA5-9CE5ADFF46F6}"/>
                    </a:ext>
                  </a:extLst>
                </p14:cNvPr>
                <p14:cNvContentPartPr/>
                <p14:nvPr/>
              </p14:nvContentPartPr>
              <p14:xfrm>
                <a:off x="4230327" y="5948182"/>
                <a:ext cx="205560" cy="79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FDC2E7A-B8AD-2C8E-5FA5-9CE5ADFF46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21327" y="5939182"/>
                  <a:ext cx="223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6A6D31E-F12D-DD08-356F-5D8511A66001}"/>
                    </a:ext>
                  </a:extLst>
                </p14:cNvPr>
                <p14:cNvContentPartPr/>
                <p14:nvPr/>
              </p14:nvContentPartPr>
              <p14:xfrm>
                <a:off x="4430487" y="5836942"/>
                <a:ext cx="310320" cy="170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6A6D31E-F12D-DD08-356F-5D8511A660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21847" y="5827942"/>
                  <a:ext cx="32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3C4C39F-2F3F-824E-EFD7-1A007A2362D4}"/>
                    </a:ext>
                  </a:extLst>
                </p14:cNvPr>
                <p14:cNvContentPartPr/>
                <p14:nvPr/>
              </p14:nvContentPartPr>
              <p14:xfrm>
                <a:off x="4778607" y="5978782"/>
                <a:ext cx="145440" cy="37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3C4C39F-2F3F-824E-EFD7-1A007A2362D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69967" y="5969782"/>
                  <a:ext cx="16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BD124D3-7C18-46C4-3736-BAEA29B85C79}"/>
                    </a:ext>
                  </a:extLst>
                </p14:cNvPr>
                <p14:cNvContentPartPr/>
                <p14:nvPr/>
              </p14:nvContentPartPr>
              <p14:xfrm>
                <a:off x="4386927" y="6073462"/>
                <a:ext cx="510120" cy="40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BD124D3-7C18-46C4-3736-BAEA29B85C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78287" y="6064462"/>
                  <a:ext cx="52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EA5E3C-86E1-A646-A5C9-E0F270B46259}"/>
                    </a:ext>
                  </a:extLst>
                </p14:cNvPr>
                <p14:cNvContentPartPr/>
                <p14:nvPr/>
              </p14:nvContentPartPr>
              <p14:xfrm>
                <a:off x="5136087" y="5978422"/>
                <a:ext cx="176040" cy="200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EA5E3C-86E1-A646-A5C9-E0F270B4625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27087" y="5969782"/>
                  <a:ext cx="193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66ACA2B-0784-B94D-C4E4-4ABA49F80BD1}"/>
                    </a:ext>
                  </a:extLst>
                </p14:cNvPr>
                <p14:cNvContentPartPr/>
                <p14:nvPr/>
              </p14:nvContentPartPr>
              <p14:xfrm>
                <a:off x="5338407" y="5982742"/>
                <a:ext cx="144360" cy="75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66ACA2B-0784-B94D-C4E4-4ABA49F80B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29767" y="5973742"/>
                  <a:ext cx="162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2FC4FB4-7658-E727-77CE-E9AE83F3A4E7}"/>
                    </a:ext>
                  </a:extLst>
                </p14:cNvPr>
                <p14:cNvContentPartPr/>
                <p14:nvPr/>
              </p14:nvContentPartPr>
              <p14:xfrm>
                <a:off x="5481687" y="5991382"/>
                <a:ext cx="180720" cy="77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2FC4FB4-7658-E727-77CE-E9AE83F3A4E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72687" y="5982742"/>
                  <a:ext cx="198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909A597-2A28-E97D-1809-E6111AF34F68}"/>
                    </a:ext>
                  </a:extLst>
                </p14:cNvPr>
                <p14:cNvContentPartPr/>
                <p14:nvPr/>
              </p14:nvContentPartPr>
              <p14:xfrm>
                <a:off x="5700207" y="5944222"/>
                <a:ext cx="321120" cy="96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909A597-2A28-E97D-1809-E6111AF34F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91207" y="5935582"/>
                  <a:ext cx="338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4701D13-7CBD-752A-BE97-A82B34A2A828}"/>
                    </a:ext>
                  </a:extLst>
                </p14:cNvPr>
                <p14:cNvContentPartPr/>
                <p14:nvPr/>
              </p14:nvContentPartPr>
              <p14:xfrm>
                <a:off x="6018807" y="5804542"/>
                <a:ext cx="184680" cy="181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4701D13-7CBD-752A-BE97-A82B34A2A8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10167" y="5795902"/>
                  <a:ext cx="20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90091B1-1B50-2E2F-2F93-BF7D6B9D3A61}"/>
                    </a:ext>
                  </a:extLst>
                </p14:cNvPr>
                <p14:cNvContentPartPr/>
                <p14:nvPr/>
              </p14:nvContentPartPr>
              <p14:xfrm>
                <a:off x="6221127" y="5774302"/>
                <a:ext cx="67320" cy="242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90091B1-1B50-2E2F-2F93-BF7D6B9D3A6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12127" y="5765302"/>
                  <a:ext cx="84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556DFBE-6C96-3B78-F4D8-67E3940A86FC}"/>
                    </a:ext>
                  </a:extLst>
                </p14:cNvPr>
                <p14:cNvContentPartPr/>
                <p14:nvPr/>
              </p14:nvContentPartPr>
              <p14:xfrm>
                <a:off x="6376647" y="5857462"/>
                <a:ext cx="363240" cy="110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556DFBE-6C96-3B78-F4D8-67E3940A86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68007" y="5848462"/>
                  <a:ext cx="380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BBCA03-6D9F-4D80-53AB-4A3EB82D191E}"/>
                    </a:ext>
                  </a:extLst>
                </p14:cNvPr>
                <p14:cNvContentPartPr/>
                <p14:nvPr/>
              </p14:nvContentPartPr>
              <p14:xfrm>
                <a:off x="6734847" y="5768902"/>
                <a:ext cx="240120" cy="181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BBCA03-6D9F-4D80-53AB-4A3EB82D19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26207" y="5760262"/>
                  <a:ext cx="257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062E6AE-9F3F-38E6-41D4-5A0DDF6E3C19}"/>
                    </a:ext>
                  </a:extLst>
                </p14:cNvPr>
                <p14:cNvContentPartPr/>
                <p14:nvPr/>
              </p14:nvContentPartPr>
              <p14:xfrm>
                <a:off x="6701367" y="5645782"/>
                <a:ext cx="12240" cy="19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062E6AE-9F3F-38E6-41D4-5A0DDF6E3C1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92367" y="5636782"/>
                  <a:ext cx="2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2E170C4-D1A1-4543-1257-7B3D9BF57877}"/>
                    </a:ext>
                  </a:extLst>
                </p14:cNvPr>
                <p14:cNvContentPartPr/>
                <p14:nvPr/>
              </p14:nvContentPartPr>
              <p14:xfrm>
                <a:off x="7087647" y="5715982"/>
                <a:ext cx="129960" cy="153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2E170C4-D1A1-4543-1257-7B3D9BF578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79007" y="5706982"/>
                  <a:ext cx="147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2318070-137C-94C9-FEF6-2F302CBE97F9}"/>
                    </a:ext>
                  </a:extLst>
                </p14:cNvPr>
                <p14:cNvContentPartPr/>
                <p14:nvPr/>
              </p14:nvContentPartPr>
              <p14:xfrm>
                <a:off x="7170807" y="5832622"/>
                <a:ext cx="55080" cy="45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2318070-137C-94C9-FEF6-2F302CBE97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61807" y="5823622"/>
                  <a:ext cx="7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70152EC-0E4B-8760-EC73-90A78493E1A8}"/>
                    </a:ext>
                  </a:extLst>
                </p14:cNvPr>
                <p14:cNvContentPartPr/>
                <p14:nvPr/>
              </p14:nvContentPartPr>
              <p14:xfrm>
                <a:off x="7246767" y="5793022"/>
                <a:ext cx="416160" cy="140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70152EC-0E4B-8760-EC73-90A78493E1A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38127" y="5784382"/>
                  <a:ext cx="433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4C8C8F4-BA7A-17E7-88E9-C23496CDCC3A}"/>
                    </a:ext>
                  </a:extLst>
                </p14:cNvPr>
                <p14:cNvContentPartPr/>
                <p14:nvPr/>
              </p14:nvContentPartPr>
              <p14:xfrm>
                <a:off x="7775247" y="5779702"/>
                <a:ext cx="255240" cy="108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4C8C8F4-BA7A-17E7-88E9-C23496CDCC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66607" y="5771062"/>
                  <a:ext cx="272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00B21B7-6F61-D7E3-C5FE-2166919E09C0}"/>
                    </a:ext>
                  </a:extLst>
                </p14:cNvPr>
                <p14:cNvContentPartPr/>
                <p14:nvPr/>
              </p14:nvContentPartPr>
              <p14:xfrm>
                <a:off x="674247" y="6340582"/>
                <a:ext cx="137880" cy="203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00B21B7-6F61-D7E3-C5FE-2166919E09C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5247" y="6331942"/>
                  <a:ext cx="155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34A6EA9-008C-C375-64E5-4CD31E3491F6}"/>
                    </a:ext>
                  </a:extLst>
                </p14:cNvPr>
                <p14:cNvContentPartPr/>
                <p14:nvPr/>
              </p14:nvContentPartPr>
              <p14:xfrm>
                <a:off x="854607" y="6387022"/>
                <a:ext cx="110160" cy="135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34A6EA9-008C-C375-64E5-4CD31E3491F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5607" y="6378382"/>
                  <a:ext cx="12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FA2E50F-3906-AB56-338F-EDCF9EA406AB}"/>
                    </a:ext>
                  </a:extLst>
                </p14:cNvPr>
                <p14:cNvContentPartPr/>
                <p14:nvPr/>
              </p14:nvContentPartPr>
              <p14:xfrm>
                <a:off x="1037847" y="6338782"/>
                <a:ext cx="127080" cy="174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FA2E50F-3906-AB56-338F-EDCF9EA406A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9207" y="6329782"/>
                  <a:ext cx="144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712DAAB-D11F-E312-B1A3-2CC4BBF30CB1}"/>
                    </a:ext>
                  </a:extLst>
                </p14:cNvPr>
                <p14:cNvContentPartPr/>
                <p14:nvPr/>
              </p14:nvContentPartPr>
              <p14:xfrm>
                <a:off x="1249887" y="6446062"/>
                <a:ext cx="56160" cy="61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712DAAB-D11F-E312-B1A3-2CC4BBF30CB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40887" y="6437062"/>
                  <a:ext cx="7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230A72C-1B77-34FB-D753-7172D857A8FB}"/>
                    </a:ext>
                  </a:extLst>
                </p14:cNvPr>
                <p14:cNvContentPartPr/>
                <p14:nvPr/>
              </p14:nvContentPartPr>
              <p14:xfrm>
                <a:off x="1483887" y="6346702"/>
                <a:ext cx="261000" cy="130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230A72C-1B77-34FB-D753-7172D857A8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75247" y="6338062"/>
                  <a:ext cx="278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4E1DD18-DA5E-4FB7-0657-B14400651EE3}"/>
                    </a:ext>
                  </a:extLst>
                </p14:cNvPr>
                <p14:cNvContentPartPr/>
                <p14:nvPr/>
              </p14:nvContentPartPr>
              <p14:xfrm>
                <a:off x="1797087" y="6326182"/>
                <a:ext cx="65160" cy="127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4E1DD18-DA5E-4FB7-0657-B14400651E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88447" y="6317542"/>
                  <a:ext cx="82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E609B1D-E1AE-9DBA-027B-8204730B1A6E}"/>
                    </a:ext>
                  </a:extLst>
                </p14:cNvPr>
                <p14:cNvContentPartPr/>
                <p14:nvPr/>
              </p14:nvContentPartPr>
              <p14:xfrm>
                <a:off x="2032167" y="6286942"/>
                <a:ext cx="323640" cy="147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E609B1D-E1AE-9DBA-027B-8204730B1A6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23527" y="6278302"/>
                  <a:ext cx="341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2E5C5B2-28C9-34F8-65A2-19449202EE8D}"/>
                    </a:ext>
                  </a:extLst>
                </p14:cNvPr>
                <p14:cNvContentPartPr/>
                <p14:nvPr/>
              </p14:nvContentPartPr>
              <p14:xfrm>
                <a:off x="2509527" y="6305662"/>
                <a:ext cx="181800" cy="255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2E5C5B2-28C9-34F8-65A2-19449202EE8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00887" y="6296662"/>
                  <a:ext cx="19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34A5938-B70C-DFB5-09FD-E28448E7D92B}"/>
                    </a:ext>
                  </a:extLst>
                </p14:cNvPr>
                <p14:cNvContentPartPr/>
                <p14:nvPr/>
              </p14:nvContentPartPr>
              <p14:xfrm>
                <a:off x="2723007" y="6295222"/>
                <a:ext cx="84600" cy="153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34A5938-B70C-DFB5-09FD-E28448E7D9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14007" y="6286582"/>
                  <a:ext cx="10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A3AAB41-1DF7-2912-033A-1E982A0A2A95}"/>
                    </a:ext>
                  </a:extLst>
                </p14:cNvPr>
                <p14:cNvContentPartPr/>
                <p14:nvPr/>
              </p14:nvContentPartPr>
              <p14:xfrm>
                <a:off x="2876727" y="6309622"/>
                <a:ext cx="328320" cy="118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A3AAB41-1DF7-2912-033A-1E982A0A2A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68087" y="6300982"/>
                  <a:ext cx="345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042F94D-9808-DBDC-507A-7476D5DB981E}"/>
                    </a:ext>
                  </a:extLst>
                </p14:cNvPr>
                <p14:cNvContentPartPr/>
                <p14:nvPr/>
              </p14:nvContentPartPr>
              <p14:xfrm>
                <a:off x="3261207" y="6197302"/>
                <a:ext cx="282240" cy="222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042F94D-9808-DBDC-507A-7476D5DB98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52567" y="6188302"/>
                  <a:ext cx="299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4B37B9-69C6-627F-60A2-15FBB30782AA}"/>
                    </a:ext>
                  </a:extLst>
                </p14:cNvPr>
                <p14:cNvContentPartPr/>
                <p14:nvPr/>
              </p14:nvContentPartPr>
              <p14:xfrm>
                <a:off x="3675567" y="6195862"/>
                <a:ext cx="92520" cy="204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4B37B9-69C6-627F-60A2-15FBB30782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66567" y="6186862"/>
                  <a:ext cx="110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B2157D-07AA-C453-27F1-1A98FD2D75BD}"/>
                    </a:ext>
                  </a:extLst>
                </p14:cNvPr>
                <p14:cNvContentPartPr/>
                <p14:nvPr/>
              </p14:nvContentPartPr>
              <p14:xfrm>
                <a:off x="3732447" y="6295942"/>
                <a:ext cx="55080" cy="67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B2157D-07AA-C453-27F1-1A98FD2D75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23447" y="6286942"/>
                  <a:ext cx="7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5380F7A-924F-76DD-2AD8-D5EA5F62379A}"/>
                    </a:ext>
                  </a:extLst>
                </p14:cNvPr>
                <p14:cNvContentPartPr/>
                <p14:nvPr/>
              </p14:nvContentPartPr>
              <p14:xfrm>
                <a:off x="3786447" y="6300982"/>
                <a:ext cx="167760" cy="72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5380F7A-924F-76DD-2AD8-D5EA5F62379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77447" y="6291982"/>
                  <a:ext cx="18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A53897F-BE30-EA61-E520-5192C003988F}"/>
                    </a:ext>
                  </a:extLst>
                </p14:cNvPr>
                <p14:cNvContentPartPr/>
                <p14:nvPr/>
              </p14:nvContentPartPr>
              <p14:xfrm>
                <a:off x="2376687" y="6325462"/>
                <a:ext cx="74520" cy="94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A53897F-BE30-EA61-E520-5192C003988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67687" y="6316462"/>
                  <a:ext cx="92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A97312-9B83-20B0-E658-D0F24B2AFDDA}"/>
                    </a:ext>
                  </a:extLst>
                </p14:cNvPr>
                <p14:cNvContentPartPr/>
                <p14:nvPr/>
              </p14:nvContentPartPr>
              <p14:xfrm>
                <a:off x="4023327" y="6249862"/>
                <a:ext cx="239040" cy="113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A97312-9B83-20B0-E658-D0F24B2AFDD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14687" y="6240862"/>
                  <a:ext cx="256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BAF16C9-EA2B-3252-59B4-147B8D9E8EE2}"/>
                    </a:ext>
                  </a:extLst>
                </p14:cNvPr>
                <p14:cNvContentPartPr/>
                <p14:nvPr/>
              </p14:nvContentPartPr>
              <p14:xfrm>
                <a:off x="4380447" y="6172462"/>
                <a:ext cx="487440" cy="273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BAF16C9-EA2B-3252-59B4-147B8D9E8EE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71447" y="6163462"/>
                  <a:ext cx="505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5ED5475-F6D8-65E6-19A2-952DE66FC682}"/>
                    </a:ext>
                  </a:extLst>
                </p14:cNvPr>
                <p14:cNvContentPartPr/>
                <p14:nvPr/>
              </p14:nvContentPartPr>
              <p14:xfrm>
                <a:off x="4918287" y="6247342"/>
                <a:ext cx="159840" cy="138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5ED5475-F6D8-65E6-19A2-952DE66FC6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09647" y="6238342"/>
                  <a:ext cx="17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D96BFB4-9149-4406-433E-23AC092640FF}"/>
                    </a:ext>
                  </a:extLst>
                </p14:cNvPr>
                <p14:cNvContentPartPr/>
                <p14:nvPr/>
              </p14:nvContentPartPr>
              <p14:xfrm>
                <a:off x="5085687" y="6208462"/>
                <a:ext cx="41040" cy="145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D96BFB4-9149-4406-433E-23AC092640F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77047" y="6199822"/>
                  <a:ext cx="58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900929A-2B64-F5E3-199E-7C21BC94E37F}"/>
                    </a:ext>
                  </a:extLst>
                </p14:cNvPr>
                <p14:cNvContentPartPr/>
                <p14:nvPr/>
              </p14:nvContentPartPr>
              <p14:xfrm>
                <a:off x="5169567" y="6141502"/>
                <a:ext cx="256680" cy="216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900929A-2B64-F5E3-199E-7C21BC94E3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60567" y="6132502"/>
                  <a:ext cx="274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19E2114-E40F-2886-50CA-81D4F0535E7B}"/>
                    </a:ext>
                  </a:extLst>
                </p14:cNvPr>
                <p14:cNvContentPartPr/>
                <p14:nvPr/>
              </p14:nvContentPartPr>
              <p14:xfrm>
                <a:off x="5608047" y="6210622"/>
                <a:ext cx="155520" cy="137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19E2114-E40F-2886-50CA-81D4F0535E7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99407" y="6201982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842DB08-BE9F-DBD3-C186-0B41387DF1CB}"/>
                    </a:ext>
                  </a:extLst>
                </p14:cNvPr>
                <p14:cNvContentPartPr/>
                <p14:nvPr/>
              </p14:nvContentPartPr>
              <p14:xfrm>
                <a:off x="5780127" y="6229342"/>
                <a:ext cx="90000" cy="98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842DB08-BE9F-DBD3-C186-0B41387DF1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71127" y="6220342"/>
                  <a:ext cx="107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323AB95-A4C1-55DC-A37A-F5686D5CA441}"/>
                    </a:ext>
                  </a:extLst>
                </p14:cNvPr>
                <p14:cNvContentPartPr/>
                <p14:nvPr/>
              </p14:nvContentPartPr>
              <p14:xfrm>
                <a:off x="5920887" y="6222142"/>
                <a:ext cx="70920" cy="130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323AB95-A4C1-55DC-A37A-F5686D5CA4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12247" y="6213142"/>
                  <a:ext cx="88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90A847B-6BE1-76DF-2498-97C8FB73FB77}"/>
                    </a:ext>
                  </a:extLst>
                </p14:cNvPr>
                <p14:cNvContentPartPr/>
                <p14:nvPr/>
              </p14:nvContentPartPr>
              <p14:xfrm>
                <a:off x="6160647" y="6213862"/>
                <a:ext cx="16920" cy="121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90A847B-6BE1-76DF-2498-97C8FB73FB7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51647" y="6204862"/>
                  <a:ext cx="34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42F2DD7-BC7C-D759-80C8-8555F68F7D12}"/>
                    </a:ext>
                  </a:extLst>
                </p14:cNvPr>
                <p14:cNvContentPartPr/>
                <p14:nvPr/>
              </p14:nvContentPartPr>
              <p14:xfrm>
                <a:off x="6040767" y="6131422"/>
                <a:ext cx="168840" cy="96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42F2DD7-BC7C-D759-80C8-8555F68F7D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31767" y="6122782"/>
                  <a:ext cx="186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A12D2B1-9128-770A-1C71-74FD67A791B7}"/>
                    </a:ext>
                  </a:extLst>
                </p14:cNvPr>
                <p14:cNvContentPartPr/>
                <p14:nvPr/>
              </p14:nvContentPartPr>
              <p14:xfrm>
                <a:off x="6242007" y="6205582"/>
                <a:ext cx="109080" cy="95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A12D2B1-9128-770A-1C71-74FD67A791B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33367" y="6196942"/>
                  <a:ext cx="12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B3C117-4E19-D167-BF77-1CCE9B6FCE0B}"/>
                    </a:ext>
                  </a:extLst>
                </p14:cNvPr>
                <p14:cNvContentPartPr/>
                <p14:nvPr/>
              </p14:nvContentPartPr>
              <p14:xfrm>
                <a:off x="6450087" y="6105862"/>
                <a:ext cx="283320" cy="178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B3C117-4E19-D167-BF77-1CCE9B6FCE0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41447" y="6096862"/>
                  <a:ext cx="300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FD88F03-A127-A43E-FEBC-937BB976A060}"/>
                    </a:ext>
                  </a:extLst>
                </p14:cNvPr>
                <p14:cNvContentPartPr/>
                <p14:nvPr/>
              </p14:nvContentPartPr>
              <p14:xfrm>
                <a:off x="6771927" y="6114142"/>
                <a:ext cx="142920" cy="122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FD88F03-A127-A43E-FEBC-937BB976A0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63287" y="6105502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C187279-A566-91F8-4D24-A46F6076507F}"/>
                    </a:ext>
                  </a:extLst>
                </p14:cNvPr>
                <p14:cNvContentPartPr/>
                <p14:nvPr/>
              </p14:nvContentPartPr>
              <p14:xfrm>
                <a:off x="6915567" y="6046462"/>
                <a:ext cx="112680" cy="207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C187279-A566-91F8-4D24-A46F6076507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06567" y="6037822"/>
                  <a:ext cx="130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2E691EA-56F7-7D96-238F-CB1676C05D1C}"/>
                    </a:ext>
                  </a:extLst>
                </p14:cNvPr>
                <p14:cNvContentPartPr/>
                <p14:nvPr/>
              </p14:nvContentPartPr>
              <p14:xfrm>
                <a:off x="6981447" y="5998222"/>
                <a:ext cx="87480" cy="374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2E691EA-56F7-7D96-238F-CB1676C05D1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72447" y="5989222"/>
                  <a:ext cx="105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59C692-B884-71A5-13F4-BB084F19FB40}"/>
                    </a:ext>
                  </a:extLst>
                </p14:cNvPr>
                <p14:cNvContentPartPr/>
                <p14:nvPr/>
              </p14:nvContentPartPr>
              <p14:xfrm>
                <a:off x="7239927" y="6059062"/>
                <a:ext cx="335520" cy="227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59C692-B884-71A5-13F4-BB084F19FB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31287" y="6050422"/>
                  <a:ext cx="353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F63029A-3E0A-C87B-3C2B-4860D543A8A3}"/>
                    </a:ext>
                  </a:extLst>
                </p14:cNvPr>
                <p14:cNvContentPartPr/>
                <p14:nvPr/>
              </p14:nvContentPartPr>
              <p14:xfrm>
                <a:off x="7418847" y="6034582"/>
                <a:ext cx="12600" cy="26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F63029A-3E0A-C87B-3C2B-4860D543A8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0207" y="6025942"/>
                  <a:ext cx="30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E153656-C725-8372-475B-DEF6784F94E1}"/>
                    </a:ext>
                  </a:extLst>
                </p14:cNvPr>
                <p14:cNvContentPartPr/>
                <p14:nvPr/>
              </p14:nvContentPartPr>
              <p14:xfrm>
                <a:off x="7746807" y="6113062"/>
                <a:ext cx="434880" cy="147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E153656-C725-8372-475B-DEF6784F94E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37807" y="6104422"/>
                  <a:ext cx="452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991B23B-8F41-7E63-AD06-620AC37187F5}"/>
                    </a:ext>
                  </a:extLst>
                </p14:cNvPr>
                <p14:cNvContentPartPr/>
                <p14:nvPr/>
              </p14:nvContentPartPr>
              <p14:xfrm>
                <a:off x="7993767" y="6024862"/>
                <a:ext cx="21600" cy="2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991B23B-8F41-7E63-AD06-620AC37187F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85127" y="6016222"/>
                  <a:ext cx="3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B31E408-5F25-34CF-8A75-C6688D497950}"/>
                    </a:ext>
                  </a:extLst>
                </p14:cNvPr>
                <p14:cNvContentPartPr/>
                <p14:nvPr/>
              </p14:nvContentPartPr>
              <p14:xfrm>
                <a:off x="4540287" y="6571342"/>
                <a:ext cx="46440" cy="172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B31E408-5F25-34CF-8A75-C6688D49795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31647" y="6562702"/>
                  <a:ext cx="64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BEFFFE7-655A-366F-AE4E-20DE6115F354}"/>
                    </a:ext>
                  </a:extLst>
                </p14:cNvPr>
                <p14:cNvContentPartPr/>
                <p14:nvPr/>
              </p14:nvContentPartPr>
              <p14:xfrm>
                <a:off x="4457847" y="6527062"/>
                <a:ext cx="183960" cy="143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BEFFFE7-655A-366F-AE4E-20DE6115F35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48847" y="6518062"/>
                  <a:ext cx="20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BBD959F-2101-BDF3-2402-ABCA18C55050}"/>
                    </a:ext>
                  </a:extLst>
                </p14:cNvPr>
                <p14:cNvContentPartPr/>
                <p14:nvPr/>
              </p14:nvContentPartPr>
              <p14:xfrm>
                <a:off x="4703727" y="6582502"/>
                <a:ext cx="111240" cy="121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BBD959F-2101-BDF3-2402-ABCA18C550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95087" y="6573502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7442EEE-E62A-1C31-77F0-40652477643B}"/>
                    </a:ext>
                  </a:extLst>
                </p14:cNvPr>
                <p14:cNvContentPartPr/>
                <p14:nvPr/>
              </p14:nvContentPartPr>
              <p14:xfrm>
                <a:off x="4807407" y="6486742"/>
                <a:ext cx="173520" cy="187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7442EEE-E62A-1C31-77F0-4065247764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98767" y="6477742"/>
                  <a:ext cx="19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674D72C-8312-6F2D-625D-4160F746974A}"/>
                    </a:ext>
                  </a:extLst>
                </p14:cNvPr>
                <p14:cNvContentPartPr/>
                <p14:nvPr/>
              </p14:nvContentPartPr>
              <p14:xfrm>
                <a:off x="5009727" y="6567742"/>
                <a:ext cx="149040" cy="114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674D72C-8312-6F2D-625D-4160F74697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01087" y="6558742"/>
                  <a:ext cx="166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AD6B2DE-F8B0-2D2C-B098-3DDDA768D49F}"/>
                    </a:ext>
                  </a:extLst>
                </p14:cNvPr>
                <p14:cNvContentPartPr/>
                <p14:nvPr/>
              </p14:nvContentPartPr>
              <p14:xfrm>
                <a:off x="5219967" y="6524902"/>
                <a:ext cx="232200" cy="149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AD6B2DE-F8B0-2D2C-B098-3DDDA768D4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10967" y="6516262"/>
                  <a:ext cx="249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77053D-7924-0A1A-0FCE-29E8EF788265}"/>
                    </a:ext>
                  </a:extLst>
                </p14:cNvPr>
                <p14:cNvContentPartPr/>
                <p14:nvPr/>
              </p14:nvContentPartPr>
              <p14:xfrm>
                <a:off x="5545047" y="6559102"/>
                <a:ext cx="91800" cy="99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77053D-7924-0A1A-0FCE-29E8EF78826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36407" y="6550462"/>
                  <a:ext cx="10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9F45835-F9E3-0695-7DAF-AA70A13BE37B}"/>
                    </a:ext>
                  </a:extLst>
                </p14:cNvPr>
                <p14:cNvContentPartPr/>
                <p14:nvPr/>
              </p14:nvContentPartPr>
              <p14:xfrm>
                <a:off x="5632167" y="6454702"/>
                <a:ext cx="212040" cy="213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9F45835-F9E3-0695-7DAF-AA70A13BE37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23527" y="6446062"/>
                  <a:ext cx="229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B8DFAE8-A227-6D54-FF9D-9207402D8A8C}"/>
                    </a:ext>
                  </a:extLst>
                </p14:cNvPr>
                <p14:cNvContentPartPr/>
                <p14:nvPr/>
              </p14:nvContentPartPr>
              <p14:xfrm>
                <a:off x="5905047" y="6549742"/>
                <a:ext cx="110520" cy="117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B8DFAE8-A227-6D54-FF9D-9207402D8A8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96047" y="6540742"/>
                  <a:ext cx="128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23CBE94-D457-720A-A742-0D2629B7072E}"/>
                    </a:ext>
                  </a:extLst>
                </p14:cNvPr>
                <p14:cNvContentPartPr/>
                <p14:nvPr/>
              </p14:nvContentPartPr>
              <p14:xfrm>
                <a:off x="6041487" y="6460102"/>
                <a:ext cx="122400" cy="196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23CBE94-D457-720A-A742-0D2629B707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32487" y="6451462"/>
                  <a:ext cx="14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937A16A-643C-7600-BD37-E112444AE5DF}"/>
                    </a:ext>
                  </a:extLst>
                </p14:cNvPr>
                <p14:cNvContentPartPr/>
                <p14:nvPr/>
              </p14:nvContentPartPr>
              <p14:xfrm>
                <a:off x="6250287" y="6503302"/>
                <a:ext cx="253080" cy="134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937A16A-643C-7600-BD37-E112444AE5D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41287" y="649466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F203750-D59F-8984-C1E7-CA7D9B26E439}"/>
                    </a:ext>
                  </a:extLst>
                </p14:cNvPr>
                <p14:cNvContentPartPr/>
                <p14:nvPr/>
              </p14:nvContentPartPr>
              <p14:xfrm>
                <a:off x="6410847" y="6441382"/>
                <a:ext cx="13680" cy="7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F203750-D59F-8984-C1E7-CA7D9B26E4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01847" y="6432382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240D905-6AD8-B098-47C0-A81E745D3F81}"/>
                    </a:ext>
                  </a:extLst>
                </p14:cNvPr>
                <p14:cNvContentPartPr/>
                <p14:nvPr/>
              </p14:nvContentPartPr>
              <p14:xfrm>
                <a:off x="6558447" y="6419782"/>
                <a:ext cx="186480" cy="173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240D905-6AD8-B098-47C0-A81E745D3F8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49447" y="6410782"/>
                  <a:ext cx="20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350EF9C-F32B-2C0C-FFC3-7480C95B18C0}"/>
                    </a:ext>
                  </a:extLst>
                </p14:cNvPr>
                <p14:cNvContentPartPr/>
                <p14:nvPr/>
              </p14:nvContentPartPr>
              <p14:xfrm>
                <a:off x="6677607" y="6405382"/>
                <a:ext cx="11880" cy="8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350EF9C-F32B-2C0C-FFC3-7480C95B1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68607" y="6396382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43D2B22-207A-9AC5-076D-E1F1AF271336}"/>
                    </a:ext>
                  </a:extLst>
                </p14:cNvPr>
                <p14:cNvContentPartPr/>
                <p14:nvPr/>
              </p14:nvContentPartPr>
              <p14:xfrm>
                <a:off x="6779127" y="6371182"/>
                <a:ext cx="145440" cy="184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43D2B22-207A-9AC5-076D-E1F1AF2713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70127" y="6362542"/>
                  <a:ext cx="16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E749F0E-1D3F-A450-4136-BD1FA1900AD2}"/>
                    </a:ext>
                  </a:extLst>
                </p14:cNvPr>
                <p14:cNvContentPartPr/>
                <p14:nvPr/>
              </p14:nvContentPartPr>
              <p14:xfrm>
                <a:off x="6982887" y="6392422"/>
                <a:ext cx="173160" cy="193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E749F0E-1D3F-A450-4136-BD1FA1900AD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74247" y="6383422"/>
                  <a:ext cx="190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4CA507A-83B8-06CC-82AB-C7CEC83A5D4E}"/>
                    </a:ext>
                  </a:extLst>
                </p14:cNvPr>
                <p14:cNvContentPartPr/>
                <p14:nvPr/>
              </p14:nvContentPartPr>
              <p14:xfrm>
                <a:off x="7152807" y="6351022"/>
                <a:ext cx="220680" cy="230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4CA507A-83B8-06CC-82AB-C7CEC83A5D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43807" y="6342022"/>
                  <a:ext cx="238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DC6988B-3D63-DF73-1E14-ECBA40AA48AF}"/>
                    </a:ext>
                  </a:extLst>
                </p14:cNvPr>
                <p14:cNvContentPartPr/>
                <p14:nvPr/>
              </p14:nvContentPartPr>
              <p14:xfrm>
                <a:off x="7216887" y="6370462"/>
                <a:ext cx="3960" cy="9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DC6988B-3D63-DF73-1E14-ECBA40AA48A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07887" y="6361822"/>
                  <a:ext cx="21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6D5C0C6-F658-AC65-CEDD-231B415E77FE}"/>
                    </a:ext>
                  </a:extLst>
                </p14:cNvPr>
                <p14:cNvContentPartPr/>
                <p14:nvPr/>
              </p14:nvContentPartPr>
              <p14:xfrm>
                <a:off x="7516047" y="6462622"/>
                <a:ext cx="124920" cy="134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6D5C0C6-F658-AC65-CEDD-231B415E77F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07047" y="6453622"/>
                  <a:ext cx="142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29D1111-7158-569F-BE11-DF7DEE861E5D}"/>
                    </a:ext>
                  </a:extLst>
                </p14:cNvPr>
                <p14:cNvContentPartPr/>
                <p14:nvPr/>
              </p14:nvContentPartPr>
              <p14:xfrm>
                <a:off x="7681287" y="6483502"/>
                <a:ext cx="181080" cy="76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29D1111-7158-569F-BE11-DF7DEE861E5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72647" y="6474862"/>
                  <a:ext cx="19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EB94D01-E4EF-832D-1F83-E8529BC90219}"/>
                    </a:ext>
                  </a:extLst>
                </p14:cNvPr>
                <p14:cNvContentPartPr/>
                <p14:nvPr/>
              </p14:nvContentPartPr>
              <p14:xfrm>
                <a:off x="8015367" y="6404662"/>
                <a:ext cx="102600" cy="178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EB94D01-E4EF-832D-1F83-E8529BC9021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06367" y="6395662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057844-3B06-EA31-0E05-0CF15130CA68}"/>
                    </a:ext>
                  </a:extLst>
                </p14:cNvPr>
                <p14:cNvContentPartPr/>
                <p14:nvPr/>
              </p14:nvContentPartPr>
              <p14:xfrm>
                <a:off x="8004207" y="6358222"/>
                <a:ext cx="331200" cy="187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057844-3B06-EA31-0E05-0CF15130CA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95207" y="6349582"/>
                  <a:ext cx="348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BB3DCC2-9F22-5823-F9B3-CDA51300C36C}"/>
                    </a:ext>
                  </a:extLst>
                </p14:cNvPr>
                <p14:cNvContentPartPr/>
                <p14:nvPr/>
              </p14:nvContentPartPr>
              <p14:xfrm>
                <a:off x="8172327" y="6273982"/>
                <a:ext cx="75600" cy="152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BB3DCC2-9F22-5823-F9B3-CDA51300C3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63687" y="6265342"/>
                  <a:ext cx="93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94F0C8B-64F3-1C86-AD1D-A24AAADFA3DB}"/>
                    </a:ext>
                  </a:extLst>
                </p14:cNvPr>
                <p14:cNvContentPartPr/>
                <p14:nvPr/>
              </p14:nvContentPartPr>
              <p14:xfrm>
                <a:off x="8364567" y="6442822"/>
                <a:ext cx="104040" cy="115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94F0C8B-64F3-1C86-AD1D-A24AAADFA3D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55927" y="6434182"/>
                  <a:ext cx="12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29EA5C7-A35E-DD3F-506F-1A681149B4F5}"/>
                    </a:ext>
                  </a:extLst>
                </p14:cNvPr>
                <p14:cNvContentPartPr/>
                <p14:nvPr/>
              </p14:nvContentPartPr>
              <p14:xfrm>
                <a:off x="8024367" y="6552622"/>
                <a:ext cx="582480" cy="150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29EA5C7-A35E-DD3F-506F-1A681149B4F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15367" y="6543982"/>
                  <a:ext cx="60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89EEBB7-2F8F-BCBB-EF49-FB0B440A8D43}"/>
                    </a:ext>
                  </a:extLst>
                </p14:cNvPr>
                <p14:cNvContentPartPr/>
                <p14:nvPr/>
              </p14:nvContentPartPr>
              <p14:xfrm>
                <a:off x="5202687" y="5202262"/>
                <a:ext cx="1077480" cy="709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89EEBB7-2F8F-BCBB-EF49-FB0B440A8D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93687" y="5193622"/>
                  <a:ext cx="1095120" cy="72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28B549A-7B61-624A-F936-ED887A101351}"/>
                  </a:ext>
                </a:extLst>
              </p14:cNvPr>
              <p14:cNvContentPartPr/>
              <p14:nvPr/>
            </p14:nvContentPartPr>
            <p14:xfrm>
              <a:off x="215247" y="1172422"/>
              <a:ext cx="8187120" cy="144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28B549A-7B61-624A-F936-ED887A1013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47" y="1163782"/>
                <a:ext cx="8204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D52954-0190-6CD9-6A75-B9926A8B8E62}"/>
                  </a:ext>
                </a:extLst>
              </p14:cNvPr>
              <p14:cNvContentPartPr/>
              <p14:nvPr/>
            </p14:nvContentPartPr>
            <p14:xfrm>
              <a:off x="290487" y="1662022"/>
              <a:ext cx="6856200" cy="95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D52954-0190-6CD9-6A75-B9926A8B8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47" y="1653022"/>
                <a:ext cx="6873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0058439-F2A1-0B78-B603-F0A84C8EDFB1}"/>
                  </a:ext>
                </a:extLst>
              </p14:cNvPr>
              <p14:cNvContentPartPr/>
              <p14:nvPr/>
            </p14:nvContentPartPr>
            <p14:xfrm>
              <a:off x="6836367" y="274942"/>
              <a:ext cx="856440" cy="1065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0058439-F2A1-0B78-B603-F0A84C8EDF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7367" y="266302"/>
                <a:ext cx="874080" cy="10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BA8D1E5-77F3-668C-10D6-38356C66EFB3}"/>
              </a:ext>
            </a:extLst>
          </p:cNvPr>
          <p:cNvGrpSpPr/>
          <p:nvPr/>
        </p:nvGrpSpPr>
        <p:grpSpPr>
          <a:xfrm>
            <a:off x="7939047" y="159382"/>
            <a:ext cx="320040" cy="205560"/>
            <a:chOff x="7939047" y="159382"/>
            <a:chExt cx="3200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E9B427-41C2-03D4-647B-223EB7C9C4BA}"/>
                    </a:ext>
                  </a:extLst>
                </p14:cNvPr>
                <p14:cNvContentPartPr/>
                <p14:nvPr/>
              </p14:nvContentPartPr>
              <p14:xfrm>
                <a:off x="7939047" y="159382"/>
                <a:ext cx="32400" cy="205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E9B427-41C2-03D4-647B-223EB7C9C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30047" y="150742"/>
                  <a:ext cx="50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7EEB88C-15AC-DEDB-EE66-5362D3E540BD}"/>
                    </a:ext>
                  </a:extLst>
                </p14:cNvPr>
                <p14:cNvContentPartPr/>
                <p14:nvPr/>
              </p14:nvContentPartPr>
              <p14:xfrm>
                <a:off x="7995927" y="276382"/>
                <a:ext cx="263160" cy="69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7EEB88C-15AC-DEDB-EE66-5362D3E540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86927" y="267382"/>
                  <a:ext cx="2808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CD60994-AD47-6925-7FFA-DB029CB1C620}"/>
              </a:ext>
            </a:extLst>
          </p:cNvPr>
          <p:cNvGrpSpPr/>
          <p:nvPr/>
        </p:nvGrpSpPr>
        <p:grpSpPr>
          <a:xfrm>
            <a:off x="8479767" y="83782"/>
            <a:ext cx="3290760" cy="774720"/>
            <a:chOff x="8479767" y="83782"/>
            <a:chExt cx="329076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2A7F15E-990D-0D7E-955E-BD0A237808F5}"/>
                    </a:ext>
                  </a:extLst>
                </p14:cNvPr>
                <p14:cNvContentPartPr/>
                <p14:nvPr/>
              </p14:nvContentPartPr>
              <p14:xfrm>
                <a:off x="8479767" y="229942"/>
                <a:ext cx="20160" cy="123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2A7F15E-990D-0D7E-955E-BD0A237808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71127" y="221302"/>
                  <a:ext cx="37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FDE58BC-45F3-FC45-4898-53F83D2AA632}"/>
                    </a:ext>
                  </a:extLst>
                </p14:cNvPr>
                <p14:cNvContentPartPr/>
                <p14:nvPr/>
              </p14:nvContentPartPr>
              <p14:xfrm>
                <a:off x="8495247" y="198262"/>
                <a:ext cx="126360" cy="87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FDE58BC-45F3-FC45-4898-53F83D2AA6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86247" y="189622"/>
                  <a:ext cx="144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82A64BE-E3E6-5155-8C91-BF39D4690576}"/>
                    </a:ext>
                  </a:extLst>
                </p14:cNvPr>
                <p14:cNvContentPartPr/>
                <p14:nvPr/>
              </p14:nvContentPartPr>
              <p14:xfrm>
                <a:off x="8485527" y="293662"/>
                <a:ext cx="327960" cy="81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82A64BE-E3E6-5155-8C91-BF39D46905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6527" y="284662"/>
                  <a:ext cx="34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C616C54-D3FF-7E0D-61C3-7B2F78D2781D}"/>
                    </a:ext>
                  </a:extLst>
                </p14:cNvPr>
                <p14:cNvContentPartPr/>
                <p14:nvPr/>
              </p14:nvContentPartPr>
              <p14:xfrm>
                <a:off x="8808447" y="270262"/>
                <a:ext cx="6120" cy="3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C616C54-D3FF-7E0D-61C3-7B2F78D278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99807" y="261622"/>
                  <a:ext cx="2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071DAE-45B5-AC21-8BC7-47BBBB3BB86A}"/>
                    </a:ext>
                  </a:extLst>
                </p14:cNvPr>
                <p14:cNvContentPartPr/>
                <p14:nvPr/>
              </p14:nvContentPartPr>
              <p14:xfrm>
                <a:off x="8931567" y="282142"/>
                <a:ext cx="106920" cy="239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071DAE-45B5-AC21-8BC7-47BBBB3BB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22927" y="273502"/>
                  <a:ext cx="124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5A321CA-8D48-216C-FF05-3C157922C737}"/>
                    </a:ext>
                  </a:extLst>
                </p14:cNvPr>
                <p14:cNvContentPartPr/>
                <p14:nvPr/>
              </p14:nvContentPartPr>
              <p14:xfrm>
                <a:off x="9091767" y="280702"/>
                <a:ext cx="245520" cy="54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5A321CA-8D48-216C-FF05-3C157922C7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83127" y="272062"/>
                  <a:ext cx="26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147584-9BF9-467F-B608-FFD2D56392F1}"/>
                    </a:ext>
                  </a:extLst>
                </p14:cNvPr>
                <p14:cNvContentPartPr/>
                <p14:nvPr/>
              </p14:nvContentPartPr>
              <p14:xfrm>
                <a:off x="9338727" y="274942"/>
                <a:ext cx="86760" cy="19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147584-9BF9-467F-B608-FFD2D56392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30087" y="266302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0E28DC-8991-28E5-2258-D464D60A34B4}"/>
                    </a:ext>
                  </a:extLst>
                </p14:cNvPr>
                <p14:cNvContentPartPr/>
                <p14:nvPr/>
              </p14:nvContentPartPr>
              <p14:xfrm>
                <a:off x="9478047" y="238582"/>
                <a:ext cx="66600" cy="69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0E28DC-8991-28E5-2258-D464D60A34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69407" y="229942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257128-6811-A788-AD04-23B57380D8FB}"/>
                    </a:ext>
                  </a:extLst>
                </p14:cNvPr>
                <p14:cNvContentPartPr/>
                <p14:nvPr/>
              </p14:nvContentPartPr>
              <p14:xfrm>
                <a:off x="9659127" y="168382"/>
                <a:ext cx="74520" cy="13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257128-6811-A788-AD04-23B57380D8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50127" y="159382"/>
                  <a:ext cx="9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52A8FA3-76CD-AA44-CE7E-8174AC6E66B9}"/>
                    </a:ext>
                  </a:extLst>
                </p14:cNvPr>
                <p14:cNvContentPartPr/>
                <p14:nvPr/>
              </p14:nvContentPartPr>
              <p14:xfrm>
                <a:off x="9758487" y="259822"/>
                <a:ext cx="170280" cy="51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52A8FA3-76CD-AA44-CE7E-8174AC6E66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49487" y="251182"/>
                  <a:ext cx="187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BC5A7C-EB1D-C5EB-0586-F0B529626CF2}"/>
                    </a:ext>
                  </a:extLst>
                </p14:cNvPr>
                <p14:cNvContentPartPr/>
                <p14:nvPr/>
              </p14:nvContentPartPr>
              <p14:xfrm>
                <a:off x="9942087" y="210142"/>
                <a:ext cx="42120" cy="1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BC5A7C-EB1D-C5EB-0586-F0B529626C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33447" y="201142"/>
                  <a:ext cx="59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699726-3A8F-738A-F1AF-29FAE39A0D52}"/>
                    </a:ext>
                  </a:extLst>
                </p14:cNvPr>
                <p14:cNvContentPartPr/>
                <p14:nvPr/>
              </p14:nvContentPartPr>
              <p14:xfrm>
                <a:off x="10001847" y="241462"/>
                <a:ext cx="80280" cy="63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699726-3A8F-738A-F1AF-29FAE39A0D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92847" y="232822"/>
                  <a:ext cx="97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12286E7-5667-DD8A-FBC1-ED16F416DBB1}"/>
                    </a:ext>
                  </a:extLst>
                </p14:cNvPr>
                <p14:cNvContentPartPr/>
                <p14:nvPr/>
              </p14:nvContentPartPr>
              <p14:xfrm>
                <a:off x="10101567" y="211942"/>
                <a:ext cx="165600" cy="209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12286E7-5667-DD8A-FBC1-ED16F416DB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92927" y="203302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C4BD47-AC5D-1DE8-8D5D-65B66D00451E}"/>
                    </a:ext>
                  </a:extLst>
                </p14:cNvPr>
                <p14:cNvContentPartPr/>
                <p14:nvPr/>
              </p14:nvContentPartPr>
              <p14:xfrm>
                <a:off x="10341327" y="222382"/>
                <a:ext cx="24480" cy="97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C4BD47-AC5D-1DE8-8D5D-65B66D0045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2327" y="213742"/>
                  <a:ext cx="4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FA9E60-BE43-0035-5670-86A78BF4FBE2}"/>
                    </a:ext>
                  </a:extLst>
                </p14:cNvPr>
                <p14:cNvContentPartPr/>
                <p14:nvPr/>
              </p14:nvContentPartPr>
              <p14:xfrm>
                <a:off x="10377687" y="124102"/>
                <a:ext cx="218160" cy="163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FA9E60-BE43-0035-5670-86A78BF4FB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68687" y="115102"/>
                  <a:ext cx="23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081258-A1AD-4DCD-B424-585D6000E47E}"/>
                    </a:ext>
                  </a:extLst>
                </p14:cNvPr>
                <p14:cNvContentPartPr/>
                <p14:nvPr/>
              </p14:nvContentPartPr>
              <p14:xfrm>
                <a:off x="10452567" y="85222"/>
                <a:ext cx="14400" cy="2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081258-A1AD-4DCD-B424-585D6000E4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3567" y="7622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377912-8F5A-31E9-90E7-B9DC14BF1669}"/>
                    </a:ext>
                  </a:extLst>
                </p14:cNvPr>
                <p14:cNvContentPartPr/>
                <p14:nvPr/>
              </p14:nvContentPartPr>
              <p14:xfrm>
                <a:off x="10800327" y="226702"/>
                <a:ext cx="168120" cy="70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377912-8F5A-31E9-90E7-B9DC14BF16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91327" y="217702"/>
                  <a:ext cx="18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22F2DE-3097-641A-D66F-F4349F7779EA}"/>
                    </a:ext>
                  </a:extLst>
                </p14:cNvPr>
                <p14:cNvContentPartPr/>
                <p14:nvPr/>
              </p14:nvContentPartPr>
              <p14:xfrm>
                <a:off x="10986807" y="173782"/>
                <a:ext cx="330840" cy="114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22F2DE-3097-641A-D66F-F4349F7779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77807" y="165142"/>
                  <a:ext cx="34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B1E11D-07CE-4480-75C6-B32771C6AF2D}"/>
                    </a:ext>
                  </a:extLst>
                </p14:cNvPr>
                <p14:cNvContentPartPr/>
                <p14:nvPr/>
              </p14:nvContentPartPr>
              <p14:xfrm>
                <a:off x="11004447" y="83782"/>
                <a:ext cx="157680" cy="3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B1E11D-07CE-4480-75C6-B32771C6AF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95807" y="74782"/>
                  <a:ext cx="175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31FD56-8C2A-7650-35E0-52E6F07FAC4C}"/>
                    </a:ext>
                  </a:extLst>
                </p14:cNvPr>
                <p14:cNvContentPartPr/>
                <p14:nvPr/>
              </p14:nvContentPartPr>
              <p14:xfrm>
                <a:off x="9054687" y="579142"/>
                <a:ext cx="382680" cy="14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31FD56-8C2A-7650-35E0-52E6F07FAC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45687" y="570142"/>
                  <a:ext cx="40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D457BB-08C3-6494-E3AA-7F0BE18FBE48}"/>
                    </a:ext>
                  </a:extLst>
                </p14:cNvPr>
                <p14:cNvContentPartPr/>
                <p14:nvPr/>
              </p14:nvContentPartPr>
              <p14:xfrm>
                <a:off x="9345207" y="512542"/>
                <a:ext cx="26280" cy="2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D457BB-08C3-6494-E3AA-7F0BE18FBE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36207" y="503542"/>
                  <a:ext cx="43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C586E5A-C3A0-5036-3309-DE0C0A0EDFBA}"/>
                    </a:ext>
                  </a:extLst>
                </p14:cNvPr>
                <p14:cNvContentPartPr/>
                <p14:nvPr/>
              </p14:nvContentPartPr>
              <p14:xfrm>
                <a:off x="9701607" y="514702"/>
                <a:ext cx="149760" cy="196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C586E5A-C3A0-5036-3309-DE0C0A0EDF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2607" y="506062"/>
                  <a:ext cx="167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0EFAAD1-D841-F73D-0873-3198FE5CF3D1}"/>
                    </a:ext>
                  </a:extLst>
                </p14:cNvPr>
                <p14:cNvContentPartPr/>
                <p14:nvPr/>
              </p14:nvContentPartPr>
              <p14:xfrm>
                <a:off x="9888447" y="617662"/>
                <a:ext cx="181080" cy="92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0EFAAD1-D841-F73D-0873-3198FE5CF3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79807" y="608662"/>
                  <a:ext cx="198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46FF34-86A7-D0DC-BD29-E708DBDD9F71}"/>
                    </a:ext>
                  </a:extLst>
                </p14:cNvPr>
                <p14:cNvContentPartPr/>
                <p14:nvPr/>
              </p14:nvContentPartPr>
              <p14:xfrm>
                <a:off x="10080687" y="516142"/>
                <a:ext cx="145800" cy="19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46FF34-86A7-D0DC-BD29-E708DBDD9F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71687" y="507142"/>
                  <a:ext cx="163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8F3FD9-E0C4-9137-576C-CED76D622F30}"/>
                    </a:ext>
                  </a:extLst>
                </p14:cNvPr>
                <p14:cNvContentPartPr/>
                <p14:nvPr/>
              </p14:nvContentPartPr>
              <p14:xfrm>
                <a:off x="10308567" y="594262"/>
                <a:ext cx="95760" cy="27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8F3FD9-E0C4-9137-576C-CED76D622F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9567" y="585622"/>
                  <a:ext cx="113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3BE79A-3786-7E66-B909-0501BFC9DEA3}"/>
                    </a:ext>
                  </a:extLst>
                </p14:cNvPr>
                <p14:cNvContentPartPr/>
                <p14:nvPr/>
              </p14:nvContentPartPr>
              <p14:xfrm>
                <a:off x="10500087" y="507862"/>
                <a:ext cx="138600" cy="168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3BE79A-3786-7E66-B909-0501BFC9DE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91087" y="498862"/>
                  <a:ext cx="156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78B277-5FA5-3F56-D2F5-67A6CE687FC8}"/>
                    </a:ext>
                  </a:extLst>
                </p14:cNvPr>
                <p14:cNvContentPartPr/>
                <p14:nvPr/>
              </p14:nvContentPartPr>
              <p14:xfrm>
                <a:off x="10690167" y="561502"/>
                <a:ext cx="77400" cy="29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78B277-5FA5-3F56-D2F5-67A6CE687F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81167" y="552502"/>
                  <a:ext cx="95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A64EBBA-CCE2-C98E-8FF8-987B21840D05}"/>
                    </a:ext>
                  </a:extLst>
                </p14:cNvPr>
                <p14:cNvContentPartPr/>
                <p14:nvPr/>
              </p14:nvContentPartPr>
              <p14:xfrm>
                <a:off x="10837047" y="575902"/>
                <a:ext cx="130680" cy="222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A64EBBA-CCE2-C98E-8FF8-987B21840D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28047" y="566902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7D60307-C213-150B-D8D8-36C860466931}"/>
                    </a:ext>
                  </a:extLst>
                </p14:cNvPr>
                <p14:cNvContentPartPr/>
                <p14:nvPr/>
              </p14:nvContentPartPr>
              <p14:xfrm>
                <a:off x="10983207" y="573382"/>
                <a:ext cx="96840" cy="95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7D60307-C213-150B-D8D8-36C8604669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74207" y="564382"/>
                  <a:ext cx="114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AC297C6-2AE8-E9DC-A542-127A50CEFA46}"/>
                    </a:ext>
                  </a:extLst>
                </p14:cNvPr>
                <p14:cNvContentPartPr/>
                <p14:nvPr/>
              </p14:nvContentPartPr>
              <p14:xfrm>
                <a:off x="11142687" y="489142"/>
                <a:ext cx="170280" cy="166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AC297C6-2AE8-E9DC-A542-127A50CEFA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34047" y="480502"/>
                  <a:ext cx="187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51F471-8BC4-0B53-1211-B7B6CF1E6166}"/>
                    </a:ext>
                  </a:extLst>
                </p14:cNvPr>
                <p14:cNvContentPartPr/>
                <p14:nvPr/>
              </p14:nvContentPartPr>
              <p14:xfrm>
                <a:off x="11370207" y="549982"/>
                <a:ext cx="92160" cy="104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51F471-8BC4-0B53-1211-B7B6CF1E61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61567" y="541342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3D6271-2117-A74F-DE61-12CDF2CBF097}"/>
                    </a:ext>
                  </a:extLst>
                </p14:cNvPr>
                <p14:cNvContentPartPr/>
                <p14:nvPr/>
              </p14:nvContentPartPr>
              <p14:xfrm>
                <a:off x="11480727" y="528022"/>
                <a:ext cx="76320" cy="151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3D6271-2117-A74F-DE61-12CDF2CBF0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71727" y="519022"/>
                  <a:ext cx="93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E991E2-427D-75CC-0D24-F614B787C26E}"/>
                    </a:ext>
                  </a:extLst>
                </p14:cNvPr>
                <p14:cNvContentPartPr/>
                <p14:nvPr/>
              </p14:nvContentPartPr>
              <p14:xfrm>
                <a:off x="11608167" y="551782"/>
                <a:ext cx="162360" cy="121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E991E2-427D-75CC-0D24-F614B787C2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99527" y="542782"/>
                  <a:ext cx="1800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0838E41-0091-6CEB-FFBD-8E7E22597BFE}"/>
              </a:ext>
            </a:extLst>
          </p:cNvPr>
          <p:cNvGrpSpPr/>
          <p:nvPr/>
        </p:nvGrpSpPr>
        <p:grpSpPr>
          <a:xfrm>
            <a:off x="9742287" y="953182"/>
            <a:ext cx="449280" cy="321480"/>
            <a:chOff x="9742287" y="953182"/>
            <a:chExt cx="44928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03B70AB-9BD1-6FFB-8D3F-EAB32B8CB705}"/>
                    </a:ext>
                  </a:extLst>
                </p14:cNvPr>
                <p14:cNvContentPartPr/>
                <p14:nvPr/>
              </p14:nvContentPartPr>
              <p14:xfrm>
                <a:off x="9754167" y="978742"/>
                <a:ext cx="45360" cy="209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03B70AB-9BD1-6FFB-8D3F-EAB32B8CB7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45527" y="970102"/>
                  <a:ext cx="63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C1671AA-D212-C35D-0E6E-6E4B0B8B776D}"/>
                    </a:ext>
                  </a:extLst>
                </p14:cNvPr>
                <p14:cNvContentPartPr/>
                <p14:nvPr/>
              </p14:nvContentPartPr>
              <p14:xfrm>
                <a:off x="9742287" y="953182"/>
                <a:ext cx="126720" cy="219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C1671AA-D212-C35D-0E6E-6E4B0B8B77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33647" y="944182"/>
                  <a:ext cx="144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06D0F5F-CB6F-6BDC-5E9E-21789091874A}"/>
                    </a:ext>
                  </a:extLst>
                </p14:cNvPr>
                <p14:cNvContentPartPr/>
                <p14:nvPr/>
              </p14:nvContentPartPr>
              <p14:xfrm>
                <a:off x="9926967" y="1149022"/>
                <a:ext cx="91080" cy="125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06D0F5F-CB6F-6BDC-5E9E-2178909187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18327" y="1140382"/>
                  <a:ext cx="108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533FFB-9E3C-1694-1C4E-2DFF031FB569}"/>
                    </a:ext>
                  </a:extLst>
                </p14:cNvPr>
                <p14:cNvContentPartPr/>
                <p14:nvPr/>
              </p14:nvContentPartPr>
              <p14:xfrm>
                <a:off x="10174287" y="1026262"/>
                <a:ext cx="17280" cy="117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533FFB-9E3C-1694-1C4E-2DFF031FB5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65647" y="1017622"/>
                  <a:ext cx="34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14C42F6-14AE-9499-465B-14933FB3FAE5}"/>
              </a:ext>
            </a:extLst>
          </p:cNvPr>
          <p:cNvGrpSpPr/>
          <p:nvPr/>
        </p:nvGrpSpPr>
        <p:grpSpPr>
          <a:xfrm>
            <a:off x="10547607" y="1024102"/>
            <a:ext cx="457920" cy="227160"/>
            <a:chOff x="10547607" y="1024102"/>
            <a:chExt cx="45792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A300FA-FBAB-A433-2AF5-599C32C8DFE2}"/>
                    </a:ext>
                  </a:extLst>
                </p14:cNvPr>
                <p14:cNvContentPartPr/>
                <p14:nvPr/>
              </p14:nvContentPartPr>
              <p14:xfrm>
                <a:off x="10547607" y="1030582"/>
                <a:ext cx="121320" cy="220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A300FA-FBAB-A433-2AF5-599C32C8DF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38607" y="1021582"/>
                  <a:ext cx="13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6AD7E8-EEB1-275E-D117-2F2CB0839A57}"/>
                    </a:ext>
                  </a:extLst>
                </p14:cNvPr>
                <p14:cNvContentPartPr/>
                <p14:nvPr/>
              </p14:nvContentPartPr>
              <p14:xfrm>
                <a:off x="10797807" y="1024102"/>
                <a:ext cx="203760" cy="10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6AD7E8-EEB1-275E-D117-2F2CB0839A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88807" y="1015462"/>
                  <a:ext cx="22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80A382E-F9A3-5DB5-5B54-4BF822474682}"/>
                    </a:ext>
                  </a:extLst>
                </p14:cNvPr>
                <p14:cNvContentPartPr/>
                <p14:nvPr/>
              </p14:nvContentPartPr>
              <p14:xfrm>
                <a:off x="10825167" y="1053982"/>
                <a:ext cx="180360" cy="53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80A382E-F9A3-5DB5-5B54-4BF8224746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16167" y="1045342"/>
                  <a:ext cx="198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0583D56-6F86-722F-3D14-1B44E1B672B0}"/>
              </a:ext>
            </a:extLst>
          </p:cNvPr>
          <p:cNvGrpSpPr/>
          <p:nvPr/>
        </p:nvGrpSpPr>
        <p:grpSpPr>
          <a:xfrm>
            <a:off x="11180487" y="859942"/>
            <a:ext cx="720720" cy="265680"/>
            <a:chOff x="11180487" y="859942"/>
            <a:chExt cx="7207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DA4A4F8-F05F-9F80-7851-A42915B4A93C}"/>
                    </a:ext>
                  </a:extLst>
                </p14:cNvPr>
                <p14:cNvContentPartPr/>
                <p14:nvPr/>
              </p14:nvContentPartPr>
              <p14:xfrm>
                <a:off x="11180487" y="912142"/>
                <a:ext cx="110160" cy="16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DA4A4F8-F05F-9F80-7851-A42915B4A9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71847" y="903142"/>
                  <a:ext cx="12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BBAE9AE-3826-61B7-FBBA-13A7CF426AA2}"/>
                    </a:ext>
                  </a:extLst>
                </p14:cNvPr>
                <p14:cNvContentPartPr/>
                <p14:nvPr/>
              </p14:nvContentPartPr>
              <p14:xfrm>
                <a:off x="11247447" y="921502"/>
                <a:ext cx="309600" cy="204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BBAE9AE-3826-61B7-FBBA-13A7CF426A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38807" y="912502"/>
                  <a:ext cx="327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058FFD-7030-02DA-CF7F-472802E6C407}"/>
                    </a:ext>
                  </a:extLst>
                </p14:cNvPr>
                <p14:cNvContentPartPr/>
                <p14:nvPr/>
              </p14:nvContentPartPr>
              <p14:xfrm>
                <a:off x="11684487" y="935902"/>
                <a:ext cx="100440" cy="125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058FFD-7030-02DA-CF7F-472802E6C4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75847" y="927262"/>
                  <a:ext cx="11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475C8C-ED3E-73AA-7131-BD7A209DDAB0}"/>
                    </a:ext>
                  </a:extLst>
                </p14:cNvPr>
                <p14:cNvContentPartPr/>
                <p14:nvPr/>
              </p14:nvContentPartPr>
              <p14:xfrm>
                <a:off x="11618247" y="859942"/>
                <a:ext cx="94320" cy="81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475C8C-ED3E-73AA-7131-BD7A209DDA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09247" y="851302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991C3DC-CF10-0D85-0D65-4FDB8A5F3B6D}"/>
                    </a:ext>
                  </a:extLst>
                </p14:cNvPr>
                <p14:cNvContentPartPr/>
                <p14:nvPr/>
              </p14:nvContentPartPr>
              <p14:xfrm>
                <a:off x="11765127" y="1012222"/>
                <a:ext cx="136080" cy="99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991C3DC-CF10-0D85-0D65-4FDB8A5F3B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56487" y="1003582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D8E824C-EFBD-FB2E-CFBF-9423B77682CF}"/>
                  </a:ext>
                </a:extLst>
              </p14:cNvPr>
              <p14:cNvContentPartPr/>
              <p14:nvPr/>
            </p14:nvContentPartPr>
            <p14:xfrm>
              <a:off x="3356607" y="3318742"/>
              <a:ext cx="3951720" cy="28508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D8E824C-EFBD-FB2E-CFBF-9423B77682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47967" y="3309742"/>
                <a:ext cx="3969360" cy="28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30E6B1B-7071-A66B-B917-4D09738CE6FA}"/>
              </a:ext>
            </a:extLst>
          </p:cNvPr>
          <p:cNvGrpSpPr/>
          <p:nvPr/>
        </p:nvGrpSpPr>
        <p:grpSpPr>
          <a:xfrm>
            <a:off x="4921887" y="2124622"/>
            <a:ext cx="2498040" cy="970560"/>
            <a:chOff x="4921887" y="2124622"/>
            <a:chExt cx="2498040" cy="9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467FFD-35D9-C245-F260-503E91D27753}"/>
                    </a:ext>
                  </a:extLst>
                </p14:cNvPr>
                <p14:cNvContentPartPr/>
                <p14:nvPr/>
              </p14:nvContentPartPr>
              <p14:xfrm>
                <a:off x="5189007" y="2657782"/>
                <a:ext cx="88920" cy="342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467FFD-35D9-C245-F260-503E91D277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80007" y="2648782"/>
                  <a:ext cx="106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C61403-164E-D005-9FE9-3CDCB39D9733}"/>
                    </a:ext>
                  </a:extLst>
                </p14:cNvPr>
                <p14:cNvContentPartPr/>
                <p14:nvPr/>
              </p14:nvContentPartPr>
              <p14:xfrm>
                <a:off x="5113047" y="2878102"/>
                <a:ext cx="234720" cy="217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C61403-164E-D005-9FE9-3CDCB39D97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04047" y="2869102"/>
                  <a:ext cx="252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C96D752-F10F-AFF6-1BC7-5E348BA8581E}"/>
                    </a:ext>
                  </a:extLst>
                </p14:cNvPr>
                <p14:cNvContentPartPr/>
                <p14:nvPr/>
              </p14:nvContentPartPr>
              <p14:xfrm>
                <a:off x="4921887" y="2234062"/>
                <a:ext cx="247320" cy="279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C96D752-F10F-AFF6-1BC7-5E348BA858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3247" y="2225422"/>
                  <a:ext cx="264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D41096D-455A-B5CA-1D3B-FB161396E291}"/>
                    </a:ext>
                  </a:extLst>
                </p14:cNvPr>
                <p14:cNvContentPartPr/>
                <p14:nvPr/>
              </p14:nvContentPartPr>
              <p14:xfrm>
                <a:off x="5247327" y="2333782"/>
                <a:ext cx="158400" cy="117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D41096D-455A-B5CA-1D3B-FB161396E29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38327" y="2325142"/>
                  <a:ext cx="176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363A2B-6683-3321-42C0-5B04656ECF1C}"/>
                    </a:ext>
                  </a:extLst>
                </p14:cNvPr>
                <p14:cNvContentPartPr/>
                <p14:nvPr/>
              </p14:nvContentPartPr>
              <p14:xfrm>
                <a:off x="5407167" y="2342062"/>
                <a:ext cx="363960" cy="27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363A2B-6683-3321-42C0-5B04656ECF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98527" y="2333062"/>
                  <a:ext cx="381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E46FD5D-302F-626A-6F21-7A0AFADD9AB7}"/>
                    </a:ext>
                  </a:extLst>
                </p14:cNvPr>
                <p14:cNvContentPartPr/>
                <p14:nvPr/>
              </p14:nvContentPartPr>
              <p14:xfrm>
                <a:off x="5884887" y="2184742"/>
                <a:ext cx="164520" cy="229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E46FD5D-302F-626A-6F21-7A0AFADD9A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76247" y="2175742"/>
                  <a:ext cx="18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283E07-CF47-FE8F-7C1B-4B0F73711F19}"/>
                    </a:ext>
                  </a:extLst>
                </p14:cNvPr>
                <p14:cNvContentPartPr/>
                <p14:nvPr/>
              </p14:nvContentPartPr>
              <p14:xfrm>
                <a:off x="6086127" y="2283382"/>
                <a:ext cx="129960" cy="309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283E07-CF47-FE8F-7C1B-4B0F73711F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77127" y="2274382"/>
                  <a:ext cx="147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4C2169-00B5-A669-2885-6F9C119DCAF0}"/>
                    </a:ext>
                  </a:extLst>
                </p14:cNvPr>
                <p14:cNvContentPartPr/>
                <p14:nvPr/>
              </p14:nvContentPartPr>
              <p14:xfrm>
                <a:off x="6232287" y="2312182"/>
                <a:ext cx="113040" cy="255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4C2169-00B5-A669-2885-6F9C119DCA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23287" y="2303182"/>
                  <a:ext cx="130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E1DCBF-ACBC-AA7E-79B6-D87DACC1A30F}"/>
                    </a:ext>
                  </a:extLst>
                </p14:cNvPr>
                <p14:cNvContentPartPr/>
                <p14:nvPr/>
              </p14:nvContentPartPr>
              <p14:xfrm>
                <a:off x="6396087" y="2321542"/>
                <a:ext cx="92880" cy="73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E1DCBF-ACBC-AA7E-79B6-D87DACC1A3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87087" y="2312542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D9DCD2-087C-84B9-6DCB-86F8ACDEC9F8}"/>
                    </a:ext>
                  </a:extLst>
                </p14:cNvPr>
                <p14:cNvContentPartPr/>
                <p14:nvPr/>
              </p14:nvContentPartPr>
              <p14:xfrm>
                <a:off x="6609207" y="2124622"/>
                <a:ext cx="170280" cy="240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D9DCD2-087C-84B9-6DCB-86F8ACDEC9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00567" y="2115982"/>
                  <a:ext cx="187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DB4BDB2-FC36-EC5E-E524-915247DFE437}"/>
                    </a:ext>
                  </a:extLst>
                </p14:cNvPr>
                <p14:cNvContentPartPr/>
                <p14:nvPr/>
              </p14:nvContentPartPr>
              <p14:xfrm>
                <a:off x="6844647" y="2254582"/>
                <a:ext cx="100440" cy="103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DB4BDB2-FC36-EC5E-E524-915247DFE4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36007" y="2245942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697140E-505D-1EC9-D4AD-CB36E13C088E}"/>
                    </a:ext>
                  </a:extLst>
                </p14:cNvPr>
                <p14:cNvContentPartPr/>
                <p14:nvPr/>
              </p14:nvContentPartPr>
              <p14:xfrm>
                <a:off x="6929967" y="2241982"/>
                <a:ext cx="84600" cy="144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697140E-505D-1EC9-D4AD-CB36E13C08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20967" y="2232982"/>
                  <a:ext cx="102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F39E5E7-F167-ED1A-DB10-D81119B20063}"/>
                    </a:ext>
                  </a:extLst>
                </p14:cNvPr>
                <p14:cNvContentPartPr/>
                <p14:nvPr/>
              </p14:nvContentPartPr>
              <p14:xfrm>
                <a:off x="7082247" y="2242702"/>
                <a:ext cx="337680" cy="151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F39E5E7-F167-ED1A-DB10-D81119B200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73247" y="2234062"/>
                  <a:ext cx="35532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EFABAE-ECD9-7F44-E1D0-833DCC74131B}"/>
                  </a:ext>
                </a:extLst>
              </p14:cNvPr>
              <p14:cNvContentPartPr/>
              <p14:nvPr/>
            </p14:nvContentPartPr>
            <p14:xfrm>
              <a:off x="2612487" y="881182"/>
              <a:ext cx="1643760" cy="97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EFABAE-ECD9-7F44-E1D0-833DCC741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847" y="872542"/>
                <a:ext cx="1661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9D9A4E9-0C25-25A3-CD6B-5D5EBC558B4F}"/>
                  </a:ext>
                </a:extLst>
              </p14:cNvPr>
              <p14:cNvContentPartPr/>
              <p14:nvPr/>
            </p14:nvContentPartPr>
            <p14:xfrm>
              <a:off x="2522847" y="1574182"/>
              <a:ext cx="1776240" cy="57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9D9A4E9-0C25-25A3-CD6B-5D5EBC558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847" y="1565542"/>
                <a:ext cx="1793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1228EEC-C10C-3515-6928-634A77017F6B}"/>
                  </a:ext>
                </a:extLst>
              </p14:cNvPr>
              <p14:cNvContentPartPr/>
              <p14:nvPr/>
            </p14:nvContentPartPr>
            <p14:xfrm>
              <a:off x="392727" y="2239462"/>
              <a:ext cx="3740760" cy="133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1228EEC-C10C-3515-6928-634A77017F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087" y="2230822"/>
                <a:ext cx="3758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408F00D-BC2F-E658-7816-D1D66602EE7D}"/>
                  </a:ext>
                </a:extLst>
              </p14:cNvPr>
              <p14:cNvContentPartPr/>
              <p14:nvPr/>
            </p14:nvContentPartPr>
            <p14:xfrm>
              <a:off x="200127" y="2277982"/>
              <a:ext cx="950760" cy="527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408F00D-BC2F-E658-7816-D1D66602EE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487" y="2269342"/>
                <a:ext cx="9684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37440A1-76BB-88C8-8098-6ACB12B8134F}"/>
                  </a:ext>
                </a:extLst>
              </p14:cNvPr>
              <p14:cNvContentPartPr/>
              <p14:nvPr/>
            </p14:nvContentPartPr>
            <p14:xfrm>
              <a:off x="2692047" y="2295982"/>
              <a:ext cx="712080" cy="510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37440A1-76BB-88C8-8098-6ACB12B813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3407" y="2286982"/>
                <a:ext cx="7297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C8C045B-FB31-21C6-5C0F-902FE3ED47BE}"/>
                  </a:ext>
                </a:extLst>
              </p14:cNvPr>
              <p14:cNvContentPartPr/>
              <p14:nvPr/>
            </p14:nvContentPartPr>
            <p14:xfrm>
              <a:off x="2561727" y="1105462"/>
              <a:ext cx="1920240" cy="754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C8C045B-FB31-21C6-5C0F-902FE3ED47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3087" y="1096462"/>
                <a:ext cx="193788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0676136-F224-AA23-1CD2-82ABD22096EA}"/>
                  </a:ext>
                </a:extLst>
              </p14:cNvPr>
              <p14:cNvContentPartPr/>
              <p14:nvPr/>
            </p14:nvContentPartPr>
            <p14:xfrm>
              <a:off x="172767" y="1937782"/>
              <a:ext cx="108000" cy="1371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0676136-F224-AA23-1CD2-82ABD22096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127" y="1929142"/>
                <a:ext cx="12564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C3D19BD-BF74-98D2-9BD9-43111BFC0957}"/>
                  </a:ext>
                </a:extLst>
              </p14:cNvPr>
              <p14:cNvContentPartPr/>
              <p14:nvPr/>
            </p14:nvContentPartPr>
            <p14:xfrm>
              <a:off x="200847" y="2304262"/>
              <a:ext cx="807120" cy="545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C3D19BD-BF74-98D2-9BD9-43111BFC09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207" y="2295622"/>
                <a:ext cx="82476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3CC5BC3-C66F-F14F-FA77-5F4880A734BC}"/>
                  </a:ext>
                </a:extLst>
              </p14:cNvPr>
              <p14:cNvContentPartPr/>
              <p14:nvPr/>
            </p14:nvContentPartPr>
            <p14:xfrm>
              <a:off x="142167" y="4265542"/>
              <a:ext cx="2800080" cy="336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3CC5BC3-C66F-F14F-FA77-5F4880A734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167" y="4256542"/>
                <a:ext cx="2817720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CFA0BEA-AEB3-9430-903F-D53269D5F14F}"/>
              </a:ext>
            </a:extLst>
          </p:cNvPr>
          <p:cNvGrpSpPr/>
          <p:nvPr/>
        </p:nvGrpSpPr>
        <p:grpSpPr>
          <a:xfrm>
            <a:off x="187527" y="4192462"/>
            <a:ext cx="3006360" cy="466920"/>
            <a:chOff x="187527" y="4192462"/>
            <a:chExt cx="300636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B68C52-804B-6777-442E-0065EA513B5F}"/>
                    </a:ext>
                  </a:extLst>
                </p14:cNvPr>
                <p14:cNvContentPartPr/>
                <p14:nvPr/>
              </p14:nvContentPartPr>
              <p14:xfrm>
                <a:off x="1096527" y="4192462"/>
                <a:ext cx="1102320" cy="75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B68C52-804B-6777-442E-0065EA513B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7887" y="4183462"/>
                  <a:ext cx="111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DBB96CA-1071-8E08-8829-E6A25ED9E3F6}"/>
                    </a:ext>
                  </a:extLst>
                </p14:cNvPr>
                <p14:cNvContentPartPr/>
                <p14:nvPr/>
              </p14:nvContentPartPr>
              <p14:xfrm>
                <a:off x="187527" y="4458862"/>
                <a:ext cx="406800" cy="200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DBB96CA-1071-8E08-8829-E6A25ED9E3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8887" y="4450222"/>
                  <a:ext cx="42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67DD242-ECCC-62DF-7557-331F7181B615}"/>
                    </a:ext>
                  </a:extLst>
                </p14:cNvPr>
                <p14:cNvContentPartPr/>
                <p14:nvPr/>
              </p14:nvContentPartPr>
              <p14:xfrm>
                <a:off x="2068167" y="4325302"/>
                <a:ext cx="1125720" cy="301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67DD242-ECCC-62DF-7557-331F7181B6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59527" y="4316662"/>
                  <a:ext cx="114336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FEEDF50-8336-0555-4264-C314B4FA7675}"/>
                  </a:ext>
                </a:extLst>
              </p14:cNvPr>
              <p14:cNvContentPartPr/>
              <p14:nvPr/>
            </p14:nvContentPartPr>
            <p14:xfrm>
              <a:off x="3505287" y="4553902"/>
              <a:ext cx="4592520" cy="111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FEEDF50-8336-0555-4264-C314B4FA76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6287" y="4544902"/>
                <a:ext cx="46101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0769935F-139C-04E1-CE2C-258B6816BF71}"/>
              </a:ext>
            </a:extLst>
          </p:cNvPr>
          <p:cNvGrpSpPr/>
          <p:nvPr/>
        </p:nvGrpSpPr>
        <p:grpSpPr>
          <a:xfrm>
            <a:off x="8604687" y="1073062"/>
            <a:ext cx="3540960" cy="2515320"/>
            <a:chOff x="8604687" y="1073062"/>
            <a:chExt cx="3540960" cy="25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F75244-0CB8-20C0-DE17-5465841647F9}"/>
                    </a:ext>
                  </a:extLst>
                </p14:cNvPr>
                <p14:cNvContentPartPr/>
                <p14:nvPr/>
              </p14:nvContentPartPr>
              <p14:xfrm>
                <a:off x="11342487" y="1816462"/>
                <a:ext cx="81360" cy="869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F75244-0CB8-20C0-DE17-5465841647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33847" y="1807822"/>
                  <a:ext cx="9900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AC506B7-E711-1F3B-CB7F-0B6535BABA00}"/>
                    </a:ext>
                  </a:extLst>
                </p14:cNvPr>
                <p14:cNvContentPartPr/>
                <p14:nvPr/>
              </p14:nvContentPartPr>
              <p14:xfrm>
                <a:off x="9010047" y="1943902"/>
                <a:ext cx="29880" cy="906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AC506B7-E711-1F3B-CB7F-0B6535BABA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01047" y="1935262"/>
                  <a:ext cx="4752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9D483D-C522-4B85-184B-832246BD946E}"/>
                    </a:ext>
                  </a:extLst>
                </p14:cNvPr>
                <p14:cNvContentPartPr/>
                <p14:nvPr/>
              </p14:nvContentPartPr>
              <p14:xfrm>
                <a:off x="9208407" y="2307502"/>
                <a:ext cx="414720" cy="91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9D483D-C522-4B85-184B-832246BD94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9767" y="2298502"/>
                  <a:ext cx="432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872C630-4D0D-60A2-54B9-2B73FD2BD1DC}"/>
                    </a:ext>
                  </a:extLst>
                </p14:cNvPr>
                <p14:cNvContentPartPr/>
                <p14:nvPr/>
              </p14:nvContentPartPr>
              <p14:xfrm>
                <a:off x="9640767" y="1952902"/>
                <a:ext cx="524160" cy="396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872C630-4D0D-60A2-54B9-2B73FD2BD1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2127" y="1944262"/>
                  <a:ext cx="541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533CD24-7D53-2A1E-3200-1805D9AD7A18}"/>
                    </a:ext>
                  </a:extLst>
                </p14:cNvPr>
                <p14:cNvContentPartPr/>
                <p14:nvPr/>
              </p14:nvContentPartPr>
              <p14:xfrm>
                <a:off x="9979887" y="1475902"/>
                <a:ext cx="801000" cy="685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533CD24-7D53-2A1E-3200-1805D9AD7A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70887" y="1467262"/>
                  <a:ext cx="8186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6C4FB11-537D-3E00-C9EA-8D379445B3E2}"/>
                    </a:ext>
                  </a:extLst>
                </p14:cNvPr>
                <p14:cNvContentPartPr/>
                <p14:nvPr/>
              </p14:nvContentPartPr>
              <p14:xfrm>
                <a:off x="10527807" y="1734022"/>
                <a:ext cx="567000" cy="611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6C4FB11-537D-3E00-C9EA-8D379445B3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8807" y="1725382"/>
                  <a:ext cx="5846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9BE5E6-495A-2472-5B82-2E6920E00053}"/>
                    </a:ext>
                  </a:extLst>
                </p14:cNvPr>
                <p14:cNvContentPartPr/>
                <p14:nvPr/>
              </p14:nvContentPartPr>
              <p14:xfrm>
                <a:off x="11067447" y="2174662"/>
                <a:ext cx="249480" cy="161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9BE5E6-495A-2472-5B82-2E6920E000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58807" y="2165662"/>
                  <a:ext cx="267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9A19F05-AE1D-D59B-D946-ACF567899110}"/>
                    </a:ext>
                  </a:extLst>
                </p14:cNvPr>
                <p14:cNvContentPartPr/>
                <p14:nvPr/>
              </p14:nvContentPartPr>
              <p14:xfrm>
                <a:off x="8604687" y="2993662"/>
                <a:ext cx="108360" cy="159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9A19F05-AE1D-D59B-D946-ACF5678991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5687" y="2984662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1EF6C01-C285-3364-E436-CAF2E8F7DA93}"/>
                    </a:ext>
                  </a:extLst>
                </p14:cNvPr>
                <p14:cNvContentPartPr/>
                <p14:nvPr/>
              </p14:nvContentPartPr>
              <p14:xfrm>
                <a:off x="8765607" y="3125782"/>
                <a:ext cx="13680" cy="120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1EF6C01-C285-3364-E436-CAF2E8F7DA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56967" y="3116782"/>
                  <a:ext cx="31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823434D-44E6-391D-CFDC-4B79DEC1D7CC}"/>
                    </a:ext>
                  </a:extLst>
                </p14:cNvPr>
                <p14:cNvContentPartPr/>
                <p14:nvPr/>
              </p14:nvContentPartPr>
              <p14:xfrm>
                <a:off x="8817807" y="3006622"/>
                <a:ext cx="70920" cy="163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823434D-44E6-391D-CFDC-4B79DEC1D7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09167" y="2997622"/>
                  <a:ext cx="8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2BC660-6459-B46D-1DDF-D87A71874E51}"/>
                    </a:ext>
                  </a:extLst>
                </p14:cNvPr>
                <p14:cNvContentPartPr/>
                <p14:nvPr/>
              </p14:nvContentPartPr>
              <p14:xfrm>
                <a:off x="8839047" y="2999782"/>
                <a:ext cx="111240" cy="7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2BC660-6459-B46D-1DDF-D87A71874E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30047" y="2991142"/>
                  <a:ext cx="12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DD4EDC0-72A5-9339-A5E6-21C8D5892965}"/>
                    </a:ext>
                  </a:extLst>
                </p14:cNvPr>
                <p14:cNvContentPartPr/>
                <p14:nvPr/>
              </p14:nvContentPartPr>
              <p14:xfrm>
                <a:off x="8967567" y="2973502"/>
                <a:ext cx="76680" cy="213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DD4EDC0-72A5-9339-A5E6-21C8D58929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58567" y="2964862"/>
                  <a:ext cx="9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8F6A466-4A0F-07A4-5327-B84462DD9EFB}"/>
                    </a:ext>
                  </a:extLst>
                </p14:cNvPr>
                <p14:cNvContentPartPr/>
                <p14:nvPr/>
              </p14:nvContentPartPr>
              <p14:xfrm>
                <a:off x="11353647" y="2830222"/>
                <a:ext cx="68400" cy="110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8F6A466-4A0F-07A4-5327-B84462DD9E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45007" y="2821222"/>
                  <a:ext cx="8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572DF9A-5F28-BF28-5052-83E3AC904298}"/>
                    </a:ext>
                  </a:extLst>
                </p14:cNvPr>
                <p14:cNvContentPartPr/>
                <p14:nvPr/>
              </p14:nvContentPartPr>
              <p14:xfrm>
                <a:off x="11424567" y="2935342"/>
                <a:ext cx="24120" cy="90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572DF9A-5F28-BF28-5052-83E3AC9042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5567" y="2926702"/>
                  <a:ext cx="4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125ECC-6167-639F-223B-1965DB1F07B5}"/>
                    </a:ext>
                  </a:extLst>
                </p14:cNvPr>
                <p14:cNvContentPartPr/>
                <p14:nvPr/>
              </p14:nvContentPartPr>
              <p14:xfrm>
                <a:off x="11480367" y="2825542"/>
                <a:ext cx="108000" cy="15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125ECC-6167-639F-223B-1965DB1F07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1367" y="2816542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455C32-7764-A879-2666-51778B23CCC7}"/>
                    </a:ext>
                  </a:extLst>
                </p14:cNvPr>
                <p14:cNvContentPartPr/>
                <p14:nvPr/>
              </p14:nvContentPartPr>
              <p14:xfrm>
                <a:off x="11564967" y="2802142"/>
                <a:ext cx="93960" cy="205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455C32-7764-A879-2666-51778B23CC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55967" y="2793502"/>
                  <a:ext cx="11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326AB5-DC6E-B72B-DEDD-D4723CA7F505}"/>
                    </a:ext>
                  </a:extLst>
                </p14:cNvPr>
                <p14:cNvContentPartPr/>
                <p14:nvPr/>
              </p14:nvContentPartPr>
              <p14:xfrm>
                <a:off x="10784487" y="1271422"/>
                <a:ext cx="698400" cy="555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326AB5-DC6E-B72B-DEDD-D4723CA7F5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75487" y="1262422"/>
                  <a:ext cx="7160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08C9043-382C-2F15-289B-911D8FAA38FD}"/>
                    </a:ext>
                  </a:extLst>
                </p14:cNvPr>
                <p14:cNvContentPartPr/>
                <p14:nvPr/>
              </p14:nvContentPartPr>
              <p14:xfrm>
                <a:off x="11539767" y="1136422"/>
                <a:ext cx="167040" cy="292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08C9043-382C-2F15-289B-911D8FAA38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31127" y="1127422"/>
                  <a:ext cx="184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B3D800-BC67-5491-98BB-A3A687648AD9}"/>
                    </a:ext>
                  </a:extLst>
                </p14:cNvPr>
                <p14:cNvContentPartPr/>
                <p14:nvPr/>
              </p14:nvContentPartPr>
              <p14:xfrm>
                <a:off x="11779527" y="1150462"/>
                <a:ext cx="131400" cy="199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B3D800-BC67-5491-98BB-A3A687648A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70527" y="1141462"/>
                  <a:ext cx="149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E76C5C-B843-80C5-A640-9D4C1FB16CEB}"/>
                    </a:ext>
                  </a:extLst>
                </p14:cNvPr>
                <p14:cNvContentPartPr/>
                <p14:nvPr/>
              </p14:nvContentPartPr>
              <p14:xfrm>
                <a:off x="11947287" y="1166302"/>
                <a:ext cx="79920" cy="152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E76C5C-B843-80C5-A640-9D4C1FB16C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38287" y="1157302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876BEE8-E018-E349-246E-0285D0804E69}"/>
                    </a:ext>
                  </a:extLst>
                </p14:cNvPr>
                <p14:cNvContentPartPr/>
                <p14:nvPr/>
              </p14:nvContentPartPr>
              <p14:xfrm>
                <a:off x="11898687" y="1073062"/>
                <a:ext cx="146160" cy="101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876BEE8-E018-E349-246E-0285D0804E6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90047" y="1064422"/>
                  <a:ext cx="163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B3D5228-8015-3242-6F13-0C3385AAD2D7}"/>
                    </a:ext>
                  </a:extLst>
                </p14:cNvPr>
                <p14:cNvContentPartPr/>
                <p14:nvPr/>
              </p14:nvContentPartPr>
              <p14:xfrm>
                <a:off x="12067167" y="1240102"/>
                <a:ext cx="78480" cy="125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B3D5228-8015-3242-6F13-0C3385AAD2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058167" y="1231102"/>
                  <a:ext cx="96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F88CA9-E9FE-E8AE-34C8-473CA1EBE7E3}"/>
                    </a:ext>
                  </a:extLst>
                </p14:cNvPr>
                <p14:cNvContentPartPr/>
                <p14:nvPr/>
              </p14:nvContentPartPr>
              <p14:xfrm>
                <a:off x="8823927" y="3310102"/>
                <a:ext cx="3169440" cy="278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F88CA9-E9FE-E8AE-34C8-473CA1EBE7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15287" y="3301102"/>
                  <a:ext cx="3187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24BA1D6-0A9C-20B8-A1FF-F42392814B33}"/>
                    </a:ext>
                  </a:extLst>
                </p14:cNvPr>
                <p14:cNvContentPartPr/>
                <p14:nvPr/>
              </p14:nvContentPartPr>
              <p14:xfrm>
                <a:off x="11343207" y="3133702"/>
                <a:ext cx="114120" cy="361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24BA1D6-0A9C-20B8-A1FF-F42392814B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34567" y="3124702"/>
                  <a:ext cx="13176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CF9D2F3-A6EB-ACF4-CDE8-AC81133118A1}"/>
                  </a:ext>
                </a:extLst>
              </p14:cNvPr>
              <p14:cNvContentPartPr/>
              <p14:nvPr/>
            </p14:nvContentPartPr>
            <p14:xfrm>
              <a:off x="2586207" y="372142"/>
              <a:ext cx="1921680" cy="744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CF9D2F3-A6EB-ACF4-CDE8-AC81133118A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77207" y="363142"/>
                <a:ext cx="193932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F1E7856B-C77A-23AC-9A37-0338AFD83AD0}"/>
                  </a:ext>
                </a:extLst>
              </p14:cNvPr>
              <p14:cNvContentPartPr/>
              <p14:nvPr/>
            </p14:nvContentPartPr>
            <p14:xfrm>
              <a:off x="10821927" y="504982"/>
              <a:ext cx="1063800" cy="6847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F1E7856B-C77A-23AC-9A37-0338AFD83AD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13287" y="496342"/>
                <a:ext cx="1081440" cy="70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7DB71FB-D356-733D-4B6E-5F6429A11037}"/>
              </a:ext>
            </a:extLst>
          </p:cNvPr>
          <p:cNvGrpSpPr/>
          <p:nvPr/>
        </p:nvGrpSpPr>
        <p:grpSpPr>
          <a:xfrm>
            <a:off x="8371767" y="119782"/>
            <a:ext cx="3604320" cy="3129120"/>
            <a:chOff x="8371767" y="119782"/>
            <a:chExt cx="3604320" cy="31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425558-E42C-C73A-6A3B-CE446A9E637C}"/>
                    </a:ext>
                  </a:extLst>
                </p14:cNvPr>
                <p14:cNvContentPartPr/>
                <p14:nvPr/>
              </p14:nvContentPartPr>
              <p14:xfrm>
                <a:off x="8458527" y="1403542"/>
                <a:ext cx="114840" cy="247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425558-E42C-C73A-6A3B-CE446A9E63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49887" y="1394542"/>
                  <a:ext cx="132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7283C8-B459-6FBC-215D-973660F3EF7A}"/>
                    </a:ext>
                  </a:extLst>
                </p14:cNvPr>
                <p14:cNvContentPartPr/>
                <p14:nvPr/>
              </p14:nvContentPartPr>
              <p14:xfrm>
                <a:off x="8435487" y="1445302"/>
                <a:ext cx="198360" cy="105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7283C8-B459-6FBC-215D-973660F3EF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26487" y="1436302"/>
                  <a:ext cx="216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9BB9FA-5D34-9D7F-DC4B-7F59AB3CFB1A}"/>
                    </a:ext>
                  </a:extLst>
                </p14:cNvPr>
                <p14:cNvContentPartPr/>
                <p14:nvPr/>
              </p14:nvContentPartPr>
              <p14:xfrm>
                <a:off x="8371767" y="1278622"/>
                <a:ext cx="345240" cy="435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9BB9FA-5D34-9D7F-DC4B-7F59AB3CFB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63127" y="1269622"/>
                  <a:ext cx="362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954D6BA-2C4D-E053-800D-B347B8F4E723}"/>
                    </a:ext>
                  </a:extLst>
                </p14:cNvPr>
                <p14:cNvContentPartPr/>
                <p14:nvPr/>
              </p14:nvContentPartPr>
              <p14:xfrm>
                <a:off x="10173567" y="877222"/>
                <a:ext cx="145440" cy="1923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954D6BA-2C4D-E053-800D-B347B8F4E7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64567" y="868222"/>
                  <a:ext cx="16308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C0E6D3F-030A-FFDF-F63B-21D180C254A3}"/>
                    </a:ext>
                  </a:extLst>
                </p14:cNvPr>
                <p14:cNvContentPartPr/>
                <p14:nvPr/>
              </p14:nvContentPartPr>
              <p14:xfrm>
                <a:off x="8823567" y="2413702"/>
                <a:ext cx="2997000" cy="129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C0E6D3F-030A-FFDF-F63B-21D180C254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14927" y="2405062"/>
                  <a:ext cx="3014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B0924FA-9655-542F-A8A2-971EEFFC93CA}"/>
                    </a:ext>
                  </a:extLst>
                </p14:cNvPr>
                <p14:cNvContentPartPr/>
                <p14:nvPr/>
              </p14:nvContentPartPr>
              <p14:xfrm>
                <a:off x="11760447" y="2343142"/>
                <a:ext cx="215640" cy="254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B0924FA-9655-542F-A8A2-971EEFFC93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51807" y="2334142"/>
                  <a:ext cx="233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67E8A23-F63F-42BB-19A4-91F3AC9F5FD4}"/>
                    </a:ext>
                  </a:extLst>
                </p14:cNvPr>
                <p14:cNvContentPartPr/>
                <p14:nvPr/>
              </p14:nvContentPartPr>
              <p14:xfrm>
                <a:off x="8697927" y="986302"/>
                <a:ext cx="2998080" cy="1501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67E8A23-F63F-42BB-19A4-91F3AC9F5F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89287" y="977662"/>
                  <a:ext cx="301572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CEC6953-820C-022F-CF0A-26693CB91A8B}"/>
                    </a:ext>
                  </a:extLst>
                </p14:cNvPr>
                <p14:cNvContentPartPr/>
                <p14:nvPr/>
              </p14:nvContentPartPr>
              <p14:xfrm>
                <a:off x="9799167" y="635662"/>
                <a:ext cx="124200" cy="314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CEC6953-820C-022F-CF0A-26693CB91A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90527" y="627022"/>
                  <a:ext cx="141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A57B6E-DE31-FF73-519C-76A1D652E839}"/>
                    </a:ext>
                  </a:extLst>
                </p14:cNvPr>
                <p14:cNvContentPartPr/>
                <p14:nvPr/>
              </p14:nvContentPartPr>
              <p14:xfrm>
                <a:off x="9986367" y="618742"/>
                <a:ext cx="52560" cy="177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A57B6E-DE31-FF73-519C-76A1D652E8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7367" y="609742"/>
                  <a:ext cx="7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81D761B-9047-1D53-BAFB-C36E9863E532}"/>
                    </a:ext>
                  </a:extLst>
                </p14:cNvPr>
                <p14:cNvContentPartPr/>
                <p14:nvPr/>
              </p14:nvContentPartPr>
              <p14:xfrm>
                <a:off x="10078887" y="665902"/>
                <a:ext cx="150480" cy="13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81D761B-9047-1D53-BAFB-C36E9863E5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69887" y="656902"/>
                  <a:ext cx="168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91A972-2765-65D0-F379-3112BC97B2B5}"/>
                    </a:ext>
                  </a:extLst>
                </p14:cNvPr>
                <p14:cNvContentPartPr/>
                <p14:nvPr/>
              </p14:nvContentPartPr>
              <p14:xfrm>
                <a:off x="10225047" y="594262"/>
                <a:ext cx="95760" cy="205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91A972-2765-65D0-F379-3112BC97B2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16047" y="585622"/>
                  <a:ext cx="11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09484D-7221-AD41-F689-59D35538D72B}"/>
                    </a:ext>
                  </a:extLst>
                </p14:cNvPr>
                <p14:cNvContentPartPr/>
                <p14:nvPr/>
              </p14:nvContentPartPr>
              <p14:xfrm>
                <a:off x="11666127" y="2662102"/>
                <a:ext cx="205200" cy="169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09484D-7221-AD41-F689-59D35538D7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57127" y="2653102"/>
                  <a:ext cx="222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EF4DCC-ED23-892D-E75D-EBD5C787D78F}"/>
                    </a:ext>
                  </a:extLst>
                </p14:cNvPr>
                <p14:cNvContentPartPr/>
                <p14:nvPr/>
              </p14:nvContentPartPr>
              <p14:xfrm>
                <a:off x="11706447" y="2722222"/>
                <a:ext cx="216000" cy="38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EF4DCC-ED23-892D-E75D-EBD5C787D7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97447" y="2713582"/>
                  <a:ext cx="23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32083F-D18D-7860-7DC8-10A7F41A9A25}"/>
                    </a:ext>
                  </a:extLst>
                </p14:cNvPr>
                <p14:cNvContentPartPr/>
                <p14:nvPr/>
              </p14:nvContentPartPr>
              <p14:xfrm>
                <a:off x="9559407" y="1572742"/>
                <a:ext cx="64800" cy="1342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32083F-D18D-7860-7DC8-10A7F41A9A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0407" y="1563742"/>
                  <a:ext cx="82440" cy="13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22929A-D417-F031-EE90-167B3DC13B37}"/>
                    </a:ext>
                  </a:extLst>
                </p14:cNvPr>
                <p14:cNvContentPartPr/>
                <p14:nvPr/>
              </p14:nvContentPartPr>
              <p14:xfrm>
                <a:off x="11012007" y="1423342"/>
                <a:ext cx="46800" cy="1310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22929A-D417-F031-EE90-167B3DC13B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03007" y="1414702"/>
                  <a:ext cx="64440" cy="13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D5FEF5-9B88-BC9E-7373-EC745F875FDA}"/>
                    </a:ext>
                  </a:extLst>
                </p14:cNvPr>
                <p14:cNvContentPartPr/>
                <p14:nvPr/>
              </p14:nvContentPartPr>
              <p14:xfrm>
                <a:off x="9676767" y="1500022"/>
                <a:ext cx="781560" cy="519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D5FEF5-9B88-BC9E-7373-EC745F875FD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68127" y="1491022"/>
                  <a:ext cx="7992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5388B5-E48F-3A1E-A6A8-72B73011A001}"/>
                    </a:ext>
                  </a:extLst>
                </p14:cNvPr>
                <p14:cNvContentPartPr/>
                <p14:nvPr/>
              </p14:nvContentPartPr>
              <p14:xfrm>
                <a:off x="9771447" y="1794502"/>
                <a:ext cx="803160" cy="496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5388B5-E48F-3A1E-A6A8-72B73011A0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62447" y="1785862"/>
                  <a:ext cx="8208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9684351-9E07-822D-6713-1A2C50147AF2}"/>
                    </a:ext>
                  </a:extLst>
                </p14:cNvPr>
                <p14:cNvContentPartPr/>
                <p14:nvPr/>
              </p14:nvContentPartPr>
              <p14:xfrm>
                <a:off x="10171767" y="1919782"/>
                <a:ext cx="537120" cy="344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9684351-9E07-822D-6713-1A2C50147A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62767" y="1911142"/>
                  <a:ext cx="554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BA56DA-55D3-9791-5764-835FC6D1C0A2}"/>
                    </a:ext>
                  </a:extLst>
                </p14:cNvPr>
                <p14:cNvContentPartPr/>
                <p14:nvPr/>
              </p14:nvContentPartPr>
              <p14:xfrm>
                <a:off x="10342047" y="1179982"/>
                <a:ext cx="493560" cy="601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BA56DA-55D3-9791-5764-835FC6D1C0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33047" y="1171342"/>
                  <a:ext cx="5112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24A569-1041-2851-3B99-620B0A335F4D}"/>
                    </a:ext>
                  </a:extLst>
                </p14:cNvPr>
                <p14:cNvContentPartPr/>
                <p14:nvPr/>
              </p14:nvContentPartPr>
              <p14:xfrm>
                <a:off x="10948647" y="819982"/>
                <a:ext cx="164160" cy="163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24A569-1041-2851-3B99-620B0A335F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39647" y="811342"/>
                  <a:ext cx="181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E2FC888-A728-50E4-2394-E5CC15C525AA}"/>
                    </a:ext>
                  </a:extLst>
                </p14:cNvPr>
                <p14:cNvContentPartPr/>
                <p14:nvPr/>
              </p14:nvContentPartPr>
              <p14:xfrm>
                <a:off x="11159967" y="799102"/>
                <a:ext cx="110880" cy="199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E2FC888-A728-50E4-2394-E5CC15C525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51327" y="790462"/>
                  <a:ext cx="12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2857EA7-31E1-D2BE-EEC6-ACA8F74E1AAA}"/>
                    </a:ext>
                  </a:extLst>
                </p14:cNvPr>
                <p14:cNvContentPartPr/>
                <p14:nvPr/>
              </p14:nvContentPartPr>
              <p14:xfrm>
                <a:off x="11266167" y="727462"/>
                <a:ext cx="299160" cy="193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2857EA7-31E1-D2BE-EEC6-ACA8F74E1A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57167" y="718822"/>
                  <a:ext cx="31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F956EC9-052A-DBD9-A7FB-2589DA38DBC8}"/>
                    </a:ext>
                  </a:extLst>
                </p14:cNvPr>
                <p14:cNvContentPartPr/>
                <p14:nvPr/>
              </p14:nvContentPartPr>
              <p14:xfrm>
                <a:off x="11396847" y="662662"/>
                <a:ext cx="70200" cy="89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F956EC9-052A-DBD9-A7FB-2589DA38DB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88207" y="654022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E575AE5-6875-4A64-67C7-4EA90A2ABCDB}"/>
                    </a:ext>
                  </a:extLst>
                </p14:cNvPr>
                <p14:cNvContentPartPr/>
                <p14:nvPr/>
              </p14:nvContentPartPr>
              <p14:xfrm>
                <a:off x="11578287" y="817822"/>
                <a:ext cx="85680" cy="121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E575AE5-6875-4A64-67C7-4EA90A2ABC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69287" y="809182"/>
                  <a:ext cx="103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E67973F-6E54-2C29-898E-96E5426F0D18}"/>
                    </a:ext>
                  </a:extLst>
                </p14:cNvPr>
                <p14:cNvContentPartPr/>
                <p14:nvPr/>
              </p14:nvContentPartPr>
              <p14:xfrm>
                <a:off x="9695487" y="292582"/>
                <a:ext cx="18000" cy="108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E67973F-6E54-2C29-898E-96E5426F0D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86847" y="283942"/>
                  <a:ext cx="35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D10B1FC-F69E-3787-C12E-912ED8EAE3B5}"/>
                    </a:ext>
                  </a:extLst>
                </p14:cNvPr>
                <p14:cNvContentPartPr/>
                <p14:nvPr/>
              </p14:nvContentPartPr>
              <p14:xfrm>
                <a:off x="9690447" y="202222"/>
                <a:ext cx="126000" cy="122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D10B1FC-F69E-3787-C12E-912ED8EAE3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81447" y="193222"/>
                  <a:ext cx="14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26DA194-D800-CB8B-3059-1DA26136A709}"/>
                    </a:ext>
                  </a:extLst>
                </p14:cNvPr>
                <p14:cNvContentPartPr/>
                <p14:nvPr/>
              </p14:nvContentPartPr>
              <p14:xfrm>
                <a:off x="9872247" y="263782"/>
                <a:ext cx="310320" cy="4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26DA194-D800-CB8B-3059-1DA26136A7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63247" y="254782"/>
                  <a:ext cx="327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42266A-9B27-6E78-54F2-93D3600FF537}"/>
                    </a:ext>
                  </a:extLst>
                </p14:cNvPr>
                <p14:cNvContentPartPr/>
                <p14:nvPr/>
              </p14:nvContentPartPr>
              <p14:xfrm>
                <a:off x="10301007" y="138502"/>
                <a:ext cx="254520" cy="136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42266A-9B27-6E78-54F2-93D3600FF5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92367" y="129862"/>
                  <a:ext cx="27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A479D15-91E3-1408-CCD3-F4486F5F80DB}"/>
                    </a:ext>
                  </a:extLst>
                </p14:cNvPr>
                <p14:cNvContentPartPr/>
                <p14:nvPr/>
              </p14:nvContentPartPr>
              <p14:xfrm>
                <a:off x="8837247" y="283222"/>
                <a:ext cx="160560" cy="226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A479D15-91E3-1408-CCD3-F4486F5F80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28247" y="274222"/>
                  <a:ext cx="178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6239C84-B759-9D62-041F-08896C405C0A}"/>
                    </a:ext>
                  </a:extLst>
                </p14:cNvPr>
                <p14:cNvContentPartPr/>
                <p14:nvPr/>
              </p14:nvContentPartPr>
              <p14:xfrm>
                <a:off x="8970087" y="254062"/>
                <a:ext cx="293040" cy="243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6239C84-B759-9D62-041F-08896C405C0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61087" y="245062"/>
                  <a:ext cx="310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9153C9-0D82-E798-1BB9-69AE7FD82699}"/>
                    </a:ext>
                  </a:extLst>
                </p14:cNvPr>
                <p14:cNvContentPartPr/>
                <p14:nvPr/>
              </p14:nvContentPartPr>
              <p14:xfrm>
                <a:off x="9299487" y="326782"/>
                <a:ext cx="106920" cy="100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9153C9-0D82-E798-1BB9-69AE7FD826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90487" y="317782"/>
                  <a:ext cx="124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E3CE862-C875-1EA4-E9C9-440920A4A4E6}"/>
                    </a:ext>
                  </a:extLst>
                </p14:cNvPr>
                <p14:cNvContentPartPr/>
                <p14:nvPr/>
              </p14:nvContentPartPr>
              <p14:xfrm>
                <a:off x="9410007" y="261262"/>
                <a:ext cx="100440" cy="169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E3CE862-C875-1EA4-E9C9-440920A4A4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01367" y="252262"/>
                  <a:ext cx="118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E65537-E75D-3D02-DC49-E70D05FAB484}"/>
                    </a:ext>
                  </a:extLst>
                </p14:cNvPr>
                <p14:cNvContentPartPr/>
                <p14:nvPr/>
              </p14:nvContentPartPr>
              <p14:xfrm>
                <a:off x="10589367" y="205822"/>
                <a:ext cx="31320" cy="12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E65537-E75D-3D02-DC49-E70D05FAB4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80367" y="197182"/>
                  <a:ext cx="4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00A9EC-8126-F1F5-B540-2C840557588D}"/>
                    </a:ext>
                  </a:extLst>
                </p14:cNvPr>
                <p14:cNvContentPartPr/>
                <p14:nvPr/>
              </p14:nvContentPartPr>
              <p14:xfrm>
                <a:off x="10515207" y="213742"/>
                <a:ext cx="216720" cy="67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00A9EC-8126-F1F5-B540-2C84055758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06207" y="204742"/>
                  <a:ext cx="23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FF113F0-DE59-F964-F5E7-811F11868D88}"/>
                    </a:ext>
                  </a:extLst>
                </p14:cNvPr>
                <p14:cNvContentPartPr/>
                <p14:nvPr/>
              </p14:nvContentPartPr>
              <p14:xfrm>
                <a:off x="10739847" y="119782"/>
                <a:ext cx="470160" cy="347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FF113F0-DE59-F964-F5E7-811F11868D8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0847" y="110782"/>
                  <a:ext cx="487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B1414F7-D433-E2A6-306A-341FA131AD3F}"/>
                    </a:ext>
                  </a:extLst>
                </p14:cNvPr>
                <p14:cNvContentPartPr/>
                <p14:nvPr/>
              </p14:nvContentPartPr>
              <p14:xfrm>
                <a:off x="10899687" y="1005742"/>
                <a:ext cx="162000" cy="7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B1414F7-D433-E2A6-306A-341FA131AD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90687" y="996742"/>
                  <a:ext cx="17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DE637B-3E5F-DF68-02B3-7D2F141F4671}"/>
                    </a:ext>
                  </a:extLst>
                </p14:cNvPr>
                <p14:cNvContentPartPr/>
                <p14:nvPr/>
              </p14:nvContentPartPr>
              <p14:xfrm>
                <a:off x="9206967" y="3090502"/>
                <a:ext cx="77760" cy="24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DE637B-3E5F-DF68-02B3-7D2F141F46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97967" y="3081862"/>
                  <a:ext cx="95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48C99D-FD81-A868-3C9F-1CE703A1CDF8}"/>
                    </a:ext>
                  </a:extLst>
                </p14:cNvPr>
                <p14:cNvContentPartPr/>
                <p14:nvPr/>
              </p14:nvContentPartPr>
              <p14:xfrm>
                <a:off x="9350247" y="3049822"/>
                <a:ext cx="90000" cy="159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48C99D-FD81-A868-3C9F-1CE703A1CD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41607" y="3041182"/>
                  <a:ext cx="107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05D9506-0C67-6193-955E-57DB3E50E032}"/>
                    </a:ext>
                  </a:extLst>
                </p14:cNvPr>
                <p14:cNvContentPartPr/>
                <p14:nvPr/>
              </p14:nvContentPartPr>
              <p14:xfrm>
                <a:off x="9445287" y="3204262"/>
                <a:ext cx="22680" cy="44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05D9506-0C67-6193-955E-57DB3E50E0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36287" y="3195262"/>
                  <a:ext cx="40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35A1F3-79E2-DC49-2AA8-82E9E8A8E181}"/>
                    </a:ext>
                  </a:extLst>
                </p14:cNvPr>
                <p14:cNvContentPartPr/>
                <p14:nvPr/>
              </p14:nvContentPartPr>
              <p14:xfrm>
                <a:off x="9531687" y="3048382"/>
                <a:ext cx="66600" cy="137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35A1F3-79E2-DC49-2AA8-82E9E8A8E1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23047" y="3039382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53CA2F8-BBE8-9471-B5D0-C07B3B4AD73D}"/>
                    </a:ext>
                  </a:extLst>
                </p14:cNvPr>
                <p14:cNvContentPartPr/>
                <p14:nvPr/>
              </p14:nvContentPartPr>
              <p14:xfrm>
                <a:off x="9651207" y="3030382"/>
                <a:ext cx="57240" cy="162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53CA2F8-BBE8-9471-B5D0-C07B3B4AD7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42567" y="3021382"/>
                  <a:ext cx="74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958B4DF-062A-D8EA-55E7-B8338CE6F68A}"/>
                    </a:ext>
                  </a:extLst>
                </p14:cNvPr>
                <p14:cNvContentPartPr/>
                <p14:nvPr/>
              </p14:nvContentPartPr>
              <p14:xfrm>
                <a:off x="10782327" y="2940022"/>
                <a:ext cx="128160" cy="146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958B4DF-062A-D8EA-55E7-B8338CE6F6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73687" y="2931382"/>
                  <a:ext cx="145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E5DE8A-8842-4E77-E97B-66A9DA113869}"/>
                    </a:ext>
                  </a:extLst>
                </p14:cNvPr>
                <p14:cNvContentPartPr/>
                <p14:nvPr/>
              </p14:nvContentPartPr>
              <p14:xfrm>
                <a:off x="10941447" y="3081502"/>
                <a:ext cx="39240" cy="80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E5DE8A-8842-4E77-E97B-66A9DA1138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2807" y="3072502"/>
                  <a:ext cx="5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C79B8C0-C89F-5D25-3C6E-5321021D406E}"/>
                    </a:ext>
                  </a:extLst>
                </p14:cNvPr>
                <p14:cNvContentPartPr/>
                <p14:nvPr/>
              </p14:nvContentPartPr>
              <p14:xfrm>
                <a:off x="11009487" y="2970622"/>
                <a:ext cx="89280" cy="166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C79B8C0-C89F-5D25-3C6E-5321021D406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00487" y="2961622"/>
                  <a:ext cx="106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924D49-E03A-8F92-8484-887817F4D7D9}"/>
                    </a:ext>
                  </a:extLst>
                </p14:cNvPr>
                <p14:cNvContentPartPr/>
                <p14:nvPr/>
              </p14:nvContentPartPr>
              <p14:xfrm>
                <a:off x="11178327" y="2961982"/>
                <a:ext cx="56880" cy="156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924D49-E03A-8F92-8484-887817F4D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69327" y="2953342"/>
                  <a:ext cx="74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51C41DF-E01C-23FA-9D26-A762F1C4E5A9}"/>
                    </a:ext>
                  </a:extLst>
                </p14:cNvPr>
                <p14:cNvContentPartPr/>
                <p14:nvPr/>
              </p14:nvContentPartPr>
              <p14:xfrm>
                <a:off x="11181927" y="2921302"/>
                <a:ext cx="123840" cy="43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51C41DF-E01C-23FA-9D26-A762F1C4E5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73287" y="2912662"/>
                  <a:ext cx="14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80945EF-485F-219E-6B2B-8379DA375A60}"/>
                    </a:ext>
                  </a:extLst>
                </p14:cNvPr>
                <p14:cNvContentPartPr/>
                <p14:nvPr/>
              </p14:nvContentPartPr>
              <p14:xfrm>
                <a:off x="11175807" y="2972422"/>
                <a:ext cx="93240" cy="129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80945EF-485F-219E-6B2B-8379DA375A6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67167" y="2963782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D734767-702B-40BA-BB8E-8068A760C712}"/>
                    </a:ext>
                  </a:extLst>
                </p14:cNvPr>
                <p14:cNvContentPartPr/>
                <p14:nvPr/>
              </p14:nvContentPartPr>
              <p14:xfrm>
                <a:off x="9004647" y="1952902"/>
                <a:ext cx="30240" cy="756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D734767-702B-40BA-BB8E-8068A760C7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95647" y="1944262"/>
                  <a:ext cx="4788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245C4E2-31A7-1AD5-BB2E-73A9A13AF1A3}"/>
                    </a:ext>
                  </a:extLst>
                </p14:cNvPr>
                <p14:cNvContentPartPr/>
                <p14:nvPr/>
              </p14:nvContentPartPr>
              <p14:xfrm>
                <a:off x="11410167" y="1779742"/>
                <a:ext cx="48960" cy="831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245C4E2-31A7-1AD5-BB2E-73A9A13AF1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01167" y="1770742"/>
                  <a:ext cx="6660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2990D18-0889-A1C5-6C44-DB2024976092}"/>
                    </a:ext>
                  </a:extLst>
                </p14:cNvPr>
                <p14:cNvContentPartPr/>
                <p14:nvPr/>
              </p14:nvContentPartPr>
              <p14:xfrm>
                <a:off x="9453567" y="2345662"/>
                <a:ext cx="282600" cy="291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2990D18-0889-A1C5-6C44-DB20249760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44567" y="2336662"/>
                  <a:ext cx="300240" cy="30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4B222E9-B9FB-87F5-1F2F-E8000B44B981}"/>
                  </a:ext>
                </a:extLst>
              </p14:cNvPr>
              <p14:cNvContentPartPr/>
              <p14:nvPr/>
            </p14:nvContentPartPr>
            <p14:xfrm>
              <a:off x="8792967" y="1221382"/>
              <a:ext cx="5040" cy="5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4B222E9-B9FB-87F5-1F2F-E8000B44B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4327" y="1212382"/>
                <a:ext cx="22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75C8C88-0103-FCC0-51D9-CCDBC7A0C6B3}"/>
                  </a:ext>
                </a:extLst>
              </p14:cNvPr>
              <p14:cNvContentPartPr/>
              <p14:nvPr/>
            </p14:nvContentPartPr>
            <p14:xfrm>
              <a:off x="171687" y="501742"/>
              <a:ext cx="2022840" cy="64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75C8C88-0103-FCC0-51D9-CCDBC7A0C6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047" y="492742"/>
                <a:ext cx="2040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23FE9AA-F4E9-DD42-88CF-8A118E6CC1A4}"/>
                  </a:ext>
                </a:extLst>
              </p14:cNvPr>
              <p14:cNvContentPartPr/>
              <p14:nvPr/>
            </p14:nvContentPartPr>
            <p14:xfrm>
              <a:off x="4246167" y="2289862"/>
              <a:ext cx="1677960" cy="691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23FE9AA-F4E9-DD42-88CF-8A118E6CC1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7167" y="2280862"/>
                <a:ext cx="169560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A75695A-13F6-6AE5-0343-D82C30E4AC3A}"/>
                  </a:ext>
                </a:extLst>
              </p14:cNvPr>
              <p14:cNvContentPartPr/>
              <p14:nvPr/>
            </p14:nvContentPartPr>
            <p14:xfrm>
              <a:off x="833007" y="3224782"/>
              <a:ext cx="1564200" cy="48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A75695A-13F6-6AE5-0343-D82C30E4AC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007" y="3215782"/>
                <a:ext cx="1581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4E37A04-F8EA-D96D-6F2A-61661A619975}"/>
                  </a:ext>
                </a:extLst>
              </p14:cNvPr>
              <p14:cNvContentPartPr/>
              <p14:nvPr/>
            </p14:nvContentPartPr>
            <p14:xfrm>
              <a:off x="8722767" y="3523942"/>
              <a:ext cx="1665360" cy="354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4E37A04-F8EA-D96D-6F2A-61661A6199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4127" y="3515302"/>
                <a:ext cx="168300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BFB620B-7719-D2A9-C2AE-C21392629AE4}"/>
              </a:ext>
            </a:extLst>
          </p:cNvPr>
          <p:cNvGrpSpPr/>
          <p:nvPr/>
        </p:nvGrpSpPr>
        <p:grpSpPr>
          <a:xfrm>
            <a:off x="8602527" y="2505142"/>
            <a:ext cx="2388240" cy="2838600"/>
            <a:chOff x="8602527" y="2505142"/>
            <a:chExt cx="2388240" cy="28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C6119C-F3CC-0B0E-3E9A-E55A232289E3}"/>
                    </a:ext>
                  </a:extLst>
                </p14:cNvPr>
                <p14:cNvContentPartPr/>
                <p14:nvPr/>
              </p14:nvContentPartPr>
              <p14:xfrm>
                <a:off x="9586407" y="2753182"/>
                <a:ext cx="25200" cy="504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C6119C-F3CC-0B0E-3E9A-E55A232289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77767" y="2744542"/>
                  <a:ext cx="428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FB9789F-128A-F190-CB63-13566516F0EC}"/>
                    </a:ext>
                  </a:extLst>
                </p14:cNvPr>
                <p14:cNvContentPartPr/>
                <p14:nvPr/>
              </p14:nvContentPartPr>
              <p14:xfrm>
                <a:off x="8934447" y="3063142"/>
                <a:ext cx="1597680" cy="166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FB9789F-128A-F190-CB63-13566516F0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5447" y="3054502"/>
                  <a:ext cx="1615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413CCCC-4228-8520-0EEB-4C84F2FAC31A}"/>
                    </a:ext>
                  </a:extLst>
                </p14:cNvPr>
                <p14:cNvContentPartPr/>
                <p14:nvPr/>
              </p14:nvContentPartPr>
              <p14:xfrm>
                <a:off x="8954607" y="2770822"/>
                <a:ext cx="1299600" cy="335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413CCCC-4228-8520-0EEB-4C84F2FAC3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45607" y="2762182"/>
                  <a:ext cx="1317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318C48-8754-BFA3-CBE2-C383D464007F}"/>
                    </a:ext>
                  </a:extLst>
                </p14:cNvPr>
                <p14:cNvContentPartPr/>
                <p14:nvPr/>
              </p14:nvContentPartPr>
              <p14:xfrm>
                <a:off x="9346287" y="2537182"/>
                <a:ext cx="101160" cy="212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318C48-8754-BFA3-CBE2-C383D46400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7647" y="2528542"/>
                  <a:ext cx="118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CFDF63-B150-6452-D060-65DC6BD7CA65}"/>
                    </a:ext>
                  </a:extLst>
                </p14:cNvPr>
                <p14:cNvContentPartPr/>
                <p14:nvPr/>
              </p14:nvContentPartPr>
              <p14:xfrm>
                <a:off x="9495687" y="2505142"/>
                <a:ext cx="15480" cy="10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CFDF63-B150-6452-D060-65DC6BD7CA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87047" y="2496142"/>
                  <a:ext cx="3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08E943-DDB0-A17E-C49D-8EBD3267BC21}"/>
                    </a:ext>
                  </a:extLst>
                </p14:cNvPr>
                <p14:cNvContentPartPr/>
                <p14:nvPr/>
              </p14:nvContentPartPr>
              <p14:xfrm>
                <a:off x="9561207" y="2559142"/>
                <a:ext cx="124560" cy="88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08E943-DDB0-A17E-C49D-8EBD3267BC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52567" y="2550502"/>
                  <a:ext cx="142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ABC8F1C-EEF5-85CE-28F7-54E4C8FD0F86}"/>
                    </a:ext>
                  </a:extLst>
                </p14:cNvPr>
                <p14:cNvContentPartPr/>
                <p14:nvPr/>
              </p14:nvContentPartPr>
              <p14:xfrm>
                <a:off x="9717807" y="2515222"/>
                <a:ext cx="67680" cy="148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ABC8F1C-EEF5-85CE-28F7-54E4C8FD0F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8807" y="2506582"/>
                  <a:ext cx="8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13DEE7F-C420-6D97-585C-1D807E6EF014}"/>
                    </a:ext>
                  </a:extLst>
                </p14:cNvPr>
                <p14:cNvContentPartPr/>
                <p14:nvPr/>
              </p14:nvContentPartPr>
              <p14:xfrm>
                <a:off x="10321167" y="3246382"/>
                <a:ext cx="108360" cy="114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13DEE7F-C420-6D97-585C-1D807E6EF0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12167" y="3237382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C9018C-9E2A-515E-598C-BEAB3753E7C7}"/>
                    </a:ext>
                  </a:extLst>
                </p14:cNvPr>
                <p14:cNvContentPartPr/>
                <p14:nvPr/>
              </p14:nvContentPartPr>
              <p14:xfrm>
                <a:off x="10360047" y="3282742"/>
                <a:ext cx="155160" cy="1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C9018C-9E2A-515E-598C-BEAB3753E7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1407" y="3273742"/>
                  <a:ext cx="17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3BF8D8-9281-5DEA-4D32-A1AFCFF45B78}"/>
                    </a:ext>
                  </a:extLst>
                </p14:cNvPr>
                <p14:cNvContentPartPr/>
                <p14:nvPr/>
              </p14:nvContentPartPr>
              <p14:xfrm>
                <a:off x="9199767" y="2872342"/>
                <a:ext cx="18360" cy="36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3BF8D8-9281-5DEA-4D32-A1AFCFF45B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90767" y="2863702"/>
                  <a:ext cx="36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CA03EB-0285-068D-54AF-F471D8539349}"/>
                    </a:ext>
                  </a:extLst>
                </p14:cNvPr>
                <p14:cNvContentPartPr/>
                <p14:nvPr/>
              </p14:nvContentPartPr>
              <p14:xfrm>
                <a:off x="8950287" y="3107422"/>
                <a:ext cx="209520" cy="122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CA03EB-0285-068D-54AF-F471D85393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41647" y="3098782"/>
                  <a:ext cx="22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E3E5C-C0BC-53A3-742A-5B34B764CFD6}"/>
                    </a:ext>
                  </a:extLst>
                </p14:cNvPr>
                <p14:cNvContentPartPr/>
                <p14:nvPr/>
              </p14:nvContentPartPr>
              <p14:xfrm>
                <a:off x="9010767" y="2828062"/>
                <a:ext cx="12960" cy="239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E3E5C-C0BC-53A3-742A-5B34B764CF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02127" y="2819062"/>
                  <a:ext cx="30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B2E137-4701-8DB5-5BF6-EE1B66F58FD9}"/>
                    </a:ext>
                  </a:extLst>
                </p14:cNvPr>
                <p14:cNvContentPartPr/>
                <p14:nvPr/>
              </p14:nvContentPartPr>
              <p14:xfrm>
                <a:off x="8970447" y="2951902"/>
                <a:ext cx="167400" cy="161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B2E137-4701-8DB5-5BF6-EE1B66F58F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61807" y="2942902"/>
                  <a:ext cx="18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ECA310-BF80-AE9A-94B7-1BEA861A9260}"/>
                    </a:ext>
                  </a:extLst>
                </p14:cNvPr>
                <p14:cNvContentPartPr/>
                <p14:nvPr/>
              </p14:nvContentPartPr>
              <p14:xfrm>
                <a:off x="10499367" y="3023902"/>
                <a:ext cx="162360" cy="143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ECA310-BF80-AE9A-94B7-1BEA861A92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90727" y="3014902"/>
                  <a:ext cx="180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F69E4B-1808-71FE-8FC1-CD5684CCAEFD}"/>
                    </a:ext>
                  </a:extLst>
                </p14:cNvPr>
                <p14:cNvContentPartPr/>
                <p14:nvPr/>
              </p14:nvContentPartPr>
              <p14:xfrm>
                <a:off x="9565527" y="3532582"/>
                <a:ext cx="36000" cy="42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F69E4B-1808-71FE-8FC1-CD5684CCAE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56527" y="3523942"/>
                  <a:ext cx="536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EC6573F-F4AF-D8A5-63D5-DFD1A781CE32}"/>
                    </a:ext>
                  </a:extLst>
                </p14:cNvPr>
                <p14:cNvContentPartPr/>
                <p14:nvPr/>
              </p14:nvContentPartPr>
              <p14:xfrm>
                <a:off x="8687847" y="3878902"/>
                <a:ext cx="1899360" cy="50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EC6573F-F4AF-D8A5-63D5-DFD1A781CE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78847" y="3870262"/>
                  <a:ext cx="1917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49BF87-5C1A-DB75-C826-ABCAE32769C5}"/>
                    </a:ext>
                  </a:extLst>
                </p14:cNvPr>
                <p14:cNvContentPartPr/>
                <p14:nvPr/>
              </p14:nvContentPartPr>
              <p14:xfrm>
                <a:off x="10543287" y="3822742"/>
                <a:ext cx="187560" cy="15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49BF87-5C1A-DB75-C826-ABCAE32769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34287" y="3814102"/>
                  <a:ext cx="205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E72C4B-0BBD-7237-8596-827A3965A6C4}"/>
                    </a:ext>
                  </a:extLst>
                </p14:cNvPr>
                <p14:cNvContentPartPr/>
                <p14:nvPr/>
              </p14:nvContentPartPr>
              <p14:xfrm>
                <a:off x="9176367" y="3473902"/>
                <a:ext cx="118080" cy="174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E72C4B-0BBD-7237-8596-827A3965A6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67727" y="3465262"/>
                  <a:ext cx="135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739299D-68D7-BCBC-2E7B-BB90A6CD2F09}"/>
                    </a:ext>
                  </a:extLst>
                </p14:cNvPr>
                <p14:cNvContentPartPr/>
                <p14:nvPr/>
              </p14:nvContentPartPr>
              <p14:xfrm>
                <a:off x="9313887" y="3406582"/>
                <a:ext cx="34560" cy="137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739299D-68D7-BCBC-2E7B-BB90A6CD2F0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5247" y="3397582"/>
                  <a:ext cx="52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1C0606-7844-4E45-9B7A-04652B4148D8}"/>
                    </a:ext>
                  </a:extLst>
                </p14:cNvPr>
                <p14:cNvContentPartPr/>
                <p14:nvPr/>
              </p14:nvContentPartPr>
              <p14:xfrm>
                <a:off x="9376527" y="3417022"/>
                <a:ext cx="78120" cy="111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1C0606-7844-4E45-9B7A-04652B4148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67887" y="3408022"/>
                  <a:ext cx="95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847CC82-88B6-AE16-9193-EE979537F1CF}"/>
                    </a:ext>
                  </a:extLst>
                </p14:cNvPr>
                <p14:cNvContentPartPr/>
                <p14:nvPr/>
              </p14:nvContentPartPr>
              <p14:xfrm>
                <a:off x="9475167" y="3398662"/>
                <a:ext cx="51120" cy="125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847CC82-88B6-AE16-9193-EE979537F1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66527" y="3390022"/>
                  <a:ext cx="68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4D81F6-9CFD-ED74-1DF5-233751F4BAD1}"/>
                    </a:ext>
                  </a:extLst>
                </p14:cNvPr>
                <p14:cNvContentPartPr/>
                <p14:nvPr/>
              </p14:nvContentPartPr>
              <p14:xfrm>
                <a:off x="10158807" y="3681622"/>
                <a:ext cx="22320" cy="364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4D81F6-9CFD-ED74-1DF5-233751F4BA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9807" y="3672982"/>
                  <a:ext cx="39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BBFA0DA-1505-DCCE-DB0E-04EC29229F34}"/>
                    </a:ext>
                  </a:extLst>
                </p14:cNvPr>
                <p14:cNvContentPartPr/>
                <p14:nvPr/>
              </p14:nvContentPartPr>
              <p14:xfrm>
                <a:off x="10226127" y="3815542"/>
                <a:ext cx="207720" cy="86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BBFA0DA-1505-DCCE-DB0E-04EC29229F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17127" y="3806902"/>
                  <a:ext cx="225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AAB2A5-21E4-59E8-B535-A5B247B50C45}"/>
                    </a:ext>
                  </a:extLst>
                </p14:cNvPr>
                <p14:cNvContentPartPr/>
                <p14:nvPr/>
              </p14:nvContentPartPr>
              <p14:xfrm>
                <a:off x="10381287" y="3517462"/>
                <a:ext cx="146880" cy="20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AAB2A5-21E4-59E8-B535-A5B247B50C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72287" y="3508462"/>
                  <a:ext cx="164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9FF61EA-617E-C632-EBCC-1EE9664C6ECD}"/>
                    </a:ext>
                  </a:extLst>
                </p14:cNvPr>
                <p14:cNvContentPartPr/>
                <p14:nvPr/>
              </p14:nvContentPartPr>
              <p14:xfrm>
                <a:off x="10330887" y="3621502"/>
                <a:ext cx="108720" cy="141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9FF61EA-617E-C632-EBCC-1EE9664C6E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21887" y="3612862"/>
                  <a:ext cx="126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8586252-AB28-EFC8-965F-B772681707B2}"/>
                    </a:ext>
                  </a:extLst>
                </p14:cNvPr>
                <p14:cNvContentPartPr/>
                <p14:nvPr/>
              </p14:nvContentPartPr>
              <p14:xfrm>
                <a:off x="9570207" y="4181302"/>
                <a:ext cx="36720" cy="424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8586252-AB28-EFC8-965F-B772681707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61207" y="4172302"/>
                  <a:ext cx="54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32EF6AD-8554-B23C-7EB9-D02D3515A8F4}"/>
                    </a:ext>
                  </a:extLst>
                </p14:cNvPr>
                <p14:cNvContentPartPr/>
                <p14:nvPr/>
              </p14:nvContentPartPr>
              <p14:xfrm>
                <a:off x="9584247" y="4548862"/>
                <a:ext cx="11160" cy="343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32EF6AD-8554-B23C-7EB9-D02D3515A8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75247" y="4539862"/>
                  <a:ext cx="28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68F70E-B09F-44E6-3E13-CD5343052CAE}"/>
                    </a:ext>
                  </a:extLst>
                </p14:cNvPr>
                <p14:cNvContentPartPr/>
                <p14:nvPr/>
              </p14:nvContentPartPr>
              <p14:xfrm>
                <a:off x="8906367" y="4666582"/>
                <a:ext cx="1887480" cy="74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68F70E-B09F-44E6-3E13-CD5343052C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7727" y="4657582"/>
                  <a:ext cx="190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DC686B1-9C87-7D74-FD3D-9E872BB1A48D}"/>
                    </a:ext>
                  </a:extLst>
                </p14:cNvPr>
                <p14:cNvContentPartPr/>
                <p14:nvPr/>
              </p14:nvContentPartPr>
              <p14:xfrm>
                <a:off x="10824087" y="4597822"/>
                <a:ext cx="166680" cy="195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DC686B1-9C87-7D74-FD3D-9E872BB1A48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15087" y="4588822"/>
                  <a:ext cx="184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0B9A6E-6FDF-C036-DC02-703A3F9800EA}"/>
                    </a:ext>
                  </a:extLst>
                </p14:cNvPr>
                <p14:cNvContentPartPr/>
                <p14:nvPr/>
              </p14:nvContentPartPr>
              <p14:xfrm>
                <a:off x="8602527" y="4245022"/>
                <a:ext cx="1930320" cy="436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0B9A6E-6FDF-C036-DC02-703A3F9800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93887" y="4236382"/>
                  <a:ext cx="19479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A954790-82E6-A007-C1A1-E5356B933410}"/>
                    </a:ext>
                  </a:extLst>
                </p14:cNvPr>
                <p14:cNvContentPartPr/>
                <p14:nvPr/>
              </p14:nvContentPartPr>
              <p14:xfrm>
                <a:off x="9019407" y="4467862"/>
                <a:ext cx="33840" cy="383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A954790-82E6-A007-C1A1-E5356B9334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0767" y="4458862"/>
                  <a:ext cx="51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F54C4F-BAF8-A407-4CB1-35DCC327EA1A}"/>
                    </a:ext>
                  </a:extLst>
                </p14:cNvPr>
                <p14:cNvContentPartPr/>
                <p14:nvPr/>
              </p14:nvContentPartPr>
              <p14:xfrm>
                <a:off x="10162047" y="4410262"/>
                <a:ext cx="14760" cy="393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F54C4F-BAF8-A407-4CB1-35DCC327EA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3047" y="4401262"/>
                  <a:ext cx="3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AF516D-36EF-1E85-B6C5-B51A586FB419}"/>
                    </a:ext>
                  </a:extLst>
                </p14:cNvPr>
                <p14:cNvContentPartPr/>
                <p14:nvPr/>
              </p14:nvContentPartPr>
              <p14:xfrm>
                <a:off x="8746887" y="4669462"/>
                <a:ext cx="212040" cy="113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AF516D-36EF-1E85-B6C5-B51A586FB4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38247" y="4660822"/>
                  <a:ext cx="229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725CE8-0740-30C5-E64F-48F105C65A65}"/>
                    </a:ext>
                  </a:extLst>
                </p14:cNvPr>
                <p14:cNvContentPartPr/>
                <p14:nvPr/>
              </p14:nvContentPartPr>
              <p14:xfrm>
                <a:off x="10240167" y="4578742"/>
                <a:ext cx="236160" cy="87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725CE8-0740-30C5-E64F-48F105C65A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1527" y="4569742"/>
                  <a:ext cx="253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EB8CEE-5AC0-4DB6-42DA-2FB826285DFC}"/>
                    </a:ext>
                  </a:extLst>
                </p14:cNvPr>
                <p14:cNvContentPartPr/>
                <p14:nvPr/>
              </p14:nvContentPartPr>
              <p14:xfrm>
                <a:off x="9214527" y="4133422"/>
                <a:ext cx="158760" cy="204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EB8CEE-5AC0-4DB6-42DA-2FB826285D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05887" y="4124422"/>
                  <a:ext cx="17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A374A3-D2D9-001E-DB91-8A3AAE0D6F32}"/>
                    </a:ext>
                  </a:extLst>
                </p14:cNvPr>
                <p14:cNvContentPartPr/>
                <p14:nvPr/>
              </p14:nvContentPartPr>
              <p14:xfrm>
                <a:off x="9359247" y="4117942"/>
                <a:ext cx="73080" cy="116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A374A3-D2D9-001E-DB91-8A3AAE0D6F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50247" y="4109302"/>
                  <a:ext cx="9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BDBBA8-4219-43D8-0E02-A1B971B222F1}"/>
                    </a:ext>
                  </a:extLst>
                </p14:cNvPr>
                <p14:cNvContentPartPr/>
                <p14:nvPr/>
              </p14:nvContentPartPr>
              <p14:xfrm>
                <a:off x="9426567" y="4119022"/>
                <a:ext cx="94320" cy="105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BDBBA8-4219-43D8-0E02-A1B971B222F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17927" y="4110022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BD590F-4D12-EF17-C43A-1B995C4ECCF3}"/>
                    </a:ext>
                  </a:extLst>
                </p14:cNvPr>
                <p14:cNvContentPartPr/>
                <p14:nvPr/>
              </p14:nvContentPartPr>
              <p14:xfrm>
                <a:off x="9521967" y="4077622"/>
                <a:ext cx="68040" cy="120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BD590F-4D12-EF17-C43A-1B995C4ECC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3327" y="4068982"/>
                  <a:ext cx="85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3B6818-FAC9-D474-D293-B437DA8BEAC0}"/>
                    </a:ext>
                  </a:extLst>
                </p14:cNvPr>
                <p14:cNvContentPartPr/>
                <p14:nvPr/>
              </p14:nvContentPartPr>
              <p14:xfrm>
                <a:off x="10047927" y="4792942"/>
                <a:ext cx="297000" cy="498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3B6818-FAC9-D474-D293-B437DA8BEA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39287" y="4783942"/>
                  <a:ext cx="3146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6FEA67-A956-B0C4-5D79-825F97BDA077}"/>
                    </a:ext>
                  </a:extLst>
                </p14:cNvPr>
                <p14:cNvContentPartPr/>
                <p14:nvPr/>
              </p14:nvContentPartPr>
              <p14:xfrm>
                <a:off x="10295247" y="4710142"/>
                <a:ext cx="99720" cy="154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6FEA67-A956-B0C4-5D79-825F97BDA0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86607" y="4701502"/>
                  <a:ext cx="117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0F3CB1-CEBB-FC48-D6F9-9C3715FA7916}"/>
                    </a:ext>
                  </a:extLst>
                </p14:cNvPr>
                <p14:cNvContentPartPr/>
                <p14:nvPr/>
              </p14:nvContentPartPr>
              <p14:xfrm>
                <a:off x="8953887" y="4870702"/>
                <a:ext cx="762840" cy="473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0F3CB1-CEBB-FC48-D6F9-9C3715FA79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45247" y="4862062"/>
                  <a:ext cx="7804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84DB46-CE4E-9714-46B8-17B1B9CC2D1A}"/>
                    </a:ext>
                  </a:extLst>
                </p14:cNvPr>
                <p14:cNvContentPartPr/>
                <p14:nvPr/>
              </p14:nvContentPartPr>
              <p14:xfrm>
                <a:off x="8925807" y="4784302"/>
                <a:ext cx="229320" cy="245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84DB46-CE4E-9714-46B8-17B1B9CC2D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16807" y="4775302"/>
                  <a:ext cx="24696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36D39C8-6990-2FC0-8D83-964B8AEF98FD}"/>
                  </a:ext>
                </a:extLst>
              </p14:cNvPr>
              <p14:cNvContentPartPr/>
              <p14:nvPr/>
            </p14:nvContentPartPr>
            <p14:xfrm>
              <a:off x="2743527" y="5136382"/>
              <a:ext cx="585720" cy="694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36D39C8-6990-2FC0-8D83-964B8AEF98F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34887" y="5127382"/>
                <a:ext cx="603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91EA620-EA2B-7E7A-CE42-BD22AC5A9D60}"/>
                  </a:ext>
                </a:extLst>
              </p14:cNvPr>
              <p14:cNvContentPartPr/>
              <p14:nvPr/>
            </p14:nvContentPartPr>
            <p14:xfrm>
              <a:off x="7131207" y="5069422"/>
              <a:ext cx="957600" cy="601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91EA620-EA2B-7E7A-CE42-BD22AC5A9D6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22207" y="5060422"/>
                <a:ext cx="975240" cy="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496037-A1AF-36A5-F087-CBD8CC16ABE6}"/>
                  </a:ext>
                </a:extLst>
              </p14:cNvPr>
              <p14:cNvContentPartPr/>
              <p14:nvPr/>
            </p14:nvContentPartPr>
            <p14:xfrm>
              <a:off x="5910807" y="1804582"/>
              <a:ext cx="1150560" cy="1203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496037-A1AF-36A5-F087-CBD8CC16AB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2167" y="1795582"/>
                <a:ext cx="1168200" cy="12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CFAE2AB-04C2-49AD-EF99-A1CCAD8B676B}"/>
                  </a:ext>
                </a:extLst>
              </p14:cNvPr>
              <p14:cNvContentPartPr/>
              <p14:nvPr/>
            </p14:nvContentPartPr>
            <p14:xfrm>
              <a:off x="312316" y="4495288"/>
              <a:ext cx="1348920" cy="1159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CFAE2AB-04C2-49AD-EF99-A1CCAD8B6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676" y="4486288"/>
                <a:ext cx="1366560" cy="11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A7090B-7249-E882-2C6C-13CD6A8362BB}"/>
              </a:ext>
            </a:extLst>
          </p:cNvPr>
          <p:cNvGrpSpPr/>
          <p:nvPr/>
        </p:nvGrpSpPr>
        <p:grpSpPr>
          <a:xfrm>
            <a:off x="2175447" y="3680542"/>
            <a:ext cx="3025440" cy="1262160"/>
            <a:chOff x="2175447" y="3680542"/>
            <a:chExt cx="3025440" cy="12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A68EF8-23FB-99A2-4EB6-D24B8B360E5B}"/>
                    </a:ext>
                  </a:extLst>
                </p14:cNvPr>
                <p14:cNvContentPartPr/>
                <p14:nvPr/>
              </p14:nvContentPartPr>
              <p14:xfrm>
                <a:off x="2175447" y="3798982"/>
                <a:ext cx="1056240" cy="1143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A68EF8-23FB-99A2-4EB6-D24B8B360E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6447" y="3790342"/>
                  <a:ext cx="1073880" cy="11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132A0A0-7DCE-355A-9518-949F6D37753E}"/>
                    </a:ext>
                  </a:extLst>
                </p14:cNvPr>
                <p14:cNvContentPartPr/>
                <p14:nvPr/>
              </p14:nvContentPartPr>
              <p14:xfrm>
                <a:off x="4185327" y="3680542"/>
                <a:ext cx="1015560" cy="1060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132A0A0-7DCE-355A-9518-949F6D3775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6687" y="3671902"/>
                  <a:ext cx="1033200" cy="10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A730BD0-027D-15F2-0554-98591952A011}"/>
                  </a:ext>
                </a:extLst>
              </p14:cNvPr>
              <p14:cNvContentPartPr/>
              <p14:nvPr/>
            </p14:nvContentPartPr>
            <p14:xfrm>
              <a:off x="5808927" y="1865422"/>
              <a:ext cx="1310760" cy="977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A730BD0-027D-15F2-0554-98591952A0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0287" y="1856782"/>
                <a:ext cx="13284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00D0A2C-B688-5AF6-FDD7-54B6EC462FFD}"/>
                  </a:ext>
                </a:extLst>
              </p14:cNvPr>
              <p14:cNvContentPartPr/>
              <p14:nvPr/>
            </p14:nvContentPartPr>
            <p14:xfrm>
              <a:off x="4744407" y="1168102"/>
              <a:ext cx="1371240" cy="1848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00D0A2C-B688-5AF6-FDD7-54B6EC462F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35767" y="1159462"/>
                <a:ext cx="1388880" cy="18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EFF2B05-C365-A6F4-5605-EF93146EE237}"/>
                  </a:ext>
                </a:extLst>
              </p14:cNvPr>
              <p14:cNvContentPartPr/>
              <p14:nvPr/>
            </p14:nvContentPartPr>
            <p14:xfrm>
              <a:off x="1048287" y="789382"/>
              <a:ext cx="1647720" cy="118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EFF2B05-C365-A6F4-5605-EF93146EE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9647" y="780742"/>
                <a:ext cx="1665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AECDF1-49C1-A3CC-7921-4BE473D6D166}"/>
                  </a:ext>
                </a:extLst>
              </p14:cNvPr>
              <p14:cNvContentPartPr/>
              <p14:nvPr/>
            </p14:nvContentPartPr>
            <p14:xfrm>
              <a:off x="1563807" y="990982"/>
              <a:ext cx="2034720" cy="2000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AECDF1-49C1-A3CC-7921-4BE473D6D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5167" y="982342"/>
                <a:ext cx="2052360" cy="20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D1748C4-DC25-EEAC-6392-DBE8BF9F82AE}"/>
              </a:ext>
            </a:extLst>
          </p:cNvPr>
          <p:cNvGrpSpPr/>
          <p:nvPr/>
        </p:nvGrpSpPr>
        <p:grpSpPr>
          <a:xfrm>
            <a:off x="2242047" y="1134622"/>
            <a:ext cx="1175760" cy="1042560"/>
            <a:chOff x="2242047" y="1134622"/>
            <a:chExt cx="1175760" cy="10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EEACABD-800D-D281-DF13-C48474E4B478}"/>
                    </a:ext>
                  </a:extLst>
                </p14:cNvPr>
                <p14:cNvContentPartPr/>
                <p14:nvPr/>
              </p14:nvContentPartPr>
              <p14:xfrm>
                <a:off x="2389647" y="1134622"/>
                <a:ext cx="1028160" cy="881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EEACABD-800D-D281-DF13-C48474E4B4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81007" y="1125622"/>
                  <a:ext cx="104580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719866-56AE-983A-81B9-836C528A991D}"/>
                    </a:ext>
                  </a:extLst>
                </p14:cNvPr>
                <p14:cNvContentPartPr/>
                <p14:nvPr/>
              </p14:nvContentPartPr>
              <p14:xfrm>
                <a:off x="2242047" y="1890982"/>
                <a:ext cx="306720" cy="286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719866-56AE-983A-81B9-836C528A99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33047" y="1881982"/>
                  <a:ext cx="324360" cy="30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413358A-B06D-0B4A-B2B4-7D3F44DC0232}"/>
                  </a:ext>
                </a:extLst>
              </p14:cNvPr>
              <p14:cNvContentPartPr/>
              <p14:nvPr/>
            </p14:nvContentPartPr>
            <p14:xfrm>
              <a:off x="362847" y="1327222"/>
              <a:ext cx="2146320" cy="55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413358A-B06D-0B4A-B2B4-7D3F44DC02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07" y="1318222"/>
                <a:ext cx="2163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CA9018-6561-3E2C-4F65-BC5C861BDA28}"/>
                  </a:ext>
                </a:extLst>
              </p14:cNvPr>
              <p14:cNvContentPartPr/>
              <p14:nvPr/>
            </p14:nvContentPartPr>
            <p14:xfrm>
              <a:off x="301647" y="1682182"/>
              <a:ext cx="2346120" cy="42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CA9018-6561-3E2C-4F65-BC5C861BDA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47" y="1673542"/>
                <a:ext cx="2363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3771F3D-E08E-710A-DA86-306014FE0B09}"/>
                  </a:ext>
                </a:extLst>
              </p14:cNvPr>
              <p14:cNvContentPartPr/>
              <p14:nvPr/>
            </p14:nvContentPartPr>
            <p14:xfrm>
              <a:off x="623847" y="1656622"/>
              <a:ext cx="1461240" cy="565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3771F3D-E08E-710A-DA86-306014FE0B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47" y="1647622"/>
                <a:ext cx="14788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2082EE6-5BBA-CB24-B40D-7B56859DE46F}"/>
                  </a:ext>
                </a:extLst>
              </p14:cNvPr>
              <p14:cNvContentPartPr/>
              <p14:nvPr/>
            </p14:nvContentPartPr>
            <p14:xfrm>
              <a:off x="2942247" y="2192302"/>
              <a:ext cx="238320" cy="283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2082EE6-5BBA-CB24-B40D-7B56859DE4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3247" y="2183662"/>
                <a:ext cx="255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5C2BAE0-501B-0757-80A4-B36E7B930DAF}"/>
                  </a:ext>
                </a:extLst>
              </p14:cNvPr>
              <p14:cNvContentPartPr/>
              <p14:nvPr/>
            </p14:nvContentPartPr>
            <p14:xfrm>
              <a:off x="223167" y="965422"/>
              <a:ext cx="2183760" cy="448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5C2BAE0-501B-0757-80A4-B36E7B930D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527" y="956782"/>
                <a:ext cx="2201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6A09311-8CB9-D9BC-B316-C594C3FFC0E8}"/>
                  </a:ext>
                </a:extLst>
              </p14:cNvPr>
              <p14:cNvContentPartPr/>
              <p14:nvPr/>
            </p14:nvContentPartPr>
            <p14:xfrm>
              <a:off x="1555887" y="615862"/>
              <a:ext cx="1907640" cy="1702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6A09311-8CB9-D9BC-B316-C594C3FFC0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7247" y="606862"/>
                <a:ext cx="1925280" cy="17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CD8D7-A2F6-D7D5-6C48-90BE6BB464BC}"/>
                  </a:ext>
                </a:extLst>
              </p14:cNvPr>
              <p14:cNvContentPartPr/>
              <p14:nvPr/>
            </p14:nvContentPartPr>
            <p14:xfrm>
              <a:off x="1394967" y="688222"/>
              <a:ext cx="179280" cy="252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CD8D7-A2F6-D7D5-6C48-90BE6BB464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6327" y="679222"/>
                <a:ext cx="196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EFFB9B4-9817-CDDB-3609-E3243A19A79B}"/>
                  </a:ext>
                </a:extLst>
              </p14:cNvPr>
              <p14:cNvContentPartPr/>
              <p14:nvPr/>
            </p14:nvContentPartPr>
            <p14:xfrm>
              <a:off x="3798327" y="1341622"/>
              <a:ext cx="1427040" cy="925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EFFB9B4-9817-CDDB-3609-E3243A19A7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9327" y="1332982"/>
                <a:ext cx="144468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9B060C-A799-F4DE-1AC7-954DD3F6A4B7}"/>
                  </a:ext>
                </a:extLst>
              </p14:cNvPr>
              <p14:cNvContentPartPr/>
              <p14:nvPr/>
            </p14:nvContentPartPr>
            <p14:xfrm>
              <a:off x="5016567" y="1182862"/>
              <a:ext cx="447480" cy="260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9B060C-A799-F4DE-1AC7-954DD3F6A4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7567" y="1174222"/>
                <a:ext cx="4651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E1AA753-D44F-28B8-4634-DB8B9E1FB9AF}"/>
              </a:ext>
            </a:extLst>
          </p:cNvPr>
          <p:cNvGrpSpPr/>
          <p:nvPr/>
        </p:nvGrpSpPr>
        <p:grpSpPr>
          <a:xfrm>
            <a:off x="2290647" y="2037142"/>
            <a:ext cx="3390480" cy="745200"/>
            <a:chOff x="2290647" y="2037142"/>
            <a:chExt cx="3390480" cy="74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85283BB-0220-B771-5A63-649A42451C51}"/>
                    </a:ext>
                  </a:extLst>
                </p14:cNvPr>
                <p14:cNvContentPartPr/>
                <p14:nvPr/>
              </p14:nvContentPartPr>
              <p14:xfrm>
                <a:off x="3150687" y="2037142"/>
                <a:ext cx="2530440" cy="86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85283BB-0220-B771-5A63-649A42451C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42047" y="2028142"/>
                  <a:ext cx="2548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E3B6AE4-91BC-77ED-9F58-0756D9B53C36}"/>
                    </a:ext>
                  </a:extLst>
                </p14:cNvPr>
                <p14:cNvContentPartPr/>
                <p14:nvPr/>
              </p14:nvContentPartPr>
              <p14:xfrm>
                <a:off x="2290647" y="2110942"/>
                <a:ext cx="1618920" cy="671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3B6AE4-91BC-77ED-9F58-0756D9B53C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81647" y="2102302"/>
                  <a:ext cx="16365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11380AD-E700-ACDD-7220-58A844C80FD4}"/>
                    </a:ext>
                  </a:extLst>
                </p14:cNvPr>
                <p14:cNvContentPartPr/>
                <p14:nvPr/>
              </p14:nvContentPartPr>
              <p14:xfrm>
                <a:off x="3403767" y="2254582"/>
                <a:ext cx="540360" cy="491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11380AD-E700-ACDD-7220-58A844C80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94767" y="2245582"/>
                  <a:ext cx="558000" cy="50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1987113-58F7-5A35-6AEE-92BF4CF3C3EF}"/>
                  </a:ext>
                </a:extLst>
              </p14:cNvPr>
              <p14:cNvContentPartPr/>
              <p14:nvPr/>
            </p14:nvContentPartPr>
            <p14:xfrm>
              <a:off x="7509927" y="1421902"/>
              <a:ext cx="15480" cy="64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1987113-58F7-5A35-6AEE-92BF4CF3C3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0927" y="1413262"/>
                <a:ext cx="33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6BE27A8-263C-5394-47A7-3D4DAA3766D8}"/>
              </a:ext>
            </a:extLst>
          </p:cNvPr>
          <p:cNvGrpSpPr/>
          <p:nvPr/>
        </p:nvGrpSpPr>
        <p:grpSpPr>
          <a:xfrm>
            <a:off x="5702727" y="237862"/>
            <a:ext cx="2685960" cy="1073160"/>
            <a:chOff x="5702727" y="237862"/>
            <a:chExt cx="2685960" cy="10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2518DF-C6EA-AF2E-95EB-73474D566E5D}"/>
                    </a:ext>
                  </a:extLst>
                </p14:cNvPr>
                <p14:cNvContentPartPr/>
                <p14:nvPr/>
              </p14:nvContentPartPr>
              <p14:xfrm>
                <a:off x="5732967" y="852022"/>
                <a:ext cx="157320" cy="295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2518DF-C6EA-AF2E-95EB-73474D566E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4327" y="843382"/>
                  <a:ext cx="174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DC0309E-5F1F-1717-A511-CA91A7101FCB}"/>
                    </a:ext>
                  </a:extLst>
                </p14:cNvPr>
                <p14:cNvContentPartPr/>
                <p14:nvPr/>
              </p14:nvContentPartPr>
              <p14:xfrm>
                <a:off x="5702727" y="974062"/>
                <a:ext cx="200520" cy="75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DC0309E-5F1F-1717-A511-CA91A7101F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94087" y="965422"/>
                  <a:ext cx="21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D026D0-6AE4-AE64-892D-97F4511BA295}"/>
                    </a:ext>
                  </a:extLst>
                </p14:cNvPr>
                <p14:cNvContentPartPr/>
                <p14:nvPr/>
              </p14:nvContentPartPr>
              <p14:xfrm>
                <a:off x="6081447" y="819262"/>
                <a:ext cx="198000" cy="96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D026D0-6AE4-AE64-892D-97F4511BA2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2807" y="810622"/>
                  <a:ext cx="21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BDEFCC-0132-BD78-3D50-282D1704A512}"/>
                    </a:ext>
                  </a:extLst>
                </p14:cNvPr>
                <p14:cNvContentPartPr/>
                <p14:nvPr/>
              </p14:nvContentPartPr>
              <p14:xfrm>
                <a:off x="6138327" y="919342"/>
                <a:ext cx="132480" cy="46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BDEFCC-0132-BD78-3D50-282D1704A5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29327" y="910702"/>
                  <a:ext cx="15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E05524F-BE38-AA48-9729-EFB5891475D3}"/>
                    </a:ext>
                  </a:extLst>
                </p14:cNvPr>
                <p14:cNvContentPartPr/>
                <p14:nvPr/>
              </p14:nvContentPartPr>
              <p14:xfrm>
                <a:off x="6461967" y="466462"/>
                <a:ext cx="77400" cy="202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E05524F-BE38-AA48-9729-EFB5891475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52967" y="457822"/>
                  <a:ext cx="95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F696BA-79CE-974A-01BF-28B4F49DC6BC}"/>
                    </a:ext>
                  </a:extLst>
                </p14:cNvPr>
                <p14:cNvContentPartPr/>
                <p14:nvPr/>
              </p14:nvContentPartPr>
              <p14:xfrm>
                <a:off x="6438207" y="513262"/>
                <a:ext cx="145440" cy="51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F696BA-79CE-974A-01BF-28B4F49DC6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9207" y="504622"/>
                  <a:ext cx="16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D869D8D-0CA1-A210-D09C-CBC110C27D95}"/>
                    </a:ext>
                  </a:extLst>
                </p14:cNvPr>
                <p14:cNvContentPartPr/>
                <p14:nvPr/>
              </p14:nvContentPartPr>
              <p14:xfrm>
                <a:off x="6309687" y="320302"/>
                <a:ext cx="213120" cy="10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D869D8D-0CA1-A210-D09C-CBC110C27D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00687" y="311662"/>
                  <a:ext cx="23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6173C6-C625-42F5-CFD2-920BA15ADE26}"/>
                    </a:ext>
                  </a:extLst>
                </p14:cNvPr>
                <p14:cNvContentPartPr/>
                <p14:nvPr/>
              </p14:nvContentPartPr>
              <p14:xfrm>
                <a:off x="6756807" y="384382"/>
                <a:ext cx="119160" cy="79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6173C6-C625-42F5-CFD2-920BA15ADE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48167" y="375742"/>
                  <a:ext cx="13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2F6E0B3-E713-A7DF-7C9D-A524A7E34029}"/>
                    </a:ext>
                  </a:extLst>
                </p14:cNvPr>
                <p14:cNvContentPartPr/>
                <p14:nvPr/>
              </p14:nvContentPartPr>
              <p14:xfrm>
                <a:off x="6962367" y="237862"/>
                <a:ext cx="260280" cy="244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2F6E0B3-E713-A7DF-7C9D-A524A7E340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53367" y="228862"/>
                  <a:ext cx="277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9F85F6-B0BD-AB74-A5A9-2904D999D4A4}"/>
                    </a:ext>
                  </a:extLst>
                </p14:cNvPr>
                <p14:cNvContentPartPr/>
                <p14:nvPr/>
              </p14:nvContentPartPr>
              <p14:xfrm>
                <a:off x="6312207" y="323902"/>
                <a:ext cx="985320" cy="50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9F85F6-B0BD-AB74-A5A9-2904D999D4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03207" y="315262"/>
                  <a:ext cx="10029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2DF178E-45DA-6A8A-50B6-DB41AEC66191}"/>
                    </a:ext>
                  </a:extLst>
                </p14:cNvPr>
                <p14:cNvContentPartPr/>
                <p14:nvPr/>
              </p14:nvContentPartPr>
              <p14:xfrm>
                <a:off x="6769767" y="749062"/>
                <a:ext cx="126360" cy="178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2DF178E-45DA-6A8A-50B6-DB41AEC661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61127" y="740062"/>
                  <a:ext cx="14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907C59-2DFC-5F53-4B70-30B294FD8A7D}"/>
                    </a:ext>
                  </a:extLst>
                </p14:cNvPr>
                <p14:cNvContentPartPr/>
                <p14:nvPr/>
              </p14:nvContentPartPr>
              <p14:xfrm>
                <a:off x="6718647" y="683902"/>
                <a:ext cx="149400" cy="153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907C59-2DFC-5F53-4B70-30B294FD8A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9647" y="675262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B0FC4D-79F8-6459-6CEF-69F4C9D99E52}"/>
                    </a:ext>
                  </a:extLst>
                </p14:cNvPr>
                <p14:cNvContentPartPr/>
                <p14:nvPr/>
              </p14:nvContentPartPr>
              <p14:xfrm>
                <a:off x="6894327" y="723502"/>
                <a:ext cx="80640" cy="289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B0FC4D-79F8-6459-6CEF-69F4C9D99E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5327" y="714862"/>
                  <a:ext cx="98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FCDC96-41EA-0FDD-3854-DB48FB7BD0DF}"/>
                    </a:ext>
                  </a:extLst>
                </p14:cNvPr>
                <p14:cNvContentPartPr/>
                <p14:nvPr/>
              </p14:nvContentPartPr>
              <p14:xfrm>
                <a:off x="6962367" y="737902"/>
                <a:ext cx="228960" cy="336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FCDC96-41EA-0FDD-3854-DB48FB7BD0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3367" y="728902"/>
                  <a:ext cx="246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CB29BC-9604-F39D-B54A-235C3D89937C}"/>
                    </a:ext>
                  </a:extLst>
                </p14:cNvPr>
                <p14:cNvContentPartPr/>
                <p14:nvPr/>
              </p14:nvContentPartPr>
              <p14:xfrm>
                <a:off x="7093407" y="937702"/>
                <a:ext cx="99000" cy="94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CB29BC-9604-F39D-B54A-235C3D8993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4407" y="929062"/>
                  <a:ext cx="11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1DEBB9-E522-C8B7-DC3B-7A761C9760A7}"/>
                    </a:ext>
                  </a:extLst>
                </p14:cNvPr>
                <p14:cNvContentPartPr/>
                <p14:nvPr/>
              </p14:nvContentPartPr>
              <p14:xfrm>
                <a:off x="6509487" y="559702"/>
                <a:ext cx="902520" cy="751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1DEBB9-E522-C8B7-DC3B-7A761C9760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00487" y="550702"/>
                  <a:ext cx="92016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CA857C2-0F78-538C-71D7-6D16BC2AAF40}"/>
                    </a:ext>
                  </a:extLst>
                </p14:cNvPr>
                <p14:cNvContentPartPr/>
                <p14:nvPr/>
              </p14:nvContentPartPr>
              <p14:xfrm>
                <a:off x="7500567" y="939502"/>
                <a:ext cx="263520" cy="19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CA857C2-0F78-538C-71D7-6D16BC2AAF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1567" y="930862"/>
                  <a:ext cx="281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C5A37C-53A6-D310-0134-AFF326A454E3}"/>
                    </a:ext>
                  </a:extLst>
                </p14:cNvPr>
                <p14:cNvContentPartPr/>
                <p14:nvPr/>
              </p14:nvContentPartPr>
              <p14:xfrm>
                <a:off x="7545927" y="996742"/>
                <a:ext cx="262440" cy="54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C5A37C-53A6-D310-0134-AFF326A454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36927" y="988102"/>
                  <a:ext cx="28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61FE860-70D1-6692-0BA2-5B7C5A366D28}"/>
                    </a:ext>
                  </a:extLst>
                </p14:cNvPr>
                <p14:cNvContentPartPr/>
                <p14:nvPr/>
              </p14:nvContentPartPr>
              <p14:xfrm>
                <a:off x="8017887" y="744742"/>
                <a:ext cx="164880" cy="246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61FE860-70D1-6692-0BA2-5B7C5A366D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08887" y="736102"/>
                  <a:ext cx="182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59215D2-CFF2-4042-75F7-9A8E74C300ED}"/>
                    </a:ext>
                  </a:extLst>
                </p14:cNvPr>
                <p14:cNvContentPartPr/>
                <p14:nvPr/>
              </p14:nvContentPartPr>
              <p14:xfrm>
                <a:off x="7979727" y="573382"/>
                <a:ext cx="208080" cy="245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59215D2-CFF2-4042-75F7-9A8E74C300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0727" y="564742"/>
                  <a:ext cx="225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10A7F48-7DC8-A85A-7C01-54B5E47E33D5}"/>
                    </a:ext>
                  </a:extLst>
                </p14:cNvPr>
                <p14:cNvContentPartPr/>
                <p14:nvPr/>
              </p14:nvContentPartPr>
              <p14:xfrm>
                <a:off x="8277447" y="931582"/>
                <a:ext cx="111240" cy="138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10A7F48-7DC8-A85A-7C01-54B5E47E33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8807" y="922942"/>
                  <a:ext cx="128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A4222B-D902-6D84-FB81-C7849F59EBD2}"/>
                    </a:ext>
                  </a:extLst>
                </p14:cNvPr>
                <p14:cNvContentPartPr/>
                <p14:nvPr/>
              </p14:nvContentPartPr>
              <p14:xfrm>
                <a:off x="8229207" y="875782"/>
                <a:ext cx="132120" cy="63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A4222B-D902-6D84-FB81-C7849F59EB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20567" y="866782"/>
                  <a:ext cx="1497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348FF0A-FB58-05A2-4E65-CA04F18C61EA}"/>
                  </a:ext>
                </a:extLst>
              </p14:cNvPr>
              <p14:cNvContentPartPr/>
              <p14:nvPr/>
            </p14:nvContentPartPr>
            <p14:xfrm>
              <a:off x="2418087" y="3016702"/>
              <a:ext cx="1729080" cy="792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348FF0A-FB58-05A2-4E65-CA04F18C61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9087" y="3008062"/>
                <a:ext cx="174672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16878A6-C20C-3806-F78D-899E8A2FB4A7}"/>
                  </a:ext>
                </a:extLst>
              </p14:cNvPr>
              <p14:cNvContentPartPr/>
              <p14:nvPr/>
            </p14:nvContentPartPr>
            <p14:xfrm>
              <a:off x="6895407" y="3517462"/>
              <a:ext cx="657720" cy="900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16878A6-C20C-3806-F78D-899E8A2FB4A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86767" y="3508462"/>
                <a:ext cx="675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133022A-237E-DB5C-0B64-03D9616475F0}"/>
                  </a:ext>
                </a:extLst>
              </p14:cNvPr>
              <p14:cNvContentPartPr/>
              <p14:nvPr/>
            </p14:nvContentPartPr>
            <p14:xfrm>
              <a:off x="8085927" y="3836782"/>
              <a:ext cx="250200" cy="7477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133022A-237E-DB5C-0B64-03D9616475F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76927" y="3827782"/>
                <a:ext cx="26784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AAA4BBE-C75A-A1FF-ED0A-CD5295527B92}"/>
                  </a:ext>
                </a:extLst>
              </p14:cNvPr>
              <p14:cNvContentPartPr/>
              <p14:nvPr/>
            </p14:nvContentPartPr>
            <p14:xfrm>
              <a:off x="8460687" y="4038382"/>
              <a:ext cx="143640" cy="788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AAA4BBE-C75A-A1FF-ED0A-CD5295527B9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52047" y="4029742"/>
                <a:ext cx="161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E0AF4B-0E05-50BD-FD3B-1F73A1F80DA9}"/>
                  </a:ext>
                </a:extLst>
              </p14:cNvPr>
              <p14:cNvContentPartPr/>
              <p14:nvPr/>
            </p14:nvContentPartPr>
            <p14:xfrm>
              <a:off x="8462127" y="4102822"/>
              <a:ext cx="159840" cy="72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E0AF4B-0E05-50BD-FD3B-1F73A1F80DA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53487" y="4094182"/>
                <a:ext cx="177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F92B5FF-6BBC-921E-024A-64742DB94A99}"/>
                  </a:ext>
                </a:extLst>
              </p14:cNvPr>
              <p14:cNvContentPartPr/>
              <p14:nvPr/>
            </p14:nvContentPartPr>
            <p14:xfrm>
              <a:off x="8695407" y="3949102"/>
              <a:ext cx="54360" cy="1846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F92B5FF-6BBC-921E-024A-64742DB94A9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86767" y="3940462"/>
                <a:ext cx="720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24CE6CC-BE0F-BCF3-35D2-85965B4E2DD3}"/>
                  </a:ext>
                </a:extLst>
              </p14:cNvPr>
              <p14:cNvContentPartPr/>
              <p14:nvPr/>
            </p14:nvContentPartPr>
            <p14:xfrm>
              <a:off x="8963967" y="3870262"/>
              <a:ext cx="55800" cy="142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24CE6CC-BE0F-BCF3-35D2-85965B4E2D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55327" y="3861622"/>
                <a:ext cx="73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8590084-790A-5735-A96F-C05A1F2C5F8F}"/>
                  </a:ext>
                </a:extLst>
              </p14:cNvPr>
              <p14:cNvContentPartPr/>
              <p14:nvPr/>
            </p14:nvContentPartPr>
            <p14:xfrm>
              <a:off x="9071607" y="3545182"/>
              <a:ext cx="455040" cy="383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8590084-790A-5735-A96F-C05A1F2C5F8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062967" y="3536542"/>
                <a:ext cx="4726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B06E088-90A3-0A28-9BD2-F8CF5E396581}"/>
                  </a:ext>
                </a:extLst>
              </p14:cNvPr>
              <p14:cNvContentPartPr/>
              <p14:nvPr/>
            </p14:nvContentPartPr>
            <p14:xfrm>
              <a:off x="9739767" y="3541942"/>
              <a:ext cx="209520" cy="165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B06E088-90A3-0A28-9BD2-F8CF5E3965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30767" y="3532942"/>
                <a:ext cx="227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9757F56-E210-1921-F723-3E34DEF0E109}"/>
                  </a:ext>
                </a:extLst>
              </p14:cNvPr>
              <p14:cNvContentPartPr/>
              <p14:nvPr/>
            </p14:nvContentPartPr>
            <p14:xfrm>
              <a:off x="9907167" y="3451222"/>
              <a:ext cx="65520" cy="48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9757F56-E210-1921-F723-3E34DEF0E1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898167" y="3442582"/>
                <a:ext cx="83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A6D9BED-D324-1A5F-17F9-96D43A085C6B}"/>
                  </a:ext>
                </a:extLst>
              </p14:cNvPr>
              <p14:cNvContentPartPr/>
              <p14:nvPr/>
            </p14:nvContentPartPr>
            <p14:xfrm>
              <a:off x="9998607" y="3349342"/>
              <a:ext cx="122760" cy="272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A6D9BED-D324-1A5F-17F9-96D43A085C6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89607" y="3340342"/>
                <a:ext cx="140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659344-EA45-5F1B-C959-79E25FD780B0}"/>
                  </a:ext>
                </a:extLst>
              </p14:cNvPr>
              <p14:cNvContentPartPr/>
              <p14:nvPr/>
            </p14:nvContentPartPr>
            <p14:xfrm>
              <a:off x="10334127" y="3311902"/>
              <a:ext cx="317880" cy="162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659344-EA45-5F1B-C959-79E25FD780B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325127" y="3303262"/>
                <a:ext cx="335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13F21BB-4A8D-8A28-8CDD-FFDBBA8771F8}"/>
                  </a:ext>
                </a:extLst>
              </p14:cNvPr>
              <p14:cNvContentPartPr/>
              <p14:nvPr/>
            </p14:nvContentPartPr>
            <p14:xfrm>
              <a:off x="10573167" y="3235222"/>
              <a:ext cx="26640" cy="208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13F21BB-4A8D-8A28-8CDD-FFDBBA8771F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564527" y="3226222"/>
                <a:ext cx="44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8EABE91-2282-A84F-8F58-DF0DB7597DC6}"/>
                  </a:ext>
                </a:extLst>
              </p14:cNvPr>
              <p14:cNvContentPartPr/>
              <p14:nvPr/>
            </p14:nvContentPartPr>
            <p14:xfrm>
              <a:off x="9154767" y="4216942"/>
              <a:ext cx="48240" cy="165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8EABE91-2282-A84F-8F58-DF0DB7597DC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145767" y="4208302"/>
                <a:ext cx="65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EC089B0-A5E9-5932-50D5-293277B10E93}"/>
                  </a:ext>
                </a:extLst>
              </p14:cNvPr>
              <p14:cNvContentPartPr/>
              <p14:nvPr/>
            </p14:nvContentPartPr>
            <p14:xfrm>
              <a:off x="9077727" y="4120102"/>
              <a:ext cx="167040" cy="1702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EC089B0-A5E9-5932-50D5-293277B10E9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069087" y="4111102"/>
                <a:ext cx="184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EB1267-FC2F-0164-83B3-9190E7E91075}"/>
                  </a:ext>
                </a:extLst>
              </p14:cNvPr>
              <p14:cNvContentPartPr/>
              <p14:nvPr/>
            </p14:nvContentPartPr>
            <p14:xfrm>
              <a:off x="9256287" y="4098502"/>
              <a:ext cx="456840" cy="2638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EB1267-FC2F-0164-83B3-9190E7E9107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47647" y="4089502"/>
                <a:ext cx="474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35FE8A3-4C6B-2816-2663-31F02CF8BDCD}"/>
                  </a:ext>
                </a:extLst>
              </p14:cNvPr>
              <p14:cNvContentPartPr/>
              <p14:nvPr/>
            </p14:nvContentPartPr>
            <p14:xfrm>
              <a:off x="9801687" y="3980062"/>
              <a:ext cx="40680" cy="468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35FE8A3-4C6B-2816-2663-31F02CF8BDC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93047" y="3971422"/>
                <a:ext cx="58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E783F74-8561-77F0-D67C-2E0B86E4EFE1}"/>
                  </a:ext>
                </a:extLst>
              </p14:cNvPr>
              <p14:cNvContentPartPr/>
              <p14:nvPr/>
            </p14:nvContentPartPr>
            <p14:xfrm>
              <a:off x="9865407" y="3967822"/>
              <a:ext cx="123480" cy="1324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E783F74-8561-77F0-D67C-2E0B86E4EFE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56767" y="3958822"/>
                <a:ext cx="141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04BDC0D-A054-4E6E-3E8F-A134B6CE8D71}"/>
                  </a:ext>
                </a:extLst>
              </p14:cNvPr>
              <p14:cNvContentPartPr/>
              <p14:nvPr/>
            </p14:nvContentPartPr>
            <p14:xfrm>
              <a:off x="9949287" y="3857302"/>
              <a:ext cx="120600" cy="149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04BDC0D-A054-4E6E-3E8F-A134B6CE8D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40647" y="3848662"/>
                <a:ext cx="138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61C8076-4FBD-A469-4F6D-47FF9CBBB33E}"/>
                  </a:ext>
                </a:extLst>
              </p14:cNvPr>
              <p14:cNvContentPartPr/>
              <p14:nvPr/>
            </p14:nvContentPartPr>
            <p14:xfrm>
              <a:off x="9835887" y="3813022"/>
              <a:ext cx="30240" cy="219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61C8076-4FBD-A469-4F6D-47FF9CBBB3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26887" y="3804022"/>
                <a:ext cx="47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CA9FF92-4FA9-CFA3-7CE6-B90175C1A58B}"/>
                  </a:ext>
                </a:extLst>
              </p14:cNvPr>
              <p14:cNvContentPartPr/>
              <p14:nvPr/>
            </p14:nvContentPartPr>
            <p14:xfrm>
              <a:off x="8987727" y="4786102"/>
              <a:ext cx="162720" cy="1944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CA9FF92-4FA9-CFA3-7CE6-B90175C1A58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8727" y="4777462"/>
                <a:ext cx="1803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A39068D-E172-1325-EB6A-193724E96904}"/>
                  </a:ext>
                </a:extLst>
              </p14:cNvPr>
              <p14:cNvContentPartPr/>
              <p14:nvPr/>
            </p14:nvContentPartPr>
            <p14:xfrm>
              <a:off x="9011127" y="4827502"/>
              <a:ext cx="175680" cy="457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A39068D-E172-1325-EB6A-193724E9690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02487" y="4818502"/>
                <a:ext cx="193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EE3B9B6-5053-CA56-3973-10DB29D53A6C}"/>
                  </a:ext>
                </a:extLst>
              </p14:cNvPr>
              <p14:cNvContentPartPr/>
              <p14:nvPr/>
            </p14:nvContentPartPr>
            <p14:xfrm>
              <a:off x="9372567" y="4729582"/>
              <a:ext cx="68400" cy="1112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EE3B9B6-5053-CA56-3973-10DB29D53A6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63927" y="4720942"/>
                <a:ext cx="86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67F536C-8BBA-309E-B65B-82BD94DC9BF0}"/>
                  </a:ext>
                </a:extLst>
              </p14:cNvPr>
              <p14:cNvContentPartPr/>
              <p14:nvPr/>
            </p14:nvContentPartPr>
            <p14:xfrm>
              <a:off x="9497127" y="4575142"/>
              <a:ext cx="286920" cy="190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67F536C-8BBA-309E-B65B-82BD94DC9B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88487" y="4566142"/>
                <a:ext cx="30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2E7C36A-15FF-3BB4-D0A0-E130F270CEA5}"/>
                  </a:ext>
                </a:extLst>
              </p14:cNvPr>
              <p14:cNvContentPartPr/>
              <p14:nvPr/>
            </p14:nvContentPartPr>
            <p14:xfrm>
              <a:off x="10011927" y="4403782"/>
              <a:ext cx="54360" cy="1458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2E7C36A-15FF-3BB4-D0A0-E130F270CE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002927" y="4395142"/>
                <a:ext cx="72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66A8948-25ED-056E-1BE8-064E3A0E7F96}"/>
                  </a:ext>
                </a:extLst>
              </p14:cNvPr>
              <p14:cNvContentPartPr/>
              <p14:nvPr/>
            </p14:nvContentPartPr>
            <p14:xfrm>
              <a:off x="9923007" y="4286782"/>
              <a:ext cx="160920" cy="1000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66A8948-25ED-056E-1BE8-064E3A0E7F9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14367" y="4277782"/>
                <a:ext cx="178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C010CDC-723C-01D5-D5A4-AD7A84D03A27}"/>
                  </a:ext>
                </a:extLst>
              </p14:cNvPr>
              <p14:cNvContentPartPr/>
              <p14:nvPr/>
            </p14:nvContentPartPr>
            <p14:xfrm>
              <a:off x="10268247" y="4189582"/>
              <a:ext cx="162720" cy="1551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C010CDC-723C-01D5-D5A4-AD7A84D03A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59247" y="4180942"/>
                <a:ext cx="180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151FC30-1B4C-517D-1FC9-9F049DF6AF52}"/>
                  </a:ext>
                </a:extLst>
              </p14:cNvPr>
              <p14:cNvContentPartPr/>
              <p14:nvPr/>
            </p14:nvContentPartPr>
            <p14:xfrm>
              <a:off x="10369407" y="4225942"/>
              <a:ext cx="147960" cy="1843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151FC30-1B4C-517D-1FC9-9F049DF6AF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360407" y="4216942"/>
                <a:ext cx="1656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E4D5BDA-FC41-2193-D871-F36A55EE829F}"/>
              </a:ext>
            </a:extLst>
          </p:cNvPr>
          <p:cNvGrpSpPr/>
          <p:nvPr/>
        </p:nvGrpSpPr>
        <p:grpSpPr>
          <a:xfrm>
            <a:off x="10704207" y="3509182"/>
            <a:ext cx="776160" cy="641160"/>
            <a:chOff x="10704207" y="3509182"/>
            <a:chExt cx="77616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585C0E9-B1F2-9E8D-1E04-3017169FA3D0}"/>
                    </a:ext>
                  </a:extLst>
                </p14:cNvPr>
                <p14:cNvContentPartPr/>
                <p14:nvPr/>
              </p14:nvContentPartPr>
              <p14:xfrm>
                <a:off x="10704207" y="3947302"/>
                <a:ext cx="137880" cy="203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585C0E9-B1F2-9E8D-1E04-3017169FA3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95567" y="3938302"/>
                  <a:ext cx="155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569EF6-5719-DF8B-D4AF-C2FC1DB9D1D9}"/>
                    </a:ext>
                  </a:extLst>
                </p14:cNvPr>
                <p14:cNvContentPartPr/>
                <p14:nvPr/>
              </p14:nvContentPartPr>
              <p14:xfrm>
                <a:off x="10919847" y="3823822"/>
                <a:ext cx="121680" cy="204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569EF6-5719-DF8B-D4AF-C2FC1DB9D1D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11207" y="3815182"/>
                  <a:ext cx="139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63B83BB-CE78-1EDE-DADF-CCA3C42CAB4D}"/>
                    </a:ext>
                  </a:extLst>
                </p14:cNvPr>
                <p14:cNvContentPartPr/>
                <p14:nvPr/>
              </p14:nvContentPartPr>
              <p14:xfrm>
                <a:off x="11084367" y="3738862"/>
                <a:ext cx="166680" cy="212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63B83BB-CE78-1EDE-DADF-CCA3C42CAB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5727" y="3729862"/>
                  <a:ext cx="184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97387EF-73C8-C653-68E6-F001CD17960C}"/>
                    </a:ext>
                  </a:extLst>
                </p14:cNvPr>
                <p14:cNvContentPartPr/>
                <p14:nvPr/>
              </p14:nvContentPartPr>
              <p14:xfrm>
                <a:off x="11203887" y="3698902"/>
                <a:ext cx="181800" cy="205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97387EF-73C8-C653-68E6-F001CD1796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95247" y="3690262"/>
                  <a:ext cx="19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D40C54-D010-B91F-94C9-2BEB5C488273}"/>
                    </a:ext>
                  </a:extLst>
                </p14:cNvPr>
                <p14:cNvContentPartPr/>
                <p14:nvPr/>
              </p14:nvContentPartPr>
              <p14:xfrm>
                <a:off x="11370927" y="3509182"/>
                <a:ext cx="109440" cy="372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D40C54-D010-B91F-94C9-2BEB5C4882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61927" y="3500182"/>
                  <a:ext cx="127080" cy="39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F851F22-ADBF-6B87-74C6-C60FD08A4CD9}"/>
                  </a:ext>
                </a:extLst>
              </p14:cNvPr>
              <p14:cNvContentPartPr/>
              <p14:nvPr/>
            </p14:nvContentPartPr>
            <p14:xfrm>
              <a:off x="6081087" y="1650142"/>
              <a:ext cx="1509840" cy="40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F851F22-ADBF-6B87-74C6-C60FD08A4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087" y="1641502"/>
                <a:ext cx="1527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0082D4-F3E8-FEA3-2101-A96D8944D7B8}"/>
                  </a:ext>
                </a:extLst>
              </p14:cNvPr>
              <p14:cNvContentPartPr/>
              <p14:nvPr/>
            </p14:nvContentPartPr>
            <p14:xfrm>
              <a:off x="1810767" y="2327662"/>
              <a:ext cx="3433320" cy="79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0082D4-F3E8-FEA3-2101-A96D8944D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1767" y="2318662"/>
                <a:ext cx="3450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6F021CD-75AC-4A53-7F43-78621E594622}"/>
                  </a:ext>
                </a:extLst>
              </p14:cNvPr>
              <p14:cNvContentPartPr/>
              <p14:nvPr/>
            </p14:nvContentPartPr>
            <p14:xfrm>
              <a:off x="358527" y="2589742"/>
              <a:ext cx="996120" cy="113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6F021CD-75AC-4A53-7F43-78621E5946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27" y="2580742"/>
                <a:ext cx="1013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1931EA-23EB-D8B1-59E7-F9A24EE3417F}"/>
                  </a:ext>
                </a:extLst>
              </p14:cNvPr>
              <p14:cNvContentPartPr/>
              <p14:nvPr/>
            </p14:nvContentPartPr>
            <p14:xfrm>
              <a:off x="4135647" y="2587942"/>
              <a:ext cx="1339920" cy="124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1931EA-23EB-D8B1-59E7-F9A24EE341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6647" y="2579302"/>
                <a:ext cx="1357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389727C-87AC-562F-BBAF-4E980BE1526C}"/>
                  </a:ext>
                </a:extLst>
              </p14:cNvPr>
              <p14:cNvContentPartPr/>
              <p14:nvPr/>
            </p14:nvContentPartPr>
            <p14:xfrm>
              <a:off x="1856487" y="3024982"/>
              <a:ext cx="1033200" cy="38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389727C-87AC-562F-BBAF-4E980BE152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7487" y="3016342"/>
                <a:ext cx="1050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21C8F7B-7D44-B546-609E-E2C952F46B77}"/>
                  </a:ext>
                </a:extLst>
              </p14:cNvPr>
              <p14:cNvContentPartPr/>
              <p14:nvPr/>
            </p14:nvContentPartPr>
            <p14:xfrm>
              <a:off x="4442367" y="2629702"/>
              <a:ext cx="749160" cy="109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21C8F7B-7D44-B546-609E-E2C952F46B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33727" y="2620702"/>
                <a:ext cx="766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60D8879-ABE9-CE40-1AF4-09B652BF88FB}"/>
                  </a:ext>
                </a:extLst>
              </p14:cNvPr>
              <p14:cNvContentPartPr/>
              <p14:nvPr/>
            </p14:nvContentPartPr>
            <p14:xfrm>
              <a:off x="1876287" y="2973502"/>
              <a:ext cx="965160" cy="134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60D8879-ABE9-CE40-1AF4-09B652BF88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67287" y="2964862"/>
                <a:ext cx="982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3EDAF15-102E-C49B-C0BB-B30E6F51F098}"/>
                  </a:ext>
                </a:extLst>
              </p14:cNvPr>
              <p14:cNvContentPartPr/>
              <p14:nvPr/>
            </p14:nvContentPartPr>
            <p14:xfrm>
              <a:off x="2450487" y="1989982"/>
              <a:ext cx="3376440" cy="54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3EDAF15-102E-C49B-C0BB-B30E6F51F0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847" y="1980982"/>
                <a:ext cx="3394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699D639-4D53-4DF7-B223-B3BB272604E9}"/>
                  </a:ext>
                </a:extLst>
              </p14:cNvPr>
              <p14:cNvContentPartPr/>
              <p14:nvPr/>
            </p14:nvContentPartPr>
            <p14:xfrm>
              <a:off x="221727" y="3290662"/>
              <a:ext cx="185040" cy="232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699D639-4D53-4DF7-B223-B3BB272604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727" y="3281662"/>
                <a:ext cx="202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CA20273-6C46-74DF-7CF8-A0E51230F684}"/>
                  </a:ext>
                </a:extLst>
              </p14:cNvPr>
              <p14:cNvContentPartPr/>
              <p14:nvPr/>
            </p14:nvContentPartPr>
            <p14:xfrm>
              <a:off x="405327" y="3221902"/>
              <a:ext cx="125640" cy="343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CA20273-6C46-74DF-7CF8-A0E51230F6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327" y="3212902"/>
                <a:ext cx="143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9050619-8C63-B754-DE2A-E02F5569E0C2}"/>
                  </a:ext>
                </a:extLst>
              </p14:cNvPr>
              <p14:cNvContentPartPr/>
              <p14:nvPr/>
            </p14:nvContentPartPr>
            <p14:xfrm>
              <a:off x="839127" y="3284902"/>
              <a:ext cx="38160" cy="208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9050619-8C63-B754-DE2A-E02F5569E0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127" y="3276262"/>
                <a:ext cx="55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8ECF79-778C-B0E1-90E2-199A5CCBEF06}"/>
                  </a:ext>
                </a:extLst>
              </p14:cNvPr>
              <p14:cNvContentPartPr/>
              <p14:nvPr/>
            </p14:nvContentPartPr>
            <p14:xfrm>
              <a:off x="923367" y="3281662"/>
              <a:ext cx="57240" cy="207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8ECF79-778C-B0E1-90E2-199A5CCBEF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4367" y="3273022"/>
                <a:ext cx="748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F1471B2-747D-7B5D-57B4-C48871ED6BAA}"/>
                  </a:ext>
                </a:extLst>
              </p14:cNvPr>
              <p14:cNvContentPartPr/>
              <p14:nvPr/>
            </p14:nvContentPartPr>
            <p14:xfrm>
              <a:off x="863967" y="3408382"/>
              <a:ext cx="282960" cy="103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F1471B2-747D-7B5D-57B4-C48871ED6B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4967" y="3399742"/>
                <a:ext cx="300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1CE5F49-CDCC-3EA5-2090-938850BD1BE3}"/>
                  </a:ext>
                </a:extLst>
              </p14:cNvPr>
              <p14:cNvContentPartPr/>
              <p14:nvPr/>
            </p14:nvContentPartPr>
            <p14:xfrm>
              <a:off x="1349607" y="3340342"/>
              <a:ext cx="6120" cy="8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1CE5F49-CDCC-3EA5-2090-938850BD1B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0607" y="3331702"/>
                <a:ext cx="23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D8B3040-DE25-CAC5-CD90-4268D2E2822C}"/>
                  </a:ext>
                </a:extLst>
              </p14:cNvPr>
              <p14:cNvContentPartPr/>
              <p14:nvPr/>
            </p14:nvContentPartPr>
            <p14:xfrm>
              <a:off x="1326927" y="3474982"/>
              <a:ext cx="7200" cy="111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D8B3040-DE25-CAC5-CD90-4268D2E282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17927" y="3466342"/>
                <a:ext cx="2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099BAEB-A2DA-E5D5-FAEA-5C8CB84BA93E}"/>
                  </a:ext>
                </a:extLst>
              </p14:cNvPr>
              <p14:cNvContentPartPr/>
              <p14:nvPr/>
            </p14:nvContentPartPr>
            <p14:xfrm>
              <a:off x="1568487" y="3328462"/>
              <a:ext cx="447840" cy="352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099BAEB-A2DA-E5D5-FAEA-5C8CB84BA93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59847" y="3319462"/>
                <a:ext cx="4654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A26826E-1AEC-2F42-46FE-DEBFC0A6AE9E}"/>
                  </a:ext>
                </a:extLst>
              </p14:cNvPr>
              <p14:cNvContentPartPr/>
              <p14:nvPr/>
            </p14:nvContentPartPr>
            <p14:xfrm>
              <a:off x="2170407" y="3399742"/>
              <a:ext cx="199800" cy="101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A26826E-1AEC-2F42-46FE-DEBFC0A6AE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61407" y="3391102"/>
                <a:ext cx="217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3CD3D3A-4186-8E79-C7C8-8B3A46BD38EE}"/>
                  </a:ext>
                </a:extLst>
              </p14:cNvPr>
              <p14:cNvContentPartPr/>
              <p14:nvPr/>
            </p14:nvContentPartPr>
            <p14:xfrm>
              <a:off x="2235567" y="3469942"/>
              <a:ext cx="187560" cy="114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3CD3D3A-4186-8E79-C7C8-8B3A46BD38E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6567" y="3460942"/>
                <a:ext cx="205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346B270-A769-FE13-60E3-045AD0057AA7}"/>
                  </a:ext>
                </a:extLst>
              </p14:cNvPr>
              <p14:cNvContentPartPr/>
              <p14:nvPr/>
            </p14:nvContentPartPr>
            <p14:xfrm>
              <a:off x="2486127" y="3312262"/>
              <a:ext cx="357840" cy="371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346B270-A769-FE13-60E3-045AD0057A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77487" y="3303622"/>
                <a:ext cx="37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FB9765B-A882-9800-AA9F-BCAC1A2272DC}"/>
                  </a:ext>
                </a:extLst>
              </p14:cNvPr>
              <p14:cNvContentPartPr/>
              <p14:nvPr/>
            </p14:nvContentPartPr>
            <p14:xfrm>
              <a:off x="2858007" y="3453382"/>
              <a:ext cx="62280" cy="93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FB9765B-A882-9800-AA9F-BCAC1A2272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49367" y="3444742"/>
                <a:ext cx="79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66542B1-C36C-4528-DECA-571F42173FFB}"/>
                  </a:ext>
                </a:extLst>
              </p14:cNvPr>
              <p14:cNvContentPartPr/>
              <p14:nvPr/>
            </p14:nvContentPartPr>
            <p14:xfrm>
              <a:off x="3024687" y="3363382"/>
              <a:ext cx="182520" cy="31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66542B1-C36C-4528-DECA-571F42173F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15687" y="3354742"/>
                <a:ext cx="200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56F4B67-EBEF-B581-709A-AC21671A0B16}"/>
                  </a:ext>
                </a:extLst>
              </p14:cNvPr>
              <p14:cNvContentPartPr/>
              <p14:nvPr/>
            </p14:nvContentPartPr>
            <p14:xfrm>
              <a:off x="3061407" y="3428542"/>
              <a:ext cx="140040" cy="13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56F4B67-EBEF-B581-709A-AC21671A0B1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52767" y="3419902"/>
                <a:ext cx="157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EAC95A3-A886-A7D0-DE5D-E24F86B4F4C9}"/>
                  </a:ext>
                </a:extLst>
              </p14:cNvPr>
              <p14:cNvContentPartPr/>
              <p14:nvPr/>
            </p14:nvContentPartPr>
            <p14:xfrm>
              <a:off x="3349047" y="3311182"/>
              <a:ext cx="358200" cy="1731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EAC95A3-A886-A7D0-DE5D-E24F86B4F4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0407" y="3302182"/>
                <a:ext cx="375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E3C99DF-EFCC-2776-3F5B-44396AE71020}"/>
                  </a:ext>
                </a:extLst>
              </p14:cNvPr>
              <p14:cNvContentPartPr/>
              <p14:nvPr/>
            </p14:nvContentPartPr>
            <p14:xfrm>
              <a:off x="3828207" y="3386422"/>
              <a:ext cx="121320" cy="100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E3C99DF-EFCC-2776-3F5B-44396AE710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19207" y="3377782"/>
                <a:ext cx="138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15871C2-F215-8D9F-2983-650C671D1B00}"/>
                  </a:ext>
                </a:extLst>
              </p14:cNvPr>
              <p14:cNvContentPartPr/>
              <p14:nvPr/>
            </p14:nvContentPartPr>
            <p14:xfrm>
              <a:off x="3922167" y="3415582"/>
              <a:ext cx="104400" cy="66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15871C2-F215-8D9F-2983-650C671D1B0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13167" y="3406942"/>
                <a:ext cx="122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6E23130-C82C-442C-4BB8-AE8A7D5E1843}"/>
                  </a:ext>
                </a:extLst>
              </p14:cNvPr>
              <p14:cNvContentPartPr/>
              <p14:nvPr/>
            </p14:nvContentPartPr>
            <p14:xfrm>
              <a:off x="4066887" y="3392902"/>
              <a:ext cx="201960" cy="720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6E23130-C82C-442C-4BB8-AE8A7D5E184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57887" y="3383902"/>
                <a:ext cx="219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32236AA-C3EC-6C53-415E-1B6A8F8251D5}"/>
                  </a:ext>
                </a:extLst>
              </p14:cNvPr>
              <p14:cNvContentPartPr/>
              <p14:nvPr/>
            </p14:nvContentPartPr>
            <p14:xfrm>
              <a:off x="4453167" y="3275902"/>
              <a:ext cx="93600" cy="5144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32236AA-C3EC-6C53-415E-1B6A8F8251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44167" y="3267262"/>
                <a:ext cx="1112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7D69BE4-0153-91A1-26AE-F327BD3EE075}"/>
                  </a:ext>
                </a:extLst>
              </p14:cNvPr>
              <p14:cNvContentPartPr/>
              <p14:nvPr/>
            </p14:nvContentPartPr>
            <p14:xfrm>
              <a:off x="4686447" y="3505942"/>
              <a:ext cx="142920" cy="136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7D69BE4-0153-91A1-26AE-F327BD3EE0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77447" y="3497302"/>
                <a:ext cx="160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727ABBE-6331-DAD3-6F75-28B965AEF89C}"/>
                  </a:ext>
                </a:extLst>
              </p14:cNvPr>
              <p14:cNvContentPartPr/>
              <p14:nvPr/>
            </p14:nvContentPartPr>
            <p14:xfrm>
              <a:off x="4701927" y="3447262"/>
              <a:ext cx="266040" cy="129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727ABBE-6331-DAD3-6F75-28B965AEF89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92927" y="3438262"/>
                <a:ext cx="283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FE51353-FDAA-5C40-B18F-5640A82FB91D}"/>
                  </a:ext>
                </a:extLst>
              </p14:cNvPr>
              <p14:cNvContentPartPr/>
              <p14:nvPr/>
            </p14:nvContentPartPr>
            <p14:xfrm>
              <a:off x="5108007" y="3417022"/>
              <a:ext cx="293040" cy="109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FE51353-FDAA-5C40-B18F-5640A82FB91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99367" y="3408022"/>
                <a:ext cx="310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2CE61A2-FB81-F7EC-3473-1E70B8A02648}"/>
                  </a:ext>
                </a:extLst>
              </p14:cNvPr>
              <p14:cNvContentPartPr/>
              <p14:nvPr/>
            </p14:nvContentPartPr>
            <p14:xfrm>
              <a:off x="5385927" y="3383182"/>
              <a:ext cx="15480" cy="7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2CE61A2-FB81-F7EC-3473-1E70B8A026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77287" y="3374542"/>
                <a:ext cx="3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222BC4B-38C9-D8C0-6250-8482F648FE19}"/>
                  </a:ext>
                </a:extLst>
              </p14:cNvPr>
              <p14:cNvContentPartPr/>
              <p14:nvPr/>
            </p14:nvContentPartPr>
            <p14:xfrm>
              <a:off x="5467647" y="3394702"/>
              <a:ext cx="122040" cy="114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222BC4B-38C9-D8C0-6250-8482F648FE1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58647" y="3386062"/>
                <a:ext cx="1396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EDF83EC-DFBD-E76B-1F9D-1A2040050CD8}"/>
                  </a:ext>
                </a:extLst>
              </p14:cNvPr>
              <p14:cNvContentPartPr/>
              <p14:nvPr/>
            </p14:nvContentPartPr>
            <p14:xfrm>
              <a:off x="5479527" y="3408742"/>
              <a:ext cx="124200" cy="1645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EDF83EC-DFBD-E76B-1F9D-1A2040050C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0887" y="3399742"/>
                <a:ext cx="141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AA40237-F254-C381-39DB-A28158DDD72C}"/>
                  </a:ext>
                </a:extLst>
              </p14:cNvPr>
              <p14:cNvContentPartPr/>
              <p14:nvPr/>
            </p14:nvContentPartPr>
            <p14:xfrm>
              <a:off x="5639727" y="3400822"/>
              <a:ext cx="213120" cy="1058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AA40237-F254-C381-39DB-A28158DDD72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31087" y="3391822"/>
                <a:ext cx="230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89332A5-1D86-2BBD-D835-C22194D09CAD}"/>
                  </a:ext>
                </a:extLst>
              </p14:cNvPr>
              <p14:cNvContentPartPr/>
              <p14:nvPr/>
            </p14:nvContentPartPr>
            <p14:xfrm>
              <a:off x="5831607" y="3271222"/>
              <a:ext cx="172440" cy="2145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89332A5-1D86-2BBD-D835-C22194D09C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22967" y="3262582"/>
                <a:ext cx="190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7543B5F-02CB-B728-5B36-04780DC2A5F1}"/>
                  </a:ext>
                </a:extLst>
              </p14:cNvPr>
              <p14:cNvContentPartPr/>
              <p14:nvPr/>
            </p14:nvContentPartPr>
            <p14:xfrm>
              <a:off x="6004047" y="3338902"/>
              <a:ext cx="30960" cy="446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7543B5F-02CB-B728-5B36-04780DC2A5F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95407" y="3329902"/>
                <a:ext cx="48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28B350B-0B0B-1CDA-FF1B-D623B073B6CF}"/>
                  </a:ext>
                </a:extLst>
              </p14:cNvPr>
              <p14:cNvContentPartPr/>
              <p14:nvPr/>
            </p14:nvContentPartPr>
            <p14:xfrm>
              <a:off x="6033207" y="3395422"/>
              <a:ext cx="258480" cy="2134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28B350B-0B0B-1CDA-FF1B-D623B073B6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24207" y="3386782"/>
                <a:ext cx="2761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C6780F9-614D-98BC-269E-906D0DD9CF39}"/>
                  </a:ext>
                </a:extLst>
              </p14:cNvPr>
              <p14:cNvContentPartPr/>
              <p14:nvPr/>
            </p14:nvContentPartPr>
            <p14:xfrm>
              <a:off x="6451887" y="3275542"/>
              <a:ext cx="13320" cy="1634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C6780F9-614D-98BC-269E-906D0DD9CF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43247" y="3266542"/>
                <a:ext cx="30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E46D46A-6AED-6880-54F8-B2EDC53112DF}"/>
                  </a:ext>
                </a:extLst>
              </p14:cNvPr>
              <p14:cNvContentPartPr/>
              <p14:nvPr/>
            </p14:nvContentPartPr>
            <p14:xfrm>
              <a:off x="6362607" y="3246382"/>
              <a:ext cx="182160" cy="277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E46D46A-6AED-6880-54F8-B2EDC53112D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53967" y="3237742"/>
                <a:ext cx="199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F38A588-0522-410D-DC97-2FB236141964}"/>
                  </a:ext>
                </a:extLst>
              </p14:cNvPr>
              <p14:cNvContentPartPr/>
              <p14:nvPr/>
            </p14:nvContentPartPr>
            <p14:xfrm>
              <a:off x="6499047" y="3289942"/>
              <a:ext cx="126360" cy="1342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F38A588-0522-410D-DC97-2FB23614196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90047" y="3280942"/>
                <a:ext cx="144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2F278B8-19E4-0559-45CD-95225D431D91}"/>
                  </a:ext>
                </a:extLst>
              </p14:cNvPr>
              <p14:cNvContentPartPr/>
              <p14:nvPr/>
            </p14:nvContentPartPr>
            <p14:xfrm>
              <a:off x="6643047" y="3292462"/>
              <a:ext cx="73440" cy="1465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2F278B8-19E4-0559-45CD-95225D431D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34407" y="3283462"/>
                <a:ext cx="910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0C77C9A-27C1-80C7-7768-323E25E8B59A}"/>
                  </a:ext>
                </a:extLst>
              </p14:cNvPr>
              <p14:cNvContentPartPr/>
              <p14:nvPr/>
            </p14:nvContentPartPr>
            <p14:xfrm>
              <a:off x="6714327" y="3199582"/>
              <a:ext cx="135000" cy="1836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0C77C9A-27C1-80C7-7768-323E25E8B59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5327" y="3190582"/>
                <a:ext cx="152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DB6CE3E-E416-C209-03E3-6B1EE51BEA57}"/>
                  </a:ext>
                </a:extLst>
              </p14:cNvPr>
              <p14:cNvContentPartPr/>
              <p14:nvPr/>
            </p14:nvContentPartPr>
            <p14:xfrm>
              <a:off x="5069847" y="3567862"/>
              <a:ext cx="338040" cy="75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DB6CE3E-E416-C209-03E3-6B1EE51BEA5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60847" y="3559222"/>
                <a:ext cx="355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6896389-1329-6EB6-517E-8F0281A30E78}"/>
                  </a:ext>
                </a:extLst>
              </p14:cNvPr>
              <p14:cNvContentPartPr/>
              <p14:nvPr/>
            </p14:nvContentPartPr>
            <p14:xfrm>
              <a:off x="305967" y="2301742"/>
              <a:ext cx="995760" cy="4651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6896389-1329-6EB6-517E-8F0281A30E7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7327" y="2292742"/>
                <a:ext cx="10134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89E7A36-58F4-68C1-9723-C1A81DFC3827}"/>
                  </a:ext>
                </a:extLst>
              </p14:cNvPr>
              <p14:cNvContentPartPr/>
              <p14:nvPr/>
            </p14:nvContentPartPr>
            <p14:xfrm>
              <a:off x="4743687" y="4348342"/>
              <a:ext cx="2180160" cy="802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89E7A36-58F4-68C1-9723-C1A81DFC382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34687" y="4339342"/>
                <a:ext cx="2197800" cy="9792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Rechteck 207">
            <a:extLst>
              <a:ext uri="{FF2B5EF4-FFF2-40B4-BE49-F238E27FC236}">
                <a16:creationId xmlns:a16="http://schemas.microsoft.com/office/drawing/2014/main" id="{805C828C-B01A-164C-1232-E442971FBFE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38A4BE40-6309-037F-CE0E-EC62ED53C9F6}"/>
              </a:ext>
            </a:extLst>
          </p:cNvPr>
          <p:cNvGrpSpPr/>
          <p:nvPr/>
        </p:nvGrpSpPr>
        <p:grpSpPr>
          <a:xfrm>
            <a:off x="9427287" y="316702"/>
            <a:ext cx="1391400" cy="301680"/>
            <a:chOff x="9427287" y="316702"/>
            <a:chExt cx="13914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71B8676-1D0C-A012-30A8-36986011969E}"/>
                    </a:ext>
                  </a:extLst>
                </p14:cNvPr>
                <p14:cNvContentPartPr/>
                <p14:nvPr/>
              </p14:nvContentPartPr>
              <p14:xfrm>
                <a:off x="9427287" y="453862"/>
                <a:ext cx="203760" cy="164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71B8676-1D0C-A012-30A8-3698601196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8287" y="445222"/>
                  <a:ext cx="221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C9C214-507D-28E7-99D0-8704A65CD24C}"/>
                    </a:ext>
                  </a:extLst>
                </p14:cNvPr>
                <p14:cNvContentPartPr/>
                <p14:nvPr/>
              </p14:nvContentPartPr>
              <p14:xfrm>
                <a:off x="9748047" y="466462"/>
                <a:ext cx="170640" cy="63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C9C214-507D-28E7-99D0-8704A65CD2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39407" y="457822"/>
                  <a:ext cx="188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4F9406D-E44D-7FE0-F620-F596DD6CAE91}"/>
                    </a:ext>
                  </a:extLst>
                </p14:cNvPr>
                <p14:cNvContentPartPr/>
                <p14:nvPr/>
              </p14:nvContentPartPr>
              <p14:xfrm>
                <a:off x="10088247" y="416422"/>
                <a:ext cx="193320" cy="83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4F9406D-E44D-7FE0-F620-F596DD6CAE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9247" y="407422"/>
                  <a:ext cx="21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288EC30-7D58-72D1-7E40-556B10EDA2FE}"/>
                    </a:ext>
                  </a:extLst>
                </p14:cNvPr>
                <p14:cNvContentPartPr/>
                <p14:nvPr/>
              </p14:nvContentPartPr>
              <p14:xfrm>
                <a:off x="10337007" y="413182"/>
                <a:ext cx="72000" cy="91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288EC30-7D58-72D1-7E40-556B10EDA2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28007" y="404542"/>
                  <a:ext cx="89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B90BFC4-CD3E-6B2E-E59C-A1BC7FF0C36D}"/>
                    </a:ext>
                  </a:extLst>
                </p14:cNvPr>
                <p14:cNvContentPartPr/>
                <p14:nvPr/>
              </p14:nvContentPartPr>
              <p14:xfrm>
                <a:off x="10527807" y="316702"/>
                <a:ext cx="153720" cy="179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B90BFC4-CD3E-6B2E-E59C-A1BC7FF0C3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8807" y="308062"/>
                  <a:ext cx="171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6D7FB83-2B99-6BCB-F100-50C8228026DA}"/>
                    </a:ext>
                  </a:extLst>
                </p14:cNvPr>
                <p14:cNvContentPartPr/>
                <p14:nvPr/>
              </p14:nvContentPartPr>
              <p14:xfrm>
                <a:off x="10711407" y="459262"/>
                <a:ext cx="107280" cy="56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6D7FB83-2B99-6BCB-F100-50C8228026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02767" y="450262"/>
                  <a:ext cx="1249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274DB3E8-7086-7021-353C-4EED0EC22F3F}"/>
              </a:ext>
            </a:extLst>
          </p:cNvPr>
          <p:cNvGrpSpPr/>
          <p:nvPr/>
        </p:nvGrpSpPr>
        <p:grpSpPr>
          <a:xfrm>
            <a:off x="7869207" y="931222"/>
            <a:ext cx="4191480" cy="3187800"/>
            <a:chOff x="7869207" y="931222"/>
            <a:chExt cx="4191480" cy="31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10A399A-411D-C998-EC06-69A421ACD4D4}"/>
                    </a:ext>
                  </a:extLst>
                </p14:cNvPr>
                <p14:cNvContentPartPr/>
                <p14:nvPr/>
              </p14:nvContentPartPr>
              <p14:xfrm>
                <a:off x="9763167" y="1381582"/>
                <a:ext cx="246600" cy="2044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10A399A-411D-C998-EC06-69A421ACD4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54527" y="1372942"/>
                  <a:ext cx="264240" cy="20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A6C9EED-808F-29CC-99F4-12ED06FF5169}"/>
                    </a:ext>
                  </a:extLst>
                </p14:cNvPr>
                <p14:cNvContentPartPr/>
                <p14:nvPr/>
              </p14:nvContentPartPr>
              <p14:xfrm>
                <a:off x="8415687" y="3121462"/>
                <a:ext cx="3510720" cy="105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A6C9EED-808F-29CC-99F4-12ED06FF51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07047" y="3112822"/>
                  <a:ext cx="3528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3476D69-F0CC-4FFD-C7E7-E8EA0EF2582B}"/>
                    </a:ext>
                  </a:extLst>
                </p14:cNvPr>
                <p14:cNvContentPartPr/>
                <p14:nvPr/>
              </p14:nvContentPartPr>
              <p14:xfrm>
                <a:off x="11881767" y="3043342"/>
                <a:ext cx="178920" cy="238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3476D69-F0CC-4FFD-C7E7-E8EA0EF258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72767" y="3034342"/>
                  <a:ext cx="196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03E5A1A-8C09-1818-F3B4-3FB5308B0463}"/>
                    </a:ext>
                  </a:extLst>
                </p14:cNvPr>
                <p14:cNvContentPartPr/>
                <p14:nvPr/>
              </p14:nvContentPartPr>
              <p14:xfrm>
                <a:off x="9828687" y="1174582"/>
                <a:ext cx="373320" cy="255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03E5A1A-8C09-1818-F3B4-3FB5308B046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20047" y="1165942"/>
                  <a:ext cx="390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6E120D-8FF4-A763-0D3F-A8C4BB9FC89D}"/>
                    </a:ext>
                  </a:extLst>
                </p14:cNvPr>
                <p14:cNvContentPartPr/>
                <p14:nvPr/>
              </p14:nvContentPartPr>
              <p14:xfrm>
                <a:off x="8165847" y="1557622"/>
                <a:ext cx="3404880" cy="1618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6E120D-8FF4-A763-0D3F-A8C4BB9FC8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56847" y="1548622"/>
                  <a:ext cx="3422520" cy="16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DBBDB4C-5224-43D0-542D-585C85A98F93}"/>
                    </a:ext>
                  </a:extLst>
                </p14:cNvPr>
                <p14:cNvContentPartPr/>
                <p14:nvPr/>
              </p14:nvContentPartPr>
              <p14:xfrm>
                <a:off x="9442767" y="955702"/>
                <a:ext cx="132120" cy="312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DBBDB4C-5224-43D0-542D-585C85A98F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34127" y="947062"/>
                  <a:ext cx="149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38FF25B-6F1F-E0C7-827E-33101428B047}"/>
                    </a:ext>
                  </a:extLst>
                </p14:cNvPr>
                <p14:cNvContentPartPr/>
                <p14:nvPr/>
              </p14:nvContentPartPr>
              <p14:xfrm>
                <a:off x="9644367" y="953542"/>
                <a:ext cx="96120" cy="212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38FF25B-6F1F-E0C7-827E-33101428B0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5727" y="944902"/>
                  <a:ext cx="11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F07EFB-399A-6529-747B-D0679F9CCBED}"/>
                    </a:ext>
                  </a:extLst>
                </p14:cNvPr>
                <p14:cNvContentPartPr/>
                <p14:nvPr/>
              </p14:nvContentPartPr>
              <p14:xfrm>
                <a:off x="9746607" y="1001062"/>
                <a:ext cx="163440" cy="159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F07EFB-399A-6529-747B-D0679F9CCB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7607" y="992422"/>
                  <a:ext cx="181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D6B9142-E1EF-7AB6-F35B-3B97F7A55D05}"/>
                    </a:ext>
                  </a:extLst>
                </p14:cNvPr>
                <p14:cNvContentPartPr/>
                <p14:nvPr/>
              </p14:nvContentPartPr>
              <p14:xfrm>
                <a:off x="9821847" y="931222"/>
                <a:ext cx="126720" cy="279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D6B9142-E1EF-7AB6-F35B-3B97F7A55D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13207" y="922582"/>
                  <a:ext cx="144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44DD8AE-9656-92A7-D967-27D4DC8CCE32}"/>
                    </a:ext>
                  </a:extLst>
                </p14:cNvPr>
                <p14:cNvContentPartPr/>
                <p14:nvPr/>
              </p14:nvContentPartPr>
              <p14:xfrm>
                <a:off x="9065847" y="2428462"/>
                <a:ext cx="7200" cy="1010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44DD8AE-9656-92A7-D967-27D4DC8CCE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7207" y="2419822"/>
                  <a:ext cx="2484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6483521-A68F-BA01-43C9-7B2AFB845462}"/>
                    </a:ext>
                  </a:extLst>
                </p14:cNvPr>
                <p14:cNvContentPartPr/>
                <p14:nvPr/>
              </p14:nvContentPartPr>
              <p14:xfrm>
                <a:off x="8918967" y="3533662"/>
                <a:ext cx="125640" cy="221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6483521-A68F-BA01-43C9-7B2AFB8454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10327" y="3525022"/>
                  <a:ext cx="14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D9CB9CD-BF20-864F-5CD0-BB5CBCE37317}"/>
                    </a:ext>
                  </a:extLst>
                </p14:cNvPr>
                <p14:cNvContentPartPr/>
                <p14:nvPr/>
              </p14:nvContentPartPr>
              <p14:xfrm>
                <a:off x="9132447" y="3546262"/>
                <a:ext cx="158760" cy="194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D9CB9CD-BF20-864F-5CD0-BB5CBCE373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23807" y="3537262"/>
                  <a:ext cx="17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74EAF31-31EB-BC99-0B3F-17B13E6132C0}"/>
                    </a:ext>
                  </a:extLst>
                </p14:cNvPr>
                <p14:cNvContentPartPr/>
                <p14:nvPr/>
              </p14:nvContentPartPr>
              <p14:xfrm>
                <a:off x="9082407" y="1850662"/>
                <a:ext cx="974520" cy="952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74EAF31-31EB-BC99-0B3F-17B13E6132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73767" y="1841662"/>
                  <a:ext cx="99216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F5F9D96-EEC1-A5F5-3C03-E3EC85A012FB}"/>
                    </a:ext>
                  </a:extLst>
                </p14:cNvPr>
                <p14:cNvContentPartPr/>
                <p14:nvPr/>
              </p14:nvContentPartPr>
              <p14:xfrm>
                <a:off x="9356367" y="1985662"/>
                <a:ext cx="999000" cy="871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F5F9D96-EEC1-A5F5-3C03-E3EC85A012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47727" y="1976662"/>
                  <a:ext cx="101664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F06BD78-0798-43EA-953C-D5BB9F1ABDC2}"/>
                    </a:ext>
                  </a:extLst>
                </p14:cNvPr>
                <p14:cNvContentPartPr/>
                <p14:nvPr/>
              </p14:nvContentPartPr>
              <p14:xfrm>
                <a:off x="9638247" y="2373022"/>
                <a:ext cx="926640" cy="729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F06BD78-0798-43EA-953C-D5BB9F1ABDC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9247" y="2364382"/>
                  <a:ext cx="9442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8529F6A-3CB7-B76A-FAB9-3BE3CA76C282}"/>
                    </a:ext>
                  </a:extLst>
                </p14:cNvPr>
                <p14:cNvContentPartPr/>
                <p14:nvPr/>
              </p14:nvContentPartPr>
              <p14:xfrm>
                <a:off x="10080327" y="2663542"/>
                <a:ext cx="663840" cy="412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8529F6A-3CB7-B76A-FAB9-3BE3CA76C2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71687" y="2654542"/>
                  <a:ext cx="681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C54D24E-4CBF-14BE-FDCA-944C321BFA27}"/>
                    </a:ext>
                  </a:extLst>
                </p14:cNvPr>
                <p14:cNvContentPartPr/>
                <p14:nvPr/>
              </p14:nvContentPartPr>
              <p14:xfrm>
                <a:off x="10450767" y="2804302"/>
                <a:ext cx="613440" cy="256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C54D24E-4CBF-14BE-FDCA-944C321BFA2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42127" y="2795662"/>
                  <a:ext cx="631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3FCD626-A602-CD2A-4CA6-28BD57AEDC1E}"/>
                    </a:ext>
                  </a:extLst>
                </p14:cNvPr>
                <p14:cNvContentPartPr/>
                <p14:nvPr/>
              </p14:nvContentPartPr>
              <p14:xfrm>
                <a:off x="11027127" y="2992222"/>
                <a:ext cx="190080" cy="112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3FCD626-A602-CD2A-4CA6-28BD57AEDC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18487" y="2983222"/>
                  <a:ext cx="207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C6A298C-1950-86E5-7BBE-072CC7B226B7}"/>
                    </a:ext>
                  </a:extLst>
                </p14:cNvPr>
                <p14:cNvContentPartPr/>
                <p14:nvPr/>
              </p14:nvContentPartPr>
              <p14:xfrm>
                <a:off x="10208487" y="1945342"/>
                <a:ext cx="862200" cy="479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C6A298C-1950-86E5-7BBE-072CC7B226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99487" y="1936342"/>
                  <a:ext cx="879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A2FB0B9-7EE8-FA87-84EC-F277B53D5282}"/>
                    </a:ext>
                  </a:extLst>
                </p14:cNvPr>
                <p14:cNvContentPartPr/>
                <p14:nvPr/>
              </p14:nvContentPartPr>
              <p14:xfrm>
                <a:off x="11214327" y="1564102"/>
                <a:ext cx="163440" cy="253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A2FB0B9-7EE8-FA87-84EC-F277B53D52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05327" y="1555102"/>
                  <a:ext cx="18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078BEE5-5F80-B903-EEFF-25D43DE96D6A}"/>
                    </a:ext>
                  </a:extLst>
                </p14:cNvPr>
                <p14:cNvContentPartPr/>
                <p14:nvPr/>
              </p14:nvContentPartPr>
              <p14:xfrm>
                <a:off x="11500527" y="1608022"/>
                <a:ext cx="157320" cy="112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078BEE5-5F80-B903-EEFF-25D43DE96D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91887" y="1599022"/>
                  <a:ext cx="17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0958C62-8476-BAA0-CD1C-306BC65989D3}"/>
                    </a:ext>
                  </a:extLst>
                </p14:cNvPr>
                <p14:cNvContentPartPr/>
                <p14:nvPr/>
              </p14:nvContentPartPr>
              <p14:xfrm>
                <a:off x="11820927" y="1583182"/>
                <a:ext cx="129240" cy="117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0958C62-8476-BAA0-CD1C-306BC65989D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11927" y="1574182"/>
                  <a:ext cx="146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E5E4270-1F1E-6C63-26C8-9234B188B04E}"/>
                    </a:ext>
                  </a:extLst>
                </p14:cNvPr>
                <p14:cNvContentPartPr/>
                <p14:nvPr/>
              </p14:nvContentPartPr>
              <p14:xfrm>
                <a:off x="11766207" y="1469422"/>
                <a:ext cx="122040" cy="106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E5E4270-1F1E-6C63-26C8-9234B188B04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57567" y="1460782"/>
                  <a:ext cx="139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1793754-B7BB-12CA-A277-503AAAD9638A}"/>
                    </a:ext>
                  </a:extLst>
                </p14:cNvPr>
                <p14:cNvContentPartPr/>
                <p14:nvPr/>
              </p14:nvContentPartPr>
              <p14:xfrm>
                <a:off x="11903367" y="1660942"/>
                <a:ext cx="78120" cy="95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1793754-B7BB-12CA-A277-503AAAD9638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894727" y="1651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14090EE-55DC-F9C3-1761-52523802ABCC}"/>
                    </a:ext>
                  </a:extLst>
                </p14:cNvPr>
                <p14:cNvContentPartPr/>
                <p14:nvPr/>
              </p14:nvContentPartPr>
              <p14:xfrm>
                <a:off x="8811687" y="2883142"/>
                <a:ext cx="167040" cy="264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14090EE-55DC-F9C3-1761-52523802ABC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02687" y="2874502"/>
                  <a:ext cx="184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31193E1-8AB3-1ADA-474E-603D5B0BE4F8}"/>
                    </a:ext>
                  </a:extLst>
                </p14:cNvPr>
                <p14:cNvContentPartPr/>
                <p14:nvPr/>
              </p14:nvContentPartPr>
              <p14:xfrm>
                <a:off x="8740407" y="2998702"/>
                <a:ext cx="158760" cy="2149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31193E1-8AB3-1ADA-474E-603D5B0BE4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31767" y="2990062"/>
                  <a:ext cx="176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0F9F42A-3EF8-5847-B150-9B62564A3B38}"/>
                    </a:ext>
                  </a:extLst>
                </p14:cNvPr>
                <p14:cNvContentPartPr/>
                <p14:nvPr/>
              </p14:nvContentPartPr>
              <p14:xfrm>
                <a:off x="8606847" y="3008782"/>
                <a:ext cx="199080" cy="188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0F9F42A-3EF8-5847-B150-9B62564A3B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97847" y="2999782"/>
                  <a:ext cx="21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DB51A12-A9DF-5D91-1B61-7EF42921DB90}"/>
                    </a:ext>
                  </a:extLst>
                </p14:cNvPr>
                <p14:cNvContentPartPr/>
                <p14:nvPr/>
              </p14:nvContentPartPr>
              <p14:xfrm>
                <a:off x="8396967" y="3147022"/>
                <a:ext cx="186480" cy="378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DB51A12-A9DF-5D91-1B61-7EF42921DB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87967" y="3138022"/>
                  <a:ext cx="204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FC2BAF-F631-7DAF-B48F-C9A6D5F2A64E}"/>
                    </a:ext>
                  </a:extLst>
                </p14:cNvPr>
                <p14:cNvContentPartPr/>
                <p14:nvPr/>
              </p14:nvContentPartPr>
              <p14:xfrm>
                <a:off x="8359167" y="3048742"/>
                <a:ext cx="290160" cy="237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FC2BAF-F631-7DAF-B48F-C9A6D5F2A6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50167" y="3039742"/>
                  <a:ext cx="307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EAF9E74-EA20-69E3-DF65-61635DB84EA9}"/>
                    </a:ext>
                  </a:extLst>
                </p14:cNvPr>
                <p14:cNvContentPartPr/>
                <p14:nvPr/>
              </p14:nvContentPartPr>
              <p14:xfrm>
                <a:off x="7921407" y="3615742"/>
                <a:ext cx="167400" cy="186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EAF9E74-EA20-69E3-DF65-61635DB84E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12767" y="3606742"/>
                  <a:ext cx="185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3A24CD-42CD-A406-9258-84B8DAAC5064}"/>
                    </a:ext>
                  </a:extLst>
                </p14:cNvPr>
                <p14:cNvContentPartPr/>
                <p14:nvPr/>
              </p14:nvContentPartPr>
              <p14:xfrm>
                <a:off x="8151087" y="3669742"/>
                <a:ext cx="97560" cy="73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3A24CD-42CD-A406-9258-84B8DAAC50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42447" y="3660742"/>
                  <a:ext cx="11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3EA80C-3DAD-58BD-CF21-E8769A52223C}"/>
                    </a:ext>
                  </a:extLst>
                </p14:cNvPr>
                <p14:cNvContentPartPr/>
                <p14:nvPr/>
              </p14:nvContentPartPr>
              <p14:xfrm>
                <a:off x="8404167" y="3611422"/>
                <a:ext cx="78840" cy="126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3EA80C-3DAD-58BD-CF21-E8769A5222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95167" y="3602422"/>
                  <a:ext cx="9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220F4CA-4319-6865-30C9-7F5E5DA32DF3}"/>
                    </a:ext>
                  </a:extLst>
                </p14:cNvPr>
                <p14:cNvContentPartPr/>
                <p14:nvPr/>
              </p14:nvContentPartPr>
              <p14:xfrm>
                <a:off x="8302647" y="3549502"/>
                <a:ext cx="248040" cy="179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220F4CA-4319-6865-30C9-7F5E5DA32DF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93647" y="3540862"/>
                  <a:ext cx="265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A6F628B-E1F8-9931-7B25-23623590F02D}"/>
                    </a:ext>
                  </a:extLst>
                </p14:cNvPr>
                <p14:cNvContentPartPr/>
                <p14:nvPr/>
              </p14:nvContentPartPr>
              <p14:xfrm>
                <a:off x="7869207" y="3926062"/>
                <a:ext cx="416160" cy="192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A6F628B-E1F8-9931-7B25-23623590F02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0207" y="3917062"/>
                  <a:ext cx="43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E9E5FD5-7F8D-5C7C-A6CF-F31448F6C3B7}"/>
                    </a:ext>
                  </a:extLst>
                </p14:cNvPr>
                <p14:cNvContentPartPr/>
                <p14:nvPr/>
              </p14:nvContentPartPr>
              <p14:xfrm>
                <a:off x="8102487" y="3896542"/>
                <a:ext cx="17280" cy="9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E9E5FD5-7F8D-5C7C-A6CF-F31448F6C3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93847" y="3887902"/>
                  <a:ext cx="3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4C840C1-1B9D-D04D-D056-854FC8CD2FAB}"/>
                    </a:ext>
                  </a:extLst>
                </p14:cNvPr>
                <p14:cNvContentPartPr/>
                <p14:nvPr/>
              </p14:nvContentPartPr>
              <p14:xfrm>
                <a:off x="8434047" y="3925702"/>
                <a:ext cx="430920" cy="114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4C840C1-1B9D-D04D-D056-854FC8CD2FA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25407" y="3916702"/>
                  <a:ext cx="44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5C2E95E-5FC2-B73E-D26E-8953010D7C22}"/>
                    </a:ext>
                  </a:extLst>
                </p14:cNvPr>
                <p14:cNvContentPartPr/>
                <p14:nvPr/>
              </p14:nvContentPartPr>
              <p14:xfrm>
                <a:off x="8915727" y="3900502"/>
                <a:ext cx="194760" cy="94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5C2E95E-5FC2-B73E-D26E-8953010D7C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07087" y="3891862"/>
                  <a:ext cx="212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4750E87-DB3C-7AB2-58B6-FD212BD91127}"/>
                    </a:ext>
                  </a:extLst>
                </p14:cNvPr>
                <p14:cNvContentPartPr/>
                <p14:nvPr/>
              </p14:nvContentPartPr>
              <p14:xfrm>
                <a:off x="8691447" y="3847582"/>
                <a:ext cx="69120" cy="22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4750E87-DB3C-7AB2-58B6-FD212BD911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82447" y="3838582"/>
                  <a:ext cx="86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44C62EC-3551-118B-918D-A3816360BA2B}"/>
                    </a:ext>
                  </a:extLst>
                </p14:cNvPr>
                <p14:cNvContentPartPr/>
                <p14:nvPr/>
              </p14:nvContentPartPr>
              <p14:xfrm>
                <a:off x="8790447" y="3827422"/>
                <a:ext cx="23400" cy="15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44C62EC-3551-118B-918D-A3816360BA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81807" y="3818782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2D0C68C-B89F-74BF-06F2-1D522E635AAF}"/>
                    </a:ext>
                  </a:extLst>
                </p14:cNvPr>
                <p14:cNvContentPartPr/>
                <p14:nvPr/>
              </p14:nvContentPartPr>
              <p14:xfrm>
                <a:off x="9399927" y="3797542"/>
                <a:ext cx="161280" cy="194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2D0C68C-B89F-74BF-06F2-1D522E635A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91287" y="3788902"/>
                  <a:ext cx="178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AE9C6D6-3CE2-348B-CFDC-885CC9D4A106}"/>
                    </a:ext>
                  </a:extLst>
                </p14:cNvPr>
                <p14:cNvContentPartPr/>
                <p14:nvPr/>
              </p14:nvContentPartPr>
              <p14:xfrm>
                <a:off x="9565167" y="3928582"/>
                <a:ext cx="91800" cy="702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AE9C6D6-3CE2-348B-CFDC-885CC9D4A1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56527" y="3919942"/>
                  <a:ext cx="109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39316CD-FD35-C7ED-444D-88DEBC9F436C}"/>
                    </a:ext>
                  </a:extLst>
                </p14:cNvPr>
                <p14:cNvContentPartPr/>
                <p14:nvPr/>
              </p14:nvContentPartPr>
              <p14:xfrm>
                <a:off x="9868287" y="3847942"/>
                <a:ext cx="128880" cy="89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39316CD-FD35-C7ED-444D-88DEBC9F43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9647" y="3839302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5744635-21B5-A0A8-7B73-1C9126120FED}"/>
                    </a:ext>
                  </a:extLst>
                </p14:cNvPr>
                <p14:cNvContentPartPr/>
                <p14:nvPr/>
              </p14:nvContentPartPr>
              <p14:xfrm>
                <a:off x="10040727" y="3752542"/>
                <a:ext cx="108360" cy="178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5744635-21B5-A0A8-7B73-1C9126120F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1727" y="3743542"/>
                  <a:ext cx="126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081493E-9E6A-08D6-F38E-4327A4F8290C}"/>
                    </a:ext>
                  </a:extLst>
                </p14:cNvPr>
                <p14:cNvContentPartPr/>
                <p14:nvPr/>
              </p14:nvContentPartPr>
              <p14:xfrm>
                <a:off x="10175727" y="3827422"/>
                <a:ext cx="186480" cy="207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081493E-9E6A-08D6-F38E-4327A4F829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66727" y="3818422"/>
                  <a:ext cx="20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DEDC477-BF07-5BD1-C7C5-F1F8B659F59E}"/>
                    </a:ext>
                  </a:extLst>
                </p14:cNvPr>
                <p14:cNvContentPartPr/>
                <p14:nvPr/>
              </p14:nvContentPartPr>
              <p14:xfrm>
                <a:off x="10440327" y="3715102"/>
                <a:ext cx="72720" cy="223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DEDC477-BF07-5BD1-C7C5-F1F8B659F5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1687" y="3706102"/>
                  <a:ext cx="9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1EA0774-4182-0369-CD93-CE647473E84E}"/>
                    </a:ext>
                  </a:extLst>
                </p14:cNvPr>
                <p14:cNvContentPartPr/>
                <p14:nvPr/>
              </p14:nvContentPartPr>
              <p14:xfrm>
                <a:off x="10528527" y="3796102"/>
                <a:ext cx="101160" cy="121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1EA0774-4182-0369-CD93-CE647473E8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19527" y="3787462"/>
                  <a:ext cx="11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F15D30D-533F-8410-7868-FBED98615A56}"/>
                    </a:ext>
                  </a:extLst>
                </p14:cNvPr>
                <p14:cNvContentPartPr/>
                <p14:nvPr/>
              </p14:nvContentPartPr>
              <p14:xfrm>
                <a:off x="10647687" y="3705742"/>
                <a:ext cx="402480" cy="210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F15D30D-533F-8410-7868-FBED98615A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39047" y="3696742"/>
                  <a:ext cx="420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8210BC-81F5-A07B-BB0D-52D9F73CF0B2}"/>
                    </a:ext>
                  </a:extLst>
                </p14:cNvPr>
                <p14:cNvContentPartPr/>
                <p14:nvPr/>
              </p14:nvContentPartPr>
              <p14:xfrm>
                <a:off x="9417927" y="3629782"/>
                <a:ext cx="212760" cy="38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8210BC-81F5-A07B-BB0D-52D9F73CF0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09287" y="3621142"/>
                  <a:ext cx="230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3ACF17E-4A1B-A9AD-E719-BFA44760034F}"/>
                    </a:ext>
                  </a:extLst>
                </p14:cNvPr>
                <p14:cNvContentPartPr/>
                <p14:nvPr/>
              </p14:nvContentPartPr>
              <p14:xfrm>
                <a:off x="9452127" y="3707182"/>
                <a:ext cx="196920" cy="12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3ACF17E-4A1B-A9AD-E719-BFA447600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43127" y="3698542"/>
                  <a:ext cx="21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FB8DB2D-6014-45F8-7BAC-8715EEB7114C}"/>
                    </a:ext>
                  </a:extLst>
                </p14:cNvPr>
                <p14:cNvContentPartPr/>
                <p14:nvPr/>
              </p14:nvContentPartPr>
              <p14:xfrm>
                <a:off x="9718527" y="3461662"/>
                <a:ext cx="173880" cy="228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FB8DB2D-6014-45F8-7BAC-8715EEB7114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09887" y="3453022"/>
                  <a:ext cx="19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C067C41-57F0-3453-245E-84E6F8A15EF7}"/>
                    </a:ext>
                  </a:extLst>
                </p14:cNvPr>
                <p14:cNvContentPartPr/>
                <p14:nvPr/>
              </p14:nvContentPartPr>
              <p14:xfrm>
                <a:off x="9610887" y="3507022"/>
                <a:ext cx="99000" cy="12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C067C41-57F0-3453-245E-84E6F8A15E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01887" y="349838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7D20777-28B1-5BF9-8B8A-F5ED2C00BB19}"/>
                    </a:ext>
                  </a:extLst>
                </p14:cNvPr>
                <p14:cNvContentPartPr/>
                <p14:nvPr/>
              </p14:nvContentPartPr>
              <p14:xfrm>
                <a:off x="9944607" y="3598822"/>
                <a:ext cx="10440" cy="123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7D20777-28B1-5BF9-8B8A-F5ED2C00BB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35967" y="3589822"/>
                  <a:ext cx="2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AF50A03-9595-3D81-C96A-BB3150AB032C}"/>
                    </a:ext>
                  </a:extLst>
                </p14:cNvPr>
                <p14:cNvContentPartPr/>
                <p14:nvPr/>
              </p14:nvContentPartPr>
              <p14:xfrm>
                <a:off x="10033527" y="3463102"/>
                <a:ext cx="101880" cy="174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AF50A03-9595-3D81-C96A-BB3150AB03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24527" y="3454462"/>
                  <a:ext cx="119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F9BFBB-8CEC-B5FD-35BB-EA138C3D8958}"/>
                    </a:ext>
                  </a:extLst>
                </p14:cNvPr>
                <p14:cNvContentPartPr/>
                <p14:nvPr/>
              </p14:nvContentPartPr>
              <p14:xfrm>
                <a:off x="10205247" y="3438622"/>
                <a:ext cx="175320" cy="2145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F9BFBB-8CEC-B5FD-35BB-EA138C3D895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96607" y="3429982"/>
                  <a:ext cx="1929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1C7BC1D-C4AD-7250-CB3A-6B9A15ADA2A2}"/>
                  </a:ext>
                </a:extLst>
              </p14:cNvPr>
              <p14:cNvContentPartPr/>
              <p14:nvPr/>
            </p14:nvContentPartPr>
            <p14:xfrm>
              <a:off x="150447" y="3010222"/>
              <a:ext cx="158760" cy="381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1C7BC1D-C4AD-7250-CB3A-6B9A15ADA2A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1447" y="3001222"/>
                <a:ext cx="176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B7EB54F-B506-7DB3-07FC-772EF31526A2}"/>
                  </a:ext>
                </a:extLst>
              </p14:cNvPr>
              <p14:cNvContentPartPr/>
              <p14:nvPr/>
            </p14:nvContentPartPr>
            <p14:xfrm>
              <a:off x="2640567" y="1685782"/>
              <a:ext cx="160200" cy="1674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B7EB54F-B506-7DB3-07FC-772EF31526A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631567" y="1677142"/>
                <a:ext cx="177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3220FCA-D00E-4239-B491-8176BEDD5052}"/>
                  </a:ext>
                </a:extLst>
              </p14:cNvPr>
              <p14:cNvContentPartPr/>
              <p14:nvPr/>
            </p14:nvContentPartPr>
            <p14:xfrm>
              <a:off x="2650647" y="2927422"/>
              <a:ext cx="266040" cy="1281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3220FCA-D00E-4239-B491-8176BEDD505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642007" y="2918422"/>
                <a:ext cx="283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639D4DD3-7376-DE62-E583-A4751986F0B8}"/>
              </a:ext>
            </a:extLst>
          </p:cNvPr>
          <p:cNvGrpSpPr/>
          <p:nvPr/>
        </p:nvGrpSpPr>
        <p:grpSpPr>
          <a:xfrm>
            <a:off x="257007" y="3735622"/>
            <a:ext cx="6924240" cy="2144160"/>
            <a:chOff x="257007" y="3735622"/>
            <a:chExt cx="6924240" cy="21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1BEED65-5998-89C0-D025-32A2A56D32B9}"/>
                    </a:ext>
                  </a:extLst>
                </p14:cNvPr>
                <p14:cNvContentPartPr/>
                <p14:nvPr/>
              </p14:nvContentPartPr>
              <p14:xfrm>
                <a:off x="343047" y="5569102"/>
                <a:ext cx="79560" cy="234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1BEED65-5998-89C0-D025-32A2A56D32B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4407" y="5560462"/>
                  <a:ext cx="97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642DBD3-6133-C63B-F50B-5009D350C263}"/>
                    </a:ext>
                  </a:extLst>
                </p14:cNvPr>
                <p14:cNvContentPartPr/>
                <p14:nvPr/>
              </p14:nvContentPartPr>
              <p14:xfrm>
                <a:off x="436287" y="5545702"/>
                <a:ext cx="117360" cy="334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642DBD3-6133-C63B-F50B-5009D350C2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7287" y="5536702"/>
                  <a:ext cx="135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9D4A92C-2AC5-9A53-B27A-824B6D462E15}"/>
                    </a:ext>
                  </a:extLst>
                </p14:cNvPr>
                <p14:cNvContentPartPr/>
                <p14:nvPr/>
              </p14:nvContentPartPr>
              <p14:xfrm>
                <a:off x="827247" y="5525182"/>
                <a:ext cx="114480" cy="205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9D4A92C-2AC5-9A53-B27A-824B6D462E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8607" y="5516542"/>
                  <a:ext cx="132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C90A5EE-997C-4677-2479-70B63E42D49C}"/>
                    </a:ext>
                  </a:extLst>
                </p14:cNvPr>
                <p14:cNvContentPartPr/>
                <p14:nvPr/>
              </p14:nvContentPartPr>
              <p14:xfrm>
                <a:off x="871527" y="5586022"/>
                <a:ext cx="258480" cy="132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C90A5EE-997C-4677-2479-70B63E42D49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2887" y="5577022"/>
                  <a:ext cx="27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7CE8196-3363-3167-3F8F-3912DA5B759E}"/>
                    </a:ext>
                  </a:extLst>
                </p14:cNvPr>
                <p14:cNvContentPartPr/>
                <p14:nvPr/>
              </p14:nvContentPartPr>
              <p14:xfrm>
                <a:off x="1132887" y="5502142"/>
                <a:ext cx="2520" cy="9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7CE8196-3363-3167-3F8F-3912DA5B75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3887" y="5493502"/>
                  <a:ext cx="20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B2B8B93-9C67-5BE0-D658-E092D720E72E}"/>
                    </a:ext>
                  </a:extLst>
                </p14:cNvPr>
                <p14:cNvContentPartPr/>
                <p14:nvPr/>
              </p14:nvContentPartPr>
              <p14:xfrm>
                <a:off x="1260327" y="5442022"/>
                <a:ext cx="142200" cy="239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B2B8B93-9C67-5BE0-D658-E092D720E7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51327" y="5433022"/>
                  <a:ext cx="159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23C5101-6BE7-9838-CB44-BBFCF7A8B0D5}"/>
                    </a:ext>
                  </a:extLst>
                </p14:cNvPr>
                <p14:cNvContentPartPr/>
                <p14:nvPr/>
              </p14:nvContentPartPr>
              <p14:xfrm>
                <a:off x="1424847" y="5476942"/>
                <a:ext cx="19080" cy="33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23C5101-6BE7-9838-CB44-BBFCF7A8B0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15847" y="5468302"/>
                  <a:ext cx="3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E9CAA75-D833-7EE0-B1BC-5232CDC1B2CA}"/>
                    </a:ext>
                  </a:extLst>
                </p14:cNvPr>
                <p14:cNvContentPartPr/>
                <p14:nvPr/>
              </p14:nvContentPartPr>
              <p14:xfrm>
                <a:off x="1460487" y="5546782"/>
                <a:ext cx="64440" cy="133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E9CAA75-D833-7EE0-B1BC-5232CDC1B2C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51847" y="5537782"/>
                  <a:ext cx="8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7F1BA43-1A4F-3645-1041-378E83DF3512}"/>
                    </a:ext>
                  </a:extLst>
                </p14:cNvPr>
                <p14:cNvContentPartPr/>
                <p14:nvPr/>
              </p14:nvContentPartPr>
              <p14:xfrm>
                <a:off x="1575687" y="5496382"/>
                <a:ext cx="151200" cy="183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7F1BA43-1A4F-3645-1041-378E83DF35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67047" y="5487382"/>
                  <a:ext cx="168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6993FAF-42C7-92A0-98FC-45F99DF494DD}"/>
                    </a:ext>
                  </a:extLst>
                </p14:cNvPr>
                <p14:cNvContentPartPr/>
                <p14:nvPr/>
              </p14:nvContentPartPr>
              <p14:xfrm>
                <a:off x="1795647" y="5532382"/>
                <a:ext cx="211680" cy="97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6993FAF-42C7-92A0-98FC-45F99DF494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87007" y="5523382"/>
                  <a:ext cx="229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B28410C-BD76-BB60-F1FD-96C117FB8AD1}"/>
                    </a:ext>
                  </a:extLst>
                </p14:cNvPr>
                <p14:cNvContentPartPr/>
                <p14:nvPr/>
              </p14:nvContentPartPr>
              <p14:xfrm>
                <a:off x="2182287" y="5484142"/>
                <a:ext cx="232920" cy="174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B28410C-BD76-BB60-F1FD-96C117FB8AD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73647" y="5475142"/>
                  <a:ext cx="25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1667300-5DBA-790E-C180-75DDAA5EBC8F}"/>
                    </a:ext>
                  </a:extLst>
                </p14:cNvPr>
                <p14:cNvContentPartPr/>
                <p14:nvPr/>
              </p14:nvContentPartPr>
              <p14:xfrm>
                <a:off x="2464887" y="5411782"/>
                <a:ext cx="348480" cy="229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1667300-5DBA-790E-C180-75DDAA5EBC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56247" y="5402782"/>
                  <a:ext cx="366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5325F19-2BDE-46A4-643D-ED3FAABE60ED}"/>
                    </a:ext>
                  </a:extLst>
                </p14:cNvPr>
                <p14:cNvContentPartPr/>
                <p14:nvPr/>
              </p14:nvContentPartPr>
              <p14:xfrm>
                <a:off x="2958807" y="5507902"/>
                <a:ext cx="20880" cy="19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5325F19-2BDE-46A4-643D-ED3FAABE60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49807" y="5499262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09395A3-1C60-68B3-2AAD-25A08BDEE922}"/>
                    </a:ext>
                  </a:extLst>
                </p14:cNvPr>
                <p14:cNvContentPartPr/>
                <p14:nvPr/>
              </p14:nvContentPartPr>
              <p14:xfrm>
                <a:off x="2941887" y="5595022"/>
                <a:ext cx="3600" cy="29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09395A3-1C60-68B3-2AAD-25A08BDEE92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32887" y="5586382"/>
                  <a:ext cx="21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5D1B0E3-14CD-F1D0-7BD8-8A5FF843128E}"/>
                    </a:ext>
                  </a:extLst>
                </p14:cNvPr>
                <p14:cNvContentPartPr/>
                <p14:nvPr/>
              </p14:nvContentPartPr>
              <p14:xfrm>
                <a:off x="3185247" y="5407462"/>
                <a:ext cx="169920" cy="186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5D1B0E3-14CD-F1D0-7BD8-8A5FF843128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76247" y="53988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63B3504-106C-9070-51D4-9E4D2C987AC0}"/>
                    </a:ext>
                  </a:extLst>
                </p14:cNvPr>
                <p14:cNvContentPartPr/>
                <p14:nvPr/>
              </p14:nvContentPartPr>
              <p14:xfrm>
                <a:off x="3472527" y="5396662"/>
                <a:ext cx="177480" cy="173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63B3504-106C-9070-51D4-9E4D2C987AC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63527" y="5387662"/>
                  <a:ext cx="19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6C4CD0-0C74-D531-748B-CAE456E4BF50}"/>
                    </a:ext>
                  </a:extLst>
                </p14:cNvPr>
                <p14:cNvContentPartPr/>
                <p14:nvPr/>
              </p14:nvContentPartPr>
              <p14:xfrm>
                <a:off x="886287" y="3801862"/>
                <a:ext cx="48600" cy="279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6C4CD0-0C74-D531-748B-CAE456E4BF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7647" y="379322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7954A1-8915-4CD2-35C7-DF7A09748C7A}"/>
                    </a:ext>
                  </a:extLst>
                </p14:cNvPr>
                <p14:cNvContentPartPr/>
                <p14:nvPr/>
              </p14:nvContentPartPr>
              <p14:xfrm>
                <a:off x="930927" y="3852982"/>
                <a:ext cx="127080" cy="18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7954A1-8915-4CD2-35C7-DF7A09748C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1927" y="3843982"/>
                  <a:ext cx="144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9F7EFBB-A17E-824E-A207-34B794FB45C2}"/>
                    </a:ext>
                  </a:extLst>
                </p14:cNvPr>
                <p14:cNvContentPartPr/>
                <p14:nvPr/>
              </p14:nvContentPartPr>
              <p14:xfrm>
                <a:off x="1108047" y="3965662"/>
                <a:ext cx="133200" cy="169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9F7EFBB-A17E-824E-A207-34B794FB45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9407" y="3957022"/>
                  <a:ext cx="15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6B0871-5068-0644-EF29-905887D4FD91}"/>
                    </a:ext>
                  </a:extLst>
                </p14:cNvPr>
                <p14:cNvContentPartPr/>
                <p14:nvPr/>
              </p14:nvContentPartPr>
              <p14:xfrm>
                <a:off x="1432407" y="3906262"/>
                <a:ext cx="23040" cy="15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6B0871-5068-0644-EF29-905887D4FD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23767" y="3897622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605C1D-B9D3-5E47-A10C-DE9D5B9280CA}"/>
                    </a:ext>
                  </a:extLst>
                </p14:cNvPr>
                <p14:cNvContentPartPr/>
                <p14:nvPr/>
              </p14:nvContentPartPr>
              <p14:xfrm>
                <a:off x="1452207" y="3983302"/>
                <a:ext cx="15840" cy="30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605C1D-B9D3-5E47-A10C-DE9D5B9280C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43207" y="3974302"/>
                  <a:ext cx="33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9C411A-0739-324D-0AE5-971283CCC399}"/>
                    </a:ext>
                  </a:extLst>
                </p14:cNvPr>
                <p14:cNvContentPartPr/>
                <p14:nvPr/>
              </p14:nvContentPartPr>
              <p14:xfrm>
                <a:off x="1725087" y="3909502"/>
                <a:ext cx="310320" cy="272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9C411A-0739-324D-0AE5-971283CCC3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16447" y="3900862"/>
                  <a:ext cx="32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B11F28D-DE3C-06B0-2BA2-EAB7E12F54BB}"/>
                    </a:ext>
                  </a:extLst>
                </p14:cNvPr>
                <p14:cNvContentPartPr/>
                <p14:nvPr/>
              </p14:nvContentPartPr>
              <p14:xfrm>
                <a:off x="2159247" y="3840742"/>
                <a:ext cx="136080" cy="139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B11F28D-DE3C-06B0-2BA2-EAB7E12F54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50607" y="3831742"/>
                  <a:ext cx="153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77DDA50-2DC9-FBDB-6442-734D31F212BB}"/>
                    </a:ext>
                  </a:extLst>
                </p14:cNvPr>
                <p14:cNvContentPartPr/>
                <p14:nvPr/>
              </p14:nvContentPartPr>
              <p14:xfrm>
                <a:off x="2383887" y="3830662"/>
                <a:ext cx="333720" cy="318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77DDA50-2DC9-FBDB-6442-734D31F212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75247" y="3822022"/>
                  <a:ext cx="351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129D00-843B-800B-0BA4-2A3704F1A67D}"/>
                    </a:ext>
                  </a:extLst>
                </p14:cNvPr>
                <p14:cNvContentPartPr/>
                <p14:nvPr/>
              </p14:nvContentPartPr>
              <p14:xfrm>
                <a:off x="2769807" y="3902302"/>
                <a:ext cx="82080" cy="70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129D00-843B-800B-0BA4-2A3704F1A6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61167" y="3893302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C76560C-937E-D0BE-2D76-003CBA7D671C}"/>
                    </a:ext>
                  </a:extLst>
                </p14:cNvPr>
                <p14:cNvContentPartPr/>
                <p14:nvPr/>
              </p14:nvContentPartPr>
              <p14:xfrm>
                <a:off x="2993367" y="3846502"/>
                <a:ext cx="102960" cy="65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C76560C-937E-D0BE-2D76-003CBA7D671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84727" y="3837862"/>
                  <a:ext cx="120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4949DF-6F4C-7A7C-3855-74A6951CF885}"/>
                    </a:ext>
                  </a:extLst>
                </p14:cNvPr>
                <p14:cNvContentPartPr/>
                <p14:nvPr/>
              </p14:nvContentPartPr>
              <p14:xfrm>
                <a:off x="3338607" y="3735622"/>
                <a:ext cx="195840" cy="17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4949DF-6F4C-7A7C-3855-74A6951CF8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29607" y="3726982"/>
                  <a:ext cx="21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5BB7C90-3C19-647E-4676-FC94E3B2FCA2}"/>
                    </a:ext>
                  </a:extLst>
                </p14:cNvPr>
                <p14:cNvContentPartPr/>
                <p14:nvPr/>
              </p14:nvContentPartPr>
              <p14:xfrm>
                <a:off x="3573687" y="3736702"/>
                <a:ext cx="85680" cy="118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5BB7C90-3C19-647E-4676-FC94E3B2FCA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65047" y="3727702"/>
                  <a:ext cx="103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A7EAC2-697C-47EB-668F-73AA3C8B7F01}"/>
                    </a:ext>
                  </a:extLst>
                </p14:cNvPr>
                <p14:cNvContentPartPr/>
                <p14:nvPr/>
              </p14:nvContentPartPr>
              <p14:xfrm>
                <a:off x="3756927" y="3746782"/>
                <a:ext cx="140760" cy="113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A7EAC2-697C-47EB-668F-73AA3C8B7F0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48287" y="3738142"/>
                  <a:ext cx="15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398488-74C3-208C-0655-64A4D75B472E}"/>
                    </a:ext>
                  </a:extLst>
                </p14:cNvPr>
                <p14:cNvContentPartPr/>
                <p14:nvPr/>
              </p14:nvContentPartPr>
              <p14:xfrm>
                <a:off x="3879327" y="3773422"/>
                <a:ext cx="110880" cy="83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398488-74C3-208C-0655-64A4D75B47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70327" y="3764782"/>
                  <a:ext cx="12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A007D6-A149-89EE-60E8-51B2B00364B9}"/>
                    </a:ext>
                  </a:extLst>
                </p14:cNvPr>
                <p14:cNvContentPartPr/>
                <p14:nvPr/>
              </p14:nvContentPartPr>
              <p14:xfrm>
                <a:off x="4038447" y="3735982"/>
                <a:ext cx="209160" cy="107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A007D6-A149-89EE-60E8-51B2B00364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29807" y="3727342"/>
                  <a:ext cx="226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FE207BC-F968-FA3D-8DCE-186B357E9D75}"/>
                    </a:ext>
                  </a:extLst>
                </p14:cNvPr>
                <p14:cNvContentPartPr/>
                <p14:nvPr/>
              </p14:nvContentPartPr>
              <p14:xfrm>
                <a:off x="257007" y="4489462"/>
                <a:ext cx="133920" cy="186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FE207BC-F968-FA3D-8DCE-186B357E9D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48367" y="4480822"/>
                  <a:ext cx="151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35DCC58-31BF-AC5A-4E01-E0BFCCD63612}"/>
                    </a:ext>
                  </a:extLst>
                </p14:cNvPr>
                <p14:cNvContentPartPr/>
                <p14:nvPr/>
              </p14:nvContentPartPr>
              <p14:xfrm>
                <a:off x="422607" y="4439782"/>
                <a:ext cx="77400" cy="270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35DCC58-31BF-AC5A-4E01-E0BFCCD636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3967" y="4431142"/>
                  <a:ext cx="95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ED48DCB-0EC8-2A45-10A2-4659B59C61F3}"/>
                    </a:ext>
                  </a:extLst>
                </p14:cNvPr>
                <p14:cNvContentPartPr/>
                <p14:nvPr/>
              </p14:nvContentPartPr>
              <p14:xfrm>
                <a:off x="804567" y="4434382"/>
                <a:ext cx="29160" cy="173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ED48DCB-0EC8-2A45-10A2-4659B59C61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27" y="4425382"/>
                  <a:ext cx="4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9BA5D3F-9E20-F9DE-37D8-8DCAE53FC5FF}"/>
                    </a:ext>
                  </a:extLst>
                </p14:cNvPr>
                <p14:cNvContentPartPr/>
                <p14:nvPr/>
              </p14:nvContentPartPr>
              <p14:xfrm>
                <a:off x="726087" y="4404862"/>
                <a:ext cx="175320" cy="23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9BA5D3F-9E20-F9DE-37D8-8DCAE53FC5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7447" y="4395862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37ECC59-BF65-6FF9-24A1-8EB359586F30}"/>
                    </a:ext>
                  </a:extLst>
                </p14:cNvPr>
                <p14:cNvContentPartPr/>
                <p14:nvPr/>
              </p14:nvContentPartPr>
              <p14:xfrm>
                <a:off x="903207" y="4469302"/>
                <a:ext cx="115560" cy="125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37ECC59-BF65-6FF9-24A1-8EB359586F3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4207" y="4460302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458D4F-F1C4-A3FB-8AC2-14A31A93059D}"/>
                    </a:ext>
                  </a:extLst>
                </p14:cNvPr>
                <p14:cNvContentPartPr/>
                <p14:nvPr/>
              </p14:nvContentPartPr>
              <p14:xfrm>
                <a:off x="1049367" y="4467502"/>
                <a:ext cx="79200" cy="156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458D4F-F1C4-A3FB-8AC2-14A31A93059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0727" y="4458862"/>
                  <a:ext cx="96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B168FC1-8D50-81DA-3AE6-3F3A550CB9C9}"/>
                    </a:ext>
                  </a:extLst>
                </p14:cNvPr>
                <p14:cNvContentPartPr/>
                <p14:nvPr/>
              </p14:nvContentPartPr>
              <p14:xfrm>
                <a:off x="1149447" y="4377502"/>
                <a:ext cx="95760" cy="184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B168FC1-8D50-81DA-3AE6-3F3A550CB9C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0447" y="4368502"/>
                  <a:ext cx="11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BB0CF6-09A9-D4B7-A72A-6EF2AB1FF67D}"/>
                    </a:ext>
                  </a:extLst>
                </p14:cNvPr>
                <p14:cNvContentPartPr/>
                <p14:nvPr/>
              </p14:nvContentPartPr>
              <p14:xfrm>
                <a:off x="1301727" y="4462102"/>
                <a:ext cx="94320" cy="135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BB0CF6-09A9-D4B7-A72A-6EF2AB1FF67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93087" y="4453462"/>
                  <a:ext cx="11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1E110C5-5474-B1AD-50A7-2AA68C5F24F6}"/>
                    </a:ext>
                  </a:extLst>
                </p14:cNvPr>
                <p14:cNvContentPartPr/>
                <p14:nvPr/>
              </p14:nvContentPartPr>
              <p14:xfrm>
                <a:off x="1459047" y="4353742"/>
                <a:ext cx="214560" cy="189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1E110C5-5474-B1AD-50A7-2AA68C5F24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50047" y="4344742"/>
                  <a:ext cx="232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DBAAC8F-41D4-5F44-9940-EA7BAFF38A69}"/>
                    </a:ext>
                  </a:extLst>
                </p14:cNvPr>
                <p14:cNvContentPartPr/>
                <p14:nvPr/>
              </p14:nvContentPartPr>
              <p14:xfrm>
                <a:off x="1721487" y="4351222"/>
                <a:ext cx="169920" cy="147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DBAAC8F-41D4-5F44-9940-EA7BAFF38A6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12847" y="4342222"/>
                  <a:ext cx="18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8779AC-AB23-4DF9-7FA3-2A8C59BC8F16}"/>
                    </a:ext>
                  </a:extLst>
                </p14:cNvPr>
                <p14:cNvContentPartPr/>
                <p14:nvPr/>
              </p14:nvContentPartPr>
              <p14:xfrm>
                <a:off x="1892847" y="4373182"/>
                <a:ext cx="47880" cy="34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8779AC-AB23-4DF9-7FA3-2A8C59BC8F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83847" y="4364542"/>
                  <a:ext cx="65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1B71BB3-2ABE-1FAB-866F-9D408DFBC798}"/>
                    </a:ext>
                  </a:extLst>
                </p14:cNvPr>
                <p14:cNvContentPartPr/>
                <p14:nvPr/>
              </p14:nvContentPartPr>
              <p14:xfrm>
                <a:off x="1960527" y="4404142"/>
                <a:ext cx="57960" cy="139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1B71BB3-2ABE-1FAB-866F-9D408DFBC7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51527" y="4395502"/>
                  <a:ext cx="75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744CAFC-FB17-CAF8-E85E-0212C69D3162}"/>
                    </a:ext>
                  </a:extLst>
                </p14:cNvPr>
                <p14:cNvContentPartPr/>
                <p14:nvPr/>
              </p14:nvContentPartPr>
              <p14:xfrm>
                <a:off x="2147727" y="4274182"/>
                <a:ext cx="170640" cy="226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744CAFC-FB17-CAF8-E85E-0212C69D31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39087" y="4265542"/>
                  <a:ext cx="188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46485F-F4E7-A476-5A57-4736BC360F81}"/>
                    </a:ext>
                  </a:extLst>
                </p14:cNvPr>
                <p14:cNvContentPartPr/>
                <p14:nvPr/>
              </p14:nvContentPartPr>
              <p14:xfrm>
                <a:off x="2356527" y="4274182"/>
                <a:ext cx="134280" cy="184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46485F-F4E7-A476-5A57-4736BC360F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347887" y="4265542"/>
                  <a:ext cx="15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D1BFDC0-5618-1363-6432-9E43A4536BC6}"/>
                    </a:ext>
                  </a:extLst>
                </p14:cNvPr>
                <p14:cNvContentPartPr/>
                <p14:nvPr/>
              </p14:nvContentPartPr>
              <p14:xfrm>
                <a:off x="2331327" y="4261942"/>
                <a:ext cx="162000" cy="214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D1BFDC0-5618-1363-6432-9E43A4536BC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22687" y="4252942"/>
                  <a:ext cx="17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E0EB4CF-53A0-4A71-149C-817C4799995C}"/>
                    </a:ext>
                  </a:extLst>
                </p14:cNvPr>
                <p14:cNvContentPartPr/>
                <p14:nvPr/>
              </p14:nvContentPartPr>
              <p14:xfrm>
                <a:off x="2749287" y="4368142"/>
                <a:ext cx="120600" cy="61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E0EB4CF-53A0-4A71-149C-817C479999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40647" y="4359142"/>
                  <a:ext cx="138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0A9458E-0560-FE31-BA22-AC27CD4FC0FC}"/>
                    </a:ext>
                  </a:extLst>
                </p14:cNvPr>
                <p14:cNvContentPartPr/>
                <p14:nvPr/>
              </p14:nvContentPartPr>
              <p14:xfrm>
                <a:off x="2994807" y="4368862"/>
                <a:ext cx="110160" cy="9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0A9458E-0560-FE31-BA22-AC27CD4FC0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86167" y="4359862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25F41E5-EE76-9C0D-1E68-C8AFC63FC764}"/>
                    </a:ext>
                  </a:extLst>
                </p14:cNvPr>
                <p14:cNvContentPartPr/>
                <p14:nvPr/>
              </p14:nvContentPartPr>
              <p14:xfrm>
                <a:off x="3004167" y="4410622"/>
                <a:ext cx="124200" cy="19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25F41E5-EE76-9C0D-1E68-C8AFC63FC76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95527" y="4401622"/>
                  <a:ext cx="14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BDF9FD3-5299-867C-9DB7-3A56031E9AA6}"/>
                    </a:ext>
                  </a:extLst>
                </p14:cNvPr>
                <p14:cNvContentPartPr/>
                <p14:nvPr/>
              </p14:nvContentPartPr>
              <p14:xfrm>
                <a:off x="3203967" y="4327462"/>
                <a:ext cx="151200" cy="82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BDF9FD3-5299-867C-9DB7-3A56031E9A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94967" y="4318822"/>
                  <a:ext cx="168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708A119-2D3E-CEDF-D3AA-4311187F66BD}"/>
                    </a:ext>
                  </a:extLst>
                </p14:cNvPr>
                <p14:cNvContentPartPr/>
                <p14:nvPr/>
              </p14:nvContentPartPr>
              <p14:xfrm>
                <a:off x="3359487" y="4331422"/>
                <a:ext cx="106920" cy="82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708A119-2D3E-CEDF-D3AA-4311187F66B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50487" y="4322782"/>
                  <a:ext cx="124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83A023-0661-CF54-3278-CA6DE70348C4}"/>
                    </a:ext>
                  </a:extLst>
                </p14:cNvPr>
                <p14:cNvContentPartPr/>
                <p14:nvPr/>
              </p14:nvContentPartPr>
              <p14:xfrm>
                <a:off x="3506007" y="4323142"/>
                <a:ext cx="79920" cy="97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83A023-0661-CF54-3278-CA6DE70348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97007" y="4314502"/>
                  <a:ext cx="9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5A2F9C-4369-53F5-AEC4-921ED9717A69}"/>
                    </a:ext>
                  </a:extLst>
                </p14:cNvPr>
                <p14:cNvContentPartPr/>
                <p14:nvPr/>
              </p14:nvContentPartPr>
              <p14:xfrm>
                <a:off x="3643887" y="4331422"/>
                <a:ext cx="177480" cy="83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5A2F9C-4369-53F5-AEC4-921ED9717A6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35247" y="4322422"/>
                  <a:ext cx="19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EA06C2A-6109-9D4C-F732-AEDF3DA27CF3}"/>
                    </a:ext>
                  </a:extLst>
                </p14:cNvPr>
                <p14:cNvContentPartPr/>
                <p14:nvPr/>
              </p14:nvContentPartPr>
              <p14:xfrm>
                <a:off x="3728487" y="4392982"/>
                <a:ext cx="131040" cy="91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EA06C2A-6109-9D4C-F732-AEDF3DA27CF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19847" y="4383982"/>
                  <a:ext cx="148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B21295A-87ED-5B2E-B576-0B76703073B6}"/>
                    </a:ext>
                  </a:extLst>
                </p14:cNvPr>
                <p14:cNvContentPartPr/>
                <p14:nvPr/>
              </p14:nvContentPartPr>
              <p14:xfrm>
                <a:off x="3923607" y="4288222"/>
                <a:ext cx="94680" cy="129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B21295A-87ED-5B2E-B576-0B76703073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14967" y="4279582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8FE21E3-046A-2FFA-0A3E-B7F10E3B25D3}"/>
                    </a:ext>
                  </a:extLst>
                </p14:cNvPr>
                <p14:cNvContentPartPr/>
                <p14:nvPr/>
              </p14:nvContentPartPr>
              <p14:xfrm>
                <a:off x="4078767" y="4319542"/>
                <a:ext cx="104400" cy="84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8FE21E3-046A-2FFA-0A3E-B7F10E3B25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70127" y="4310902"/>
                  <a:ext cx="12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3DEE8F1-AD18-2696-B960-1E042508C58D}"/>
                    </a:ext>
                  </a:extLst>
                </p14:cNvPr>
                <p14:cNvContentPartPr/>
                <p14:nvPr/>
              </p14:nvContentPartPr>
              <p14:xfrm>
                <a:off x="4308087" y="4321702"/>
                <a:ext cx="159120" cy="34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3DEE8F1-AD18-2696-B960-1E042508C5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99447" y="4313062"/>
                  <a:ext cx="176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8391D9C-045A-CD97-2A3B-F1ECC77B8C99}"/>
                    </a:ext>
                  </a:extLst>
                </p14:cNvPr>
                <p14:cNvContentPartPr/>
                <p14:nvPr/>
              </p14:nvContentPartPr>
              <p14:xfrm>
                <a:off x="4427247" y="4274902"/>
                <a:ext cx="86040" cy="128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8391D9C-045A-CD97-2A3B-F1ECC77B8C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18607" y="4265902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89AA01E-576A-37E7-1C31-FE021AA81BCD}"/>
                    </a:ext>
                  </a:extLst>
                </p14:cNvPr>
                <p14:cNvContentPartPr/>
                <p14:nvPr/>
              </p14:nvContentPartPr>
              <p14:xfrm>
                <a:off x="4658727" y="4168342"/>
                <a:ext cx="101160" cy="195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89AA01E-576A-37E7-1C31-FE021AA81B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49727" y="4159342"/>
                  <a:ext cx="118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D3BA9E9-FFE7-4183-C9EC-805E24B05BB1}"/>
                    </a:ext>
                  </a:extLst>
                </p14:cNvPr>
                <p14:cNvContentPartPr/>
                <p14:nvPr/>
              </p14:nvContentPartPr>
              <p14:xfrm>
                <a:off x="4781487" y="4155022"/>
                <a:ext cx="279000" cy="173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D3BA9E9-FFE7-4183-C9EC-805E24B05B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72847" y="4146382"/>
                  <a:ext cx="296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83CE90C-6B9B-2338-EA45-66BC9ED2638F}"/>
                    </a:ext>
                  </a:extLst>
                </p14:cNvPr>
                <p14:cNvContentPartPr/>
                <p14:nvPr/>
              </p14:nvContentPartPr>
              <p14:xfrm>
                <a:off x="5116647" y="4143502"/>
                <a:ext cx="106200" cy="120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83CE90C-6B9B-2338-EA45-66BC9ED263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07647" y="4134502"/>
                  <a:ext cx="12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F2C3669-B8E7-6F3C-1A01-D23866195860}"/>
                    </a:ext>
                  </a:extLst>
                </p14:cNvPr>
                <p14:cNvContentPartPr/>
                <p14:nvPr/>
              </p14:nvContentPartPr>
              <p14:xfrm>
                <a:off x="5260287" y="4177702"/>
                <a:ext cx="109800" cy="57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F2C3669-B8E7-6F3C-1A01-D2386619586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51287" y="4169062"/>
                  <a:ext cx="127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5A4144-55FE-8A03-E46F-389C14123A7A}"/>
                    </a:ext>
                  </a:extLst>
                </p14:cNvPr>
                <p14:cNvContentPartPr/>
                <p14:nvPr/>
              </p14:nvContentPartPr>
              <p14:xfrm>
                <a:off x="5419767" y="4081222"/>
                <a:ext cx="152640" cy="136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5A4144-55FE-8A03-E46F-389C14123A7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10767" y="4072222"/>
                  <a:ext cx="170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828F747-9F7F-A3F8-EBF6-C10A82714BEB}"/>
                    </a:ext>
                  </a:extLst>
                </p14:cNvPr>
                <p14:cNvContentPartPr/>
                <p14:nvPr/>
              </p14:nvContentPartPr>
              <p14:xfrm>
                <a:off x="5632527" y="4155022"/>
                <a:ext cx="96840" cy="58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828F747-9F7F-A3F8-EBF6-C10A82714B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23527" y="4146382"/>
                  <a:ext cx="11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72DD61D-E5B4-A136-F23D-9DC463BBA77F}"/>
                    </a:ext>
                  </a:extLst>
                </p14:cNvPr>
                <p14:cNvContentPartPr/>
                <p14:nvPr/>
              </p14:nvContentPartPr>
              <p14:xfrm>
                <a:off x="5763567" y="4141342"/>
                <a:ext cx="329400" cy="74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72DD61D-E5B4-A136-F23D-9DC463BBA77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54567" y="4132342"/>
                  <a:ext cx="347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752F31D-9E5B-C7C2-BCAC-A669F91D4C33}"/>
                    </a:ext>
                  </a:extLst>
                </p14:cNvPr>
                <p14:cNvContentPartPr/>
                <p14:nvPr/>
              </p14:nvContentPartPr>
              <p14:xfrm>
                <a:off x="6142287" y="4062502"/>
                <a:ext cx="179280" cy="124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752F31D-9E5B-C7C2-BCAC-A669F91D4C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133647" y="4053502"/>
                  <a:ext cx="19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32E566-55D8-733B-64AD-366046A0C79A}"/>
                    </a:ext>
                  </a:extLst>
                </p14:cNvPr>
                <p14:cNvContentPartPr/>
                <p14:nvPr/>
              </p14:nvContentPartPr>
              <p14:xfrm>
                <a:off x="6380967" y="4048462"/>
                <a:ext cx="268920" cy="137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32E566-55D8-733B-64AD-366046A0C79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72327" y="4039462"/>
                  <a:ext cx="286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891272-1790-8A93-F399-6DFBA1924CBB}"/>
                    </a:ext>
                  </a:extLst>
                </p14:cNvPr>
                <p14:cNvContentPartPr/>
                <p14:nvPr/>
              </p14:nvContentPartPr>
              <p14:xfrm>
                <a:off x="6658887" y="3995542"/>
                <a:ext cx="206640" cy="174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891272-1790-8A93-F399-6DFBA1924CB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50247" y="3986902"/>
                  <a:ext cx="22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29B8C00-3FD9-97CB-9D42-75DA012E0315}"/>
                    </a:ext>
                  </a:extLst>
                </p14:cNvPr>
                <p14:cNvContentPartPr/>
                <p14:nvPr/>
              </p14:nvContentPartPr>
              <p14:xfrm>
                <a:off x="6854007" y="3964222"/>
                <a:ext cx="16200" cy="15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29B8C00-3FD9-97CB-9D42-75DA012E03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45007" y="3955222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02CC434-A37F-92BF-5A9F-6DCD3FE69FBD}"/>
                    </a:ext>
                  </a:extLst>
                </p14:cNvPr>
                <p14:cNvContentPartPr/>
                <p14:nvPr/>
              </p14:nvContentPartPr>
              <p14:xfrm>
                <a:off x="6883167" y="3955582"/>
                <a:ext cx="298080" cy="408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02CC434-A37F-92BF-5A9F-6DCD3FE69FB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874527" y="3946582"/>
                  <a:ext cx="315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B5D5EE2-F0D7-84A7-8F2D-EA89A25439BF}"/>
                    </a:ext>
                  </a:extLst>
                </p14:cNvPr>
                <p14:cNvContentPartPr/>
                <p14:nvPr/>
              </p14:nvContentPartPr>
              <p14:xfrm>
                <a:off x="809607" y="4836502"/>
                <a:ext cx="153360" cy="290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B5D5EE2-F0D7-84A7-8F2D-EA89A25439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967" y="4827862"/>
                  <a:ext cx="171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91F70F2-1CD5-2FA1-AA6B-5557F04DEF03}"/>
                    </a:ext>
                  </a:extLst>
                </p14:cNvPr>
                <p14:cNvContentPartPr/>
                <p14:nvPr/>
              </p14:nvContentPartPr>
              <p14:xfrm>
                <a:off x="781887" y="4934062"/>
                <a:ext cx="266040" cy="26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91F70F2-1CD5-2FA1-AA6B-5557F04DEF0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2887" y="4925422"/>
                  <a:ext cx="28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2746D0B-A63D-0F5F-F14D-41E9D9AB8207}"/>
                    </a:ext>
                  </a:extLst>
                </p14:cNvPr>
                <p14:cNvContentPartPr/>
                <p14:nvPr/>
              </p14:nvContentPartPr>
              <p14:xfrm>
                <a:off x="1070247" y="4974022"/>
                <a:ext cx="187200" cy="78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2746D0B-A63D-0F5F-F14D-41E9D9AB820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1607" y="4965022"/>
                  <a:ext cx="20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8F737F-615A-0EA2-58D9-B7BE70B3F593}"/>
                    </a:ext>
                  </a:extLst>
                </p14:cNvPr>
                <p14:cNvContentPartPr/>
                <p14:nvPr/>
              </p14:nvContentPartPr>
              <p14:xfrm>
                <a:off x="1495407" y="4769182"/>
                <a:ext cx="136440" cy="145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8F737F-615A-0EA2-58D9-B7BE70B3F59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86407" y="4760182"/>
                  <a:ext cx="154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343E17E-B34F-3BB8-0647-368BBE2FE68F}"/>
                    </a:ext>
                  </a:extLst>
                </p14:cNvPr>
                <p14:cNvContentPartPr/>
                <p14:nvPr/>
              </p14:nvContentPartPr>
              <p14:xfrm>
                <a:off x="1490367" y="4801942"/>
                <a:ext cx="162720" cy="74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343E17E-B34F-3BB8-0647-368BBE2FE68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81367" y="4793302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082DAFE-228C-F5F8-9075-BAB0BFB8A989}"/>
                    </a:ext>
                  </a:extLst>
                </p14:cNvPr>
                <p14:cNvContentPartPr/>
                <p14:nvPr/>
              </p14:nvContentPartPr>
              <p14:xfrm>
                <a:off x="1460487" y="4697902"/>
                <a:ext cx="198000" cy="30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082DAFE-228C-F5F8-9075-BAB0BFB8A98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51487" y="4688902"/>
                  <a:ext cx="21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C22634B-E38B-9CAA-AD98-9EE7FBA24C6C}"/>
                    </a:ext>
                  </a:extLst>
                </p14:cNvPr>
                <p14:cNvContentPartPr/>
                <p14:nvPr/>
              </p14:nvContentPartPr>
              <p14:xfrm>
                <a:off x="1830207" y="4794742"/>
                <a:ext cx="122040" cy="14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C22634B-E38B-9CAA-AD98-9EE7FBA24C6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821567" y="4786102"/>
                  <a:ext cx="13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632FD4-43E3-E5F3-B514-B80F909D96EA}"/>
                    </a:ext>
                  </a:extLst>
                </p14:cNvPr>
                <p14:cNvContentPartPr/>
                <p14:nvPr/>
              </p14:nvContentPartPr>
              <p14:xfrm>
                <a:off x="1965927" y="4752622"/>
                <a:ext cx="286560" cy="200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632FD4-43E3-E5F3-B514-B80F909D96E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57287" y="4743622"/>
                  <a:ext cx="30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289946A-3D1F-8AEC-0F53-672247DFE522}"/>
                    </a:ext>
                  </a:extLst>
                </p14:cNvPr>
                <p14:cNvContentPartPr/>
                <p14:nvPr/>
              </p14:nvContentPartPr>
              <p14:xfrm>
                <a:off x="2276247" y="4783942"/>
                <a:ext cx="100800" cy="84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289946A-3D1F-8AEC-0F53-672247DFE52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67247" y="4775302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ECCB570-7734-0BA8-366F-F4F96BDF718A}"/>
                    </a:ext>
                  </a:extLst>
                </p14:cNvPr>
                <p14:cNvContentPartPr/>
                <p14:nvPr/>
              </p14:nvContentPartPr>
              <p14:xfrm>
                <a:off x="1435647" y="4951342"/>
                <a:ext cx="983880" cy="56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ECCB570-7734-0BA8-366F-F4F96BDF71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26647" y="4942702"/>
                  <a:ext cx="100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3B2834-86FF-F93D-64A5-F66F16766E37}"/>
                    </a:ext>
                  </a:extLst>
                </p14:cNvPr>
                <p14:cNvContentPartPr/>
                <p14:nvPr/>
              </p14:nvContentPartPr>
              <p14:xfrm>
                <a:off x="1718247" y="5122702"/>
                <a:ext cx="159120" cy="192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3B2834-86FF-F93D-64A5-F66F16766E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09607" y="5114062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98859CF-6C8A-659C-6D52-3F84950DFAD2}"/>
                    </a:ext>
                  </a:extLst>
                </p14:cNvPr>
                <p14:cNvContentPartPr/>
                <p14:nvPr/>
              </p14:nvContentPartPr>
              <p14:xfrm>
                <a:off x="1682247" y="5038822"/>
                <a:ext cx="201960" cy="155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98859CF-6C8A-659C-6D52-3F84950DFA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673607" y="5029822"/>
                  <a:ext cx="21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1ABA89F-55AB-9873-658A-974C431F07DD}"/>
                    </a:ext>
                  </a:extLst>
                </p14:cNvPr>
                <p14:cNvContentPartPr/>
                <p14:nvPr/>
              </p14:nvContentPartPr>
              <p14:xfrm>
                <a:off x="2556687" y="4733182"/>
                <a:ext cx="385200" cy="305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1ABA89F-55AB-9873-658A-974C431F07D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48047" y="4724182"/>
                  <a:ext cx="40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F3C573D-F758-55A2-3134-A98D41A4256B}"/>
                    </a:ext>
                  </a:extLst>
                </p14:cNvPr>
                <p14:cNvContentPartPr/>
                <p14:nvPr/>
              </p14:nvContentPartPr>
              <p14:xfrm>
                <a:off x="2738487" y="4841542"/>
                <a:ext cx="88560" cy="156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F3C573D-F758-55A2-3134-A98D41A425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29487" y="4832542"/>
                  <a:ext cx="106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7FD692-F919-ED60-FC78-63D0DA1AE28C}"/>
                    </a:ext>
                  </a:extLst>
                </p14:cNvPr>
                <p14:cNvContentPartPr/>
                <p14:nvPr/>
              </p14:nvContentPartPr>
              <p14:xfrm>
                <a:off x="3045927" y="4903822"/>
                <a:ext cx="145800" cy="11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7FD692-F919-ED60-FC78-63D0DA1AE28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37287" y="4894822"/>
                  <a:ext cx="163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D4109A5-4086-83AB-EEF5-9728911F2BDA}"/>
                    </a:ext>
                  </a:extLst>
                </p14:cNvPr>
                <p14:cNvContentPartPr/>
                <p14:nvPr/>
              </p14:nvContentPartPr>
              <p14:xfrm>
                <a:off x="3067527" y="4967182"/>
                <a:ext cx="146880" cy="37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D4109A5-4086-83AB-EEF5-9728911F2BD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8887" y="4958542"/>
                  <a:ext cx="164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3956AF5-4DE8-42DA-62D4-7524A2CE532C}"/>
                    </a:ext>
                  </a:extLst>
                </p14:cNvPr>
                <p14:cNvContentPartPr/>
                <p14:nvPr/>
              </p14:nvContentPartPr>
              <p14:xfrm>
                <a:off x="3539847" y="4656142"/>
                <a:ext cx="98280" cy="18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3956AF5-4DE8-42DA-62D4-7524A2CE53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31207" y="4647142"/>
                  <a:ext cx="11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AE36D5-6501-FD31-46BB-973A5BD23521}"/>
                    </a:ext>
                  </a:extLst>
                </p14:cNvPr>
                <p14:cNvContentPartPr/>
                <p14:nvPr/>
              </p14:nvContentPartPr>
              <p14:xfrm>
                <a:off x="3738207" y="4801582"/>
                <a:ext cx="11520" cy="88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AE36D5-6501-FD31-46BB-973A5BD2352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29207" y="4792942"/>
                  <a:ext cx="2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2C1C02B-204D-13A3-3657-915E59B2F7C1}"/>
                    </a:ext>
                  </a:extLst>
                </p14:cNvPr>
                <p14:cNvContentPartPr/>
                <p14:nvPr/>
              </p14:nvContentPartPr>
              <p14:xfrm>
                <a:off x="3795087" y="4646422"/>
                <a:ext cx="120960" cy="194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2C1C02B-204D-13A3-3657-915E59B2F7C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86087" y="4637782"/>
                  <a:ext cx="13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DE9967A-5F8A-18F9-1263-20850272151D}"/>
                    </a:ext>
                  </a:extLst>
                </p14:cNvPr>
                <p14:cNvContentPartPr/>
                <p14:nvPr/>
              </p14:nvContentPartPr>
              <p14:xfrm>
                <a:off x="3959607" y="4625542"/>
                <a:ext cx="98640" cy="200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DE9967A-5F8A-18F9-1263-20850272151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50607" y="4616902"/>
                  <a:ext cx="116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D639C04-9660-5544-B76C-1F606E7B105C}"/>
                    </a:ext>
                  </a:extLst>
                </p14:cNvPr>
                <p14:cNvContentPartPr/>
                <p14:nvPr/>
              </p14:nvContentPartPr>
              <p14:xfrm>
                <a:off x="4004607" y="4611142"/>
                <a:ext cx="122040" cy="10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D639C04-9660-5544-B76C-1F606E7B105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95967" y="4602502"/>
                  <a:ext cx="13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1D08BE4-544C-4228-0CB0-60FDBE9E10AB}"/>
                    </a:ext>
                  </a:extLst>
                </p14:cNvPr>
                <p14:cNvContentPartPr/>
                <p14:nvPr/>
              </p14:nvContentPartPr>
              <p14:xfrm>
                <a:off x="4151847" y="4720942"/>
                <a:ext cx="139320" cy="23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1D08BE4-544C-4228-0CB0-60FDBE9E10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42847" y="4712302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E95726A-CBBF-A11C-4F1F-E643ECEFED9A}"/>
                    </a:ext>
                  </a:extLst>
                </p14:cNvPr>
                <p14:cNvContentPartPr/>
                <p14:nvPr/>
              </p14:nvContentPartPr>
              <p14:xfrm>
                <a:off x="4404927" y="4626622"/>
                <a:ext cx="112680" cy="151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E95726A-CBBF-A11C-4F1F-E643ECEFED9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96287" y="4617622"/>
                  <a:ext cx="13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F139126-A2E1-0332-A9C9-A8DCDBD220BE}"/>
                    </a:ext>
                  </a:extLst>
                </p14:cNvPr>
                <p14:cNvContentPartPr/>
                <p14:nvPr/>
              </p14:nvContentPartPr>
              <p14:xfrm>
                <a:off x="4605807" y="4606462"/>
                <a:ext cx="91800" cy="127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F139126-A2E1-0332-A9C9-A8DCDBD220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7167" y="4597822"/>
                  <a:ext cx="10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C4A370D-1C3E-F7DC-95D6-DBDB230EBD46}"/>
                    </a:ext>
                  </a:extLst>
                </p14:cNvPr>
                <p14:cNvContentPartPr/>
                <p14:nvPr/>
              </p14:nvContentPartPr>
              <p14:xfrm>
                <a:off x="3504567" y="4841542"/>
                <a:ext cx="1253880" cy="98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C4A370D-1C3E-F7DC-95D6-DBDB230EBD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95927" y="4832902"/>
                  <a:ext cx="127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811F104-2ECD-6984-A8AB-75869BCA8392}"/>
                    </a:ext>
                  </a:extLst>
                </p14:cNvPr>
                <p14:cNvContentPartPr/>
                <p14:nvPr/>
              </p14:nvContentPartPr>
              <p14:xfrm>
                <a:off x="3866727" y="5022262"/>
                <a:ext cx="121680" cy="92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811F104-2ECD-6984-A8AB-75869BCA839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58087" y="5013622"/>
                  <a:ext cx="139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C9C355C-B906-CF99-93DB-EAFB81BFAD71}"/>
                    </a:ext>
                  </a:extLst>
                </p14:cNvPr>
                <p14:cNvContentPartPr/>
                <p14:nvPr/>
              </p14:nvContentPartPr>
              <p14:xfrm>
                <a:off x="4031967" y="5095702"/>
                <a:ext cx="6480" cy="89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C9C355C-B906-CF99-93DB-EAFB81BFAD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23327" y="5086702"/>
                  <a:ext cx="2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114484A-991D-F06D-6846-065A1DBC20CA}"/>
                    </a:ext>
                  </a:extLst>
                </p14:cNvPr>
                <p14:cNvContentPartPr/>
                <p14:nvPr/>
              </p14:nvContentPartPr>
              <p14:xfrm>
                <a:off x="4115487" y="4966822"/>
                <a:ext cx="101160" cy="175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114484A-991D-F06D-6846-065A1DBC20C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06487" y="4957822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5BA6C0E-945E-8D1B-E712-117D8BE20A8E}"/>
                    </a:ext>
                  </a:extLst>
                </p14:cNvPr>
                <p14:cNvContentPartPr/>
                <p14:nvPr/>
              </p14:nvContentPartPr>
              <p14:xfrm>
                <a:off x="4124847" y="5059702"/>
                <a:ext cx="100440" cy="9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5BA6C0E-945E-8D1B-E712-117D8BE20A8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6207" y="5050702"/>
                  <a:ext cx="11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91164E9-FA7E-07AA-043E-B3B07BB41BD3}"/>
                    </a:ext>
                  </a:extLst>
                </p14:cNvPr>
                <p14:cNvContentPartPr/>
                <p14:nvPr/>
              </p14:nvContentPartPr>
              <p14:xfrm>
                <a:off x="4251927" y="4970422"/>
                <a:ext cx="123120" cy="153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91164E9-FA7E-07AA-043E-B3B07BB41BD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242927" y="4961422"/>
                  <a:ext cx="14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48CE46D-1FED-5394-4EEC-C01355F17F61}"/>
                    </a:ext>
                  </a:extLst>
                </p14:cNvPr>
                <p14:cNvContentPartPr/>
                <p14:nvPr/>
              </p14:nvContentPartPr>
              <p14:xfrm>
                <a:off x="4923687" y="4640302"/>
                <a:ext cx="512280" cy="248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48CE46D-1FED-5394-4EEC-C01355F17F6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914687" y="4631662"/>
                  <a:ext cx="52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522666F-0049-BB8A-D66E-DB48686035EB}"/>
                    </a:ext>
                  </a:extLst>
                </p14:cNvPr>
                <p14:cNvContentPartPr/>
                <p14:nvPr/>
              </p14:nvContentPartPr>
              <p14:xfrm>
                <a:off x="5055087" y="4732102"/>
                <a:ext cx="93600" cy="131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522666F-0049-BB8A-D66E-DB48686035E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046447" y="4723102"/>
                  <a:ext cx="111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421EB38-69BA-CF6A-49B4-F771C2F06644}"/>
                    </a:ext>
                  </a:extLst>
                </p14:cNvPr>
                <p14:cNvContentPartPr/>
                <p14:nvPr/>
              </p14:nvContentPartPr>
              <p14:xfrm>
                <a:off x="5164887" y="4765582"/>
                <a:ext cx="65520" cy="75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421EB38-69BA-CF6A-49B4-F771C2F0664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56247" y="4756582"/>
                  <a:ext cx="83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A26925D-BA08-DEFD-E2B3-F554E811899F}"/>
                    </a:ext>
                  </a:extLst>
                </p14:cNvPr>
                <p14:cNvContentPartPr/>
                <p14:nvPr/>
              </p14:nvContentPartPr>
              <p14:xfrm>
                <a:off x="5252007" y="4758382"/>
                <a:ext cx="72000" cy="84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A26925D-BA08-DEFD-E2B3-F554E811899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43007" y="4749382"/>
                  <a:ext cx="89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156E601-9D58-FE3D-16C0-78BBFA9E3FD6}"/>
                    </a:ext>
                  </a:extLst>
                </p14:cNvPr>
                <p14:cNvContentPartPr/>
                <p14:nvPr/>
              </p14:nvContentPartPr>
              <p14:xfrm>
                <a:off x="5618487" y="4689262"/>
                <a:ext cx="171360" cy="90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156E601-9D58-FE3D-16C0-78BBFA9E3FD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09487" y="4680262"/>
                  <a:ext cx="18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B90D2A6-03B2-9AA2-6A0D-AA5C66F001D2}"/>
                    </a:ext>
                  </a:extLst>
                </p14:cNvPr>
                <p14:cNvContentPartPr/>
                <p14:nvPr/>
              </p14:nvContentPartPr>
              <p14:xfrm>
                <a:off x="5643327" y="4811302"/>
                <a:ext cx="166680" cy="57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B90D2A6-03B2-9AA2-6A0D-AA5C66F001D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34687" y="4802662"/>
                  <a:ext cx="184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9065CA6-70AA-CB4B-35D4-F5473422C4D5}"/>
                    </a:ext>
                  </a:extLst>
                </p14:cNvPr>
                <p14:cNvContentPartPr/>
                <p14:nvPr/>
              </p14:nvContentPartPr>
              <p14:xfrm>
                <a:off x="5912247" y="4769182"/>
                <a:ext cx="126360" cy="29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9065CA6-70AA-CB4B-35D4-F5473422C4D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03607" y="4760182"/>
                  <a:ext cx="14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6B2AB0B-F73A-F356-7221-A43B265CE84C}"/>
                    </a:ext>
                  </a:extLst>
                </p14:cNvPr>
                <p14:cNvContentPartPr/>
                <p14:nvPr/>
              </p14:nvContentPartPr>
              <p14:xfrm>
                <a:off x="6105567" y="4632382"/>
                <a:ext cx="143640" cy="234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6B2AB0B-F73A-F356-7221-A43B265CE84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96927" y="4623382"/>
                  <a:ext cx="161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666D6-CA19-6C3C-C85C-2FBA06F3AEC6}"/>
                    </a:ext>
                  </a:extLst>
                </p14:cNvPr>
                <p14:cNvContentPartPr/>
                <p14:nvPr/>
              </p14:nvContentPartPr>
              <p14:xfrm>
                <a:off x="4056087" y="5430142"/>
                <a:ext cx="201960" cy="149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666D6-CA19-6C3C-C85C-2FBA06F3AEC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47447" y="5421502"/>
                  <a:ext cx="21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0D32631-61B8-3A45-A727-29CF82AF92E9}"/>
                    </a:ext>
                  </a:extLst>
                </p14:cNvPr>
                <p14:cNvContentPartPr/>
                <p14:nvPr/>
              </p14:nvContentPartPr>
              <p14:xfrm>
                <a:off x="4389447" y="5472622"/>
                <a:ext cx="124200" cy="19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0D32631-61B8-3A45-A727-29CF82AF92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80807" y="5463982"/>
                  <a:ext cx="14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B0FD136-C562-FCE8-2C1F-3EB47B820E4F}"/>
                    </a:ext>
                  </a:extLst>
                </p14:cNvPr>
                <p14:cNvContentPartPr/>
                <p14:nvPr/>
              </p14:nvContentPartPr>
              <p14:xfrm>
                <a:off x="4426167" y="5544622"/>
                <a:ext cx="93600" cy="12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B0FD136-C562-FCE8-2C1F-3EB47B820E4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17527" y="5535622"/>
                  <a:ext cx="11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650C7D3-2852-0071-8605-480E276431B6}"/>
                    </a:ext>
                  </a:extLst>
                </p14:cNvPr>
                <p14:cNvContentPartPr/>
                <p14:nvPr/>
              </p14:nvContentPartPr>
              <p14:xfrm>
                <a:off x="4708407" y="5373622"/>
                <a:ext cx="142200" cy="165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650C7D3-2852-0071-8605-480E276431B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699407" y="5364622"/>
                  <a:ext cx="15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815CBA-7816-AADC-7578-C9F3E895DC9F}"/>
                    </a:ext>
                  </a:extLst>
                </p14:cNvPr>
                <p14:cNvContentPartPr/>
                <p14:nvPr/>
              </p14:nvContentPartPr>
              <p14:xfrm>
                <a:off x="4909287" y="5375422"/>
                <a:ext cx="124200" cy="156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815CBA-7816-AADC-7578-C9F3E895DC9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00647" y="5366422"/>
                  <a:ext cx="14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52C7DDE-2E7F-A236-A19A-DD4284FA4A54}"/>
                    </a:ext>
                  </a:extLst>
                </p14:cNvPr>
                <p14:cNvContentPartPr/>
                <p14:nvPr/>
              </p14:nvContentPartPr>
              <p14:xfrm>
                <a:off x="5151927" y="5348422"/>
                <a:ext cx="88200" cy="158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52C7DDE-2E7F-A236-A19A-DD4284FA4A5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42927" y="5339422"/>
                  <a:ext cx="105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7F642E2-989B-87FF-91D9-ED2CED241CA7}"/>
                    </a:ext>
                  </a:extLst>
                </p14:cNvPr>
                <p14:cNvContentPartPr/>
                <p14:nvPr/>
              </p14:nvContentPartPr>
              <p14:xfrm>
                <a:off x="5075967" y="5273182"/>
                <a:ext cx="100080" cy="84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7F642E2-989B-87FF-91D9-ED2CED241CA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67327" y="5264542"/>
                  <a:ext cx="11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248FFA7-9446-3A03-049C-05A8859FC456}"/>
                    </a:ext>
                  </a:extLst>
                </p14:cNvPr>
                <p14:cNvContentPartPr/>
                <p14:nvPr/>
              </p14:nvContentPartPr>
              <p14:xfrm>
                <a:off x="5237967" y="5422942"/>
                <a:ext cx="86760" cy="94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248FFA7-9446-3A03-049C-05A8859FC45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229327" y="5413942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ACF1D7E-6C62-4BE8-014A-148E84B69DC1}"/>
                    </a:ext>
                  </a:extLst>
                </p14:cNvPr>
                <p14:cNvContentPartPr/>
                <p14:nvPr/>
              </p14:nvContentPartPr>
              <p14:xfrm>
                <a:off x="5569167" y="4438342"/>
                <a:ext cx="937800" cy="714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ACF1D7E-6C62-4BE8-014A-148E84B69DC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60527" y="4429702"/>
                  <a:ext cx="955440" cy="73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8E38FEA-B9B9-A756-5151-39E29F2317CF}"/>
                  </a:ext>
                </a:extLst>
              </p14:cNvPr>
              <p14:cNvContentPartPr/>
              <p14:nvPr/>
            </p14:nvContentPartPr>
            <p14:xfrm>
              <a:off x="5489607" y="4419982"/>
              <a:ext cx="1081800" cy="7534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8E38FEA-B9B9-A756-5151-39E29F2317CF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480967" y="4410982"/>
                <a:ext cx="109944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04BD503-E2F5-5DEA-742B-A39B0A7C756A}"/>
                  </a:ext>
                </a:extLst>
              </p14:cNvPr>
              <p14:cNvContentPartPr/>
              <p14:nvPr/>
            </p14:nvContentPartPr>
            <p14:xfrm>
              <a:off x="8630607" y="2715382"/>
              <a:ext cx="118440" cy="7405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04BD503-E2F5-5DEA-742B-A39B0A7C756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621607" y="2706382"/>
                <a:ext cx="136080" cy="75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6E1AC108-233A-6044-EA69-EE92B652F53C}"/>
              </a:ext>
            </a:extLst>
          </p:cNvPr>
          <p:cNvGrpSpPr/>
          <p:nvPr/>
        </p:nvGrpSpPr>
        <p:grpSpPr>
          <a:xfrm>
            <a:off x="8266287" y="2518102"/>
            <a:ext cx="624960" cy="311400"/>
            <a:chOff x="8266287" y="2518102"/>
            <a:chExt cx="6249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1D1942E-B6AF-CBF4-A39E-3E2346AD3D2D}"/>
                    </a:ext>
                  </a:extLst>
                </p14:cNvPr>
                <p14:cNvContentPartPr/>
                <p14:nvPr/>
              </p14:nvContentPartPr>
              <p14:xfrm>
                <a:off x="8266287" y="2580382"/>
                <a:ext cx="221040" cy="249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1D1942E-B6AF-CBF4-A39E-3E2346AD3D2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257647" y="2571742"/>
                  <a:ext cx="238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AC0BF84-43FA-F857-6873-5031C8493611}"/>
                    </a:ext>
                  </a:extLst>
                </p14:cNvPr>
                <p14:cNvContentPartPr/>
                <p14:nvPr/>
              </p14:nvContentPartPr>
              <p14:xfrm>
                <a:off x="8279607" y="2640862"/>
                <a:ext cx="128160" cy="70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AC0BF84-43FA-F857-6873-5031C84936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270967" y="2631862"/>
                  <a:ext cx="14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99114EB-2EA9-0EB1-4584-B8A26677D005}"/>
                    </a:ext>
                  </a:extLst>
                </p14:cNvPr>
                <p14:cNvContentPartPr/>
                <p14:nvPr/>
              </p14:nvContentPartPr>
              <p14:xfrm>
                <a:off x="8470047" y="2607022"/>
                <a:ext cx="99360" cy="144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99114EB-2EA9-0EB1-4584-B8A26677D00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461047" y="2598022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19E77CB-5FFD-7A2A-8401-CACAB863A438}"/>
                    </a:ext>
                  </a:extLst>
                </p14:cNvPr>
                <p14:cNvContentPartPr/>
                <p14:nvPr/>
              </p14:nvContentPartPr>
              <p14:xfrm>
                <a:off x="8581287" y="2573902"/>
                <a:ext cx="184680" cy="135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19E77CB-5FFD-7A2A-8401-CACAB863A43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572647" y="2565262"/>
                  <a:ext cx="20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4DC3FA1-5EFE-44C7-D47A-EA45DFEE34B0}"/>
                    </a:ext>
                  </a:extLst>
                </p14:cNvPr>
                <p14:cNvContentPartPr/>
                <p14:nvPr/>
              </p14:nvContentPartPr>
              <p14:xfrm>
                <a:off x="8780727" y="2518102"/>
                <a:ext cx="110520" cy="205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4DC3FA1-5EFE-44C7-D47A-EA45DFEE34B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72087" y="2509462"/>
                  <a:ext cx="128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8ECDB0FB-E945-3975-FA97-FD2843A01AE5}"/>
              </a:ext>
            </a:extLst>
          </p:cNvPr>
          <p:cNvGrpSpPr/>
          <p:nvPr/>
        </p:nvGrpSpPr>
        <p:grpSpPr>
          <a:xfrm>
            <a:off x="8831847" y="1879462"/>
            <a:ext cx="550080" cy="545400"/>
            <a:chOff x="8831847" y="1879462"/>
            <a:chExt cx="55008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7C54DD8-8F49-2490-EA7B-5BBF92E4120C}"/>
                    </a:ext>
                  </a:extLst>
                </p14:cNvPr>
                <p14:cNvContentPartPr/>
                <p14:nvPr/>
              </p14:nvContentPartPr>
              <p14:xfrm>
                <a:off x="8831847" y="2215342"/>
                <a:ext cx="151200" cy="171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7C54DD8-8F49-2490-EA7B-5BBF92E4120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22847" y="2206342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213501F-06C1-18EB-C4AB-F64E1B1381E1}"/>
                    </a:ext>
                  </a:extLst>
                </p14:cNvPr>
                <p14:cNvContentPartPr/>
                <p14:nvPr/>
              </p14:nvContentPartPr>
              <p14:xfrm>
                <a:off x="8890527" y="2248102"/>
                <a:ext cx="128160" cy="176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213501F-06C1-18EB-C4AB-F64E1B1381E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81887" y="2239102"/>
                  <a:ext cx="145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CDE1AD-F9F4-65AE-0B8A-978485211753}"/>
                    </a:ext>
                  </a:extLst>
                </p14:cNvPr>
                <p14:cNvContentPartPr/>
                <p14:nvPr/>
              </p14:nvContentPartPr>
              <p14:xfrm>
                <a:off x="9075207" y="2022742"/>
                <a:ext cx="119520" cy="126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CDE1AD-F9F4-65AE-0B8A-97848521175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66567" y="2013742"/>
                  <a:ext cx="13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EE9C4A8-0536-EC8B-F06D-0BCDA33E4679}"/>
                    </a:ext>
                  </a:extLst>
                </p14:cNvPr>
                <p14:cNvContentPartPr/>
                <p14:nvPr/>
              </p14:nvContentPartPr>
              <p14:xfrm>
                <a:off x="9186087" y="1879462"/>
                <a:ext cx="195840" cy="161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EE9C4A8-0536-EC8B-F06D-0BCDA33E467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77447" y="1870822"/>
                  <a:ext cx="21348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1EB27A5-7002-D4E5-7B61-0E25AB974395}"/>
                  </a:ext>
                </a:extLst>
              </p14:cNvPr>
              <p14:cNvContentPartPr/>
              <p14:nvPr/>
            </p14:nvContentPartPr>
            <p14:xfrm>
              <a:off x="6104127" y="5517982"/>
              <a:ext cx="194760" cy="2142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1EB27A5-7002-D4E5-7B61-0E25AB97439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095127" y="5509342"/>
                <a:ext cx="21240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37638B19-3372-8D43-4298-599008B9654E}"/>
              </a:ext>
            </a:extLst>
          </p:cNvPr>
          <p:cNvGrpSpPr/>
          <p:nvPr/>
        </p:nvGrpSpPr>
        <p:grpSpPr>
          <a:xfrm>
            <a:off x="5121687" y="5040982"/>
            <a:ext cx="3394440" cy="1347120"/>
            <a:chOff x="5121687" y="5040982"/>
            <a:chExt cx="3394440" cy="13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43012A3-3326-E8CC-78B0-7FBA156C32F3}"/>
                    </a:ext>
                  </a:extLst>
                </p14:cNvPr>
                <p14:cNvContentPartPr/>
                <p14:nvPr/>
              </p14:nvContentPartPr>
              <p14:xfrm>
                <a:off x="5121687" y="5892382"/>
                <a:ext cx="203040" cy="64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43012A3-3326-E8CC-78B0-7FBA156C32F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13047" y="5883382"/>
                  <a:ext cx="220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F8948D-5950-1974-59E0-24FF39AADDA3}"/>
                    </a:ext>
                  </a:extLst>
                </p14:cNvPr>
                <p14:cNvContentPartPr/>
                <p14:nvPr/>
              </p14:nvContentPartPr>
              <p14:xfrm>
                <a:off x="5140407" y="5986702"/>
                <a:ext cx="193320" cy="51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F8948D-5950-1974-59E0-24FF39AADD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31407" y="5978062"/>
                  <a:ext cx="210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7DC509F-705C-AB9E-3F34-EF888EFA3B8B}"/>
                    </a:ext>
                  </a:extLst>
                </p14:cNvPr>
                <p14:cNvContentPartPr/>
                <p14:nvPr/>
              </p14:nvContentPartPr>
              <p14:xfrm>
                <a:off x="5336967" y="5798782"/>
                <a:ext cx="162000" cy="273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7DC509F-705C-AB9E-3F34-EF888EFA3B8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28327" y="5790142"/>
                  <a:ext cx="179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F732326-AF1D-9CD0-FC18-3D46813E56C1}"/>
                    </a:ext>
                  </a:extLst>
                </p14:cNvPr>
                <p14:cNvContentPartPr/>
                <p14:nvPr/>
              </p14:nvContentPartPr>
              <p14:xfrm>
                <a:off x="5609847" y="5820022"/>
                <a:ext cx="157680" cy="53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F732326-AF1D-9CD0-FC18-3D46813E56C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01207" y="5811382"/>
                  <a:ext cx="175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5381CAB-D28D-5E7F-00C4-7174A02E8A6B}"/>
                    </a:ext>
                  </a:extLst>
                </p14:cNvPr>
                <p14:cNvContentPartPr/>
                <p14:nvPr/>
              </p14:nvContentPartPr>
              <p14:xfrm>
                <a:off x="5853927" y="5595022"/>
                <a:ext cx="160920" cy="244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5381CAB-D28D-5E7F-00C4-7174A02E8A6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45287" y="5586022"/>
                  <a:ext cx="178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D535DC-10F1-BC12-4B6B-0E0A19894C95}"/>
                    </a:ext>
                  </a:extLst>
                </p14:cNvPr>
                <p14:cNvContentPartPr/>
                <p14:nvPr/>
              </p14:nvContentPartPr>
              <p14:xfrm>
                <a:off x="6390687" y="5534902"/>
                <a:ext cx="107640" cy="40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D535DC-10F1-BC12-4B6B-0E0A19894C9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81687" y="5525902"/>
                  <a:ext cx="12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313E747-C5A8-6057-103E-E02ADBB727E8}"/>
                    </a:ext>
                  </a:extLst>
                </p14:cNvPr>
                <p14:cNvContentPartPr/>
                <p14:nvPr/>
              </p14:nvContentPartPr>
              <p14:xfrm>
                <a:off x="6614607" y="5350222"/>
                <a:ext cx="104040" cy="222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313E747-C5A8-6057-103E-E02ADBB727E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05607" y="5341222"/>
                  <a:ext cx="121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66E58CB-C4FD-B4E9-A273-BED6C99036D5}"/>
                    </a:ext>
                  </a:extLst>
                </p14:cNvPr>
                <p14:cNvContentPartPr/>
                <p14:nvPr/>
              </p14:nvContentPartPr>
              <p14:xfrm>
                <a:off x="6773007" y="5465062"/>
                <a:ext cx="28080" cy="130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66E58CB-C4FD-B4E9-A273-BED6C99036D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764007" y="5456422"/>
                  <a:ext cx="4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C22D2D-4577-A847-8782-6A42EAA496E4}"/>
                    </a:ext>
                  </a:extLst>
                </p14:cNvPr>
                <p14:cNvContentPartPr/>
                <p14:nvPr/>
              </p14:nvContentPartPr>
              <p14:xfrm>
                <a:off x="6844287" y="5267422"/>
                <a:ext cx="132480" cy="2044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C22D2D-4577-A847-8782-6A42EAA496E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835287" y="5258782"/>
                  <a:ext cx="150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FDAC094-1CE6-BD74-9BF6-015F7ACB2972}"/>
                    </a:ext>
                  </a:extLst>
                </p14:cNvPr>
                <p14:cNvContentPartPr/>
                <p14:nvPr/>
              </p14:nvContentPartPr>
              <p14:xfrm>
                <a:off x="6997647" y="5115502"/>
                <a:ext cx="167760" cy="2991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FDAC094-1CE6-BD74-9BF6-015F7ACB297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988647" y="5106862"/>
                  <a:ext cx="185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98A3989-C0B2-0E8A-B6B9-9D8AE3E6E4EE}"/>
                    </a:ext>
                  </a:extLst>
                </p14:cNvPr>
                <p14:cNvContentPartPr/>
                <p14:nvPr/>
              </p14:nvContentPartPr>
              <p14:xfrm>
                <a:off x="5650167" y="6240502"/>
                <a:ext cx="179640" cy="54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98A3989-C0B2-0E8A-B6B9-9D8AE3E6E4E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41167" y="6231502"/>
                  <a:ext cx="197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4080EC9-CD87-80CE-E1C2-C56C0D8C1B85}"/>
                    </a:ext>
                  </a:extLst>
                </p14:cNvPr>
                <p14:cNvContentPartPr/>
                <p14:nvPr/>
              </p14:nvContentPartPr>
              <p14:xfrm>
                <a:off x="5677887" y="6283342"/>
                <a:ext cx="176400" cy="104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4080EC9-CD87-80CE-E1C2-C56C0D8C1B8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669247" y="6274702"/>
                  <a:ext cx="19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C62D5C5-B788-8B98-62A2-BDA04E8465FA}"/>
                    </a:ext>
                  </a:extLst>
                </p14:cNvPr>
                <p14:cNvContentPartPr/>
                <p14:nvPr/>
              </p14:nvContentPartPr>
              <p14:xfrm>
                <a:off x="5956527" y="6111262"/>
                <a:ext cx="84960" cy="208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C62D5C5-B788-8B98-62A2-BDA04E8465F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947887" y="6102262"/>
                  <a:ext cx="102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1C9707-8718-1EA7-EE89-84A1B8ED7519}"/>
                    </a:ext>
                  </a:extLst>
                </p14:cNvPr>
                <p14:cNvContentPartPr/>
                <p14:nvPr/>
              </p14:nvContentPartPr>
              <p14:xfrm>
                <a:off x="6260007" y="6013702"/>
                <a:ext cx="80280" cy="168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1C9707-8718-1EA7-EE89-84A1B8ED751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51367" y="6004702"/>
                  <a:ext cx="9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80091DA-AF8D-6A45-DA59-084E1FEE793B}"/>
                    </a:ext>
                  </a:extLst>
                </p14:cNvPr>
                <p14:cNvContentPartPr/>
                <p14:nvPr/>
              </p14:nvContentPartPr>
              <p14:xfrm>
                <a:off x="6299247" y="5964742"/>
                <a:ext cx="294480" cy="203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80091DA-AF8D-6A45-DA59-084E1FEE793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90607" y="5956102"/>
                  <a:ext cx="312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709FC0E-DCB1-B333-5C04-875706CD1C88}"/>
                    </a:ext>
                  </a:extLst>
                </p14:cNvPr>
                <p14:cNvContentPartPr/>
                <p14:nvPr/>
              </p14:nvContentPartPr>
              <p14:xfrm>
                <a:off x="6740607" y="5748742"/>
                <a:ext cx="393120" cy="252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709FC0E-DCB1-B333-5C04-875706CD1C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31607" y="5740102"/>
                  <a:ext cx="410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6E03D17-94CD-D1FD-17B4-0240371D1EB9}"/>
                    </a:ext>
                  </a:extLst>
                </p14:cNvPr>
                <p14:cNvContentPartPr/>
                <p14:nvPr/>
              </p14:nvContentPartPr>
              <p14:xfrm>
                <a:off x="7026807" y="5685022"/>
                <a:ext cx="95760" cy="12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6E03D17-94CD-D1FD-17B4-0240371D1EB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018167" y="5676022"/>
                  <a:ext cx="11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F2FF886-6B01-DED2-1B24-8549B959773F}"/>
                    </a:ext>
                  </a:extLst>
                </p14:cNvPr>
                <p14:cNvContentPartPr/>
                <p14:nvPr/>
              </p14:nvContentPartPr>
              <p14:xfrm>
                <a:off x="7186287" y="5597902"/>
                <a:ext cx="118800" cy="180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F2FF886-6B01-DED2-1B24-8549B959773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177647" y="5589262"/>
                  <a:ext cx="136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D9D095F-2DC5-3AC2-AF8C-81277FB43036}"/>
                    </a:ext>
                  </a:extLst>
                </p14:cNvPr>
                <p14:cNvContentPartPr/>
                <p14:nvPr/>
              </p14:nvContentPartPr>
              <p14:xfrm>
                <a:off x="7508487" y="5532382"/>
                <a:ext cx="118080" cy="1029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D9D095F-2DC5-3AC2-AF8C-81277FB4303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99487" y="5523382"/>
                  <a:ext cx="13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BF77339-C629-FAE3-EC59-B6E65A8CA948}"/>
                    </a:ext>
                  </a:extLst>
                </p14:cNvPr>
                <p14:cNvContentPartPr/>
                <p14:nvPr/>
              </p14:nvContentPartPr>
              <p14:xfrm>
                <a:off x="7659687" y="5159062"/>
                <a:ext cx="348480" cy="4780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BF77339-C629-FAE3-EC59-B6E65A8CA9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650687" y="5150062"/>
                  <a:ext cx="3661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F1E9642-4801-7741-E988-6230BBDA1820}"/>
                    </a:ext>
                  </a:extLst>
                </p14:cNvPr>
                <p14:cNvContentPartPr/>
                <p14:nvPr/>
              </p14:nvContentPartPr>
              <p14:xfrm>
                <a:off x="8065047" y="5285422"/>
                <a:ext cx="73080" cy="95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F1E9642-4801-7741-E988-6230BBDA182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056047" y="5276422"/>
                  <a:ext cx="9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32B6111-A26F-C1C0-69A6-3105BF158BB7}"/>
                    </a:ext>
                  </a:extLst>
                </p14:cNvPr>
                <p14:cNvContentPartPr/>
                <p14:nvPr/>
              </p14:nvContentPartPr>
              <p14:xfrm>
                <a:off x="8148927" y="5040982"/>
                <a:ext cx="333720" cy="2671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32B6111-A26F-C1C0-69A6-3105BF158BB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40287" y="5031982"/>
                  <a:ext cx="35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994C1A-8308-E3B3-F6B8-006FF1EDAC83}"/>
                    </a:ext>
                  </a:extLst>
                </p14:cNvPr>
                <p14:cNvContentPartPr/>
                <p14:nvPr/>
              </p14:nvContentPartPr>
              <p14:xfrm>
                <a:off x="7559247" y="5336542"/>
                <a:ext cx="956880" cy="450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994C1A-8308-E3B3-F6B8-006FF1EDAC8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0607" y="5327902"/>
                  <a:ext cx="974520" cy="46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01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207155"/>
            <a:ext cx="5502102" cy="2454601"/>
          </a:xfrm>
          <a:prstGeom prst="rect">
            <a:avLst/>
          </a:prstGeom>
        </p:spPr>
      </p:pic>
      <p:sp>
        <p:nvSpPr>
          <p:cNvPr id="208" name="Rechteck 207">
            <a:extLst>
              <a:ext uri="{FF2B5EF4-FFF2-40B4-BE49-F238E27FC236}">
                <a16:creationId xmlns:a16="http://schemas.microsoft.com/office/drawing/2014/main" id="{805C828C-B01A-164C-1232-E442971FBFE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72" name="Grafik 271">
            <a:extLst>
              <a:ext uri="{FF2B5EF4-FFF2-40B4-BE49-F238E27FC236}">
                <a16:creationId xmlns:a16="http://schemas.microsoft.com/office/drawing/2014/main" id="{A7A37CF3-385F-C1AD-36D7-98F2865F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60" y="2069869"/>
            <a:ext cx="4836605" cy="2452254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3982F389-36A7-5B37-E591-AB238435A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26853"/>
            <a:ext cx="5917882" cy="53419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B7F9A53-AC3D-85FA-F3B2-5DFB7C7F34D9}"/>
                  </a:ext>
                </a:extLst>
              </p14:cNvPr>
              <p14:cNvContentPartPr/>
              <p14:nvPr/>
            </p14:nvContentPartPr>
            <p14:xfrm>
              <a:off x="339640" y="2990840"/>
              <a:ext cx="256680" cy="349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B7F9A53-AC3D-85FA-F3B2-5DFB7C7F34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640" y="2981840"/>
                <a:ext cx="274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4244C65-A59D-D985-8B81-141CF4F50E88}"/>
                  </a:ext>
                </a:extLst>
              </p14:cNvPr>
              <p14:cNvContentPartPr/>
              <p14:nvPr/>
            </p14:nvContentPartPr>
            <p14:xfrm>
              <a:off x="4958080" y="2990840"/>
              <a:ext cx="371520" cy="33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4244C65-A59D-D985-8B81-141CF4F50E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9080" y="2981840"/>
                <a:ext cx="38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102AAB-08AC-2C9F-1258-5C9883CB7E03}"/>
                  </a:ext>
                </a:extLst>
              </p14:cNvPr>
              <p14:cNvContentPartPr/>
              <p14:nvPr/>
            </p14:nvContentPartPr>
            <p14:xfrm>
              <a:off x="4877967" y="534142"/>
              <a:ext cx="288360" cy="334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102AAB-08AC-2C9F-1258-5C9883CB7E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8967" y="525142"/>
                <a:ext cx="30600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42C406A-7331-77E0-A33D-B863E55F5D55}"/>
              </a:ext>
            </a:extLst>
          </p:cNvPr>
          <p:cNvGrpSpPr/>
          <p:nvPr/>
        </p:nvGrpSpPr>
        <p:grpSpPr>
          <a:xfrm>
            <a:off x="7185207" y="2183662"/>
            <a:ext cx="3192120" cy="2689560"/>
            <a:chOff x="7185207" y="2183662"/>
            <a:chExt cx="3192120" cy="268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24466DD-980F-6DEC-EFB5-44C0712CC4B9}"/>
                    </a:ext>
                  </a:extLst>
                </p14:cNvPr>
                <p14:cNvContentPartPr/>
                <p14:nvPr/>
              </p14:nvContentPartPr>
              <p14:xfrm>
                <a:off x="7726647" y="2183662"/>
                <a:ext cx="86400" cy="217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24466DD-980F-6DEC-EFB5-44C0712CC4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17647" y="2174662"/>
                  <a:ext cx="104040" cy="21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966FE7-175F-8387-1C34-B77CD39EE74E}"/>
                    </a:ext>
                  </a:extLst>
                </p14:cNvPr>
                <p14:cNvContentPartPr/>
                <p14:nvPr/>
              </p14:nvContentPartPr>
              <p14:xfrm>
                <a:off x="7671207" y="4049182"/>
                <a:ext cx="110160" cy="320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966FE7-175F-8387-1C34-B77CD39EE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2567" y="4040182"/>
                  <a:ext cx="127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61611E2-33B1-CD65-DDC1-760E76945790}"/>
                    </a:ext>
                  </a:extLst>
                </p14:cNvPr>
                <p14:cNvContentPartPr/>
                <p14:nvPr/>
              </p14:nvContentPartPr>
              <p14:xfrm>
                <a:off x="7362687" y="4639582"/>
                <a:ext cx="95040" cy="20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61611E2-33B1-CD65-DDC1-760E769457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54047" y="4630942"/>
                  <a:ext cx="112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724A74-A4B9-2C5F-3AB4-35268D2A8AA7}"/>
                    </a:ext>
                  </a:extLst>
                </p14:cNvPr>
                <p14:cNvContentPartPr/>
                <p14:nvPr/>
              </p14:nvContentPartPr>
              <p14:xfrm>
                <a:off x="7518927" y="4764502"/>
                <a:ext cx="19800" cy="10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724A74-A4B9-2C5F-3AB4-35268D2A8A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10287" y="4755502"/>
                  <a:ext cx="3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A3350D-5717-A4BF-F92F-69F29D1FDC13}"/>
                    </a:ext>
                  </a:extLst>
                </p14:cNvPr>
                <p14:cNvContentPartPr/>
                <p14:nvPr/>
              </p14:nvContentPartPr>
              <p14:xfrm>
                <a:off x="7185207" y="4757302"/>
                <a:ext cx="47160" cy="32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A3350D-5717-A4BF-F92F-69F29D1FDC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76567" y="4748302"/>
                  <a:ext cx="64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85505DC-1D1B-EBA6-19EA-92C6003AF95F}"/>
                    </a:ext>
                  </a:extLst>
                </p14:cNvPr>
                <p14:cNvContentPartPr/>
                <p14:nvPr/>
              </p14:nvContentPartPr>
              <p14:xfrm>
                <a:off x="7589127" y="4616542"/>
                <a:ext cx="69480" cy="174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85505DC-1D1B-EBA6-19EA-92C6003AF9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0487" y="4607902"/>
                  <a:ext cx="87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EE60D2-45B7-B227-D8D3-971B45B889CE}"/>
                    </a:ext>
                  </a:extLst>
                </p14:cNvPr>
                <p14:cNvContentPartPr/>
                <p14:nvPr/>
              </p14:nvContentPartPr>
              <p14:xfrm>
                <a:off x="7683447" y="4554982"/>
                <a:ext cx="144720" cy="253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EE60D2-45B7-B227-D8D3-971B45B889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4447" y="4546342"/>
                  <a:ext cx="162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F06D2BF-E4B8-2808-44C9-CAA20467941D}"/>
                    </a:ext>
                  </a:extLst>
                </p14:cNvPr>
                <p14:cNvContentPartPr/>
                <p14:nvPr/>
              </p14:nvContentPartPr>
              <p14:xfrm>
                <a:off x="7722327" y="4016422"/>
                <a:ext cx="2592720" cy="168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F06D2BF-E4B8-2808-44C9-CAA2046794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3687" y="4007422"/>
                  <a:ext cx="2610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1384FC1-1995-F8C3-A065-17AB8564AB56}"/>
                    </a:ext>
                  </a:extLst>
                </p14:cNvPr>
                <p14:cNvContentPartPr/>
                <p14:nvPr/>
              </p14:nvContentPartPr>
              <p14:xfrm>
                <a:off x="7776687" y="4126582"/>
                <a:ext cx="2600640" cy="94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1384FC1-1995-F8C3-A065-17AB8564AB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67687" y="4117942"/>
                  <a:ext cx="261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5EA403-3AE8-71E9-8FD2-413E4FD90A41}"/>
                    </a:ext>
                  </a:extLst>
                </p14:cNvPr>
                <p14:cNvContentPartPr/>
                <p14:nvPr/>
              </p14:nvContentPartPr>
              <p14:xfrm>
                <a:off x="7906647" y="2474182"/>
                <a:ext cx="565200" cy="874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5EA403-3AE8-71E9-8FD2-413E4FD90A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97647" y="2465542"/>
                  <a:ext cx="58284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66FAE5-22A1-2142-1274-C813A4C7178A}"/>
                    </a:ext>
                  </a:extLst>
                </p14:cNvPr>
                <p14:cNvContentPartPr/>
                <p14:nvPr/>
              </p14:nvContentPartPr>
              <p14:xfrm>
                <a:off x="8015727" y="2980342"/>
                <a:ext cx="545040" cy="758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66FAE5-22A1-2142-1274-C813A4C717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06727" y="2971342"/>
                  <a:ext cx="562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CC9BCB-EFB7-51E4-3C4C-50EB53D74245}"/>
                    </a:ext>
                  </a:extLst>
                </p14:cNvPr>
                <p14:cNvContentPartPr/>
                <p14:nvPr/>
              </p14:nvContentPartPr>
              <p14:xfrm>
                <a:off x="8297967" y="3513502"/>
                <a:ext cx="477360" cy="614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CC9BCB-EFB7-51E4-3C4C-50EB53D742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89327" y="3504502"/>
                  <a:ext cx="4950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41AA79-A83E-58A5-ACBC-5DF55DC5DABA}"/>
                    </a:ext>
                  </a:extLst>
                </p14:cNvPr>
                <p14:cNvContentPartPr/>
                <p14:nvPr/>
              </p14:nvContentPartPr>
              <p14:xfrm>
                <a:off x="8830407" y="3899062"/>
                <a:ext cx="864360" cy="31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41AA79-A83E-58A5-ACBC-5DF55DC5DA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1767" y="3890422"/>
                  <a:ext cx="88200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2C7DC19-23D1-70AC-6305-DB5744041836}"/>
                  </a:ext>
                </a:extLst>
              </p14:cNvPr>
              <p14:cNvContentPartPr/>
              <p14:nvPr/>
            </p14:nvContentPartPr>
            <p14:xfrm>
              <a:off x="8819247" y="3769102"/>
              <a:ext cx="7560" cy="147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2C7DC19-23D1-70AC-6305-DB574404183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10607" y="3760462"/>
                <a:ext cx="25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9709702-6C3A-BD07-D591-8B1ED05CE819}"/>
                  </a:ext>
                </a:extLst>
              </p14:cNvPr>
              <p14:cNvContentPartPr/>
              <p14:nvPr/>
            </p14:nvContentPartPr>
            <p14:xfrm>
              <a:off x="8842647" y="3261862"/>
              <a:ext cx="758520" cy="4896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9709702-6C3A-BD07-D591-8B1ED05CE81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33647" y="3253222"/>
                <a:ext cx="77616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46EE594-C0E8-10F3-F8C5-81A41B34F947}"/>
                  </a:ext>
                </a:extLst>
              </p14:cNvPr>
              <p14:cNvContentPartPr/>
              <p14:nvPr/>
            </p14:nvContentPartPr>
            <p14:xfrm>
              <a:off x="9610527" y="3037582"/>
              <a:ext cx="397800" cy="2890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46EE594-C0E8-10F3-F8C5-81A41B34F94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01887" y="3028942"/>
                <a:ext cx="4154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5B63C0D-EB3F-66A4-F34F-C3E3AC29A384}"/>
                  </a:ext>
                </a:extLst>
              </p14:cNvPr>
              <p14:cNvContentPartPr/>
              <p14:nvPr/>
            </p14:nvContentPartPr>
            <p14:xfrm>
              <a:off x="10248807" y="2814382"/>
              <a:ext cx="183960" cy="2491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5B63C0D-EB3F-66A4-F34F-C3E3AC29A3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39807" y="2805742"/>
                <a:ext cx="2016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AB646DB-0C36-9F99-2646-B22074F47DD4}"/>
                  </a:ext>
                </a:extLst>
              </p14:cNvPr>
              <p14:cNvContentPartPr/>
              <p14:nvPr/>
            </p14:nvContentPartPr>
            <p14:xfrm>
              <a:off x="10542567" y="2859022"/>
              <a:ext cx="199800" cy="1598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AB646DB-0C36-9F99-2646-B22074F47DD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33567" y="2850382"/>
                <a:ext cx="217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C2E184B-EE21-00C8-A513-706BF1A40073}"/>
                  </a:ext>
                </a:extLst>
              </p14:cNvPr>
              <p14:cNvContentPartPr/>
              <p14:nvPr/>
            </p14:nvContentPartPr>
            <p14:xfrm>
              <a:off x="10863687" y="2807542"/>
              <a:ext cx="133920" cy="152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C2E184B-EE21-00C8-A513-706BF1A4007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55047" y="2798542"/>
                <a:ext cx="151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5906887-AE1E-2C5F-9FA7-D3795CA985E8}"/>
                  </a:ext>
                </a:extLst>
              </p14:cNvPr>
              <p14:cNvContentPartPr/>
              <p14:nvPr/>
            </p14:nvContentPartPr>
            <p14:xfrm>
              <a:off x="10780887" y="2709622"/>
              <a:ext cx="318600" cy="2505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5906887-AE1E-2C5F-9FA7-D3795CA985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71887" y="2700622"/>
                <a:ext cx="33624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6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4" y="0"/>
            <a:ext cx="2914318" cy="14776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41005"/>
            <a:ext cx="3516284" cy="3174067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4F4B88B2-1557-A518-CD61-9A65D41BD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26" y="902060"/>
            <a:ext cx="5458592" cy="1251025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948DC2E-4FF7-B338-9BE5-2C25FE358ACA}"/>
              </a:ext>
            </a:extLst>
          </p:cNvPr>
          <p:cNvGrpSpPr/>
          <p:nvPr/>
        </p:nvGrpSpPr>
        <p:grpSpPr>
          <a:xfrm>
            <a:off x="3756535" y="781822"/>
            <a:ext cx="1488600" cy="482400"/>
            <a:chOff x="3756535" y="781822"/>
            <a:chExt cx="14886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C89BD2-3EBF-D2B7-3E4A-69B852EEC002}"/>
                    </a:ext>
                  </a:extLst>
                </p14:cNvPr>
                <p14:cNvContentPartPr/>
                <p14:nvPr/>
              </p14:nvContentPartPr>
              <p14:xfrm>
                <a:off x="5074495" y="1246222"/>
                <a:ext cx="42840" cy="18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C89BD2-3EBF-D2B7-3E4A-69B852EEC0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65495" y="1237222"/>
                  <a:ext cx="60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DC6CC6D-0CAF-04E2-4360-69ED58FF341F}"/>
                    </a:ext>
                  </a:extLst>
                </p14:cNvPr>
                <p14:cNvContentPartPr/>
                <p14:nvPr/>
              </p14:nvContentPartPr>
              <p14:xfrm>
                <a:off x="3792535" y="802342"/>
                <a:ext cx="150480" cy="100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DC6CC6D-0CAF-04E2-4360-69ED58FF34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3535" y="793702"/>
                  <a:ext cx="16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B3EA38-9BF8-FF67-9132-198FAA39193A}"/>
                    </a:ext>
                  </a:extLst>
                </p14:cNvPr>
                <p14:cNvContentPartPr/>
                <p14:nvPr/>
              </p14:nvContentPartPr>
              <p14:xfrm>
                <a:off x="3756535" y="960742"/>
                <a:ext cx="298440" cy="20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B3EA38-9BF8-FF67-9132-198FAA3919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47895" y="952102"/>
                  <a:ext cx="31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D9941C6-C85C-8018-713B-75E6B501E68D}"/>
                    </a:ext>
                  </a:extLst>
                </p14:cNvPr>
                <p14:cNvContentPartPr/>
                <p14:nvPr/>
              </p14:nvContentPartPr>
              <p14:xfrm>
                <a:off x="3810535" y="1057222"/>
                <a:ext cx="150120" cy="145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D9941C6-C85C-8018-713B-75E6B501E6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01895" y="1048582"/>
                  <a:ext cx="167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FDA1DA2-5229-C0BA-8FD2-DCA859FDF6BB}"/>
                    </a:ext>
                  </a:extLst>
                </p14:cNvPr>
                <p14:cNvContentPartPr/>
                <p14:nvPr/>
              </p14:nvContentPartPr>
              <p14:xfrm>
                <a:off x="4188535" y="911422"/>
                <a:ext cx="132120" cy="118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FDA1DA2-5229-C0BA-8FD2-DCA859FDF6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79895" y="902782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DB258FB-ADEE-7115-1A28-05F28660C006}"/>
                    </a:ext>
                  </a:extLst>
                </p14:cNvPr>
                <p14:cNvContentPartPr/>
                <p14:nvPr/>
              </p14:nvContentPartPr>
              <p14:xfrm>
                <a:off x="4470775" y="863542"/>
                <a:ext cx="93600" cy="160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DB258FB-ADEE-7115-1A28-05F28660C0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1775" y="854542"/>
                  <a:ext cx="11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554627A-2BF2-FBD5-D36D-3FE6AB69793E}"/>
                    </a:ext>
                  </a:extLst>
                </p14:cNvPr>
                <p14:cNvContentPartPr/>
                <p14:nvPr/>
              </p14:nvContentPartPr>
              <p14:xfrm>
                <a:off x="4534855" y="841222"/>
                <a:ext cx="258480" cy="135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554627A-2BF2-FBD5-D36D-3FE6AB6979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25855" y="832222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E3EE129-0A04-8DD4-598B-F4116035465A}"/>
                    </a:ext>
                  </a:extLst>
                </p14:cNvPr>
                <p14:cNvContentPartPr/>
                <p14:nvPr/>
              </p14:nvContentPartPr>
              <p14:xfrm>
                <a:off x="4678135" y="781822"/>
                <a:ext cx="191880" cy="219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E3EE129-0A04-8DD4-598B-F411603546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69135" y="772822"/>
                  <a:ext cx="209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3AF1F49-6F01-D82C-5872-1BF01B855AFE}"/>
                    </a:ext>
                  </a:extLst>
                </p14:cNvPr>
                <p14:cNvContentPartPr/>
                <p14:nvPr/>
              </p14:nvContentPartPr>
              <p14:xfrm>
                <a:off x="5019775" y="815662"/>
                <a:ext cx="225360" cy="1324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3AF1F49-6F01-D82C-5872-1BF01B855A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0775" y="807022"/>
                  <a:ext cx="2430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2168164-E9FA-867C-6241-85524A244922}"/>
              </a:ext>
            </a:extLst>
          </p:cNvPr>
          <p:cNvGrpSpPr/>
          <p:nvPr/>
        </p:nvGrpSpPr>
        <p:grpSpPr>
          <a:xfrm>
            <a:off x="3815935" y="1373302"/>
            <a:ext cx="1064520" cy="154440"/>
            <a:chOff x="3815935" y="1373302"/>
            <a:chExt cx="106452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8DFF429-62B7-4472-51D9-9C2C3511AB7E}"/>
                    </a:ext>
                  </a:extLst>
                </p14:cNvPr>
                <p14:cNvContentPartPr/>
                <p14:nvPr/>
              </p14:nvContentPartPr>
              <p14:xfrm>
                <a:off x="3815935" y="1409302"/>
                <a:ext cx="131400" cy="856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8DFF429-62B7-4472-51D9-9C2C3511AB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7295" y="1400662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40615A7-1A10-8394-E3CA-C6189657B058}"/>
                    </a:ext>
                  </a:extLst>
                </p14:cNvPr>
                <p14:cNvContentPartPr/>
                <p14:nvPr/>
              </p14:nvContentPartPr>
              <p14:xfrm>
                <a:off x="4016095" y="1399222"/>
                <a:ext cx="108360" cy="128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40615A7-1A10-8394-E3CA-C6189657B0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7455" y="1390582"/>
                  <a:ext cx="126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18F195A-B0CC-7F8D-F732-A9330132D6B0}"/>
                    </a:ext>
                  </a:extLst>
                </p14:cNvPr>
                <p14:cNvContentPartPr/>
                <p14:nvPr/>
              </p14:nvContentPartPr>
              <p14:xfrm>
                <a:off x="4227055" y="1380862"/>
                <a:ext cx="82800" cy="119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18F195A-B0CC-7F8D-F732-A9330132D6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8415" y="1372222"/>
                  <a:ext cx="100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FC07A4A-B6BA-8038-36D3-F1B978C65308}"/>
                    </a:ext>
                  </a:extLst>
                </p14:cNvPr>
                <p14:cNvContentPartPr/>
                <p14:nvPr/>
              </p14:nvContentPartPr>
              <p14:xfrm>
                <a:off x="4417855" y="1394542"/>
                <a:ext cx="75960" cy="4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FC07A4A-B6BA-8038-36D3-F1B978C653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08855" y="1385902"/>
                  <a:ext cx="93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31E0E05-AD30-0902-A60F-08C6968A3C0C}"/>
                    </a:ext>
                  </a:extLst>
                </p14:cNvPr>
                <p14:cNvContentPartPr/>
                <p14:nvPr/>
              </p14:nvContentPartPr>
              <p14:xfrm>
                <a:off x="4624135" y="1397782"/>
                <a:ext cx="169560" cy="56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31E0E05-AD30-0902-A60F-08C6968A3C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15135" y="1389142"/>
                  <a:ext cx="187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FB42C25-F0FF-50EC-4FA5-F86DB5F7685C}"/>
                    </a:ext>
                  </a:extLst>
                </p14:cNvPr>
                <p14:cNvContentPartPr/>
                <p14:nvPr/>
              </p14:nvContentPartPr>
              <p14:xfrm>
                <a:off x="4799095" y="1373302"/>
                <a:ext cx="81360" cy="115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FB42C25-F0FF-50EC-4FA5-F86DB5F768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0095" y="1364302"/>
                  <a:ext cx="99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2C754058-9832-7C09-0254-D92E0F9B7190}"/>
              </a:ext>
            </a:extLst>
          </p:cNvPr>
          <p:cNvGrpSpPr/>
          <p:nvPr/>
        </p:nvGrpSpPr>
        <p:grpSpPr>
          <a:xfrm>
            <a:off x="5149375" y="1228942"/>
            <a:ext cx="380160" cy="201240"/>
            <a:chOff x="5149375" y="1228942"/>
            <a:chExt cx="38016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16948C9-F434-D2F8-A7CF-5391E4005F77}"/>
                    </a:ext>
                  </a:extLst>
                </p14:cNvPr>
                <p14:cNvContentPartPr/>
                <p14:nvPr/>
              </p14:nvContentPartPr>
              <p14:xfrm>
                <a:off x="5149375" y="1277182"/>
                <a:ext cx="135360" cy="153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16948C9-F434-D2F8-A7CF-5391E4005F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0735" y="1268542"/>
                  <a:ext cx="153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449A34E-7892-19A9-9E8B-5FCDBB4FBA85}"/>
                    </a:ext>
                  </a:extLst>
                </p14:cNvPr>
                <p14:cNvContentPartPr/>
                <p14:nvPr/>
              </p14:nvContentPartPr>
              <p14:xfrm>
                <a:off x="5388055" y="1228942"/>
                <a:ext cx="141480" cy="173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449A34E-7892-19A9-9E8B-5FCDBB4FBA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79055" y="1219942"/>
                  <a:ext cx="1591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8E6414A2-0A0B-1633-57F8-D5FC9EC00562}"/>
                  </a:ext>
                </a:extLst>
              </p14:cNvPr>
              <p14:cNvContentPartPr/>
              <p14:nvPr/>
            </p14:nvContentPartPr>
            <p14:xfrm>
              <a:off x="7456615" y="1704142"/>
              <a:ext cx="2240640" cy="658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8E6414A2-0A0B-1633-57F8-D5FC9EC005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47975" y="1695502"/>
                <a:ext cx="2258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334CA27-0F74-26B4-A631-EB09A7B688FA}"/>
                  </a:ext>
                </a:extLst>
              </p14:cNvPr>
              <p14:cNvContentPartPr/>
              <p14:nvPr/>
            </p14:nvContentPartPr>
            <p14:xfrm>
              <a:off x="11049055" y="1503982"/>
              <a:ext cx="452520" cy="12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334CA27-0F74-26B4-A631-EB09A7B688F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40055" y="1495342"/>
                <a:ext cx="470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8CD52AB-5AAE-2980-6A9E-BAC111E6B48B}"/>
                  </a:ext>
                </a:extLst>
              </p14:cNvPr>
              <p14:cNvContentPartPr/>
              <p14:nvPr/>
            </p14:nvContentPartPr>
            <p14:xfrm>
              <a:off x="9974095" y="1946422"/>
              <a:ext cx="592200" cy="536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8CD52AB-5AAE-2980-6A9E-BAC111E6B4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65455" y="1937782"/>
                <a:ext cx="609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E58202D5-07BF-09CE-0FCD-FB0FC52E546F}"/>
                  </a:ext>
                </a:extLst>
              </p14:cNvPr>
              <p14:cNvContentPartPr/>
              <p14:nvPr/>
            </p14:nvContentPartPr>
            <p14:xfrm>
              <a:off x="8594935" y="1480942"/>
              <a:ext cx="558720" cy="291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E58202D5-07BF-09CE-0FCD-FB0FC52E546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85935" y="1471942"/>
                <a:ext cx="57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E5CFD2D-3817-823E-BE8B-944BE71A8C39}"/>
                  </a:ext>
                </a:extLst>
              </p14:cNvPr>
              <p14:cNvContentPartPr/>
              <p14:nvPr/>
            </p14:nvContentPartPr>
            <p14:xfrm>
              <a:off x="1382695" y="656182"/>
              <a:ext cx="383760" cy="2084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E5CFD2D-3817-823E-BE8B-944BE71A8C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4055" y="647182"/>
                <a:ext cx="40140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286F9FCF-D744-2CFD-2041-D2F5846940B4}"/>
              </a:ext>
            </a:extLst>
          </p:cNvPr>
          <p:cNvGrpSpPr/>
          <p:nvPr/>
        </p:nvGrpSpPr>
        <p:grpSpPr>
          <a:xfrm>
            <a:off x="357775" y="4640302"/>
            <a:ext cx="2882880" cy="2235600"/>
            <a:chOff x="357775" y="4640302"/>
            <a:chExt cx="2882880" cy="22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D1B8075-0E0F-079D-7E1B-F4BF12A66CF5}"/>
                    </a:ext>
                  </a:extLst>
                </p14:cNvPr>
                <p14:cNvContentPartPr/>
                <p14:nvPr/>
              </p14:nvContentPartPr>
              <p14:xfrm>
                <a:off x="887695" y="4854142"/>
                <a:ext cx="64800" cy="920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D1B8075-0E0F-079D-7E1B-F4BF12A66C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9055" y="4845142"/>
                  <a:ext cx="8244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AB95885-CFE3-BBD3-A73C-D7874F8C6C70}"/>
                    </a:ext>
                  </a:extLst>
                </p14:cNvPr>
                <p14:cNvContentPartPr/>
                <p14:nvPr/>
              </p14:nvContentPartPr>
              <p14:xfrm>
                <a:off x="438775" y="5682142"/>
                <a:ext cx="2649960" cy="64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AB95885-CFE3-BBD3-A73C-D7874F8C6C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135" y="5673502"/>
                  <a:ext cx="2667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81CF789-66C5-2D9F-15EB-1DB6D414B663}"/>
                    </a:ext>
                  </a:extLst>
                </p14:cNvPr>
                <p14:cNvContentPartPr/>
                <p14:nvPr/>
              </p14:nvContentPartPr>
              <p14:xfrm>
                <a:off x="3093415" y="5666302"/>
                <a:ext cx="147240" cy="162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81CF789-66C5-2D9F-15EB-1DB6D414B6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4775" y="5657302"/>
                  <a:ext cx="164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AC10BE7-F244-3501-F113-0C5234CCF4B3}"/>
                    </a:ext>
                  </a:extLst>
                </p14:cNvPr>
                <p14:cNvContentPartPr/>
                <p14:nvPr/>
              </p14:nvContentPartPr>
              <p14:xfrm>
                <a:off x="834415" y="4695022"/>
                <a:ext cx="206640" cy="191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AC10BE7-F244-3501-F113-0C5234CCF4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5415" y="4686382"/>
                  <a:ext cx="224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F5F7FFB-CD86-AC07-A824-B889F1BF0EBE}"/>
                    </a:ext>
                  </a:extLst>
                </p14:cNvPr>
                <p14:cNvContentPartPr/>
                <p14:nvPr/>
              </p14:nvContentPartPr>
              <p14:xfrm>
                <a:off x="357775" y="4832182"/>
                <a:ext cx="2842920" cy="8146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F5F7FFB-CD86-AC07-A824-B889F1BF0E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135" y="4823182"/>
                  <a:ext cx="286056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7BA2C8C-54E4-6952-1F6A-1AAD96F895CE}"/>
                    </a:ext>
                  </a:extLst>
                </p14:cNvPr>
                <p14:cNvContentPartPr/>
                <p14:nvPr/>
              </p14:nvContentPartPr>
              <p14:xfrm>
                <a:off x="414655" y="4774582"/>
                <a:ext cx="97560" cy="191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7BA2C8C-54E4-6952-1F6A-1AAD96F89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655" y="4765582"/>
                  <a:ext cx="115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06080AA-D5BF-D48F-C97E-23DAC338D52E}"/>
                    </a:ext>
                  </a:extLst>
                </p14:cNvPr>
                <p14:cNvContentPartPr/>
                <p14:nvPr/>
              </p14:nvContentPartPr>
              <p14:xfrm>
                <a:off x="556855" y="4725622"/>
                <a:ext cx="150120" cy="1519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06080AA-D5BF-D48F-C97E-23DAC338D5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215" y="4716982"/>
                  <a:ext cx="16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4F96015-8845-367D-4FFF-4A3B9D04129E}"/>
                    </a:ext>
                  </a:extLst>
                </p14:cNvPr>
                <p14:cNvContentPartPr/>
                <p14:nvPr/>
              </p14:nvContentPartPr>
              <p14:xfrm>
                <a:off x="632455" y="4696822"/>
                <a:ext cx="167040" cy="210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4F96015-8845-367D-4FFF-4A3B9D0412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455" y="4688182"/>
                  <a:ext cx="184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25E80FB-A34A-7FDE-9498-32A13FCC1408}"/>
                    </a:ext>
                  </a:extLst>
                </p14:cNvPr>
                <p14:cNvContentPartPr/>
                <p14:nvPr/>
              </p14:nvContentPartPr>
              <p14:xfrm>
                <a:off x="1925575" y="4746142"/>
                <a:ext cx="92160" cy="972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25E80FB-A34A-7FDE-9498-32A13FCC14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6575" y="4737502"/>
                  <a:ext cx="109800" cy="9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A675BC2-1161-1047-3B27-76D9C8299860}"/>
                    </a:ext>
                  </a:extLst>
                </p14:cNvPr>
                <p14:cNvContentPartPr/>
                <p14:nvPr/>
              </p14:nvContentPartPr>
              <p14:xfrm>
                <a:off x="1701295" y="5804542"/>
                <a:ext cx="76680" cy="161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A675BC2-1161-1047-3B27-76D9C82998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2295" y="5795902"/>
                  <a:ext cx="94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14D392-CF17-0E9E-8127-6E348ED07043}"/>
                    </a:ext>
                  </a:extLst>
                </p14:cNvPr>
                <p14:cNvContentPartPr/>
                <p14:nvPr/>
              </p14:nvContentPartPr>
              <p14:xfrm>
                <a:off x="1833055" y="5836942"/>
                <a:ext cx="38160" cy="65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14D392-CF17-0E9E-8127-6E348ED070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24415" y="5828302"/>
                  <a:ext cx="5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D16D29-52BE-5E21-C1A4-5DC318344925}"/>
                    </a:ext>
                  </a:extLst>
                </p14:cNvPr>
                <p14:cNvContentPartPr/>
                <p14:nvPr/>
              </p14:nvContentPartPr>
              <p14:xfrm>
                <a:off x="1926655" y="5821462"/>
                <a:ext cx="79560" cy="93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D16D29-52BE-5E21-C1A4-5DC3183449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18015" y="5812822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10BC933-A772-74FF-12F1-CF7E83C90907}"/>
                    </a:ext>
                  </a:extLst>
                </p14:cNvPr>
                <p14:cNvContentPartPr/>
                <p14:nvPr/>
              </p14:nvContentPartPr>
              <p14:xfrm>
                <a:off x="2053735" y="5802742"/>
                <a:ext cx="69120" cy="98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10BC933-A772-74FF-12F1-CF7E83C909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44735" y="5794102"/>
                  <a:ext cx="8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9CBA1B2-4FBF-3482-277D-6B4B56D3AC2C}"/>
                    </a:ext>
                  </a:extLst>
                </p14:cNvPr>
                <p14:cNvContentPartPr/>
                <p14:nvPr/>
              </p14:nvContentPartPr>
              <p14:xfrm>
                <a:off x="2140855" y="5798062"/>
                <a:ext cx="64080" cy="100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9CBA1B2-4FBF-3482-277D-6B4B56D3AC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2215" y="5789062"/>
                  <a:ext cx="8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7376E05-180A-DF09-E675-E61E278D2B15}"/>
                    </a:ext>
                  </a:extLst>
                </p14:cNvPr>
                <p14:cNvContentPartPr/>
                <p14:nvPr/>
              </p14:nvContentPartPr>
              <p14:xfrm>
                <a:off x="2234815" y="5802022"/>
                <a:ext cx="59400" cy="109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7376E05-180A-DF09-E675-E61E278D2B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26175" y="5793022"/>
                  <a:ext cx="7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4FEC22C-55E5-28E2-927F-99D6C9F19A3A}"/>
                    </a:ext>
                  </a:extLst>
                </p14:cNvPr>
                <p14:cNvContentPartPr/>
                <p14:nvPr/>
              </p14:nvContentPartPr>
              <p14:xfrm>
                <a:off x="1484935" y="4868542"/>
                <a:ext cx="174600" cy="10094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4FEC22C-55E5-28E2-927F-99D6C9F19A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76295" y="4859542"/>
                  <a:ext cx="19224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7E63526-8FB4-D185-3541-53124FB8A1B3}"/>
                    </a:ext>
                  </a:extLst>
                </p14:cNvPr>
                <p14:cNvContentPartPr/>
                <p14:nvPr/>
              </p14:nvContentPartPr>
              <p14:xfrm>
                <a:off x="2507335" y="4939822"/>
                <a:ext cx="36720" cy="8539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7E63526-8FB4-D185-3541-53124FB8A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98695" y="4931182"/>
                  <a:ext cx="5436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5836933-B09B-AFF5-4079-8890B2358B76}"/>
                    </a:ext>
                  </a:extLst>
                </p14:cNvPr>
                <p14:cNvContentPartPr/>
                <p14:nvPr/>
              </p14:nvContentPartPr>
              <p14:xfrm>
                <a:off x="1392055" y="5947462"/>
                <a:ext cx="117360" cy="144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5836933-B09B-AFF5-4079-8890B2358B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83415" y="5938822"/>
                  <a:ext cx="13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BA80D8B-19D2-0D8E-95AA-36F8779F38FB}"/>
                    </a:ext>
                  </a:extLst>
                </p14:cNvPr>
                <p14:cNvContentPartPr/>
                <p14:nvPr/>
              </p14:nvContentPartPr>
              <p14:xfrm>
                <a:off x="1399975" y="6016222"/>
                <a:ext cx="116280" cy="190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BA80D8B-19D2-0D8E-95AA-36F8779F38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1335" y="6007222"/>
                  <a:ext cx="13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006D6BA-5904-15B9-2008-7096AA26BA1D}"/>
                    </a:ext>
                  </a:extLst>
                </p14:cNvPr>
                <p14:cNvContentPartPr/>
                <p14:nvPr/>
              </p14:nvContentPartPr>
              <p14:xfrm>
                <a:off x="1521655" y="6065182"/>
                <a:ext cx="49680" cy="54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006D6BA-5904-15B9-2008-7096AA26BA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12655" y="6056182"/>
                  <a:ext cx="67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BCC3FA5-F300-C069-B29D-06AF18F37BE9}"/>
                    </a:ext>
                  </a:extLst>
                </p14:cNvPr>
                <p14:cNvContentPartPr/>
                <p14:nvPr/>
              </p14:nvContentPartPr>
              <p14:xfrm>
                <a:off x="2431735" y="5936662"/>
                <a:ext cx="96840" cy="122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BCC3FA5-F300-C069-B29D-06AF18F37B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22735" y="5927662"/>
                  <a:ext cx="11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16F852-2F58-C422-5092-1533F27C6133}"/>
                    </a:ext>
                  </a:extLst>
                </p14:cNvPr>
                <p14:cNvContentPartPr/>
                <p14:nvPr/>
              </p14:nvContentPartPr>
              <p14:xfrm>
                <a:off x="2454415" y="5991742"/>
                <a:ext cx="63720" cy="9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16F852-2F58-C422-5092-1533F27C61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5415" y="5983102"/>
                  <a:ext cx="81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A287A77-39B0-2B44-0B45-9F3ADA891871}"/>
                    </a:ext>
                  </a:extLst>
                </p14:cNvPr>
                <p14:cNvContentPartPr/>
                <p14:nvPr/>
              </p14:nvContentPartPr>
              <p14:xfrm>
                <a:off x="2567095" y="6018022"/>
                <a:ext cx="67320" cy="115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A287A77-39B0-2B44-0B45-9F3ADA8918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8455" y="6009022"/>
                  <a:ext cx="8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3870434-EDA6-45FA-7D3D-FC277DB45A14}"/>
                    </a:ext>
                  </a:extLst>
                </p14:cNvPr>
                <p14:cNvContentPartPr/>
                <p14:nvPr/>
              </p14:nvContentPartPr>
              <p14:xfrm>
                <a:off x="992455" y="5607982"/>
                <a:ext cx="83880" cy="81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3870434-EDA6-45FA-7D3D-FC277DB45A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3815" y="5599342"/>
                  <a:ext cx="10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D7FE2C9-6689-5725-8071-9634BE05A35B}"/>
                    </a:ext>
                  </a:extLst>
                </p14:cNvPr>
                <p14:cNvContentPartPr/>
                <p14:nvPr/>
              </p14:nvContentPartPr>
              <p14:xfrm>
                <a:off x="1093615" y="5553982"/>
                <a:ext cx="82440" cy="96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D7FE2C9-6689-5725-8071-9634BE05A3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4975" y="5544982"/>
                  <a:ext cx="100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42709F-551C-A39A-FD9E-751055B9E809}"/>
                    </a:ext>
                  </a:extLst>
                </p14:cNvPr>
                <p14:cNvContentPartPr/>
                <p14:nvPr/>
              </p14:nvContentPartPr>
              <p14:xfrm>
                <a:off x="1153015" y="5458582"/>
                <a:ext cx="246960" cy="148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42709F-551C-A39A-FD9E-751055B9E8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4015" y="5449942"/>
                  <a:ext cx="264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3D4834A-D74B-5D64-BA20-13810FBD6444}"/>
                    </a:ext>
                  </a:extLst>
                </p14:cNvPr>
                <p14:cNvContentPartPr/>
                <p14:nvPr/>
              </p14:nvContentPartPr>
              <p14:xfrm>
                <a:off x="2613895" y="5517982"/>
                <a:ext cx="238680" cy="1195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3D4834A-D74B-5D64-BA20-13810FBD64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4895" y="5509342"/>
                  <a:ext cx="256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387211A-133E-CA82-7E0A-D50AB6F61B6C}"/>
                    </a:ext>
                  </a:extLst>
                </p14:cNvPr>
                <p14:cNvContentPartPr/>
                <p14:nvPr/>
              </p14:nvContentPartPr>
              <p14:xfrm>
                <a:off x="1177135" y="4640302"/>
                <a:ext cx="1791720" cy="8517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387211A-133E-CA82-7E0A-D50AB6F61B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8495" y="4631302"/>
                  <a:ext cx="180936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0A12E4A-A952-CA1F-DD4E-597000333B7C}"/>
                    </a:ext>
                  </a:extLst>
                </p14:cNvPr>
                <p14:cNvContentPartPr/>
                <p14:nvPr/>
              </p14:nvContentPartPr>
              <p14:xfrm>
                <a:off x="1019455" y="5777902"/>
                <a:ext cx="66960" cy="111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0A12E4A-A952-CA1F-DD4E-597000333B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0455" y="5768902"/>
                  <a:ext cx="8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208D43F-E65E-63AD-69A5-DF6B04F82519}"/>
                    </a:ext>
                  </a:extLst>
                </p14:cNvPr>
                <p14:cNvContentPartPr/>
                <p14:nvPr/>
              </p14:nvContentPartPr>
              <p14:xfrm>
                <a:off x="1115215" y="5824702"/>
                <a:ext cx="9000" cy="48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208D43F-E65E-63AD-69A5-DF6B04F825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6575" y="5816062"/>
                  <a:ext cx="2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FEDDA74-8668-458D-14A2-02784167271A}"/>
                    </a:ext>
                  </a:extLst>
                </p14:cNvPr>
                <p14:cNvContentPartPr/>
                <p14:nvPr/>
              </p14:nvContentPartPr>
              <p14:xfrm>
                <a:off x="1175695" y="5744422"/>
                <a:ext cx="74520" cy="105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FEDDA74-8668-458D-14A2-0278416727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6695" y="5735422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0C6888-B83D-8569-CD0D-CE9E3B551CEC}"/>
                    </a:ext>
                  </a:extLst>
                </p14:cNvPr>
                <p14:cNvContentPartPr/>
                <p14:nvPr/>
              </p14:nvContentPartPr>
              <p14:xfrm>
                <a:off x="1214575" y="5729662"/>
                <a:ext cx="67680" cy="84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0C6888-B83D-8569-CD0D-CE9E3B551C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5935" y="5721022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427E5E6-0732-6B67-77AA-40810000205E}"/>
                    </a:ext>
                  </a:extLst>
                </p14:cNvPr>
                <p14:cNvContentPartPr/>
                <p14:nvPr/>
              </p14:nvContentPartPr>
              <p14:xfrm>
                <a:off x="1312855" y="5778622"/>
                <a:ext cx="21600" cy="28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427E5E6-0732-6B67-77AA-4081000020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04215" y="5769982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0773DE-F1F3-8CEE-0A9D-495E075906C1}"/>
                    </a:ext>
                  </a:extLst>
                </p14:cNvPr>
                <p14:cNvContentPartPr/>
                <p14:nvPr/>
              </p14:nvContentPartPr>
              <p14:xfrm>
                <a:off x="2685895" y="5781142"/>
                <a:ext cx="72000" cy="102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0773DE-F1F3-8CEE-0A9D-495E075906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77255" y="5772142"/>
                  <a:ext cx="89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A5A21B-DC8D-C3D4-F1C8-49289D5C9F81}"/>
                    </a:ext>
                  </a:extLst>
                </p14:cNvPr>
                <p14:cNvContentPartPr/>
                <p14:nvPr/>
              </p14:nvContentPartPr>
              <p14:xfrm>
                <a:off x="2799655" y="5836222"/>
                <a:ext cx="18360" cy="58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A5A21B-DC8D-C3D4-F1C8-49289D5C9F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0655" y="5827222"/>
                  <a:ext cx="36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C97A27A-A029-9279-47F9-FA5F647D5D9E}"/>
                    </a:ext>
                  </a:extLst>
                </p14:cNvPr>
                <p14:cNvContentPartPr/>
                <p14:nvPr/>
              </p14:nvContentPartPr>
              <p14:xfrm>
                <a:off x="2835655" y="5745142"/>
                <a:ext cx="61200" cy="1090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C97A27A-A029-9279-47F9-FA5F647D5D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26655" y="5736502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2C9440E-9821-0F2B-FF1C-A5E016E076E5}"/>
                    </a:ext>
                  </a:extLst>
                </p14:cNvPr>
                <p14:cNvContentPartPr/>
                <p14:nvPr/>
              </p14:nvContentPartPr>
              <p14:xfrm>
                <a:off x="2965615" y="5763862"/>
                <a:ext cx="48960" cy="91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2C9440E-9821-0F2B-FF1C-A5E016E076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6975" y="5755222"/>
                  <a:ext cx="66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4758A6D-D73F-F051-C1D3-D8F5ECF0B0FA}"/>
                    </a:ext>
                  </a:extLst>
                </p14:cNvPr>
                <p14:cNvContentPartPr/>
                <p14:nvPr/>
              </p14:nvContentPartPr>
              <p14:xfrm>
                <a:off x="2928175" y="5741902"/>
                <a:ext cx="46080" cy="39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4758A6D-D73F-F051-C1D3-D8F5ECF0B0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9175" y="5733262"/>
                  <a:ext cx="63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9C79302-4F15-8756-48C3-EEA0B5CF9CE3}"/>
                    </a:ext>
                  </a:extLst>
                </p14:cNvPr>
                <p14:cNvContentPartPr/>
                <p14:nvPr/>
              </p14:nvContentPartPr>
              <p14:xfrm>
                <a:off x="3032215" y="5816422"/>
                <a:ext cx="25920" cy="52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9C79302-4F15-8756-48C3-EEA0B5CF9C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23575" y="5807782"/>
                  <a:ext cx="43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5966C3D-5D9F-6817-77A3-B7DE87027A36}"/>
                    </a:ext>
                  </a:extLst>
                </p14:cNvPr>
                <p14:cNvContentPartPr/>
                <p14:nvPr/>
              </p14:nvContentPartPr>
              <p14:xfrm>
                <a:off x="1843495" y="6037462"/>
                <a:ext cx="11160" cy="141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5966C3D-5D9F-6817-77A3-B7DE87027A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34495" y="6028822"/>
                  <a:ext cx="28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F10BEAC-310C-49FC-1034-6E3B05C8A6BC}"/>
                    </a:ext>
                  </a:extLst>
                </p14:cNvPr>
                <p14:cNvContentPartPr/>
                <p14:nvPr/>
              </p14:nvContentPartPr>
              <p14:xfrm>
                <a:off x="1821175" y="6119542"/>
                <a:ext cx="120600" cy="137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F10BEAC-310C-49FC-1034-6E3B05C8A6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12535" y="6110542"/>
                  <a:ext cx="13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70A4E58-2C02-FE20-7201-C56233046AEC}"/>
                    </a:ext>
                  </a:extLst>
                </p14:cNvPr>
                <p14:cNvContentPartPr/>
                <p14:nvPr/>
              </p14:nvContentPartPr>
              <p14:xfrm>
                <a:off x="1780135" y="6318982"/>
                <a:ext cx="38520" cy="230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70A4E58-2C02-FE20-7201-C56233046A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1135" y="6310342"/>
                  <a:ext cx="56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AB64942-EE21-04B7-AD23-083C31EA1E47}"/>
                    </a:ext>
                  </a:extLst>
                </p14:cNvPr>
                <p14:cNvContentPartPr/>
                <p14:nvPr/>
              </p14:nvContentPartPr>
              <p14:xfrm>
                <a:off x="1755295" y="6322222"/>
                <a:ext cx="56880" cy="5065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AB64942-EE21-04B7-AD23-083C31EA1E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6295" y="6313222"/>
                  <a:ext cx="74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41A744-8453-0C19-B532-D1E2769277C0}"/>
                    </a:ext>
                  </a:extLst>
                </p14:cNvPr>
                <p14:cNvContentPartPr/>
                <p14:nvPr/>
              </p14:nvContentPartPr>
              <p14:xfrm>
                <a:off x="840895" y="6703822"/>
                <a:ext cx="2298600" cy="586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41A744-8453-0C19-B532-D1E2769277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895" y="6695182"/>
                  <a:ext cx="2316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A4AAD72-56FF-E70C-8132-5118D6F2454C}"/>
                    </a:ext>
                  </a:extLst>
                </p14:cNvPr>
                <p14:cNvContentPartPr/>
                <p14:nvPr/>
              </p14:nvContentPartPr>
              <p14:xfrm>
                <a:off x="3121495" y="6669622"/>
                <a:ext cx="104040" cy="142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A4AAD72-56FF-E70C-8132-5118D6F245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12495" y="6660982"/>
                  <a:ext cx="121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4C25678-F015-4996-6D49-7870FDCDEF5B}"/>
                    </a:ext>
                  </a:extLst>
                </p14:cNvPr>
                <p14:cNvContentPartPr/>
                <p14:nvPr/>
              </p14:nvContentPartPr>
              <p14:xfrm>
                <a:off x="1738735" y="6218182"/>
                <a:ext cx="127440" cy="146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4C25678-F015-4996-6D49-7870FDCDEF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0095" y="6209182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C195478-6EAB-460E-4827-18CB7A614B38}"/>
                    </a:ext>
                  </a:extLst>
                </p14:cNvPr>
                <p14:cNvContentPartPr/>
                <p14:nvPr/>
              </p14:nvContentPartPr>
              <p14:xfrm>
                <a:off x="943135" y="6300262"/>
                <a:ext cx="1550880" cy="340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C195478-6EAB-460E-4827-18CB7A614B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4135" y="6291622"/>
                  <a:ext cx="1568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01777A3-20B5-F67F-B1B2-82CB096DED4C}"/>
                    </a:ext>
                  </a:extLst>
                </p14:cNvPr>
                <p14:cNvContentPartPr/>
                <p14:nvPr/>
              </p14:nvContentPartPr>
              <p14:xfrm>
                <a:off x="1513015" y="6217462"/>
                <a:ext cx="68040" cy="157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01777A3-20B5-F67F-B1B2-82CB096DED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04375" y="6208462"/>
                  <a:ext cx="85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409EB9-F43C-99D3-B5A5-B727FAD12483}"/>
                    </a:ext>
                  </a:extLst>
                </p14:cNvPr>
                <p14:cNvContentPartPr/>
                <p14:nvPr/>
              </p14:nvContentPartPr>
              <p14:xfrm>
                <a:off x="1594015" y="6173542"/>
                <a:ext cx="34560" cy="1314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409EB9-F43C-99D3-B5A5-B727FAD124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85375" y="6164542"/>
                  <a:ext cx="5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49AE2C-1302-7019-0623-37F2D70DCD40}"/>
                    </a:ext>
                  </a:extLst>
                </p14:cNvPr>
                <p14:cNvContentPartPr/>
                <p14:nvPr/>
              </p14:nvContentPartPr>
              <p14:xfrm>
                <a:off x="1656655" y="6192262"/>
                <a:ext cx="63360" cy="80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49AE2C-1302-7019-0623-37F2D70DCD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47655" y="618362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13E43D4-3E8D-7027-EF27-51F21FBBD699}"/>
                    </a:ext>
                  </a:extLst>
                </p14:cNvPr>
                <p14:cNvContentPartPr/>
                <p14:nvPr/>
              </p14:nvContentPartPr>
              <p14:xfrm>
                <a:off x="1716775" y="6144742"/>
                <a:ext cx="38520" cy="1476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13E43D4-3E8D-7027-EF27-51F21FBBD6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07775" y="6136102"/>
                  <a:ext cx="56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5BD29F1-951F-14AF-1F94-310239BC3603}"/>
                    </a:ext>
                  </a:extLst>
                </p14:cNvPr>
                <p14:cNvContentPartPr/>
                <p14:nvPr/>
              </p14:nvContentPartPr>
              <p14:xfrm>
                <a:off x="3102055" y="6747382"/>
                <a:ext cx="67320" cy="128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5BD29F1-951F-14AF-1F94-310239BC36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93415" y="6738382"/>
                  <a:ext cx="84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17CB3AD-8779-2B55-60DD-95D3491B9A2B}"/>
                    </a:ext>
                  </a:extLst>
                </p14:cNvPr>
                <p14:cNvContentPartPr/>
                <p14:nvPr/>
              </p14:nvContentPartPr>
              <p14:xfrm>
                <a:off x="3107455" y="6816600"/>
                <a:ext cx="58320" cy="28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17CB3AD-8779-2B55-60DD-95D3491B9A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98815" y="6807960"/>
                  <a:ext cx="7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1E24A47-9725-91CE-E4A7-9642B827CA2B}"/>
                    </a:ext>
                  </a:extLst>
                </p14:cNvPr>
                <p14:cNvContentPartPr/>
                <p14:nvPr/>
              </p14:nvContentPartPr>
              <p14:xfrm>
                <a:off x="1439935" y="6451920"/>
                <a:ext cx="44640" cy="290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1E24A47-9725-91CE-E4A7-9642B827CA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31295" y="6442920"/>
                  <a:ext cx="62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FB7F874-C10F-508A-B5C9-15471CE83B05}"/>
                    </a:ext>
                  </a:extLst>
                </p14:cNvPr>
                <p14:cNvContentPartPr/>
                <p14:nvPr/>
              </p14:nvContentPartPr>
              <p14:xfrm>
                <a:off x="2179375" y="6415200"/>
                <a:ext cx="24480" cy="3380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FB7F874-C10F-508A-B5C9-15471CE83B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70375" y="6406560"/>
                  <a:ext cx="42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382C724-C280-0599-9786-87F7343E3325}"/>
                    </a:ext>
                  </a:extLst>
                </p14:cNvPr>
                <p14:cNvContentPartPr/>
                <p14:nvPr/>
              </p14:nvContentPartPr>
              <p14:xfrm>
                <a:off x="1105855" y="6398640"/>
                <a:ext cx="70560" cy="27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382C724-C280-0599-9786-87F7343E33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7215" y="6390000"/>
                  <a:ext cx="8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CCAD9E3-EB89-E6A0-099C-9B017A98D928}"/>
                    </a:ext>
                  </a:extLst>
                </p14:cNvPr>
                <p14:cNvContentPartPr/>
                <p14:nvPr/>
              </p14:nvContentPartPr>
              <p14:xfrm>
                <a:off x="1228975" y="6300720"/>
                <a:ext cx="11880" cy="1490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CCAD9E3-EB89-E6A0-099C-9B017A98D9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19975" y="6291720"/>
                  <a:ext cx="2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F9A32FB-563A-A39B-DAF2-2B23DB14408C}"/>
                    </a:ext>
                  </a:extLst>
                </p14:cNvPr>
                <p14:cNvContentPartPr/>
                <p14:nvPr/>
              </p14:nvContentPartPr>
              <p14:xfrm>
                <a:off x="1289095" y="6408000"/>
                <a:ext cx="5400" cy="684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F9A32FB-563A-A39B-DAF2-2B23DB1440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80455" y="6399000"/>
                  <a:ext cx="23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291B2AF-E554-BCD3-9948-6308D991CA9A}"/>
                    </a:ext>
                  </a:extLst>
                </p14:cNvPr>
                <p14:cNvContentPartPr/>
                <p14:nvPr/>
              </p14:nvContentPartPr>
              <p14:xfrm>
                <a:off x="1294495" y="6277680"/>
                <a:ext cx="105840" cy="1411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291B2AF-E554-BCD3-9948-6308D991CA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85495" y="6268680"/>
                  <a:ext cx="123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F2FBAEB-CC6A-05A5-36EC-674850E65ABC}"/>
                    </a:ext>
                  </a:extLst>
                </p14:cNvPr>
                <p14:cNvContentPartPr/>
                <p14:nvPr/>
              </p14:nvContentPartPr>
              <p14:xfrm>
                <a:off x="1393495" y="6262920"/>
                <a:ext cx="88560" cy="123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F2FBAEB-CC6A-05A5-36EC-674850E65A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84855" y="6254280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490E3BC-476F-6B10-322F-19C456ECC3BA}"/>
                    </a:ext>
                  </a:extLst>
                </p14:cNvPr>
                <p14:cNvContentPartPr/>
                <p14:nvPr/>
              </p14:nvContentPartPr>
              <p14:xfrm>
                <a:off x="2142295" y="6288840"/>
                <a:ext cx="32400" cy="131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490E3BC-476F-6B10-322F-19C456ECC3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3295" y="6280200"/>
                  <a:ext cx="5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A871AE9-22E5-0641-E699-62FD8B6FCB42}"/>
                    </a:ext>
                  </a:extLst>
                </p14:cNvPr>
                <p14:cNvContentPartPr/>
                <p14:nvPr/>
              </p14:nvContentPartPr>
              <p14:xfrm>
                <a:off x="2122135" y="6314400"/>
                <a:ext cx="75240" cy="442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A871AE9-22E5-0641-E699-62FD8B6FCB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3135" y="6305760"/>
                  <a:ext cx="92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BAF4D94-C6D2-8523-D6B9-910FD2F03DD1}"/>
                    </a:ext>
                  </a:extLst>
                </p14:cNvPr>
                <p14:cNvContentPartPr/>
                <p14:nvPr/>
              </p14:nvContentPartPr>
              <p14:xfrm>
                <a:off x="2213935" y="6217560"/>
                <a:ext cx="52920" cy="1652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BAF4D94-C6D2-8523-D6B9-910FD2F03D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04935" y="6208920"/>
                  <a:ext cx="7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1018ABE-5119-5DED-3754-3C10A20767EC}"/>
                    </a:ext>
                  </a:extLst>
                </p14:cNvPr>
                <p14:cNvContentPartPr/>
                <p14:nvPr/>
              </p14:nvContentPartPr>
              <p14:xfrm>
                <a:off x="2289175" y="6319080"/>
                <a:ext cx="46800" cy="781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1018ABE-5119-5DED-3754-3C10A20767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80175" y="6310440"/>
                  <a:ext cx="64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D017B32-E047-9294-E9D7-631F4ACB1BC7}"/>
                    </a:ext>
                  </a:extLst>
                </p14:cNvPr>
                <p14:cNvContentPartPr/>
                <p14:nvPr/>
              </p14:nvContentPartPr>
              <p14:xfrm>
                <a:off x="2321215" y="6173280"/>
                <a:ext cx="197640" cy="1627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D017B32-E047-9294-E9D7-631F4ACB1B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12575" y="6164280"/>
                  <a:ext cx="2152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D0400083-E993-B7D4-0F31-E5234225D62C}"/>
                  </a:ext>
                </a:extLst>
              </p14:cNvPr>
              <p14:cNvContentPartPr/>
              <p14:nvPr/>
            </p14:nvContentPartPr>
            <p14:xfrm>
              <a:off x="6102655" y="810720"/>
              <a:ext cx="1165680" cy="8100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D0400083-E993-B7D4-0F31-E5234225D62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94015" y="802080"/>
                <a:ext cx="1183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1A89AA08-8994-ED70-A5F4-F6FA9FEC1239}"/>
                  </a:ext>
                </a:extLst>
              </p14:cNvPr>
              <p14:cNvContentPartPr/>
              <p14:nvPr/>
            </p14:nvContentPartPr>
            <p14:xfrm>
              <a:off x="8130535" y="775800"/>
              <a:ext cx="1278720" cy="3132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1A89AA08-8994-ED70-A5F4-F6FA9FEC123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21895" y="766800"/>
                <a:ext cx="12963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9FC5A127-48D4-1AA9-FD26-BAFF6D10545D}"/>
              </a:ext>
            </a:extLst>
          </p:cNvPr>
          <p:cNvGrpSpPr/>
          <p:nvPr/>
        </p:nvGrpSpPr>
        <p:grpSpPr>
          <a:xfrm>
            <a:off x="6315775" y="859680"/>
            <a:ext cx="371520" cy="139320"/>
            <a:chOff x="6315775" y="859680"/>
            <a:chExt cx="3715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45B02-80C3-9C6E-3934-93D0250872E5}"/>
                    </a:ext>
                  </a:extLst>
                </p14:cNvPr>
                <p14:cNvContentPartPr/>
                <p14:nvPr/>
              </p14:nvContentPartPr>
              <p14:xfrm>
                <a:off x="6315775" y="859680"/>
                <a:ext cx="187560" cy="1375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45B02-80C3-9C6E-3934-93D0250872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07135" y="850680"/>
                  <a:ext cx="205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26A000A-7C85-88FC-87AB-7530CFA419FF}"/>
                    </a:ext>
                  </a:extLst>
                </p14:cNvPr>
                <p14:cNvContentPartPr/>
                <p14:nvPr/>
              </p14:nvContentPartPr>
              <p14:xfrm>
                <a:off x="6343135" y="942840"/>
                <a:ext cx="155160" cy="10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26A000A-7C85-88FC-87AB-7530CFA419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4495" y="934200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9317D07-EED1-4115-6907-E04D46442388}"/>
                    </a:ext>
                  </a:extLst>
                </p14:cNvPr>
                <p14:cNvContentPartPr/>
                <p14:nvPr/>
              </p14:nvContentPartPr>
              <p14:xfrm>
                <a:off x="6552655" y="957600"/>
                <a:ext cx="134640" cy="41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9317D07-EED1-4115-6907-E04D464423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43655" y="948600"/>
                  <a:ext cx="1522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E152024F-B40D-A446-B547-1132F926440E}"/>
              </a:ext>
            </a:extLst>
          </p:cNvPr>
          <p:cNvGrpSpPr/>
          <p:nvPr/>
        </p:nvGrpSpPr>
        <p:grpSpPr>
          <a:xfrm>
            <a:off x="8755855" y="816480"/>
            <a:ext cx="275760" cy="171720"/>
            <a:chOff x="8755855" y="816480"/>
            <a:chExt cx="27576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90CE13B-E069-2392-6D34-ED3E04D28EF0}"/>
                    </a:ext>
                  </a:extLst>
                </p14:cNvPr>
                <p14:cNvContentPartPr/>
                <p14:nvPr/>
              </p14:nvContentPartPr>
              <p14:xfrm>
                <a:off x="8755855" y="816480"/>
                <a:ext cx="153000" cy="135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90CE13B-E069-2392-6D34-ED3E04D28E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46855" y="807840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9F6C458-8360-0C12-E798-1763C2DA9C8B}"/>
                    </a:ext>
                  </a:extLst>
                </p14:cNvPr>
                <p14:cNvContentPartPr/>
                <p14:nvPr/>
              </p14:nvContentPartPr>
              <p14:xfrm>
                <a:off x="8779255" y="887760"/>
                <a:ext cx="130320" cy="19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9F6C458-8360-0C12-E798-1763C2DA9C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70255" y="878760"/>
                  <a:ext cx="14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0084BC0-DDE9-CC2A-8C26-9F8C87385C39}"/>
                    </a:ext>
                  </a:extLst>
                </p14:cNvPr>
                <p14:cNvContentPartPr/>
                <p14:nvPr/>
              </p14:nvContentPartPr>
              <p14:xfrm>
                <a:off x="8950975" y="867960"/>
                <a:ext cx="80640" cy="120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0084BC0-DDE9-CC2A-8C26-9F8C87385C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41975" y="859320"/>
                  <a:ext cx="982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D2B8C0C6-1C93-F5F1-40F7-A95F8D2E5ACB}"/>
              </a:ext>
            </a:extLst>
          </p:cNvPr>
          <p:cNvGrpSpPr/>
          <p:nvPr/>
        </p:nvGrpSpPr>
        <p:grpSpPr>
          <a:xfrm>
            <a:off x="6558415" y="2366280"/>
            <a:ext cx="619920" cy="233280"/>
            <a:chOff x="6558415" y="2366280"/>
            <a:chExt cx="619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C15B601-9D99-C57C-D121-B2E1F320E24B}"/>
                    </a:ext>
                  </a:extLst>
                </p14:cNvPr>
                <p14:cNvContentPartPr/>
                <p14:nvPr/>
              </p14:nvContentPartPr>
              <p14:xfrm>
                <a:off x="6558415" y="2366280"/>
                <a:ext cx="184680" cy="15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C15B601-9D99-C57C-D121-B2E1F320E2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9415" y="2357280"/>
                  <a:ext cx="202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46DCECB-DB31-A562-214A-FAA0DDD53B02}"/>
                    </a:ext>
                  </a:extLst>
                </p14:cNvPr>
                <p14:cNvContentPartPr/>
                <p14:nvPr/>
              </p14:nvContentPartPr>
              <p14:xfrm>
                <a:off x="6611695" y="2441880"/>
                <a:ext cx="118080" cy="147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46DCECB-DB31-A562-214A-FAA0DDD53B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02695" y="2432880"/>
                  <a:ext cx="135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464A26A-17FE-9A36-FBC4-E8F7D8B10CE1}"/>
                    </a:ext>
                  </a:extLst>
                </p14:cNvPr>
                <p14:cNvContentPartPr/>
                <p14:nvPr/>
              </p14:nvContentPartPr>
              <p14:xfrm>
                <a:off x="6771895" y="2494080"/>
                <a:ext cx="141480" cy="105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464A26A-17FE-9A36-FBC4-E8F7D8B10C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62895" y="2485080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C439B7C-D350-A295-999D-2070624768AD}"/>
                    </a:ext>
                  </a:extLst>
                </p14:cNvPr>
                <p14:cNvContentPartPr/>
                <p14:nvPr/>
              </p14:nvContentPartPr>
              <p14:xfrm>
                <a:off x="7003735" y="2459160"/>
                <a:ext cx="174600" cy="77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C439B7C-D350-A295-999D-2070624768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94735" y="2450520"/>
                  <a:ext cx="1922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0C435E23-ABD4-B4E2-83E3-B6D85F844A0C}"/>
                  </a:ext>
                </a:extLst>
              </p14:cNvPr>
              <p14:cNvContentPartPr/>
              <p14:nvPr/>
            </p14:nvContentPartPr>
            <p14:xfrm>
              <a:off x="11048695" y="1486800"/>
              <a:ext cx="404640" cy="2592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0C435E23-ABD4-B4E2-83E3-B6D85F844A0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039695" y="1478160"/>
                <a:ext cx="422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9C00875F-EC86-8F18-E23A-6AFB416D2035}"/>
                  </a:ext>
                </a:extLst>
              </p14:cNvPr>
              <p14:cNvContentPartPr/>
              <p14:nvPr/>
            </p14:nvContentPartPr>
            <p14:xfrm>
              <a:off x="6769015" y="416160"/>
              <a:ext cx="600840" cy="50256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9C00875F-EC86-8F18-E23A-6AFB416D203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760015" y="407160"/>
                <a:ext cx="6184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9BCB2668-4361-4B22-94AD-5BBC632D0572}"/>
              </a:ext>
            </a:extLst>
          </p:cNvPr>
          <p:cNvGrpSpPr/>
          <p:nvPr/>
        </p:nvGrpSpPr>
        <p:grpSpPr>
          <a:xfrm>
            <a:off x="3548095" y="1602622"/>
            <a:ext cx="2773080" cy="1075680"/>
            <a:chOff x="3548095" y="1602622"/>
            <a:chExt cx="277308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7D1A09-7577-7B28-8A51-92A41F81C1B4}"/>
                    </a:ext>
                  </a:extLst>
                </p14:cNvPr>
                <p14:cNvContentPartPr/>
                <p14:nvPr/>
              </p14:nvContentPartPr>
              <p14:xfrm>
                <a:off x="3691735" y="2402542"/>
                <a:ext cx="101520" cy="12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7D1A09-7577-7B28-8A51-92A41F81C1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82735" y="2393542"/>
                  <a:ext cx="11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B35761A-140B-477C-DD26-A9CBE769A20B}"/>
                    </a:ext>
                  </a:extLst>
                </p14:cNvPr>
                <p14:cNvContentPartPr/>
                <p14:nvPr/>
              </p14:nvContentPartPr>
              <p14:xfrm>
                <a:off x="3709015" y="2487862"/>
                <a:ext cx="90000" cy="16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B35761A-140B-477C-DD26-A9CBE769A2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00375" y="2479222"/>
                  <a:ext cx="107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EFA1453-283E-8082-D593-9E680DD0876B}"/>
                    </a:ext>
                  </a:extLst>
                </p14:cNvPr>
                <p14:cNvContentPartPr/>
                <p14:nvPr/>
              </p14:nvContentPartPr>
              <p14:xfrm>
                <a:off x="3993775" y="2285542"/>
                <a:ext cx="69840" cy="104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EFA1453-283E-8082-D593-9E680DD087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84775" y="2276542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6CEAD09-2548-0D33-F2A4-C5EAB894C621}"/>
                    </a:ext>
                  </a:extLst>
                </p14:cNvPr>
                <p14:cNvContentPartPr/>
                <p14:nvPr/>
              </p14:nvContentPartPr>
              <p14:xfrm>
                <a:off x="4102855" y="2298142"/>
                <a:ext cx="98280" cy="63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6CEAD09-2548-0D33-F2A4-C5EAB894C6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94215" y="2289142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411F2F1-9C2F-07C0-A019-1D4CA760A2BF}"/>
                    </a:ext>
                  </a:extLst>
                </p14:cNvPr>
                <p14:cNvContentPartPr/>
                <p14:nvPr/>
              </p14:nvContentPartPr>
              <p14:xfrm>
                <a:off x="4225255" y="2282302"/>
                <a:ext cx="77040" cy="72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411F2F1-9C2F-07C0-A019-1D4CA760A2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16615" y="2273662"/>
                  <a:ext cx="94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E897BF-0A14-E05B-FC19-C0D131AD53CE}"/>
                    </a:ext>
                  </a:extLst>
                </p14:cNvPr>
                <p14:cNvContentPartPr/>
                <p14:nvPr/>
              </p14:nvContentPartPr>
              <p14:xfrm>
                <a:off x="4312735" y="2294902"/>
                <a:ext cx="122760" cy="65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E897BF-0A14-E05B-FC19-C0D131AD53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4095" y="2285902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AB3E2E-3A59-FE22-27BC-F160D5C8E653}"/>
                    </a:ext>
                  </a:extLst>
                </p14:cNvPr>
                <p14:cNvContentPartPr/>
                <p14:nvPr/>
              </p14:nvContentPartPr>
              <p14:xfrm>
                <a:off x="4441975" y="2293462"/>
                <a:ext cx="72000" cy="597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AB3E2E-3A59-FE22-27BC-F160D5C8E6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32975" y="2284462"/>
                  <a:ext cx="89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5541313-5ED0-484C-B354-48B75FFC0F4F}"/>
                    </a:ext>
                  </a:extLst>
                </p14:cNvPr>
                <p14:cNvContentPartPr/>
                <p14:nvPr/>
              </p14:nvContentPartPr>
              <p14:xfrm>
                <a:off x="4017175" y="2385982"/>
                <a:ext cx="510120" cy="53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5541313-5ED0-484C-B354-48B75FFC0F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08535" y="2376982"/>
                  <a:ext cx="52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BDE35EC-0BAF-8293-E6D4-9B26B40F63FB}"/>
                    </a:ext>
                  </a:extLst>
                </p14:cNvPr>
                <p14:cNvContentPartPr/>
                <p14:nvPr/>
              </p14:nvContentPartPr>
              <p14:xfrm>
                <a:off x="4083775" y="2509102"/>
                <a:ext cx="109080" cy="67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BDE35EC-0BAF-8293-E6D4-9B26B40F63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4775" y="250010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E2D7CFF-E08E-BCFF-0043-7899CC37226F}"/>
                    </a:ext>
                  </a:extLst>
                </p14:cNvPr>
                <p14:cNvContentPartPr/>
                <p14:nvPr/>
              </p14:nvContentPartPr>
              <p14:xfrm>
                <a:off x="4224175" y="2456902"/>
                <a:ext cx="139320" cy="132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E2D7CFF-E08E-BCFF-0043-7899CC3722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15175" y="2448262"/>
                  <a:ext cx="156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295A3E1-C5E9-925B-DFCD-71081395702F}"/>
                    </a:ext>
                  </a:extLst>
                </p14:cNvPr>
                <p14:cNvContentPartPr/>
                <p14:nvPr/>
              </p14:nvContentPartPr>
              <p14:xfrm>
                <a:off x="4687495" y="2388502"/>
                <a:ext cx="111960" cy="5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295A3E1-C5E9-925B-DFCD-7108139570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78495" y="2379502"/>
                  <a:ext cx="129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619B07E-549A-3D73-0E50-E6751EB4C00C}"/>
                    </a:ext>
                  </a:extLst>
                </p14:cNvPr>
                <p14:cNvContentPartPr/>
                <p14:nvPr/>
              </p14:nvContentPartPr>
              <p14:xfrm>
                <a:off x="4691455" y="2423062"/>
                <a:ext cx="119520" cy="194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619B07E-549A-3D73-0E50-E6751EB4C0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82815" y="2414062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3E5AE2C-D0FF-BFB6-BDB7-CBCCE21E2470}"/>
                    </a:ext>
                  </a:extLst>
                </p14:cNvPr>
                <p14:cNvContentPartPr/>
                <p14:nvPr/>
              </p14:nvContentPartPr>
              <p14:xfrm>
                <a:off x="4918975" y="2321902"/>
                <a:ext cx="99000" cy="154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3E5AE2C-D0FF-BFB6-BDB7-CBCCE21E24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09975" y="2313262"/>
                  <a:ext cx="11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3F37987-2550-E3CD-E191-A5F2139D9974}"/>
                    </a:ext>
                  </a:extLst>
                </p14:cNvPr>
                <p14:cNvContentPartPr/>
                <p14:nvPr/>
              </p14:nvContentPartPr>
              <p14:xfrm>
                <a:off x="5059015" y="2350702"/>
                <a:ext cx="97560" cy="100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3F37987-2550-E3CD-E191-A5F2139D99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50015" y="2342062"/>
                  <a:ext cx="115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53507CC-49AA-9088-4026-30AAD1A1E60D}"/>
                    </a:ext>
                  </a:extLst>
                </p14:cNvPr>
                <p14:cNvContentPartPr/>
                <p14:nvPr/>
              </p14:nvContentPartPr>
              <p14:xfrm>
                <a:off x="5196175" y="2340622"/>
                <a:ext cx="112320" cy="1026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53507CC-49AA-9088-4026-30AAD1A1E6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87535" y="2331622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3B6799A-C0E9-61E1-A230-6D2FE5A7AEAE}"/>
                    </a:ext>
                  </a:extLst>
                </p14:cNvPr>
                <p14:cNvContentPartPr/>
                <p14:nvPr/>
              </p14:nvContentPartPr>
              <p14:xfrm>
                <a:off x="5327215" y="2338462"/>
                <a:ext cx="132840" cy="98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3B6799A-C0E9-61E1-A230-6D2FE5A7AE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18575" y="2329822"/>
                  <a:ext cx="150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1EA374F-2BBB-E9D3-205C-9B8CB2E1EE47}"/>
                    </a:ext>
                  </a:extLst>
                </p14:cNvPr>
                <p14:cNvContentPartPr/>
                <p14:nvPr/>
              </p14:nvContentPartPr>
              <p14:xfrm>
                <a:off x="5043535" y="2487502"/>
                <a:ext cx="55800" cy="38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1EA374F-2BBB-E9D3-205C-9B8CB2E1EE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34535" y="2478862"/>
                  <a:ext cx="73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D10C28-E14C-1418-1FD8-F6E5287B4DB4}"/>
                    </a:ext>
                  </a:extLst>
                </p14:cNvPr>
                <p14:cNvContentPartPr/>
                <p14:nvPr/>
              </p14:nvContentPartPr>
              <p14:xfrm>
                <a:off x="3721615" y="1786582"/>
                <a:ext cx="168840" cy="24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D10C28-E14C-1418-1FD8-F6E5287B4D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12615" y="1777582"/>
                  <a:ext cx="186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C04D363-FA57-7CEC-DE95-FAB565915334}"/>
                    </a:ext>
                  </a:extLst>
                </p14:cNvPr>
                <p14:cNvContentPartPr/>
                <p14:nvPr/>
              </p14:nvContentPartPr>
              <p14:xfrm>
                <a:off x="3689935" y="1676422"/>
                <a:ext cx="218520" cy="191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C04D363-FA57-7CEC-DE95-FAB5659153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81295" y="1667422"/>
                  <a:ext cx="236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86705AB-6F2C-FAA9-9E88-CB2D1196991B}"/>
                    </a:ext>
                  </a:extLst>
                </p14:cNvPr>
                <p14:cNvContentPartPr/>
                <p14:nvPr/>
              </p14:nvContentPartPr>
              <p14:xfrm>
                <a:off x="3948055" y="2000422"/>
                <a:ext cx="90720" cy="131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86705AB-6F2C-FAA9-9E88-CB2D119699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39055" y="1991782"/>
                  <a:ext cx="10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8050752-2383-7C2A-5C81-ECA86E49381E}"/>
                    </a:ext>
                  </a:extLst>
                </p14:cNvPr>
                <p14:cNvContentPartPr/>
                <p14:nvPr/>
              </p14:nvContentPartPr>
              <p14:xfrm>
                <a:off x="3962095" y="2024182"/>
                <a:ext cx="84960" cy="75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8050752-2383-7C2A-5C81-ECA86E4938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3095" y="2015182"/>
                  <a:ext cx="102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D97CFD4-7AD3-40AC-FADE-D619C8ECE22F}"/>
                    </a:ext>
                  </a:extLst>
                </p14:cNvPr>
                <p14:cNvContentPartPr/>
                <p14:nvPr/>
              </p14:nvContentPartPr>
              <p14:xfrm>
                <a:off x="3937255" y="1939582"/>
                <a:ext cx="131040" cy="21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D97CFD4-7AD3-40AC-FADE-D619C8ECE2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28255" y="1930582"/>
                  <a:ext cx="14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79B45E5-FF64-0282-17F8-83CB3DC09E3E}"/>
                    </a:ext>
                  </a:extLst>
                </p14:cNvPr>
                <p14:cNvContentPartPr/>
                <p14:nvPr/>
              </p14:nvContentPartPr>
              <p14:xfrm>
                <a:off x="4227775" y="1875502"/>
                <a:ext cx="144720" cy="11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79B45E5-FF64-0282-17F8-83CB3DC09E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8775" y="1866862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13BC76A-F347-0830-42AC-1472F1F4E84F}"/>
                    </a:ext>
                  </a:extLst>
                </p14:cNvPr>
                <p14:cNvContentPartPr/>
                <p14:nvPr/>
              </p14:nvContentPartPr>
              <p14:xfrm>
                <a:off x="4240015" y="1920862"/>
                <a:ext cx="127440" cy="2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13BC76A-F347-0830-42AC-1472F1F4E8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1375" y="1912222"/>
                  <a:ext cx="145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2272BF0-209B-C40C-916A-CC379A4F37C0}"/>
                    </a:ext>
                  </a:extLst>
                </p14:cNvPr>
                <p14:cNvContentPartPr/>
                <p14:nvPr/>
              </p14:nvContentPartPr>
              <p14:xfrm>
                <a:off x="4593895" y="1668502"/>
                <a:ext cx="152280" cy="1904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2272BF0-209B-C40C-916A-CC379A4F37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84895" y="1659502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DF9C904-6316-01B5-8BEA-4325BE5EB311}"/>
                    </a:ext>
                  </a:extLst>
                </p14:cNvPr>
                <p14:cNvContentPartPr/>
                <p14:nvPr/>
              </p14:nvContentPartPr>
              <p14:xfrm>
                <a:off x="4526575" y="1602622"/>
                <a:ext cx="204120" cy="121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DF9C904-6316-01B5-8BEA-4325BE5EB3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17575" y="1593622"/>
                  <a:ext cx="22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D1A39C-3F81-4A74-ACA1-1C9AB496E5BF}"/>
                    </a:ext>
                  </a:extLst>
                </p14:cNvPr>
                <p14:cNvContentPartPr/>
                <p14:nvPr/>
              </p14:nvContentPartPr>
              <p14:xfrm>
                <a:off x="4490215" y="1890622"/>
                <a:ext cx="339120" cy="50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D1A39C-3F81-4A74-ACA1-1C9AB496E5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81575" y="1881622"/>
                  <a:ext cx="356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7679AA9-EDE7-DDC9-E515-00AF7B358E2B}"/>
                    </a:ext>
                  </a:extLst>
                </p14:cNvPr>
                <p14:cNvContentPartPr/>
                <p14:nvPr/>
              </p14:nvContentPartPr>
              <p14:xfrm>
                <a:off x="4519375" y="1959382"/>
                <a:ext cx="346680" cy="208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7679AA9-EDE7-DDC9-E515-00AF7B358E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10375" y="1950382"/>
                  <a:ext cx="36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83A1A9-44FB-F0A1-2D44-41878A8AD446}"/>
                    </a:ext>
                  </a:extLst>
                </p14:cNvPr>
                <p14:cNvContentPartPr/>
                <p14:nvPr/>
              </p14:nvContentPartPr>
              <p14:xfrm>
                <a:off x="4703335" y="2073142"/>
                <a:ext cx="132840" cy="76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83A1A9-44FB-F0A1-2D44-41878A8AD4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94695" y="2064502"/>
                  <a:ext cx="150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4544AD1-915A-BA65-DEB4-E8188DA074B4}"/>
                    </a:ext>
                  </a:extLst>
                </p14:cNvPr>
                <p14:cNvContentPartPr/>
                <p14:nvPr/>
              </p14:nvContentPartPr>
              <p14:xfrm>
                <a:off x="4963615" y="1866142"/>
                <a:ext cx="128160" cy="20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4544AD1-915A-BA65-DEB4-E8188DA074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54615" y="1857502"/>
                  <a:ext cx="145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84C4954-303C-AF22-0240-2674C1E9AC22}"/>
                    </a:ext>
                  </a:extLst>
                </p14:cNvPr>
                <p14:cNvContentPartPr/>
                <p14:nvPr/>
              </p14:nvContentPartPr>
              <p14:xfrm>
                <a:off x="4986295" y="1907902"/>
                <a:ext cx="93600" cy="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84C4954-303C-AF22-0240-2674C1E9AC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295" y="1899262"/>
                  <a:ext cx="11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2687E5A-3BA0-2CD3-67AD-24128E7AFB09}"/>
                    </a:ext>
                  </a:extLst>
                </p14:cNvPr>
                <p14:cNvContentPartPr/>
                <p14:nvPr/>
              </p14:nvContentPartPr>
              <p14:xfrm>
                <a:off x="5233255" y="1673902"/>
                <a:ext cx="110880" cy="129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2687E5A-3BA0-2CD3-67AD-24128E7AFB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24255" y="1664902"/>
                  <a:ext cx="128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D45DD3B-8533-7673-49CA-F76B1B6C1302}"/>
                    </a:ext>
                  </a:extLst>
                </p14:cNvPr>
                <p14:cNvContentPartPr/>
                <p14:nvPr/>
              </p14:nvContentPartPr>
              <p14:xfrm>
                <a:off x="5392375" y="1689382"/>
                <a:ext cx="60480" cy="691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D45DD3B-8533-7673-49CA-F76B1B6C13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83735" y="1680742"/>
                  <a:ext cx="78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B8D0B32-6D54-7A68-088C-57BDF6FCAA12}"/>
                    </a:ext>
                  </a:extLst>
                </p14:cNvPr>
                <p14:cNvContentPartPr/>
                <p14:nvPr/>
              </p14:nvContentPartPr>
              <p14:xfrm>
                <a:off x="5529895" y="1668502"/>
                <a:ext cx="107280" cy="1062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B8D0B32-6D54-7A68-088C-57BDF6FCAA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21255" y="1659862"/>
                  <a:ext cx="12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E5CAB45-CFFE-5223-DD51-4B4D187AC250}"/>
                    </a:ext>
                  </a:extLst>
                </p14:cNvPr>
                <p14:cNvContentPartPr/>
                <p14:nvPr/>
              </p14:nvContentPartPr>
              <p14:xfrm>
                <a:off x="5678215" y="1657702"/>
                <a:ext cx="185040" cy="79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E5CAB45-CFFE-5223-DD51-4B4D187AC2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69575" y="1649062"/>
                  <a:ext cx="202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4BABAC1-A475-46E4-8695-B17A8DBFC48E}"/>
                    </a:ext>
                  </a:extLst>
                </p14:cNvPr>
                <p14:cNvContentPartPr/>
                <p14:nvPr/>
              </p14:nvContentPartPr>
              <p14:xfrm>
                <a:off x="5289055" y="1814662"/>
                <a:ext cx="618480" cy="558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4BABAC1-A475-46E4-8695-B17A8DBFC4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80415" y="1806022"/>
                  <a:ext cx="636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2DA9975-AAFB-F67D-B71E-0954AD258B18}"/>
                    </a:ext>
                  </a:extLst>
                </p14:cNvPr>
                <p14:cNvContentPartPr/>
                <p14:nvPr/>
              </p14:nvContentPartPr>
              <p14:xfrm>
                <a:off x="5307775" y="1917262"/>
                <a:ext cx="358920" cy="195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2DA9975-AAFB-F67D-B71E-0954AD258B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98775" y="1908622"/>
                  <a:ext cx="376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73E3151-ACBB-CA58-F17F-661E154A7AA8}"/>
                    </a:ext>
                  </a:extLst>
                </p14:cNvPr>
                <p14:cNvContentPartPr/>
                <p14:nvPr/>
              </p14:nvContentPartPr>
              <p14:xfrm>
                <a:off x="5432335" y="2025982"/>
                <a:ext cx="65160" cy="82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73E3151-ACBB-CA58-F17F-661E154A7AA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23335" y="2017342"/>
                  <a:ext cx="8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F5572B-B599-4EF8-DC58-AF53E1FFF5C2}"/>
                    </a:ext>
                  </a:extLst>
                </p14:cNvPr>
                <p14:cNvContentPartPr/>
                <p14:nvPr/>
              </p14:nvContentPartPr>
              <p14:xfrm>
                <a:off x="5516575" y="2035342"/>
                <a:ext cx="70560" cy="712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F5572B-B599-4EF8-DC58-AF53E1FFF5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935" y="2026342"/>
                  <a:ext cx="88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6C480D4-0AB8-3CCA-BDA1-92648E6D1A21}"/>
                    </a:ext>
                  </a:extLst>
                </p14:cNvPr>
                <p14:cNvContentPartPr/>
                <p14:nvPr/>
              </p14:nvContentPartPr>
              <p14:xfrm>
                <a:off x="5584255" y="2029942"/>
                <a:ext cx="61200" cy="867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6C480D4-0AB8-3CCA-BDA1-92648E6D1A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75255" y="2020942"/>
                  <a:ext cx="78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D94810A-AA43-797F-1DB4-298D1EEF5670}"/>
                    </a:ext>
                  </a:extLst>
                </p14:cNvPr>
                <p14:cNvContentPartPr/>
                <p14:nvPr/>
              </p14:nvContentPartPr>
              <p14:xfrm>
                <a:off x="3548095" y="1888462"/>
                <a:ext cx="131400" cy="110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D94810A-AA43-797F-1DB4-298D1EEF56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39095" y="1879462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0533CA4-BB60-6C82-838E-99F962C0CDAF}"/>
                    </a:ext>
                  </a:extLst>
                </p14:cNvPr>
                <p14:cNvContentPartPr/>
                <p14:nvPr/>
              </p14:nvContentPartPr>
              <p14:xfrm>
                <a:off x="3605335" y="1838782"/>
                <a:ext cx="76320" cy="265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0533CA4-BB60-6C82-838E-99F962C0CDA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96695" y="1829782"/>
                  <a:ext cx="93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C3FA943-7123-7170-0A7B-5F714D89C4E8}"/>
                    </a:ext>
                  </a:extLst>
                </p14:cNvPr>
                <p14:cNvContentPartPr/>
                <p14:nvPr/>
              </p14:nvContentPartPr>
              <p14:xfrm>
                <a:off x="6099055" y="2334502"/>
                <a:ext cx="144720" cy="218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C3FA943-7123-7170-0A7B-5F714D89C4E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0415" y="2325502"/>
                  <a:ext cx="16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BB725BB-66C5-CF51-B38A-423A3B39222D}"/>
                    </a:ext>
                  </a:extLst>
                </p14:cNvPr>
                <p14:cNvContentPartPr/>
                <p14:nvPr/>
              </p14:nvContentPartPr>
              <p14:xfrm>
                <a:off x="6203815" y="2311102"/>
                <a:ext cx="117360" cy="367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BB725BB-66C5-CF51-B38A-423A3B3922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95175" y="2302102"/>
                  <a:ext cx="135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211B55-0C8E-4057-66C0-EAB16FC678E7}"/>
                    </a:ext>
                  </a:extLst>
                </p14:cNvPr>
                <p14:cNvContentPartPr/>
                <p14:nvPr/>
              </p14:nvContentPartPr>
              <p14:xfrm>
                <a:off x="4715575" y="2139480"/>
                <a:ext cx="911520" cy="4730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211B55-0C8E-4057-66C0-EAB16FC678E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06575" y="2130480"/>
                  <a:ext cx="92916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18E59BE5-BFB0-5B94-1216-72DF6168A77C}"/>
              </a:ext>
            </a:extLst>
          </p:cNvPr>
          <p:cNvGrpSpPr/>
          <p:nvPr/>
        </p:nvGrpSpPr>
        <p:grpSpPr>
          <a:xfrm>
            <a:off x="7432855" y="2109600"/>
            <a:ext cx="1339560" cy="433440"/>
            <a:chOff x="7432855" y="2109600"/>
            <a:chExt cx="13395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5B0D02B-6D71-4A30-2D14-FA6930F35115}"/>
                    </a:ext>
                  </a:extLst>
                </p14:cNvPr>
                <p14:cNvContentPartPr/>
                <p14:nvPr/>
              </p14:nvContentPartPr>
              <p14:xfrm>
                <a:off x="7444735" y="2351160"/>
                <a:ext cx="105480" cy="191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5B0D02B-6D71-4A30-2D14-FA6930F351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35735" y="2342160"/>
                  <a:ext cx="123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C8677A-E451-825A-3771-A8599F7CBC5B}"/>
                    </a:ext>
                  </a:extLst>
                </p14:cNvPr>
                <p14:cNvContentPartPr/>
                <p14:nvPr/>
              </p14:nvContentPartPr>
              <p14:xfrm>
                <a:off x="7629775" y="2374920"/>
                <a:ext cx="88200" cy="138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C8677A-E451-825A-3771-A8599F7CBC5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0775" y="2365920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04B1375-8E3A-DD50-3316-6758DB233401}"/>
                    </a:ext>
                  </a:extLst>
                </p14:cNvPr>
                <p14:cNvContentPartPr/>
                <p14:nvPr/>
              </p14:nvContentPartPr>
              <p14:xfrm>
                <a:off x="7793935" y="2369160"/>
                <a:ext cx="92520" cy="1378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04B1375-8E3A-DD50-3316-6758DB2334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84935" y="2360520"/>
                  <a:ext cx="11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6E1767C-39B6-1CD3-7C66-283672C93A70}"/>
                    </a:ext>
                  </a:extLst>
                </p14:cNvPr>
                <p14:cNvContentPartPr/>
                <p14:nvPr/>
              </p14:nvContentPartPr>
              <p14:xfrm>
                <a:off x="7939375" y="2496960"/>
                <a:ext cx="10080" cy="244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6E1767C-39B6-1CD3-7C66-283672C93A7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30375" y="2488320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E70D4AB-C6E7-0AA5-7011-82F37C564C55}"/>
                    </a:ext>
                  </a:extLst>
                </p14:cNvPr>
                <p14:cNvContentPartPr/>
                <p14:nvPr/>
              </p14:nvContentPartPr>
              <p14:xfrm>
                <a:off x="8030455" y="2384640"/>
                <a:ext cx="82440" cy="1188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E70D4AB-C6E7-0AA5-7011-82F37C564C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21815" y="2376000"/>
                  <a:ext cx="100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2D38DD0-E0C9-6CAB-3A4D-E4BD7E312F91}"/>
                    </a:ext>
                  </a:extLst>
                </p14:cNvPr>
                <p14:cNvContentPartPr/>
                <p14:nvPr/>
              </p14:nvContentPartPr>
              <p14:xfrm>
                <a:off x="8142415" y="2382120"/>
                <a:ext cx="299880" cy="1288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2D38DD0-E0C9-6CAB-3A4D-E4BD7E312F9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33775" y="2373120"/>
                  <a:ext cx="31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67C2ED0-A130-7C29-ADB0-00AAEED84AD7}"/>
                    </a:ext>
                  </a:extLst>
                </p14:cNvPr>
                <p14:cNvContentPartPr/>
                <p14:nvPr/>
              </p14:nvContentPartPr>
              <p14:xfrm>
                <a:off x="8614735" y="2444400"/>
                <a:ext cx="157680" cy="24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67C2ED0-A130-7C29-ADB0-00AAEED84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05735" y="2435400"/>
                  <a:ext cx="175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28C29A-4D2B-3CD9-6017-1A22A0009E90}"/>
                    </a:ext>
                  </a:extLst>
                </p14:cNvPr>
                <p14:cNvContentPartPr/>
                <p14:nvPr/>
              </p14:nvContentPartPr>
              <p14:xfrm>
                <a:off x="7432855" y="2268360"/>
                <a:ext cx="946080" cy="76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28C29A-4D2B-3CD9-6017-1A22A0009E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24215" y="2259720"/>
                  <a:ext cx="96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0D5BD1A-1610-45C2-7405-5865092E0FC0}"/>
                    </a:ext>
                  </a:extLst>
                </p14:cNvPr>
                <p14:cNvContentPartPr/>
                <p14:nvPr/>
              </p14:nvContentPartPr>
              <p14:xfrm>
                <a:off x="7848295" y="2135160"/>
                <a:ext cx="102600" cy="167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0D5BD1A-1610-45C2-7405-5865092E0F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39655" y="2126520"/>
                  <a:ext cx="12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634A1D4-06DD-5C2A-EDDC-0293A2067358}"/>
                    </a:ext>
                  </a:extLst>
                </p14:cNvPr>
                <p14:cNvContentPartPr/>
                <p14:nvPr/>
              </p14:nvContentPartPr>
              <p14:xfrm>
                <a:off x="7848295" y="2159640"/>
                <a:ext cx="164520" cy="64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634A1D4-06DD-5C2A-EDDC-0293A206735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39655" y="2150640"/>
                  <a:ext cx="18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728AA46-66D7-933A-F68C-05D26FD440D6}"/>
                    </a:ext>
                  </a:extLst>
                </p14:cNvPr>
                <p14:cNvContentPartPr/>
                <p14:nvPr/>
              </p14:nvContentPartPr>
              <p14:xfrm>
                <a:off x="7810135" y="2109600"/>
                <a:ext cx="203040" cy="15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728AA46-66D7-933A-F68C-05D26FD440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1495" y="2100600"/>
                  <a:ext cx="220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6E983996-6620-603B-FB15-34E97922DBBB}"/>
              </a:ext>
            </a:extLst>
          </p:cNvPr>
          <p:cNvGrpSpPr/>
          <p:nvPr/>
        </p:nvGrpSpPr>
        <p:grpSpPr>
          <a:xfrm>
            <a:off x="6558055" y="2776680"/>
            <a:ext cx="616320" cy="233640"/>
            <a:chOff x="6558055" y="2776680"/>
            <a:chExt cx="6163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FEF2E976-2F25-2C6A-2003-4DFA02A198F7}"/>
                    </a:ext>
                  </a:extLst>
                </p14:cNvPr>
                <p14:cNvContentPartPr/>
                <p14:nvPr/>
              </p14:nvContentPartPr>
              <p14:xfrm>
                <a:off x="6558055" y="2776680"/>
                <a:ext cx="184320" cy="167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FEF2E976-2F25-2C6A-2003-4DFA02A198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49055" y="2768040"/>
                  <a:ext cx="201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6CC902F-3778-51EF-D2D8-B193F35C70F4}"/>
                    </a:ext>
                  </a:extLst>
                </p14:cNvPr>
                <p14:cNvContentPartPr/>
                <p14:nvPr/>
              </p14:nvContentPartPr>
              <p14:xfrm>
                <a:off x="6595135" y="2844720"/>
                <a:ext cx="163440" cy="205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6CC902F-3778-51EF-D2D8-B193F35C70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86135" y="2836080"/>
                  <a:ext cx="18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39CADA8-3E42-9C01-6083-02AA012B8501}"/>
                    </a:ext>
                  </a:extLst>
                </p14:cNvPr>
                <p14:cNvContentPartPr/>
                <p14:nvPr/>
              </p14:nvContentPartPr>
              <p14:xfrm>
                <a:off x="6800695" y="2862360"/>
                <a:ext cx="108360" cy="147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39CADA8-3E42-9C01-6083-02AA012B85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92055" y="2853360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0499B1B-DFF9-7650-10C3-42032BEA5C70}"/>
                    </a:ext>
                  </a:extLst>
                </p14:cNvPr>
                <p14:cNvContentPartPr/>
                <p14:nvPr/>
              </p14:nvContentPartPr>
              <p14:xfrm>
                <a:off x="7064215" y="2845080"/>
                <a:ext cx="103680" cy="230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0499B1B-DFF9-7650-10C3-42032BEA5C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55215" y="2836440"/>
                  <a:ext cx="121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C579117-88E9-AEFD-CDEE-238F56927EEA}"/>
                    </a:ext>
                  </a:extLst>
                </p14:cNvPr>
                <p14:cNvContentPartPr/>
                <p14:nvPr/>
              </p14:nvContentPartPr>
              <p14:xfrm>
                <a:off x="7035775" y="2897280"/>
                <a:ext cx="138600" cy="22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C579117-88E9-AEFD-CDEE-238F56927EE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26775" y="2888640"/>
                  <a:ext cx="156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2E72646E-5B7D-8449-C3BB-00B5FBC3F6DA}"/>
                  </a:ext>
                </a:extLst>
              </p14:cNvPr>
              <p14:cNvContentPartPr/>
              <p14:nvPr/>
            </p14:nvContentPartPr>
            <p14:xfrm>
              <a:off x="10942135" y="2863440"/>
              <a:ext cx="32760" cy="1080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2E72646E-5B7D-8449-C3BB-00B5FBC3F6D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933495" y="2854440"/>
                <a:ext cx="50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54186DDD-C4DF-A3C7-8797-05B3453DA129}"/>
                  </a:ext>
                </a:extLst>
              </p14:cNvPr>
              <p14:cNvContentPartPr/>
              <p14:nvPr/>
            </p14:nvContentPartPr>
            <p14:xfrm>
              <a:off x="8414575" y="238320"/>
              <a:ext cx="289440" cy="2966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54186DDD-C4DF-A3C7-8797-05B3453DA12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405935" y="229320"/>
                <a:ext cx="307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62AEE7BE-40E1-3FD1-7678-DBD0C67FF8E4}"/>
                  </a:ext>
                </a:extLst>
              </p14:cNvPr>
              <p14:cNvContentPartPr/>
              <p14:nvPr/>
            </p14:nvContentPartPr>
            <p14:xfrm>
              <a:off x="7732015" y="2890800"/>
              <a:ext cx="140040" cy="9540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62AEE7BE-40E1-3FD1-7678-DBD0C67FF8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723375" y="2882160"/>
                <a:ext cx="15768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662CD431-21DD-960A-AD13-45FC1F882BC0}"/>
              </a:ext>
            </a:extLst>
          </p:cNvPr>
          <p:cNvGrpSpPr/>
          <p:nvPr/>
        </p:nvGrpSpPr>
        <p:grpSpPr>
          <a:xfrm>
            <a:off x="8668375" y="2867040"/>
            <a:ext cx="112320" cy="153000"/>
            <a:chOff x="8668375" y="2867040"/>
            <a:chExt cx="1123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80A6EA2-72F9-63BA-2A24-0139006B3526}"/>
                    </a:ext>
                  </a:extLst>
                </p14:cNvPr>
                <p14:cNvContentPartPr/>
                <p14:nvPr/>
              </p14:nvContentPartPr>
              <p14:xfrm>
                <a:off x="8701855" y="2867040"/>
                <a:ext cx="10080" cy="153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80A6EA2-72F9-63BA-2A24-0139006B35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92855" y="2858040"/>
                  <a:ext cx="2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866FAAC-E9A3-AB07-B518-629F91BD253A}"/>
                    </a:ext>
                  </a:extLst>
                </p14:cNvPr>
                <p14:cNvContentPartPr/>
                <p14:nvPr/>
              </p14:nvContentPartPr>
              <p14:xfrm>
                <a:off x="8668375" y="2910600"/>
                <a:ext cx="112320" cy="17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866FAAC-E9A3-AB07-B518-629F91BD25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59375" y="2901960"/>
                  <a:ext cx="1299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48A109E-24F9-ED80-F6F0-72D834E70150}"/>
                  </a:ext>
                </a:extLst>
              </p14:cNvPr>
              <p14:cNvContentPartPr/>
              <p14:nvPr/>
            </p14:nvContentPartPr>
            <p14:xfrm>
              <a:off x="9366415" y="2836800"/>
              <a:ext cx="136440" cy="6732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48A109E-24F9-ED80-F6F0-72D834E7015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357775" y="2828160"/>
                <a:ext cx="15408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D5022DF6-A348-CC62-F10E-A582EF43C4CE}"/>
              </a:ext>
            </a:extLst>
          </p:cNvPr>
          <p:cNvGrpSpPr/>
          <p:nvPr/>
        </p:nvGrpSpPr>
        <p:grpSpPr>
          <a:xfrm>
            <a:off x="10275415" y="2805480"/>
            <a:ext cx="663120" cy="149040"/>
            <a:chOff x="10275415" y="2805480"/>
            <a:chExt cx="6631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88B3FEF-B2D8-6629-6970-B4E3BDE79F52}"/>
                    </a:ext>
                  </a:extLst>
                </p14:cNvPr>
                <p14:cNvContentPartPr/>
                <p14:nvPr/>
              </p14:nvContentPartPr>
              <p14:xfrm>
                <a:off x="10275415" y="2854080"/>
                <a:ext cx="159840" cy="97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88B3FEF-B2D8-6629-6970-B4E3BDE79F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66775" y="2845080"/>
                  <a:ext cx="177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D934EE9-F093-5279-B778-CF23D0E20281}"/>
                    </a:ext>
                  </a:extLst>
                </p14:cNvPr>
                <p14:cNvContentPartPr/>
                <p14:nvPr/>
              </p14:nvContentPartPr>
              <p14:xfrm>
                <a:off x="10280095" y="2928240"/>
                <a:ext cx="155520" cy="262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D934EE9-F093-5279-B778-CF23D0E2028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71455" y="2919600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09A0E4D-555B-D3EB-6B21-C985A882F85B}"/>
                    </a:ext>
                  </a:extLst>
                </p14:cNvPr>
                <p14:cNvContentPartPr/>
                <p14:nvPr/>
              </p14:nvContentPartPr>
              <p14:xfrm>
                <a:off x="10554055" y="2805480"/>
                <a:ext cx="119160" cy="1490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09A0E4D-555B-D3EB-6B21-C985A882F85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45415" y="2796480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39F9A44-770D-6D79-97AB-2CD7EF1A366C}"/>
                    </a:ext>
                  </a:extLst>
                </p14:cNvPr>
                <p14:cNvContentPartPr/>
                <p14:nvPr/>
              </p14:nvContentPartPr>
              <p14:xfrm>
                <a:off x="10689055" y="2815560"/>
                <a:ext cx="119880" cy="115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39F9A44-770D-6D79-97AB-2CD7EF1A36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80055" y="2806560"/>
                  <a:ext cx="137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9842CC8-7B11-AA28-D81A-6C16B5F94100}"/>
                    </a:ext>
                  </a:extLst>
                </p14:cNvPr>
                <p14:cNvContentPartPr/>
                <p14:nvPr/>
              </p14:nvContentPartPr>
              <p14:xfrm>
                <a:off x="10811455" y="2820960"/>
                <a:ext cx="127080" cy="106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9842CC8-7B11-AA28-D81A-6C16B5F941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02815" y="2811960"/>
                  <a:ext cx="1447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749D2AB1-89CC-D27B-817C-682F7E69B189}"/>
              </a:ext>
            </a:extLst>
          </p:cNvPr>
          <p:cNvGrpSpPr/>
          <p:nvPr/>
        </p:nvGrpSpPr>
        <p:grpSpPr>
          <a:xfrm>
            <a:off x="11016655" y="2799360"/>
            <a:ext cx="455040" cy="178560"/>
            <a:chOff x="11016655" y="2799360"/>
            <a:chExt cx="4550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BB78827-F7B2-B58B-C426-339B3C1B1F07}"/>
                    </a:ext>
                  </a:extLst>
                </p14:cNvPr>
                <p14:cNvContentPartPr/>
                <p14:nvPr/>
              </p14:nvContentPartPr>
              <p14:xfrm>
                <a:off x="11016655" y="2804760"/>
                <a:ext cx="118080" cy="1576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BB78827-F7B2-B58B-C426-339B3C1B1F0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07655" y="2795760"/>
                  <a:ext cx="135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03C7B36-A4D1-AE23-A056-5685437D4412}"/>
                    </a:ext>
                  </a:extLst>
                </p14:cNvPr>
                <p14:cNvContentPartPr/>
                <p14:nvPr/>
              </p14:nvContentPartPr>
              <p14:xfrm>
                <a:off x="11025295" y="2863440"/>
                <a:ext cx="120960" cy="8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03C7B36-A4D1-AE23-A056-5685437D44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16655" y="2854440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599B997-09A2-4C2C-4A29-5C9ED6A12468}"/>
                    </a:ext>
                  </a:extLst>
                </p14:cNvPr>
                <p14:cNvContentPartPr/>
                <p14:nvPr/>
              </p14:nvContentPartPr>
              <p14:xfrm>
                <a:off x="11175775" y="2807640"/>
                <a:ext cx="141840" cy="1497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599B997-09A2-4C2C-4A29-5C9ED6A124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66775" y="2798640"/>
                  <a:ext cx="159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FAE4AB9-3D35-9158-6915-D22130C67E55}"/>
                    </a:ext>
                  </a:extLst>
                </p14:cNvPr>
                <p14:cNvContentPartPr/>
                <p14:nvPr/>
              </p14:nvContentPartPr>
              <p14:xfrm>
                <a:off x="11330575" y="2799360"/>
                <a:ext cx="141120" cy="1785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FAE4AB9-3D35-9158-6915-D22130C67E5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21935" y="2790360"/>
                  <a:ext cx="158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72D26C01-1A27-6A6E-2513-90390E67EE32}"/>
              </a:ext>
            </a:extLst>
          </p:cNvPr>
          <p:cNvGrpSpPr/>
          <p:nvPr/>
        </p:nvGrpSpPr>
        <p:grpSpPr>
          <a:xfrm>
            <a:off x="8723815" y="2026080"/>
            <a:ext cx="2563920" cy="570240"/>
            <a:chOff x="8723815" y="2026080"/>
            <a:chExt cx="256392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70D6A08-42E7-45BE-4371-28DB2FB65134}"/>
                    </a:ext>
                  </a:extLst>
                </p14:cNvPr>
                <p14:cNvContentPartPr/>
                <p14:nvPr/>
              </p14:nvContentPartPr>
              <p14:xfrm>
                <a:off x="9348055" y="2343240"/>
                <a:ext cx="106560" cy="198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70D6A08-42E7-45BE-4371-28DB2FB651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39415" y="2334240"/>
                  <a:ext cx="124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32668B3-B834-A968-29EA-6687A9E2F0A3}"/>
                    </a:ext>
                  </a:extLst>
                </p14:cNvPr>
                <p14:cNvContentPartPr/>
                <p14:nvPr/>
              </p14:nvContentPartPr>
              <p14:xfrm>
                <a:off x="9531655" y="2472120"/>
                <a:ext cx="27360" cy="20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32668B3-B834-A968-29EA-6687A9E2F0A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22655" y="2463480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94EE10E-4C3A-DECE-FFF3-FB5753C7D006}"/>
                    </a:ext>
                  </a:extLst>
                </p14:cNvPr>
                <p14:cNvContentPartPr/>
                <p14:nvPr/>
              </p14:nvContentPartPr>
              <p14:xfrm>
                <a:off x="9596095" y="2367000"/>
                <a:ext cx="216720" cy="1292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94EE10E-4C3A-DECE-FFF3-FB5753C7D00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87095" y="2358000"/>
                  <a:ext cx="234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010E48F-68D7-379A-B908-CF5D7748A534}"/>
                    </a:ext>
                  </a:extLst>
                </p14:cNvPr>
                <p14:cNvContentPartPr/>
                <p14:nvPr/>
              </p14:nvContentPartPr>
              <p14:xfrm>
                <a:off x="9876895" y="2375640"/>
                <a:ext cx="142920" cy="1101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010E48F-68D7-379A-B908-CF5D7748A5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68255" y="2367000"/>
                  <a:ext cx="160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AAB472D-BE52-4D13-FA99-C0BD55C4E287}"/>
                    </a:ext>
                  </a:extLst>
                </p14:cNvPr>
                <p14:cNvContentPartPr/>
                <p14:nvPr/>
              </p14:nvContentPartPr>
              <p14:xfrm>
                <a:off x="9662695" y="2126520"/>
                <a:ext cx="100800" cy="1029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AAB472D-BE52-4D13-FA99-C0BD55C4E28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3695" y="2117520"/>
                  <a:ext cx="118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2A14A3D-6C68-D919-F74B-5F2F6C70E75D}"/>
                    </a:ext>
                  </a:extLst>
                </p14:cNvPr>
                <p14:cNvContentPartPr/>
                <p14:nvPr/>
              </p14:nvContentPartPr>
              <p14:xfrm>
                <a:off x="9624895" y="2026080"/>
                <a:ext cx="142920" cy="108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2A14A3D-6C68-D919-F74B-5F2F6C70E75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15895" y="2017080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9523FAA-018A-4D2F-37E7-8CAD8B898442}"/>
                    </a:ext>
                  </a:extLst>
                </p14:cNvPr>
                <p14:cNvContentPartPr/>
                <p14:nvPr/>
              </p14:nvContentPartPr>
              <p14:xfrm>
                <a:off x="9694735" y="2131560"/>
                <a:ext cx="161640" cy="169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9523FAA-018A-4D2F-37E7-8CAD8B8984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86095" y="2122920"/>
                  <a:ext cx="179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856A614-3DCC-091C-A680-099F224BC3D0}"/>
                    </a:ext>
                  </a:extLst>
                </p14:cNvPr>
                <p14:cNvContentPartPr/>
                <p14:nvPr/>
              </p14:nvContentPartPr>
              <p14:xfrm>
                <a:off x="9803815" y="2140920"/>
                <a:ext cx="252000" cy="1861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856A614-3DCC-091C-A680-099F224BC3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94815" y="2132280"/>
                  <a:ext cx="269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B46175E-2DEE-4F14-6EB7-CCC3B4312564}"/>
                    </a:ext>
                  </a:extLst>
                </p14:cNvPr>
                <p14:cNvContentPartPr/>
                <p14:nvPr/>
              </p14:nvContentPartPr>
              <p14:xfrm>
                <a:off x="9921535" y="2212200"/>
                <a:ext cx="77040" cy="788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B46175E-2DEE-4F14-6EB7-CCC3B43125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12895" y="2203200"/>
                  <a:ext cx="9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7CA8A78-F0BE-CF80-6E90-97B0C8518EB3}"/>
                    </a:ext>
                  </a:extLst>
                </p14:cNvPr>
                <p14:cNvContentPartPr/>
                <p14:nvPr/>
              </p14:nvContentPartPr>
              <p14:xfrm>
                <a:off x="8949535" y="2160720"/>
                <a:ext cx="81720" cy="147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7CA8A78-F0BE-CF80-6E90-97B0C8518EB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40535" y="2152080"/>
                  <a:ext cx="99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141C21A-B706-1B42-08ED-71A192B1A48F}"/>
                    </a:ext>
                  </a:extLst>
                </p14:cNvPr>
                <p14:cNvContentPartPr/>
                <p14:nvPr/>
              </p14:nvContentPartPr>
              <p14:xfrm>
                <a:off x="8940175" y="2226240"/>
                <a:ext cx="98280" cy="126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141C21A-B706-1B42-08ED-71A192B1A4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31535" y="2217240"/>
                  <a:ext cx="11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997565B-A86E-C5F3-225A-388D4E6916A2}"/>
                    </a:ext>
                  </a:extLst>
                </p14:cNvPr>
                <p14:cNvContentPartPr/>
                <p14:nvPr/>
              </p14:nvContentPartPr>
              <p14:xfrm>
                <a:off x="9068695" y="2291400"/>
                <a:ext cx="64440" cy="69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997565B-A86E-C5F3-225A-388D4E6916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59695" y="2282760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8C1E8D8-CAF1-D750-5BB3-D1C97D4484D0}"/>
                    </a:ext>
                  </a:extLst>
                </p14:cNvPr>
                <p14:cNvContentPartPr/>
                <p14:nvPr/>
              </p14:nvContentPartPr>
              <p14:xfrm>
                <a:off x="9174535" y="2265120"/>
                <a:ext cx="43560" cy="91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8C1E8D8-CAF1-D750-5BB3-D1C97D4484D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65535" y="2256480"/>
                  <a:ext cx="6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B0B7D6E-AE6A-E5F2-A66A-C6D4C0ABD236}"/>
                    </a:ext>
                  </a:extLst>
                </p14:cNvPr>
                <p14:cNvContentPartPr/>
                <p14:nvPr/>
              </p14:nvContentPartPr>
              <p14:xfrm>
                <a:off x="9165175" y="2332440"/>
                <a:ext cx="67320" cy="40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B0B7D6E-AE6A-E5F2-A66A-C6D4C0ABD23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56535" y="2323440"/>
                  <a:ext cx="8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4BF8B5C-3B6C-065C-08B7-F673847AB9C2}"/>
                    </a:ext>
                  </a:extLst>
                </p14:cNvPr>
                <p14:cNvContentPartPr/>
                <p14:nvPr/>
              </p14:nvContentPartPr>
              <p14:xfrm>
                <a:off x="9257695" y="2259000"/>
                <a:ext cx="170280" cy="856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4BF8B5C-3B6C-065C-08B7-F673847AB9C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48695" y="2250360"/>
                  <a:ext cx="187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12F9A15-640A-80F9-F953-DC170FB0A967}"/>
                    </a:ext>
                  </a:extLst>
                </p14:cNvPr>
                <p14:cNvContentPartPr/>
                <p14:nvPr/>
              </p14:nvContentPartPr>
              <p14:xfrm>
                <a:off x="9329335" y="2209680"/>
                <a:ext cx="78120" cy="507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12F9A15-640A-80F9-F953-DC170FB0A96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20335" y="2200680"/>
                  <a:ext cx="9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3174499-9C0C-FB89-6401-2A4A9F8BBA3F}"/>
                    </a:ext>
                  </a:extLst>
                </p14:cNvPr>
                <p14:cNvContentPartPr/>
                <p14:nvPr/>
              </p14:nvContentPartPr>
              <p14:xfrm>
                <a:off x="9433375" y="2260440"/>
                <a:ext cx="52200" cy="59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3174499-9C0C-FB89-6401-2A4A9F8BBA3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4735" y="225144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11EDC8D-10BB-9E8E-C752-37F9846E8B0B}"/>
                    </a:ext>
                  </a:extLst>
                </p14:cNvPr>
                <p14:cNvContentPartPr/>
                <p14:nvPr/>
              </p14:nvContentPartPr>
              <p14:xfrm>
                <a:off x="8898775" y="2417760"/>
                <a:ext cx="150480" cy="1785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11EDC8D-10BB-9E8E-C752-37F9846E8B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90135" y="2409120"/>
                  <a:ext cx="168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D5AFC2E-3F38-5CA2-6D85-BC00851674C0}"/>
                    </a:ext>
                  </a:extLst>
                </p14:cNvPr>
                <p14:cNvContentPartPr/>
                <p14:nvPr/>
              </p14:nvContentPartPr>
              <p14:xfrm>
                <a:off x="9115135" y="2409840"/>
                <a:ext cx="87120" cy="180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D5AFC2E-3F38-5CA2-6D85-BC00851674C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106135" y="2401200"/>
                  <a:ext cx="104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4794B2A-B170-0BE1-75DB-63F345AB930F}"/>
                    </a:ext>
                  </a:extLst>
                </p14:cNvPr>
                <p14:cNvContentPartPr/>
                <p14:nvPr/>
              </p14:nvContentPartPr>
              <p14:xfrm>
                <a:off x="9235735" y="2397240"/>
                <a:ext cx="68400" cy="173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4794B2A-B170-0BE1-75DB-63F345AB930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26735" y="2388600"/>
                  <a:ext cx="86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8E1E623-B495-FBC6-D543-7F39A53EA932}"/>
                    </a:ext>
                  </a:extLst>
                </p14:cNvPr>
                <p14:cNvContentPartPr/>
                <p14:nvPr/>
              </p14:nvContentPartPr>
              <p14:xfrm>
                <a:off x="9314575" y="2452680"/>
                <a:ext cx="3348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8E1E623-B495-FBC6-D543-7F39A53EA93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05935" y="2443680"/>
                  <a:ext cx="5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7332584-FCF1-57AC-BA04-16E85CCEA517}"/>
                    </a:ext>
                  </a:extLst>
                </p14:cNvPr>
                <p14:cNvContentPartPr/>
                <p14:nvPr/>
              </p14:nvContentPartPr>
              <p14:xfrm>
                <a:off x="10153375" y="2414880"/>
                <a:ext cx="133560" cy="8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7332584-FCF1-57AC-BA04-16E85CCEA51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44375" y="2406240"/>
                  <a:ext cx="151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8D5F7E9-A8E5-E692-276E-FF4CC5BA1B04}"/>
                    </a:ext>
                  </a:extLst>
                </p14:cNvPr>
                <p14:cNvContentPartPr/>
                <p14:nvPr/>
              </p14:nvContentPartPr>
              <p14:xfrm>
                <a:off x="10141855" y="2486160"/>
                <a:ext cx="162360" cy="154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8D5F7E9-A8E5-E692-276E-FF4CC5BA1B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33215" y="2477160"/>
                  <a:ext cx="180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A2EC31-22A8-07DD-9A85-4F48BC4E3308}"/>
                    </a:ext>
                  </a:extLst>
                </p14:cNvPr>
                <p14:cNvContentPartPr/>
                <p14:nvPr/>
              </p14:nvContentPartPr>
              <p14:xfrm>
                <a:off x="10444255" y="2354040"/>
                <a:ext cx="124920" cy="1652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A2EC31-22A8-07DD-9A85-4F48BC4E330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435615" y="2345400"/>
                  <a:ext cx="142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13CB75C-DF02-DD00-3A50-11D477F9D587}"/>
                    </a:ext>
                  </a:extLst>
                </p14:cNvPr>
                <p14:cNvContentPartPr/>
                <p14:nvPr/>
              </p14:nvContentPartPr>
              <p14:xfrm>
                <a:off x="10512295" y="2344680"/>
                <a:ext cx="96840" cy="15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13CB75C-DF02-DD00-3A50-11D477F9D58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03655" y="2336040"/>
                  <a:ext cx="11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213516B-D91B-54DE-5525-9E72DC4C8757}"/>
                    </a:ext>
                  </a:extLst>
                </p14:cNvPr>
                <p14:cNvContentPartPr/>
                <p14:nvPr/>
              </p14:nvContentPartPr>
              <p14:xfrm>
                <a:off x="10631095" y="2352960"/>
                <a:ext cx="207360" cy="1717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213516B-D91B-54DE-5525-9E72DC4C875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22455" y="2344320"/>
                  <a:ext cx="22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8824954-105E-DFA6-8D1D-191B6308B7C0}"/>
                    </a:ext>
                  </a:extLst>
                </p14:cNvPr>
                <p14:cNvContentPartPr/>
                <p14:nvPr/>
              </p14:nvContentPartPr>
              <p14:xfrm>
                <a:off x="10829815" y="2349360"/>
                <a:ext cx="142560" cy="1594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8824954-105E-DFA6-8D1D-191B6308B7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21175" y="2340720"/>
                  <a:ext cx="160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61CA7D2-9C1C-9417-657D-1600ECFE8D3F}"/>
                    </a:ext>
                  </a:extLst>
                </p14:cNvPr>
                <p14:cNvContentPartPr/>
                <p14:nvPr/>
              </p14:nvContentPartPr>
              <p14:xfrm>
                <a:off x="11011255" y="2354760"/>
                <a:ext cx="96480" cy="1494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61CA7D2-9C1C-9417-657D-1600ECFE8D3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02255" y="2345760"/>
                  <a:ext cx="114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B560ED0-A826-07EB-01A4-72E34461FDB6}"/>
                    </a:ext>
                  </a:extLst>
                </p14:cNvPr>
                <p14:cNvContentPartPr/>
                <p14:nvPr/>
              </p14:nvContentPartPr>
              <p14:xfrm>
                <a:off x="11198455" y="2369880"/>
                <a:ext cx="89280" cy="1170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B560ED0-A826-07EB-01A4-72E34461FDB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89815" y="2360880"/>
                  <a:ext cx="10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894EB4B-354A-E225-A068-DA446D95A3BE}"/>
                    </a:ext>
                  </a:extLst>
                </p14:cNvPr>
                <p14:cNvContentPartPr/>
                <p14:nvPr/>
              </p14:nvContentPartPr>
              <p14:xfrm>
                <a:off x="11112775" y="2344680"/>
                <a:ext cx="86040" cy="1054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894EB4B-354A-E225-A068-DA446D95A3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04135" y="2336040"/>
                  <a:ext cx="103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4F90ACE-7245-A12C-17B2-BF7696937B83}"/>
                    </a:ext>
                  </a:extLst>
                </p14:cNvPr>
                <p14:cNvContentPartPr/>
                <p14:nvPr/>
              </p14:nvContentPartPr>
              <p14:xfrm>
                <a:off x="11152375" y="2385000"/>
                <a:ext cx="43560" cy="1281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4F90ACE-7245-A12C-17B2-BF7696937B8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43375" y="2376000"/>
                  <a:ext cx="6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12A11C5-3674-CC92-2E40-8BD055A0E259}"/>
                    </a:ext>
                  </a:extLst>
                </p14:cNvPr>
                <p14:cNvContentPartPr/>
                <p14:nvPr/>
              </p14:nvContentPartPr>
              <p14:xfrm>
                <a:off x="8723815" y="2169720"/>
                <a:ext cx="567360" cy="327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12A11C5-3674-CC92-2E40-8BD055A0E25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14815" y="2161080"/>
                  <a:ext cx="585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0C94AE08-AA5F-28AC-9A74-8442D1D483F9}"/>
                  </a:ext>
                </a:extLst>
              </p14:cNvPr>
              <p14:cNvContentPartPr/>
              <p14:nvPr/>
            </p14:nvContentPartPr>
            <p14:xfrm>
              <a:off x="1356415" y="308880"/>
              <a:ext cx="370080" cy="2653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0C94AE08-AA5F-28AC-9A74-8442D1D483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347775" y="300240"/>
                <a:ext cx="3877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1BF3FED0-5F7F-D5DC-202A-BF59B5DDB074}"/>
                  </a:ext>
                </a:extLst>
              </p14:cNvPr>
              <p14:cNvContentPartPr/>
              <p14:nvPr/>
            </p14:nvContentPartPr>
            <p14:xfrm>
              <a:off x="7615015" y="892080"/>
              <a:ext cx="874800" cy="3074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BF3FED0-5F7F-D5DC-202A-BF59B5DDB07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606015" y="883440"/>
                <a:ext cx="8924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43DC4AD9-2B2D-3C56-2095-A04D4065C596}"/>
              </a:ext>
            </a:extLst>
          </p:cNvPr>
          <p:cNvGrpSpPr/>
          <p:nvPr/>
        </p:nvGrpSpPr>
        <p:grpSpPr>
          <a:xfrm>
            <a:off x="3745735" y="3410280"/>
            <a:ext cx="7409160" cy="1321200"/>
            <a:chOff x="3745735" y="3410280"/>
            <a:chExt cx="7409160" cy="13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FD210A6-85F9-0FF1-291E-916E5125B3BE}"/>
                    </a:ext>
                  </a:extLst>
                </p14:cNvPr>
                <p14:cNvContentPartPr/>
                <p14:nvPr/>
              </p14:nvContentPartPr>
              <p14:xfrm>
                <a:off x="3789655" y="3547440"/>
                <a:ext cx="161640" cy="151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FD210A6-85F9-0FF1-291E-916E5125B3B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1015" y="3538800"/>
                  <a:ext cx="179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A2BE8D3-59AC-580D-7412-3FA95CD97597}"/>
                    </a:ext>
                  </a:extLst>
                </p14:cNvPr>
                <p14:cNvContentPartPr/>
                <p14:nvPr/>
              </p14:nvContentPartPr>
              <p14:xfrm>
                <a:off x="3973255" y="3485160"/>
                <a:ext cx="86400" cy="279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A2BE8D3-59AC-580D-7412-3FA95CD975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64615" y="3476160"/>
                  <a:ext cx="104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1C95921-98BB-F64F-B091-65C5FADB08B1}"/>
                    </a:ext>
                  </a:extLst>
                </p14:cNvPr>
                <p14:cNvContentPartPr/>
                <p14:nvPr/>
              </p14:nvContentPartPr>
              <p14:xfrm>
                <a:off x="4217695" y="3517560"/>
                <a:ext cx="137880" cy="1551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1C95921-98BB-F64F-B091-65C5FADB08B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09055" y="3508560"/>
                  <a:ext cx="155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2E28CE0-20A4-65CB-3096-6BA24E885A29}"/>
                    </a:ext>
                  </a:extLst>
                </p14:cNvPr>
                <p14:cNvContentPartPr/>
                <p14:nvPr/>
              </p14:nvContentPartPr>
              <p14:xfrm>
                <a:off x="4404175" y="3579480"/>
                <a:ext cx="88560" cy="26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2E28CE0-20A4-65CB-3096-6BA24E885A2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95535" y="3570480"/>
                  <a:ext cx="10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76D52D3-603B-6605-E33D-8A7F7A147D53}"/>
                    </a:ext>
                  </a:extLst>
                </p14:cNvPr>
                <p14:cNvContentPartPr/>
                <p14:nvPr/>
              </p14:nvContentPartPr>
              <p14:xfrm>
                <a:off x="4573735" y="3533400"/>
                <a:ext cx="163800" cy="132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76D52D3-603B-6605-E33D-8A7F7A147D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65095" y="3524400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470F930-BA0C-3F91-F096-87D299C3AFB9}"/>
                    </a:ext>
                  </a:extLst>
                </p14:cNvPr>
                <p14:cNvContentPartPr/>
                <p14:nvPr/>
              </p14:nvContentPartPr>
              <p14:xfrm>
                <a:off x="4799095" y="3579480"/>
                <a:ext cx="123840" cy="77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470F930-BA0C-3F91-F096-87D299C3AFB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90095" y="3570480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63E581-496A-CDA8-D0A1-3E312858F2B2}"/>
                    </a:ext>
                  </a:extLst>
                </p14:cNvPr>
                <p14:cNvContentPartPr/>
                <p14:nvPr/>
              </p14:nvContentPartPr>
              <p14:xfrm>
                <a:off x="5011135" y="3542040"/>
                <a:ext cx="93600" cy="1382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63E581-496A-CDA8-D0A1-3E312858F2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02135" y="3533040"/>
                  <a:ext cx="11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BFD9485-C429-1DEC-B385-D1C7D0157C22}"/>
                    </a:ext>
                  </a:extLst>
                </p14:cNvPr>
                <p14:cNvContentPartPr/>
                <p14:nvPr/>
              </p14:nvContentPartPr>
              <p14:xfrm>
                <a:off x="5164855" y="3535920"/>
                <a:ext cx="125640" cy="1645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BFD9485-C429-1DEC-B385-D1C7D0157C2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56215" y="3527280"/>
                  <a:ext cx="143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8CB6E4B-7A04-FC48-677F-DCB283C891C5}"/>
                    </a:ext>
                  </a:extLst>
                </p14:cNvPr>
                <p14:cNvContentPartPr/>
                <p14:nvPr/>
              </p14:nvContentPartPr>
              <p14:xfrm>
                <a:off x="5383375" y="3532320"/>
                <a:ext cx="93960" cy="1238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8CB6E4B-7A04-FC48-677F-DCB283C891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74375" y="3523680"/>
                  <a:ext cx="11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85F4641-82BB-1817-A9EB-F9CD0B6626AC}"/>
                    </a:ext>
                  </a:extLst>
                </p14:cNvPr>
                <p14:cNvContentPartPr/>
                <p14:nvPr/>
              </p14:nvContentPartPr>
              <p14:xfrm>
                <a:off x="5338735" y="3489480"/>
                <a:ext cx="100440" cy="522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85F4641-82BB-1817-A9EB-F9CD0B6626A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30095" y="3480480"/>
                  <a:ext cx="11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818D35-1AD5-095E-F317-083D414C8FFF}"/>
                    </a:ext>
                  </a:extLst>
                </p14:cNvPr>
                <p14:cNvContentPartPr/>
                <p14:nvPr/>
              </p14:nvContentPartPr>
              <p14:xfrm>
                <a:off x="5486695" y="3613680"/>
                <a:ext cx="75240" cy="723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818D35-1AD5-095E-F317-083D414C8FF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78055" y="3604680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493DAC1-B98D-CF0F-8A0D-2929E2D90FF3}"/>
                    </a:ext>
                  </a:extLst>
                </p14:cNvPr>
                <p14:cNvContentPartPr/>
                <p14:nvPr/>
              </p14:nvContentPartPr>
              <p14:xfrm>
                <a:off x="5816455" y="3555360"/>
                <a:ext cx="204120" cy="788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493DAC1-B98D-CF0F-8A0D-2929E2D90FF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07455" y="3546360"/>
                  <a:ext cx="22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0B27643-29EB-81AE-C03D-F82FB4EA13D5}"/>
                    </a:ext>
                  </a:extLst>
                </p14:cNvPr>
                <p14:cNvContentPartPr/>
                <p14:nvPr/>
              </p14:nvContentPartPr>
              <p14:xfrm>
                <a:off x="6048295" y="3502800"/>
                <a:ext cx="96120" cy="1785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0B27643-29EB-81AE-C03D-F82FB4EA13D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39295" y="3493800"/>
                  <a:ext cx="11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AA00A96-6E42-A9B8-CB5A-3D25F138582F}"/>
                    </a:ext>
                  </a:extLst>
                </p14:cNvPr>
                <p14:cNvContentPartPr/>
                <p14:nvPr/>
              </p14:nvContentPartPr>
              <p14:xfrm>
                <a:off x="6347815" y="3492360"/>
                <a:ext cx="162360" cy="1620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AA00A96-6E42-A9B8-CB5A-3D25F138582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39175" y="3483720"/>
                  <a:ext cx="180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09887DE-4CFA-A757-CA28-531916FD3C50}"/>
                    </a:ext>
                  </a:extLst>
                </p14:cNvPr>
                <p14:cNvContentPartPr/>
                <p14:nvPr/>
              </p14:nvContentPartPr>
              <p14:xfrm>
                <a:off x="6351415" y="3543840"/>
                <a:ext cx="142200" cy="273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09887DE-4CFA-A757-CA28-531916FD3C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42775" y="3535200"/>
                  <a:ext cx="15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5DD5FC-0E36-7D8E-A7A3-E8EACE28A1AD}"/>
                    </a:ext>
                  </a:extLst>
                </p14:cNvPr>
                <p14:cNvContentPartPr/>
                <p14:nvPr/>
              </p14:nvContentPartPr>
              <p14:xfrm>
                <a:off x="6552295" y="3615120"/>
                <a:ext cx="107280" cy="1335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5DD5FC-0E36-7D8E-A7A3-E8EACE28A1A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43295" y="3606480"/>
                  <a:ext cx="124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9EE6AF9-3A88-D2AD-A2FB-1C15CF857A61}"/>
                    </a:ext>
                  </a:extLst>
                </p14:cNvPr>
                <p14:cNvContentPartPr/>
                <p14:nvPr/>
              </p14:nvContentPartPr>
              <p14:xfrm>
                <a:off x="6702415" y="3625560"/>
                <a:ext cx="68040" cy="1087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9EE6AF9-3A88-D2AD-A2FB-1C15CF857A6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93415" y="3616560"/>
                  <a:ext cx="8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87A5E19-BC90-1740-979F-C85B04EDA22B}"/>
                    </a:ext>
                  </a:extLst>
                </p14:cNvPr>
                <p14:cNvContentPartPr/>
                <p14:nvPr/>
              </p14:nvContentPartPr>
              <p14:xfrm>
                <a:off x="6793135" y="3717360"/>
                <a:ext cx="26640" cy="277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87A5E19-BC90-1740-979F-C85B04EDA22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84495" y="3708360"/>
                  <a:ext cx="44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CA8DDAA-35EE-5423-0E76-5A46BD67130A}"/>
                    </a:ext>
                  </a:extLst>
                </p14:cNvPr>
                <p14:cNvContentPartPr/>
                <p14:nvPr/>
              </p14:nvContentPartPr>
              <p14:xfrm>
                <a:off x="6867295" y="3614040"/>
                <a:ext cx="237960" cy="1195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CA8DDAA-35EE-5423-0E76-5A46BD67130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58655" y="3605040"/>
                  <a:ext cx="25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A2A3B29-87F3-C89A-D70B-3F90FC895ADD}"/>
                    </a:ext>
                  </a:extLst>
                </p14:cNvPr>
                <p14:cNvContentPartPr/>
                <p14:nvPr/>
              </p14:nvContentPartPr>
              <p14:xfrm>
                <a:off x="6989695" y="3565440"/>
                <a:ext cx="63000" cy="770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A2A3B29-87F3-C89A-D70B-3F90FC895AD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80695" y="3556800"/>
                  <a:ext cx="80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311E596-DE62-3C3B-DD3E-9D7DFE85D4E7}"/>
                    </a:ext>
                  </a:extLst>
                </p14:cNvPr>
                <p14:cNvContentPartPr/>
                <p14:nvPr/>
              </p14:nvContentPartPr>
              <p14:xfrm>
                <a:off x="7113535" y="3708360"/>
                <a:ext cx="72000" cy="475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311E596-DE62-3C3B-DD3E-9D7DFE85D4E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04535" y="3699720"/>
                  <a:ext cx="8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DAFCE34-70DF-DE4F-A5AD-B7EB7546A6BF}"/>
                    </a:ext>
                  </a:extLst>
                </p14:cNvPr>
                <p14:cNvContentPartPr/>
                <p14:nvPr/>
              </p14:nvContentPartPr>
              <p14:xfrm>
                <a:off x="7297495" y="3525840"/>
                <a:ext cx="179280" cy="619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DAFCE34-70DF-DE4F-A5AD-B7EB7546A6B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88495" y="3516840"/>
                  <a:ext cx="19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6EF3490-BF07-F1DF-4058-A53FEB3F1A6A}"/>
                    </a:ext>
                  </a:extLst>
                </p14:cNvPr>
                <p14:cNvContentPartPr/>
                <p14:nvPr/>
              </p14:nvContentPartPr>
              <p14:xfrm>
                <a:off x="7611415" y="3473640"/>
                <a:ext cx="117000" cy="14004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6EF3490-BF07-F1DF-4058-A53FEB3F1A6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02775" y="3464640"/>
                  <a:ext cx="13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A5EE052-5D73-67E4-66BD-2A70EA024FBD}"/>
                    </a:ext>
                  </a:extLst>
                </p14:cNvPr>
                <p14:cNvContentPartPr/>
                <p14:nvPr/>
              </p14:nvContentPartPr>
              <p14:xfrm>
                <a:off x="7796455" y="3559680"/>
                <a:ext cx="28800" cy="727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A5EE052-5D73-67E4-66BD-2A70EA024FB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87455" y="3551040"/>
                  <a:ext cx="46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C4A964B-7428-9426-C432-3E36513C2562}"/>
                    </a:ext>
                  </a:extLst>
                </p14:cNvPr>
                <p14:cNvContentPartPr/>
                <p14:nvPr/>
              </p14:nvContentPartPr>
              <p14:xfrm>
                <a:off x="7892935" y="3454200"/>
                <a:ext cx="193320" cy="1288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C4A964B-7428-9426-C432-3E36513C256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883935" y="3445200"/>
                  <a:ext cx="21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75B1DDA-7DD2-1D5D-CC5E-6300A2725CBD}"/>
                    </a:ext>
                  </a:extLst>
                </p14:cNvPr>
                <p14:cNvContentPartPr/>
                <p14:nvPr/>
              </p14:nvContentPartPr>
              <p14:xfrm>
                <a:off x="8111815" y="3410280"/>
                <a:ext cx="189720" cy="2109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75B1DDA-7DD2-1D5D-CC5E-6300A2725CB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102815" y="3401280"/>
                  <a:ext cx="207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16EF15E-9B1C-1686-94E2-D562FB03F234}"/>
                    </a:ext>
                  </a:extLst>
                </p14:cNvPr>
                <p14:cNvContentPartPr/>
                <p14:nvPr/>
              </p14:nvContentPartPr>
              <p14:xfrm>
                <a:off x="8747575" y="3483000"/>
                <a:ext cx="32760" cy="1789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16EF15E-9B1C-1686-94E2-D562FB03F23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38935" y="3474000"/>
                  <a:ext cx="5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0AA4670-53FA-84BC-3FF4-C05C2D8DCE78}"/>
                    </a:ext>
                  </a:extLst>
                </p14:cNvPr>
                <p14:cNvContentPartPr/>
                <p14:nvPr/>
              </p14:nvContentPartPr>
              <p14:xfrm>
                <a:off x="8756935" y="3467160"/>
                <a:ext cx="156600" cy="1720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0AA4670-53FA-84BC-3FF4-C05C2D8DCE7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48295" y="3458520"/>
                  <a:ext cx="17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52A9298-C74B-10BE-1CDC-B5310F5A3D73}"/>
                    </a:ext>
                  </a:extLst>
                </p14:cNvPr>
                <p14:cNvContentPartPr/>
                <p14:nvPr/>
              </p14:nvContentPartPr>
              <p14:xfrm>
                <a:off x="9049615" y="3559320"/>
                <a:ext cx="142200" cy="162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52A9298-C74B-10BE-1CDC-B5310F5A3D7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40615" y="3550680"/>
                  <a:ext cx="159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F2625B0-DD9E-7F7D-07D7-C93D57BB6DE8}"/>
                    </a:ext>
                  </a:extLst>
                </p14:cNvPr>
                <p14:cNvContentPartPr/>
                <p14:nvPr/>
              </p14:nvContentPartPr>
              <p14:xfrm>
                <a:off x="9080575" y="3618720"/>
                <a:ext cx="136440" cy="26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F2625B0-DD9E-7F7D-07D7-C93D57BB6DE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71575" y="3609720"/>
                  <a:ext cx="154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286BD27-92A3-D0A1-32B3-DFCAC3783C0D}"/>
                    </a:ext>
                  </a:extLst>
                </p14:cNvPr>
                <p14:cNvContentPartPr/>
                <p14:nvPr/>
              </p14:nvContentPartPr>
              <p14:xfrm>
                <a:off x="9326815" y="3489480"/>
                <a:ext cx="216360" cy="1720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286BD27-92A3-D0A1-32B3-DFCAC3783C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17815" y="3480480"/>
                  <a:ext cx="23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A518C8A-7DF4-6141-9E2E-43612CBA0C1A}"/>
                    </a:ext>
                  </a:extLst>
                </p14:cNvPr>
                <p14:cNvContentPartPr/>
                <p14:nvPr/>
              </p14:nvContentPartPr>
              <p14:xfrm>
                <a:off x="9653335" y="3613680"/>
                <a:ext cx="27360" cy="410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A518C8A-7DF4-6141-9E2E-43612CBA0C1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644335" y="3604680"/>
                  <a:ext cx="45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7C7A37E-8009-5F2E-0453-69C6C901AB01}"/>
                    </a:ext>
                  </a:extLst>
                </p14:cNvPr>
                <p14:cNvContentPartPr/>
                <p14:nvPr/>
              </p14:nvContentPartPr>
              <p14:xfrm>
                <a:off x="9736135" y="3463920"/>
                <a:ext cx="163800" cy="1630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7C7A37E-8009-5F2E-0453-69C6C901AB0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727495" y="3455280"/>
                  <a:ext cx="181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550AEA2-8E7B-EE86-D4EA-DF500136B67C}"/>
                    </a:ext>
                  </a:extLst>
                </p14:cNvPr>
                <p14:cNvContentPartPr/>
                <p14:nvPr/>
              </p14:nvContentPartPr>
              <p14:xfrm>
                <a:off x="9994255" y="3499920"/>
                <a:ext cx="81360" cy="1004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550AEA2-8E7B-EE86-D4EA-DF500136B67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85615" y="3491280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FF7C8D2-A263-6270-2ABF-542C5135A470}"/>
                    </a:ext>
                  </a:extLst>
                </p14:cNvPr>
                <p14:cNvContentPartPr/>
                <p14:nvPr/>
              </p14:nvContentPartPr>
              <p14:xfrm>
                <a:off x="10138255" y="3491640"/>
                <a:ext cx="150120" cy="910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FF7C8D2-A263-6270-2ABF-542C5135A4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129255" y="3483000"/>
                  <a:ext cx="16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F481A0F-F2CD-A908-A720-934ADCD6403B}"/>
                    </a:ext>
                  </a:extLst>
                </p14:cNvPr>
                <p14:cNvContentPartPr/>
                <p14:nvPr/>
              </p14:nvContentPartPr>
              <p14:xfrm>
                <a:off x="10365775" y="3488040"/>
                <a:ext cx="84600" cy="190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F481A0F-F2CD-A908-A720-934ADCD6403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356775" y="3479400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3421B42-EF93-D05A-6BDB-20620A3C4DC2}"/>
                    </a:ext>
                  </a:extLst>
                </p14:cNvPr>
                <p14:cNvContentPartPr/>
                <p14:nvPr/>
              </p14:nvContentPartPr>
              <p14:xfrm>
                <a:off x="4151815" y="3947760"/>
                <a:ext cx="262440" cy="180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3421B42-EF93-D05A-6BDB-20620A3C4DC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143175" y="3939120"/>
                  <a:ext cx="28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1D2AE9B-8886-AC0D-6D85-D52D3570DA42}"/>
                    </a:ext>
                  </a:extLst>
                </p14:cNvPr>
                <p14:cNvContentPartPr/>
                <p14:nvPr/>
              </p14:nvContentPartPr>
              <p14:xfrm>
                <a:off x="4218415" y="3909240"/>
                <a:ext cx="279000" cy="16452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1D2AE9B-8886-AC0D-6D85-D52D3570DA4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209775" y="3900240"/>
                  <a:ext cx="29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2F57105-75F4-7359-1216-9E6C6DB5D1A2}"/>
                    </a:ext>
                  </a:extLst>
                </p14:cNvPr>
                <p14:cNvContentPartPr/>
                <p14:nvPr/>
              </p14:nvContentPartPr>
              <p14:xfrm>
                <a:off x="4666975" y="3882240"/>
                <a:ext cx="153360" cy="1458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2F57105-75F4-7359-1216-9E6C6DB5D1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657975" y="3873240"/>
                  <a:ext cx="171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5F867F4-4A31-0568-2F28-D091AC33171C}"/>
                    </a:ext>
                  </a:extLst>
                </p14:cNvPr>
                <p14:cNvContentPartPr/>
                <p14:nvPr/>
              </p14:nvContentPartPr>
              <p14:xfrm>
                <a:off x="4864615" y="3948480"/>
                <a:ext cx="388440" cy="738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5F867F4-4A31-0568-2F28-D091AC33171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855615" y="3939480"/>
                  <a:ext cx="40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D0884F61-EE0C-C93C-829B-7108F6649EE9}"/>
                    </a:ext>
                  </a:extLst>
                </p14:cNvPr>
                <p14:cNvContentPartPr/>
                <p14:nvPr/>
              </p14:nvContentPartPr>
              <p14:xfrm>
                <a:off x="5313175" y="3884400"/>
                <a:ext cx="82440" cy="1674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D0884F61-EE0C-C93C-829B-7108F6649EE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04535" y="3875400"/>
                  <a:ext cx="100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E8A8971-6D30-61CF-BFEF-FEC3801B490A}"/>
                    </a:ext>
                  </a:extLst>
                </p14:cNvPr>
                <p14:cNvContentPartPr/>
                <p14:nvPr/>
              </p14:nvContentPartPr>
              <p14:xfrm>
                <a:off x="5268895" y="3880800"/>
                <a:ext cx="41760" cy="43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E8A8971-6D30-61CF-BFEF-FEC3801B490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260255" y="3871800"/>
                  <a:ext cx="5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F3DE708-FAF5-810D-8F34-E01FCF72AC1F}"/>
                    </a:ext>
                  </a:extLst>
                </p14:cNvPr>
                <p14:cNvContentPartPr/>
                <p14:nvPr/>
              </p14:nvContentPartPr>
              <p14:xfrm>
                <a:off x="5565895" y="3946680"/>
                <a:ext cx="101880" cy="1098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F3DE708-FAF5-810D-8F34-E01FCF72AC1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557255" y="3938040"/>
                  <a:ext cx="11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4C93792-F6D1-5DA4-679F-2AAC8E1DD234}"/>
                    </a:ext>
                  </a:extLst>
                </p14:cNvPr>
                <p14:cNvContentPartPr/>
                <p14:nvPr/>
              </p14:nvContentPartPr>
              <p14:xfrm>
                <a:off x="5748775" y="3869280"/>
                <a:ext cx="140760" cy="1634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4C93792-F6D1-5DA4-679F-2AAC8E1DD2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39775" y="3860640"/>
                  <a:ext cx="15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CA8302C-92E7-D01D-DF1F-936C483AD160}"/>
                    </a:ext>
                  </a:extLst>
                </p14:cNvPr>
                <p14:cNvContentPartPr/>
                <p14:nvPr/>
              </p14:nvContentPartPr>
              <p14:xfrm>
                <a:off x="5825095" y="3975120"/>
                <a:ext cx="28800" cy="572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CA8302C-92E7-D01D-DF1F-936C483AD16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16455" y="3966480"/>
                  <a:ext cx="46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3C92D37-2E08-EDAB-82F0-217726B21F48}"/>
                    </a:ext>
                  </a:extLst>
                </p14:cNvPr>
                <p14:cNvContentPartPr/>
                <p14:nvPr/>
              </p14:nvContentPartPr>
              <p14:xfrm>
                <a:off x="5897815" y="3836520"/>
                <a:ext cx="220320" cy="2073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3C92D37-2E08-EDAB-82F0-217726B21F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89175" y="3827520"/>
                  <a:ext cx="23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A2840F4-67D7-26FC-AED8-FCB4B28856A7}"/>
                    </a:ext>
                  </a:extLst>
                </p14:cNvPr>
                <p14:cNvContentPartPr/>
                <p14:nvPr/>
              </p14:nvContentPartPr>
              <p14:xfrm>
                <a:off x="6190495" y="3942360"/>
                <a:ext cx="27360" cy="81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A2840F4-67D7-26FC-AED8-FCB4B28856A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81495" y="3933720"/>
                  <a:ext cx="45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5029BD7-E712-8048-F43D-172CCBDAF881}"/>
                    </a:ext>
                  </a:extLst>
                </p14:cNvPr>
                <p14:cNvContentPartPr/>
                <p14:nvPr/>
              </p14:nvContentPartPr>
              <p14:xfrm>
                <a:off x="6259615" y="3941280"/>
                <a:ext cx="333720" cy="522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5029BD7-E712-8048-F43D-172CCBDAF88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50975" y="3932640"/>
                  <a:ext cx="351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1A1244E0-DFD9-3502-5E47-4EFB67C7CFF6}"/>
                    </a:ext>
                  </a:extLst>
                </p14:cNvPr>
                <p14:cNvContentPartPr/>
                <p14:nvPr/>
              </p14:nvContentPartPr>
              <p14:xfrm>
                <a:off x="6472735" y="3825720"/>
                <a:ext cx="27720" cy="108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1A1244E0-DFD9-3502-5E47-4EFB67C7CFF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64095" y="3816720"/>
                  <a:ext cx="4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7F8AC47-DC75-46C7-5F07-71543A48C5E5}"/>
                    </a:ext>
                  </a:extLst>
                </p14:cNvPr>
                <p14:cNvContentPartPr/>
                <p14:nvPr/>
              </p14:nvContentPartPr>
              <p14:xfrm>
                <a:off x="6585055" y="3958560"/>
                <a:ext cx="142560" cy="464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7F8AC47-DC75-46C7-5F07-71543A48C5E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576055" y="3949560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56DC9E2-177C-BDB7-3302-DFE19DB5DC20}"/>
                    </a:ext>
                  </a:extLst>
                </p14:cNvPr>
                <p14:cNvContentPartPr/>
                <p14:nvPr/>
              </p14:nvContentPartPr>
              <p14:xfrm>
                <a:off x="6871255" y="3958560"/>
                <a:ext cx="313920" cy="489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56DC9E2-177C-BDB7-3302-DFE19DB5DC2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862255" y="3949920"/>
                  <a:ext cx="331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5C8544DF-F2D3-B0A8-1A66-07491E5B7FAE}"/>
                    </a:ext>
                  </a:extLst>
                </p14:cNvPr>
                <p14:cNvContentPartPr/>
                <p14:nvPr/>
              </p14:nvContentPartPr>
              <p14:xfrm>
                <a:off x="7221175" y="3918600"/>
                <a:ext cx="294840" cy="788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5C8544DF-F2D3-B0A8-1A66-07491E5B7FA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12535" y="3909600"/>
                  <a:ext cx="312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903FE85-77EE-E321-287E-9771CE1E1D6D}"/>
                    </a:ext>
                  </a:extLst>
                </p14:cNvPr>
                <p14:cNvContentPartPr/>
                <p14:nvPr/>
              </p14:nvContentPartPr>
              <p14:xfrm>
                <a:off x="7526455" y="3897720"/>
                <a:ext cx="107280" cy="802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903FE85-77EE-E321-287E-9771CE1E1D6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17455" y="3889080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630495D-26CA-8BD7-DA27-2226E5E08BAC}"/>
                    </a:ext>
                  </a:extLst>
                </p14:cNvPr>
                <p14:cNvContentPartPr/>
                <p14:nvPr/>
              </p14:nvContentPartPr>
              <p14:xfrm>
                <a:off x="7888615" y="3853800"/>
                <a:ext cx="28800" cy="1490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630495D-26CA-8BD7-DA27-2226E5E08BA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79975" y="3845160"/>
                  <a:ext cx="46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C45C1E5-C0F8-1BC9-A4F3-CE5E06365BA9}"/>
                    </a:ext>
                  </a:extLst>
                </p14:cNvPr>
                <p14:cNvContentPartPr/>
                <p14:nvPr/>
              </p14:nvContentPartPr>
              <p14:xfrm>
                <a:off x="7800415" y="3827160"/>
                <a:ext cx="228960" cy="1720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C45C1E5-C0F8-1BC9-A4F3-CE5E06365BA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91415" y="3818160"/>
                  <a:ext cx="246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524B5E9F-D7C7-D3C2-F2AE-2B464A90A2DB}"/>
                    </a:ext>
                  </a:extLst>
                </p14:cNvPr>
                <p14:cNvContentPartPr/>
                <p14:nvPr/>
              </p14:nvContentPartPr>
              <p14:xfrm>
                <a:off x="8097775" y="3939120"/>
                <a:ext cx="134280" cy="698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524B5E9F-D7C7-D3C2-F2AE-2B464A90A2D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88775" y="3930120"/>
                  <a:ext cx="15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FDB36A8-F68D-8EA0-09C8-47263614470E}"/>
                    </a:ext>
                  </a:extLst>
                </p14:cNvPr>
                <p14:cNvContentPartPr/>
                <p14:nvPr/>
              </p14:nvContentPartPr>
              <p14:xfrm>
                <a:off x="8292175" y="3804480"/>
                <a:ext cx="443520" cy="1904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FDB36A8-F68D-8EA0-09C8-47263614470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83175" y="3795480"/>
                  <a:ext cx="461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2E6CB0A-FFD2-D712-06B3-6E06AD30E01B}"/>
                    </a:ext>
                  </a:extLst>
                </p14:cNvPr>
                <p14:cNvContentPartPr/>
                <p14:nvPr/>
              </p14:nvContentPartPr>
              <p14:xfrm>
                <a:off x="8737855" y="3891600"/>
                <a:ext cx="164160" cy="770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2E6CB0A-FFD2-D712-06B3-6E06AD30E01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28855" y="3882960"/>
                  <a:ext cx="181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A0723B3-3E58-AF39-446D-A1D0371DDE5C}"/>
                    </a:ext>
                  </a:extLst>
                </p14:cNvPr>
                <p14:cNvContentPartPr/>
                <p14:nvPr/>
              </p14:nvContentPartPr>
              <p14:xfrm>
                <a:off x="8923255" y="3821760"/>
                <a:ext cx="89640" cy="119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A0723B3-3E58-AF39-446D-A1D0371DDE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14255" y="3813120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22B9E64-1EA7-4761-04DC-1CE0EB93DB4B}"/>
                    </a:ext>
                  </a:extLst>
                </p14:cNvPr>
                <p14:cNvContentPartPr/>
                <p14:nvPr/>
              </p14:nvContentPartPr>
              <p14:xfrm>
                <a:off x="9118735" y="3863160"/>
                <a:ext cx="564480" cy="2293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22B9E64-1EA7-4761-04DC-1CE0EB93DB4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110095" y="3854160"/>
                  <a:ext cx="58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A04DA04-E18E-66CE-4506-95E095A0DC26}"/>
                    </a:ext>
                  </a:extLst>
                </p14:cNvPr>
                <p14:cNvContentPartPr/>
                <p14:nvPr/>
              </p14:nvContentPartPr>
              <p14:xfrm>
                <a:off x="9745855" y="3826800"/>
                <a:ext cx="136440" cy="1386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A04DA04-E18E-66CE-4506-95E095A0DC2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36855" y="3818160"/>
                  <a:ext cx="154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EF267F1-6361-21D2-D3BB-D5AC55AAC22F}"/>
                    </a:ext>
                  </a:extLst>
                </p14:cNvPr>
                <p14:cNvContentPartPr/>
                <p14:nvPr/>
              </p14:nvContentPartPr>
              <p14:xfrm>
                <a:off x="9930895" y="3817440"/>
                <a:ext cx="269640" cy="1130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EF267F1-6361-21D2-D3BB-D5AC55AAC22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22255" y="3808800"/>
                  <a:ext cx="28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C22E4DB-B4F7-EA87-F894-9C8976D687A1}"/>
                    </a:ext>
                  </a:extLst>
                </p14:cNvPr>
                <p14:cNvContentPartPr/>
                <p14:nvPr/>
              </p14:nvContentPartPr>
              <p14:xfrm>
                <a:off x="10393135" y="3729600"/>
                <a:ext cx="456480" cy="2289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C22E4DB-B4F7-EA87-F894-9C8976D687A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84495" y="3720600"/>
                  <a:ext cx="474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686AFD9-1C5D-1E33-063D-9A675EA6EE51}"/>
                    </a:ext>
                  </a:extLst>
                </p14:cNvPr>
                <p14:cNvContentPartPr/>
                <p14:nvPr/>
              </p14:nvContentPartPr>
              <p14:xfrm>
                <a:off x="10664575" y="3674880"/>
                <a:ext cx="52920" cy="216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686AFD9-1C5D-1E33-063D-9A675EA6EE5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55935" y="3666240"/>
                  <a:ext cx="70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BB7E4B1-C4D4-4DB0-8DFC-CA50291C51BE}"/>
                    </a:ext>
                  </a:extLst>
                </p14:cNvPr>
                <p14:cNvContentPartPr/>
                <p14:nvPr/>
              </p14:nvContentPartPr>
              <p14:xfrm>
                <a:off x="10982095" y="3709080"/>
                <a:ext cx="172800" cy="2084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BB7E4B1-C4D4-4DB0-8DFC-CA50291C51B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973095" y="3700440"/>
                  <a:ext cx="190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568A6B3-93F2-011C-F944-85CC133A2685}"/>
                    </a:ext>
                  </a:extLst>
                </p14:cNvPr>
                <p14:cNvContentPartPr/>
                <p14:nvPr/>
              </p14:nvContentPartPr>
              <p14:xfrm>
                <a:off x="3754735" y="4458600"/>
                <a:ext cx="110160" cy="72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568A6B3-93F2-011C-F944-85CC133A268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45735" y="4449960"/>
                  <a:ext cx="12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66712AE-B14F-026C-B54D-2D5B796948A7}"/>
                    </a:ext>
                  </a:extLst>
                </p14:cNvPr>
                <p14:cNvContentPartPr/>
                <p14:nvPr/>
              </p14:nvContentPartPr>
              <p14:xfrm>
                <a:off x="3745735" y="4511160"/>
                <a:ext cx="127800" cy="338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66712AE-B14F-026C-B54D-2D5B796948A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737095" y="4502520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EF06C68-EA81-58EC-CF55-63E59E80AC7A}"/>
                    </a:ext>
                  </a:extLst>
                </p14:cNvPr>
                <p14:cNvContentPartPr/>
                <p14:nvPr/>
              </p14:nvContentPartPr>
              <p14:xfrm>
                <a:off x="3900535" y="4404600"/>
                <a:ext cx="99000" cy="1965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EF06C68-EA81-58EC-CF55-63E59E80AC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891895" y="4395600"/>
                  <a:ext cx="116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662BD1C-DC19-24E9-1C63-E2F3D286834B}"/>
                    </a:ext>
                  </a:extLst>
                </p14:cNvPr>
                <p14:cNvContentPartPr/>
                <p14:nvPr/>
              </p14:nvContentPartPr>
              <p14:xfrm>
                <a:off x="4178455" y="4408200"/>
                <a:ext cx="203040" cy="171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662BD1C-DC19-24E9-1C63-E2F3D286834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169815" y="4399200"/>
                  <a:ext cx="220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9DDB07F-88BC-6227-518B-5F614489B38F}"/>
                    </a:ext>
                  </a:extLst>
                </p14:cNvPr>
                <p14:cNvContentPartPr/>
                <p14:nvPr/>
              </p14:nvContentPartPr>
              <p14:xfrm>
                <a:off x="4220575" y="4489200"/>
                <a:ext cx="111960" cy="190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9DDB07F-88BC-6227-518B-5F614489B38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11575" y="4480200"/>
                  <a:ext cx="12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D0DCC7D-2555-1615-3A7E-62A20529B644}"/>
                    </a:ext>
                  </a:extLst>
                </p14:cNvPr>
                <p14:cNvContentPartPr/>
                <p14:nvPr/>
              </p14:nvContentPartPr>
              <p14:xfrm>
                <a:off x="4382215" y="4533480"/>
                <a:ext cx="124200" cy="89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D0DCC7D-2555-1615-3A7E-62A20529B64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73575" y="4524480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54149B0-021B-DFEE-924F-46523596C608}"/>
                    </a:ext>
                  </a:extLst>
                </p14:cNvPr>
                <p14:cNvContentPartPr/>
                <p14:nvPr/>
              </p14:nvContentPartPr>
              <p14:xfrm>
                <a:off x="4573015" y="4457520"/>
                <a:ext cx="127800" cy="619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54149B0-021B-DFEE-924F-46523596C60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564015" y="4448880"/>
                  <a:ext cx="145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6CD5376-EE14-72B2-54BD-A034507E93FC}"/>
                    </a:ext>
                  </a:extLst>
                </p14:cNvPr>
                <p14:cNvContentPartPr/>
                <p14:nvPr/>
              </p14:nvContentPartPr>
              <p14:xfrm>
                <a:off x="4778935" y="4384800"/>
                <a:ext cx="112320" cy="1792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6CD5376-EE14-72B2-54BD-A034507E93F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69935" y="4376160"/>
                  <a:ext cx="12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E2952AB-5B19-7176-E938-49CE03D6ABB6}"/>
                    </a:ext>
                  </a:extLst>
                </p14:cNvPr>
                <p14:cNvContentPartPr/>
                <p14:nvPr/>
              </p14:nvContentPartPr>
              <p14:xfrm>
                <a:off x="4913215" y="4384440"/>
                <a:ext cx="64080" cy="1620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E2952AB-5B19-7176-E938-49CE03D6ABB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04215" y="4375440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9194991-A9FB-69B3-5985-F165039C948F}"/>
                    </a:ext>
                  </a:extLst>
                </p14:cNvPr>
                <p14:cNvContentPartPr/>
                <p14:nvPr/>
              </p14:nvContentPartPr>
              <p14:xfrm>
                <a:off x="5012575" y="4507560"/>
                <a:ext cx="21600" cy="205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9194991-A9FB-69B3-5985-F165039C948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003575" y="4498920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D1250C5-BED9-4F02-BF88-2BA12011EAC3}"/>
                    </a:ext>
                  </a:extLst>
                </p14:cNvPr>
                <p14:cNvContentPartPr/>
                <p14:nvPr/>
              </p14:nvContentPartPr>
              <p14:xfrm>
                <a:off x="5073775" y="4400280"/>
                <a:ext cx="163440" cy="1083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D1250C5-BED9-4F02-BF88-2BA12011EA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65135" y="4391640"/>
                  <a:ext cx="181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DF49777-1B3A-45FD-0C3F-0D7024789E09}"/>
                    </a:ext>
                  </a:extLst>
                </p14:cNvPr>
                <p14:cNvContentPartPr/>
                <p14:nvPr/>
              </p14:nvContentPartPr>
              <p14:xfrm>
                <a:off x="5276095" y="4412880"/>
                <a:ext cx="77760" cy="802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DF49777-1B3A-45FD-0C3F-0D7024789E0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67095" y="4403880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6EDD81D8-E824-5561-2C2E-22D8B3E904DB}"/>
                    </a:ext>
                  </a:extLst>
                </p14:cNvPr>
                <p14:cNvContentPartPr/>
                <p14:nvPr/>
              </p14:nvContentPartPr>
              <p14:xfrm>
                <a:off x="5397415" y="4272840"/>
                <a:ext cx="155520" cy="3560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6EDD81D8-E824-5561-2C2E-22D8B3E904D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88415" y="4264200"/>
                  <a:ext cx="173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8CB3777-7C4F-69D1-CB13-8C1DAA6BD1F3}"/>
                    </a:ext>
                  </a:extLst>
                </p14:cNvPr>
                <p14:cNvContentPartPr/>
                <p14:nvPr/>
              </p14:nvContentPartPr>
              <p14:xfrm>
                <a:off x="5599015" y="4379400"/>
                <a:ext cx="100800" cy="1555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8CB3777-7C4F-69D1-CB13-8C1DAA6BD1F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590015" y="4370760"/>
                  <a:ext cx="11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E29B865-B0DB-AC74-84AE-22A43DDFFE02}"/>
                    </a:ext>
                  </a:extLst>
                </p14:cNvPr>
                <p14:cNvContentPartPr/>
                <p14:nvPr/>
              </p14:nvContentPartPr>
              <p14:xfrm>
                <a:off x="5765695" y="4407840"/>
                <a:ext cx="78480" cy="928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E29B865-B0DB-AC74-84AE-22A43DDFFE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756695" y="4398840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CBBCECE-CEC3-4638-364D-B654DE3224BB}"/>
                    </a:ext>
                  </a:extLst>
                </p14:cNvPr>
                <p14:cNvContentPartPr/>
                <p14:nvPr/>
              </p14:nvContentPartPr>
              <p14:xfrm>
                <a:off x="5864335" y="4393440"/>
                <a:ext cx="103320" cy="8964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CBBCECE-CEC3-4638-364D-B654DE3224B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855695" y="4384800"/>
                  <a:ext cx="12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009A0B6-6D0D-D1F5-C1A0-D16AC57D8E63}"/>
                    </a:ext>
                  </a:extLst>
                </p14:cNvPr>
                <p14:cNvContentPartPr/>
                <p14:nvPr/>
              </p14:nvContentPartPr>
              <p14:xfrm>
                <a:off x="6011575" y="4458240"/>
                <a:ext cx="25560" cy="226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009A0B6-6D0D-D1F5-C1A0-D16AC57D8E6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002575" y="4449240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7D8D298-8481-D4DC-F212-8BDE39BE9DE4}"/>
                    </a:ext>
                  </a:extLst>
                </p14:cNvPr>
                <p14:cNvContentPartPr/>
                <p14:nvPr/>
              </p14:nvContentPartPr>
              <p14:xfrm>
                <a:off x="6079615" y="4376160"/>
                <a:ext cx="81000" cy="97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7D8D298-8481-D4DC-F212-8BDE39BE9DE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070615" y="4367520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38C51FC-D7E8-F439-8E4B-26870819D0AD}"/>
                    </a:ext>
                  </a:extLst>
                </p14:cNvPr>
                <p14:cNvContentPartPr/>
                <p14:nvPr/>
              </p14:nvContentPartPr>
              <p14:xfrm>
                <a:off x="6197695" y="4391640"/>
                <a:ext cx="93960" cy="64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38C51FC-D7E8-F439-8E4B-26870819D0A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188695" y="4382640"/>
                  <a:ext cx="11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180B587-0766-2E52-E703-32B647C8CFBE}"/>
                    </a:ext>
                  </a:extLst>
                </p14:cNvPr>
                <p14:cNvContentPartPr/>
                <p14:nvPr/>
              </p14:nvContentPartPr>
              <p14:xfrm>
                <a:off x="6335215" y="4356360"/>
                <a:ext cx="90360" cy="824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180B587-0766-2E52-E703-32B647C8CFB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26575" y="4347360"/>
                  <a:ext cx="108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7EC3C76-B21E-4DBD-651B-977311D9F1D0}"/>
                    </a:ext>
                  </a:extLst>
                </p14:cNvPr>
                <p14:cNvContentPartPr/>
                <p14:nvPr/>
              </p14:nvContentPartPr>
              <p14:xfrm>
                <a:off x="4469695" y="4532760"/>
                <a:ext cx="105120" cy="1882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7EC3C76-B21E-4DBD-651B-977311D9F1D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60695" y="4524120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639147D8-DC79-7305-8B46-1B28C33FD125}"/>
                    </a:ext>
                  </a:extLst>
                </p14:cNvPr>
                <p14:cNvContentPartPr/>
                <p14:nvPr/>
              </p14:nvContentPartPr>
              <p14:xfrm>
                <a:off x="4532695" y="4538160"/>
                <a:ext cx="105120" cy="1933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639147D8-DC79-7305-8B46-1B28C33FD12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524055" y="4529520"/>
                  <a:ext cx="122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22888E5-2A19-562E-D8A2-E9084A48E604}"/>
                    </a:ext>
                  </a:extLst>
                </p14:cNvPr>
                <p14:cNvContentPartPr/>
                <p14:nvPr/>
              </p14:nvContentPartPr>
              <p14:xfrm>
                <a:off x="6631135" y="4319640"/>
                <a:ext cx="27360" cy="1080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22888E5-2A19-562E-D8A2-E9084A48E60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22495" y="4311000"/>
                  <a:ext cx="4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CCF4248-9AC9-1113-ECE2-85C6C1FF6103}"/>
                    </a:ext>
                  </a:extLst>
                </p14:cNvPr>
                <p14:cNvContentPartPr/>
                <p14:nvPr/>
              </p14:nvContentPartPr>
              <p14:xfrm>
                <a:off x="6576415" y="4366800"/>
                <a:ext cx="123840" cy="64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CCF4248-9AC9-1113-ECE2-85C6C1FF610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567775" y="4358160"/>
                  <a:ext cx="14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1BF11C31-A552-7CB6-5F3C-210A5766CA39}"/>
                    </a:ext>
                  </a:extLst>
                </p14:cNvPr>
                <p14:cNvContentPartPr/>
                <p14:nvPr/>
              </p14:nvContentPartPr>
              <p14:xfrm>
                <a:off x="6549775" y="4442760"/>
                <a:ext cx="143280" cy="230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1BF11C31-A552-7CB6-5F3C-210A5766CA3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40775" y="4433760"/>
                  <a:ext cx="16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6403F62-4A64-C1F3-CDA8-E5C683957965}"/>
                    </a:ext>
                  </a:extLst>
                </p14:cNvPr>
                <p14:cNvContentPartPr/>
                <p14:nvPr/>
              </p14:nvContentPartPr>
              <p14:xfrm>
                <a:off x="6797815" y="4310640"/>
                <a:ext cx="98280" cy="1447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6403F62-4A64-C1F3-CDA8-E5C6839579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788815" y="4302000"/>
                  <a:ext cx="115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E14E18D-F90E-E42C-221F-DBA93CD45FB0}"/>
                    </a:ext>
                  </a:extLst>
                </p14:cNvPr>
                <p14:cNvContentPartPr/>
                <p14:nvPr/>
              </p14:nvContentPartPr>
              <p14:xfrm>
                <a:off x="6914815" y="4441680"/>
                <a:ext cx="21960" cy="83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E14E18D-F90E-E42C-221F-DBA93CD45FB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906175" y="4432680"/>
                  <a:ext cx="39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31B2A07-6C4F-FBAB-76B1-023D33FF64CE}"/>
                    </a:ext>
                  </a:extLst>
                </p14:cNvPr>
                <p14:cNvContentPartPr/>
                <p14:nvPr/>
              </p14:nvContentPartPr>
              <p14:xfrm>
                <a:off x="6989695" y="4298760"/>
                <a:ext cx="139320" cy="1461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31B2A07-6C4F-FBAB-76B1-023D33FF64C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81055" y="4289760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4175C02-C366-BDF1-C0A2-AB1D72B1ED53}"/>
                    </a:ext>
                  </a:extLst>
                </p14:cNvPr>
                <p14:cNvContentPartPr/>
                <p14:nvPr/>
              </p14:nvContentPartPr>
              <p14:xfrm>
                <a:off x="7139095" y="4251240"/>
                <a:ext cx="126360" cy="2271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4175C02-C366-BDF1-C0A2-AB1D72B1ED5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30095" y="4242240"/>
                  <a:ext cx="144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D9DCEE1-A3C2-E5DC-8290-9C24F1C47001}"/>
                    </a:ext>
                  </a:extLst>
                </p14:cNvPr>
                <p14:cNvContentPartPr/>
                <p14:nvPr/>
              </p14:nvContentPartPr>
              <p14:xfrm>
                <a:off x="7339615" y="4398120"/>
                <a:ext cx="28080" cy="205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D9DCEE1-A3C2-E5DC-8290-9C24F1C4700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330975" y="4389480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8E4A123-AA20-F534-74D5-63A0CAAF62A8}"/>
                    </a:ext>
                  </a:extLst>
                </p14:cNvPr>
                <p14:cNvContentPartPr/>
                <p14:nvPr/>
              </p14:nvContentPartPr>
              <p14:xfrm>
                <a:off x="7522855" y="4303080"/>
                <a:ext cx="82080" cy="1494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8E4A123-AA20-F534-74D5-63A0CAAF62A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514215" y="4294080"/>
                  <a:ext cx="99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03BF520-E0BB-49F0-69AB-83901C922CBC}"/>
                    </a:ext>
                  </a:extLst>
                </p14:cNvPr>
                <p14:cNvContentPartPr/>
                <p14:nvPr/>
              </p14:nvContentPartPr>
              <p14:xfrm>
                <a:off x="7665415" y="4315320"/>
                <a:ext cx="106920" cy="1155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03BF520-E0BB-49F0-69AB-83901C922CB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656775" y="4306320"/>
                  <a:ext cx="12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47BA38C-1513-37A4-5096-CDE1A54769B9}"/>
                    </a:ext>
                  </a:extLst>
                </p14:cNvPr>
                <p14:cNvContentPartPr/>
                <p14:nvPr/>
              </p14:nvContentPartPr>
              <p14:xfrm>
                <a:off x="7799695" y="4306680"/>
                <a:ext cx="77400" cy="93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47BA38C-1513-37A4-5096-CDE1A54769B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790695" y="4298040"/>
                  <a:ext cx="9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486EB59-DF84-B643-99EC-91FBE6BDB6A2}"/>
                    </a:ext>
                  </a:extLst>
                </p14:cNvPr>
                <p14:cNvContentPartPr/>
                <p14:nvPr/>
              </p14:nvContentPartPr>
              <p14:xfrm>
                <a:off x="7907695" y="4308840"/>
                <a:ext cx="113040" cy="957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486EB59-DF84-B643-99EC-91FBE6BDB6A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98695" y="4299840"/>
                  <a:ext cx="13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F001EAC-2FE1-3A80-DE8D-12E66ECFE767}"/>
                    </a:ext>
                  </a:extLst>
                </p14:cNvPr>
                <p14:cNvContentPartPr/>
                <p14:nvPr/>
              </p14:nvContentPartPr>
              <p14:xfrm>
                <a:off x="7966375" y="4210920"/>
                <a:ext cx="208080" cy="2872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F001EAC-2FE1-3A80-DE8D-12E66ECFE76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57735" y="4202280"/>
                  <a:ext cx="225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AF1BB14-47F1-F681-6500-EACDD27D430F}"/>
                    </a:ext>
                  </a:extLst>
                </p14:cNvPr>
                <p14:cNvContentPartPr/>
                <p14:nvPr/>
              </p14:nvContentPartPr>
              <p14:xfrm>
                <a:off x="5128135" y="4134240"/>
                <a:ext cx="611640" cy="2430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AF1BB14-47F1-F681-6500-EACDD27D430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119495" y="4125240"/>
                  <a:ext cx="629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84C30BD-BA95-2153-A98C-B0B8FFACC2B2}"/>
                    </a:ext>
                  </a:extLst>
                </p14:cNvPr>
                <p14:cNvContentPartPr/>
                <p14:nvPr/>
              </p14:nvContentPartPr>
              <p14:xfrm>
                <a:off x="5107615" y="4204440"/>
                <a:ext cx="240120" cy="2145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84C30BD-BA95-2153-A98C-B0B8FFACC2B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098975" y="4195440"/>
                  <a:ext cx="257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A29CF3-C30B-64D1-942B-E2BB1F16B1FC}"/>
                    </a:ext>
                  </a:extLst>
                </p14:cNvPr>
                <p14:cNvContentPartPr/>
                <p14:nvPr/>
              </p14:nvContentPartPr>
              <p14:xfrm>
                <a:off x="7055935" y="3722400"/>
                <a:ext cx="642600" cy="5011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A29CF3-C30B-64D1-942B-E2BB1F16B1F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46935" y="3713400"/>
                  <a:ext cx="6602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D001206-40B6-5E6D-94E6-1DBBA5FE323E}"/>
                    </a:ext>
                  </a:extLst>
                </p14:cNvPr>
                <p14:cNvContentPartPr/>
                <p14:nvPr/>
              </p14:nvContentPartPr>
              <p14:xfrm>
                <a:off x="7027135" y="4106880"/>
                <a:ext cx="187200" cy="1497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D001206-40B6-5E6D-94E6-1DBBA5FE323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018495" y="4097880"/>
                  <a:ext cx="204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B02529DD-47F2-3A3E-54F6-4C48B0DAC2DB}"/>
              </a:ext>
            </a:extLst>
          </p:cNvPr>
          <p:cNvGrpSpPr/>
          <p:nvPr/>
        </p:nvGrpSpPr>
        <p:grpSpPr>
          <a:xfrm>
            <a:off x="4094575" y="4960440"/>
            <a:ext cx="2355480" cy="323640"/>
            <a:chOff x="4094575" y="4960440"/>
            <a:chExt cx="23554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E5FF812-15D0-C806-ADE8-5F1ECE301178}"/>
                    </a:ext>
                  </a:extLst>
                </p14:cNvPr>
                <p14:cNvContentPartPr/>
                <p14:nvPr/>
              </p14:nvContentPartPr>
              <p14:xfrm>
                <a:off x="4094575" y="5083200"/>
                <a:ext cx="168120" cy="1558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E5FF812-15D0-C806-ADE8-5F1ECE30117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5935" y="5074560"/>
                  <a:ext cx="185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258ABD1-C6CD-597E-7B21-3ACF44774665}"/>
                    </a:ext>
                  </a:extLst>
                </p14:cNvPr>
                <p14:cNvContentPartPr/>
                <p14:nvPr/>
              </p14:nvContentPartPr>
              <p14:xfrm>
                <a:off x="4118695" y="5171040"/>
                <a:ext cx="133920" cy="9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258ABD1-C6CD-597E-7B21-3ACF4477466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110055" y="5162400"/>
                  <a:ext cx="15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86AF62E-5859-407F-FCF9-C0977B2CA1E5}"/>
                    </a:ext>
                  </a:extLst>
                </p14:cNvPr>
                <p14:cNvContentPartPr/>
                <p14:nvPr/>
              </p14:nvContentPartPr>
              <p14:xfrm>
                <a:off x="4290055" y="5112720"/>
                <a:ext cx="350640" cy="1713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86AF62E-5859-407F-FCF9-C0977B2CA1E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281415" y="5104080"/>
                  <a:ext cx="368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6260761-D447-E152-C280-E67AAB6051A3}"/>
                    </a:ext>
                  </a:extLst>
                </p14:cNvPr>
                <p14:cNvContentPartPr/>
                <p14:nvPr/>
              </p14:nvContentPartPr>
              <p14:xfrm>
                <a:off x="4526575" y="5151600"/>
                <a:ext cx="137520" cy="172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6260761-D447-E152-C280-E67AAB6051A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517575" y="5142600"/>
                  <a:ext cx="155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5BC3E60-D802-0A1D-3B30-934F56D246C1}"/>
                    </a:ext>
                  </a:extLst>
                </p14:cNvPr>
                <p14:cNvContentPartPr/>
                <p14:nvPr/>
              </p14:nvContentPartPr>
              <p14:xfrm>
                <a:off x="4785055" y="5011560"/>
                <a:ext cx="186120" cy="172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5BC3E60-D802-0A1D-3B30-934F56D246C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776055" y="5002920"/>
                  <a:ext cx="20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63300B0-FFDF-9A96-90BE-D755BE58E8EA}"/>
                    </a:ext>
                  </a:extLst>
                </p14:cNvPr>
                <p14:cNvContentPartPr/>
                <p14:nvPr/>
              </p14:nvContentPartPr>
              <p14:xfrm>
                <a:off x="4860295" y="5118120"/>
                <a:ext cx="170280" cy="1242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63300B0-FFDF-9A96-90BE-D755BE58E8E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51655" y="5109120"/>
                  <a:ext cx="187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AE19CDF-0604-5EFD-3579-3F8B37A03EDE}"/>
                    </a:ext>
                  </a:extLst>
                </p14:cNvPr>
                <p14:cNvContentPartPr/>
                <p14:nvPr/>
              </p14:nvContentPartPr>
              <p14:xfrm>
                <a:off x="5144335" y="5039640"/>
                <a:ext cx="113760" cy="1252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AE19CDF-0604-5EFD-3579-3F8B37A03ED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135335" y="5030640"/>
                  <a:ext cx="131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3192F32-9FFD-6D96-E1F6-61684FEEDB31}"/>
                    </a:ext>
                  </a:extLst>
                </p14:cNvPr>
                <p14:cNvContentPartPr/>
                <p14:nvPr/>
              </p14:nvContentPartPr>
              <p14:xfrm>
                <a:off x="5354575" y="5004360"/>
                <a:ext cx="135000" cy="1432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3192F32-9FFD-6D96-E1F6-61684FEEDB3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45935" y="4995720"/>
                  <a:ext cx="15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C98568F9-2DF4-1173-08A9-B33919107BFF}"/>
                    </a:ext>
                  </a:extLst>
                </p14:cNvPr>
                <p14:cNvContentPartPr/>
                <p14:nvPr/>
              </p14:nvContentPartPr>
              <p14:xfrm>
                <a:off x="5627815" y="4976280"/>
                <a:ext cx="191880" cy="1684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C98568F9-2DF4-1173-08A9-B33919107B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618815" y="4967280"/>
                  <a:ext cx="209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3EE81D1-5AB3-C4F3-8323-4DADF5C89AC8}"/>
                    </a:ext>
                  </a:extLst>
                </p14:cNvPr>
                <p14:cNvContentPartPr/>
                <p14:nvPr/>
              </p14:nvContentPartPr>
              <p14:xfrm>
                <a:off x="5827615" y="5055480"/>
                <a:ext cx="160920" cy="752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3EE81D1-5AB3-C4F3-8323-4DADF5C89A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818975" y="5046840"/>
                  <a:ext cx="17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586C7CB-DF71-AEF6-6A77-C30420FEBCED}"/>
                    </a:ext>
                  </a:extLst>
                </p14:cNvPr>
                <p14:cNvContentPartPr/>
                <p14:nvPr/>
              </p14:nvContentPartPr>
              <p14:xfrm>
                <a:off x="6022735" y="5063400"/>
                <a:ext cx="67680" cy="770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586C7CB-DF71-AEF6-6A77-C30420FEBCE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013735" y="5054400"/>
                  <a:ext cx="85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BC9AB91-C31F-0C9E-7CC6-AEB8B84D0E9A}"/>
                    </a:ext>
                  </a:extLst>
                </p14:cNvPr>
                <p14:cNvContentPartPr/>
                <p14:nvPr/>
              </p14:nvContentPartPr>
              <p14:xfrm>
                <a:off x="6031375" y="4960440"/>
                <a:ext cx="189720" cy="1846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BC9AB91-C31F-0C9E-7CC6-AEB8B84D0E9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022375" y="4951440"/>
                  <a:ext cx="20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3851011-8903-FD36-1088-0B7FEB510523}"/>
                    </a:ext>
                  </a:extLst>
                </p14:cNvPr>
                <p14:cNvContentPartPr/>
                <p14:nvPr/>
              </p14:nvContentPartPr>
              <p14:xfrm>
                <a:off x="6286975" y="4998960"/>
                <a:ext cx="163080" cy="1123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3851011-8903-FD36-1088-0B7FEB51052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278335" y="4989960"/>
                  <a:ext cx="180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F94889A-705A-0531-5ACD-AC6416DB1520}"/>
                    </a:ext>
                  </a:extLst>
                </p14:cNvPr>
                <p14:cNvContentPartPr/>
                <p14:nvPr/>
              </p14:nvContentPartPr>
              <p14:xfrm>
                <a:off x="6278695" y="5079960"/>
                <a:ext cx="120960" cy="111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F94889A-705A-0531-5ACD-AC6416DB152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270055" y="5070960"/>
                  <a:ext cx="1386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CADC48A0-83C9-5BAC-8300-FA4ECD948FA6}"/>
                  </a:ext>
                </a:extLst>
              </p14:cNvPr>
              <p14:cNvContentPartPr/>
              <p14:nvPr/>
            </p14:nvContentPartPr>
            <p14:xfrm>
              <a:off x="8263800" y="4834760"/>
              <a:ext cx="5400" cy="4500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CADC48A0-83C9-5BAC-8300-FA4ECD948FA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8255160" y="4825760"/>
                <a:ext cx="230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3" name="Gruppieren 652">
            <a:extLst>
              <a:ext uri="{FF2B5EF4-FFF2-40B4-BE49-F238E27FC236}">
                <a16:creationId xmlns:a16="http://schemas.microsoft.com/office/drawing/2014/main" id="{3C9A1378-C2B6-4BCD-2047-B553297266D5}"/>
              </a:ext>
            </a:extLst>
          </p:cNvPr>
          <p:cNvGrpSpPr/>
          <p:nvPr/>
        </p:nvGrpSpPr>
        <p:grpSpPr>
          <a:xfrm>
            <a:off x="4070455" y="5439600"/>
            <a:ext cx="4484160" cy="1403280"/>
            <a:chOff x="4070455" y="5439600"/>
            <a:chExt cx="4484160" cy="14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B5D57C4A-8A81-0F5C-6E70-EB6E0997315D}"/>
                    </a:ext>
                  </a:extLst>
                </p14:cNvPr>
                <p14:cNvContentPartPr/>
                <p14:nvPr/>
              </p14:nvContentPartPr>
              <p14:xfrm>
                <a:off x="4070455" y="5529600"/>
                <a:ext cx="164880" cy="1872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B5D57C4A-8A81-0F5C-6E70-EB6E0997315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61815" y="5520960"/>
                  <a:ext cx="182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B984F01-F3AA-49CD-5A08-CDE60B2CE5CA}"/>
                    </a:ext>
                  </a:extLst>
                </p14:cNvPr>
                <p14:cNvContentPartPr/>
                <p14:nvPr/>
              </p14:nvContentPartPr>
              <p14:xfrm>
                <a:off x="4075135" y="5625360"/>
                <a:ext cx="173160" cy="22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B984F01-F3AA-49CD-5A08-CDE60B2CE5C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66135" y="5616360"/>
                  <a:ext cx="19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D1E53C90-E7CC-5506-2060-D567258B058E}"/>
                    </a:ext>
                  </a:extLst>
                </p14:cNvPr>
                <p14:cNvContentPartPr/>
                <p14:nvPr/>
              </p14:nvContentPartPr>
              <p14:xfrm>
                <a:off x="4318495" y="5598360"/>
                <a:ext cx="130320" cy="1846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D1E53C90-E7CC-5506-2060-D567258B058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309855" y="5589360"/>
                  <a:ext cx="14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18BE26C-4F04-EDD7-D49F-8CE4B20B7240}"/>
                    </a:ext>
                  </a:extLst>
                </p14:cNvPr>
                <p14:cNvContentPartPr/>
                <p14:nvPr/>
              </p14:nvContentPartPr>
              <p14:xfrm>
                <a:off x="4530175" y="5565240"/>
                <a:ext cx="170640" cy="788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18BE26C-4F04-EDD7-D49F-8CE4B20B724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521175" y="5556600"/>
                  <a:ext cx="188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A5F2F33-2829-DA1F-EF88-20D01D964BC7}"/>
                    </a:ext>
                  </a:extLst>
                </p14:cNvPr>
                <p14:cNvContentPartPr/>
                <p14:nvPr/>
              </p14:nvContentPartPr>
              <p14:xfrm>
                <a:off x="4859215" y="5508360"/>
                <a:ext cx="165960" cy="1292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A5F2F33-2829-DA1F-EF88-20D01D964BC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850215" y="5499720"/>
                  <a:ext cx="18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071EE87-4B4D-32A3-89F3-9E95B6199BA9}"/>
                    </a:ext>
                  </a:extLst>
                </p14:cNvPr>
                <p14:cNvContentPartPr/>
                <p14:nvPr/>
              </p14:nvContentPartPr>
              <p14:xfrm>
                <a:off x="4915375" y="5582880"/>
                <a:ext cx="167040" cy="121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071EE87-4B4D-32A3-89F3-9E95B6199BA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906735" y="5574240"/>
                  <a:ext cx="184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9BE2C29D-0814-CEE2-09F3-F217BF2D1054}"/>
                    </a:ext>
                  </a:extLst>
                </p14:cNvPr>
                <p14:cNvContentPartPr/>
                <p14:nvPr/>
              </p14:nvContentPartPr>
              <p14:xfrm>
                <a:off x="5161615" y="5466240"/>
                <a:ext cx="108720" cy="1674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9BE2C29D-0814-CEE2-09F3-F217BF2D105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152975" y="5457600"/>
                  <a:ext cx="126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C770F5F-7013-6CAB-2861-84B8DDFEB19C}"/>
                    </a:ext>
                  </a:extLst>
                </p14:cNvPr>
                <p14:cNvContentPartPr/>
                <p14:nvPr/>
              </p14:nvContentPartPr>
              <p14:xfrm>
                <a:off x="5356015" y="5451480"/>
                <a:ext cx="99000" cy="1512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C770F5F-7013-6CAB-2861-84B8DDFEB19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347015" y="5442480"/>
                  <a:ext cx="11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CC86F50-1E12-86C6-9E46-1F6EEC82AAC2}"/>
                    </a:ext>
                  </a:extLst>
                </p14:cNvPr>
                <p14:cNvContentPartPr/>
                <p14:nvPr/>
              </p14:nvContentPartPr>
              <p14:xfrm>
                <a:off x="5453575" y="5540760"/>
                <a:ext cx="26280" cy="964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CC86F50-1E12-86C6-9E46-1F6EEC82AAC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444935" y="5531760"/>
                  <a:ext cx="43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C7551DC-350E-6CBA-5101-F725A6B3B04F}"/>
                    </a:ext>
                  </a:extLst>
                </p14:cNvPr>
                <p14:cNvContentPartPr/>
                <p14:nvPr/>
              </p14:nvContentPartPr>
              <p14:xfrm>
                <a:off x="5693695" y="5439600"/>
                <a:ext cx="159120" cy="1818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C7551DC-350E-6CBA-5101-F725A6B3B04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84695" y="5430960"/>
                  <a:ext cx="176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ACB64D2-A796-A435-D7DF-56E25A83E099}"/>
                    </a:ext>
                  </a:extLst>
                </p14:cNvPr>
                <p14:cNvContentPartPr/>
                <p14:nvPr/>
              </p14:nvContentPartPr>
              <p14:xfrm>
                <a:off x="5897815" y="5513400"/>
                <a:ext cx="159120" cy="763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ACB64D2-A796-A435-D7DF-56E25A83E09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889175" y="5504760"/>
                  <a:ext cx="176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C735A23-0C02-1FFD-A47A-9AB80416D082}"/>
                    </a:ext>
                  </a:extLst>
                </p14:cNvPr>
                <p14:cNvContentPartPr/>
                <p14:nvPr/>
              </p14:nvContentPartPr>
              <p14:xfrm>
                <a:off x="6049375" y="5441040"/>
                <a:ext cx="383400" cy="15912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C735A23-0C02-1FFD-A47A-9AB80416D08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40735" y="5432040"/>
                  <a:ext cx="40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9C6D592-F4D9-D570-ED02-984D6E077CBE}"/>
                    </a:ext>
                  </a:extLst>
                </p14:cNvPr>
                <p14:cNvContentPartPr/>
                <p14:nvPr/>
              </p14:nvContentPartPr>
              <p14:xfrm>
                <a:off x="6271135" y="5519520"/>
                <a:ext cx="172080" cy="471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9C6D592-F4D9-D570-ED02-984D6E077CB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262135" y="5510520"/>
                  <a:ext cx="189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6BC2F73-32D5-2CFD-8B41-D491CBCE0396}"/>
                    </a:ext>
                  </a:extLst>
                </p14:cNvPr>
                <p14:cNvContentPartPr/>
                <p14:nvPr/>
              </p14:nvContentPartPr>
              <p14:xfrm>
                <a:off x="5631055" y="5969520"/>
                <a:ext cx="97200" cy="6638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6BC2F73-32D5-2CFD-8B41-D491CBCE039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622415" y="5960880"/>
                  <a:ext cx="11484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E06E182-15A3-595D-6A9D-DE9F739F8ADD}"/>
                    </a:ext>
                  </a:extLst>
                </p14:cNvPr>
                <p14:cNvContentPartPr/>
                <p14:nvPr/>
              </p14:nvContentPartPr>
              <p14:xfrm>
                <a:off x="5416135" y="6564600"/>
                <a:ext cx="2755080" cy="630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E06E182-15A3-595D-6A9D-DE9F739F8AD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407495" y="6555600"/>
                  <a:ext cx="2772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67A49E9-986B-9C54-28C4-458A289D04E0}"/>
                    </a:ext>
                  </a:extLst>
                </p14:cNvPr>
                <p14:cNvContentPartPr/>
                <p14:nvPr/>
              </p14:nvContentPartPr>
              <p14:xfrm>
                <a:off x="8172295" y="6507000"/>
                <a:ext cx="90000" cy="2016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67A49E9-986B-9C54-28C4-458A289D04E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163655" y="6498360"/>
                  <a:ext cx="107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005D4EA-9533-9576-B93F-FE14B2BB1A30}"/>
                    </a:ext>
                  </a:extLst>
                </p14:cNvPr>
                <p14:cNvContentPartPr/>
                <p14:nvPr/>
              </p14:nvContentPartPr>
              <p14:xfrm>
                <a:off x="5588215" y="5805720"/>
                <a:ext cx="215640" cy="1998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005D4EA-9533-9576-B93F-FE14B2BB1A3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579575" y="5796720"/>
                  <a:ext cx="233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C906707-CE9D-0B5F-2044-3FD50D602A3F}"/>
                    </a:ext>
                  </a:extLst>
                </p14:cNvPr>
                <p14:cNvContentPartPr/>
                <p14:nvPr/>
              </p14:nvContentPartPr>
              <p14:xfrm>
                <a:off x="6622855" y="6678720"/>
                <a:ext cx="18360" cy="943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C906707-CE9D-0B5F-2044-3FD50D602A3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614215" y="6669720"/>
                  <a:ext cx="36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297902-6EA0-BB62-D83F-2E6BFECD4301}"/>
                    </a:ext>
                  </a:extLst>
                </p14:cNvPr>
                <p14:cNvContentPartPr/>
                <p14:nvPr/>
              </p14:nvContentPartPr>
              <p14:xfrm>
                <a:off x="6679375" y="6679080"/>
                <a:ext cx="54720" cy="900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297902-6EA0-BB62-D83F-2E6BFECD430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670375" y="6670080"/>
                  <a:ext cx="72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A47DC2-0B0A-42E9-C0AA-34DAFBE9F02C}"/>
                    </a:ext>
                  </a:extLst>
                </p14:cNvPr>
                <p14:cNvContentPartPr/>
                <p14:nvPr/>
              </p14:nvContentPartPr>
              <p14:xfrm>
                <a:off x="6767575" y="6673680"/>
                <a:ext cx="69120" cy="763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A47DC2-0B0A-42E9-C0AA-34DAFBE9F02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758575" y="6664680"/>
                  <a:ext cx="86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7826607-2E6E-0D69-8FB6-8D19275ED636}"/>
                    </a:ext>
                  </a:extLst>
                </p14:cNvPr>
                <p14:cNvContentPartPr/>
                <p14:nvPr/>
              </p14:nvContentPartPr>
              <p14:xfrm>
                <a:off x="6875575" y="6689520"/>
                <a:ext cx="39600" cy="579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7826607-2E6E-0D69-8FB6-8D19275ED63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866935" y="6680880"/>
                  <a:ext cx="5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3FF6B3E4-6F17-E918-3E93-F5F2C240AE23}"/>
                    </a:ext>
                  </a:extLst>
                </p14:cNvPr>
                <p14:cNvContentPartPr/>
                <p14:nvPr/>
              </p14:nvContentPartPr>
              <p14:xfrm>
                <a:off x="6931735" y="6665040"/>
                <a:ext cx="49320" cy="633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3FF6B3E4-6F17-E918-3E93-F5F2C240AE2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923095" y="6656040"/>
                  <a:ext cx="66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BB060B2-BCE1-C8CC-9F65-838D47A1012B}"/>
                    </a:ext>
                  </a:extLst>
                </p14:cNvPr>
                <p14:cNvContentPartPr/>
                <p14:nvPr/>
              </p14:nvContentPartPr>
              <p14:xfrm>
                <a:off x="7083655" y="6706080"/>
                <a:ext cx="6480" cy="5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BB060B2-BCE1-C8CC-9F65-838D47A1012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075015" y="6697440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E4E536B6-65FF-D75B-1A26-A61617B206DF}"/>
                    </a:ext>
                  </a:extLst>
                </p14:cNvPr>
                <p14:cNvContentPartPr/>
                <p14:nvPr/>
              </p14:nvContentPartPr>
              <p14:xfrm>
                <a:off x="7209295" y="6663240"/>
                <a:ext cx="53280" cy="943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E4E536B6-65FF-D75B-1A26-A61617B206D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00655" y="6654600"/>
                  <a:ext cx="7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D15AC917-6C15-2FAE-A6B6-4E0A35C8ECBA}"/>
                    </a:ext>
                  </a:extLst>
                </p14:cNvPr>
                <p14:cNvContentPartPr/>
                <p14:nvPr/>
              </p14:nvContentPartPr>
              <p14:xfrm>
                <a:off x="7315495" y="6669720"/>
                <a:ext cx="52920" cy="7056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D15AC917-6C15-2FAE-A6B6-4E0A35C8ECB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306855" y="6660720"/>
                  <a:ext cx="70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BD0EE5F-3DE2-D797-D048-6504EB65F400}"/>
                    </a:ext>
                  </a:extLst>
                </p14:cNvPr>
                <p14:cNvContentPartPr/>
                <p14:nvPr/>
              </p14:nvContentPartPr>
              <p14:xfrm>
                <a:off x="7392895" y="6657120"/>
                <a:ext cx="99000" cy="918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BD0EE5F-3DE2-D797-D048-6504EB65F40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383895" y="6648480"/>
                  <a:ext cx="116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019DA88-7942-1DEE-87B3-46AF23450A04}"/>
                    </a:ext>
                  </a:extLst>
                </p14:cNvPr>
                <p14:cNvContentPartPr/>
                <p14:nvPr/>
              </p14:nvContentPartPr>
              <p14:xfrm>
                <a:off x="7567135" y="6727680"/>
                <a:ext cx="22680" cy="133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019DA88-7942-1DEE-87B3-46AF23450A0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558495" y="6719040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5FF4881-4F28-A980-001A-54FC01FF029B}"/>
                    </a:ext>
                  </a:extLst>
                </p14:cNvPr>
                <p14:cNvContentPartPr/>
                <p14:nvPr/>
              </p14:nvContentPartPr>
              <p14:xfrm>
                <a:off x="7629415" y="6670440"/>
                <a:ext cx="50040" cy="730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5FF4881-4F28-A980-001A-54FC01FF029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620775" y="6661440"/>
                  <a:ext cx="6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74BDEDF-68FF-E146-7025-1E0FF04176A8}"/>
                    </a:ext>
                  </a:extLst>
                </p14:cNvPr>
                <p14:cNvContentPartPr/>
                <p14:nvPr/>
              </p14:nvContentPartPr>
              <p14:xfrm>
                <a:off x="7695295" y="6664680"/>
                <a:ext cx="98280" cy="655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74BDEDF-68FF-E146-7025-1E0FF04176A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686295" y="6655680"/>
                  <a:ext cx="115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BDB09B5-1512-129E-22BC-2D2BCF496F7A}"/>
                    </a:ext>
                  </a:extLst>
                </p14:cNvPr>
                <p14:cNvContentPartPr/>
                <p14:nvPr/>
              </p14:nvContentPartPr>
              <p14:xfrm>
                <a:off x="7178335" y="5839920"/>
                <a:ext cx="6840" cy="7430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BDB09B5-1512-129E-22BC-2D2BCF496F7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169695" y="5830920"/>
                  <a:ext cx="2448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57A9DC6-BFA2-77E7-CE12-82FEFFF00258}"/>
                    </a:ext>
                  </a:extLst>
                </p14:cNvPr>
                <p14:cNvContentPartPr/>
                <p14:nvPr/>
              </p14:nvContentPartPr>
              <p14:xfrm>
                <a:off x="5638975" y="5824800"/>
                <a:ext cx="2713680" cy="7084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57A9DC6-BFA2-77E7-CE12-82FEFFF002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30335" y="5815800"/>
                  <a:ext cx="273132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9CF02B6-AB0D-DE83-AE6C-9B8988FA60EB}"/>
                    </a:ext>
                  </a:extLst>
                </p14:cNvPr>
                <p14:cNvContentPartPr/>
                <p14:nvPr/>
              </p14:nvContentPartPr>
              <p14:xfrm>
                <a:off x="5296255" y="5758920"/>
                <a:ext cx="106200" cy="2246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9CF02B6-AB0D-DE83-AE6C-9B8988FA60E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287615" y="5750280"/>
                  <a:ext cx="123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3CE9ADA-F8A0-67A8-1EB8-1030E023CA10}"/>
                    </a:ext>
                  </a:extLst>
                </p14:cNvPr>
                <p14:cNvContentPartPr/>
                <p14:nvPr/>
              </p14:nvContentPartPr>
              <p14:xfrm>
                <a:off x="5416135" y="5720040"/>
                <a:ext cx="129960" cy="1774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3CE9ADA-F8A0-67A8-1EB8-1030E023CA1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407135" y="5711400"/>
                  <a:ext cx="14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A480E0D-3C38-2188-0387-6115435AF7C3}"/>
                    </a:ext>
                  </a:extLst>
                </p14:cNvPr>
                <p14:cNvContentPartPr/>
                <p14:nvPr/>
              </p14:nvContentPartPr>
              <p14:xfrm>
                <a:off x="5457895" y="5646240"/>
                <a:ext cx="173160" cy="2037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A480E0D-3C38-2188-0387-6115435AF7C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448895" y="5637600"/>
                  <a:ext cx="190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045C380-E46C-CCE4-BF4D-17B42483BF99}"/>
                    </a:ext>
                  </a:extLst>
                </p14:cNvPr>
                <p14:cNvContentPartPr/>
                <p14:nvPr/>
              </p14:nvContentPartPr>
              <p14:xfrm>
                <a:off x="8255815" y="6676200"/>
                <a:ext cx="105840" cy="1666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045C380-E46C-CCE4-BF4D-17B42483BF9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246815" y="6667560"/>
                  <a:ext cx="123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928899FF-D0E0-F13D-9320-AB38E1C4DA4A}"/>
                    </a:ext>
                  </a:extLst>
                </p14:cNvPr>
                <p14:cNvContentPartPr/>
                <p14:nvPr/>
              </p14:nvContentPartPr>
              <p14:xfrm>
                <a:off x="6436735" y="6286320"/>
                <a:ext cx="35280" cy="4359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928899FF-D0E0-F13D-9320-AB38E1C4DA4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427735" y="6277320"/>
                  <a:ext cx="52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F821AC02-6DD5-5980-9283-600B8D9A994F}"/>
                    </a:ext>
                  </a:extLst>
                </p14:cNvPr>
                <p14:cNvContentPartPr/>
                <p14:nvPr/>
              </p14:nvContentPartPr>
              <p14:xfrm>
                <a:off x="7877455" y="6233760"/>
                <a:ext cx="54000" cy="44892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F821AC02-6DD5-5980-9283-600B8D9A994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868455" y="6224760"/>
                  <a:ext cx="7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A5F2B077-5802-DF3F-930B-4AC91E171B5D}"/>
                    </a:ext>
                  </a:extLst>
                </p14:cNvPr>
                <p14:cNvContentPartPr/>
                <p14:nvPr/>
              </p14:nvContentPartPr>
              <p14:xfrm>
                <a:off x="6157015" y="6485040"/>
                <a:ext cx="221040" cy="874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A5F2B077-5802-DF3F-930B-4AC91E171B5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148375" y="6476400"/>
                  <a:ext cx="238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D38F134-D5B6-CCE1-1263-2FA42477F7C4}"/>
                    </a:ext>
                  </a:extLst>
                </p14:cNvPr>
                <p14:cNvContentPartPr/>
                <p14:nvPr/>
              </p14:nvContentPartPr>
              <p14:xfrm>
                <a:off x="5919775" y="6242400"/>
                <a:ext cx="88560" cy="1090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D38F134-D5B6-CCE1-1263-2FA42477F7C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911135" y="6233760"/>
                  <a:ext cx="106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D84C7A27-B697-FF2B-1F99-BEB2F325D6C4}"/>
                    </a:ext>
                  </a:extLst>
                </p14:cNvPr>
                <p14:cNvContentPartPr/>
                <p14:nvPr/>
              </p14:nvContentPartPr>
              <p14:xfrm>
                <a:off x="6054415" y="6352920"/>
                <a:ext cx="10080" cy="550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D84C7A27-B697-FF2B-1F99-BEB2F325D6C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045415" y="6343920"/>
                  <a:ext cx="27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2561E5B-5E8A-2C87-0947-6F4A983691D3}"/>
                    </a:ext>
                  </a:extLst>
                </p14:cNvPr>
                <p14:cNvContentPartPr/>
                <p14:nvPr/>
              </p14:nvContentPartPr>
              <p14:xfrm>
                <a:off x="6069895" y="6123600"/>
                <a:ext cx="116280" cy="2131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2561E5B-5E8A-2C87-0947-6F4A983691D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060895" y="6114960"/>
                  <a:ext cx="133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101ADF7-1E76-A8DD-7135-9510360DD356}"/>
                    </a:ext>
                  </a:extLst>
                </p14:cNvPr>
                <p14:cNvContentPartPr/>
                <p14:nvPr/>
              </p14:nvContentPartPr>
              <p14:xfrm>
                <a:off x="6189775" y="6066720"/>
                <a:ext cx="93600" cy="21024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101ADF7-1E76-A8DD-7135-9510360DD35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180775" y="6057720"/>
                  <a:ext cx="11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BB4176B3-BA37-270D-4B86-E1D838BF6E86}"/>
                    </a:ext>
                  </a:extLst>
                </p14:cNvPr>
                <p14:cNvContentPartPr/>
                <p14:nvPr/>
              </p14:nvContentPartPr>
              <p14:xfrm>
                <a:off x="6309295" y="6185520"/>
                <a:ext cx="44280" cy="892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BB4176B3-BA37-270D-4B86-E1D838BF6E8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300295" y="6176520"/>
                  <a:ext cx="6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CDF597D-C172-D8C8-D5C0-5F68ACE93FFD}"/>
                    </a:ext>
                  </a:extLst>
                </p14:cNvPr>
                <p14:cNvContentPartPr/>
                <p14:nvPr/>
              </p14:nvContentPartPr>
              <p14:xfrm>
                <a:off x="7999855" y="6479280"/>
                <a:ext cx="32760" cy="921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CDF597D-C172-D8C8-D5C0-5F68ACE93FF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990855" y="6470280"/>
                  <a:ext cx="50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F359765-796F-7E85-71E5-1ED684CB1B24}"/>
                    </a:ext>
                  </a:extLst>
                </p14:cNvPr>
                <p14:cNvContentPartPr/>
                <p14:nvPr/>
              </p14:nvContentPartPr>
              <p14:xfrm>
                <a:off x="8053495" y="6506280"/>
                <a:ext cx="87480" cy="428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F359765-796F-7E85-71E5-1ED684CB1B2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044495" y="6497280"/>
                  <a:ext cx="105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1606518B-5500-0235-08F8-15BF81CFEC5B}"/>
                    </a:ext>
                  </a:extLst>
                </p14:cNvPr>
                <p14:cNvContentPartPr/>
                <p14:nvPr/>
              </p14:nvContentPartPr>
              <p14:xfrm>
                <a:off x="8040175" y="6249960"/>
                <a:ext cx="133920" cy="2437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1606518B-5500-0235-08F8-15BF81CFEC5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031535" y="6241320"/>
                  <a:ext cx="151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729695A-E46E-E6BE-164B-4AF342201540}"/>
                    </a:ext>
                  </a:extLst>
                </p14:cNvPr>
                <p14:cNvContentPartPr/>
                <p14:nvPr/>
              </p14:nvContentPartPr>
              <p14:xfrm>
                <a:off x="8064655" y="5978160"/>
                <a:ext cx="81000" cy="1098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729695A-E46E-E6BE-164B-4AF34220154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056015" y="5969520"/>
                  <a:ext cx="98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29C16D15-D08B-2B85-03B4-7A9BE561845F}"/>
                    </a:ext>
                  </a:extLst>
                </p14:cNvPr>
                <p14:cNvContentPartPr/>
                <p14:nvPr/>
              </p14:nvContentPartPr>
              <p14:xfrm>
                <a:off x="8177695" y="6067080"/>
                <a:ext cx="18360" cy="88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29C16D15-D08B-2B85-03B4-7A9BE561845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168695" y="6058080"/>
                  <a:ext cx="36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3BB4169-FB5D-4D4C-6B82-46DC4B1B23A7}"/>
                    </a:ext>
                  </a:extLst>
                </p14:cNvPr>
                <p14:cNvContentPartPr/>
                <p14:nvPr/>
              </p14:nvContentPartPr>
              <p14:xfrm>
                <a:off x="8252935" y="5865840"/>
                <a:ext cx="205200" cy="1990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3BB4169-FB5D-4D4C-6B82-46DC4B1B23A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244295" y="5856840"/>
                  <a:ext cx="22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66D0B6D-BBD9-D3E9-0179-538F582489A7}"/>
                    </a:ext>
                  </a:extLst>
                </p14:cNvPr>
                <p14:cNvContentPartPr/>
                <p14:nvPr/>
              </p14:nvContentPartPr>
              <p14:xfrm>
                <a:off x="8347975" y="5821200"/>
                <a:ext cx="63000" cy="9324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66D0B6D-BBD9-D3E9-0179-538F582489A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339335" y="5812200"/>
                  <a:ext cx="8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016911C-5421-069C-C18E-982DF1C479C2}"/>
                    </a:ext>
                  </a:extLst>
                </p14:cNvPr>
                <p14:cNvContentPartPr/>
                <p14:nvPr/>
              </p14:nvContentPartPr>
              <p14:xfrm>
                <a:off x="8479735" y="5933520"/>
                <a:ext cx="74880" cy="1029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016911C-5421-069C-C18E-982DF1C479C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471095" y="5924880"/>
                  <a:ext cx="9252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913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2"/>
            <a:ext cx="5906047" cy="29275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1562E9E-CD45-6097-7023-0235EEF6E70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13994C-AF59-11D5-2B2D-90F7D779AB0B}"/>
                  </a:ext>
                </a:extLst>
              </p14:cNvPr>
              <p14:cNvContentPartPr/>
              <p14:nvPr/>
            </p14:nvContentPartPr>
            <p14:xfrm>
              <a:off x="5547567" y="1387702"/>
              <a:ext cx="563040" cy="41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13994C-AF59-11D5-2B2D-90F7D779AB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8927" y="1379062"/>
                <a:ext cx="580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53DBFF6-63F6-4306-0E3F-E82D2FB9165F}"/>
                  </a:ext>
                </a:extLst>
              </p14:cNvPr>
              <p14:cNvContentPartPr/>
              <p14:nvPr/>
            </p14:nvContentPartPr>
            <p14:xfrm>
              <a:off x="5290167" y="2006542"/>
              <a:ext cx="673560" cy="64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53DBFF6-63F6-4306-0E3F-E82D2FB916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1167" y="1997902"/>
                <a:ext cx="691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62806C7-6C61-C16B-F8C3-9F9313616C4F}"/>
                  </a:ext>
                </a:extLst>
              </p14:cNvPr>
              <p14:cNvContentPartPr/>
              <p14:nvPr/>
            </p14:nvContentPartPr>
            <p14:xfrm>
              <a:off x="3005607" y="2215702"/>
              <a:ext cx="809640" cy="69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62806C7-6C61-C16B-F8C3-9F9313616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6607" y="2206702"/>
                <a:ext cx="827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F49955B-D1AE-6803-55E6-629410825E46}"/>
                  </a:ext>
                </a:extLst>
              </p14:cNvPr>
              <p14:cNvContentPartPr/>
              <p14:nvPr/>
            </p14:nvContentPartPr>
            <p14:xfrm>
              <a:off x="2474967" y="2488942"/>
              <a:ext cx="1154160" cy="37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F49955B-D1AE-6803-55E6-629410825E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6327" y="2480302"/>
                <a:ext cx="1171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2310E1-7301-16D0-21E7-358B8E858F38}"/>
                  </a:ext>
                </a:extLst>
              </p14:cNvPr>
              <p14:cNvContentPartPr/>
              <p14:nvPr/>
            </p14:nvContentPartPr>
            <p14:xfrm>
              <a:off x="3820647" y="2508742"/>
              <a:ext cx="592560" cy="29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2310E1-7301-16D0-21E7-358B8E858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1647" y="2499742"/>
                <a:ext cx="610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9547B43-71DF-5574-9EC1-1501FD25C6E3}"/>
                  </a:ext>
                </a:extLst>
              </p14:cNvPr>
              <p14:cNvContentPartPr/>
              <p14:nvPr/>
            </p14:nvContentPartPr>
            <p14:xfrm>
              <a:off x="3785727" y="2480302"/>
              <a:ext cx="520920" cy="69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9547B43-71DF-5574-9EC1-1501FD25C6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6727" y="2471302"/>
                <a:ext cx="538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DFC7999-B12C-5259-17A7-14D1F657BCC1}"/>
                  </a:ext>
                </a:extLst>
              </p14:cNvPr>
              <p14:cNvContentPartPr/>
              <p14:nvPr/>
            </p14:nvContentPartPr>
            <p14:xfrm>
              <a:off x="4829727" y="2459062"/>
              <a:ext cx="769320" cy="106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DFC7999-B12C-5259-17A7-14D1F657BC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1087" y="2450422"/>
                <a:ext cx="786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7CA5DD-F28C-3FDC-FE73-87F7A04B05FF}"/>
                  </a:ext>
                </a:extLst>
              </p14:cNvPr>
              <p14:cNvContentPartPr/>
              <p14:nvPr/>
            </p14:nvContentPartPr>
            <p14:xfrm>
              <a:off x="327927" y="2659942"/>
              <a:ext cx="2977200" cy="103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7CA5DD-F28C-3FDC-FE73-87F7A04B05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927" y="2650942"/>
                <a:ext cx="2994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1CAE3C3-23AD-8304-9876-24A321B59074}"/>
                  </a:ext>
                </a:extLst>
              </p14:cNvPr>
              <p14:cNvContentPartPr/>
              <p14:nvPr/>
            </p14:nvContentPartPr>
            <p14:xfrm>
              <a:off x="865047" y="2983942"/>
              <a:ext cx="396000" cy="292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1CAE3C3-23AD-8304-9876-24A321B590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6407" y="2974942"/>
                <a:ext cx="413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4EC1079-B329-32B7-769A-E5E20543CA11}"/>
                  </a:ext>
                </a:extLst>
              </p14:cNvPr>
              <p14:cNvContentPartPr/>
              <p14:nvPr/>
            </p14:nvContentPartPr>
            <p14:xfrm>
              <a:off x="1381647" y="2961622"/>
              <a:ext cx="198360" cy="120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4EC1079-B329-32B7-769A-E5E20543CA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2647" y="2952622"/>
                <a:ext cx="216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0EC38EA-8C8C-EC56-D75E-A891879DA0B8}"/>
                  </a:ext>
                </a:extLst>
              </p14:cNvPr>
              <p14:cNvContentPartPr/>
              <p14:nvPr/>
            </p14:nvContentPartPr>
            <p14:xfrm>
              <a:off x="1427007" y="3037942"/>
              <a:ext cx="195840" cy="126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0EC38EA-8C8C-EC56-D75E-A891879DA0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8007" y="3029302"/>
                <a:ext cx="21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B740066-39BA-3FFC-0751-82C9FC121350}"/>
                  </a:ext>
                </a:extLst>
              </p14:cNvPr>
              <p14:cNvContentPartPr/>
              <p14:nvPr/>
            </p14:nvContentPartPr>
            <p14:xfrm>
              <a:off x="1639407" y="2983222"/>
              <a:ext cx="266040" cy="2534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B740066-39BA-3FFC-0751-82C9FC1213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0407" y="2974222"/>
                <a:ext cx="2836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DA7D66E-E0CD-DACF-24E0-C89D461C4FE3}"/>
                  </a:ext>
                </a:extLst>
              </p14:cNvPr>
              <p14:cNvContentPartPr/>
              <p14:nvPr/>
            </p14:nvContentPartPr>
            <p14:xfrm>
              <a:off x="1961607" y="3053422"/>
              <a:ext cx="49680" cy="113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DA7D66E-E0CD-DACF-24E0-C89D461C4F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52607" y="3044782"/>
                <a:ext cx="67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B299A25-B45C-7676-CCE3-ACEB4AF048BC}"/>
                  </a:ext>
                </a:extLst>
              </p14:cNvPr>
              <p14:cNvContentPartPr/>
              <p14:nvPr/>
            </p14:nvContentPartPr>
            <p14:xfrm>
              <a:off x="2094447" y="3042622"/>
              <a:ext cx="161280" cy="572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B299A25-B45C-7676-CCE3-ACEB4AF048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5807" y="3033982"/>
                <a:ext cx="178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4D4A307-844A-D803-9A89-FFA795A9DC9A}"/>
                  </a:ext>
                </a:extLst>
              </p14:cNvPr>
              <p14:cNvContentPartPr/>
              <p14:nvPr/>
            </p14:nvContentPartPr>
            <p14:xfrm>
              <a:off x="2404047" y="2920942"/>
              <a:ext cx="162000" cy="185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4D4A307-844A-D803-9A89-FFA795A9DC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95407" y="2912302"/>
                <a:ext cx="179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505E6F3-1385-4694-51C2-3358EBE58EF7}"/>
                  </a:ext>
                </a:extLst>
              </p14:cNvPr>
              <p14:cNvContentPartPr/>
              <p14:nvPr/>
            </p14:nvContentPartPr>
            <p14:xfrm>
              <a:off x="2629047" y="2971342"/>
              <a:ext cx="106920" cy="997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505E6F3-1385-4694-51C2-3358EBE58E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20047" y="2962342"/>
                <a:ext cx="124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BF5DEB1-FFED-CA95-E70B-383C5D4E819D}"/>
                  </a:ext>
                </a:extLst>
              </p14:cNvPr>
              <p14:cNvContentPartPr/>
              <p14:nvPr/>
            </p14:nvContentPartPr>
            <p14:xfrm>
              <a:off x="2812647" y="2965942"/>
              <a:ext cx="122040" cy="86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BF5DEB1-FFED-CA95-E70B-383C5D4E81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03647" y="2956942"/>
                <a:ext cx="139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C028175-31B7-BE6B-96B8-1AA860F26908}"/>
                  </a:ext>
                </a:extLst>
              </p14:cNvPr>
              <p14:cNvContentPartPr/>
              <p14:nvPr/>
            </p14:nvContentPartPr>
            <p14:xfrm>
              <a:off x="5258487" y="1733302"/>
              <a:ext cx="784800" cy="377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C028175-31B7-BE6B-96B8-1AA860F2690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9487" y="1724662"/>
                <a:ext cx="8024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3915C6-58F3-63B3-963B-6B6A264A3D96}"/>
                  </a:ext>
                </a:extLst>
              </p14:cNvPr>
              <p14:cNvContentPartPr/>
              <p14:nvPr/>
            </p14:nvContentPartPr>
            <p14:xfrm>
              <a:off x="312807" y="2884942"/>
              <a:ext cx="29880" cy="282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3915C6-58F3-63B3-963B-6B6A264A3D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807" y="2875942"/>
                <a:ext cx="47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07C528-81DD-26AF-5AC0-B38BACCB74B0}"/>
                  </a:ext>
                </a:extLst>
              </p14:cNvPr>
              <p14:cNvContentPartPr/>
              <p14:nvPr/>
            </p14:nvContentPartPr>
            <p14:xfrm>
              <a:off x="399927" y="2878102"/>
              <a:ext cx="29160" cy="268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07C528-81DD-26AF-5AC0-B38BACCB74B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1287" y="2869102"/>
                <a:ext cx="46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02B366B-368E-0E13-FD4F-E0827AD1E318}"/>
                  </a:ext>
                </a:extLst>
              </p14:cNvPr>
              <p14:cNvContentPartPr/>
              <p14:nvPr/>
            </p14:nvContentPartPr>
            <p14:xfrm>
              <a:off x="331527" y="3036142"/>
              <a:ext cx="79200" cy="10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02B366B-368E-0E13-FD4F-E0827AD1E3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2527" y="3027142"/>
                <a:ext cx="96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3451A6-2CC2-80F7-9C15-35AA2431AEF0}"/>
                  </a:ext>
                </a:extLst>
              </p14:cNvPr>
              <p14:cNvContentPartPr/>
              <p14:nvPr/>
            </p14:nvContentPartPr>
            <p14:xfrm>
              <a:off x="476247" y="3096262"/>
              <a:ext cx="111240" cy="124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3451A6-2CC2-80F7-9C15-35AA2431AEF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7607" y="3087622"/>
                <a:ext cx="128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8C389F9-CDF2-9126-47A9-4345AD4FCB0D}"/>
                  </a:ext>
                </a:extLst>
              </p14:cNvPr>
              <p14:cNvContentPartPr/>
              <p14:nvPr/>
            </p14:nvContentPartPr>
            <p14:xfrm>
              <a:off x="718887" y="3018862"/>
              <a:ext cx="32400" cy="9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8C389F9-CDF2-9126-47A9-4345AD4FCB0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0247" y="3010222"/>
                <a:ext cx="50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F09C6ED-E235-52F6-E2D7-5C5B93FF271B}"/>
                  </a:ext>
                </a:extLst>
              </p14:cNvPr>
              <p14:cNvContentPartPr/>
              <p14:nvPr/>
            </p14:nvContentPartPr>
            <p14:xfrm>
              <a:off x="736527" y="3090142"/>
              <a:ext cx="32400" cy="14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F09C6ED-E235-52F6-E2D7-5C5B93FF27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7527" y="3081502"/>
                <a:ext cx="50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E18D722-CAC8-9965-B747-901E57D7D21C}"/>
                  </a:ext>
                </a:extLst>
              </p14:cNvPr>
              <p14:cNvContentPartPr/>
              <p14:nvPr/>
            </p14:nvContentPartPr>
            <p14:xfrm>
              <a:off x="102567" y="3010582"/>
              <a:ext cx="88560" cy="1000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E18D722-CAC8-9965-B747-901E57D7D2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927" y="3001942"/>
                <a:ext cx="106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15BEF90-5D9F-6794-A177-4EFA1AA13051}"/>
                  </a:ext>
                </a:extLst>
              </p14:cNvPr>
              <p14:cNvContentPartPr/>
              <p14:nvPr/>
            </p14:nvContentPartPr>
            <p14:xfrm>
              <a:off x="217767" y="2935342"/>
              <a:ext cx="75600" cy="289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15BEF90-5D9F-6794-A177-4EFA1AA130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9127" y="2926702"/>
                <a:ext cx="93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178BC99-D073-A58A-73EB-09C493FC9C7D}"/>
                  </a:ext>
                </a:extLst>
              </p14:cNvPr>
              <p14:cNvContentPartPr/>
              <p14:nvPr/>
            </p14:nvContentPartPr>
            <p14:xfrm>
              <a:off x="348807" y="3481462"/>
              <a:ext cx="103320" cy="2062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178BC99-D073-A58A-73EB-09C493FC9C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0167" y="3472822"/>
                <a:ext cx="120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2275EB7-8691-95AA-9E53-4DDFCF698CD6}"/>
                  </a:ext>
                </a:extLst>
              </p14:cNvPr>
              <p14:cNvContentPartPr/>
              <p14:nvPr/>
            </p14:nvContentPartPr>
            <p14:xfrm>
              <a:off x="367527" y="3586942"/>
              <a:ext cx="158760" cy="36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2275EB7-8691-95AA-9E53-4DDFCF698CD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8887" y="3578302"/>
                <a:ext cx="176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C62D2BF-7EF8-5A2B-F501-2D02BC44E219}"/>
                  </a:ext>
                </a:extLst>
              </p14:cNvPr>
              <p14:cNvContentPartPr/>
              <p14:nvPr/>
            </p14:nvContentPartPr>
            <p14:xfrm>
              <a:off x="515487" y="3602422"/>
              <a:ext cx="105840" cy="115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C62D2BF-7EF8-5A2B-F501-2D02BC44E21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6487" y="3593422"/>
                <a:ext cx="123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A4355A2-366F-5AE9-5063-E4F80507A945}"/>
                  </a:ext>
                </a:extLst>
              </p14:cNvPr>
              <p14:cNvContentPartPr/>
              <p14:nvPr/>
            </p14:nvContentPartPr>
            <p14:xfrm>
              <a:off x="859287" y="3480382"/>
              <a:ext cx="8640" cy="234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A4355A2-366F-5AE9-5063-E4F80507A9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0287" y="3471382"/>
                <a:ext cx="26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752A054-F856-62A1-E890-83545C036A88}"/>
                  </a:ext>
                </a:extLst>
              </p14:cNvPr>
              <p14:cNvContentPartPr/>
              <p14:nvPr/>
            </p14:nvContentPartPr>
            <p14:xfrm>
              <a:off x="867567" y="3560302"/>
              <a:ext cx="9000" cy="22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752A054-F856-62A1-E890-83545C036A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8567" y="3551302"/>
                <a:ext cx="26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3FB8CC8-A023-FD1B-0C06-4DD75119F373}"/>
                  </a:ext>
                </a:extLst>
              </p14:cNvPr>
              <p14:cNvContentPartPr/>
              <p14:nvPr/>
            </p14:nvContentPartPr>
            <p14:xfrm>
              <a:off x="1007967" y="3489022"/>
              <a:ext cx="285840" cy="2656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3FB8CC8-A023-FD1B-0C06-4DD75119F37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9327" y="3480022"/>
                <a:ext cx="303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8B0CD00-2D87-4E0A-B35A-15F72681889D}"/>
                  </a:ext>
                </a:extLst>
              </p14:cNvPr>
              <p14:cNvContentPartPr/>
              <p14:nvPr/>
            </p14:nvContentPartPr>
            <p14:xfrm>
              <a:off x="1422327" y="3446182"/>
              <a:ext cx="146160" cy="132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8B0CD00-2D87-4E0A-B35A-15F72681889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13687" y="3437182"/>
                <a:ext cx="163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3760845-1E17-6E62-AE6B-7C05FBD9CFC3}"/>
                  </a:ext>
                </a:extLst>
              </p14:cNvPr>
              <p14:cNvContentPartPr/>
              <p14:nvPr/>
            </p14:nvContentPartPr>
            <p14:xfrm>
              <a:off x="1631127" y="3453382"/>
              <a:ext cx="299520" cy="2556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3760845-1E17-6E62-AE6B-7C05FBD9CFC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22487" y="3444742"/>
                <a:ext cx="317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B3DA230-97EB-200E-110F-6D20007553CF}"/>
                  </a:ext>
                </a:extLst>
              </p14:cNvPr>
              <p14:cNvContentPartPr/>
              <p14:nvPr/>
            </p14:nvContentPartPr>
            <p14:xfrm>
              <a:off x="1996887" y="3529342"/>
              <a:ext cx="78480" cy="507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B3DA230-97EB-200E-110F-6D20007553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87887" y="3520342"/>
                <a:ext cx="96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653D0A6-4A5E-EAB5-CCFF-8B57A7706496}"/>
                  </a:ext>
                </a:extLst>
              </p14:cNvPr>
              <p14:cNvContentPartPr/>
              <p14:nvPr/>
            </p14:nvContentPartPr>
            <p14:xfrm>
              <a:off x="2221527" y="3460582"/>
              <a:ext cx="186480" cy="10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653D0A6-4A5E-EAB5-CCFF-8B57A77064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2527" y="3451942"/>
                <a:ext cx="204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F822381-2B98-977C-A530-698E5C15E281}"/>
                  </a:ext>
                </a:extLst>
              </p14:cNvPr>
              <p14:cNvContentPartPr/>
              <p14:nvPr/>
            </p14:nvContentPartPr>
            <p14:xfrm>
              <a:off x="2264367" y="3482902"/>
              <a:ext cx="219240" cy="21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F822381-2B98-977C-A530-698E5C15E2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55367" y="3473902"/>
                <a:ext cx="236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789B69A-B86D-0C5B-45E2-78F26F5B4783}"/>
                  </a:ext>
                </a:extLst>
              </p14:cNvPr>
              <p14:cNvContentPartPr/>
              <p14:nvPr/>
            </p14:nvContentPartPr>
            <p14:xfrm>
              <a:off x="2587647" y="3383182"/>
              <a:ext cx="276120" cy="122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789B69A-B86D-0C5B-45E2-78F26F5B47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79007" y="3374182"/>
                <a:ext cx="293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559854D-9C21-A668-9458-5AEE083B0D6C}"/>
                  </a:ext>
                </a:extLst>
              </p14:cNvPr>
              <p14:cNvContentPartPr/>
              <p14:nvPr/>
            </p14:nvContentPartPr>
            <p14:xfrm>
              <a:off x="2959527" y="3371302"/>
              <a:ext cx="95040" cy="95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559854D-9C21-A668-9458-5AEE083B0D6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50887" y="3362662"/>
                <a:ext cx="112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C604015-72F2-8280-F048-A1A0EE7A162A}"/>
                  </a:ext>
                </a:extLst>
              </p14:cNvPr>
              <p14:cNvContentPartPr/>
              <p14:nvPr/>
            </p14:nvContentPartPr>
            <p14:xfrm>
              <a:off x="376167" y="3995182"/>
              <a:ext cx="12960" cy="148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C604015-72F2-8280-F048-A1A0EE7A162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7527" y="3986542"/>
                <a:ext cx="30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CE481A7-A082-F31C-2335-4EF983FCF11C}"/>
                  </a:ext>
                </a:extLst>
              </p14:cNvPr>
              <p14:cNvContentPartPr/>
              <p14:nvPr/>
            </p14:nvContentPartPr>
            <p14:xfrm>
              <a:off x="283287" y="3953422"/>
              <a:ext cx="192960" cy="14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CE481A7-A082-F31C-2335-4EF983FCF1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4647" y="3944422"/>
                <a:ext cx="210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3642D1A-1B26-DAB3-720C-206D835AD465}"/>
                  </a:ext>
                </a:extLst>
              </p14:cNvPr>
              <p14:cNvContentPartPr/>
              <p14:nvPr/>
            </p14:nvContentPartPr>
            <p14:xfrm>
              <a:off x="467607" y="3999142"/>
              <a:ext cx="126720" cy="114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3642D1A-1B26-DAB3-720C-206D835AD4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8967" y="3990502"/>
                <a:ext cx="144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C6D4823-D951-DC5A-B4B6-08D7AD2D57C7}"/>
                  </a:ext>
                </a:extLst>
              </p14:cNvPr>
              <p14:cNvContentPartPr/>
              <p14:nvPr/>
            </p14:nvContentPartPr>
            <p14:xfrm>
              <a:off x="605487" y="3920302"/>
              <a:ext cx="187560" cy="2188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C6D4823-D951-DC5A-B4B6-08D7AD2D57C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847" y="3911662"/>
                <a:ext cx="205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7AD8391-4927-00A3-E1CB-A9A59AAB89F3}"/>
                  </a:ext>
                </a:extLst>
              </p14:cNvPr>
              <p14:cNvContentPartPr/>
              <p14:nvPr/>
            </p14:nvContentPartPr>
            <p14:xfrm>
              <a:off x="827607" y="3999502"/>
              <a:ext cx="74520" cy="91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7AD8391-4927-00A3-E1CB-A9A59AAB89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967" y="3990862"/>
                <a:ext cx="921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5F5B88A-B6DD-ACD6-D2DB-3808C3E9BB8B}"/>
                  </a:ext>
                </a:extLst>
              </p14:cNvPr>
              <p14:cNvContentPartPr/>
              <p14:nvPr/>
            </p14:nvContentPartPr>
            <p14:xfrm>
              <a:off x="915447" y="3882142"/>
              <a:ext cx="228960" cy="178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5F5B88A-B6DD-ACD6-D2DB-3808C3E9BB8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06807" y="3873502"/>
                <a:ext cx="246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E040A78-3127-FABD-AF81-7ECE4378A71E}"/>
                  </a:ext>
                </a:extLst>
              </p14:cNvPr>
              <p14:cNvContentPartPr/>
              <p14:nvPr/>
            </p14:nvContentPartPr>
            <p14:xfrm>
              <a:off x="1171407" y="3867742"/>
              <a:ext cx="140040" cy="164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E040A78-3127-FABD-AF81-7ECE4378A71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62767" y="3858742"/>
                <a:ext cx="157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59D5557-0A9A-ED38-43A8-6FB9ABEE9193}"/>
                  </a:ext>
                </a:extLst>
              </p14:cNvPr>
              <p14:cNvContentPartPr/>
              <p14:nvPr/>
            </p14:nvContentPartPr>
            <p14:xfrm>
              <a:off x="1306767" y="3922462"/>
              <a:ext cx="42120" cy="277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59D5557-0A9A-ED38-43A8-6FB9ABEE91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7767" y="3913462"/>
                <a:ext cx="59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03A5F2C-85B3-FFD6-3FB0-7D546620C8A5}"/>
                  </a:ext>
                </a:extLst>
              </p14:cNvPr>
              <p14:cNvContentPartPr/>
              <p14:nvPr/>
            </p14:nvContentPartPr>
            <p14:xfrm>
              <a:off x="1355727" y="3948022"/>
              <a:ext cx="57960" cy="91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03A5F2C-85B3-FFD6-3FB0-7D546620C8A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46727" y="3939382"/>
                <a:ext cx="75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FAE5358-E52F-FD6E-3BED-269AA1E1A13F}"/>
                  </a:ext>
                </a:extLst>
              </p14:cNvPr>
              <p14:cNvContentPartPr/>
              <p14:nvPr/>
            </p14:nvContentPartPr>
            <p14:xfrm>
              <a:off x="1512687" y="3861982"/>
              <a:ext cx="153360" cy="183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FAE5358-E52F-FD6E-3BED-269AA1E1A1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3687" y="3853342"/>
                <a:ext cx="171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4F16957-89A3-44F4-6B21-7425C646784B}"/>
                  </a:ext>
                </a:extLst>
              </p14:cNvPr>
              <p14:cNvContentPartPr/>
              <p14:nvPr/>
            </p14:nvContentPartPr>
            <p14:xfrm>
              <a:off x="1685127" y="3806902"/>
              <a:ext cx="150120" cy="192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4F16957-89A3-44F4-6B21-7425C646784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6487" y="3797902"/>
                <a:ext cx="1677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38C26E6-EA6D-2175-3749-6B36B3AB4E7E}"/>
                  </a:ext>
                </a:extLst>
              </p14:cNvPr>
              <p14:cNvContentPartPr/>
              <p14:nvPr/>
            </p14:nvContentPartPr>
            <p14:xfrm>
              <a:off x="1592607" y="3766582"/>
              <a:ext cx="213480" cy="2365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38C26E6-EA6D-2175-3749-6B36B3AB4E7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83607" y="3757582"/>
                <a:ext cx="231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51880C3-BCC1-1A0B-D14B-468622586A09}"/>
                  </a:ext>
                </a:extLst>
              </p14:cNvPr>
              <p14:cNvContentPartPr/>
              <p14:nvPr/>
            </p14:nvContentPartPr>
            <p14:xfrm>
              <a:off x="1985007" y="3914182"/>
              <a:ext cx="16920" cy="849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51880C3-BCC1-1A0B-D14B-468622586A0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76367" y="3905182"/>
                <a:ext cx="34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6C651E3-C4CA-C386-3E56-B0B8B08733D9}"/>
                  </a:ext>
                </a:extLst>
              </p14:cNvPr>
              <p14:cNvContentPartPr/>
              <p14:nvPr/>
            </p14:nvContentPartPr>
            <p14:xfrm>
              <a:off x="2188047" y="3879982"/>
              <a:ext cx="144720" cy="900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6C651E3-C4CA-C386-3E56-B0B8B08733D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79407" y="3871342"/>
                <a:ext cx="162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232E82D-CEAB-14B1-7D4E-4CB692104C96}"/>
                  </a:ext>
                </a:extLst>
              </p14:cNvPr>
              <p14:cNvContentPartPr/>
              <p14:nvPr/>
            </p14:nvContentPartPr>
            <p14:xfrm>
              <a:off x="2414487" y="3902302"/>
              <a:ext cx="89640" cy="86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232E82D-CEAB-14B1-7D4E-4CB692104C9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405487" y="3893302"/>
                <a:ext cx="107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227D881-AA81-0984-F196-DDCAB64081EC}"/>
                  </a:ext>
                </a:extLst>
              </p14:cNvPr>
              <p14:cNvContentPartPr/>
              <p14:nvPr/>
            </p14:nvContentPartPr>
            <p14:xfrm>
              <a:off x="2406207" y="3945502"/>
              <a:ext cx="102600" cy="12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227D881-AA81-0984-F196-DDCAB64081E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97207" y="3936862"/>
                <a:ext cx="120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AB39DC0-48EC-3A2D-3092-526824AE6528}"/>
                  </a:ext>
                </a:extLst>
              </p14:cNvPr>
              <p14:cNvContentPartPr/>
              <p14:nvPr/>
            </p14:nvContentPartPr>
            <p14:xfrm>
              <a:off x="2618247" y="3850462"/>
              <a:ext cx="239400" cy="1022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AB39DC0-48EC-3A2D-3092-526824AE652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609607" y="3841462"/>
                <a:ext cx="257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FAF3BC9-DB68-372F-FC0E-812960764BD9}"/>
                  </a:ext>
                </a:extLst>
              </p14:cNvPr>
              <p14:cNvContentPartPr/>
              <p14:nvPr/>
            </p14:nvContentPartPr>
            <p14:xfrm>
              <a:off x="2907327" y="3864502"/>
              <a:ext cx="91800" cy="712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FAF3BC9-DB68-372F-FC0E-812960764B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98327" y="3855862"/>
                <a:ext cx="109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7889B99-92BD-BA10-CBD2-90D6E4045C7E}"/>
                  </a:ext>
                </a:extLst>
              </p14:cNvPr>
              <p14:cNvContentPartPr/>
              <p14:nvPr/>
            </p14:nvContentPartPr>
            <p14:xfrm>
              <a:off x="3155007" y="3894382"/>
              <a:ext cx="165600" cy="122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7889B99-92BD-BA10-CBD2-90D6E4045C7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46007" y="3885742"/>
                <a:ext cx="183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453F441-975F-1EBC-C5AA-B7AFB8A2F5F5}"/>
                  </a:ext>
                </a:extLst>
              </p14:cNvPr>
              <p14:cNvContentPartPr/>
              <p14:nvPr/>
            </p14:nvContentPartPr>
            <p14:xfrm>
              <a:off x="3177687" y="3904822"/>
              <a:ext cx="145800" cy="16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453F441-975F-1EBC-C5AA-B7AFB8A2F5F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68687" y="3896182"/>
                <a:ext cx="163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6F9F68C-0066-2BB1-3460-F3FB82CFD11D}"/>
                  </a:ext>
                </a:extLst>
              </p14:cNvPr>
              <p14:cNvContentPartPr/>
              <p14:nvPr/>
            </p14:nvContentPartPr>
            <p14:xfrm>
              <a:off x="3330327" y="3817702"/>
              <a:ext cx="58320" cy="117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6F9F68C-0066-2BB1-3460-F3FB82CFD11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1327" y="3808702"/>
                <a:ext cx="75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B882B17-153A-F286-3079-040E10B06F63}"/>
                  </a:ext>
                </a:extLst>
              </p14:cNvPr>
              <p14:cNvContentPartPr/>
              <p14:nvPr/>
            </p14:nvContentPartPr>
            <p14:xfrm>
              <a:off x="3628767" y="3720502"/>
              <a:ext cx="104400" cy="2030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B882B17-153A-F286-3079-040E10B06F6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20127" y="3711502"/>
                <a:ext cx="122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DAB199C-F889-46D2-C9A7-FE40040C139D}"/>
                  </a:ext>
                </a:extLst>
              </p14:cNvPr>
              <p14:cNvContentPartPr/>
              <p14:nvPr/>
            </p14:nvContentPartPr>
            <p14:xfrm>
              <a:off x="3785367" y="3702142"/>
              <a:ext cx="313560" cy="200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DAB199C-F889-46D2-C9A7-FE40040C139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776727" y="3693502"/>
                <a:ext cx="331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6D8BCC3-279E-46D8-5673-0756217C6CB0}"/>
                  </a:ext>
                </a:extLst>
              </p14:cNvPr>
              <p14:cNvContentPartPr/>
              <p14:nvPr/>
            </p14:nvContentPartPr>
            <p14:xfrm>
              <a:off x="4116567" y="3729502"/>
              <a:ext cx="126000" cy="1357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6D8BCC3-279E-46D8-5673-0756217C6CB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07567" y="3720502"/>
                <a:ext cx="143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DCC86D3-919D-CBAF-E768-60BFB627403E}"/>
                  </a:ext>
                </a:extLst>
              </p14:cNvPr>
              <p14:cNvContentPartPr/>
              <p14:nvPr/>
            </p14:nvContentPartPr>
            <p14:xfrm>
              <a:off x="4279647" y="3784942"/>
              <a:ext cx="159480" cy="972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DCC86D3-919D-CBAF-E768-60BFB62740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71007" y="3776302"/>
                <a:ext cx="177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40F76E8-C529-F95A-4EAA-EA1911347B6B}"/>
                  </a:ext>
                </a:extLst>
              </p14:cNvPr>
              <p14:cNvContentPartPr/>
              <p14:nvPr/>
            </p14:nvContentPartPr>
            <p14:xfrm>
              <a:off x="4487727" y="3714022"/>
              <a:ext cx="104760" cy="1404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40F76E8-C529-F95A-4EAA-EA1911347B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79087" y="3705022"/>
                <a:ext cx="122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4209FA8-3DFA-9E71-6D09-507719236194}"/>
                  </a:ext>
                </a:extLst>
              </p14:cNvPr>
              <p14:cNvContentPartPr/>
              <p14:nvPr/>
            </p14:nvContentPartPr>
            <p14:xfrm>
              <a:off x="4649367" y="3788902"/>
              <a:ext cx="117360" cy="925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4209FA8-3DFA-9E71-6D09-5077192361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40727" y="3779902"/>
                <a:ext cx="135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B945412-973B-E2F5-7FDD-29021DE46211}"/>
                  </a:ext>
                </a:extLst>
              </p14:cNvPr>
              <p14:cNvContentPartPr/>
              <p14:nvPr/>
            </p14:nvContentPartPr>
            <p14:xfrm>
              <a:off x="4790487" y="3770902"/>
              <a:ext cx="293040" cy="871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B945412-973B-E2F5-7FDD-29021DE4621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81487" y="3761902"/>
                <a:ext cx="310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2795536-E932-6A12-42DD-FCFEB63F88CC}"/>
                  </a:ext>
                </a:extLst>
              </p14:cNvPr>
              <p14:cNvContentPartPr/>
              <p14:nvPr/>
            </p14:nvContentPartPr>
            <p14:xfrm>
              <a:off x="5140767" y="3694942"/>
              <a:ext cx="188640" cy="1447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2795536-E932-6A12-42DD-FCFEB63F88C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32127" y="3685942"/>
                <a:ext cx="206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4C8B9BF-7B2B-64A0-395E-8CB0C5CDF27E}"/>
                  </a:ext>
                </a:extLst>
              </p14:cNvPr>
              <p14:cNvContentPartPr/>
              <p14:nvPr/>
            </p14:nvContentPartPr>
            <p14:xfrm>
              <a:off x="5410767" y="3698542"/>
              <a:ext cx="226800" cy="1231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4C8B9BF-7B2B-64A0-395E-8CB0C5CDF27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02127" y="3689542"/>
                <a:ext cx="244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0F89E5A-B2A6-E25D-82D6-5C50B4E414FB}"/>
                  </a:ext>
                </a:extLst>
              </p14:cNvPr>
              <p14:cNvContentPartPr/>
              <p14:nvPr/>
            </p14:nvContentPartPr>
            <p14:xfrm>
              <a:off x="5613447" y="3621502"/>
              <a:ext cx="204480" cy="151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0F89E5A-B2A6-E25D-82D6-5C50B4E414F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04447" y="3612862"/>
                <a:ext cx="222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31D25B6-150C-BB01-6F35-D6201B3E00C7}"/>
                  </a:ext>
                </a:extLst>
              </p14:cNvPr>
              <p14:cNvContentPartPr/>
              <p14:nvPr/>
            </p14:nvContentPartPr>
            <p14:xfrm>
              <a:off x="5812167" y="3606742"/>
              <a:ext cx="5400" cy="54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31D25B6-150C-BB01-6F35-D6201B3E00C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803527" y="359774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9C66DCF-68F6-9076-3E60-057F1F50DA21}"/>
                  </a:ext>
                </a:extLst>
              </p14:cNvPr>
              <p14:cNvContentPartPr/>
              <p14:nvPr/>
            </p14:nvContentPartPr>
            <p14:xfrm>
              <a:off x="5878767" y="3615742"/>
              <a:ext cx="336240" cy="3772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9C66DCF-68F6-9076-3E60-057F1F50DA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869767" y="3607102"/>
                <a:ext cx="3538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3A4A7BD-62A6-4B38-96DE-50030488A675}"/>
                  </a:ext>
                </a:extLst>
              </p14:cNvPr>
              <p14:cNvContentPartPr/>
              <p14:nvPr/>
            </p14:nvContentPartPr>
            <p14:xfrm>
              <a:off x="431607" y="4338622"/>
              <a:ext cx="202680" cy="2516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3A4A7BD-62A6-4B38-96DE-50030488A67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22607" y="4329982"/>
                <a:ext cx="2203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A2D410E-22D8-7582-CE0D-56BC5754923C}"/>
                  </a:ext>
                </a:extLst>
              </p14:cNvPr>
              <p14:cNvContentPartPr/>
              <p14:nvPr/>
            </p14:nvContentPartPr>
            <p14:xfrm>
              <a:off x="425847" y="4433662"/>
              <a:ext cx="233640" cy="14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A2D410E-22D8-7582-CE0D-56BC5754923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6847" y="4425022"/>
                <a:ext cx="251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FB08FBC-8FFE-8D88-63FC-5CEEC7A92D8B}"/>
                  </a:ext>
                </a:extLst>
              </p14:cNvPr>
              <p14:cNvContentPartPr/>
              <p14:nvPr/>
            </p14:nvContentPartPr>
            <p14:xfrm>
              <a:off x="722127" y="4505662"/>
              <a:ext cx="92520" cy="1256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FB08FBC-8FFE-8D88-63FC-5CEEC7A92D8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3127" y="4497022"/>
                <a:ext cx="110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3D21B83-15D8-0C3B-4E77-294B4ECC6DF3}"/>
                  </a:ext>
                </a:extLst>
              </p14:cNvPr>
              <p14:cNvContentPartPr/>
              <p14:nvPr/>
            </p14:nvContentPartPr>
            <p14:xfrm>
              <a:off x="840567" y="4521862"/>
              <a:ext cx="184680" cy="867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3D21B83-15D8-0C3B-4E77-294B4ECC6DF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1567" y="4513222"/>
                <a:ext cx="202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B5D522C-94C6-32DB-A37B-CFB850EF57A2}"/>
                  </a:ext>
                </a:extLst>
              </p14:cNvPr>
              <p14:cNvContentPartPr/>
              <p14:nvPr/>
            </p14:nvContentPartPr>
            <p14:xfrm>
              <a:off x="1035687" y="4554622"/>
              <a:ext cx="96840" cy="1620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B5D522C-94C6-32DB-A37B-CFB850EF57A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27047" y="4545622"/>
                <a:ext cx="114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92877FE-8463-939A-1AA3-71EC27FC26E7}"/>
                  </a:ext>
                </a:extLst>
              </p14:cNvPr>
              <p14:cNvContentPartPr/>
              <p14:nvPr/>
            </p14:nvContentPartPr>
            <p14:xfrm>
              <a:off x="1230807" y="4414222"/>
              <a:ext cx="151200" cy="727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92877FE-8463-939A-1AA3-71EC27FC26E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21807" y="4405222"/>
                <a:ext cx="16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2A1A344-F0F4-505A-43C6-8655EFF65D54}"/>
                  </a:ext>
                </a:extLst>
              </p14:cNvPr>
              <p14:cNvContentPartPr/>
              <p14:nvPr/>
            </p14:nvContentPartPr>
            <p14:xfrm>
              <a:off x="1652727" y="4248982"/>
              <a:ext cx="108720" cy="1360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2A1A344-F0F4-505A-43C6-8655EFF65D5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644087" y="4240342"/>
                <a:ext cx="126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1643E5E-DDA7-6420-9284-5547616DC2AE}"/>
                  </a:ext>
                </a:extLst>
              </p14:cNvPr>
              <p14:cNvContentPartPr/>
              <p14:nvPr/>
            </p14:nvContentPartPr>
            <p14:xfrm>
              <a:off x="1643007" y="4295782"/>
              <a:ext cx="125640" cy="738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1643E5E-DDA7-6420-9284-5547616DC2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34367" y="4287142"/>
                <a:ext cx="143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9D11CAA-6A93-3D38-8E75-F1A458756D9E}"/>
                  </a:ext>
                </a:extLst>
              </p14:cNvPr>
              <p14:cNvContentPartPr/>
              <p14:nvPr/>
            </p14:nvContentPartPr>
            <p14:xfrm>
              <a:off x="1613127" y="4186702"/>
              <a:ext cx="163800" cy="255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9D11CAA-6A93-3D38-8E75-F1A458756D9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04127" y="4177702"/>
                <a:ext cx="181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ACD4AE9-FDD7-EDCA-F176-A98F082F12F0}"/>
                  </a:ext>
                </a:extLst>
              </p14:cNvPr>
              <p14:cNvContentPartPr/>
              <p14:nvPr/>
            </p14:nvContentPartPr>
            <p14:xfrm>
              <a:off x="1968087" y="4323142"/>
              <a:ext cx="154080" cy="100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ACD4AE9-FDD7-EDCA-F176-A98F082F12F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59447" y="4314502"/>
                <a:ext cx="171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549C062-F8F8-DE0B-7C67-E0D3DE96450A}"/>
                  </a:ext>
                </a:extLst>
              </p14:cNvPr>
              <p14:cNvContentPartPr/>
              <p14:nvPr/>
            </p14:nvContentPartPr>
            <p14:xfrm>
              <a:off x="2242047" y="4234942"/>
              <a:ext cx="235080" cy="1965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549C062-F8F8-DE0B-7C67-E0D3DE96450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233407" y="4226302"/>
                <a:ext cx="252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ED89405-D193-09D0-8CF5-6EC3EAC4C13B}"/>
                  </a:ext>
                </a:extLst>
              </p14:cNvPr>
              <p14:cNvContentPartPr/>
              <p14:nvPr/>
            </p14:nvContentPartPr>
            <p14:xfrm>
              <a:off x="2520687" y="4303702"/>
              <a:ext cx="61560" cy="752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ED89405-D193-09D0-8CF5-6EC3EAC4C13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11687" y="4294702"/>
                <a:ext cx="79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F6214FF-528A-932F-C41E-CFADAFA78001}"/>
                  </a:ext>
                </a:extLst>
              </p14:cNvPr>
              <p14:cNvContentPartPr/>
              <p14:nvPr/>
            </p14:nvContentPartPr>
            <p14:xfrm>
              <a:off x="1551567" y="4436902"/>
              <a:ext cx="1084680" cy="601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F6214FF-528A-932F-C41E-CFADAFA7800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542927" y="4427902"/>
                <a:ext cx="1102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E1196E7D-776F-8175-2615-65A8D0B644AA}"/>
                  </a:ext>
                </a:extLst>
              </p14:cNvPr>
              <p14:cNvContentPartPr/>
              <p14:nvPr/>
            </p14:nvContentPartPr>
            <p14:xfrm>
              <a:off x="1943247" y="4619782"/>
              <a:ext cx="184320" cy="2239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E1196E7D-776F-8175-2615-65A8D0B644A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934607" y="4611142"/>
                <a:ext cx="2019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221DB23-69CA-FFCE-2479-30E7B726427F}"/>
                  </a:ext>
                </a:extLst>
              </p14:cNvPr>
              <p14:cNvContentPartPr/>
              <p14:nvPr/>
            </p14:nvContentPartPr>
            <p14:xfrm>
              <a:off x="1889607" y="4520782"/>
              <a:ext cx="253440" cy="1461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221DB23-69CA-FFCE-2479-30E7B726427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880607" y="4512142"/>
                <a:ext cx="271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A7F0673-0821-FE76-EF16-57757882244C}"/>
                  </a:ext>
                </a:extLst>
              </p14:cNvPr>
              <p14:cNvContentPartPr/>
              <p14:nvPr/>
            </p14:nvContentPartPr>
            <p14:xfrm>
              <a:off x="2690607" y="4308382"/>
              <a:ext cx="350640" cy="253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A7F0673-0821-FE76-EF16-57757882244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681607" y="4299382"/>
                <a:ext cx="368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C585BCA-06DE-9063-B059-442EAD759012}"/>
                  </a:ext>
                </a:extLst>
              </p14:cNvPr>
              <p14:cNvContentPartPr/>
              <p14:nvPr/>
            </p14:nvContentPartPr>
            <p14:xfrm>
              <a:off x="2877447" y="4425742"/>
              <a:ext cx="76680" cy="1137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C585BCA-06DE-9063-B059-442EAD75901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868447" y="4416742"/>
                <a:ext cx="943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7297E9B-774F-A5C8-FF43-D09962CD752B}"/>
                  </a:ext>
                </a:extLst>
              </p14:cNvPr>
              <p14:cNvContentPartPr/>
              <p14:nvPr/>
            </p14:nvContentPartPr>
            <p14:xfrm>
              <a:off x="3143487" y="4420702"/>
              <a:ext cx="152640" cy="144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7297E9B-774F-A5C8-FF43-D09962CD752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134847" y="4412062"/>
                <a:ext cx="170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7D90BA6-C250-2EB2-D2D5-51E5FE7CFC9E}"/>
                  </a:ext>
                </a:extLst>
              </p14:cNvPr>
              <p14:cNvContentPartPr/>
              <p14:nvPr/>
            </p14:nvContentPartPr>
            <p14:xfrm>
              <a:off x="3146727" y="4466062"/>
              <a:ext cx="144360" cy="262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7D90BA6-C250-2EB2-D2D5-51E5FE7CFC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137727" y="4457422"/>
                <a:ext cx="162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A22FC724-C62D-D2F9-AF9B-07F65B7661B9}"/>
                  </a:ext>
                </a:extLst>
              </p14:cNvPr>
              <p14:cNvContentPartPr/>
              <p14:nvPr/>
            </p14:nvContentPartPr>
            <p14:xfrm>
              <a:off x="3489447" y="4181662"/>
              <a:ext cx="80640" cy="1839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A22FC724-C62D-D2F9-AF9B-07F65B7661B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480807" y="4172662"/>
                <a:ext cx="98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61ED52CB-9368-0D92-B528-DBC3473E7655}"/>
                  </a:ext>
                </a:extLst>
              </p14:cNvPr>
              <p14:cNvContentPartPr/>
              <p14:nvPr/>
            </p14:nvContentPartPr>
            <p14:xfrm>
              <a:off x="3529047" y="4164382"/>
              <a:ext cx="133560" cy="147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61ED52CB-9368-0D92-B528-DBC3473E76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20047" y="4155742"/>
                <a:ext cx="151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84D29D43-0CA2-25E7-12A7-3F9370FED86A}"/>
                  </a:ext>
                </a:extLst>
              </p14:cNvPr>
              <p14:cNvContentPartPr/>
              <p14:nvPr/>
            </p14:nvContentPartPr>
            <p14:xfrm>
              <a:off x="3660087" y="4152142"/>
              <a:ext cx="142920" cy="2307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84D29D43-0CA2-25E7-12A7-3F9370FED86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651087" y="4143142"/>
                <a:ext cx="1605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6462853-F5E8-FE80-82A5-BD2CDCC09650}"/>
                  </a:ext>
                </a:extLst>
              </p14:cNvPr>
              <p14:cNvContentPartPr/>
              <p14:nvPr/>
            </p14:nvContentPartPr>
            <p14:xfrm>
              <a:off x="3825687" y="4150342"/>
              <a:ext cx="207360" cy="192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6462853-F5E8-FE80-82A5-BD2CDCC0965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16687" y="4141702"/>
                <a:ext cx="225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601E962A-5CF1-C5DC-64D8-C143BCADDEA2}"/>
                  </a:ext>
                </a:extLst>
              </p14:cNvPr>
              <p14:cNvContentPartPr/>
              <p14:nvPr/>
            </p14:nvContentPartPr>
            <p14:xfrm>
              <a:off x="4054287" y="4203982"/>
              <a:ext cx="95400" cy="36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601E962A-5CF1-C5DC-64D8-C143BCADDEA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045287" y="4195342"/>
                <a:ext cx="113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8E89103-5B48-3EFC-AFA2-33C266CDE160}"/>
                  </a:ext>
                </a:extLst>
              </p14:cNvPr>
              <p14:cNvContentPartPr/>
              <p14:nvPr/>
            </p14:nvContentPartPr>
            <p14:xfrm>
              <a:off x="4227807" y="4151062"/>
              <a:ext cx="133920" cy="1587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8E89103-5B48-3EFC-AFA2-33C266CDE16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18807" y="4142062"/>
                <a:ext cx="151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5403972-8ED2-5BC9-FD85-1AF7CA41EA42}"/>
                  </a:ext>
                </a:extLst>
              </p14:cNvPr>
              <p14:cNvContentPartPr/>
              <p14:nvPr/>
            </p14:nvContentPartPr>
            <p14:xfrm>
              <a:off x="4418247" y="4165462"/>
              <a:ext cx="295200" cy="1080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5403972-8ED2-5BC9-FD85-1AF7CA41EA4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409247" y="4156462"/>
                <a:ext cx="312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46526D7-D53D-289D-E260-9372EDE2F091}"/>
                  </a:ext>
                </a:extLst>
              </p14:cNvPr>
              <p14:cNvContentPartPr/>
              <p14:nvPr/>
            </p14:nvContentPartPr>
            <p14:xfrm>
              <a:off x="3608607" y="4389382"/>
              <a:ext cx="1135440" cy="806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46526D7-D53D-289D-E260-9372EDE2F09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599607" y="4380382"/>
                <a:ext cx="1153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04E52F3A-4BD2-23F9-741F-8D1C56E90A34}"/>
                  </a:ext>
                </a:extLst>
              </p14:cNvPr>
              <p14:cNvContentPartPr/>
              <p14:nvPr/>
            </p14:nvContentPartPr>
            <p14:xfrm>
              <a:off x="3968967" y="4554262"/>
              <a:ext cx="109440" cy="2174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04E52F3A-4BD2-23F9-741F-8D1C56E90A3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959967" y="4545622"/>
                <a:ext cx="127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11CC5B0-8874-D689-7FF3-CE68CC638720}"/>
                  </a:ext>
                </a:extLst>
              </p14:cNvPr>
              <p14:cNvContentPartPr/>
              <p14:nvPr/>
            </p14:nvContentPartPr>
            <p14:xfrm>
              <a:off x="4142487" y="4591342"/>
              <a:ext cx="129960" cy="1494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11CC5B0-8874-D689-7FF3-CE68CC63872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133847" y="4582342"/>
                <a:ext cx="147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7E33E02-A61F-24EF-48BE-DDA2694D4EE2}"/>
                  </a:ext>
                </a:extLst>
              </p14:cNvPr>
              <p14:cNvContentPartPr/>
              <p14:nvPr/>
            </p14:nvContentPartPr>
            <p14:xfrm>
              <a:off x="4835487" y="4129822"/>
              <a:ext cx="573480" cy="3513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7E33E02-A61F-24EF-48BE-DDA2694D4EE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26847" y="4120822"/>
                <a:ext cx="5911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46BF04A-EFCB-2C50-F109-598B2C3C4FF8}"/>
                  </a:ext>
                </a:extLst>
              </p14:cNvPr>
              <p14:cNvContentPartPr/>
              <p14:nvPr/>
            </p14:nvContentPartPr>
            <p14:xfrm>
              <a:off x="4919007" y="4333222"/>
              <a:ext cx="105120" cy="1285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46BF04A-EFCB-2C50-F109-598B2C3C4FF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10367" y="4324222"/>
                <a:ext cx="122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D2EAC5D-FAEA-28BE-73E2-404358532E83}"/>
                  </a:ext>
                </a:extLst>
              </p14:cNvPr>
              <p14:cNvContentPartPr/>
              <p14:nvPr/>
            </p14:nvContentPartPr>
            <p14:xfrm>
              <a:off x="5072367" y="4320262"/>
              <a:ext cx="73080" cy="1094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D2EAC5D-FAEA-28BE-73E2-404358532E8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063727" y="4311262"/>
                <a:ext cx="90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81393A7-C3F7-9A2E-B4E4-C2F82C4491C2}"/>
                  </a:ext>
                </a:extLst>
              </p14:cNvPr>
              <p14:cNvContentPartPr/>
              <p14:nvPr/>
            </p14:nvContentPartPr>
            <p14:xfrm>
              <a:off x="5175687" y="4317022"/>
              <a:ext cx="94320" cy="83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81393A7-C3F7-9A2E-B4E4-C2F82C4491C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167047" y="4308382"/>
                <a:ext cx="111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E8C2411-5673-38FB-2060-07FEA7A51D38}"/>
                  </a:ext>
                </a:extLst>
              </p14:cNvPr>
              <p14:cNvContentPartPr/>
              <p14:nvPr/>
            </p14:nvContentPartPr>
            <p14:xfrm>
              <a:off x="5513727" y="4306222"/>
              <a:ext cx="181800" cy="766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E8C2411-5673-38FB-2060-07FEA7A51D3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504727" y="4297222"/>
                <a:ext cx="199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D5BA0BC-462F-2B52-0745-3F252E0C8C44}"/>
                  </a:ext>
                </a:extLst>
              </p14:cNvPr>
              <p14:cNvContentPartPr/>
              <p14:nvPr/>
            </p14:nvContentPartPr>
            <p14:xfrm>
              <a:off x="5525247" y="4422862"/>
              <a:ext cx="168840" cy="266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D5BA0BC-462F-2B52-0745-3F252E0C8C4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516607" y="4414222"/>
                <a:ext cx="18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EFE61F8-03D5-8B74-1400-9CE8DD53A405}"/>
                  </a:ext>
                </a:extLst>
              </p14:cNvPr>
              <p14:cNvContentPartPr/>
              <p14:nvPr/>
            </p14:nvContentPartPr>
            <p14:xfrm>
              <a:off x="5796327" y="4382542"/>
              <a:ext cx="69480" cy="126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EFE61F8-03D5-8B74-1400-9CE8DD53A40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787327" y="4373902"/>
                <a:ext cx="87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24617C8-E45C-9632-D7B8-300AA7F1CA92}"/>
                  </a:ext>
                </a:extLst>
              </p14:cNvPr>
              <p14:cNvContentPartPr/>
              <p14:nvPr/>
            </p14:nvContentPartPr>
            <p14:xfrm>
              <a:off x="5946447" y="4249342"/>
              <a:ext cx="161280" cy="2131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24617C8-E45C-9632-D7B8-300AA7F1CA9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937447" y="4240702"/>
                <a:ext cx="178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02B89BB-3EEF-22E9-3A71-02A11AA19EF3}"/>
                  </a:ext>
                </a:extLst>
              </p14:cNvPr>
              <p14:cNvContentPartPr/>
              <p14:nvPr/>
            </p14:nvContentPartPr>
            <p14:xfrm>
              <a:off x="6184767" y="4382182"/>
              <a:ext cx="22680" cy="1252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02B89BB-3EEF-22E9-3A71-02A11AA19EF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175767" y="4373182"/>
                <a:ext cx="40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2BFD842-E43F-0586-0DF2-A614E6AF92B3}"/>
                  </a:ext>
                </a:extLst>
              </p14:cNvPr>
              <p14:cNvContentPartPr/>
              <p14:nvPr/>
            </p14:nvContentPartPr>
            <p14:xfrm>
              <a:off x="6268647" y="4210822"/>
              <a:ext cx="106560" cy="2264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2BFD842-E43F-0586-0DF2-A614E6AF92B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260007" y="4202182"/>
                <a:ext cx="124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E27A323-22DE-F629-96C8-408EE2103CB3}"/>
                  </a:ext>
                </a:extLst>
              </p14:cNvPr>
              <p14:cNvContentPartPr/>
              <p14:nvPr/>
            </p14:nvContentPartPr>
            <p14:xfrm>
              <a:off x="6426327" y="4201102"/>
              <a:ext cx="73440" cy="216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E27A323-22DE-F629-96C8-408EE2103CB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417687" y="4192102"/>
                <a:ext cx="91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CAF0F9F-3A63-2730-CAEC-D8DCB6EC3723}"/>
                  </a:ext>
                </a:extLst>
              </p14:cNvPr>
              <p14:cNvContentPartPr/>
              <p14:nvPr/>
            </p14:nvContentPartPr>
            <p14:xfrm>
              <a:off x="6410127" y="4313062"/>
              <a:ext cx="114840" cy="482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CAF0F9F-3A63-2730-CAEC-D8DCB6EC372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01487" y="4304062"/>
                <a:ext cx="13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88ACB3C-D60A-EB4D-9EEE-70DB2088C031}"/>
                  </a:ext>
                </a:extLst>
              </p14:cNvPr>
              <p14:cNvContentPartPr/>
              <p14:nvPr/>
            </p14:nvContentPartPr>
            <p14:xfrm>
              <a:off x="6549447" y="4208662"/>
              <a:ext cx="185760" cy="2016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88ACB3C-D60A-EB4D-9EEE-70DB2088C03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540807" y="4200022"/>
                <a:ext cx="20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9464322-F65B-C18C-6823-B96403967EBE}"/>
                  </a:ext>
                </a:extLst>
              </p14:cNvPr>
              <p14:cNvContentPartPr/>
              <p14:nvPr/>
            </p14:nvContentPartPr>
            <p14:xfrm>
              <a:off x="136407" y="3956302"/>
              <a:ext cx="80640" cy="2095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9464322-F65B-C18C-6823-B96403967EB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27407" y="3947662"/>
                <a:ext cx="98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F111B65-068C-3FAB-695D-9FEDC181571F}"/>
                  </a:ext>
                </a:extLst>
              </p14:cNvPr>
              <p14:cNvContentPartPr/>
              <p14:nvPr/>
            </p14:nvContentPartPr>
            <p14:xfrm>
              <a:off x="233247" y="3920302"/>
              <a:ext cx="60120" cy="3027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F111B65-068C-3FAB-695D-9FEDC181571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4607" y="3911662"/>
                <a:ext cx="77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861499C-0779-6BE7-868C-60DA3DB1DD11}"/>
                  </a:ext>
                </a:extLst>
              </p14:cNvPr>
              <p14:cNvContentPartPr/>
              <p14:nvPr/>
            </p14:nvContentPartPr>
            <p14:xfrm>
              <a:off x="8690727" y="892702"/>
              <a:ext cx="101160" cy="23346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861499C-0779-6BE7-868C-60DA3DB1DD1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82087" y="884062"/>
                <a:ext cx="11880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DDC0762-CFBD-A85C-C3EE-7FE6D78720F1}"/>
                  </a:ext>
                </a:extLst>
              </p14:cNvPr>
              <p14:cNvContentPartPr/>
              <p14:nvPr/>
            </p14:nvContentPartPr>
            <p14:xfrm>
              <a:off x="6816207" y="2605582"/>
              <a:ext cx="4502160" cy="3009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DDC0762-CFBD-A85C-C3EE-7FE6D78720F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807567" y="2596942"/>
                <a:ext cx="45198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286B4A8-196D-C732-01C9-7273770890B9}"/>
                  </a:ext>
                </a:extLst>
              </p14:cNvPr>
              <p14:cNvContentPartPr/>
              <p14:nvPr/>
            </p14:nvContentPartPr>
            <p14:xfrm>
              <a:off x="11280207" y="2518102"/>
              <a:ext cx="178560" cy="2718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286B4A8-196D-C732-01C9-7273770890B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271207" y="2509102"/>
                <a:ext cx="196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AEA9E5A-4D7C-FF1B-AB3D-A5FB204A8274}"/>
                  </a:ext>
                </a:extLst>
              </p14:cNvPr>
              <p14:cNvContentPartPr/>
              <p14:nvPr/>
            </p14:nvContentPartPr>
            <p14:xfrm>
              <a:off x="8565087" y="604702"/>
              <a:ext cx="416160" cy="3261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AEA9E5A-4D7C-FF1B-AB3D-A5FB204A827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556087" y="595702"/>
                <a:ext cx="4338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A551FBD-7C53-1265-1238-E51E406991DA}"/>
                  </a:ext>
                </a:extLst>
              </p14:cNvPr>
              <p14:cNvContentPartPr/>
              <p14:nvPr/>
            </p14:nvContentPartPr>
            <p14:xfrm>
              <a:off x="8243967" y="509302"/>
              <a:ext cx="117000" cy="3013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A551FBD-7C53-1265-1238-E51E406991D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234967" y="500662"/>
                <a:ext cx="1346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4A8293D-4E0B-87FA-9669-7D116DA8BD4B}"/>
                  </a:ext>
                </a:extLst>
              </p14:cNvPr>
              <p14:cNvContentPartPr/>
              <p14:nvPr/>
            </p14:nvContentPartPr>
            <p14:xfrm>
              <a:off x="8405967" y="513982"/>
              <a:ext cx="60120" cy="2329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4A8293D-4E0B-87FA-9669-7D116DA8BD4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397327" y="504982"/>
                <a:ext cx="77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C471577-8184-C2C9-A91E-21D59821A3A7}"/>
                  </a:ext>
                </a:extLst>
              </p14:cNvPr>
              <p14:cNvContentPartPr/>
              <p14:nvPr/>
            </p14:nvContentPartPr>
            <p14:xfrm>
              <a:off x="8497767" y="573382"/>
              <a:ext cx="194760" cy="1526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C471577-8184-C2C9-A91E-21D59821A3A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489127" y="564742"/>
                <a:ext cx="212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80152AF-499E-418D-30F4-926C4333C99B}"/>
                  </a:ext>
                </a:extLst>
              </p14:cNvPr>
              <p14:cNvContentPartPr/>
              <p14:nvPr/>
            </p14:nvContentPartPr>
            <p14:xfrm>
              <a:off x="8628807" y="499942"/>
              <a:ext cx="93240" cy="2746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80152AF-499E-418D-30F4-926C4333C9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620167" y="491302"/>
                <a:ext cx="1108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BE1CCEA-D44A-4ADA-1E3D-9E15AFB2D543}"/>
                  </a:ext>
                </a:extLst>
              </p14:cNvPr>
              <p14:cNvContentPartPr/>
              <p14:nvPr/>
            </p14:nvContentPartPr>
            <p14:xfrm>
              <a:off x="11212167" y="2816182"/>
              <a:ext cx="211680" cy="2340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BE1CCEA-D44A-4ADA-1E3D-9E15AFB2D54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203527" y="2807542"/>
                <a:ext cx="2293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C1F3B48D-3233-C0E1-713E-30156B9D80E9}"/>
                  </a:ext>
                </a:extLst>
              </p14:cNvPr>
              <p14:cNvContentPartPr/>
              <p14:nvPr/>
            </p14:nvContentPartPr>
            <p14:xfrm>
              <a:off x="11255367" y="2925982"/>
              <a:ext cx="144360" cy="334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C1F3B48D-3233-C0E1-713E-30156B9D80E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246367" y="2917342"/>
                <a:ext cx="162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22365F2-5C80-2D74-1752-4B084756CAB3}"/>
                  </a:ext>
                </a:extLst>
              </p14:cNvPr>
              <p14:cNvContentPartPr/>
              <p14:nvPr/>
            </p14:nvContentPartPr>
            <p14:xfrm>
              <a:off x="6462327" y="975862"/>
              <a:ext cx="4848480" cy="18723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22365F2-5C80-2D74-1752-4B084756CAB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453327" y="967222"/>
                <a:ext cx="4866120" cy="18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994D54A-7342-8DED-B3EA-D3A9F806314C}"/>
                  </a:ext>
                </a:extLst>
              </p14:cNvPr>
              <p14:cNvContentPartPr/>
              <p14:nvPr/>
            </p14:nvContentPartPr>
            <p14:xfrm>
              <a:off x="7583367" y="1860382"/>
              <a:ext cx="73440" cy="13082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994D54A-7342-8DED-B3EA-D3A9F806314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574727" y="1851742"/>
                <a:ext cx="9108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C0A5188A-4322-AFB7-357D-09F77FDB1A22}"/>
                  </a:ext>
                </a:extLst>
              </p14:cNvPr>
              <p14:cNvContentPartPr/>
              <p14:nvPr/>
            </p14:nvContentPartPr>
            <p14:xfrm>
              <a:off x="7649247" y="1459342"/>
              <a:ext cx="1048320" cy="1024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C0A5188A-4322-AFB7-357D-09F77FDB1A2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640247" y="1450342"/>
                <a:ext cx="106596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0869E77-76C1-74FD-F0AE-11C8B9EEE83F}"/>
                  </a:ext>
                </a:extLst>
              </p14:cNvPr>
              <p14:cNvContentPartPr/>
              <p14:nvPr/>
            </p14:nvContentPartPr>
            <p14:xfrm>
              <a:off x="8007807" y="1451062"/>
              <a:ext cx="1461960" cy="10540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0869E77-76C1-74FD-F0AE-11C8B9EEE83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99167" y="1442062"/>
                <a:ext cx="147960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AC5C207-2A2B-6F88-C244-A8045629271F}"/>
                  </a:ext>
                </a:extLst>
              </p14:cNvPr>
              <p14:cNvContentPartPr/>
              <p14:nvPr/>
            </p14:nvContentPartPr>
            <p14:xfrm>
              <a:off x="8642487" y="1927702"/>
              <a:ext cx="986760" cy="5569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AC5C207-2A2B-6F88-C244-A8045629271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633487" y="1918702"/>
                <a:ext cx="10044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1E284B2-3308-1C1C-9006-0893E9137D48}"/>
                  </a:ext>
                </a:extLst>
              </p14:cNvPr>
              <p14:cNvContentPartPr/>
              <p14:nvPr/>
            </p14:nvContentPartPr>
            <p14:xfrm>
              <a:off x="9071607" y="2208502"/>
              <a:ext cx="1199880" cy="4215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1E284B2-3308-1C1C-9006-0893E9137D4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062967" y="2199502"/>
                <a:ext cx="12175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263A30D-7A02-9776-C893-F4FA7DDA5C0C}"/>
                  </a:ext>
                </a:extLst>
              </p14:cNvPr>
              <p14:cNvContentPartPr/>
              <p14:nvPr/>
            </p14:nvContentPartPr>
            <p14:xfrm>
              <a:off x="9460767" y="1327582"/>
              <a:ext cx="813960" cy="4816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263A30D-7A02-9776-C893-F4FA7DDA5C0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451767" y="1318942"/>
                <a:ext cx="8316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A9E153B-EE57-6956-AC9A-911FAA993293}"/>
                  </a:ext>
                </a:extLst>
              </p14:cNvPr>
              <p14:cNvContentPartPr/>
              <p14:nvPr/>
            </p14:nvContentPartPr>
            <p14:xfrm>
              <a:off x="10355007" y="1151182"/>
              <a:ext cx="204480" cy="2296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A9E153B-EE57-6956-AC9A-911FAA99329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346007" y="1142542"/>
                <a:ext cx="222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245EB703-748A-59D8-8194-6F0914804616}"/>
                  </a:ext>
                </a:extLst>
              </p14:cNvPr>
              <p14:cNvContentPartPr/>
              <p14:nvPr/>
            </p14:nvContentPartPr>
            <p14:xfrm>
              <a:off x="10632567" y="1142182"/>
              <a:ext cx="451080" cy="174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245EB703-748A-59D8-8194-6F091480461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623567" y="1133542"/>
                <a:ext cx="4687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E4C1156D-BCCA-8DC0-E199-4D6B20B10FF0}"/>
                  </a:ext>
                </a:extLst>
              </p14:cNvPr>
              <p14:cNvContentPartPr/>
              <p14:nvPr/>
            </p14:nvContentPartPr>
            <p14:xfrm>
              <a:off x="10884567" y="998542"/>
              <a:ext cx="133560" cy="1162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E4C1156D-BCCA-8DC0-E199-4D6B20B10FF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875927" y="989902"/>
                <a:ext cx="151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4B0F131-7CB1-31C9-0FC1-052CA055507B}"/>
                  </a:ext>
                </a:extLst>
              </p14:cNvPr>
              <p14:cNvContentPartPr/>
              <p14:nvPr/>
            </p14:nvContentPartPr>
            <p14:xfrm>
              <a:off x="11084727" y="1209502"/>
              <a:ext cx="156960" cy="1080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4B0F131-7CB1-31C9-0FC1-052CA055507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075727" y="1200502"/>
                <a:ext cx="174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1F936C9-1320-F6A0-CB78-C2D79C69B02A}"/>
                  </a:ext>
                </a:extLst>
              </p14:cNvPr>
              <p14:cNvContentPartPr/>
              <p14:nvPr/>
            </p14:nvContentPartPr>
            <p14:xfrm>
              <a:off x="6738807" y="2815102"/>
              <a:ext cx="161280" cy="1065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1F936C9-1320-F6A0-CB78-C2D79C69B02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730167" y="2806462"/>
                <a:ext cx="178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1AF3750-60D6-331E-1F06-39A6FD339FF2}"/>
                  </a:ext>
                </a:extLst>
              </p14:cNvPr>
              <p14:cNvContentPartPr/>
              <p14:nvPr/>
            </p14:nvContentPartPr>
            <p14:xfrm>
              <a:off x="6986127" y="2769742"/>
              <a:ext cx="129960" cy="774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1AF3750-60D6-331E-1F06-39A6FD339FF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977127" y="2760742"/>
                <a:ext cx="147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134A44B-B372-EB47-DFD7-E96315A1AB29}"/>
                  </a:ext>
                </a:extLst>
              </p14:cNvPr>
              <p14:cNvContentPartPr/>
              <p14:nvPr/>
            </p14:nvContentPartPr>
            <p14:xfrm>
              <a:off x="7125807" y="2679382"/>
              <a:ext cx="266760" cy="1566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134A44B-B372-EB47-DFD7-E96315A1AB2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117167" y="2670742"/>
                <a:ext cx="284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13BEB8C-38A9-3448-02B2-FB13D026E5E5}"/>
                  </a:ext>
                </a:extLst>
              </p14:cNvPr>
              <p14:cNvContentPartPr/>
              <p14:nvPr/>
            </p14:nvContentPartPr>
            <p14:xfrm>
              <a:off x="7396167" y="2582542"/>
              <a:ext cx="86040" cy="1746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13BEB8C-38A9-3448-02B2-FB13D026E5E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387527" y="2573542"/>
                <a:ext cx="103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0EE0DD4-85B1-D6AF-29A1-38FA1E22C462}"/>
                  </a:ext>
                </a:extLst>
              </p14:cNvPr>
              <p14:cNvContentPartPr/>
              <p14:nvPr/>
            </p14:nvContentPartPr>
            <p14:xfrm>
              <a:off x="6874527" y="2259982"/>
              <a:ext cx="231120" cy="5382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0EE0DD4-85B1-D6AF-29A1-38FA1E22C46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65887" y="2250982"/>
                <a:ext cx="248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D7EFAAE-3508-5B4E-F861-0E21282261DF}"/>
                  </a:ext>
                </a:extLst>
              </p14:cNvPr>
              <p14:cNvContentPartPr/>
              <p14:nvPr/>
            </p14:nvContentPartPr>
            <p14:xfrm>
              <a:off x="6943287" y="2592622"/>
              <a:ext cx="258480" cy="193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D7EFAAE-3508-5B4E-F861-0E21282261D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934287" y="2583982"/>
                <a:ext cx="27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D75E4F2-D079-5FA1-5ADC-5F89DA7C1108}"/>
                  </a:ext>
                </a:extLst>
              </p14:cNvPr>
              <p14:cNvContentPartPr/>
              <p14:nvPr/>
            </p14:nvContentPartPr>
            <p14:xfrm>
              <a:off x="6438567" y="1837342"/>
              <a:ext cx="225360" cy="2556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D75E4F2-D079-5FA1-5ADC-5F89DA7C110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429927" y="1828702"/>
                <a:ext cx="243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6DEE3FD-63D1-81C4-3E17-B4D70DC2A7E1}"/>
                  </a:ext>
                </a:extLst>
              </p14:cNvPr>
              <p14:cNvContentPartPr/>
              <p14:nvPr/>
            </p14:nvContentPartPr>
            <p14:xfrm>
              <a:off x="6695247" y="1818982"/>
              <a:ext cx="77040" cy="1555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6DEE3FD-63D1-81C4-3E17-B4D70DC2A7E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686247" y="1809982"/>
                <a:ext cx="946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9C8B5180-D21E-0AFE-3A56-4037A5842811}"/>
                  </a:ext>
                </a:extLst>
              </p14:cNvPr>
              <p14:cNvContentPartPr/>
              <p14:nvPr/>
            </p14:nvContentPartPr>
            <p14:xfrm>
              <a:off x="6188727" y="1982422"/>
              <a:ext cx="167400" cy="1854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9C8B5180-D21E-0AFE-3A56-4037A584281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180087" y="1973422"/>
                <a:ext cx="1850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7392E53-313C-FA8E-98CA-155BAD93869B}"/>
                  </a:ext>
                </a:extLst>
              </p14:cNvPr>
              <p14:cNvContentPartPr/>
              <p14:nvPr/>
            </p14:nvContentPartPr>
            <p14:xfrm>
              <a:off x="6359727" y="1959742"/>
              <a:ext cx="125280" cy="990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7392E53-313C-FA8E-98CA-155BAD93869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350727" y="1950742"/>
                <a:ext cx="142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244D4B7-4EEA-5A4B-50F1-464F15CCD5C0}"/>
                  </a:ext>
                </a:extLst>
              </p14:cNvPr>
              <p14:cNvContentPartPr/>
              <p14:nvPr/>
            </p14:nvContentPartPr>
            <p14:xfrm>
              <a:off x="6938967" y="1759582"/>
              <a:ext cx="89280" cy="1825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244D4B7-4EEA-5A4B-50F1-464F15CCD5C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930327" y="1750582"/>
                <a:ext cx="106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7DA70DF-7C45-0B98-BB75-72EA9BA3B579}"/>
                  </a:ext>
                </a:extLst>
              </p14:cNvPr>
              <p14:cNvContentPartPr/>
              <p14:nvPr/>
            </p14:nvContentPartPr>
            <p14:xfrm>
              <a:off x="6862647" y="1679662"/>
              <a:ext cx="82080" cy="93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7DA70DF-7C45-0B98-BB75-72EA9BA3B579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854007" y="1671022"/>
                <a:ext cx="99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BD530FF4-004A-6601-D42B-2D71298B3A3C}"/>
                  </a:ext>
                </a:extLst>
              </p14:cNvPr>
              <p14:cNvContentPartPr/>
              <p14:nvPr/>
            </p14:nvContentPartPr>
            <p14:xfrm>
              <a:off x="7071807" y="1843462"/>
              <a:ext cx="110520" cy="820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BD530FF4-004A-6601-D42B-2D71298B3A3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063167" y="1834822"/>
                <a:ext cx="1281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364E9D5-5BD6-F3D7-046C-04C6CBD341EE}"/>
                  </a:ext>
                </a:extLst>
              </p14:cNvPr>
              <p14:cNvContentPartPr/>
              <p14:nvPr/>
            </p14:nvContentPartPr>
            <p14:xfrm>
              <a:off x="7434327" y="3378862"/>
              <a:ext cx="178560" cy="2383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364E9D5-5BD6-F3D7-046C-04C6CBD341E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425327" y="3369862"/>
                <a:ext cx="1962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A7272A0-63CF-4236-3F0F-BFFD1ABA1B5E}"/>
                  </a:ext>
                </a:extLst>
              </p14:cNvPr>
              <p14:cNvContentPartPr/>
              <p14:nvPr/>
            </p14:nvContentPartPr>
            <p14:xfrm>
              <a:off x="7685247" y="3402262"/>
              <a:ext cx="143640" cy="1630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A7272A0-63CF-4236-3F0F-BFFD1ABA1B5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676607" y="3393622"/>
                <a:ext cx="161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FC09F76-C71B-4A99-0D9E-2EF155567F16}"/>
                  </a:ext>
                </a:extLst>
              </p14:cNvPr>
              <p14:cNvContentPartPr/>
              <p14:nvPr/>
            </p14:nvContentPartPr>
            <p14:xfrm>
              <a:off x="7914207" y="3471022"/>
              <a:ext cx="169560" cy="169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FC09F76-C71B-4A99-0D9E-2EF155567F1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905567" y="3462022"/>
                <a:ext cx="187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7D4801B-7C2E-95DE-CE38-E4477F139C7E}"/>
                  </a:ext>
                </a:extLst>
              </p14:cNvPr>
              <p14:cNvContentPartPr/>
              <p14:nvPr/>
            </p14:nvContentPartPr>
            <p14:xfrm>
              <a:off x="7936527" y="3541222"/>
              <a:ext cx="125640" cy="219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7D4801B-7C2E-95DE-CE38-E4477F139C7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927527" y="3532222"/>
                <a:ext cx="143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94FCAA7-089B-3285-0F49-3D14714AA36D}"/>
                  </a:ext>
                </a:extLst>
              </p14:cNvPr>
              <p14:cNvContentPartPr/>
              <p14:nvPr/>
            </p14:nvContentPartPr>
            <p14:xfrm>
              <a:off x="8189967" y="3391822"/>
              <a:ext cx="106560" cy="1998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94FCAA7-089B-3285-0F49-3D14714AA36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181327" y="3383182"/>
                <a:ext cx="124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939BC0C-7EE2-56C2-7D75-367DEE7DB291}"/>
                  </a:ext>
                </a:extLst>
              </p14:cNvPr>
              <p14:cNvContentPartPr/>
              <p14:nvPr/>
            </p14:nvContentPartPr>
            <p14:xfrm>
              <a:off x="8173407" y="3483982"/>
              <a:ext cx="121680" cy="39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939BC0C-7EE2-56C2-7D75-367DEE7DB29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164407" y="3474982"/>
                <a:ext cx="139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B24528F6-CB99-C62D-70EF-A6720A33D8B0}"/>
                  </a:ext>
                </a:extLst>
              </p14:cNvPr>
              <p14:cNvContentPartPr/>
              <p14:nvPr/>
            </p14:nvContentPartPr>
            <p14:xfrm>
              <a:off x="8332167" y="3503422"/>
              <a:ext cx="104040" cy="1400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B24528F6-CB99-C62D-70EF-A6720A33D8B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323167" y="3494782"/>
                <a:ext cx="121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E941A67-4214-A288-0DFC-EB770233F635}"/>
                  </a:ext>
                </a:extLst>
              </p14:cNvPr>
              <p14:cNvContentPartPr/>
              <p14:nvPr/>
            </p14:nvContentPartPr>
            <p14:xfrm>
              <a:off x="8456007" y="3502342"/>
              <a:ext cx="94680" cy="997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E941A67-4214-A288-0DFC-EB770233F63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447367" y="3493342"/>
                <a:ext cx="112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88C9E92-C1EF-E5D2-1494-4BBBABBE270B}"/>
                  </a:ext>
                </a:extLst>
              </p14:cNvPr>
              <p14:cNvContentPartPr/>
              <p14:nvPr/>
            </p14:nvContentPartPr>
            <p14:xfrm>
              <a:off x="8595327" y="3522502"/>
              <a:ext cx="78480" cy="1130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88C9E92-C1EF-E5D2-1494-4BBBABBE270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586687" y="3513862"/>
                <a:ext cx="961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BD30A091-4E42-92AC-BE1E-04AABF3180FD}"/>
                  </a:ext>
                </a:extLst>
              </p14:cNvPr>
              <p14:cNvContentPartPr/>
              <p14:nvPr/>
            </p14:nvContentPartPr>
            <p14:xfrm>
              <a:off x="8539887" y="3465622"/>
              <a:ext cx="182880" cy="2070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BD30A091-4E42-92AC-BE1E-04AABF3180FD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531247" y="3456982"/>
                <a:ext cx="200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06D43F4-EB64-F2EA-206B-647CCFD6027F}"/>
                  </a:ext>
                </a:extLst>
              </p14:cNvPr>
              <p14:cNvContentPartPr/>
              <p14:nvPr/>
            </p14:nvContentPartPr>
            <p14:xfrm>
              <a:off x="8798727" y="3446542"/>
              <a:ext cx="201600" cy="86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06D43F4-EB64-F2EA-206B-647CCFD6027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789727" y="3437902"/>
                <a:ext cx="2192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D3FB758-8F25-0992-5EF8-CAE235755C9F}"/>
                  </a:ext>
                </a:extLst>
              </p14:cNvPr>
              <p14:cNvContentPartPr/>
              <p14:nvPr/>
            </p14:nvContentPartPr>
            <p14:xfrm>
              <a:off x="8815287" y="3503422"/>
              <a:ext cx="167040" cy="194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D3FB758-8F25-0992-5EF8-CAE235755C9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806287" y="3494782"/>
                <a:ext cx="184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8E5433C-8520-2C2A-F1E0-936C84BF1CBC}"/>
                  </a:ext>
                </a:extLst>
              </p14:cNvPr>
              <p14:cNvContentPartPr/>
              <p14:nvPr/>
            </p14:nvContentPartPr>
            <p14:xfrm>
              <a:off x="9153327" y="3454462"/>
              <a:ext cx="128880" cy="205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8E5433C-8520-2C2A-F1E0-936C84BF1CB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144327" y="3445462"/>
                <a:ext cx="146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F4FAD5D5-B4C3-C866-03D3-35715BB15475}"/>
                  </a:ext>
                </a:extLst>
              </p14:cNvPr>
              <p14:cNvContentPartPr/>
              <p14:nvPr/>
            </p14:nvContentPartPr>
            <p14:xfrm>
              <a:off x="9407487" y="3326662"/>
              <a:ext cx="158400" cy="2228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F4FAD5D5-B4C3-C866-03D3-35715BB1547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398847" y="3317662"/>
                <a:ext cx="176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57DDF0C-2467-C7E1-2A01-DB0E6C731DCE}"/>
                  </a:ext>
                </a:extLst>
              </p14:cNvPr>
              <p14:cNvContentPartPr/>
              <p14:nvPr/>
            </p14:nvContentPartPr>
            <p14:xfrm>
              <a:off x="9584607" y="3461302"/>
              <a:ext cx="30240" cy="1526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57DDF0C-2467-C7E1-2A01-DB0E6C731DCE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575607" y="3452302"/>
                <a:ext cx="47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23CA79D-AFD6-7AC3-0F52-72D1E1C984B9}"/>
                  </a:ext>
                </a:extLst>
              </p14:cNvPr>
              <p14:cNvContentPartPr/>
              <p14:nvPr/>
            </p14:nvContentPartPr>
            <p14:xfrm>
              <a:off x="9690087" y="3322702"/>
              <a:ext cx="105840" cy="1976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23CA79D-AFD6-7AC3-0F52-72D1E1C984B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681087" y="3313702"/>
                <a:ext cx="123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9747A3E-8657-E995-A955-B8D99A4FD9C6}"/>
                  </a:ext>
                </a:extLst>
              </p14:cNvPr>
              <p14:cNvContentPartPr/>
              <p14:nvPr/>
            </p14:nvContentPartPr>
            <p14:xfrm>
              <a:off x="9878007" y="3312622"/>
              <a:ext cx="126720" cy="2098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9747A3E-8657-E995-A955-B8D99A4FD9C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869367" y="3303622"/>
                <a:ext cx="14436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27C9F7B4-D038-37C4-D165-5E18F385E0CA}"/>
              </a:ext>
            </a:extLst>
          </p:cNvPr>
          <p:cNvGrpSpPr/>
          <p:nvPr/>
        </p:nvGrpSpPr>
        <p:grpSpPr>
          <a:xfrm>
            <a:off x="140727" y="4877902"/>
            <a:ext cx="7455600" cy="1322640"/>
            <a:chOff x="140727" y="4877902"/>
            <a:chExt cx="7455600" cy="13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C6B5F75-46EF-2729-0D08-06FEF1C02EC7}"/>
                    </a:ext>
                  </a:extLst>
                </p14:cNvPr>
                <p14:cNvContentPartPr/>
                <p14:nvPr/>
              </p14:nvContentPartPr>
              <p14:xfrm>
                <a:off x="140727" y="5066542"/>
                <a:ext cx="74520" cy="222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C6B5F75-46EF-2729-0D08-06FEF1C02E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2087" y="5057542"/>
                  <a:ext cx="92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F53162A-3732-D929-A2B0-4DEC2D846EC9}"/>
                    </a:ext>
                  </a:extLst>
                </p14:cNvPr>
                <p14:cNvContentPartPr/>
                <p14:nvPr/>
              </p14:nvContentPartPr>
              <p14:xfrm>
                <a:off x="245847" y="5029102"/>
                <a:ext cx="111960" cy="320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F53162A-3732-D929-A2B0-4DEC2D846EC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6847" y="5020462"/>
                  <a:ext cx="129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0633CED-EC9B-8DAD-76C8-E93B20FCF26F}"/>
                    </a:ext>
                  </a:extLst>
                </p14:cNvPr>
                <p14:cNvContentPartPr/>
                <p14:nvPr/>
              </p14:nvContentPartPr>
              <p14:xfrm>
                <a:off x="557607" y="5047462"/>
                <a:ext cx="185040" cy="227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0633CED-EC9B-8DAD-76C8-E93B20FCF2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8607" y="5038822"/>
                  <a:ext cx="202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0132EDD-52AD-A551-C4D2-5209CD230DC2}"/>
                    </a:ext>
                  </a:extLst>
                </p14:cNvPr>
                <p14:cNvContentPartPr/>
                <p14:nvPr/>
              </p14:nvContentPartPr>
              <p14:xfrm>
                <a:off x="648687" y="5127382"/>
                <a:ext cx="241920" cy="135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0132EDD-52AD-A551-C4D2-5209CD230D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0047" y="5118382"/>
                  <a:ext cx="25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E43477C-CBCB-FCB7-CBAC-953E1CA236D1}"/>
                    </a:ext>
                  </a:extLst>
                </p14:cNvPr>
                <p14:cNvContentPartPr/>
                <p14:nvPr/>
              </p14:nvContentPartPr>
              <p14:xfrm>
                <a:off x="952887" y="5025502"/>
                <a:ext cx="137160" cy="209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E43477C-CBCB-FCB7-CBAC-953E1CA236D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3887" y="5016862"/>
                  <a:ext cx="15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741921A-2B0C-6FE2-FEC8-5EDBAB472F73}"/>
                    </a:ext>
                  </a:extLst>
                </p14:cNvPr>
                <p14:cNvContentPartPr/>
                <p14:nvPr/>
              </p14:nvContentPartPr>
              <p14:xfrm>
                <a:off x="1092567" y="5062222"/>
                <a:ext cx="11160" cy="11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741921A-2B0C-6FE2-FEC8-5EDBAB472F7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3567" y="5053222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597B26-2F22-DAB4-1EBA-174EE6C124EB}"/>
                    </a:ext>
                  </a:extLst>
                </p14:cNvPr>
                <p14:cNvContentPartPr/>
                <p14:nvPr/>
              </p14:nvContentPartPr>
              <p14:xfrm>
                <a:off x="1146207" y="5096782"/>
                <a:ext cx="96480" cy="146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597B26-2F22-DAB4-1EBA-174EE6C124E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7207" y="5087782"/>
                  <a:ext cx="114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CA0C593-C3EB-5506-0773-ED300D1759A0}"/>
                    </a:ext>
                  </a:extLst>
                </p14:cNvPr>
                <p14:cNvContentPartPr/>
                <p14:nvPr/>
              </p14:nvContentPartPr>
              <p14:xfrm>
                <a:off x="1274727" y="5067622"/>
                <a:ext cx="327240" cy="144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CA0C593-C3EB-5506-0773-ED300D1759A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66087" y="5058982"/>
                  <a:ext cx="344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A38C49B-FA22-F821-FCD9-F077E351E6F8}"/>
                    </a:ext>
                  </a:extLst>
                </p14:cNvPr>
                <p14:cNvContentPartPr/>
                <p14:nvPr/>
              </p14:nvContentPartPr>
              <p14:xfrm>
                <a:off x="966207" y="4932622"/>
                <a:ext cx="39960" cy="19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A38C49B-FA22-F821-FCD9-F077E351E6F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7207" y="4923982"/>
                  <a:ext cx="5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EAA1175-A4B3-1FE5-E9EE-607BF3489C87}"/>
                    </a:ext>
                  </a:extLst>
                </p14:cNvPr>
                <p14:cNvContentPartPr/>
                <p14:nvPr/>
              </p14:nvContentPartPr>
              <p14:xfrm>
                <a:off x="1802127" y="4986262"/>
                <a:ext cx="320760" cy="180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EAA1175-A4B3-1FE5-E9EE-607BF3489C8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93127" y="4977262"/>
                  <a:ext cx="338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B47C38B-0578-003F-AD5D-695193CDE019}"/>
                    </a:ext>
                  </a:extLst>
                </p14:cNvPr>
                <p14:cNvContentPartPr/>
                <p14:nvPr/>
              </p14:nvContentPartPr>
              <p14:xfrm>
                <a:off x="2152767" y="5055742"/>
                <a:ext cx="215640" cy="69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B47C38B-0578-003F-AD5D-695193CDE0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144127" y="5046742"/>
                  <a:ext cx="23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2CA559-A66E-9A11-3700-7F54140D515D}"/>
                    </a:ext>
                  </a:extLst>
                </p14:cNvPr>
                <p14:cNvContentPartPr/>
                <p14:nvPr/>
              </p14:nvContentPartPr>
              <p14:xfrm>
                <a:off x="2438607" y="4912102"/>
                <a:ext cx="149760" cy="255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2CA559-A66E-9A11-3700-7F54140D515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29967" y="4903102"/>
                  <a:ext cx="167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5242728-9487-0681-853A-E6A2E3A7F22B}"/>
                    </a:ext>
                  </a:extLst>
                </p14:cNvPr>
                <p14:cNvContentPartPr/>
                <p14:nvPr/>
              </p14:nvContentPartPr>
              <p14:xfrm>
                <a:off x="2952327" y="4921822"/>
                <a:ext cx="139320" cy="187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5242728-9487-0681-853A-E6A2E3A7F22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43327" y="4913182"/>
                  <a:ext cx="156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E28B065-6795-88D0-4EEC-32F0DA534955}"/>
                    </a:ext>
                  </a:extLst>
                </p14:cNvPr>
                <p14:cNvContentPartPr/>
                <p14:nvPr/>
              </p14:nvContentPartPr>
              <p14:xfrm>
                <a:off x="3198567" y="4907782"/>
                <a:ext cx="172440" cy="189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E28B065-6795-88D0-4EEC-32F0DA53495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89927" y="4899142"/>
                  <a:ext cx="19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B845B02-B616-CC83-F302-3B265C24EACA}"/>
                    </a:ext>
                  </a:extLst>
                </p14:cNvPr>
                <p14:cNvContentPartPr/>
                <p14:nvPr/>
              </p14:nvContentPartPr>
              <p14:xfrm>
                <a:off x="3545967" y="4962502"/>
                <a:ext cx="217440" cy="25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B845B02-B616-CC83-F302-3B265C24EAC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37327" y="495386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9495B2D-1CC4-C9CF-D088-ADD455C3A1B3}"/>
                    </a:ext>
                  </a:extLst>
                </p14:cNvPr>
                <p14:cNvContentPartPr/>
                <p14:nvPr/>
              </p14:nvContentPartPr>
              <p14:xfrm>
                <a:off x="3587367" y="5064382"/>
                <a:ext cx="169200" cy="7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9495B2D-1CC4-C9CF-D088-ADD455C3A1B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78367" y="5055382"/>
                  <a:ext cx="18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3506323-3D95-FD17-B66D-D2893E484AAA}"/>
                    </a:ext>
                  </a:extLst>
                </p14:cNvPr>
                <p14:cNvContentPartPr/>
                <p14:nvPr/>
              </p14:nvContentPartPr>
              <p14:xfrm>
                <a:off x="3994527" y="4887622"/>
                <a:ext cx="209520" cy="204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3506323-3D95-FD17-B66D-D2893E484A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985887" y="4878982"/>
                  <a:ext cx="22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EB4B5B-7A75-AA78-9D83-20534A3EDD17}"/>
                    </a:ext>
                  </a:extLst>
                </p14:cNvPr>
                <p14:cNvContentPartPr/>
                <p14:nvPr/>
              </p14:nvContentPartPr>
              <p14:xfrm>
                <a:off x="3875367" y="4945942"/>
                <a:ext cx="131040" cy="21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EB4B5B-7A75-AA78-9D83-20534A3EDD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866367" y="4937302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01EE88-0A9F-BB92-115F-C1B567CF4D57}"/>
                    </a:ext>
                  </a:extLst>
                </p14:cNvPr>
                <p14:cNvContentPartPr/>
                <p14:nvPr/>
              </p14:nvContentPartPr>
              <p14:xfrm>
                <a:off x="4278207" y="5016862"/>
                <a:ext cx="27720" cy="124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01EE88-0A9F-BB92-115F-C1B567CF4D5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269207" y="5007862"/>
                  <a:ext cx="45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F168F7F-301A-57F7-1360-613804857339}"/>
                    </a:ext>
                  </a:extLst>
                </p14:cNvPr>
                <p14:cNvContentPartPr/>
                <p14:nvPr/>
              </p14:nvContentPartPr>
              <p14:xfrm>
                <a:off x="4406727" y="4885102"/>
                <a:ext cx="113400" cy="182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F168F7F-301A-57F7-1360-61380485733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97727" y="4876462"/>
                  <a:ext cx="131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E0BB2C3-3E03-1984-E706-6D026175C9A5}"/>
                    </a:ext>
                  </a:extLst>
                </p14:cNvPr>
                <p14:cNvContentPartPr/>
                <p14:nvPr/>
              </p14:nvContentPartPr>
              <p14:xfrm>
                <a:off x="4609407" y="4877902"/>
                <a:ext cx="106560" cy="186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E0BB2C3-3E03-1984-E706-6D026175C9A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00767" y="4868902"/>
                  <a:ext cx="124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768787F-F8A2-BC5F-FC5D-150919FE584D}"/>
                    </a:ext>
                  </a:extLst>
                </p14:cNvPr>
                <p14:cNvContentPartPr/>
                <p14:nvPr/>
              </p14:nvContentPartPr>
              <p14:xfrm>
                <a:off x="849567" y="5624182"/>
                <a:ext cx="201960" cy="13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768787F-F8A2-BC5F-FC5D-150919FE58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0567" y="5615182"/>
                  <a:ext cx="21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AA6C916-A3CD-1173-AB2D-A7BBB1AF42A8}"/>
                    </a:ext>
                  </a:extLst>
                </p14:cNvPr>
                <p14:cNvContentPartPr/>
                <p14:nvPr/>
              </p14:nvContentPartPr>
              <p14:xfrm>
                <a:off x="871167" y="5696902"/>
                <a:ext cx="225360" cy="16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AA6C916-A3CD-1173-AB2D-A7BBB1AF42A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2167" y="5687902"/>
                  <a:ext cx="243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4B0F24-ADDD-3234-49CD-D6EF87D4F631}"/>
                    </a:ext>
                  </a:extLst>
                </p14:cNvPr>
                <p14:cNvContentPartPr/>
                <p14:nvPr/>
              </p14:nvContentPartPr>
              <p14:xfrm>
                <a:off x="1119207" y="5542462"/>
                <a:ext cx="202320" cy="277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4B0F24-ADDD-3234-49CD-D6EF87D4F63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0567" y="5533462"/>
                  <a:ext cx="21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C5DC2A-2138-ED42-25C1-F2E4B5E713A9}"/>
                    </a:ext>
                  </a:extLst>
                </p14:cNvPr>
                <p14:cNvContentPartPr/>
                <p14:nvPr/>
              </p14:nvContentPartPr>
              <p14:xfrm>
                <a:off x="1762167" y="5464702"/>
                <a:ext cx="139320" cy="269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C5DC2A-2138-ED42-25C1-F2E4B5E713A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53167" y="5455702"/>
                  <a:ext cx="156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82AD7C-9E61-07A3-3E56-929B7B41D2CF}"/>
                    </a:ext>
                  </a:extLst>
                </p14:cNvPr>
                <p14:cNvContentPartPr/>
                <p14:nvPr/>
              </p14:nvContentPartPr>
              <p14:xfrm>
                <a:off x="1747767" y="5578462"/>
                <a:ext cx="115560" cy="16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82AD7C-9E61-07A3-3E56-929B7B41D2C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39127" y="556982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EAA1DA-0A26-0B7E-2D70-7D8695EB783F}"/>
                    </a:ext>
                  </a:extLst>
                </p14:cNvPr>
                <p14:cNvContentPartPr/>
                <p14:nvPr/>
              </p14:nvContentPartPr>
              <p14:xfrm>
                <a:off x="1997607" y="5544262"/>
                <a:ext cx="140040" cy="142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EAA1DA-0A26-0B7E-2D70-7D8695EB78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8607" y="5535262"/>
                  <a:ext cx="15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64E2063-E2FA-E789-0408-A012DB673557}"/>
                    </a:ext>
                  </a:extLst>
                </p14:cNvPr>
                <p14:cNvContentPartPr/>
                <p14:nvPr/>
              </p14:nvContentPartPr>
              <p14:xfrm>
                <a:off x="2186607" y="5560822"/>
                <a:ext cx="147960" cy="127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64E2063-E2FA-E789-0408-A012DB67355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77967" y="5552182"/>
                  <a:ext cx="16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8659D3E-3D12-8CEC-6CA0-12609C5ABD8B}"/>
                    </a:ext>
                  </a:extLst>
                </p14:cNvPr>
                <p14:cNvContentPartPr/>
                <p14:nvPr/>
              </p14:nvContentPartPr>
              <p14:xfrm>
                <a:off x="2373447" y="5569462"/>
                <a:ext cx="124560" cy="180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8659D3E-3D12-8CEC-6CA0-12609C5ABD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4447" y="5560462"/>
                  <a:ext cx="142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EE077A9-F758-6543-AADC-C4BD7F278AA9}"/>
                    </a:ext>
                  </a:extLst>
                </p14:cNvPr>
                <p14:cNvContentPartPr/>
                <p14:nvPr/>
              </p14:nvContentPartPr>
              <p14:xfrm>
                <a:off x="2630127" y="5514742"/>
                <a:ext cx="142920" cy="59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EE077A9-F758-6543-AADC-C4BD7F278AA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21127" y="5505742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8C08B1-0F0C-B91C-9F87-0B6DBEDC66C6}"/>
                    </a:ext>
                  </a:extLst>
                </p14:cNvPr>
                <p14:cNvContentPartPr/>
                <p14:nvPr/>
              </p14:nvContentPartPr>
              <p14:xfrm>
                <a:off x="2893647" y="5532742"/>
                <a:ext cx="152640" cy="6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8C08B1-0F0C-B91C-9F87-0B6DBEDC66C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85007" y="5523742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F319FA-1313-CB0E-2D04-826880D2C40A}"/>
                    </a:ext>
                  </a:extLst>
                </p14:cNvPr>
                <p14:cNvContentPartPr/>
                <p14:nvPr/>
              </p14:nvContentPartPr>
              <p14:xfrm>
                <a:off x="3178047" y="5402782"/>
                <a:ext cx="147960" cy="1976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F319FA-1313-CB0E-2D04-826880D2C40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69407" y="5394142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FFCA26B-09E8-79BF-6D0E-C48C58A20AC9}"/>
                    </a:ext>
                  </a:extLst>
                </p14:cNvPr>
                <p14:cNvContentPartPr/>
                <p14:nvPr/>
              </p14:nvContentPartPr>
              <p14:xfrm>
                <a:off x="3387567" y="5534902"/>
                <a:ext cx="5040" cy="132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FFCA26B-09E8-79BF-6D0E-C48C58A20AC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78927" y="5525902"/>
                  <a:ext cx="2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E16E4A3-1799-DB40-3538-744BE4A803F5}"/>
                    </a:ext>
                  </a:extLst>
                </p14:cNvPr>
                <p14:cNvContentPartPr/>
                <p14:nvPr/>
              </p14:nvContentPartPr>
              <p14:xfrm>
                <a:off x="3498807" y="5349142"/>
                <a:ext cx="119520" cy="293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E16E4A3-1799-DB40-3538-744BE4A803F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90167" y="5340142"/>
                  <a:ext cx="137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FF50316-7462-4815-6DD8-1674E5220F30}"/>
                    </a:ext>
                  </a:extLst>
                </p14:cNvPr>
                <p14:cNvContentPartPr/>
                <p14:nvPr/>
              </p14:nvContentPartPr>
              <p14:xfrm>
                <a:off x="3712287" y="5363542"/>
                <a:ext cx="83880" cy="233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FF50316-7462-4815-6DD8-1674E5220F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03287" y="5354542"/>
                  <a:ext cx="101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1C5303E-A406-CF6B-BC10-F4ED61A77FA6}"/>
                    </a:ext>
                  </a:extLst>
                </p14:cNvPr>
                <p14:cNvContentPartPr/>
                <p14:nvPr/>
              </p14:nvContentPartPr>
              <p14:xfrm>
                <a:off x="3713007" y="5451022"/>
                <a:ext cx="114840" cy="45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1C5303E-A406-CF6B-BC10-F4ED61A77FA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04367" y="5442382"/>
                  <a:ext cx="132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4A5432D-E94A-A4D7-24AA-AB8290E92D14}"/>
                    </a:ext>
                  </a:extLst>
                </p14:cNvPr>
                <p14:cNvContentPartPr/>
                <p14:nvPr/>
              </p14:nvContentPartPr>
              <p14:xfrm>
                <a:off x="3903447" y="5334742"/>
                <a:ext cx="150120" cy="24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4A5432D-E94A-A4D7-24AA-AB8290E92D1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94807" y="5325742"/>
                  <a:ext cx="167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AE00CBA-6C40-334F-901D-666E1CAFFC7B}"/>
                    </a:ext>
                  </a:extLst>
                </p14:cNvPr>
                <p14:cNvContentPartPr/>
                <p14:nvPr/>
              </p14:nvContentPartPr>
              <p14:xfrm>
                <a:off x="4220967" y="5346262"/>
                <a:ext cx="177120" cy="196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AE00CBA-6C40-334F-901D-666E1CAFFC7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12327" y="5337262"/>
                  <a:ext cx="19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BA03C48-3BC9-9DB2-DEBF-4EF2C7052D1F}"/>
                    </a:ext>
                  </a:extLst>
                </p14:cNvPr>
                <p14:cNvContentPartPr/>
                <p14:nvPr/>
              </p14:nvContentPartPr>
              <p14:xfrm>
                <a:off x="4526967" y="5391982"/>
                <a:ext cx="191160" cy="72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BA03C48-3BC9-9DB2-DEBF-4EF2C7052D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17967" y="5382982"/>
                  <a:ext cx="208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D880F41-9BF8-139D-2216-E1D5EDA7DC15}"/>
                    </a:ext>
                  </a:extLst>
                </p14:cNvPr>
                <p14:cNvContentPartPr/>
                <p14:nvPr/>
              </p14:nvContentPartPr>
              <p14:xfrm>
                <a:off x="4843407" y="5300182"/>
                <a:ext cx="119160" cy="210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D880F41-9BF8-139D-2216-E1D5EDA7DC1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34407" y="5291542"/>
                  <a:ext cx="136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BC8B50C-4EC7-839A-09C7-86772582CF2F}"/>
                    </a:ext>
                  </a:extLst>
                </p14:cNvPr>
                <p14:cNvContentPartPr/>
                <p14:nvPr/>
              </p14:nvContentPartPr>
              <p14:xfrm>
                <a:off x="5022327" y="5454262"/>
                <a:ext cx="19800" cy="99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BC8B50C-4EC7-839A-09C7-86772582CF2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13327" y="5445622"/>
                  <a:ext cx="37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6A837B2-F375-3EAB-4DC8-AC810AF35B07}"/>
                    </a:ext>
                  </a:extLst>
                </p14:cNvPr>
                <p14:cNvContentPartPr/>
                <p14:nvPr/>
              </p14:nvContentPartPr>
              <p14:xfrm>
                <a:off x="5121687" y="5281102"/>
                <a:ext cx="107280" cy="180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6A837B2-F375-3EAB-4DC8-AC810AF35B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12687" y="5272102"/>
                  <a:ext cx="124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EC3759B-4E9D-D19A-99D5-5835CF04197E}"/>
                    </a:ext>
                  </a:extLst>
                </p14:cNvPr>
                <p14:cNvContentPartPr/>
                <p14:nvPr/>
              </p14:nvContentPartPr>
              <p14:xfrm>
                <a:off x="5313567" y="5263462"/>
                <a:ext cx="109440" cy="214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EC3759B-4E9D-D19A-99D5-5835CF0419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304567" y="5254462"/>
                  <a:ext cx="127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DD1A608-B90F-BD4E-297C-4956B4F03704}"/>
                    </a:ext>
                  </a:extLst>
                </p14:cNvPr>
                <p14:cNvContentPartPr/>
                <p14:nvPr/>
              </p14:nvContentPartPr>
              <p14:xfrm>
                <a:off x="5565927" y="5353822"/>
                <a:ext cx="152640" cy="5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DD1A608-B90F-BD4E-297C-4956B4F037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7287" y="5344822"/>
                  <a:ext cx="170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619A26F-66AD-F8FA-31FC-BD6D6F7C9007}"/>
                    </a:ext>
                  </a:extLst>
                </p14:cNvPr>
                <p14:cNvContentPartPr/>
                <p14:nvPr/>
              </p14:nvContentPartPr>
              <p14:xfrm>
                <a:off x="5569167" y="5370022"/>
                <a:ext cx="143640" cy="34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619A26F-66AD-F8FA-31FC-BD6D6F7C900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60527" y="5361382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A93CA3-8E69-7B3B-041E-F8F3731BF441}"/>
                    </a:ext>
                  </a:extLst>
                </p14:cNvPr>
                <p14:cNvContentPartPr/>
                <p14:nvPr/>
              </p14:nvContentPartPr>
              <p14:xfrm>
                <a:off x="5846367" y="5237542"/>
                <a:ext cx="206640" cy="178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A93CA3-8E69-7B3B-041E-F8F3731BF44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37727" y="5228902"/>
                  <a:ext cx="224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B03BB10-9EEE-F922-961F-567520AA3EE4}"/>
                    </a:ext>
                  </a:extLst>
                </p14:cNvPr>
                <p14:cNvContentPartPr/>
                <p14:nvPr/>
              </p14:nvContentPartPr>
              <p14:xfrm>
                <a:off x="6116367" y="5196142"/>
                <a:ext cx="199440" cy="191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B03BB10-9EEE-F922-961F-567520AA3EE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07367" y="5187502"/>
                  <a:ext cx="217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419C566-87DF-F094-4383-BCA52B801AB9}"/>
                    </a:ext>
                  </a:extLst>
                </p14:cNvPr>
                <p14:cNvContentPartPr/>
                <p14:nvPr/>
              </p14:nvContentPartPr>
              <p14:xfrm>
                <a:off x="3110007" y="6033862"/>
                <a:ext cx="237600" cy="24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419C566-87DF-F094-4383-BCA52B801AB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01007" y="6024862"/>
                  <a:ext cx="25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4FD8BEA-731A-101B-C840-7C3D88A084D0}"/>
                    </a:ext>
                  </a:extLst>
                </p14:cNvPr>
                <p14:cNvContentPartPr/>
                <p14:nvPr/>
              </p14:nvContentPartPr>
              <p14:xfrm>
                <a:off x="3151407" y="6084622"/>
                <a:ext cx="196560" cy="20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4FD8BEA-731A-101B-C840-7C3D88A084D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142407" y="6075982"/>
                  <a:ext cx="21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736ED19-BEC7-6B81-CF15-7C2DE5CE2C65}"/>
                    </a:ext>
                  </a:extLst>
                </p14:cNvPr>
                <p14:cNvContentPartPr/>
                <p14:nvPr/>
              </p14:nvContentPartPr>
              <p14:xfrm>
                <a:off x="3377127" y="5935222"/>
                <a:ext cx="140760" cy="265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736ED19-BEC7-6B81-CF15-7C2DE5CE2C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68487" y="5926582"/>
                  <a:ext cx="158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84880C3-A600-4059-4C85-6449D101DB9D}"/>
                    </a:ext>
                  </a:extLst>
                </p14:cNvPr>
                <p14:cNvContentPartPr/>
                <p14:nvPr/>
              </p14:nvContentPartPr>
              <p14:xfrm>
                <a:off x="3813807" y="5923342"/>
                <a:ext cx="21960" cy="199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84880C3-A600-4059-4C85-6449D101DB9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804807" y="5914342"/>
                  <a:ext cx="39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6C8FD46-7AB7-DD6B-0FB0-F27FF66B2F1B}"/>
                    </a:ext>
                  </a:extLst>
                </p14:cNvPr>
                <p14:cNvContentPartPr/>
                <p14:nvPr/>
              </p14:nvContentPartPr>
              <p14:xfrm>
                <a:off x="3840447" y="5863222"/>
                <a:ext cx="197640" cy="250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6C8FD46-7AB7-DD6B-0FB0-F27FF66B2F1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831807" y="5854582"/>
                  <a:ext cx="215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3DF913A-A063-5780-E348-280BEC89AE26}"/>
                    </a:ext>
                  </a:extLst>
                </p14:cNvPr>
                <p14:cNvContentPartPr/>
                <p14:nvPr/>
              </p14:nvContentPartPr>
              <p14:xfrm>
                <a:off x="4122327" y="5957182"/>
                <a:ext cx="161280" cy="103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3DF913A-A063-5780-E348-280BEC89AE2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13687" y="5948182"/>
                  <a:ext cx="17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86EEC62-63FD-3EE1-C731-724F923DC9F1}"/>
                    </a:ext>
                  </a:extLst>
                </p14:cNvPr>
                <p14:cNvContentPartPr/>
                <p14:nvPr/>
              </p14:nvContentPartPr>
              <p14:xfrm>
                <a:off x="4288287" y="5807422"/>
                <a:ext cx="137520" cy="245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86EEC62-63FD-3EE1-C731-724F923DC9F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279287" y="5798782"/>
                  <a:ext cx="155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7384661-A2E5-19A4-6566-DB6DD65E0A40}"/>
                    </a:ext>
                  </a:extLst>
                </p14:cNvPr>
                <p14:cNvContentPartPr/>
                <p14:nvPr/>
              </p14:nvContentPartPr>
              <p14:xfrm>
                <a:off x="4495647" y="5771062"/>
                <a:ext cx="147600" cy="241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7384661-A2E5-19A4-6566-DB6DD65E0A4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87007" y="5762422"/>
                  <a:ext cx="16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8EA6E2E-CE48-2CA9-B0A6-D53DE7B34773}"/>
                    </a:ext>
                  </a:extLst>
                </p14:cNvPr>
                <p14:cNvContentPartPr/>
                <p14:nvPr/>
              </p14:nvContentPartPr>
              <p14:xfrm>
                <a:off x="4680327" y="5873662"/>
                <a:ext cx="127080" cy="324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8EA6E2E-CE48-2CA9-B0A6-D53DE7B347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71687" y="5865022"/>
                  <a:ext cx="144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2334FE-BAF7-F3CF-8AB4-D68E93E490D8}"/>
                    </a:ext>
                  </a:extLst>
                </p14:cNvPr>
                <p14:cNvContentPartPr/>
                <p14:nvPr/>
              </p14:nvContentPartPr>
              <p14:xfrm>
                <a:off x="4832607" y="5876182"/>
                <a:ext cx="92160" cy="237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2334FE-BAF7-F3CF-8AB4-D68E93E490D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23607" y="5867182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E1BD345-F279-C60E-1AD1-1B1793C2E376}"/>
                    </a:ext>
                  </a:extLst>
                </p14:cNvPr>
                <p14:cNvContentPartPr/>
                <p14:nvPr/>
              </p14:nvContentPartPr>
              <p14:xfrm>
                <a:off x="4982367" y="5864302"/>
                <a:ext cx="75600" cy="110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E1BD345-F279-C60E-1AD1-1B1793C2E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73367" y="5855302"/>
                  <a:ext cx="9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F39507C-5533-B0FB-4861-9817D7DD9155}"/>
                    </a:ext>
                  </a:extLst>
                </p14:cNvPr>
                <p14:cNvContentPartPr/>
                <p14:nvPr/>
              </p14:nvContentPartPr>
              <p14:xfrm>
                <a:off x="5088927" y="5674222"/>
                <a:ext cx="249120" cy="271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F39507C-5533-B0FB-4861-9817D7DD915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079927" y="5665222"/>
                  <a:ext cx="266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B7A97E5-BFB4-4CFB-56D9-8D705600DA12}"/>
                    </a:ext>
                  </a:extLst>
                </p14:cNvPr>
                <p14:cNvContentPartPr/>
                <p14:nvPr/>
              </p14:nvContentPartPr>
              <p14:xfrm>
                <a:off x="5376207" y="5787622"/>
                <a:ext cx="88560" cy="101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B7A97E5-BFB4-4CFB-56D9-8D705600DA1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67207" y="5778622"/>
                  <a:ext cx="106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6C8E0DA-A14F-1FA9-48CC-A356D54C0D3F}"/>
                    </a:ext>
                  </a:extLst>
                </p14:cNvPr>
                <p14:cNvContentPartPr/>
                <p14:nvPr/>
              </p14:nvContentPartPr>
              <p14:xfrm>
                <a:off x="5494287" y="5778982"/>
                <a:ext cx="95400" cy="158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6C8E0DA-A14F-1FA9-48CC-A356D54C0D3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85287" y="5769982"/>
                  <a:ext cx="11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F3938AC-F602-F85D-4405-A7C9ADCB0907}"/>
                    </a:ext>
                  </a:extLst>
                </p14:cNvPr>
                <p14:cNvContentPartPr/>
                <p14:nvPr/>
              </p14:nvContentPartPr>
              <p14:xfrm>
                <a:off x="5672847" y="5759182"/>
                <a:ext cx="129960" cy="119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F3938AC-F602-F85D-4405-A7C9ADCB090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663847" y="5750182"/>
                  <a:ext cx="147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1A47F4F-558D-B2A2-25A9-B863AEA216D6}"/>
                    </a:ext>
                  </a:extLst>
                </p14:cNvPr>
                <p14:cNvContentPartPr/>
                <p14:nvPr/>
              </p14:nvContentPartPr>
              <p14:xfrm>
                <a:off x="6064527" y="5728942"/>
                <a:ext cx="172440" cy="121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1A47F4F-558D-B2A2-25A9-B863AEA216D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55527" y="5720302"/>
                  <a:ext cx="19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DAAD7CC-5C2A-A321-B2E6-0F7503A80F6E}"/>
                    </a:ext>
                  </a:extLst>
                </p14:cNvPr>
                <p14:cNvContentPartPr/>
                <p14:nvPr/>
              </p14:nvContentPartPr>
              <p14:xfrm>
                <a:off x="6281607" y="5643622"/>
                <a:ext cx="121680" cy="195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DAAD7CC-5C2A-A321-B2E6-0F7503A80F6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72607" y="5634982"/>
                  <a:ext cx="139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A1ADFE0-07E8-9D6A-A9A0-EE36D1C148B9}"/>
                    </a:ext>
                  </a:extLst>
                </p14:cNvPr>
                <p14:cNvContentPartPr/>
                <p14:nvPr/>
              </p14:nvContentPartPr>
              <p14:xfrm>
                <a:off x="6478167" y="5548222"/>
                <a:ext cx="402480" cy="493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A1ADFE0-07E8-9D6A-A9A0-EE36D1C148B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69167" y="5539582"/>
                  <a:ext cx="4201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F4699B-E72F-C7E9-377D-523F201D183B}"/>
                    </a:ext>
                  </a:extLst>
                </p14:cNvPr>
                <p14:cNvContentPartPr/>
                <p14:nvPr/>
              </p14:nvContentPartPr>
              <p14:xfrm>
                <a:off x="6926007" y="5494942"/>
                <a:ext cx="330480" cy="264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F4699B-E72F-C7E9-377D-523F201D183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17007" y="5486302"/>
                  <a:ext cx="348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642196C-5E55-8A47-7BC6-B8109832A9FB}"/>
                    </a:ext>
                  </a:extLst>
                </p14:cNvPr>
                <p14:cNvContentPartPr/>
                <p14:nvPr/>
              </p14:nvContentPartPr>
              <p14:xfrm>
                <a:off x="7203207" y="5447422"/>
                <a:ext cx="147240" cy="300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642196C-5E55-8A47-7BC6-B8109832A9F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194207" y="5438782"/>
                  <a:ext cx="164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14B6E57-B99E-1A33-EFE5-4F4A9F2505E7}"/>
                    </a:ext>
                  </a:extLst>
                </p14:cNvPr>
                <p14:cNvContentPartPr/>
                <p14:nvPr/>
              </p14:nvContentPartPr>
              <p14:xfrm>
                <a:off x="7558167" y="5309902"/>
                <a:ext cx="38160" cy="301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14B6E57-B99E-1A33-EFE5-4F4A9F2505E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49527" y="5300902"/>
                  <a:ext cx="55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60D98B1-64AA-8546-6D56-966FADF71BD3}"/>
                    </a:ext>
                  </a:extLst>
                </p14:cNvPr>
                <p14:cNvContentPartPr/>
                <p14:nvPr/>
              </p14:nvContentPartPr>
              <p14:xfrm>
                <a:off x="7581567" y="5753422"/>
                <a:ext cx="14400" cy="12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60D98B1-64AA-8546-6D56-966FADF71BD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72567" y="5744782"/>
                  <a:ext cx="3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6FDD4A-27FD-F71B-A7F6-908A0C52EB00}"/>
                    </a:ext>
                  </a:extLst>
                </p14:cNvPr>
                <p14:cNvContentPartPr/>
                <p14:nvPr/>
              </p14:nvContentPartPr>
              <p14:xfrm>
                <a:off x="5911887" y="5871142"/>
                <a:ext cx="1469160" cy="1886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6FDD4A-27FD-F71B-A7F6-908A0C52EB0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02887" y="5862502"/>
                  <a:ext cx="148680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1CF992C-814A-8B3C-0E1F-B7D45FF6EB68}"/>
                  </a:ext>
                </a:extLst>
              </p14:cNvPr>
              <p14:cNvContentPartPr/>
              <p14:nvPr/>
            </p14:nvContentPartPr>
            <p14:xfrm>
              <a:off x="5682207" y="3958822"/>
              <a:ext cx="1267560" cy="7232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1CF992C-814A-8B3C-0E1F-B7D45FF6EB6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673567" y="3950182"/>
                <a:ext cx="1285200" cy="74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E158B096-0359-E53F-F3D6-6FBAB785228F}"/>
              </a:ext>
            </a:extLst>
          </p:cNvPr>
          <p:cNvGrpSpPr/>
          <p:nvPr/>
        </p:nvGrpSpPr>
        <p:grpSpPr>
          <a:xfrm>
            <a:off x="6163167" y="2157022"/>
            <a:ext cx="1589400" cy="1110600"/>
            <a:chOff x="6163167" y="2157022"/>
            <a:chExt cx="1589400" cy="11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E155285-F451-2727-7F99-40FEB870639F}"/>
                    </a:ext>
                  </a:extLst>
                </p14:cNvPr>
                <p14:cNvContentPartPr/>
                <p14:nvPr/>
              </p14:nvContentPartPr>
              <p14:xfrm>
                <a:off x="7185927" y="2157022"/>
                <a:ext cx="27720" cy="914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E155285-F451-2727-7F99-40FEB870639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76927" y="2148022"/>
                  <a:ext cx="4536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D3DC357-AE28-A372-FFBB-8AA75174B093}"/>
                    </a:ext>
                  </a:extLst>
                </p14:cNvPr>
                <p14:cNvContentPartPr/>
                <p14:nvPr/>
              </p14:nvContentPartPr>
              <p14:xfrm>
                <a:off x="6739887" y="3146302"/>
                <a:ext cx="129960" cy="24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D3DC357-AE28-A372-FFBB-8AA75174B0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30887" y="3137662"/>
                  <a:ext cx="14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E14FB12-4422-F4A7-8A6E-D37650BD4C9D}"/>
                    </a:ext>
                  </a:extLst>
                </p14:cNvPr>
                <p14:cNvContentPartPr/>
                <p14:nvPr/>
              </p14:nvContentPartPr>
              <p14:xfrm>
                <a:off x="6946167" y="3101662"/>
                <a:ext cx="10080" cy="1584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E14FB12-4422-F4A7-8A6E-D37650BD4C9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37527" y="3092662"/>
                  <a:ext cx="2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7D1A30-C169-7523-9FA1-58C5759F2E71}"/>
                    </a:ext>
                  </a:extLst>
                </p14:cNvPr>
                <p14:cNvContentPartPr/>
                <p14:nvPr/>
              </p14:nvContentPartPr>
              <p14:xfrm>
                <a:off x="6975687" y="3200662"/>
                <a:ext cx="7920" cy="66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7D1A30-C169-7523-9FA1-58C5759F2E7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967047" y="3191662"/>
                  <a:ext cx="2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7541092-955A-3499-6811-368F8C585F91}"/>
                    </a:ext>
                  </a:extLst>
                </p14:cNvPr>
                <p14:cNvContentPartPr/>
                <p14:nvPr/>
              </p14:nvContentPartPr>
              <p14:xfrm>
                <a:off x="7033287" y="3063142"/>
                <a:ext cx="93240" cy="200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7541092-955A-3499-6811-368F8C585F9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24647" y="3054502"/>
                  <a:ext cx="11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1D00FA3-01A7-A866-B4EF-D9D2A4946373}"/>
                    </a:ext>
                  </a:extLst>
                </p14:cNvPr>
                <p14:cNvContentPartPr/>
                <p14:nvPr/>
              </p14:nvContentPartPr>
              <p14:xfrm>
                <a:off x="7165407" y="3050182"/>
                <a:ext cx="91440" cy="205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1D00FA3-01A7-A866-B4EF-D9D2A494637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156407" y="3041542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5E817AD-CB25-3AC0-76C5-37356D499DB1}"/>
                    </a:ext>
                  </a:extLst>
                </p14:cNvPr>
                <p14:cNvContentPartPr/>
                <p14:nvPr/>
              </p14:nvContentPartPr>
              <p14:xfrm>
                <a:off x="7170447" y="3128302"/>
                <a:ext cx="94680" cy="37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5E817AD-CB25-3AC0-76C5-37356D499D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61447" y="3119662"/>
                  <a:ext cx="112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BF9E79F-198C-7FD4-54FD-406F2BB97487}"/>
                    </a:ext>
                  </a:extLst>
                </p14:cNvPr>
                <p14:cNvContentPartPr/>
                <p14:nvPr/>
              </p14:nvContentPartPr>
              <p14:xfrm>
                <a:off x="7269807" y="3041542"/>
                <a:ext cx="174600" cy="217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BF9E79F-198C-7FD4-54FD-406F2BB9748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61167" y="3032902"/>
                  <a:ext cx="19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C56B2E3-D342-65BA-1788-C200C8F2C23F}"/>
                    </a:ext>
                  </a:extLst>
                </p14:cNvPr>
                <p14:cNvContentPartPr/>
                <p14:nvPr/>
              </p14:nvContentPartPr>
              <p14:xfrm>
                <a:off x="6163167" y="2259982"/>
                <a:ext cx="1589400" cy="968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C56B2E3-D342-65BA-1788-C200C8F2C23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54167" y="2250982"/>
                  <a:ext cx="1607040" cy="9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526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7568043" cy="285040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4DEEAD-7A5C-631F-3AFB-3739F5764CB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138C613-F067-9E57-968E-FB315BAF3FD7}"/>
                  </a:ext>
                </a:extLst>
              </p14:cNvPr>
              <p14:cNvContentPartPr/>
              <p14:nvPr/>
            </p14:nvContentPartPr>
            <p14:xfrm>
              <a:off x="1610967" y="2320462"/>
              <a:ext cx="2902320" cy="84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138C613-F067-9E57-968E-FB315BAF3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327" y="2311462"/>
                <a:ext cx="2919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11780F9-F2EC-520F-51AF-B840389C17CE}"/>
                  </a:ext>
                </a:extLst>
              </p14:cNvPr>
              <p14:cNvContentPartPr/>
              <p14:nvPr/>
            </p14:nvContentPartPr>
            <p14:xfrm>
              <a:off x="5898207" y="2019142"/>
              <a:ext cx="5040" cy="15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11780F9-F2EC-520F-51AF-B840389C1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9567" y="2010142"/>
                <a:ext cx="22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4978F73-CD56-98F6-66AD-4B6CB888D78A}"/>
                  </a:ext>
                </a:extLst>
              </p14:cNvPr>
              <p14:cNvContentPartPr/>
              <p14:nvPr/>
            </p14:nvContentPartPr>
            <p14:xfrm>
              <a:off x="1480287" y="2656342"/>
              <a:ext cx="600480" cy="40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4978F73-CD56-98F6-66AD-4B6CB888D7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1647" y="2647342"/>
                <a:ext cx="618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65DEA71-AFE4-950C-5204-A2C0691AD379}"/>
                  </a:ext>
                </a:extLst>
              </p14:cNvPr>
              <p14:cNvContentPartPr/>
              <p14:nvPr/>
            </p14:nvContentPartPr>
            <p14:xfrm>
              <a:off x="2189127" y="2685142"/>
              <a:ext cx="791640" cy="36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65DEA71-AFE4-950C-5204-A2C0691AD3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0127" y="2676142"/>
                <a:ext cx="809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95D4C50-E623-EA2E-FFBB-B8A7B290E3B7}"/>
                  </a:ext>
                </a:extLst>
              </p14:cNvPr>
              <p14:cNvContentPartPr/>
              <p14:nvPr/>
            </p14:nvContentPartPr>
            <p14:xfrm>
              <a:off x="3247167" y="2688742"/>
              <a:ext cx="846000" cy="87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95D4C50-E623-EA2E-FFBB-B8A7B290E3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8527" y="2679742"/>
                <a:ext cx="863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66227C1-540B-B089-2110-A479956F2C1A}"/>
                  </a:ext>
                </a:extLst>
              </p14:cNvPr>
              <p14:cNvContentPartPr/>
              <p14:nvPr/>
            </p14:nvContentPartPr>
            <p14:xfrm>
              <a:off x="1435647" y="2336302"/>
              <a:ext cx="678240" cy="4467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66227C1-540B-B089-2110-A479956F2C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7007" y="2327662"/>
                <a:ext cx="69588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57C9E2B-2D62-3B6C-A6F4-2F5BC583DDEB}"/>
              </a:ext>
            </a:extLst>
          </p:cNvPr>
          <p:cNvGrpSpPr/>
          <p:nvPr/>
        </p:nvGrpSpPr>
        <p:grpSpPr>
          <a:xfrm>
            <a:off x="41367" y="2972422"/>
            <a:ext cx="6645960" cy="1476000"/>
            <a:chOff x="41367" y="2972422"/>
            <a:chExt cx="6645960" cy="14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5688CB-EED3-BC5C-C4A8-32FA703BC019}"/>
                    </a:ext>
                  </a:extLst>
                </p14:cNvPr>
                <p14:cNvContentPartPr/>
                <p14:nvPr/>
              </p14:nvContentPartPr>
              <p14:xfrm>
                <a:off x="4326087" y="3712942"/>
                <a:ext cx="181080" cy="216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5688CB-EED3-BC5C-C4A8-32FA703BC0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7447" y="3703942"/>
                  <a:ext cx="198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DFA47E-543E-D523-EA1D-7898C9BD21C6}"/>
                    </a:ext>
                  </a:extLst>
                </p14:cNvPr>
                <p14:cNvContentPartPr/>
                <p14:nvPr/>
              </p14:nvContentPartPr>
              <p14:xfrm>
                <a:off x="4485567" y="3772702"/>
                <a:ext cx="137880" cy="131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DFA47E-543E-D523-EA1D-7898C9BD21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76927" y="3764062"/>
                  <a:ext cx="15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A15BCD-F1B7-D441-DAAA-701EB7B9A0E5}"/>
                    </a:ext>
                  </a:extLst>
                </p14:cNvPr>
                <p14:cNvContentPartPr/>
                <p14:nvPr/>
              </p14:nvContentPartPr>
              <p14:xfrm>
                <a:off x="4637847" y="3743902"/>
                <a:ext cx="109080" cy="183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A15BCD-F1B7-D441-DAAA-701EB7B9A0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29207" y="3734902"/>
                  <a:ext cx="126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FF6A6B2-907E-4D36-53E5-1B851B7ECFED}"/>
                    </a:ext>
                  </a:extLst>
                </p14:cNvPr>
                <p14:cNvContentPartPr/>
                <p14:nvPr/>
              </p14:nvContentPartPr>
              <p14:xfrm>
                <a:off x="4742967" y="3622582"/>
                <a:ext cx="105480" cy="270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FF6A6B2-907E-4D36-53E5-1B851B7ECF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34327" y="3613942"/>
                  <a:ext cx="123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D827904-93E9-386E-9CF1-792C4FF4E71C}"/>
                    </a:ext>
                  </a:extLst>
                </p14:cNvPr>
                <p14:cNvContentPartPr/>
                <p14:nvPr/>
              </p14:nvContentPartPr>
              <p14:xfrm>
                <a:off x="4906047" y="3731662"/>
                <a:ext cx="118800" cy="151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D827904-93E9-386E-9CF1-792C4FF4E7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97407" y="3722662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CBB74F-FC9F-39E3-4CE2-F6C8B8B88549}"/>
                    </a:ext>
                  </a:extLst>
                </p14:cNvPr>
                <p14:cNvContentPartPr/>
                <p14:nvPr/>
              </p14:nvContentPartPr>
              <p14:xfrm>
                <a:off x="5035287" y="3648502"/>
                <a:ext cx="438480" cy="216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CBB74F-FC9F-39E3-4CE2-F6C8B8B885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26647" y="3639502"/>
                  <a:ext cx="456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7104ABD-E29A-CA0D-51B0-0E71978E97AC}"/>
                    </a:ext>
                  </a:extLst>
                </p14:cNvPr>
                <p14:cNvContentPartPr/>
                <p14:nvPr/>
              </p14:nvContentPartPr>
              <p14:xfrm>
                <a:off x="5478807" y="3645262"/>
                <a:ext cx="14400" cy="29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7104ABD-E29A-CA0D-51B0-0E71978E97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0167" y="3636622"/>
                  <a:ext cx="3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C1C25D-72B9-979A-65BC-B6B0613F332C}"/>
                    </a:ext>
                  </a:extLst>
                </p14:cNvPr>
                <p14:cNvContentPartPr/>
                <p14:nvPr/>
              </p14:nvContentPartPr>
              <p14:xfrm>
                <a:off x="5418327" y="3696022"/>
                <a:ext cx="122760" cy="116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C1C25D-72B9-979A-65BC-B6B0613F33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09687" y="3687022"/>
                  <a:ext cx="140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FD8672-EC69-E738-A27E-485AEB5915B0}"/>
                    </a:ext>
                  </a:extLst>
                </p14:cNvPr>
                <p14:cNvContentPartPr/>
                <p14:nvPr/>
              </p14:nvContentPartPr>
              <p14:xfrm>
                <a:off x="5596887" y="3561022"/>
                <a:ext cx="298440" cy="214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FD8672-EC69-E738-A27E-485AEB5915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8247" y="3552382"/>
                  <a:ext cx="316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EB34C1D-3C5E-6739-FFA1-CB982D532F92}"/>
                    </a:ext>
                  </a:extLst>
                </p14:cNvPr>
                <p14:cNvContentPartPr/>
                <p14:nvPr/>
              </p14:nvContentPartPr>
              <p14:xfrm>
                <a:off x="5751687" y="3530782"/>
                <a:ext cx="131760" cy="231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EB34C1D-3C5E-6739-FFA1-CB982D532F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43047" y="3521782"/>
                  <a:ext cx="149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64D2F5-336E-6A46-2C89-603443153DEE}"/>
                    </a:ext>
                  </a:extLst>
                </p14:cNvPr>
                <p14:cNvContentPartPr/>
                <p14:nvPr/>
              </p14:nvContentPartPr>
              <p14:xfrm>
                <a:off x="280767" y="2972422"/>
                <a:ext cx="21960" cy="240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64D2F5-336E-6A46-2C89-603443153D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2127" y="2963782"/>
                  <a:ext cx="39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318DE76-857D-643B-062D-0D8411646950}"/>
                    </a:ext>
                  </a:extLst>
                </p14:cNvPr>
                <p14:cNvContentPartPr/>
                <p14:nvPr/>
              </p14:nvContentPartPr>
              <p14:xfrm>
                <a:off x="308127" y="2977102"/>
                <a:ext cx="88200" cy="260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318DE76-857D-643B-062D-0D84116469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127" y="2968462"/>
                  <a:ext cx="105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2ECDB2-A8E8-CCFC-6DF1-AB18E595DAFF}"/>
                    </a:ext>
                  </a:extLst>
                </p14:cNvPr>
                <p14:cNvContentPartPr/>
                <p14:nvPr/>
              </p14:nvContentPartPr>
              <p14:xfrm>
                <a:off x="430527" y="3133342"/>
                <a:ext cx="104760" cy="132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2ECDB2-A8E8-CCFC-6DF1-AB18E595DA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1887" y="3124702"/>
                  <a:ext cx="122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8761A9-DE32-44D4-F433-97DBBA2D5D44}"/>
                    </a:ext>
                  </a:extLst>
                </p14:cNvPr>
                <p14:cNvContentPartPr/>
                <p14:nvPr/>
              </p14:nvContentPartPr>
              <p14:xfrm>
                <a:off x="684327" y="3058102"/>
                <a:ext cx="23400" cy="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8761A9-DE32-44D4-F433-97DBBA2D5D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5687" y="3049462"/>
                  <a:ext cx="41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DF2E3E-1606-741A-802A-19A2515FBDEE}"/>
                    </a:ext>
                  </a:extLst>
                </p14:cNvPr>
                <p14:cNvContentPartPr/>
                <p14:nvPr/>
              </p14:nvContentPartPr>
              <p14:xfrm>
                <a:off x="684687" y="3144502"/>
                <a:ext cx="4320" cy="40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DF2E3E-1606-741A-802A-19A2515FBD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6047" y="3135502"/>
                  <a:ext cx="21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93A781-D7EA-3AB1-C22A-EE4B2845D5A2}"/>
                    </a:ext>
                  </a:extLst>
                </p14:cNvPr>
                <p14:cNvContentPartPr/>
                <p14:nvPr/>
              </p14:nvContentPartPr>
              <p14:xfrm>
                <a:off x="968007" y="3053062"/>
                <a:ext cx="334800" cy="261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93A781-D7EA-3AB1-C22A-EE4B2845D5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007" y="3044422"/>
                  <a:ext cx="352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0BACFB-887B-D38A-5431-7401CFC6CD81}"/>
                    </a:ext>
                  </a:extLst>
                </p14:cNvPr>
                <p14:cNvContentPartPr/>
                <p14:nvPr/>
              </p14:nvContentPartPr>
              <p14:xfrm>
                <a:off x="1436007" y="2994742"/>
                <a:ext cx="161640" cy="80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0BACFB-887B-D38A-5431-7401CFC6CD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27007" y="2986102"/>
                  <a:ext cx="179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7EA1B9C-29D4-E0F6-52C6-A93C2C6B3102}"/>
                    </a:ext>
                  </a:extLst>
                </p14:cNvPr>
                <p14:cNvContentPartPr/>
                <p14:nvPr/>
              </p14:nvContentPartPr>
              <p14:xfrm>
                <a:off x="1436007" y="3132622"/>
                <a:ext cx="141840" cy="16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7EA1B9C-29D4-E0F6-52C6-A93C2C6B31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27367" y="3123622"/>
                  <a:ext cx="159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A8DC17-F0AF-3138-D0E2-249B0D314C92}"/>
                    </a:ext>
                  </a:extLst>
                </p14:cNvPr>
                <p14:cNvContentPartPr/>
                <p14:nvPr/>
              </p14:nvContentPartPr>
              <p14:xfrm>
                <a:off x="1593687" y="3017782"/>
                <a:ext cx="326880" cy="281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A8DC17-F0AF-3138-D0E2-249B0D314C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4687" y="3009142"/>
                  <a:ext cx="344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FF2250-3B72-F448-CDC4-F57F7A10C973}"/>
                    </a:ext>
                  </a:extLst>
                </p14:cNvPr>
                <p14:cNvContentPartPr/>
                <p14:nvPr/>
              </p14:nvContentPartPr>
              <p14:xfrm>
                <a:off x="1962327" y="3133342"/>
                <a:ext cx="94680" cy="98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FF2250-3B72-F448-CDC4-F57F7A10C9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53327" y="3124702"/>
                  <a:ext cx="11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4E86CD9-C5D9-9DCE-D26D-527A04E27A71}"/>
                    </a:ext>
                  </a:extLst>
                </p14:cNvPr>
                <p14:cNvContentPartPr/>
                <p14:nvPr/>
              </p14:nvContentPartPr>
              <p14:xfrm>
                <a:off x="2176887" y="3040462"/>
                <a:ext cx="197280" cy="11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4E86CD9-C5D9-9DCE-D26D-527A04E27A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67887" y="3031822"/>
                  <a:ext cx="21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F384D5-744E-0902-25B7-607C06C32EE2}"/>
                    </a:ext>
                  </a:extLst>
                </p14:cNvPr>
                <p14:cNvContentPartPr/>
                <p14:nvPr/>
              </p14:nvContentPartPr>
              <p14:xfrm>
                <a:off x="2203887" y="3076102"/>
                <a:ext cx="190080" cy="13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F384D5-744E-0902-25B7-607C06C32E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95247" y="3067462"/>
                  <a:ext cx="20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CDA7E2-550F-3F26-145B-54E903B1E177}"/>
                    </a:ext>
                  </a:extLst>
                </p14:cNvPr>
                <p14:cNvContentPartPr/>
                <p14:nvPr/>
              </p14:nvContentPartPr>
              <p14:xfrm>
                <a:off x="2464887" y="2986822"/>
                <a:ext cx="140760" cy="119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CDA7E2-550F-3F26-145B-54E903B1E1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56247" y="2977822"/>
                  <a:ext cx="15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DEB4F3-7838-98B4-20CB-572958089E6D}"/>
                    </a:ext>
                  </a:extLst>
                </p14:cNvPr>
                <p14:cNvContentPartPr/>
                <p14:nvPr/>
              </p14:nvContentPartPr>
              <p14:xfrm>
                <a:off x="2729127" y="2993302"/>
                <a:ext cx="200520" cy="75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DEB4F3-7838-98B4-20CB-572958089E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0127" y="2984302"/>
                  <a:ext cx="21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F72698-6412-F560-0326-5F3369550E52}"/>
                    </a:ext>
                  </a:extLst>
                </p14:cNvPr>
                <p14:cNvContentPartPr/>
                <p14:nvPr/>
              </p14:nvContentPartPr>
              <p14:xfrm>
                <a:off x="382647" y="3472822"/>
                <a:ext cx="31680" cy="153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F72698-6412-F560-0326-5F3369550E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3647" y="3464182"/>
                  <a:ext cx="4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EC2063-02D9-D879-0C21-FB2C29A64A63}"/>
                    </a:ext>
                  </a:extLst>
                </p14:cNvPr>
                <p14:cNvContentPartPr/>
                <p14:nvPr/>
              </p14:nvContentPartPr>
              <p14:xfrm>
                <a:off x="395967" y="3474622"/>
                <a:ext cx="104040" cy="152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EC2063-02D9-D879-0C21-FB2C29A64A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6967" y="3465622"/>
                  <a:ext cx="121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5BD7BE-D9B2-A0FC-1E5E-8AD4B84F09B8}"/>
                    </a:ext>
                  </a:extLst>
                </p14:cNvPr>
                <p14:cNvContentPartPr/>
                <p14:nvPr/>
              </p14:nvContentPartPr>
              <p14:xfrm>
                <a:off x="554727" y="3568582"/>
                <a:ext cx="83520" cy="10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5BD7BE-D9B2-A0FC-1E5E-8AD4B84F09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5727" y="3559582"/>
                  <a:ext cx="10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4E076C-1A15-40D8-A992-5CF08ED79AE2}"/>
                    </a:ext>
                  </a:extLst>
                </p14:cNvPr>
                <p14:cNvContentPartPr/>
                <p14:nvPr/>
              </p14:nvContentPartPr>
              <p14:xfrm>
                <a:off x="797727" y="3516742"/>
                <a:ext cx="18360" cy="129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4E076C-1A15-40D8-A992-5CF08ED79A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9087" y="3508102"/>
                  <a:ext cx="36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AA9D7AA-A2C6-B5C3-A107-32AC221938A8}"/>
                    </a:ext>
                  </a:extLst>
                </p14:cNvPr>
                <p14:cNvContentPartPr/>
                <p14:nvPr/>
              </p14:nvContentPartPr>
              <p14:xfrm>
                <a:off x="1008687" y="3488302"/>
                <a:ext cx="363240" cy="293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AA9D7AA-A2C6-B5C3-A107-32AC221938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047" y="3479302"/>
                  <a:ext cx="380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2EE797-1FC8-AEE0-A40D-4266F5AF609E}"/>
                    </a:ext>
                  </a:extLst>
                </p14:cNvPr>
                <p14:cNvContentPartPr/>
                <p14:nvPr/>
              </p14:nvContentPartPr>
              <p14:xfrm>
                <a:off x="1522047" y="3473182"/>
                <a:ext cx="93960" cy="128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2EE797-1FC8-AEE0-A40D-4266F5AF60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3047" y="3464542"/>
                  <a:ext cx="11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C5EB68-5390-2F24-F026-75814E32C676}"/>
                    </a:ext>
                  </a:extLst>
                </p14:cNvPr>
                <p14:cNvContentPartPr/>
                <p14:nvPr/>
              </p14:nvContentPartPr>
              <p14:xfrm>
                <a:off x="1586847" y="3442582"/>
                <a:ext cx="316080" cy="273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C5EB68-5390-2F24-F026-75814E32C6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77847" y="3433942"/>
                  <a:ext cx="333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DD4D99-99E9-881C-2031-43E0A0CCC00D}"/>
                    </a:ext>
                  </a:extLst>
                </p14:cNvPr>
                <p14:cNvContentPartPr/>
                <p14:nvPr/>
              </p14:nvContentPartPr>
              <p14:xfrm>
                <a:off x="1948287" y="3490102"/>
                <a:ext cx="103680" cy="87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DD4D99-99E9-881C-2031-43E0A0CCC0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39287" y="3481462"/>
                  <a:ext cx="12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B96BE5-F509-35FD-1586-6932F0046DBF}"/>
                    </a:ext>
                  </a:extLst>
                </p14:cNvPr>
                <p14:cNvContentPartPr/>
                <p14:nvPr/>
              </p14:nvContentPartPr>
              <p14:xfrm>
                <a:off x="2263287" y="3440422"/>
                <a:ext cx="183600" cy="31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B96BE5-F509-35FD-1586-6932F0046D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54287" y="3431782"/>
                  <a:ext cx="20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C5D874-8533-F1B8-BD56-22308B1D80CF}"/>
                    </a:ext>
                  </a:extLst>
                </p14:cNvPr>
                <p14:cNvContentPartPr/>
                <p14:nvPr/>
              </p14:nvContentPartPr>
              <p14:xfrm>
                <a:off x="2590887" y="3334582"/>
                <a:ext cx="94320" cy="146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C5D874-8533-F1B8-BD56-22308B1D80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82247" y="3325942"/>
                  <a:ext cx="11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F7E396-6E82-49D7-EEDC-A8FEA95E2428}"/>
                    </a:ext>
                  </a:extLst>
                </p14:cNvPr>
                <p14:cNvContentPartPr/>
                <p14:nvPr/>
              </p14:nvContentPartPr>
              <p14:xfrm>
                <a:off x="2765127" y="3339982"/>
                <a:ext cx="143640" cy="122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F7E396-6E82-49D7-EEDC-A8FEA95E24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56487" y="3330982"/>
                  <a:ext cx="16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58236A9-2458-566C-11B2-FA6CC3C7C537}"/>
                    </a:ext>
                  </a:extLst>
                </p14:cNvPr>
                <p14:cNvContentPartPr/>
                <p14:nvPr/>
              </p14:nvContentPartPr>
              <p14:xfrm>
                <a:off x="41367" y="3273742"/>
                <a:ext cx="8316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58236A9-2458-566C-11B2-FA6CC3C7C5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27" y="3264742"/>
                  <a:ext cx="100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D46034-DD71-B230-1922-EA6CEB63CFD9}"/>
                    </a:ext>
                  </a:extLst>
                </p14:cNvPr>
                <p14:cNvContentPartPr/>
                <p14:nvPr/>
              </p14:nvContentPartPr>
              <p14:xfrm>
                <a:off x="132807" y="3221182"/>
                <a:ext cx="69120" cy="276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D46034-DD71-B230-1922-EA6CEB63CF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3807" y="3212182"/>
                  <a:ext cx="8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FCD15F-57A3-2F57-D662-203E55D781FC}"/>
                    </a:ext>
                  </a:extLst>
                </p14:cNvPr>
                <p14:cNvContentPartPr/>
                <p14:nvPr/>
              </p14:nvContentPartPr>
              <p14:xfrm>
                <a:off x="73767" y="3993022"/>
                <a:ext cx="99360" cy="19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FCD15F-57A3-2F57-D662-203E55D781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127" y="3984022"/>
                  <a:ext cx="11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52CBF1-1AA0-CBB1-1BA3-2D9FFFD3B793}"/>
                    </a:ext>
                  </a:extLst>
                </p14:cNvPr>
                <p14:cNvContentPartPr/>
                <p14:nvPr/>
              </p14:nvContentPartPr>
              <p14:xfrm>
                <a:off x="181767" y="3960982"/>
                <a:ext cx="86040" cy="321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52CBF1-1AA0-CBB1-1BA3-2D9FFFD3B7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27" y="3951982"/>
                  <a:ext cx="103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615900-6603-1D73-4225-CDFA3BCECC77}"/>
                    </a:ext>
                  </a:extLst>
                </p14:cNvPr>
                <p14:cNvContentPartPr/>
                <p14:nvPr/>
              </p14:nvContentPartPr>
              <p14:xfrm>
                <a:off x="535647" y="4016782"/>
                <a:ext cx="81360" cy="113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615900-6603-1D73-4225-CDFA3BCECC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7007" y="4008142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CA3422-C32B-82A7-550C-C27BE4F5E7F3}"/>
                    </a:ext>
                  </a:extLst>
                </p14:cNvPr>
                <p14:cNvContentPartPr/>
                <p14:nvPr/>
              </p14:nvContentPartPr>
              <p14:xfrm>
                <a:off x="527367" y="3976462"/>
                <a:ext cx="9000" cy="149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CA3422-C32B-82A7-550C-C27BE4F5E7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8727" y="3967462"/>
                  <a:ext cx="26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9B7D88-B4E2-0073-F2C7-EF13AC13A4AB}"/>
                    </a:ext>
                  </a:extLst>
                </p14:cNvPr>
                <p14:cNvContentPartPr/>
                <p14:nvPr/>
              </p14:nvContentPartPr>
              <p14:xfrm>
                <a:off x="713847" y="4043062"/>
                <a:ext cx="141840" cy="4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9B7D88-B4E2-0073-F2C7-EF13AC13A4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4847" y="4034422"/>
                  <a:ext cx="159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CAC9AE-43B7-B9DF-FE41-EE15C1F81F3F}"/>
                    </a:ext>
                  </a:extLst>
                </p14:cNvPr>
                <p14:cNvContentPartPr/>
                <p14:nvPr/>
              </p14:nvContentPartPr>
              <p14:xfrm>
                <a:off x="743727" y="4102822"/>
                <a:ext cx="120240" cy="7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CAC9AE-43B7-B9DF-FE41-EE15C1F81F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727" y="4094182"/>
                  <a:ext cx="13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A78A91-BFC1-DB32-7A90-DE3C7797B70A}"/>
                    </a:ext>
                  </a:extLst>
                </p14:cNvPr>
                <p14:cNvContentPartPr/>
                <p14:nvPr/>
              </p14:nvContentPartPr>
              <p14:xfrm>
                <a:off x="1009407" y="3951262"/>
                <a:ext cx="146160" cy="196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A78A91-BFC1-DB32-7A90-DE3C7797B7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767" y="3942622"/>
                  <a:ext cx="163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47328E-8607-CEDB-8F76-6878EEDE2A59}"/>
                    </a:ext>
                  </a:extLst>
                </p14:cNvPr>
                <p14:cNvContentPartPr/>
                <p14:nvPr/>
              </p14:nvContentPartPr>
              <p14:xfrm>
                <a:off x="1358247" y="4042702"/>
                <a:ext cx="154800" cy="30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47328E-8607-CEDB-8F76-6878EEDE2A5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49247" y="4033702"/>
                  <a:ext cx="17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BC588E-C1D5-9B62-94E1-085322D01527}"/>
                    </a:ext>
                  </a:extLst>
                </p14:cNvPr>
                <p14:cNvContentPartPr/>
                <p14:nvPr/>
              </p14:nvContentPartPr>
              <p14:xfrm>
                <a:off x="1384527" y="4088062"/>
                <a:ext cx="160920" cy="2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BC588E-C1D5-9B62-94E1-085322D015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75887" y="407906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8272DA4-8441-797E-D3B6-DC730657E4D6}"/>
                    </a:ext>
                  </a:extLst>
                </p14:cNvPr>
                <p14:cNvContentPartPr/>
                <p14:nvPr/>
              </p14:nvContentPartPr>
              <p14:xfrm>
                <a:off x="1567047" y="3971062"/>
                <a:ext cx="59040" cy="163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8272DA4-8441-797E-D3B6-DC730657E4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58407" y="3962062"/>
                  <a:ext cx="76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06E0E5D-DC52-9F8E-4636-B0EFE5BE7F11}"/>
                    </a:ext>
                  </a:extLst>
                </p14:cNvPr>
                <p14:cNvContentPartPr/>
                <p14:nvPr/>
              </p14:nvContentPartPr>
              <p14:xfrm>
                <a:off x="1863327" y="3912382"/>
                <a:ext cx="168120" cy="148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06E0E5D-DC52-9F8E-4636-B0EFE5BE7F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54687" y="3903742"/>
                  <a:ext cx="185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CF7D4-BF8E-A326-0092-09AADFB809E9}"/>
                    </a:ext>
                  </a:extLst>
                </p14:cNvPr>
                <p14:cNvContentPartPr/>
                <p14:nvPr/>
              </p14:nvContentPartPr>
              <p14:xfrm>
                <a:off x="2052327" y="3871702"/>
                <a:ext cx="528120" cy="160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CF7D4-BF8E-A326-0092-09AADFB809E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3327" y="3862702"/>
                  <a:ext cx="54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C9921FA-38F0-4B7D-1939-F0946EB8F4FF}"/>
                    </a:ext>
                  </a:extLst>
                </p14:cNvPr>
                <p14:cNvContentPartPr/>
                <p14:nvPr/>
              </p14:nvContentPartPr>
              <p14:xfrm>
                <a:off x="2427807" y="3788902"/>
                <a:ext cx="13320" cy="19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C9921FA-38F0-4B7D-1939-F0946EB8F4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19167" y="3779902"/>
                  <a:ext cx="3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F440CE-63A2-B567-1CAD-3EE3E98E3D9B}"/>
                    </a:ext>
                  </a:extLst>
                </p14:cNvPr>
                <p14:cNvContentPartPr/>
                <p14:nvPr/>
              </p14:nvContentPartPr>
              <p14:xfrm>
                <a:off x="2755047" y="3859102"/>
                <a:ext cx="75600" cy="15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F440CE-63A2-B567-1CAD-3EE3E98E3D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46047" y="3850102"/>
                  <a:ext cx="93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A8973CE-0FC6-A625-F168-8BB53EE6A470}"/>
                    </a:ext>
                  </a:extLst>
                </p14:cNvPr>
                <p14:cNvContentPartPr/>
                <p14:nvPr/>
              </p14:nvContentPartPr>
              <p14:xfrm>
                <a:off x="2831727" y="3761902"/>
                <a:ext cx="211680" cy="225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A8973CE-0FC6-A625-F168-8BB53EE6A4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22727" y="3753262"/>
                  <a:ext cx="229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73FA260-EBD2-84B0-EE0C-B2B21232CBD1}"/>
                    </a:ext>
                  </a:extLst>
                </p14:cNvPr>
                <p14:cNvContentPartPr/>
                <p14:nvPr/>
              </p14:nvContentPartPr>
              <p14:xfrm>
                <a:off x="3146727" y="3742102"/>
                <a:ext cx="207000" cy="304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73FA260-EBD2-84B0-EE0C-B2B21232CB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7727" y="3733462"/>
                  <a:ext cx="224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6F356E8-12AF-5AF8-A6E4-88212AFFF03B}"/>
                    </a:ext>
                  </a:extLst>
                </p14:cNvPr>
                <p14:cNvContentPartPr/>
                <p14:nvPr/>
              </p14:nvContentPartPr>
              <p14:xfrm>
                <a:off x="3352287" y="3848662"/>
                <a:ext cx="207360" cy="110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6F356E8-12AF-5AF8-A6E4-88212AFFF0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43287" y="3839662"/>
                  <a:ext cx="22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C09BD9-CE9F-61B4-1D52-A959B4FF6626}"/>
                    </a:ext>
                  </a:extLst>
                </p14:cNvPr>
                <p14:cNvContentPartPr/>
                <p14:nvPr/>
              </p14:nvContentPartPr>
              <p14:xfrm>
                <a:off x="3482967" y="3772702"/>
                <a:ext cx="42120" cy="2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C09BD9-CE9F-61B4-1D52-A959B4FF66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74327" y="3764062"/>
                  <a:ext cx="5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ADA0CF2-16C9-97D7-DA46-4EC7789BA3DF}"/>
                    </a:ext>
                  </a:extLst>
                </p14:cNvPr>
                <p14:cNvContentPartPr/>
                <p14:nvPr/>
              </p14:nvContentPartPr>
              <p14:xfrm>
                <a:off x="3746487" y="3771982"/>
                <a:ext cx="339480" cy="158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ADA0CF2-16C9-97D7-DA46-4EC7789BA3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37847" y="3763342"/>
                  <a:ext cx="35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681BA39-62B7-73C4-7822-189861C84760}"/>
                    </a:ext>
                  </a:extLst>
                </p14:cNvPr>
                <p14:cNvContentPartPr/>
                <p14:nvPr/>
              </p14:nvContentPartPr>
              <p14:xfrm>
                <a:off x="4062927" y="3721222"/>
                <a:ext cx="7560" cy="10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681BA39-62B7-73C4-7822-189861C847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54287" y="3712222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4E89177-A813-DC25-BDC1-CBA5BD4F6E75}"/>
                    </a:ext>
                  </a:extLst>
                </p14:cNvPr>
                <p14:cNvContentPartPr/>
                <p14:nvPr/>
              </p14:nvContentPartPr>
              <p14:xfrm>
                <a:off x="1155567" y="3945862"/>
                <a:ext cx="136800" cy="157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4E89177-A813-DC25-BDC1-CBA5BD4F6E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6927" y="3936862"/>
                  <a:ext cx="15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5493D0-93F7-5E7A-6711-AA2ACC1D072D}"/>
                    </a:ext>
                  </a:extLst>
                </p14:cNvPr>
                <p14:cNvContentPartPr/>
                <p14:nvPr/>
              </p14:nvContentPartPr>
              <p14:xfrm>
                <a:off x="1241247" y="3899422"/>
                <a:ext cx="105120" cy="24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5493D0-93F7-5E7A-6711-AA2ACC1D07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32607" y="3890422"/>
                  <a:ext cx="122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C85F969-1EAE-9FBE-33C4-F90DD462AE54}"/>
                    </a:ext>
                  </a:extLst>
                </p14:cNvPr>
                <p14:cNvContentPartPr/>
                <p14:nvPr/>
              </p14:nvContentPartPr>
              <p14:xfrm>
                <a:off x="1388487" y="3904462"/>
                <a:ext cx="94320" cy="187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C85F969-1EAE-9FBE-33C4-F90DD462AE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79847" y="3895822"/>
                  <a:ext cx="111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90DAB33-642F-8C5A-2422-A0A64CA845A0}"/>
                    </a:ext>
                  </a:extLst>
                </p14:cNvPr>
                <p14:cNvContentPartPr/>
                <p14:nvPr/>
              </p14:nvContentPartPr>
              <p14:xfrm>
                <a:off x="6184047" y="3612142"/>
                <a:ext cx="343080" cy="139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90DAB33-642F-8C5A-2422-A0A64CA845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75047" y="3603502"/>
                  <a:ext cx="36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D6F82A4-F9E5-CA64-B93B-05900B339E63}"/>
                    </a:ext>
                  </a:extLst>
                </p14:cNvPr>
                <p14:cNvContentPartPr/>
                <p14:nvPr/>
              </p14:nvContentPartPr>
              <p14:xfrm>
                <a:off x="6492207" y="3539062"/>
                <a:ext cx="12240" cy="5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D6F82A4-F9E5-CA64-B93B-05900B339E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83567" y="3530062"/>
                  <a:ext cx="2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E12233-C787-96A8-35EE-A3C184086EC3}"/>
                    </a:ext>
                  </a:extLst>
                </p14:cNvPr>
                <p14:cNvContentPartPr/>
                <p14:nvPr/>
              </p14:nvContentPartPr>
              <p14:xfrm>
                <a:off x="2865927" y="4129102"/>
                <a:ext cx="90360" cy="230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E12233-C787-96A8-35EE-A3C184086EC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56927" y="4120462"/>
                  <a:ext cx="108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8115A48-16E1-B905-50E8-318FEC5CA3EB}"/>
                    </a:ext>
                  </a:extLst>
                </p14:cNvPr>
                <p14:cNvContentPartPr/>
                <p14:nvPr/>
              </p14:nvContentPartPr>
              <p14:xfrm>
                <a:off x="2822727" y="4202182"/>
                <a:ext cx="177480" cy="18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8115A48-16E1-B905-50E8-318FEC5CA3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13727" y="4193182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1931957-DB21-7679-0A1C-FDF9E01D9BC0}"/>
                    </a:ext>
                  </a:extLst>
                </p14:cNvPr>
                <p14:cNvContentPartPr/>
                <p14:nvPr/>
              </p14:nvContentPartPr>
              <p14:xfrm>
                <a:off x="3074007" y="4222702"/>
                <a:ext cx="145440" cy="14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1931957-DB21-7679-0A1C-FDF9E01D9B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65007" y="4213702"/>
                  <a:ext cx="16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A24890-0F1D-4516-E887-9FD69DBF6EEC}"/>
                    </a:ext>
                  </a:extLst>
                </p14:cNvPr>
                <p14:cNvContentPartPr/>
                <p14:nvPr/>
              </p14:nvContentPartPr>
              <p14:xfrm>
                <a:off x="3298287" y="4136662"/>
                <a:ext cx="153720" cy="156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A24890-0F1D-4516-E887-9FD69DBF6E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89287" y="4128022"/>
                  <a:ext cx="171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4F54AE9-2D0F-E495-1B80-4134102DF2A2}"/>
                    </a:ext>
                  </a:extLst>
                </p14:cNvPr>
                <p14:cNvContentPartPr/>
                <p14:nvPr/>
              </p14:nvContentPartPr>
              <p14:xfrm>
                <a:off x="3461007" y="4164022"/>
                <a:ext cx="181080" cy="126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4F54AE9-2D0F-E495-1B80-4134102DF2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52007" y="4155022"/>
                  <a:ext cx="198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B66095-4B59-E97F-0CA7-2939E0763470}"/>
                    </a:ext>
                  </a:extLst>
                </p14:cNvPr>
                <p14:cNvContentPartPr/>
                <p14:nvPr/>
              </p14:nvContentPartPr>
              <p14:xfrm>
                <a:off x="3670527" y="4093102"/>
                <a:ext cx="241560" cy="184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B66095-4B59-E97F-0CA7-2939E07634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61887" y="4084462"/>
                  <a:ext cx="259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99E1E40-B3E6-A9B8-51EE-D1BE80C3F893}"/>
                    </a:ext>
                  </a:extLst>
                </p14:cNvPr>
                <p14:cNvContentPartPr/>
                <p14:nvPr/>
              </p14:nvContentPartPr>
              <p14:xfrm>
                <a:off x="3878967" y="4070422"/>
                <a:ext cx="2880" cy="2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99E1E40-B3E6-A9B8-51EE-D1BE80C3F89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69967" y="40617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679D32-0984-D259-5FBB-5ED91BEF6350}"/>
                    </a:ext>
                  </a:extLst>
                </p14:cNvPr>
                <p14:cNvContentPartPr/>
                <p14:nvPr/>
              </p14:nvContentPartPr>
              <p14:xfrm>
                <a:off x="3979047" y="4075102"/>
                <a:ext cx="341280" cy="284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679D32-0984-D259-5FBB-5ED91BEF63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70407" y="4066462"/>
                  <a:ext cx="358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6EF884-6CD1-5784-48DA-D4DFFD45AA07}"/>
                    </a:ext>
                  </a:extLst>
                </p14:cNvPr>
                <p14:cNvContentPartPr/>
                <p14:nvPr/>
              </p14:nvContentPartPr>
              <p14:xfrm>
                <a:off x="4563687" y="4125142"/>
                <a:ext cx="267480" cy="102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6EF884-6CD1-5784-48DA-D4DFFD45AA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54687" y="4116502"/>
                  <a:ext cx="28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A7FE02-1900-0815-C6C4-0CAF5A50CB62}"/>
                    </a:ext>
                  </a:extLst>
                </p14:cNvPr>
                <p14:cNvContentPartPr/>
                <p14:nvPr/>
              </p14:nvContentPartPr>
              <p14:xfrm>
                <a:off x="4859247" y="4093462"/>
                <a:ext cx="497160" cy="302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A7FE02-1900-0815-C6C4-0CAF5A50CB6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50607" y="4084822"/>
                  <a:ext cx="514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8A1AC75-7225-B2BF-F127-18E53B952DAA}"/>
                    </a:ext>
                  </a:extLst>
                </p14:cNvPr>
                <p14:cNvContentPartPr/>
                <p14:nvPr/>
              </p14:nvContentPartPr>
              <p14:xfrm>
                <a:off x="5374767" y="4004542"/>
                <a:ext cx="159480" cy="154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8A1AC75-7225-B2BF-F127-18E53B952D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66127" y="3995902"/>
                  <a:ext cx="177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36DC0AA-F40E-2A80-383B-3943F2F7644B}"/>
                    </a:ext>
                  </a:extLst>
                </p14:cNvPr>
                <p14:cNvContentPartPr/>
                <p14:nvPr/>
              </p14:nvContentPartPr>
              <p14:xfrm>
                <a:off x="2717967" y="4309462"/>
                <a:ext cx="1511280" cy="138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36DC0AA-F40E-2A80-383B-3943F2F764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08967" y="4300462"/>
                  <a:ext cx="152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D715BF-6B16-4B8D-78FC-4E2A847C8180}"/>
                    </a:ext>
                  </a:extLst>
                </p14:cNvPr>
                <p14:cNvContentPartPr/>
                <p14:nvPr/>
              </p14:nvContentPartPr>
              <p14:xfrm>
                <a:off x="5511927" y="4047382"/>
                <a:ext cx="162000" cy="140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D715BF-6B16-4B8D-78FC-4E2A847C81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02927" y="4038382"/>
                  <a:ext cx="17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040CBC-DC34-C514-880F-1EB06CB4C83B}"/>
                    </a:ext>
                  </a:extLst>
                </p14:cNvPr>
                <p14:cNvContentPartPr/>
                <p14:nvPr/>
              </p14:nvContentPartPr>
              <p14:xfrm>
                <a:off x="5803527" y="4022902"/>
                <a:ext cx="235800" cy="153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040CBC-DC34-C514-880F-1EB06CB4C83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94527" y="4013902"/>
                  <a:ext cx="253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0356C9-F8A5-EB0D-9EB2-0F1044C53F5E}"/>
                    </a:ext>
                  </a:extLst>
                </p14:cNvPr>
                <p14:cNvContentPartPr/>
                <p14:nvPr/>
              </p14:nvContentPartPr>
              <p14:xfrm>
                <a:off x="6169287" y="3912382"/>
                <a:ext cx="91440" cy="241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0356C9-F8A5-EB0D-9EB2-0F1044C53F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60647" y="3903742"/>
                  <a:ext cx="10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2D7BA8-EF62-E657-82C4-AAFE3F03FAC2}"/>
                    </a:ext>
                  </a:extLst>
                </p14:cNvPr>
                <p14:cNvContentPartPr/>
                <p14:nvPr/>
              </p14:nvContentPartPr>
              <p14:xfrm>
                <a:off x="6264687" y="3977542"/>
                <a:ext cx="422640" cy="338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2D7BA8-EF62-E657-82C4-AAFE3F03FAC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55687" y="3968542"/>
                  <a:ext cx="44028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1C6CCC1-A041-5E5A-89F7-16EF143EBCF5}"/>
                  </a:ext>
                </a:extLst>
              </p14:cNvPr>
              <p14:cNvContentPartPr/>
              <p14:nvPr/>
            </p14:nvContentPartPr>
            <p14:xfrm>
              <a:off x="332607" y="2226142"/>
              <a:ext cx="1071720" cy="5850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1C6CCC1-A041-5E5A-89F7-16EF143EBCF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3607" y="2217502"/>
                <a:ext cx="1089360" cy="602640"/>
              </a:xfrm>
              <a:prstGeom prst="rect">
                <a:avLst/>
              </a:prstGeom>
            </p:spPr>
          </p:pic>
        </mc:Fallback>
      </mc:AlternateContent>
      <p:pic>
        <p:nvPicPr>
          <p:cNvPr id="195" name="Grafik 194">
            <a:extLst>
              <a:ext uri="{FF2B5EF4-FFF2-40B4-BE49-F238E27FC236}">
                <a16:creationId xmlns:a16="http://schemas.microsoft.com/office/drawing/2014/main" id="{510DD3C5-4881-B354-90B4-547C2D3897A6}"/>
              </a:ext>
            </a:extLst>
      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8447223" y="91441"/>
            <a:ext cx="3132406" cy="3882042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B3612858-1879-F253-027A-F9746FEF2581}"/>
              </a:ext>
            </a:extLst>
          </p:cNvPr>
          <p:cNvGrpSpPr/>
          <p:nvPr/>
        </p:nvGrpSpPr>
        <p:grpSpPr>
          <a:xfrm>
            <a:off x="3084447" y="2769382"/>
            <a:ext cx="2545560" cy="698760"/>
            <a:chOff x="3084447" y="2769382"/>
            <a:chExt cx="2545560" cy="6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2655045-408A-960C-848E-2472252C4667}"/>
                    </a:ext>
                  </a:extLst>
                </p14:cNvPr>
                <p14:cNvContentPartPr/>
                <p14:nvPr/>
              </p14:nvContentPartPr>
              <p14:xfrm>
                <a:off x="3084447" y="3181582"/>
                <a:ext cx="212760" cy="28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2655045-408A-960C-848E-2472252C46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75807" y="3172582"/>
                  <a:ext cx="23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7415EA-D511-C654-292C-D419BA8EDBB4}"/>
                    </a:ext>
                  </a:extLst>
                </p14:cNvPr>
                <p14:cNvContentPartPr/>
                <p14:nvPr/>
              </p14:nvContentPartPr>
              <p14:xfrm>
                <a:off x="3327087" y="3094102"/>
                <a:ext cx="59760" cy="177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7415EA-D511-C654-292C-D419BA8EDB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18447" y="3085462"/>
                  <a:ext cx="77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26F53B4-C1D7-5D73-6CBD-53CD42ADEBF9}"/>
                    </a:ext>
                  </a:extLst>
                </p14:cNvPr>
                <p14:cNvContentPartPr/>
                <p14:nvPr/>
              </p14:nvContentPartPr>
              <p14:xfrm>
                <a:off x="3558567" y="3041542"/>
                <a:ext cx="335520" cy="1692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26F53B4-C1D7-5D73-6CBD-53CD42ADEB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9567" y="3032542"/>
                  <a:ext cx="35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AFFB45E-73B0-EF02-AE77-5933F1CA5E01}"/>
                    </a:ext>
                  </a:extLst>
                </p14:cNvPr>
                <p14:cNvContentPartPr/>
                <p14:nvPr/>
              </p14:nvContentPartPr>
              <p14:xfrm>
                <a:off x="3849447" y="3013822"/>
                <a:ext cx="63720" cy="3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AFFB45E-73B0-EF02-AE77-5933F1CA5E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40447" y="3004822"/>
                  <a:ext cx="81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CA435A7-98A5-8E4F-CCAE-5A40E4ED94D0}"/>
                    </a:ext>
                  </a:extLst>
                </p14:cNvPr>
                <p14:cNvContentPartPr/>
                <p14:nvPr/>
              </p14:nvContentPartPr>
              <p14:xfrm>
                <a:off x="3943407" y="3030382"/>
                <a:ext cx="87840" cy="175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CA435A7-98A5-8E4F-CCAE-5A40E4ED94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34767" y="3021382"/>
                  <a:ext cx="10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6DE9C5E-0343-076F-2F96-990CA0713343}"/>
                    </a:ext>
                  </a:extLst>
                </p14:cNvPr>
                <p14:cNvContentPartPr/>
                <p14:nvPr/>
              </p14:nvContentPartPr>
              <p14:xfrm>
                <a:off x="4054287" y="3038662"/>
                <a:ext cx="226800" cy="109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6DE9C5E-0343-076F-2F96-990CA07133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45287" y="3030022"/>
                  <a:ext cx="244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2D3D901-7B15-566F-9E34-F4A9C00BEF7A}"/>
                    </a:ext>
                  </a:extLst>
                </p14:cNvPr>
                <p14:cNvContentPartPr/>
                <p14:nvPr/>
              </p14:nvContentPartPr>
              <p14:xfrm>
                <a:off x="4306647" y="2886742"/>
                <a:ext cx="183960" cy="216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2D3D901-7B15-566F-9E34-F4A9C00BEF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8007" y="2878102"/>
                  <a:ext cx="201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47FDC8-AD33-5978-1436-473B7E6CE886}"/>
                    </a:ext>
                  </a:extLst>
                </p14:cNvPr>
                <p14:cNvContentPartPr/>
                <p14:nvPr/>
              </p14:nvContentPartPr>
              <p14:xfrm>
                <a:off x="4463247" y="2946142"/>
                <a:ext cx="34560" cy="29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47FDC8-AD33-5978-1436-473B7E6CE8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54607" y="2937502"/>
                  <a:ext cx="52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BF4D8C-A1E4-3CFB-3934-5AB8C5173956}"/>
                    </a:ext>
                  </a:extLst>
                </p14:cNvPr>
                <p14:cNvContentPartPr/>
                <p14:nvPr/>
              </p14:nvContentPartPr>
              <p14:xfrm>
                <a:off x="4541367" y="2941822"/>
                <a:ext cx="203760" cy="261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BF4D8C-A1E4-3CFB-3934-5AB8C51739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32367" y="2932822"/>
                  <a:ext cx="221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C8629D9-3FB0-C58D-A2F7-540757465DCC}"/>
                    </a:ext>
                  </a:extLst>
                </p14:cNvPr>
                <p14:cNvContentPartPr/>
                <p14:nvPr/>
              </p14:nvContentPartPr>
              <p14:xfrm>
                <a:off x="4236807" y="2828062"/>
                <a:ext cx="33840" cy="3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C8629D9-3FB0-C58D-A2F7-540757465D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28167" y="2819062"/>
                  <a:ext cx="51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DED9DDC-FC5B-9B59-8EEB-24CC65EC81DA}"/>
                    </a:ext>
                  </a:extLst>
                </p14:cNvPr>
                <p14:cNvContentPartPr/>
                <p14:nvPr/>
              </p14:nvContentPartPr>
              <p14:xfrm>
                <a:off x="5057247" y="2852902"/>
                <a:ext cx="14400" cy="196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DED9DDC-FC5B-9B59-8EEB-24CC65EC81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8607" y="2843902"/>
                  <a:ext cx="3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4EDE17D-F9C4-93D4-F6B9-EEB8D8BFD5A2}"/>
                    </a:ext>
                  </a:extLst>
                </p14:cNvPr>
                <p14:cNvContentPartPr/>
                <p14:nvPr/>
              </p14:nvContentPartPr>
              <p14:xfrm>
                <a:off x="4951047" y="2825902"/>
                <a:ext cx="239760" cy="24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4EDE17D-F9C4-93D4-F6B9-EEB8D8BFD5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42047" y="2817262"/>
                  <a:ext cx="25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2BAE84D-8EBA-8D15-3B3D-E8E3484DFAB7}"/>
                    </a:ext>
                  </a:extLst>
                </p14:cNvPr>
                <p14:cNvContentPartPr/>
                <p14:nvPr/>
              </p14:nvContentPartPr>
              <p14:xfrm>
                <a:off x="5172807" y="2897182"/>
                <a:ext cx="133920" cy="122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2BAE84D-8EBA-8D15-3B3D-E8E3484DFA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64167" y="2888182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4063F9-FA49-D041-998A-E0D4A40FD5A4}"/>
                    </a:ext>
                  </a:extLst>
                </p14:cNvPr>
                <p14:cNvContentPartPr/>
                <p14:nvPr/>
              </p14:nvContentPartPr>
              <p14:xfrm>
                <a:off x="5369007" y="2769382"/>
                <a:ext cx="261000" cy="261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4063F9-FA49-D041-998A-E0D4A40FD5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60007" y="2760742"/>
                  <a:ext cx="278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61CB4C-788D-98F7-3462-D9ECF6DCA31E}"/>
                    </a:ext>
                  </a:extLst>
                </p14:cNvPr>
                <p14:cNvContentPartPr/>
                <p14:nvPr/>
              </p14:nvContentPartPr>
              <p14:xfrm>
                <a:off x="3368487" y="3210742"/>
                <a:ext cx="2135520" cy="257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61CB4C-788D-98F7-3462-D9ECF6DCA3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59487" y="3202102"/>
                  <a:ext cx="215316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BD1AA40-6C2A-93C4-5A7E-7B0BD899D0A9}"/>
                  </a:ext>
                </a:extLst>
              </p14:cNvPr>
              <p14:cNvContentPartPr/>
              <p14:nvPr/>
            </p14:nvContentPartPr>
            <p14:xfrm>
              <a:off x="8045967" y="1396964"/>
              <a:ext cx="12240" cy="756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BD1AA40-6C2A-93C4-5A7E-7B0BD899D0A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36967" y="1388324"/>
                <a:ext cx="298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4A36A8DE-F1AE-5288-F78D-FA805EFF0A77}"/>
              </a:ext>
            </a:extLst>
          </p:cNvPr>
          <p:cNvGrpSpPr/>
          <p:nvPr/>
        </p:nvGrpSpPr>
        <p:grpSpPr>
          <a:xfrm>
            <a:off x="7787847" y="343342"/>
            <a:ext cx="3060720" cy="612000"/>
            <a:chOff x="7787847" y="343342"/>
            <a:chExt cx="306072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546C285-B47C-088C-FC61-B5B3F82DF5F8}"/>
                    </a:ext>
                  </a:extLst>
                </p14:cNvPr>
                <p14:cNvContentPartPr/>
                <p14:nvPr/>
              </p14:nvContentPartPr>
              <p14:xfrm>
                <a:off x="10297767" y="685702"/>
                <a:ext cx="550800" cy="269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546C285-B47C-088C-FC61-B5B3F82DF5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89127" y="676702"/>
                  <a:ext cx="568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A4984FC-18F0-EA65-9151-1E5C108F4778}"/>
                    </a:ext>
                  </a:extLst>
                </p14:cNvPr>
                <p14:cNvContentPartPr/>
                <p14:nvPr/>
              </p14:nvContentPartPr>
              <p14:xfrm>
                <a:off x="7787847" y="343342"/>
                <a:ext cx="2710080" cy="356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A4984FC-18F0-EA65-9151-1E5C108F47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78847" y="334342"/>
                  <a:ext cx="272772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DD96849-61A6-C55B-3790-46ED821A6FA3}"/>
                  </a:ext>
                </a:extLst>
              </p14:cNvPr>
              <p14:cNvContentPartPr/>
              <p14:nvPr/>
            </p14:nvContentPartPr>
            <p14:xfrm>
              <a:off x="7882887" y="1429822"/>
              <a:ext cx="2520" cy="61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DD96849-61A6-C55B-3790-46ED821A6FA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3887" y="1420822"/>
                <a:ext cx="20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7B72F1D-4368-2166-0F89-30D6BD9208C6}"/>
              </a:ext>
            </a:extLst>
          </p:cNvPr>
          <p:cNvGrpSpPr/>
          <p:nvPr/>
        </p:nvGrpSpPr>
        <p:grpSpPr>
          <a:xfrm>
            <a:off x="6949047" y="53182"/>
            <a:ext cx="2348640" cy="357840"/>
            <a:chOff x="6949047" y="53182"/>
            <a:chExt cx="23486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C7E285E-2486-5356-1B44-057922078596}"/>
                    </a:ext>
                  </a:extLst>
                </p14:cNvPr>
                <p14:cNvContentPartPr/>
                <p14:nvPr/>
              </p14:nvContentPartPr>
              <p14:xfrm>
                <a:off x="6949047" y="200782"/>
                <a:ext cx="97200" cy="97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C7E285E-2486-5356-1B44-0579220785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40407" y="191782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EA119A8-8499-C0DF-136D-0A8D3143D89A}"/>
                    </a:ext>
                  </a:extLst>
                </p14:cNvPr>
                <p14:cNvContentPartPr/>
                <p14:nvPr/>
              </p14:nvContentPartPr>
              <p14:xfrm>
                <a:off x="7093047" y="296182"/>
                <a:ext cx="33840" cy="114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EA119A8-8499-C0DF-136D-0A8D3143D89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84047" y="287542"/>
                  <a:ext cx="5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35ADC4C-EDCF-1F90-882E-47DED783792A}"/>
                    </a:ext>
                  </a:extLst>
                </p14:cNvPr>
                <p14:cNvContentPartPr/>
                <p14:nvPr/>
              </p14:nvContentPartPr>
              <p14:xfrm>
                <a:off x="7163967" y="148222"/>
                <a:ext cx="94680" cy="201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35ADC4C-EDCF-1F90-882E-47DED78379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55327" y="139222"/>
                  <a:ext cx="112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B659BD5-649D-0A3B-CE29-6F939ED2C04B}"/>
                    </a:ext>
                  </a:extLst>
                </p14:cNvPr>
                <p14:cNvContentPartPr/>
                <p14:nvPr/>
              </p14:nvContentPartPr>
              <p14:xfrm>
                <a:off x="7301487" y="162622"/>
                <a:ext cx="91800" cy="138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B659BD5-649D-0A3B-CE29-6F939ED2C0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92487" y="153982"/>
                  <a:ext cx="109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010CBAA-1227-5454-8C5D-DD112BD1609E}"/>
                    </a:ext>
                  </a:extLst>
                </p14:cNvPr>
                <p14:cNvContentPartPr/>
                <p14:nvPr/>
              </p14:nvContentPartPr>
              <p14:xfrm>
                <a:off x="7487607" y="224902"/>
                <a:ext cx="139320" cy="63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010CBAA-1227-5454-8C5D-DD112BD1609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478607" y="216262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7B3D4F4-3F76-50EF-2DB0-2E0315B2796C}"/>
                    </a:ext>
                  </a:extLst>
                </p14:cNvPr>
                <p14:cNvContentPartPr/>
                <p14:nvPr/>
              </p14:nvContentPartPr>
              <p14:xfrm>
                <a:off x="7719807" y="101782"/>
                <a:ext cx="155160" cy="163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7B3D4F4-3F76-50EF-2DB0-2E0315B279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10807" y="92782"/>
                  <a:ext cx="172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E2DB1F1-DD98-0703-EA0B-3DF36F6CF2AA}"/>
                    </a:ext>
                  </a:extLst>
                </p14:cNvPr>
                <p14:cNvContentPartPr/>
                <p14:nvPr/>
              </p14:nvContentPartPr>
              <p14:xfrm>
                <a:off x="7921047" y="192502"/>
                <a:ext cx="123840" cy="28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E2DB1F1-DD98-0703-EA0B-3DF36F6CF2A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12047" y="183862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E2669BD-47A0-B095-4A57-0E3C2DC6F4B8}"/>
                    </a:ext>
                  </a:extLst>
                </p14:cNvPr>
                <p14:cNvContentPartPr/>
                <p14:nvPr/>
              </p14:nvContentPartPr>
              <p14:xfrm>
                <a:off x="8072607" y="113662"/>
                <a:ext cx="329760" cy="137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E2669BD-47A0-B095-4A57-0E3C2DC6F4B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63607" y="104662"/>
                  <a:ext cx="347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ACAF1DE-4483-F1D0-F7DF-422DCF2A1AA3}"/>
                    </a:ext>
                  </a:extLst>
                </p14:cNvPr>
                <p14:cNvContentPartPr/>
                <p14:nvPr/>
              </p14:nvContentPartPr>
              <p14:xfrm>
                <a:off x="8299407" y="206542"/>
                <a:ext cx="113760" cy="7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ACAF1DE-4483-F1D0-F7DF-422DCF2A1A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90407" y="197542"/>
                  <a:ext cx="13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7C4966C-ED68-610C-5338-D4606CFC4D06}"/>
                    </a:ext>
                  </a:extLst>
                </p14:cNvPr>
                <p14:cNvContentPartPr/>
                <p14:nvPr/>
              </p14:nvContentPartPr>
              <p14:xfrm>
                <a:off x="8534127" y="75502"/>
                <a:ext cx="114840" cy="149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7C4966C-ED68-610C-5338-D4606CFC4D0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25127" y="66502"/>
                  <a:ext cx="13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1F898A1-D3A9-8905-FAC0-85226A2CB36B}"/>
                    </a:ext>
                  </a:extLst>
                </p14:cNvPr>
                <p14:cNvContentPartPr/>
                <p14:nvPr/>
              </p14:nvContentPartPr>
              <p14:xfrm>
                <a:off x="8703327" y="129142"/>
                <a:ext cx="97920" cy="34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1F898A1-D3A9-8905-FAC0-85226A2CB3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94327" y="120142"/>
                  <a:ext cx="11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4B5B2F-C885-0BEE-5199-30AE21094246}"/>
                    </a:ext>
                  </a:extLst>
                </p14:cNvPr>
                <p14:cNvContentPartPr/>
                <p14:nvPr/>
              </p14:nvContentPartPr>
              <p14:xfrm>
                <a:off x="8885847" y="76582"/>
                <a:ext cx="144360" cy="111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4B5B2F-C885-0BEE-5199-30AE210942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76847" y="67942"/>
                  <a:ext cx="16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7753A93-E131-A873-95EE-307CCD41AC1F}"/>
                    </a:ext>
                  </a:extLst>
                </p14:cNvPr>
                <p14:cNvContentPartPr/>
                <p14:nvPr/>
              </p14:nvContentPartPr>
              <p14:xfrm>
                <a:off x="9097527" y="53182"/>
                <a:ext cx="127080" cy="128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7753A93-E131-A873-95EE-307CCD41AC1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88887" y="44182"/>
                  <a:ext cx="14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7271A4-5D20-D100-B55E-4F9BD0DB97D5}"/>
                    </a:ext>
                  </a:extLst>
                </p14:cNvPr>
                <p14:cNvContentPartPr/>
                <p14:nvPr/>
              </p14:nvContentPartPr>
              <p14:xfrm>
                <a:off x="9217047" y="143542"/>
                <a:ext cx="80640" cy="608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7271A4-5D20-D100-B55E-4F9BD0DB97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08407" y="134542"/>
                  <a:ext cx="9828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38EE5BE-7D63-1F82-C2FE-A76E1CB459B3}"/>
                  </a:ext>
                </a:extLst>
              </p14:cNvPr>
              <p14:cNvContentPartPr/>
              <p14:nvPr/>
            </p14:nvContentPartPr>
            <p14:xfrm>
              <a:off x="8656167" y="2126422"/>
              <a:ext cx="288000" cy="241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38EE5BE-7D63-1F82-C2FE-A76E1CB459B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47527" y="2117422"/>
                <a:ext cx="305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A0EF9A5-0ABC-9541-E14C-08AE874B1E96}"/>
                  </a:ext>
                </a:extLst>
              </p14:cNvPr>
              <p14:cNvContentPartPr/>
              <p14:nvPr/>
            </p14:nvContentPartPr>
            <p14:xfrm>
              <a:off x="10346727" y="1938862"/>
              <a:ext cx="499680" cy="2181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A0EF9A5-0ABC-9541-E14C-08AE874B1E9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338087" y="1930222"/>
                <a:ext cx="51732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F9F4C7FF-97D2-0B86-DEFA-B2A5E4CC05FF}"/>
              </a:ext>
            </a:extLst>
          </p:cNvPr>
          <p:cNvGrpSpPr/>
          <p:nvPr/>
        </p:nvGrpSpPr>
        <p:grpSpPr>
          <a:xfrm>
            <a:off x="188247" y="4573702"/>
            <a:ext cx="8389440" cy="1995480"/>
            <a:chOff x="188247" y="4573702"/>
            <a:chExt cx="8389440" cy="19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0D7CD1-8CF7-BD46-B65D-3FAA81015EA7}"/>
                    </a:ext>
                  </a:extLst>
                </p14:cNvPr>
                <p14:cNvContentPartPr/>
                <p14:nvPr/>
              </p14:nvContentPartPr>
              <p14:xfrm>
                <a:off x="587847" y="4741462"/>
                <a:ext cx="38160" cy="290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0D7CD1-8CF7-BD46-B65D-3FAA81015EA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8847" y="4732462"/>
                  <a:ext cx="55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8A72E0A-6022-9E23-7BB9-F3733A336162}"/>
                    </a:ext>
                  </a:extLst>
                </p14:cNvPr>
                <p14:cNvContentPartPr/>
                <p14:nvPr/>
              </p14:nvContentPartPr>
              <p14:xfrm>
                <a:off x="472287" y="4691062"/>
                <a:ext cx="285480" cy="22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8A72E0A-6022-9E23-7BB9-F3733A3361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3647" y="4682422"/>
                  <a:ext cx="30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764A725-AE45-6E45-6370-13C5660C4EAD}"/>
                    </a:ext>
                  </a:extLst>
                </p14:cNvPr>
                <p14:cNvContentPartPr/>
                <p14:nvPr/>
              </p14:nvContentPartPr>
              <p14:xfrm>
                <a:off x="838767" y="4863862"/>
                <a:ext cx="191160" cy="6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764A725-AE45-6E45-6370-13C5660C4EA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9767" y="4855222"/>
                  <a:ext cx="20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2009A6E-A9C6-F487-37D9-7BCA1B713AA1}"/>
                    </a:ext>
                  </a:extLst>
                </p14:cNvPr>
                <p14:cNvContentPartPr/>
                <p14:nvPr/>
              </p14:nvContentPartPr>
              <p14:xfrm>
                <a:off x="847047" y="4927582"/>
                <a:ext cx="181440" cy="19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2009A6E-A9C6-F487-37D9-7BCA1B713AA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8047" y="4918582"/>
                  <a:ext cx="19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E32C827-3811-1CD7-D886-3B01A5E9AF12}"/>
                    </a:ext>
                  </a:extLst>
                </p14:cNvPr>
                <p14:cNvContentPartPr/>
                <p14:nvPr/>
              </p14:nvContentPartPr>
              <p14:xfrm>
                <a:off x="606567" y="4968622"/>
                <a:ext cx="216360" cy="139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E32C827-3811-1CD7-D886-3B01A5E9AF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7567" y="4959982"/>
                  <a:ext cx="23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BF8A487-9762-70D1-ED6F-235096E53FA1}"/>
                    </a:ext>
                  </a:extLst>
                </p14:cNvPr>
                <p14:cNvContentPartPr/>
                <p14:nvPr/>
              </p14:nvContentPartPr>
              <p14:xfrm>
                <a:off x="826167" y="5021182"/>
                <a:ext cx="66240" cy="146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BF8A487-9762-70D1-ED6F-235096E53F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7167" y="5012182"/>
                  <a:ext cx="83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F5F0FD-F764-65AC-C44F-6DFF8E4D20DE}"/>
                    </a:ext>
                  </a:extLst>
                </p14:cNvPr>
                <p14:cNvContentPartPr/>
                <p14:nvPr/>
              </p14:nvContentPartPr>
              <p14:xfrm>
                <a:off x="188247" y="5371822"/>
                <a:ext cx="136080" cy="249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F5F0FD-F764-65AC-C44F-6DFF8E4D20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9607" y="5362822"/>
                  <a:ext cx="153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EC3744-D65F-4223-D836-B7226E9AEBCB}"/>
                    </a:ext>
                  </a:extLst>
                </p14:cNvPr>
                <p14:cNvContentPartPr/>
                <p14:nvPr/>
              </p14:nvContentPartPr>
              <p14:xfrm>
                <a:off x="351687" y="5282902"/>
                <a:ext cx="117000" cy="464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EC3744-D65F-4223-D836-B7226E9AEBC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687" y="5274262"/>
                  <a:ext cx="1346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C72BAA-8BB7-CE51-3B77-FBED96AD36A3}"/>
                    </a:ext>
                  </a:extLst>
                </p14:cNvPr>
                <p14:cNvContentPartPr/>
                <p14:nvPr/>
              </p14:nvContentPartPr>
              <p14:xfrm>
                <a:off x="661647" y="5361022"/>
                <a:ext cx="158040" cy="197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C72BAA-8BB7-CE51-3B77-FBED96AD36A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3007" y="5352382"/>
                  <a:ext cx="17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6CBB10-9F56-48A9-FCB4-B78823E3D179}"/>
                    </a:ext>
                  </a:extLst>
                </p14:cNvPr>
                <p14:cNvContentPartPr/>
                <p14:nvPr/>
              </p14:nvContentPartPr>
              <p14:xfrm>
                <a:off x="901047" y="5341222"/>
                <a:ext cx="136080" cy="180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6CBB10-9F56-48A9-FCB4-B78823E3D1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2047" y="5332222"/>
                  <a:ext cx="153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9B8998-2A1D-C84B-5D43-C0C21BB58516}"/>
                    </a:ext>
                  </a:extLst>
                </p14:cNvPr>
                <p14:cNvContentPartPr/>
                <p14:nvPr/>
              </p14:nvContentPartPr>
              <p14:xfrm>
                <a:off x="1358607" y="4639582"/>
                <a:ext cx="137160" cy="169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9B8998-2A1D-C84B-5D43-C0C21BB585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49967" y="4630582"/>
                  <a:ext cx="154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A3FC7F7-30D5-2DEB-69A7-2BBFD291FF42}"/>
                    </a:ext>
                  </a:extLst>
                </p14:cNvPr>
                <p14:cNvContentPartPr/>
                <p14:nvPr/>
              </p14:nvContentPartPr>
              <p14:xfrm>
                <a:off x="1334847" y="4573702"/>
                <a:ext cx="189720" cy="206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A3FC7F7-30D5-2DEB-69A7-2BBFD291FF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26207" y="4564702"/>
                  <a:ext cx="20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C6AB78A-0B7C-E72C-D0ED-5E2E68DC88D3}"/>
                    </a:ext>
                  </a:extLst>
                </p14:cNvPr>
                <p14:cNvContentPartPr/>
                <p14:nvPr/>
              </p14:nvContentPartPr>
              <p14:xfrm>
                <a:off x="1644087" y="4696822"/>
                <a:ext cx="168120" cy="34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C6AB78A-0B7C-E72C-D0ED-5E2E68DC88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35087" y="4688182"/>
                  <a:ext cx="18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549765-1BE8-DB0E-19B7-0745A720A9AB}"/>
                    </a:ext>
                  </a:extLst>
                </p14:cNvPr>
                <p14:cNvContentPartPr/>
                <p14:nvPr/>
              </p14:nvContentPartPr>
              <p14:xfrm>
                <a:off x="1812207" y="4653982"/>
                <a:ext cx="360360" cy="278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549765-1BE8-DB0E-19B7-0745A720A9A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03567" y="4644982"/>
                  <a:ext cx="378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1999CE5-C5E1-915C-D446-2DD4EE6A7054}"/>
                    </a:ext>
                  </a:extLst>
                </p14:cNvPr>
                <p14:cNvContentPartPr/>
                <p14:nvPr/>
              </p14:nvContentPartPr>
              <p14:xfrm>
                <a:off x="1296687" y="4854142"/>
                <a:ext cx="957960" cy="25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1999CE5-C5E1-915C-D446-2DD4EE6A705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87687" y="4845502"/>
                  <a:ext cx="975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A4F62F-6F96-A42F-C533-2FE565CCEB4D}"/>
                    </a:ext>
                  </a:extLst>
                </p14:cNvPr>
                <p14:cNvContentPartPr/>
                <p14:nvPr/>
              </p14:nvContentPartPr>
              <p14:xfrm>
                <a:off x="1587927" y="5017582"/>
                <a:ext cx="177840" cy="170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A4F62F-6F96-A42F-C533-2FE565CCEB4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78927" y="5008582"/>
                  <a:ext cx="19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2E35F1-7861-2A0A-BDBC-E9EAFDD42E6F}"/>
                    </a:ext>
                  </a:extLst>
                </p14:cNvPr>
                <p14:cNvContentPartPr/>
                <p14:nvPr/>
              </p14:nvContentPartPr>
              <p14:xfrm>
                <a:off x="1551927" y="4924702"/>
                <a:ext cx="204840" cy="124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2E35F1-7861-2A0A-BDBC-E9EAFDD42E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43287" y="49160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D194C4B-FC0E-C2F2-2E6E-97DB8AE0525E}"/>
                    </a:ext>
                  </a:extLst>
                </p14:cNvPr>
                <p14:cNvContentPartPr/>
                <p14:nvPr/>
              </p14:nvContentPartPr>
              <p14:xfrm>
                <a:off x="2396487" y="4683502"/>
                <a:ext cx="294480" cy="263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D194C4B-FC0E-C2F2-2E6E-97DB8AE0525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87487" y="4674502"/>
                  <a:ext cx="312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83A2390-FF92-59CC-1000-48ABDF58351E}"/>
                    </a:ext>
                  </a:extLst>
                </p14:cNvPr>
                <p14:cNvContentPartPr/>
                <p14:nvPr/>
              </p14:nvContentPartPr>
              <p14:xfrm>
                <a:off x="2541927" y="4833622"/>
                <a:ext cx="97920" cy="78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83A2390-FF92-59CC-1000-48ABDF5835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32927" y="4824622"/>
                  <a:ext cx="115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5DD9DB8-4CF6-0AA3-4508-43D379E91A23}"/>
                    </a:ext>
                  </a:extLst>
                </p14:cNvPr>
                <p14:cNvContentPartPr/>
                <p14:nvPr/>
              </p14:nvContentPartPr>
              <p14:xfrm>
                <a:off x="2859087" y="4817062"/>
                <a:ext cx="88200" cy="26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5DD9DB8-4CF6-0AA3-4508-43D379E91A2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50447" y="4808422"/>
                  <a:ext cx="10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305E573-9122-63F1-DE74-5C3E3FE2723E}"/>
                    </a:ext>
                  </a:extLst>
                </p14:cNvPr>
                <p14:cNvContentPartPr/>
                <p14:nvPr/>
              </p14:nvContentPartPr>
              <p14:xfrm>
                <a:off x="2834607" y="4882582"/>
                <a:ext cx="110880" cy="12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305E573-9122-63F1-DE74-5C3E3FE2723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25607" y="4873942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978C208-2D90-B8E7-4E21-33596BC8BD26}"/>
                    </a:ext>
                  </a:extLst>
                </p14:cNvPr>
                <p14:cNvContentPartPr/>
                <p14:nvPr/>
              </p14:nvContentPartPr>
              <p14:xfrm>
                <a:off x="3148167" y="4633102"/>
                <a:ext cx="82440" cy="158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978C208-2D90-B8E7-4E21-33596BC8BD2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39527" y="4624102"/>
                  <a:ext cx="10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AF2B707-85A0-A3A4-AD14-C2D921A34A55}"/>
                    </a:ext>
                  </a:extLst>
                </p14:cNvPr>
                <p14:cNvContentPartPr/>
                <p14:nvPr/>
              </p14:nvContentPartPr>
              <p14:xfrm>
                <a:off x="3305127" y="4626622"/>
                <a:ext cx="128880" cy="126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AF2B707-85A0-A3A4-AD14-C2D921A34A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96127" y="4617622"/>
                  <a:ext cx="146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D074DE-12D8-E97A-3E37-832B2889D76B}"/>
                    </a:ext>
                  </a:extLst>
                </p14:cNvPr>
                <p14:cNvContentPartPr/>
                <p14:nvPr/>
              </p14:nvContentPartPr>
              <p14:xfrm>
                <a:off x="3440847" y="4720222"/>
                <a:ext cx="26280" cy="96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D074DE-12D8-E97A-3E37-832B2889D76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431847" y="4711222"/>
                  <a:ext cx="4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4595E01-7C09-06D8-F3B8-4A526E45C20F}"/>
                    </a:ext>
                  </a:extLst>
                </p14:cNvPr>
                <p14:cNvContentPartPr/>
                <p14:nvPr/>
              </p14:nvContentPartPr>
              <p14:xfrm>
                <a:off x="3536247" y="4588102"/>
                <a:ext cx="162720" cy="195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4595E01-7C09-06D8-F3B8-4A526E45C20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27247" y="4579102"/>
                  <a:ext cx="18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8E75C35-890E-FD19-975F-5569CF474EA4}"/>
                    </a:ext>
                  </a:extLst>
                </p14:cNvPr>
                <p14:cNvContentPartPr/>
                <p14:nvPr/>
              </p14:nvContentPartPr>
              <p14:xfrm>
                <a:off x="3788967" y="4696822"/>
                <a:ext cx="135000" cy="15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8E75C35-890E-FD19-975F-5569CF474E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80327" y="4688182"/>
                  <a:ext cx="15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373E10B-3846-8860-1A69-28B211DC5DB1}"/>
                    </a:ext>
                  </a:extLst>
                </p14:cNvPr>
                <p14:cNvContentPartPr/>
                <p14:nvPr/>
              </p14:nvContentPartPr>
              <p14:xfrm>
                <a:off x="3993447" y="4617982"/>
                <a:ext cx="72360" cy="160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373E10B-3846-8860-1A69-28B211DC5D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84807" y="460934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753FA14-F64C-210D-5966-7629A3A197A0}"/>
                    </a:ext>
                  </a:extLst>
                </p14:cNvPr>
                <p14:cNvContentPartPr/>
                <p14:nvPr/>
              </p14:nvContentPartPr>
              <p14:xfrm>
                <a:off x="4107567" y="4630942"/>
                <a:ext cx="168120" cy="108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753FA14-F64C-210D-5966-7629A3A197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98927" y="4621942"/>
                  <a:ext cx="18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52653C0-96CE-A45A-C24C-6874F03B08C5}"/>
                    </a:ext>
                  </a:extLst>
                </p14:cNvPr>
                <p14:cNvContentPartPr/>
                <p14:nvPr/>
              </p14:nvContentPartPr>
              <p14:xfrm>
                <a:off x="3120807" y="4809502"/>
                <a:ext cx="1158120" cy="45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52653C0-96CE-A45A-C24C-6874F03B08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12167" y="4800502"/>
                  <a:ext cx="1175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7C2723A-B302-C515-D4A0-911F6B9520C0}"/>
                    </a:ext>
                  </a:extLst>
                </p14:cNvPr>
                <p14:cNvContentPartPr/>
                <p14:nvPr/>
              </p14:nvContentPartPr>
              <p14:xfrm>
                <a:off x="3376767" y="4981222"/>
                <a:ext cx="140040" cy="151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7C2723A-B302-C515-D4A0-911F6B9520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67767" y="4972222"/>
                  <a:ext cx="15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D94F80-8670-7D15-85C1-4FC8B19C9079}"/>
                    </a:ext>
                  </a:extLst>
                </p14:cNvPr>
                <p14:cNvContentPartPr/>
                <p14:nvPr/>
              </p14:nvContentPartPr>
              <p14:xfrm>
                <a:off x="3598527" y="5078782"/>
                <a:ext cx="11880" cy="121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D94F80-8670-7D15-85C1-4FC8B19C90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89887" y="5069782"/>
                  <a:ext cx="29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306056-043D-C95F-3A2F-87EAB5621C07}"/>
                    </a:ext>
                  </a:extLst>
                </p14:cNvPr>
                <p14:cNvContentPartPr/>
                <p14:nvPr/>
              </p14:nvContentPartPr>
              <p14:xfrm>
                <a:off x="3696807" y="4960342"/>
                <a:ext cx="84600" cy="200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306056-043D-C95F-3A2F-87EAB5621C0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87807" y="4951342"/>
                  <a:ext cx="102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A8F89DD-0FC5-6E90-0C61-7579F744A8DA}"/>
                    </a:ext>
                  </a:extLst>
                </p14:cNvPr>
                <p14:cNvContentPartPr/>
                <p14:nvPr/>
              </p14:nvContentPartPr>
              <p14:xfrm>
                <a:off x="3749367" y="4941982"/>
                <a:ext cx="86400" cy="27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A8F89DD-0FC5-6E90-0C61-7579F744A8D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40367" y="4932982"/>
                  <a:ext cx="10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63BDC18-8C1F-56A2-F1CE-745D2ED22A82}"/>
                    </a:ext>
                  </a:extLst>
                </p14:cNvPr>
                <p14:cNvContentPartPr/>
                <p14:nvPr/>
              </p14:nvContentPartPr>
              <p14:xfrm>
                <a:off x="4431567" y="4618702"/>
                <a:ext cx="317520" cy="282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63BDC18-8C1F-56A2-F1CE-745D2ED22A8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22567" y="4609702"/>
                  <a:ext cx="335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330758-256E-83EA-D5FC-C30B523DE05D}"/>
                    </a:ext>
                  </a:extLst>
                </p14:cNvPr>
                <p14:cNvContentPartPr/>
                <p14:nvPr/>
              </p14:nvContentPartPr>
              <p14:xfrm>
                <a:off x="4543167" y="4682422"/>
                <a:ext cx="122400" cy="235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330758-256E-83EA-D5FC-C30B523DE05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34527" y="4673422"/>
                  <a:ext cx="140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107A838-4F22-87F2-1A2B-20DF3B514C19}"/>
                    </a:ext>
                  </a:extLst>
                </p14:cNvPr>
                <p14:cNvContentPartPr/>
                <p14:nvPr/>
              </p14:nvContentPartPr>
              <p14:xfrm>
                <a:off x="4901367" y="4766662"/>
                <a:ext cx="171720" cy="12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107A838-4F22-87F2-1A2B-20DF3B514C1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92727" y="4757662"/>
                  <a:ext cx="18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B6EF4CA-D352-EE0B-7711-5753651873C3}"/>
                    </a:ext>
                  </a:extLst>
                </p14:cNvPr>
                <p14:cNvContentPartPr/>
                <p14:nvPr/>
              </p14:nvContentPartPr>
              <p14:xfrm>
                <a:off x="4926927" y="4835062"/>
                <a:ext cx="144360" cy="7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B6EF4CA-D352-EE0B-7711-5753651873C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17927" y="4826422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1401A2F-04ED-2C1F-7B01-9391EB29864F}"/>
                    </a:ext>
                  </a:extLst>
                </p14:cNvPr>
                <p14:cNvContentPartPr/>
                <p14:nvPr/>
              </p14:nvContentPartPr>
              <p14:xfrm>
                <a:off x="5241927" y="4612222"/>
                <a:ext cx="179280" cy="264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1401A2F-04ED-2C1F-7B01-9391EB29864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33287" y="4603222"/>
                  <a:ext cx="196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91DF30E-DF03-C19A-615F-52236B63A69E}"/>
                    </a:ext>
                  </a:extLst>
                </p14:cNvPr>
                <p14:cNvContentPartPr/>
                <p14:nvPr/>
              </p14:nvContentPartPr>
              <p14:xfrm>
                <a:off x="1317567" y="5417182"/>
                <a:ext cx="264240" cy="124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91DF30E-DF03-C19A-615F-52236B63A69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08927" y="5408542"/>
                  <a:ext cx="28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1D54C6-81FD-590D-5CDA-0C57D9573005}"/>
                    </a:ext>
                  </a:extLst>
                </p14:cNvPr>
                <p14:cNvContentPartPr/>
                <p14:nvPr/>
              </p14:nvContentPartPr>
              <p14:xfrm>
                <a:off x="1873407" y="5415022"/>
                <a:ext cx="172440" cy="147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1D54C6-81FD-590D-5CDA-0C57D95730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64767" y="5406022"/>
                  <a:ext cx="19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36A93C4-8FEC-B172-202D-DBA5DD83F13A}"/>
                    </a:ext>
                  </a:extLst>
                </p14:cNvPr>
                <p14:cNvContentPartPr/>
                <p14:nvPr/>
              </p14:nvContentPartPr>
              <p14:xfrm>
                <a:off x="2254647" y="5454982"/>
                <a:ext cx="193680" cy="31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36A93C4-8FEC-B172-202D-DBA5DD83F13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45647" y="5445982"/>
                  <a:ext cx="211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EA4B867-16B4-5D5E-D5B7-74FEF47EB3EF}"/>
                    </a:ext>
                  </a:extLst>
                </p14:cNvPr>
                <p14:cNvContentPartPr/>
                <p14:nvPr/>
              </p14:nvContentPartPr>
              <p14:xfrm>
                <a:off x="2268327" y="5525542"/>
                <a:ext cx="164880" cy="19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EA4B867-16B4-5D5E-D5B7-74FEF47EB3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59687" y="5516542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F4736EE-AD9D-EED6-33B6-3C13C5EF0C66}"/>
                    </a:ext>
                  </a:extLst>
                </p14:cNvPr>
                <p14:cNvContentPartPr/>
                <p14:nvPr/>
              </p14:nvContentPartPr>
              <p14:xfrm>
                <a:off x="2644887" y="5355622"/>
                <a:ext cx="161640" cy="211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F4736EE-AD9D-EED6-33B6-3C13C5EF0C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35887" y="5346622"/>
                  <a:ext cx="179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4AAB54-B653-982E-0166-92F135386994}"/>
                    </a:ext>
                  </a:extLst>
                </p14:cNvPr>
                <p14:cNvContentPartPr/>
                <p14:nvPr/>
              </p14:nvContentPartPr>
              <p14:xfrm>
                <a:off x="2989407" y="5369662"/>
                <a:ext cx="107640" cy="181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4AAB54-B653-982E-0166-92F13538699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80407" y="5361022"/>
                  <a:ext cx="125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BF6F936-785C-29C2-D63C-F69D626CC061}"/>
                    </a:ext>
                  </a:extLst>
                </p14:cNvPr>
                <p14:cNvContentPartPr/>
                <p14:nvPr/>
              </p14:nvContentPartPr>
              <p14:xfrm>
                <a:off x="2896527" y="5297302"/>
                <a:ext cx="118800" cy="103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BF6F936-785C-29C2-D63C-F69D626CC06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87887" y="5288662"/>
                  <a:ext cx="136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E499E89-5CB8-32FF-0D8A-AA5C39D1E486}"/>
                    </a:ext>
                  </a:extLst>
                </p14:cNvPr>
                <p14:cNvContentPartPr/>
                <p14:nvPr/>
              </p14:nvContentPartPr>
              <p14:xfrm>
                <a:off x="3125127" y="5457862"/>
                <a:ext cx="118440" cy="134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E499E89-5CB8-32FF-0D8A-AA5C39D1E48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16487" y="5449222"/>
                  <a:ext cx="136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D4B605C-3AD4-BE6A-66B0-B10F69C79936}"/>
                    </a:ext>
                  </a:extLst>
                </p14:cNvPr>
                <p14:cNvContentPartPr/>
                <p14:nvPr/>
              </p14:nvContentPartPr>
              <p14:xfrm>
                <a:off x="3618327" y="5341582"/>
                <a:ext cx="105480" cy="189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D4B605C-3AD4-BE6A-66B0-B10F69C7993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09327" y="5332942"/>
                  <a:ext cx="123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1EE6926-469C-04E1-319E-B899FC52EC3D}"/>
                    </a:ext>
                  </a:extLst>
                </p14:cNvPr>
                <p14:cNvContentPartPr/>
                <p14:nvPr/>
              </p14:nvContentPartPr>
              <p14:xfrm>
                <a:off x="3597087" y="5323942"/>
                <a:ext cx="526320" cy="168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1EE6926-469C-04E1-319E-B899FC52EC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88087" y="5315302"/>
                  <a:ext cx="543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9F4C4BC-24A1-A343-589A-10BAB3459693}"/>
                    </a:ext>
                  </a:extLst>
                </p14:cNvPr>
                <p14:cNvContentPartPr/>
                <p14:nvPr/>
              </p14:nvContentPartPr>
              <p14:xfrm>
                <a:off x="4122687" y="5381542"/>
                <a:ext cx="183240" cy="117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9F4C4BC-24A1-A343-589A-10BAB345969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14047" y="5372902"/>
                  <a:ext cx="20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6E44E4-AA55-4008-3355-1ADEFCCDB6A8}"/>
                    </a:ext>
                  </a:extLst>
                </p14:cNvPr>
                <p14:cNvContentPartPr/>
                <p14:nvPr/>
              </p14:nvContentPartPr>
              <p14:xfrm>
                <a:off x="4385127" y="5236822"/>
                <a:ext cx="21600" cy="271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6E44E4-AA55-4008-3355-1ADEFCCDB6A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76127" y="5227822"/>
                  <a:ext cx="39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BD3EDB3-DF60-BC14-EDE1-F8B2EFD8D594}"/>
                    </a:ext>
                  </a:extLst>
                </p14:cNvPr>
                <p14:cNvContentPartPr/>
                <p14:nvPr/>
              </p14:nvContentPartPr>
              <p14:xfrm>
                <a:off x="4338687" y="5368582"/>
                <a:ext cx="101520" cy="11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BD3EDB3-DF60-BC14-EDE1-F8B2EFD8D5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29687" y="5359942"/>
                  <a:ext cx="11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C1C89DC-6070-B567-F14F-7973E52D9BE8}"/>
                    </a:ext>
                  </a:extLst>
                </p14:cNvPr>
                <p14:cNvContentPartPr/>
                <p14:nvPr/>
              </p14:nvContentPartPr>
              <p14:xfrm>
                <a:off x="4491687" y="5346622"/>
                <a:ext cx="181440" cy="117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C1C89DC-6070-B567-F14F-7973E52D9BE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83047" y="5337982"/>
                  <a:ext cx="199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C2AF73-8BBD-A59D-3348-5EF1490F0BA8}"/>
                    </a:ext>
                  </a:extLst>
                </p14:cNvPr>
                <p14:cNvContentPartPr/>
                <p14:nvPr/>
              </p14:nvContentPartPr>
              <p14:xfrm>
                <a:off x="4686447" y="5232502"/>
                <a:ext cx="2880" cy="29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C2AF73-8BBD-A59D-3348-5EF1490F0B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77447" y="5223502"/>
                  <a:ext cx="20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53CF54-79F8-A5F2-EC77-1EACE0F5A118}"/>
                    </a:ext>
                  </a:extLst>
                </p14:cNvPr>
                <p14:cNvContentPartPr/>
                <p14:nvPr/>
              </p14:nvContentPartPr>
              <p14:xfrm>
                <a:off x="4721007" y="5178862"/>
                <a:ext cx="246960" cy="428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53CF54-79F8-A5F2-EC77-1EACE0F5A11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12367" y="5169862"/>
                  <a:ext cx="2646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342CFC5-19B8-574D-F744-DDD31C9F5828}"/>
                    </a:ext>
                  </a:extLst>
                </p14:cNvPr>
                <p14:cNvContentPartPr/>
                <p14:nvPr/>
              </p14:nvContentPartPr>
              <p14:xfrm>
                <a:off x="5206287" y="5133142"/>
                <a:ext cx="421200" cy="258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342CFC5-19B8-574D-F744-DDD31C9F58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97647" y="5124142"/>
                  <a:ext cx="438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208998E-880B-9BCC-A455-757206CB0D99}"/>
                    </a:ext>
                  </a:extLst>
                </p14:cNvPr>
                <p14:cNvContentPartPr/>
                <p14:nvPr/>
              </p14:nvContentPartPr>
              <p14:xfrm>
                <a:off x="5459727" y="5125222"/>
                <a:ext cx="11160" cy="9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208998E-880B-9BCC-A455-757206CB0D9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51087" y="5116222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99FB903-3132-226C-7329-ECA5F5C164B7}"/>
                    </a:ext>
                  </a:extLst>
                </p14:cNvPr>
                <p14:cNvContentPartPr/>
                <p14:nvPr/>
              </p14:nvContentPartPr>
              <p14:xfrm>
                <a:off x="5800647" y="5268502"/>
                <a:ext cx="118440" cy="75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99FB903-3132-226C-7329-ECA5F5C164B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92007" y="5259862"/>
                  <a:ext cx="136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E3C8ABB-D929-C183-1525-90ABA14E3E8D}"/>
                    </a:ext>
                  </a:extLst>
                </p14:cNvPr>
                <p14:cNvContentPartPr/>
                <p14:nvPr/>
              </p14:nvContentPartPr>
              <p14:xfrm>
                <a:off x="6010887" y="5275702"/>
                <a:ext cx="63720" cy="11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E3C8ABB-D929-C183-1525-90ABA14E3E8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01887" y="5267062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57B57DE-B568-0C75-1386-929A187916E1}"/>
                    </a:ext>
                  </a:extLst>
                </p14:cNvPr>
                <p14:cNvContentPartPr/>
                <p14:nvPr/>
              </p14:nvContentPartPr>
              <p14:xfrm>
                <a:off x="6217527" y="5157262"/>
                <a:ext cx="123120" cy="188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57B57DE-B568-0C75-1386-929A187916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08887" y="5148622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738DADF-21D1-CA65-0529-B8F80EDD5CE2}"/>
                    </a:ext>
                  </a:extLst>
                </p14:cNvPr>
                <p14:cNvContentPartPr/>
                <p14:nvPr/>
              </p14:nvContentPartPr>
              <p14:xfrm>
                <a:off x="6431367" y="5247982"/>
                <a:ext cx="148320" cy="76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738DADF-21D1-CA65-0529-B8F80EDD5C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22727" y="5238982"/>
                  <a:ext cx="16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7CF372F-AFE4-7997-19B5-7FD55BB72AA3}"/>
                    </a:ext>
                  </a:extLst>
                </p14:cNvPr>
                <p14:cNvContentPartPr/>
                <p14:nvPr/>
              </p14:nvContentPartPr>
              <p14:xfrm>
                <a:off x="6725847" y="5114782"/>
                <a:ext cx="153720" cy="246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7CF372F-AFE4-7997-19B5-7FD55BB72A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17207" y="5105782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4784A61-A909-E4CD-038E-645B04B2B6D9}"/>
                    </a:ext>
                  </a:extLst>
                </p14:cNvPr>
                <p14:cNvContentPartPr/>
                <p14:nvPr/>
              </p14:nvContentPartPr>
              <p14:xfrm>
                <a:off x="6996567" y="5089942"/>
                <a:ext cx="150840" cy="250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4784A61-A909-E4CD-038E-645B04B2B6D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987927" y="5081302"/>
                  <a:ext cx="168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A0E67E-B1EF-9557-ADB6-A390C39B2759}"/>
                    </a:ext>
                  </a:extLst>
                </p14:cNvPr>
                <p14:cNvContentPartPr/>
                <p14:nvPr/>
              </p14:nvContentPartPr>
              <p14:xfrm>
                <a:off x="6969567" y="5193622"/>
                <a:ext cx="165600" cy="37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A0E67E-B1EF-9557-ADB6-A390C39B27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0567" y="5184982"/>
                  <a:ext cx="183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0502D21-F4F7-5848-19C6-0526449DDFF4}"/>
                    </a:ext>
                  </a:extLst>
                </p14:cNvPr>
                <p14:cNvContentPartPr/>
                <p14:nvPr/>
              </p14:nvContentPartPr>
              <p14:xfrm>
                <a:off x="7147407" y="5172022"/>
                <a:ext cx="224640" cy="133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0502D21-F4F7-5848-19C6-0526449DDF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38407" y="5163022"/>
                  <a:ext cx="24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1F77FB5-3A68-6163-C159-396B0E57BC45}"/>
                    </a:ext>
                  </a:extLst>
                </p14:cNvPr>
                <p14:cNvContentPartPr/>
                <p14:nvPr/>
              </p14:nvContentPartPr>
              <p14:xfrm>
                <a:off x="7337847" y="5054302"/>
                <a:ext cx="13320" cy="8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1F77FB5-3A68-6163-C159-396B0E57BC4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29207" y="5045662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272C635-719A-C961-1751-C24C9D133E2A}"/>
                    </a:ext>
                  </a:extLst>
                </p14:cNvPr>
                <p14:cNvContentPartPr/>
                <p14:nvPr/>
              </p14:nvContentPartPr>
              <p14:xfrm>
                <a:off x="7421007" y="5041342"/>
                <a:ext cx="91440" cy="244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272C635-719A-C961-1751-C24C9D133E2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12367" y="5032702"/>
                  <a:ext cx="10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0481508-1604-01FF-43F2-3450B80C3011}"/>
                    </a:ext>
                  </a:extLst>
                </p14:cNvPr>
                <p14:cNvContentPartPr/>
                <p14:nvPr/>
              </p14:nvContentPartPr>
              <p14:xfrm>
                <a:off x="7557087" y="5025142"/>
                <a:ext cx="227160" cy="234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0481508-1604-01FF-43F2-3450B80C301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48447" y="5016142"/>
                  <a:ext cx="244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7F815CF-1FA8-2029-DA81-A0A83FBEB01C}"/>
                    </a:ext>
                  </a:extLst>
                </p14:cNvPr>
                <p14:cNvContentPartPr/>
                <p14:nvPr/>
              </p14:nvContentPartPr>
              <p14:xfrm>
                <a:off x="7665087" y="5052862"/>
                <a:ext cx="10080" cy="12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7F815CF-1FA8-2029-DA81-A0A83FBEB01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656447" y="5044222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2FA3DB4-3FB7-FDBC-8193-4FD49AC8CBF7}"/>
                    </a:ext>
                  </a:extLst>
                </p14:cNvPr>
                <p14:cNvContentPartPr/>
                <p14:nvPr/>
              </p14:nvContentPartPr>
              <p14:xfrm>
                <a:off x="7820607" y="5116942"/>
                <a:ext cx="92160" cy="132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2FA3DB4-3FB7-FDBC-8193-4FD49AC8CBF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11967" y="5107942"/>
                  <a:ext cx="10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4C162E9-7147-2BFC-0883-BCAAE9787624}"/>
                    </a:ext>
                  </a:extLst>
                </p14:cNvPr>
                <p14:cNvContentPartPr/>
                <p14:nvPr/>
              </p14:nvContentPartPr>
              <p14:xfrm>
                <a:off x="7916007" y="5114782"/>
                <a:ext cx="225000" cy="272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4C162E9-7147-2BFC-0883-BCAAE97876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07367" y="5106142"/>
                  <a:ext cx="242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24B3F7D-B9BB-9F78-F6E7-7353DF914D1C}"/>
                    </a:ext>
                  </a:extLst>
                </p14:cNvPr>
                <p14:cNvContentPartPr/>
                <p14:nvPr/>
              </p14:nvContentPartPr>
              <p14:xfrm>
                <a:off x="8160807" y="5131342"/>
                <a:ext cx="83160" cy="100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24B3F7D-B9BB-9F78-F6E7-7353DF914D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51807" y="5122342"/>
                  <a:ext cx="100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CB77FC7-F32F-50DB-FFD4-E56A71FAAAB2}"/>
                    </a:ext>
                  </a:extLst>
                </p14:cNvPr>
                <p14:cNvContentPartPr/>
                <p14:nvPr/>
              </p14:nvContentPartPr>
              <p14:xfrm>
                <a:off x="8281407" y="5023702"/>
                <a:ext cx="146160" cy="198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CB77FC7-F32F-50DB-FFD4-E56A71FAAA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72407" y="5015062"/>
                  <a:ext cx="163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0E96ADD-B531-D9CE-B7CF-6E3DE3CB6AB3}"/>
                    </a:ext>
                  </a:extLst>
                </p14:cNvPr>
                <p14:cNvContentPartPr/>
                <p14:nvPr/>
              </p14:nvContentPartPr>
              <p14:xfrm>
                <a:off x="8412087" y="5084182"/>
                <a:ext cx="165600" cy="114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0E96ADD-B531-D9CE-B7CF-6E3DE3CB6AB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03447" y="5075182"/>
                  <a:ext cx="183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9672538-C73B-DAC9-ACCD-7D3B12AD417A}"/>
                    </a:ext>
                  </a:extLst>
                </p14:cNvPr>
                <p14:cNvContentPartPr/>
                <p14:nvPr/>
              </p14:nvContentPartPr>
              <p14:xfrm>
                <a:off x="640047" y="5864662"/>
                <a:ext cx="135360" cy="155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9672538-C73B-DAC9-ACCD-7D3B12AD417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31047" y="5856022"/>
                  <a:ext cx="153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FB6C42D-1B12-6856-82D1-E09BB9D8E580}"/>
                    </a:ext>
                  </a:extLst>
                </p14:cNvPr>
                <p14:cNvContentPartPr/>
                <p14:nvPr/>
              </p14:nvContentPartPr>
              <p14:xfrm>
                <a:off x="858567" y="5869702"/>
                <a:ext cx="123120" cy="115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FB6C42D-1B12-6856-82D1-E09BB9D8E58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9567" y="5861062"/>
                  <a:ext cx="14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8312E20-347B-9316-D4FD-B4C8FE95E2C7}"/>
                    </a:ext>
                  </a:extLst>
                </p14:cNvPr>
                <p14:cNvContentPartPr/>
                <p14:nvPr/>
              </p14:nvContentPartPr>
              <p14:xfrm>
                <a:off x="1090407" y="5907142"/>
                <a:ext cx="135720" cy="52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8312E20-347B-9316-D4FD-B4C8FE95E2C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1767" y="5898502"/>
                  <a:ext cx="153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08CFC4B-F3BF-5F48-A65E-D31B1600F6D9}"/>
                    </a:ext>
                  </a:extLst>
                </p14:cNvPr>
                <p14:cNvContentPartPr/>
                <p14:nvPr/>
              </p14:nvContentPartPr>
              <p14:xfrm>
                <a:off x="1334487" y="5801662"/>
                <a:ext cx="157680" cy="210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08CFC4B-F3BF-5F48-A65E-D31B1600F6D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25487" y="5793022"/>
                  <a:ext cx="17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D9E0190-8964-555D-31F7-91EF4CD3CEA3}"/>
                    </a:ext>
                  </a:extLst>
                </p14:cNvPr>
                <p14:cNvContentPartPr/>
                <p14:nvPr/>
              </p14:nvContentPartPr>
              <p14:xfrm>
                <a:off x="1573887" y="5956462"/>
                <a:ext cx="7200" cy="130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D9E0190-8964-555D-31F7-91EF4CD3CE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65247" y="5947462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B8B02DE-87A3-7873-2175-BA8562802DB9}"/>
                    </a:ext>
                  </a:extLst>
                </p14:cNvPr>
                <p14:cNvContentPartPr/>
                <p14:nvPr/>
              </p14:nvContentPartPr>
              <p14:xfrm>
                <a:off x="1659207" y="5781502"/>
                <a:ext cx="127440" cy="227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B8B02DE-87A3-7873-2175-BA8562802DB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50567" y="5772862"/>
                  <a:ext cx="145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BB4ECE-82C2-A23A-6730-B6677152CA9D}"/>
                    </a:ext>
                  </a:extLst>
                </p14:cNvPr>
                <p14:cNvContentPartPr/>
                <p14:nvPr/>
              </p14:nvContentPartPr>
              <p14:xfrm>
                <a:off x="1827327" y="5797342"/>
                <a:ext cx="181080" cy="210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BB4ECE-82C2-A23A-6730-B6677152CA9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18327" y="5788342"/>
                  <a:ext cx="198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FF1027A-4699-DEFD-BA19-6A9A898DCC25}"/>
                    </a:ext>
                  </a:extLst>
                </p14:cNvPr>
                <p14:cNvContentPartPr/>
                <p14:nvPr/>
              </p14:nvContentPartPr>
              <p14:xfrm>
                <a:off x="2148807" y="5796622"/>
                <a:ext cx="61920" cy="171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FF1027A-4699-DEFD-BA19-6A9A898DCC2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39807" y="5787982"/>
                  <a:ext cx="79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2D8127-54A8-F42B-E8B5-0177797ACD28}"/>
                    </a:ext>
                  </a:extLst>
                </p14:cNvPr>
                <p14:cNvContentPartPr/>
                <p14:nvPr/>
              </p14:nvContentPartPr>
              <p14:xfrm>
                <a:off x="2333847" y="5803102"/>
                <a:ext cx="99000" cy="187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2D8127-54A8-F42B-E8B5-0177797ACD2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325207" y="5794102"/>
                  <a:ext cx="116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D2EADC7-CCA3-9D74-2757-B2C7BA3D51D8}"/>
                    </a:ext>
                  </a:extLst>
                </p14:cNvPr>
                <p14:cNvContentPartPr/>
                <p14:nvPr/>
              </p14:nvContentPartPr>
              <p14:xfrm>
                <a:off x="2360127" y="5788702"/>
                <a:ext cx="101880" cy="9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D2EADC7-CCA3-9D74-2757-B2C7BA3D51D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51487" y="5779702"/>
                  <a:ext cx="11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635752B-FBBB-2A70-9BE2-02E88EB8E00A}"/>
                    </a:ext>
                  </a:extLst>
                </p14:cNvPr>
                <p14:cNvContentPartPr/>
                <p14:nvPr/>
              </p14:nvContentPartPr>
              <p14:xfrm>
                <a:off x="3857727" y="5769622"/>
                <a:ext cx="99360" cy="7981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635752B-FBBB-2A70-9BE2-02E88EB8E00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48727" y="5760622"/>
                  <a:ext cx="1170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9E16F45-621A-6B74-9836-3AE9587BD3A6}"/>
                    </a:ext>
                  </a:extLst>
                </p14:cNvPr>
                <p14:cNvContentPartPr/>
                <p14:nvPr/>
              </p14:nvContentPartPr>
              <p14:xfrm>
                <a:off x="2757207" y="6385582"/>
                <a:ext cx="3047040" cy="42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9E16F45-621A-6B74-9836-3AE9587BD3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748567" y="6376942"/>
                  <a:ext cx="3064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D4CE476-A637-F9DA-019B-542378D59EEE}"/>
                    </a:ext>
                  </a:extLst>
                </p14:cNvPr>
                <p14:cNvContentPartPr/>
                <p14:nvPr/>
              </p14:nvContentPartPr>
              <p14:xfrm>
                <a:off x="5795607" y="6314302"/>
                <a:ext cx="130680" cy="171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D4CE476-A637-F9DA-019B-542378D59EE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86967" y="6305662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DF30538-E790-95AB-9999-68035FE7E1A0}"/>
                    </a:ext>
                  </a:extLst>
                </p14:cNvPr>
                <p14:cNvContentPartPr/>
                <p14:nvPr/>
              </p14:nvContentPartPr>
              <p14:xfrm>
                <a:off x="3833247" y="5667022"/>
                <a:ext cx="228960" cy="158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DF30538-E790-95AB-9999-68035FE7E1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24607" y="5658022"/>
                  <a:ext cx="246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60C5957-6517-670B-01D6-14BC244AC849}"/>
                    </a:ext>
                  </a:extLst>
                </p14:cNvPr>
                <p14:cNvContentPartPr/>
                <p14:nvPr/>
              </p14:nvContentPartPr>
              <p14:xfrm>
                <a:off x="3376047" y="5617702"/>
                <a:ext cx="109440" cy="1548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60C5957-6517-670B-01D6-14BC244AC84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67407" y="5609062"/>
                  <a:ext cx="12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CC1DEC9-7F76-CB8B-7947-BBADABB86D57}"/>
                    </a:ext>
                  </a:extLst>
                </p14:cNvPr>
                <p14:cNvContentPartPr/>
                <p14:nvPr/>
              </p14:nvContentPartPr>
              <p14:xfrm>
                <a:off x="3352647" y="5673142"/>
                <a:ext cx="136440" cy="19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CC1DEC9-7F76-CB8B-7947-BBADABB86D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343647" y="5664142"/>
                  <a:ext cx="15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F20E1D7-5389-BA04-BCF0-B1A01AA520E3}"/>
                    </a:ext>
                  </a:extLst>
                </p14:cNvPr>
                <p14:cNvContentPartPr/>
                <p14:nvPr/>
              </p14:nvContentPartPr>
              <p14:xfrm>
                <a:off x="3553887" y="5691142"/>
                <a:ext cx="99360" cy="32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F20E1D7-5389-BA04-BCF0-B1A01AA520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44887" y="5682142"/>
                  <a:ext cx="117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806BAF0-0710-B117-F6DC-4B04D0BC5F52}"/>
                    </a:ext>
                  </a:extLst>
                </p14:cNvPr>
                <p14:cNvContentPartPr/>
                <p14:nvPr/>
              </p14:nvContentPartPr>
              <p14:xfrm>
                <a:off x="3678447" y="5609782"/>
                <a:ext cx="126000" cy="141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806BAF0-0710-B117-F6DC-4B04D0BC5F5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669447" y="5601142"/>
                  <a:ext cx="143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170AD74-9B0C-6D43-B4FD-8BAAAB90F58B}"/>
                    </a:ext>
                  </a:extLst>
                </p14:cNvPr>
                <p14:cNvContentPartPr/>
                <p14:nvPr/>
              </p14:nvContentPartPr>
              <p14:xfrm>
                <a:off x="3825687" y="5649382"/>
                <a:ext cx="153000" cy="92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170AD74-9B0C-6D43-B4FD-8BAAAB90F58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817047" y="5640382"/>
                  <a:ext cx="170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13253A8-C2E7-9391-53D0-6D155407D6F6}"/>
                    </a:ext>
                  </a:extLst>
                </p14:cNvPr>
                <p14:cNvContentPartPr/>
                <p14:nvPr/>
              </p14:nvContentPartPr>
              <p14:xfrm>
                <a:off x="4001727" y="5574502"/>
                <a:ext cx="209160" cy="153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13253A8-C2E7-9391-53D0-6D155407D6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93087" y="5565862"/>
                  <a:ext cx="22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12F67BF-73D9-ED8D-5666-32BD972D086E}"/>
                    </a:ext>
                  </a:extLst>
                </p14:cNvPr>
                <p14:cNvContentPartPr/>
                <p14:nvPr/>
              </p14:nvContentPartPr>
              <p14:xfrm>
                <a:off x="4195047" y="5544982"/>
                <a:ext cx="7920" cy="61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12F67BF-73D9-ED8D-5666-32BD972D086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86407" y="5536342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6E35581-4048-27EF-FFAE-40A46758C8FC}"/>
                    </a:ext>
                  </a:extLst>
                </p14:cNvPr>
                <p14:cNvContentPartPr/>
                <p14:nvPr/>
              </p14:nvContentPartPr>
              <p14:xfrm>
                <a:off x="4224207" y="5578462"/>
                <a:ext cx="258480" cy="156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6E35581-4048-27EF-FFAE-40A46758C8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15567" y="5569822"/>
                  <a:ext cx="276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FB1CCF-821B-2DD6-A67F-6CF79A5E98AD}"/>
                    </a:ext>
                  </a:extLst>
                </p14:cNvPr>
                <p14:cNvContentPartPr/>
                <p14:nvPr/>
              </p14:nvContentPartPr>
              <p14:xfrm>
                <a:off x="2606007" y="5812102"/>
                <a:ext cx="2808720" cy="582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FB1CCF-821B-2DD6-A67F-6CF79A5E98A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97007" y="5803462"/>
                  <a:ext cx="28263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BF0FE7B-B1F4-173F-B980-457695140E7A}"/>
                    </a:ext>
                  </a:extLst>
                </p14:cNvPr>
                <p14:cNvContentPartPr/>
                <p14:nvPr/>
              </p14:nvContentPartPr>
              <p14:xfrm>
                <a:off x="4508967" y="6056542"/>
                <a:ext cx="11880" cy="512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BF0FE7B-B1F4-173F-B980-457695140E7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00327" y="6047542"/>
                  <a:ext cx="295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EFC925-B78A-EC5E-08E8-E21950BDB433}"/>
                    </a:ext>
                  </a:extLst>
                </p14:cNvPr>
                <p14:cNvContentPartPr/>
                <p14:nvPr/>
              </p14:nvContentPartPr>
              <p14:xfrm>
                <a:off x="4319607" y="5862862"/>
                <a:ext cx="114840" cy="1306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EFC925-B78A-EC5E-08E8-E21950BDB4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10607" y="5854222"/>
                  <a:ext cx="132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1D403C0-ED9E-30E6-7665-D037A829CDA4}"/>
                    </a:ext>
                  </a:extLst>
                </p14:cNvPr>
                <p14:cNvContentPartPr/>
                <p14:nvPr/>
              </p14:nvContentPartPr>
              <p14:xfrm>
                <a:off x="4471887" y="5805622"/>
                <a:ext cx="87480" cy="137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1D403C0-ED9E-30E6-7665-D037A829CDA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62887" y="5796982"/>
                  <a:ext cx="10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3A3B8AB-8A21-8838-E635-E69887ECDB00}"/>
                    </a:ext>
                  </a:extLst>
                </p14:cNvPr>
                <p14:cNvContentPartPr/>
                <p14:nvPr/>
              </p14:nvContentPartPr>
              <p14:xfrm>
                <a:off x="4622727" y="5761342"/>
                <a:ext cx="90720" cy="75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3A3B8AB-8A21-8838-E635-E69887ECDB0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14087" y="5752342"/>
                  <a:ext cx="10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435148C-AC2D-337E-BA17-FBB8CDA1EAD1}"/>
                    </a:ext>
                  </a:extLst>
                </p14:cNvPr>
                <p14:cNvContentPartPr/>
                <p14:nvPr/>
              </p14:nvContentPartPr>
              <p14:xfrm>
                <a:off x="4730007" y="5661262"/>
                <a:ext cx="104040" cy="142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435148C-AC2D-337E-BA17-FBB8CDA1EA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21367" y="5652622"/>
                  <a:ext cx="12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63FE6A-EEAB-F99F-BD75-E4CA498EF018}"/>
                    </a:ext>
                  </a:extLst>
                </p14:cNvPr>
                <p14:cNvContentPartPr/>
                <p14:nvPr/>
              </p14:nvContentPartPr>
              <p14:xfrm>
                <a:off x="4872567" y="5742622"/>
                <a:ext cx="17280" cy="69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63FE6A-EEAB-F99F-BD75-E4CA498EF01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63927" y="5733982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BCD76B0-5507-D306-D8D7-FB40752F8701}"/>
                    </a:ext>
                  </a:extLst>
                </p14:cNvPr>
                <p14:cNvContentPartPr/>
                <p14:nvPr/>
              </p14:nvContentPartPr>
              <p14:xfrm>
                <a:off x="4949247" y="5569462"/>
                <a:ext cx="125640" cy="176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BCD76B0-5507-D306-D8D7-FB40752F87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40607" y="5560822"/>
                  <a:ext cx="14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A96DDB9-6D05-A72E-04D0-A1E36727210E}"/>
                    </a:ext>
                  </a:extLst>
                </p14:cNvPr>
                <p14:cNvContentPartPr/>
                <p14:nvPr/>
              </p14:nvContentPartPr>
              <p14:xfrm>
                <a:off x="5071647" y="5555062"/>
                <a:ext cx="87120" cy="176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A96DDB9-6D05-A72E-04D0-A1E36727210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62647" y="554642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4E1BF4F-241C-C8DD-85FB-4E8E148558D7}"/>
                    </a:ext>
                  </a:extLst>
                </p14:cNvPr>
                <p14:cNvContentPartPr/>
                <p14:nvPr/>
              </p14:nvContentPartPr>
              <p14:xfrm>
                <a:off x="5224647" y="5517262"/>
                <a:ext cx="74880" cy="1681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4E1BF4F-241C-C8DD-85FB-4E8E148558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15647" y="5508262"/>
                  <a:ext cx="92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C9A7940-A9F0-B659-139F-38DAE7333A90}"/>
                    </a:ext>
                  </a:extLst>
                </p14:cNvPr>
                <p14:cNvContentPartPr/>
                <p14:nvPr/>
              </p14:nvContentPartPr>
              <p14:xfrm>
                <a:off x="5364327" y="5456422"/>
                <a:ext cx="173160" cy="200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C9A7940-A9F0-B659-139F-38DAE7333A9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55687" y="5447422"/>
                  <a:ext cx="19080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382F0FF-9822-3940-21C0-673EF534489C}"/>
                  </a:ext>
                </a:extLst>
              </p14:cNvPr>
              <p14:cNvContentPartPr/>
              <p14:nvPr/>
            </p14:nvContentPartPr>
            <p14:xfrm>
              <a:off x="5039247" y="4404862"/>
              <a:ext cx="574920" cy="64008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382F0FF-9822-3940-21C0-673EF534489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030607" y="4396222"/>
                <a:ext cx="59256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6D92692-687B-A4BB-8DAF-1F230583850E}"/>
                  </a:ext>
                </a:extLst>
              </p14:cNvPr>
              <p14:cNvContentPartPr/>
              <p14:nvPr/>
            </p14:nvContentPartPr>
            <p14:xfrm>
              <a:off x="1103367" y="3258982"/>
              <a:ext cx="1765440" cy="867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6D92692-687B-A4BB-8DAF-1F230583850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94367" y="3249982"/>
                <a:ext cx="1783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42792E1-21C1-C943-A270-61FA2CB8B659}"/>
                  </a:ext>
                </a:extLst>
              </p14:cNvPr>
              <p14:cNvContentPartPr/>
              <p14:nvPr/>
            </p14:nvContentPartPr>
            <p14:xfrm>
              <a:off x="4669887" y="6052222"/>
              <a:ext cx="12240" cy="4734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42792E1-21C1-C943-A270-61FA2CB8B65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661247" y="6043582"/>
                <a:ext cx="298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4F007CD-AE58-47D2-C437-D20861DB0B2E}"/>
                  </a:ext>
                </a:extLst>
              </p14:cNvPr>
              <p14:cNvContentPartPr/>
              <p14:nvPr/>
            </p14:nvContentPartPr>
            <p14:xfrm>
              <a:off x="4780407" y="6097222"/>
              <a:ext cx="126360" cy="698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4F007CD-AE58-47D2-C437-D20861DB0B2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771407" y="6088222"/>
                <a:ext cx="144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2DE0AE7A-DD60-EBF1-ACCC-E675BFD335AB}"/>
                  </a:ext>
                </a:extLst>
              </p14:cNvPr>
              <p14:cNvContentPartPr/>
              <p14:nvPr/>
            </p14:nvContentPartPr>
            <p14:xfrm>
              <a:off x="4707687" y="6081022"/>
              <a:ext cx="178560" cy="1396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2DE0AE7A-DD60-EBF1-ACCC-E675BFD335AB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99047" y="6072382"/>
                <a:ext cx="196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EEDD342F-307E-E8C2-E9A5-905DE4685F73}"/>
                  </a:ext>
                </a:extLst>
              </p14:cNvPr>
              <p14:cNvContentPartPr/>
              <p14:nvPr/>
            </p14:nvContentPartPr>
            <p14:xfrm>
              <a:off x="4992807" y="5974462"/>
              <a:ext cx="20160" cy="1490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EEDD342F-307E-E8C2-E9A5-905DE4685F73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984167" y="5965822"/>
                <a:ext cx="378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BA842A4-F97B-A37F-F478-A30E5D6E93FD}"/>
                  </a:ext>
                </a:extLst>
              </p14:cNvPr>
              <p14:cNvContentPartPr/>
              <p14:nvPr/>
            </p14:nvContentPartPr>
            <p14:xfrm>
              <a:off x="4934127" y="5939902"/>
              <a:ext cx="150120" cy="518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BA842A4-F97B-A37F-F478-A30E5D6E93F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925127" y="5930902"/>
                <a:ext cx="167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389E50DC-0058-E6A1-40EE-F57EB5DD932D}"/>
                  </a:ext>
                </a:extLst>
              </p14:cNvPr>
              <p14:cNvContentPartPr/>
              <p14:nvPr/>
            </p14:nvContentPartPr>
            <p14:xfrm>
              <a:off x="5093607" y="5996422"/>
              <a:ext cx="212760" cy="9756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389E50DC-0058-E6A1-40EE-F57EB5DD932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4607" y="5987782"/>
                <a:ext cx="230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1365F39-1789-150A-D116-68FB5981AD25}"/>
                  </a:ext>
                </a:extLst>
              </p14:cNvPr>
              <p14:cNvContentPartPr/>
              <p14:nvPr/>
            </p14:nvContentPartPr>
            <p14:xfrm>
              <a:off x="5325807" y="5930182"/>
              <a:ext cx="77040" cy="2012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1365F39-1789-150A-D116-68FB5981AD2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16807" y="5921542"/>
                <a:ext cx="94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2FBBC22-CBC3-C445-28CA-AB9306BE86E0}"/>
                  </a:ext>
                </a:extLst>
              </p14:cNvPr>
              <p14:cNvContentPartPr/>
              <p14:nvPr/>
            </p14:nvContentPartPr>
            <p14:xfrm>
              <a:off x="5477727" y="5876902"/>
              <a:ext cx="107640" cy="478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2FBBC22-CBC3-C445-28CA-AB9306BE86E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469087" y="5867902"/>
                <a:ext cx="125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2597FEE2-C8D5-106A-AFF6-4C8A7311FD19}"/>
                  </a:ext>
                </a:extLst>
              </p14:cNvPr>
              <p14:cNvContentPartPr/>
              <p14:nvPr/>
            </p14:nvContentPartPr>
            <p14:xfrm>
              <a:off x="5494287" y="5910382"/>
              <a:ext cx="103680" cy="612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2597FEE2-C8D5-106A-AFF6-4C8A7311FD1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485647" y="5901742"/>
                <a:ext cx="121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370B46F-0CE7-2A8E-1DF7-18DB325E75D2}"/>
                  </a:ext>
                </a:extLst>
              </p14:cNvPr>
              <p14:cNvContentPartPr/>
              <p14:nvPr/>
            </p14:nvContentPartPr>
            <p14:xfrm>
              <a:off x="5638287" y="5758102"/>
              <a:ext cx="140040" cy="2030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370B46F-0CE7-2A8E-1DF7-18DB325E75D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629647" y="5749102"/>
                <a:ext cx="157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51F7548-3D5F-10B3-EFAD-F3FD13A454D7}"/>
                  </a:ext>
                </a:extLst>
              </p14:cNvPr>
              <p14:cNvContentPartPr/>
              <p14:nvPr/>
            </p14:nvContentPartPr>
            <p14:xfrm>
              <a:off x="4826487" y="6068782"/>
              <a:ext cx="614520" cy="5626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51F7548-3D5F-10B3-EFAD-F3FD13A454D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817487" y="6059782"/>
                <a:ext cx="6321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DC06ECDD-C84D-02A7-F0A9-16A2A7B79D5A}"/>
                  </a:ext>
                </a:extLst>
              </p14:cNvPr>
              <p14:cNvContentPartPr/>
              <p14:nvPr/>
            </p14:nvContentPartPr>
            <p14:xfrm>
              <a:off x="2986527" y="5202982"/>
              <a:ext cx="3209040" cy="14068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DC06ECDD-C84D-02A7-F0A9-16A2A7B79D5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977887" y="5193982"/>
                <a:ext cx="3226680" cy="14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BF3E4634-F06A-7512-5A2E-A0A817D46850}"/>
              </a:ext>
            </a:extLst>
          </p:cNvPr>
          <p:cNvGrpSpPr/>
          <p:nvPr/>
        </p:nvGrpSpPr>
        <p:grpSpPr>
          <a:xfrm>
            <a:off x="5994327" y="5281462"/>
            <a:ext cx="2628720" cy="1389960"/>
            <a:chOff x="5994327" y="5281462"/>
            <a:chExt cx="2628720" cy="13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8F5A36E-04F8-7903-D9A7-BC21446F60E9}"/>
                    </a:ext>
                  </a:extLst>
                </p14:cNvPr>
                <p14:cNvContentPartPr/>
                <p14:nvPr/>
              </p14:nvContentPartPr>
              <p14:xfrm>
                <a:off x="7649967" y="5472262"/>
                <a:ext cx="92520" cy="1580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8F5A36E-04F8-7903-D9A7-BC21446F60E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40967" y="5463622"/>
                  <a:ext cx="110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9F4230-5601-3FC2-7229-0FC458FEE768}"/>
                    </a:ext>
                  </a:extLst>
                </p14:cNvPr>
                <p14:cNvContentPartPr/>
                <p14:nvPr/>
              </p14:nvContentPartPr>
              <p14:xfrm>
                <a:off x="7817367" y="5558662"/>
                <a:ext cx="26280" cy="113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9F4230-5601-3FC2-7229-0FC458FEE76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08367" y="5549662"/>
                  <a:ext cx="4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D9801FC-E0DB-33AD-7238-3110576CCA04}"/>
                    </a:ext>
                  </a:extLst>
                </p14:cNvPr>
                <p14:cNvContentPartPr/>
                <p14:nvPr/>
              </p14:nvContentPartPr>
              <p14:xfrm>
                <a:off x="7867047" y="5411782"/>
                <a:ext cx="95760" cy="186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D9801FC-E0DB-33AD-7238-3110576CCA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858407" y="5402782"/>
                  <a:ext cx="11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0177ABC-108F-2504-2FDB-7C0002A8BE80}"/>
                    </a:ext>
                  </a:extLst>
                </p14:cNvPr>
                <p14:cNvContentPartPr/>
                <p14:nvPr/>
              </p14:nvContentPartPr>
              <p14:xfrm>
                <a:off x="7969647" y="5361742"/>
                <a:ext cx="113040" cy="190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0177ABC-108F-2504-2FDB-7C0002A8BE8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961007" y="5352742"/>
                  <a:ext cx="13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3297410-9CF3-7AD7-CBE0-D92ADBCB6402}"/>
                    </a:ext>
                  </a:extLst>
                </p14:cNvPr>
                <p14:cNvContentPartPr/>
                <p14:nvPr/>
              </p14:nvContentPartPr>
              <p14:xfrm>
                <a:off x="8085207" y="5363182"/>
                <a:ext cx="60480" cy="150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3297410-9CF3-7AD7-CBE0-D92ADBCB640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76207" y="5354542"/>
                  <a:ext cx="78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C850-E69D-0F0F-C7E9-AE5C00F32F73}"/>
                    </a:ext>
                  </a:extLst>
                </p14:cNvPr>
                <p14:cNvContentPartPr/>
                <p14:nvPr/>
              </p14:nvContentPartPr>
              <p14:xfrm>
                <a:off x="8169807" y="5328262"/>
                <a:ext cx="93240" cy="1954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C850-E69D-0F0F-C7E9-AE5C00F32F7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60807" y="5319622"/>
                  <a:ext cx="110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2360A02-E7DD-8D75-B381-651C62FF32E4}"/>
                    </a:ext>
                  </a:extLst>
                </p14:cNvPr>
                <p14:cNvContentPartPr/>
                <p14:nvPr/>
              </p14:nvContentPartPr>
              <p14:xfrm>
                <a:off x="8254767" y="5389822"/>
                <a:ext cx="99000" cy="37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2360A02-E7DD-8D75-B381-651C62FF32E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46127" y="5380822"/>
                  <a:ext cx="11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E475991-8DD2-F170-ED0B-E3049B2637EB}"/>
                    </a:ext>
                  </a:extLst>
                </p14:cNvPr>
                <p14:cNvContentPartPr/>
                <p14:nvPr/>
              </p14:nvContentPartPr>
              <p14:xfrm>
                <a:off x="8285367" y="5415022"/>
                <a:ext cx="79920" cy="52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E475991-8DD2-F170-ED0B-E3049B2637E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76367" y="5406382"/>
                  <a:ext cx="97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908EC89-CD8C-732F-45B8-A6BAFEB70292}"/>
                    </a:ext>
                  </a:extLst>
                </p14:cNvPr>
                <p14:cNvContentPartPr/>
                <p14:nvPr/>
              </p14:nvContentPartPr>
              <p14:xfrm>
                <a:off x="8394087" y="5288302"/>
                <a:ext cx="118800" cy="171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908EC89-CD8C-732F-45B8-A6BAFEB7029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85087" y="5279662"/>
                  <a:ext cx="136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3883601-BB15-ACAB-A20A-B02AD5887BC0}"/>
                    </a:ext>
                  </a:extLst>
                </p14:cNvPr>
                <p14:cNvContentPartPr/>
                <p14:nvPr/>
              </p14:nvContentPartPr>
              <p14:xfrm>
                <a:off x="8520807" y="5281462"/>
                <a:ext cx="102240" cy="154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3883601-BB15-ACAB-A20A-B02AD5887BC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12167" y="5272822"/>
                  <a:ext cx="119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1799E44-7F67-104F-8535-99ADDE3E1FCF}"/>
                    </a:ext>
                  </a:extLst>
                </p14:cNvPr>
                <p14:cNvContentPartPr/>
                <p14:nvPr/>
              </p14:nvContentPartPr>
              <p14:xfrm>
                <a:off x="5994327" y="5852782"/>
                <a:ext cx="188280" cy="626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1799E44-7F67-104F-8535-99ADDE3E1FC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85687" y="5843782"/>
                  <a:ext cx="20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37828BD-195B-DD40-03F4-DE3500A04EC6}"/>
                    </a:ext>
                  </a:extLst>
                </p14:cNvPr>
                <p14:cNvContentPartPr/>
                <p14:nvPr/>
              </p14:nvContentPartPr>
              <p14:xfrm>
                <a:off x="6040407" y="5897422"/>
                <a:ext cx="154080" cy="75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37828BD-195B-DD40-03F4-DE3500A04EC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31407" y="5888782"/>
                  <a:ext cx="171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DDE3B03-B03E-405B-38D4-1946A282E310}"/>
                    </a:ext>
                  </a:extLst>
                </p14:cNvPr>
                <p14:cNvContentPartPr/>
                <p14:nvPr/>
              </p14:nvContentPartPr>
              <p14:xfrm>
                <a:off x="6212127" y="5771062"/>
                <a:ext cx="82080" cy="205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DDE3B03-B03E-405B-38D4-1946A282E31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203127" y="5762062"/>
                  <a:ext cx="99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0BFF253-BBF4-8DC4-A209-8FD668A647BE}"/>
                    </a:ext>
                  </a:extLst>
                </p14:cNvPr>
                <p14:cNvContentPartPr/>
                <p14:nvPr/>
              </p14:nvContentPartPr>
              <p14:xfrm>
                <a:off x="6593367" y="5704462"/>
                <a:ext cx="30960" cy="162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0BFF253-BBF4-8DC4-A209-8FD668A647B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84727" y="5695822"/>
                  <a:ext cx="4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371EC6-73A7-B5FE-89DB-D6EB98C9F340}"/>
                    </a:ext>
                  </a:extLst>
                </p14:cNvPr>
                <p14:cNvContentPartPr/>
                <p14:nvPr/>
              </p14:nvContentPartPr>
              <p14:xfrm>
                <a:off x="6487167" y="5662702"/>
                <a:ext cx="161280" cy="52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371EC6-73A7-B5FE-89DB-D6EB98C9F34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478167" y="5654062"/>
                  <a:ext cx="17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6E2AC00-8D2D-3556-FDC9-F1789A88489F}"/>
                    </a:ext>
                  </a:extLst>
                </p14:cNvPr>
                <p14:cNvContentPartPr/>
                <p14:nvPr/>
              </p14:nvContentPartPr>
              <p14:xfrm>
                <a:off x="6704967" y="5791942"/>
                <a:ext cx="60120" cy="61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6E2AC00-8D2D-3556-FDC9-F1789A88489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95967" y="5783302"/>
                  <a:ext cx="77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0BA50D9-B496-6C49-E99D-BFE14244F334}"/>
                    </a:ext>
                  </a:extLst>
                </p14:cNvPr>
                <p14:cNvContentPartPr/>
                <p14:nvPr/>
              </p14:nvContentPartPr>
              <p14:xfrm>
                <a:off x="6796767" y="5751262"/>
                <a:ext cx="167400" cy="2052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0BA50D9-B496-6C49-E99D-BFE14244F3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87767" y="5742622"/>
                  <a:ext cx="185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3437021-88E7-A2E9-1671-C88072B1DF98}"/>
                    </a:ext>
                  </a:extLst>
                </p14:cNvPr>
                <p14:cNvContentPartPr/>
                <p14:nvPr/>
              </p14:nvContentPartPr>
              <p14:xfrm>
                <a:off x="7031127" y="5666302"/>
                <a:ext cx="83520" cy="11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3437021-88E7-A2E9-1671-C88072B1DF9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22127" y="5657662"/>
                  <a:ext cx="101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0697D29-745C-440F-FF54-2A98222041D2}"/>
                    </a:ext>
                  </a:extLst>
                </p14:cNvPr>
                <p14:cNvContentPartPr/>
                <p14:nvPr/>
              </p14:nvContentPartPr>
              <p14:xfrm>
                <a:off x="7019607" y="5713462"/>
                <a:ext cx="131040" cy="44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0697D29-745C-440F-FF54-2A98222041D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10607" y="5704462"/>
                  <a:ext cx="14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A9A00E5-F2E4-1684-3BF3-02B41517D688}"/>
                    </a:ext>
                  </a:extLst>
                </p14:cNvPr>
                <p14:cNvContentPartPr/>
                <p14:nvPr/>
              </p14:nvContentPartPr>
              <p14:xfrm>
                <a:off x="7191687" y="5575222"/>
                <a:ext cx="134640" cy="195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A9A00E5-F2E4-1684-3BF3-02B41517D68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82687" y="5566222"/>
                  <a:ext cx="152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7FD3B54-CB6C-253C-3BD4-2A8B0608FEBA}"/>
                    </a:ext>
                  </a:extLst>
                </p14:cNvPr>
                <p14:cNvContentPartPr/>
                <p14:nvPr/>
              </p14:nvContentPartPr>
              <p14:xfrm>
                <a:off x="7384647" y="5590342"/>
                <a:ext cx="192960" cy="1638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7FD3B54-CB6C-253C-3BD4-2A8B0608FEB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76007" y="5581702"/>
                  <a:ext cx="210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DBE427-DE82-A2FE-D432-209AFC339696}"/>
                    </a:ext>
                  </a:extLst>
                </p14:cNvPr>
                <p14:cNvContentPartPr/>
                <p14:nvPr/>
              </p14:nvContentPartPr>
              <p14:xfrm>
                <a:off x="6445407" y="6262102"/>
                <a:ext cx="169920" cy="388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DBE427-DE82-A2FE-D432-209AFC33969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36407" y="6253462"/>
                  <a:ext cx="187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773ED0F-F09F-484C-2A2C-3795A54BF65C}"/>
                    </a:ext>
                  </a:extLst>
                </p14:cNvPr>
                <p14:cNvContentPartPr/>
                <p14:nvPr/>
              </p14:nvContentPartPr>
              <p14:xfrm>
                <a:off x="6487167" y="6317542"/>
                <a:ext cx="122040" cy="42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773ED0F-F09F-484C-2A2C-3795A54BF65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78167" y="6308542"/>
                  <a:ext cx="139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47106F-7C6C-5CA1-4C3E-8FCA0D055BB9}"/>
                    </a:ext>
                  </a:extLst>
                </p14:cNvPr>
                <p14:cNvContentPartPr/>
                <p14:nvPr/>
              </p14:nvContentPartPr>
              <p14:xfrm>
                <a:off x="6695607" y="6181822"/>
                <a:ext cx="50040" cy="152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47106F-7C6C-5CA1-4C3E-8FCA0D055BB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686607" y="6172822"/>
                  <a:ext cx="67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9E4EFD9-7243-B33D-E145-4346638C67C8}"/>
                    </a:ext>
                  </a:extLst>
                </p14:cNvPr>
                <p14:cNvContentPartPr/>
                <p14:nvPr/>
              </p14:nvContentPartPr>
              <p14:xfrm>
                <a:off x="6931767" y="6028822"/>
                <a:ext cx="139680" cy="207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9E4EFD9-7243-B33D-E145-4346638C67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923127" y="6019822"/>
                  <a:ext cx="157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A8C5A35-A15D-53A8-FCE3-D2515D7D67D7}"/>
                    </a:ext>
                  </a:extLst>
                </p14:cNvPr>
                <p14:cNvContentPartPr/>
                <p14:nvPr/>
              </p14:nvContentPartPr>
              <p14:xfrm>
                <a:off x="6964527" y="6141502"/>
                <a:ext cx="210960" cy="92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A8C5A35-A15D-53A8-FCE3-D2515D7D67D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55527" y="6132862"/>
                  <a:ext cx="22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5B4A5BB-5330-4073-7627-AF0FF489601A}"/>
                    </a:ext>
                  </a:extLst>
                </p14:cNvPr>
                <p14:cNvContentPartPr/>
                <p14:nvPr/>
              </p14:nvContentPartPr>
              <p14:xfrm>
                <a:off x="7305447" y="5887342"/>
                <a:ext cx="381600" cy="225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5B4A5BB-5330-4073-7627-AF0FF489601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96807" y="5878342"/>
                  <a:ext cx="39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AA489EC-14DD-5D79-AE5E-11BC6947AFDF}"/>
                    </a:ext>
                  </a:extLst>
                </p14:cNvPr>
                <p14:cNvContentPartPr/>
                <p14:nvPr/>
              </p14:nvContentPartPr>
              <p14:xfrm>
                <a:off x="7630887" y="5818942"/>
                <a:ext cx="50040" cy="205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AA489EC-14DD-5D79-AE5E-11BC6947AFD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22247" y="5810302"/>
                  <a:ext cx="6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26DC504-4864-5831-D041-BD5E181B8515}"/>
                    </a:ext>
                  </a:extLst>
                </p14:cNvPr>
                <p14:cNvContentPartPr/>
                <p14:nvPr/>
              </p14:nvContentPartPr>
              <p14:xfrm>
                <a:off x="7752927" y="5764942"/>
                <a:ext cx="102600" cy="1612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26DC504-4864-5831-D041-BD5E181B851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743927" y="5756302"/>
                  <a:ext cx="120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5A575AF-4201-1ECA-1D2A-EC71EF162BA4}"/>
                    </a:ext>
                  </a:extLst>
                </p14:cNvPr>
                <p14:cNvContentPartPr/>
                <p14:nvPr/>
              </p14:nvContentPartPr>
              <p14:xfrm>
                <a:off x="7140207" y="6398542"/>
                <a:ext cx="81720" cy="1479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5A575AF-4201-1ECA-1D2A-EC71EF162B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31567" y="6389902"/>
                  <a:ext cx="99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240FF64-D073-06E3-54EF-2FA05BA8E437}"/>
                    </a:ext>
                  </a:extLst>
                </p14:cNvPr>
                <p14:cNvContentPartPr/>
                <p14:nvPr/>
              </p14:nvContentPartPr>
              <p14:xfrm>
                <a:off x="7279167" y="6266782"/>
                <a:ext cx="108720" cy="2070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240FF64-D073-06E3-54EF-2FA05BA8E43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270167" y="6258142"/>
                  <a:ext cx="12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B077C4B-12F8-D4D1-574F-FE638094F206}"/>
                    </a:ext>
                  </a:extLst>
                </p14:cNvPr>
                <p14:cNvContentPartPr/>
                <p14:nvPr/>
              </p14:nvContentPartPr>
              <p14:xfrm>
                <a:off x="7420647" y="6276142"/>
                <a:ext cx="181440" cy="289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B077C4B-12F8-D4D1-574F-FE638094F20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412007" y="6267502"/>
                  <a:ext cx="199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F11251C-E703-AB5B-842D-CC1801C6328F}"/>
                    </a:ext>
                  </a:extLst>
                </p14:cNvPr>
                <p14:cNvContentPartPr/>
                <p14:nvPr/>
              </p14:nvContentPartPr>
              <p14:xfrm>
                <a:off x="7625847" y="6163822"/>
                <a:ext cx="78120" cy="176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F11251C-E703-AB5B-842D-CC1801C6328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617207" y="6154822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14B282F-A3B6-2E83-A752-D2495F6ED311}"/>
                    </a:ext>
                  </a:extLst>
                </p14:cNvPr>
                <p14:cNvContentPartPr/>
                <p14:nvPr/>
              </p14:nvContentPartPr>
              <p14:xfrm>
                <a:off x="7698927" y="6170302"/>
                <a:ext cx="89280" cy="125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14B282F-A3B6-2E83-A752-D2495F6ED31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90287" y="6161302"/>
                  <a:ext cx="106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92A8CBA-9DA5-5CD6-83A6-555EF004EDEF}"/>
                    </a:ext>
                  </a:extLst>
                </p14:cNvPr>
                <p14:cNvContentPartPr/>
                <p14:nvPr/>
              </p14:nvContentPartPr>
              <p14:xfrm>
                <a:off x="7798287" y="6011902"/>
                <a:ext cx="313920" cy="222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92A8CBA-9DA5-5CD6-83A6-555EF004EDE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789287" y="6003262"/>
                  <a:ext cx="331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E49CEDD-E282-4881-D5B7-E65D5AF1D6A8}"/>
                    </a:ext>
                  </a:extLst>
                </p14:cNvPr>
                <p14:cNvContentPartPr/>
                <p14:nvPr/>
              </p14:nvContentPartPr>
              <p14:xfrm>
                <a:off x="7166127" y="6242302"/>
                <a:ext cx="1029960" cy="429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E49CEDD-E282-4881-D5B7-E65D5AF1D6A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157487" y="6233302"/>
                  <a:ext cx="1047600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F96E9DB3-E7B5-1668-A612-7329323D482A}"/>
                  </a:ext>
                </a:extLst>
              </p14:cNvPr>
              <p14:cNvContentPartPr/>
              <p14:nvPr/>
            </p14:nvContentPartPr>
            <p14:xfrm>
              <a:off x="830127" y="2774062"/>
              <a:ext cx="1330200" cy="6724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F96E9DB3-E7B5-1668-A612-7329323D482A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821127" y="2765422"/>
                <a:ext cx="134784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3A2A26E-824E-73C4-7A14-4170DA1137F1}"/>
                  </a:ext>
                </a:extLst>
              </p14:cNvPr>
              <p14:cNvContentPartPr/>
              <p14:nvPr/>
            </p14:nvContentPartPr>
            <p14:xfrm>
              <a:off x="4170207" y="2617462"/>
              <a:ext cx="3047760" cy="1303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3A2A26E-824E-73C4-7A14-4170DA1137F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161207" y="2608822"/>
                <a:ext cx="3065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FDE1D976-08EE-F6B7-AF60-60522947EF67}"/>
                  </a:ext>
                </a:extLst>
              </p14:cNvPr>
              <p14:cNvContentPartPr/>
              <p14:nvPr/>
            </p14:nvContentPartPr>
            <p14:xfrm>
              <a:off x="279327" y="2212822"/>
              <a:ext cx="1431720" cy="81180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FDE1D976-08EE-F6B7-AF60-60522947EF67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0687" y="2203822"/>
                <a:ext cx="144936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5AE897DB-17DD-1B77-05E8-45C92EDD333D}"/>
                  </a:ext>
                </a:extLst>
              </p14:cNvPr>
              <p14:cNvContentPartPr/>
              <p14:nvPr/>
            </p14:nvContentPartPr>
            <p14:xfrm>
              <a:off x="1453287" y="2279422"/>
              <a:ext cx="794520" cy="5378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5AE897DB-17DD-1B77-05E8-45C92EDD333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44287" y="2270782"/>
                <a:ext cx="812160" cy="5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30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7785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441" cy="475753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6" y="491089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67" y="4897630"/>
            <a:ext cx="3060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0F837933-8977-4DC8-897E-B6478D23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39" y="0"/>
            <a:ext cx="3693347" cy="62318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48C6422-2969-4CCA-82A2-7834FFFF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" y="0"/>
            <a:ext cx="2550917" cy="316139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D95A8F5-5828-D0F2-CCBD-76430BFFFD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6948C35-C305-CAC5-0D9E-295A842E7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602" y="118239"/>
            <a:ext cx="5212849" cy="1212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3A3F88F-7F03-CD07-BA75-E2087E58AE9C}"/>
                  </a:ext>
                </a:extLst>
              </p14:cNvPr>
              <p14:cNvContentPartPr/>
              <p14:nvPr/>
            </p14:nvContentPartPr>
            <p14:xfrm>
              <a:off x="11684815" y="1316422"/>
              <a:ext cx="13680" cy="24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3A3F88F-7F03-CD07-BA75-E2087E58AE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5815" y="1307422"/>
                <a:ext cx="313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32E6AA4-537C-3B6E-BF21-DFBE91258758}"/>
              </a:ext>
            </a:extLst>
          </p:cNvPr>
          <p:cNvGrpSpPr/>
          <p:nvPr/>
        </p:nvGrpSpPr>
        <p:grpSpPr>
          <a:xfrm>
            <a:off x="8991655" y="1156942"/>
            <a:ext cx="1071000" cy="30600"/>
            <a:chOff x="8991655" y="1156942"/>
            <a:chExt cx="1071000" cy="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0A7CAF-5DC0-4A54-FBB0-289E85FB0317}"/>
                    </a:ext>
                  </a:extLst>
                </p14:cNvPr>
                <p14:cNvContentPartPr/>
                <p14:nvPr/>
              </p14:nvContentPartPr>
              <p14:xfrm>
                <a:off x="8991655" y="1156942"/>
                <a:ext cx="318960" cy="16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0A7CAF-5DC0-4A54-FBB0-289E85FB03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82655" y="1147942"/>
                  <a:ext cx="336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B04A19-F2BB-1822-3230-D668E59B823D}"/>
                    </a:ext>
                  </a:extLst>
                </p14:cNvPr>
                <p14:cNvContentPartPr/>
                <p14:nvPr/>
              </p14:nvContentPartPr>
              <p14:xfrm>
                <a:off x="9542095" y="1166302"/>
                <a:ext cx="520560" cy="21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B04A19-F2BB-1822-3230-D668E59B82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33455" y="1157662"/>
                  <a:ext cx="538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16C9A4A0-57EF-B1CF-0D91-DE196C234660}"/>
              </a:ext>
            </a:extLst>
          </p:cNvPr>
          <p:cNvGrpSpPr/>
          <p:nvPr/>
        </p:nvGrpSpPr>
        <p:grpSpPr>
          <a:xfrm>
            <a:off x="10348495" y="1373662"/>
            <a:ext cx="746280" cy="28800"/>
            <a:chOff x="10348495" y="1373662"/>
            <a:chExt cx="74628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0AA5CF9-B664-BEE1-8B3C-BA2BE6E5C54A}"/>
                    </a:ext>
                  </a:extLst>
                </p14:cNvPr>
                <p14:cNvContentPartPr/>
                <p14:nvPr/>
              </p14:nvContentPartPr>
              <p14:xfrm>
                <a:off x="10348495" y="1373662"/>
                <a:ext cx="255240" cy="21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0AA5CF9-B664-BEE1-8B3C-BA2BE6E5C5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39495" y="1364662"/>
                  <a:ext cx="272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F7AAADC-FE00-8C1A-DB8E-2CCB1B9D0178}"/>
                    </a:ext>
                  </a:extLst>
                </p14:cNvPr>
                <p14:cNvContentPartPr/>
                <p14:nvPr/>
              </p14:nvContentPartPr>
              <p14:xfrm>
                <a:off x="10817575" y="1373662"/>
                <a:ext cx="277200" cy="28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F7AAADC-FE00-8C1A-DB8E-2CCB1B9D01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8935" y="1364662"/>
                  <a:ext cx="2948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955FC98-1902-FC6F-D342-FCC1C6EB8488}"/>
                  </a:ext>
                </a:extLst>
              </p14:cNvPr>
              <p14:cNvContentPartPr/>
              <p14:nvPr/>
            </p14:nvContentPartPr>
            <p14:xfrm>
              <a:off x="3003055" y="720262"/>
              <a:ext cx="135000" cy="95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955FC98-1902-FC6F-D342-FCC1C6EB84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4055" y="711622"/>
                <a:ext cx="152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36380C9-EEA6-C247-9DD9-690364EF0034}"/>
                  </a:ext>
                </a:extLst>
              </p14:cNvPr>
              <p14:cNvContentPartPr/>
              <p14:nvPr/>
            </p14:nvContentPartPr>
            <p14:xfrm>
              <a:off x="3187375" y="671302"/>
              <a:ext cx="77400" cy="212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36380C9-EEA6-C247-9DD9-690364EF003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8735" y="662662"/>
                <a:ext cx="95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C101F04-7458-400C-64A3-0E244FE70E2F}"/>
                  </a:ext>
                </a:extLst>
              </p14:cNvPr>
              <p14:cNvContentPartPr/>
              <p14:nvPr/>
            </p14:nvContentPartPr>
            <p14:xfrm>
              <a:off x="3522535" y="749782"/>
              <a:ext cx="63720" cy="141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C101F04-7458-400C-64A3-0E244FE70E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3535" y="740782"/>
                <a:ext cx="81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11BF57F-5E9A-1E8A-1C70-EB815343CEA8}"/>
                  </a:ext>
                </a:extLst>
              </p14:cNvPr>
              <p14:cNvContentPartPr/>
              <p14:nvPr/>
            </p14:nvContentPartPr>
            <p14:xfrm>
              <a:off x="3509575" y="765262"/>
              <a:ext cx="105120" cy="96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11BF57F-5E9A-1E8A-1C70-EB815343CE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0575" y="756262"/>
                <a:ext cx="122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2C22481-81DD-DEAC-3BDA-754564D25BEF}"/>
                  </a:ext>
                </a:extLst>
              </p14:cNvPr>
              <p14:cNvContentPartPr/>
              <p14:nvPr/>
            </p14:nvContentPartPr>
            <p14:xfrm>
              <a:off x="3518935" y="709102"/>
              <a:ext cx="114480" cy="7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2C22481-81DD-DEAC-3BDA-754564D25B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09935" y="700102"/>
                <a:ext cx="132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5D4D263-AEF1-BF7A-1BF9-FFC876ADD9C2}"/>
                  </a:ext>
                </a:extLst>
              </p14:cNvPr>
              <p14:cNvContentPartPr/>
              <p14:nvPr/>
            </p14:nvContentPartPr>
            <p14:xfrm>
              <a:off x="3830335" y="750862"/>
              <a:ext cx="135000" cy="61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5D4D263-AEF1-BF7A-1BF9-FFC876ADD9C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21695" y="741862"/>
                <a:ext cx="152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C6C60A8-55EF-D8E5-B444-89C10D1C9610}"/>
                  </a:ext>
                </a:extLst>
              </p14:cNvPr>
              <p14:cNvContentPartPr/>
              <p14:nvPr/>
            </p14:nvContentPartPr>
            <p14:xfrm>
              <a:off x="3864535" y="635662"/>
              <a:ext cx="415080" cy="1670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C6C60A8-55EF-D8E5-B444-89C10D1C961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5535" y="627022"/>
                <a:ext cx="432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48CD9E7-7AA6-851F-8BAB-776FD04EEA5C}"/>
                  </a:ext>
                </a:extLst>
              </p14:cNvPr>
              <p14:cNvContentPartPr/>
              <p14:nvPr/>
            </p14:nvContentPartPr>
            <p14:xfrm>
              <a:off x="4114375" y="672382"/>
              <a:ext cx="168120" cy="1292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48CD9E7-7AA6-851F-8BAB-776FD04EEA5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5375" y="663382"/>
                <a:ext cx="185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F892B57-7E3C-45DA-BFF9-6FB5F76BB902}"/>
                  </a:ext>
                </a:extLst>
              </p14:cNvPr>
              <p14:cNvContentPartPr/>
              <p14:nvPr/>
            </p14:nvContentPartPr>
            <p14:xfrm>
              <a:off x="4072975" y="887662"/>
              <a:ext cx="17280" cy="99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F892B57-7E3C-45DA-BFF9-6FB5F76BB9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63975" y="878662"/>
                <a:ext cx="34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481CF90-8287-F797-67F1-FCA93E2A14E9}"/>
                  </a:ext>
                </a:extLst>
              </p14:cNvPr>
              <p14:cNvContentPartPr/>
              <p14:nvPr/>
            </p14:nvContentPartPr>
            <p14:xfrm>
              <a:off x="4165855" y="945982"/>
              <a:ext cx="77400" cy="32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481CF90-8287-F797-67F1-FCA93E2A14E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56855" y="936982"/>
                <a:ext cx="95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09E6D8ED-461B-B892-3DB1-D22765687C62}"/>
                  </a:ext>
                </a:extLst>
              </p14:cNvPr>
              <p14:cNvContentPartPr/>
              <p14:nvPr/>
            </p14:nvContentPartPr>
            <p14:xfrm>
              <a:off x="4281415" y="887302"/>
              <a:ext cx="96840" cy="874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09E6D8ED-461B-B892-3DB1-D22765687C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72415" y="878302"/>
                <a:ext cx="114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27592B9-64F2-7365-D918-2D15572CA0F1}"/>
                  </a:ext>
                </a:extLst>
              </p14:cNvPr>
              <p14:cNvContentPartPr/>
              <p14:nvPr/>
            </p14:nvContentPartPr>
            <p14:xfrm>
              <a:off x="4172695" y="524782"/>
              <a:ext cx="103680" cy="709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27592B9-64F2-7365-D918-2D15572CA0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63695" y="516142"/>
                <a:ext cx="121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6E192A8-2FFE-22A7-DC78-325FAC9A455B}"/>
                  </a:ext>
                </a:extLst>
              </p14:cNvPr>
              <p14:cNvContentPartPr/>
              <p14:nvPr/>
            </p14:nvContentPartPr>
            <p14:xfrm>
              <a:off x="4452055" y="716662"/>
              <a:ext cx="76680" cy="792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6E192A8-2FFE-22A7-DC78-325FAC9A45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43415" y="708022"/>
                <a:ext cx="94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FAFB71B-07F5-B134-DDC6-0DFB0EF1F139}"/>
                  </a:ext>
                </a:extLst>
              </p14:cNvPr>
              <p14:cNvContentPartPr/>
              <p14:nvPr/>
            </p14:nvContentPartPr>
            <p14:xfrm>
              <a:off x="4458535" y="737902"/>
              <a:ext cx="144720" cy="1047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FAFB71B-07F5-B134-DDC6-0DFB0EF1F1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49535" y="728902"/>
                <a:ext cx="162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00451DA-4206-E05B-40D5-C5033B1EA1DC}"/>
                  </a:ext>
                </a:extLst>
              </p14:cNvPr>
              <p14:cNvContentPartPr/>
              <p14:nvPr/>
            </p14:nvContentPartPr>
            <p14:xfrm>
              <a:off x="4599295" y="702262"/>
              <a:ext cx="11160" cy="133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00451DA-4206-E05B-40D5-C5033B1EA1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90295" y="693622"/>
                <a:ext cx="2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1893543-6508-A010-4199-71E39B2D3B8A}"/>
                  </a:ext>
                </a:extLst>
              </p14:cNvPr>
              <p14:cNvContentPartPr/>
              <p14:nvPr/>
            </p14:nvContentPartPr>
            <p14:xfrm>
              <a:off x="3549175" y="1199422"/>
              <a:ext cx="92520" cy="1656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1893543-6508-A010-4199-71E39B2D3B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40535" y="1190422"/>
                <a:ext cx="110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1AF4AD4-20DC-0121-5AEB-97BA24CD9A74}"/>
                  </a:ext>
                </a:extLst>
              </p14:cNvPr>
              <p14:cNvContentPartPr/>
              <p14:nvPr/>
            </p14:nvContentPartPr>
            <p14:xfrm>
              <a:off x="3494095" y="1129222"/>
              <a:ext cx="147240" cy="128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1AF4AD4-20DC-0121-5AEB-97BA24CD9A7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85095" y="1120222"/>
                <a:ext cx="164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0A2AB77-7DB3-A8C1-4354-C078A2DF4628}"/>
                  </a:ext>
                </a:extLst>
              </p14:cNvPr>
              <p14:cNvContentPartPr/>
              <p14:nvPr/>
            </p14:nvContentPartPr>
            <p14:xfrm>
              <a:off x="3678775" y="1070182"/>
              <a:ext cx="109080" cy="1065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0A2AB77-7DB3-A8C1-4354-C078A2DF4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69775" y="1061542"/>
                <a:ext cx="126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76FB46C-09E6-6E3E-09B4-8416E395F7CF}"/>
                  </a:ext>
                </a:extLst>
              </p14:cNvPr>
              <p14:cNvContentPartPr/>
              <p14:nvPr/>
            </p14:nvContentPartPr>
            <p14:xfrm>
              <a:off x="3906655" y="1262782"/>
              <a:ext cx="95760" cy="90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76FB46C-09E6-6E3E-09B4-8416E395F7C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98015" y="1253782"/>
                <a:ext cx="113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F4FC327-8B3B-AFF8-0795-50DE450C8FC0}"/>
                  </a:ext>
                </a:extLst>
              </p14:cNvPr>
              <p14:cNvContentPartPr/>
              <p14:nvPr/>
            </p14:nvContentPartPr>
            <p14:xfrm>
              <a:off x="3896935" y="1335502"/>
              <a:ext cx="128160" cy="162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F4FC327-8B3B-AFF8-0795-50DE450C8FC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88295" y="1326502"/>
                <a:ext cx="145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19CA2B5-9F44-0D86-BAE1-6F5F1F5240F6}"/>
                  </a:ext>
                </a:extLst>
              </p14:cNvPr>
              <p14:cNvContentPartPr/>
              <p14:nvPr/>
            </p14:nvContentPartPr>
            <p14:xfrm>
              <a:off x="4224535" y="1098982"/>
              <a:ext cx="160200" cy="117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19CA2B5-9F44-0D86-BAE1-6F5F1F5240F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15895" y="1089982"/>
                <a:ext cx="177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7549B48-9696-44CF-1FA1-7307B3058F7A}"/>
                  </a:ext>
                </a:extLst>
              </p14:cNvPr>
              <p14:cNvContentPartPr/>
              <p14:nvPr/>
            </p14:nvContentPartPr>
            <p14:xfrm>
              <a:off x="4198255" y="1233262"/>
              <a:ext cx="289800" cy="302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7549B48-9696-44CF-1FA1-7307B3058F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89615" y="1224262"/>
                <a:ext cx="30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1866B9D-B934-AE9F-DB1E-65ED51897114}"/>
                  </a:ext>
                </a:extLst>
              </p14:cNvPr>
              <p14:cNvContentPartPr/>
              <p14:nvPr/>
            </p14:nvContentPartPr>
            <p14:xfrm>
              <a:off x="4132735" y="1398862"/>
              <a:ext cx="117000" cy="68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1866B9D-B934-AE9F-DB1E-65ED5189711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24095" y="1389862"/>
                <a:ext cx="134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72ED937-17EF-7BD0-D61C-E22AA3493563}"/>
                  </a:ext>
                </a:extLst>
              </p14:cNvPr>
              <p14:cNvContentPartPr/>
              <p14:nvPr/>
            </p14:nvContentPartPr>
            <p14:xfrm>
              <a:off x="4286095" y="1418302"/>
              <a:ext cx="95760" cy="86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72ED937-17EF-7BD0-D61C-E22AA349356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7095" y="1409662"/>
                <a:ext cx="113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59A7564-5352-8A7F-94DA-B02AC049F914}"/>
                  </a:ext>
                </a:extLst>
              </p14:cNvPr>
              <p14:cNvContentPartPr/>
              <p14:nvPr/>
            </p14:nvContentPartPr>
            <p14:xfrm>
              <a:off x="4469335" y="1382302"/>
              <a:ext cx="84960" cy="572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59A7564-5352-8A7F-94DA-B02AC049F9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60695" y="1373662"/>
                <a:ext cx="102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A1FC467-B75D-3D34-2D40-821D4F0D15F3}"/>
                  </a:ext>
                </a:extLst>
              </p14:cNvPr>
              <p14:cNvContentPartPr/>
              <p14:nvPr/>
            </p14:nvContentPartPr>
            <p14:xfrm>
              <a:off x="4731415" y="1141822"/>
              <a:ext cx="178200" cy="273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A1FC467-B75D-3D34-2D40-821D4F0D15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22415" y="1133182"/>
                <a:ext cx="195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C4429D88-44BB-9137-8F24-AFA49CBC52F3}"/>
                  </a:ext>
                </a:extLst>
              </p14:cNvPr>
              <p14:cNvContentPartPr/>
              <p14:nvPr/>
            </p14:nvContentPartPr>
            <p14:xfrm>
              <a:off x="4738255" y="1158022"/>
              <a:ext cx="164880" cy="1620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C4429D88-44BB-9137-8F24-AFA49CBC52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29255" y="1149022"/>
                <a:ext cx="182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A07041C-D4E8-5779-582C-3AA9EE36BAE1}"/>
                  </a:ext>
                </a:extLst>
              </p14:cNvPr>
              <p14:cNvContentPartPr/>
              <p14:nvPr/>
            </p14:nvContentPartPr>
            <p14:xfrm>
              <a:off x="5017615" y="1184662"/>
              <a:ext cx="120600" cy="133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A07041C-D4E8-5779-582C-3AA9EE36BAE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08975" y="1176022"/>
                <a:ext cx="138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DC8DE44-A55E-E7C8-B7D1-A04E1B6BB95A}"/>
                  </a:ext>
                </a:extLst>
              </p14:cNvPr>
              <p14:cNvContentPartPr/>
              <p14:nvPr/>
            </p14:nvContentPartPr>
            <p14:xfrm>
              <a:off x="5037775" y="1208782"/>
              <a:ext cx="145800" cy="1328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DC8DE44-A55E-E7C8-B7D1-A04E1B6BB95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29135" y="1200142"/>
                <a:ext cx="163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34936B8-F9A0-0991-07F7-B4446D036DD5}"/>
                  </a:ext>
                </a:extLst>
              </p14:cNvPr>
              <p14:cNvContentPartPr/>
              <p14:nvPr/>
            </p14:nvContentPartPr>
            <p14:xfrm>
              <a:off x="5193295" y="1209502"/>
              <a:ext cx="177840" cy="24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34936B8-F9A0-0991-07F7-B4446D036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4295" y="1200502"/>
                <a:ext cx="195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0C5678EF-68B3-7967-DDB6-C99D6DB47DFB}"/>
                  </a:ext>
                </a:extLst>
              </p14:cNvPr>
              <p14:cNvContentPartPr/>
              <p14:nvPr/>
            </p14:nvContentPartPr>
            <p14:xfrm>
              <a:off x="5577055" y="1106182"/>
              <a:ext cx="101520" cy="2350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0C5678EF-68B3-7967-DDB6-C99D6DB47D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68055" y="1097542"/>
                <a:ext cx="119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8066012-63F1-DA77-EEC8-1DBDE71990E0}"/>
                  </a:ext>
                </a:extLst>
              </p14:cNvPr>
              <p14:cNvContentPartPr/>
              <p14:nvPr/>
            </p14:nvContentPartPr>
            <p14:xfrm>
              <a:off x="4986295" y="1153702"/>
              <a:ext cx="79920" cy="2322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8066012-63F1-DA77-EEC8-1DBDE71990E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77295" y="1145062"/>
                <a:ext cx="975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DC6410D-6D0A-EEE1-B515-9AF1FEA4173B}"/>
                  </a:ext>
                </a:extLst>
              </p14:cNvPr>
              <p14:cNvContentPartPr/>
              <p14:nvPr/>
            </p14:nvContentPartPr>
            <p14:xfrm>
              <a:off x="5734015" y="967582"/>
              <a:ext cx="72000" cy="1206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DC6410D-6D0A-EEE1-B515-9AF1FEA417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25015" y="958582"/>
                <a:ext cx="89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52FD2B6-015D-635B-C937-FFFD895BF77B}"/>
                  </a:ext>
                </a:extLst>
              </p14:cNvPr>
              <p14:cNvContentPartPr/>
              <p14:nvPr/>
            </p14:nvContentPartPr>
            <p14:xfrm>
              <a:off x="4705495" y="1452502"/>
              <a:ext cx="8280" cy="396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52FD2B6-015D-635B-C937-FFFD895BF77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96855" y="1443502"/>
                <a:ext cx="25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A816B9B-721A-9AF3-0B9C-4BDF32E69E9C}"/>
                  </a:ext>
                </a:extLst>
              </p14:cNvPr>
              <p14:cNvContentPartPr/>
              <p14:nvPr/>
            </p14:nvContentPartPr>
            <p14:xfrm>
              <a:off x="4722055" y="1388422"/>
              <a:ext cx="110880" cy="493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A816B9B-721A-9AF3-0B9C-4BDF32E69E9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13055" y="1379782"/>
                <a:ext cx="128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FD72449-1A74-4BB0-F7B9-42096A55A42E}"/>
                  </a:ext>
                </a:extLst>
              </p14:cNvPr>
              <p14:cNvContentPartPr/>
              <p14:nvPr/>
            </p14:nvContentPartPr>
            <p14:xfrm>
              <a:off x="4767415" y="1419742"/>
              <a:ext cx="177480" cy="73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FD72449-1A74-4BB0-F7B9-42096A55A4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58775" y="1411102"/>
                <a:ext cx="195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98E6E5D-3D3E-62E0-A59F-A63361E04546}"/>
                  </a:ext>
                </a:extLst>
              </p14:cNvPr>
              <p14:cNvContentPartPr/>
              <p14:nvPr/>
            </p14:nvContentPartPr>
            <p14:xfrm>
              <a:off x="4811335" y="1009342"/>
              <a:ext cx="107280" cy="846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98E6E5D-3D3E-62E0-A59F-A63361E045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02335" y="1000342"/>
                <a:ext cx="124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BB578785-0148-665E-04E5-B41BD50C2B8B}"/>
                  </a:ext>
                </a:extLst>
              </p14:cNvPr>
              <p14:cNvContentPartPr/>
              <p14:nvPr/>
            </p14:nvContentPartPr>
            <p14:xfrm>
              <a:off x="5480935" y="1190782"/>
              <a:ext cx="86040" cy="7920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BB578785-0148-665E-04E5-B41BD50C2B8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72295" y="1182142"/>
                <a:ext cx="103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912BEC6-F833-7B37-F620-9EF886B7A71E}"/>
                  </a:ext>
                </a:extLst>
              </p14:cNvPr>
              <p14:cNvContentPartPr/>
              <p14:nvPr/>
            </p14:nvContentPartPr>
            <p14:xfrm>
              <a:off x="5448535" y="1189342"/>
              <a:ext cx="115560" cy="8172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912BEC6-F833-7B37-F620-9EF886B7A71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9895" y="1180702"/>
                <a:ext cx="133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EF99B05-469C-9BBF-E5BE-F6E1C3E0FA45}"/>
                  </a:ext>
                </a:extLst>
              </p14:cNvPr>
              <p14:cNvContentPartPr/>
              <p14:nvPr/>
            </p14:nvContentPartPr>
            <p14:xfrm>
              <a:off x="5505415" y="1089262"/>
              <a:ext cx="82440" cy="4176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EF99B05-469C-9BBF-E5BE-F6E1C3E0FA4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96415" y="1080262"/>
                <a:ext cx="100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44B690F2-A8FE-EFC8-884F-E43BA0B2FC8A}"/>
                  </a:ext>
                </a:extLst>
              </p14:cNvPr>
              <p14:cNvContentPartPr/>
              <p14:nvPr/>
            </p14:nvContentPartPr>
            <p14:xfrm>
              <a:off x="5839495" y="1198702"/>
              <a:ext cx="92160" cy="540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44B690F2-A8FE-EFC8-884F-E43BA0B2FC8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30855" y="1189702"/>
                <a:ext cx="109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81DA8FDD-C146-380E-8565-1A5404000617}"/>
                  </a:ext>
                </a:extLst>
              </p14:cNvPr>
              <p14:cNvContentPartPr/>
              <p14:nvPr/>
            </p14:nvContentPartPr>
            <p14:xfrm>
              <a:off x="5830495" y="1245502"/>
              <a:ext cx="106560" cy="442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81DA8FDD-C146-380E-8565-1A540400061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21495" y="1236862"/>
                <a:ext cx="12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7600A052-446D-091C-A4DD-25D771D84B52}"/>
                  </a:ext>
                </a:extLst>
              </p14:cNvPr>
              <p14:cNvContentPartPr/>
              <p14:nvPr/>
            </p14:nvContentPartPr>
            <p14:xfrm>
              <a:off x="6040375" y="1125622"/>
              <a:ext cx="149400" cy="1656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7600A052-446D-091C-A4DD-25D771D84B5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31735" y="1116982"/>
                <a:ext cx="167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BA8B934B-ACC9-0748-E00A-C6B9E0BC4DC5}"/>
                  </a:ext>
                </a:extLst>
              </p14:cNvPr>
              <p14:cNvContentPartPr/>
              <p14:nvPr/>
            </p14:nvContentPartPr>
            <p14:xfrm>
              <a:off x="6227215" y="1241542"/>
              <a:ext cx="16920" cy="1015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BA8B934B-ACC9-0748-E00A-C6B9E0BC4D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18215" y="1232542"/>
                <a:ext cx="34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8A8FD6A-0780-6083-6DC5-165437167E87}"/>
                  </a:ext>
                </a:extLst>
              </p14:cNvPr>
              <p14:cNvContentPartPr/>
              <p14:nvPr/>
            </p14:nvContentPartPr>
            <p14:xfrm>
              <a:off x="6306055" y="1086742"/>
              <a:ext cx="110160" cy="1699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8A8FD6A-0780-6083-6DC5-165437167E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97415" y="1077742"/>
                <a:ext cx="127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BA84915-FEA4-6910-DDD3-FB148058120C}"/>
                  </a:ext>
                </a:extLst>
              </p14:cNvPr>
              <p14:cNvContentPartPr/>
              <p14:nvPr/>
            </p14:nvContentPartPr>
            <p14:xfrm>
              <a:off x="6463735" y="1091422"/>
              <a:ext cx="73080" cy="1656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BA84915-FEA4-6910-DDD3-FB148058120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54735" y="1082782"/>
                <a:ext cx="90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3E122F6-1C16-3773-53D1-886085FDAF21}"/>
                  </a:ext>
                </a:extLst>
              </p14:cNvPr>
              <p14:cNvContentPartPr/>
              <p14:nvPr/>
            </p14:nvContentPartPr>
            <p14:xfrm>
              <a:off x="6602335" y="1048582"/>
              <a:ext cx="146880" cy="1713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3E122F6-1C16-3773-53D1-886085FDAF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93335" y="1039582"/>
                <a:ext cx="164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F621ACB-C55F-8780-BFF7-4F92C03164CC}"/>
                  </a:ext>
                </a:extLst>
              </p14:cNvPr>
              <p14:cNvContentPartPr/>
              <p14:nvPr/>
            </p14:nvContentPartPr>
            <p14:xfrm>
              <a:off x="3104935" y="1819702"/>
              <a:ext cx="194760" cy="1195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F621ACB-C55F-8780-BFF7-4F92C03164C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95935" y="1811062"/>
                <a:ext cx="212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BC9023D-CF3B-A767-0D32-C852087D7D22}"/>
                  </a:ext>
                </a:extLst>
              </p14:cNvPr>
              <p14:cNvContentPartPr/>
              <p14:nvPr/>
            </p14:nvContentPartPr>
            <p14:xfrm>
              <a:off x="3464935" y="1864702"/>
              <a:ext cx="128160" cy="79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BC9023D-CF3B-A767-0D32-C852087D7D2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295" y="1856062"/>
                <a:ext cx="145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CF6B83FB-9EBA-F101-3ECC-58E2AD444144}"/>
                  </a:ext>
                </a:extLst>
              </p14:cNvPr>
              <p14:cNvContentPartPr/>
              <p14:nvPr/>
            </p14:nvContentPartPr>
            <p14:xfrm>
              <a:off x="3487255" y="1898902"/>
              <a:ext cx="101880" cy="72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CF6B83FB-9EBA-F101-3ECC-58E2AD4441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78615" y="1889902"/>
                <a:ext cx="119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64C4072-591F-BA48-2DDD-F090C3EBC0DA}"/>
                  </a:ext>
                </a:extLst>
              </p14:cNvPr>
              <p14:cNvContentPartPr/>
              <p14:nvPr/>
            </p14:nvContentPartPr>
            <p14:xfrm>
              <a:off x="3697135" y="1816102"/>
              <a:ext cx="103320" cy="9000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64C4072-591F-BA48-2DDD-F090C3EBC0D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88495" y="1807102"/>
                <a:ext cx="120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328B073-F8C1-1EA1-31FF-06FC8A669AF7}"/>
                  </a:ext>
                </a:extLst>
              </p14:cNvPr>
              <p14:cNvContentPartPr/>
              <p14:nvPr/>
            </p14:nvContentPartPr>
            <p14:xfrm>
              <a:off x="3868495" y="1805302"/>
              <a:ext cx="92880" cy="928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328B073-F8C1-1EA1-31FF-06FC8A669AF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859855" y="1796302"/>
                <a:ext cx="110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4D0F849-D104-F056-140C-AF61B4C01058}"/>
                  </a:ext>
                </a:extLst>
              </p14:cNvPr>
              <p14:cNvContentPartPr/>
              <p14:nvPr/>
            </p14:nvContentPartPr>
            <p14:xfrm>
              <a:off x="4074055" y="1801342"/>
              <a:ext cx="84960" cy="1026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4D0F849-D104-F056-140C-AF61B4C0105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65055" y="1792342"/>
                <a:ext cx="1026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157E8D1-2C6A-C0F2-2D86-8D1B3B45C983}"/>
                  </a:ext>
                </a:extLst>
              </p14:cNvPr>
              <p14:cNvContentPartPr/>
              <p14:nvPr/>
            </p14:nvContentPartPr>
            <p14:xfrm>
              <a:off x="4042735" y="1747702"/>
              <a:ext cx="52200" cy="1029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157E8D1-2C6A-C0F2-2D86-8D1B3B45C98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34095" y="1739062"/>
                <a:ext cx="69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A0CAD1C1-F180-F5C6-CD67-3902B4EE153F}"/>
                  </a:ext>
                </a:extLst>
              </p14:cNvPr>
              <p14:cNvContentPartPr/>
              <p14:nvPr/>
            </p14:nvContentPartPr>
            <p14:xfrm>
              <a:off x="4181335" y="1878022"/>
              <a:ext cx="46440" cy="424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A0CAD1C1-F180-F5C6-CD67-3902B4EE153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72695" y="1869022"/>
                <a:ext cx="640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157A2657-7016-0879-E1BA-05FCE2CFA501}"/>
              </a:ext>
            </a:extLst>
          </p:cNvPr>
          <p:cNvGrpSpPr/>
          <p:nvPr/>
        </p:nvGrpSpPr>
        <p:grpSpPr>
          <a:xfrm>
            <a:off x="7327375" y="1822942"/>
            <a:ext cx="338040" cy="155880"/>
            <a:chOff x="7327375" y="1822942"/>
            <a:chExt cx="3380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0C4809C-4BDF-B00C-960C-38F5BB52BA1A}"/>
                    </a:ext>
                  </a:extLst>
                </p14:cNvPr>
                <p14:cNvContentPartPr/>
                <p14:nvPr/>
              </p14:nvContentPartPr>
              <p14:xfrm>
                <a:off x="7327375" y="1874422"/>
                <a:ext cx="194400" cy="23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0C4809C-4BDF-B00C-960C-38F5BB52BA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18375" y="1865782"/>
                  <a:ext cx="21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D025BE5-C7AE-89EA-E999-FFD1A974BF5A}"/>
                    </a:ext>
                  </a:extLst>
                </p14:cNvPr>
                <p14:cNvContentPartPr/>
                <p14:nvPr/>
              </p14:nvContentPartPr>
              <p14:xfrm>
                <a:off x="7352935" y="1915462"/>
                <a:ext cx="212040" cy="38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D025BE5-C7AE-89EA-E999-FFD1A974BF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44295" y="1906462"/>
                  <a:ext cx="229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18B9392-2F2A-325D-C65A-0ED61EA52FBB}"/>
                    </a:ext>
                  </a:extLst>
                </p14:cNvPr>
                <p14:cNvContentPartPr/>
                <p14:nvPr/>
              </p14:nvContentPartPr>
              <p14:xfrm>
                <a:off x="7601335" y="1822942"/>
                <a:ext cx="64080" cy="1558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18B9392-2F2A-325D-C65A-0ED61EA52F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92335" y="1814302"/>
                  <a:ext cx="817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F0D32BF0-157E-5C69-2E5A-A7B32F38785E}"/>
              </a:ext>
            </a:extLst>
          </p:cNvPr>
          <p:cNvGrpSpPr/>
          <p:nvPr/>
        </p:nvGrpSpPr>
        <p:grpSpPr>
          <a:xfrm>
            <a:off x="8008495" y="1725382"/>
            <a:ext cx="358200" cy="351360"/>
            <a:chOff x="8008495" y="1725382"/>
            <a:chExt cx="3582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67B1FBA-F714-D72D-7038-0353AFC0E5FC}"/>
                    </a:ext>
                  </a:extLst>
                </p14:cNvPr>
                <p14:cNvContentPartPr/>
                <p14:nvPr/>
              </p14:nvContentPartPr>
              <p14:xfrm>
                <a:off x="8049895" y="1725382"/>
                <a:ext cx="101880" cy="203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67B1FBA-F714-D72D-7038-0353AFC0E5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1255" y="1716382"/>
                  <a:ext cx="11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0FADBFF-BDC0-5F2D-037D-4E25ED0C5379}"/>
                    </a:ext>
                  </a:extLst>
                </p14:cNvPr>
                <p14:cNvContentPartPr/>
                <p14:nvPr/>
              </p14:nvContentPartPr>
              <p14:xfrm>
                <a:off x="8008495" y="1806382"/>
                <a:ext cx="133560" cy="18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0FADBFF-BDC0-5F2D-037D-4E25ED0C53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99495" y="1797742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9BC851E-FBE5-1F8F-9735-1A03DB7AE6C5}"/>
                    </a:ext>
                  </a:extLst>
                </p14:cNvPr>
                <p14:cNvContentPartPr/>
                <p14:nvPr/>
              </p14:nvContentPartPr>
              <p14:xfrm>
                <a:off x="8207935" y="1875502"/>
                <a:ext cx="158760" cy="201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9BC851E-FBE5-1F8F-9735-1A03DB7AE6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98935" y="1866502"/>
                  <a:ext cx="17640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A159BBB-0413-F4F0-1D44-B6ADAF3ACEB0}"/>
                  </a:ext>
                </a:extLst>
              </p14:cNvPr>
              <p14:cNvContentPartPr/>
              <p14:nvPr/>
            </p14:nvContentPartPr>
            <p14:xfrm>
              <a:off x="8449495" y="2055502"/>
              <a:ext cx="5040" cy="1051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A159BBB-0413-F4F0-1D44-B6ADAF3ACEB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440855" y="2046862"/>
                <a:ext cx="226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8233E67C-581F-578A-74D6-69AA71F5F833}"/>
              </a:ext>
            </a:extLst>
          </p:cNvPr>
          <p:cNvGrpSpPr/>
          <p:nvPr/>
        </p:nvGrpSpPr>
        <p:grpSpPr>
          <a:xfrm>
            <a:off x="8576215" y="1856062"/>
            <a:ext cx="546120" cy="233640"/>
            <a:chOff x="8576215" y="1856062"/>
            <a:chExt cx="5461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F847CA5-C70A-0AA1-B7E1-5DF90D3E5637}"/>
                    </a:ext>
                  </a:extLst>
                </p14:cNvPr>
                <p14:cNvContentPartPr/>
                <p14:nvPr/>
              </p14:nvContentPartPr>
              <p14:xfrm>
                <a:off x="8576215" y="1869382"/>
                <a:ext cx="133920" cy="187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F847CA5-C70A-0AA1-B7E1-5DF90D3E56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67215" y="1860382"/>
                  <a:ext cx="151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2A77F26-0B03-862A-4C12-DA6702E3A721}"/>
                    </a:ext>
                  </a:extLst>
                </p14:cNvPr>
                <p14:cNvContentPartPr/>
                <p14:nvPr/>
              </p14:nvContentPartPr>
              <p14:xfrm>
                <a:off x="8791855" y="1872622"/>
                <a:ext cx="96120" cy="1634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2A77F26-0B03-862A-4C12-DA6702E3A7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83215" y="1863982"/>
                  <a:ext cx="113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8177127-21BE-8950-025A-AA3C0935CE43}"/>
                    </a:ext>
                  </a:extLst>
                </p14:cNvPr>
                <p14:cNvContentPartPr/>
                <p14:nvPr/>
              </p14:nvContentPartPr>
              <p14:xfrm>
                <a:off x="8822095" y="1869382"/>
                <a:ext cx="89280" cy="10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8177127-21BE-8950-025A-AA3C0935CE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13095" y="1860382"/>
                  <a:ext cx="10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6029E0-3306-5E4B-11AA-03D8B3D4B043}"/>
                    </a:ext>
                  </a:extLst>
                </p14:cNvPr>
                <p14:cNvContentPartPr/>
                <p14:nvPr/>
              </p14:nvContentPartPr>
              <p14:xfrm>
                <a:off x="9005335" y="1900342"/>
                <a:ext cx="102960" cy="1292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6029E0-3306-5E4B-11AA-03D8B3D4B0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96335" y="1891342"/>
                  <a:ext cx="12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801C13-E484-06A5-7D0F-CF0166952129}"/>
                    </a:ext>
                  </a:extLst>
                </p14:cNvPr>
                <p14:cNvContentPartPr/>
                <p14:nvPr/>
              </p14:nvContentPartPr>
              <p14:xfrm>
                <a:off x="8977975" y="1856062"/>
                <a:ext cx="144360" cy="233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801C13-E484-06A5-7D0F-CF01669521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69335" y="1847422"/>
                  <a:ext cx="1620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77398820-F596-FB5B-2CD9-6F60F1854B88}"/>
              </a:ext>
            </a:extLst>
          </p:cNvPr>
          <p:cNvGrpSpPr/>
          <p:nvPr/>
        </p:nvGrpSpPr>
        <p:grpSpPr>
          <a:xfrm>
            <a:off x="994615" y="413542"/>
            <a:ext cx="87840" cy="184320"/>
            <a:chOff x="994615" y="413542"/>
            <a:chExt cx="8784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66DE4D8-B0A1-5174-78A3-FCE3BE4B5280}"/>
                    </a:ext>
                  </a:extLst>
                </p14:cNvPr>
                <p14:cNvContentPartPr/>
                <p14:nvPr/>
              </p14:nvContentPartPr>
              <p14:xfrm>
                <a:off x="1028095" y="413542"/>
                <a:ext cx="10080" cy="1299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66DE4D8-B0A1-5174-78A3-FCE3BE4B52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9455" y="404902"/>
                  <a:ext cx="2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313255D-B360-789C-39E9-80F5D86CCA2D}"/>
                    </a:ext>
                  </a:extLst>
                </p14:cNvPr>
                <p14:cNvContentPartPr/>
                <p14:nvPr/>
              </p14:nvContentPartPr>
              <p14:xfrm>
                <a:off x="994615" y="502462"/>
                <a:ext cx="87840" cy="95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313255D-B360-789C-39E9-80F5D86CCA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5975" y="493822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86623C8-6779-15BA-76CD-A62F7A02AE2E}"/>
                  </a:ext>
                </a:extLst>
              </p14:cNvPr>
              <p14:cNvContentPartPr/>
              <p14:nvPr/>
            </p14:nvContentPartPr>
            <p14:xfrm>
              <a:off x="328255" y="1663102"/>
              <a:ext cx="68040" cy="720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86623C8-6779-15BA-76CD-A62F7A02AE2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9615" y="1654102"/>
                <a:ext cx="85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1F40CBDE-8FAF-8D62-9DE7-0B105247845C}"/>
                  </a:ext>
                </a:extLst>
              </p14:cNvPr>
              <p14:cNvContentPartPr/>
              <p14:nvPr/>
            </p14:nvContentPartPr>
            <p14:xfrm>
              <a:off x="864655" y="1662022"/>
              <a:ext cx="264240" cy="540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1F40CBDE-8FAF-8D62-9DE7-0B105247845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55655" y="1653022"/>
                <a:ext cx="2818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549BC18B-9E7C-0417-E460-16E14B8DDFC3}"/>
              </a:ext>
            </a:extLst>
          </p:cNvPr>
          <p:cNvGrpSpPr/>
          <p:nvPr/>
        </p:nvGrpSpPr>
        <p:grpSpPr>
          <a:xfrm>
            <a:off x="9437695" y="1755982"/>
            <a:ext cx="1307520" cy="180000"/>
            <a:chOff x="9437695" y="1755982"/>
            <a:chExt cx="13075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D86F3B8-DD78-F843-7956-DB173644EBBE}"/>
                    </a:ext>
                  </a:extLst>
                </p14:cNvPr>
                <p14:cNvContentPartPr/>
                <p14:nvPr/>
              </p14:nvContentPartPr>
              <p14:xfrm>
                <a:off x="9437695" y="1842382"/>
                <a:ext cx="151920" cy="16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D86F3B8-DD78-F843-7956-DB173644EB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28695" y="1833742"/>
                  <a:ext cx="169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44DADDE-4343-3B77-D32A-FD5C2ECF98D0}"/>
                    </a:ext>
                  </a:extLst>
                </p14:cNvPr>
                <p14:cNvContentPartPr/>
                <p14:nvPr/>
              </p14:nvContentPartPr>
              <p14:xfrm>
                <a:off x="9447415" y="1892062"/>
                <a:ext cx="164520" cy="50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44DADDE-4343-3B77-D32A-FD5C2ECF98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38775" y="1883422"/>
                  <a:ext cx="182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6CCA457-B627-A495-FCCF-EFE7E382303C}"/>
                    </a:ext>
                  </a:extLst>
                </p14:cNvPr>
                <p14:cNvContentPartPr/>
                <p14:nvPr/>
              </p14:nvContentPartPr>
              <p14:xfrm>
                <a:off x="9763855" y="1762102"/>
                <a:ext cx="208800" cy="173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6CCA457-B627-A495-FCCF-EFE7E38230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54855" y="1753102"/>
                  <a:ext cx="226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F8032F7-4CF8-B6F4-77BF-BCFAA4905F1A}"/>
                    </a:ext>
                  </a:extLst>
                </p14:cNvPr>
                <p14:cNvContentPartPr/>
                <p14:nvPr/>
              </p14:nvContentPartPr>
              <p14:xfrm>
                <a:off x="10079575" y="1776502"/>
                <a:ext cx="152280" cy="1508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F8032F7-4CF8-B6F4-77BF-BCFAA4905F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70935" y="1767862"/>
                  <a:ext cx="169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BA1D358-9262-DAED-6FB1-1CDC9EBA0030}"/>
                    </a:ext>
                  </a:extLst>
                </p14:cNvPr>
                <p14:cNvContentPartPr/>
                <p14:nvPr/>
              </p14:nvContentPartPr>
              <p14:xfrm>
                <a:off x="10298095" y="1781182"/>
                <a:ext cx="75960" cy="129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BA1D358-9262-DAED-6FB1-1CDC9EBA00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89095" y="1772182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18AB6AB-2EBF-B733-D21A-245B2442AAD2}"/>
                    </a:ext>
                  </a:extLst>
                </p14:cNvPr>
                <p14:cNvContentPartPr/>
                <p14:nvPr/>
              </p14:nvContentPartPr>
              <p14:xfrm>
                <a:off x="10320415" y="1769662"/>
                <a:ext cx="108360" cy="7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18AB6AB-2EBF-B733-D21A-245B2442AAD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11775" y="176102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99CDE97-49F6-C0D4-EDE2-A7928854E13C}"/>
                    </a:ext>
                  </a:extLst>
                </p14:cNvPr>
                <p14:cNvContentPartPr/>
                <p14:nvPr/>
              </p14:nvContentPartPr>
              <p14:xfrm>
                <a:off x="10489975" y="1755982"/>
                <a:ext cx="97200" cy="156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99CDE97-49F6-C0D4-EDE2-A7928854E1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1335" y="1746982"/>
                  <a:ext cx="11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088F397-D9AF-0EE2-E6A8-8DF5BE471EF9}"/>
                    </a:ext>
                  </a:extLst>
                </p14:cNvPr>
                <p14:cNvContentPartPr/>
                <p14:nvPr/>
              </p14:nvContentPartPr>
              <p14:xfrm>
                <a:off x="10641535" y="1796662"/>
                <a:ext cx="103680" cy="131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088F397-D9AF-0EE2-E6A8-8DF5BE471E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32895" y="1787662"/>
                  <a:ext cx="1213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FB1931E1-4393-F19F-02B0-4E88849D9498}"/>
              </a:ext>
            </a:extLst>
          </p:cNvPr>
          <p:cNvGrpSpPr/>
          <p:nvPr/>
        </p:nvGrpSpPr>
        <p:grpSpPr>
          <a:xfrm>
            <a:off x="4838695" y="566542"/>
            <a:ext cx="1155960" cy="311040"/>
            <a:chOff x="4838695" y="566542"/>
            <a:chExt cx="11559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A7323EE-F350-35C4-9F68-A7BE3302274C}"/>
                    </a:ext>
                  </a:extLst>
                </p14:cNvPr>
                <p14:cNvContentPartPr/>
                <p14:nvPr/>
              </p14:nvContentPartPr>
              <p14:xfrm>
                <a:off x="4869655" y="710182"/>
                <a:ext cx="116280" cy="7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A7323EE-F350-35C4-9F68-A7BE330227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60655" y="701182"/>
                  <a:ext cx="13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3A7A762-7FAC-9FC5-D1A1-ED4D18DF296D}"/>
                    </a:ext>
                  </a:extLst>
                </p14:cNvPr>
                <p14:cNvContentPartPr/>
                <p14:nvPr/>
              </p14:nvContentPartPr>
              <p14:xfrm>
                <a:off x="4838695" y="772462"/>
                <a:ext cx="118440" cy="190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3A7A762-7FAC-9FC5-D1A1-ED4D18DF29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29695" y="763462"/>
                  <a:ext cx="13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144B67-5CB3-CC0B-3739-AC582B8BD74D}"/>
                    </a:ext>
                  </a:extLst>
                </p14:cNvPr>
                <p14:cNvContentPartPr/>
                <p14:nvPr/>
              </p14:nvContentPartPr>
              <p14:xfrm>
                <a:off x="5125255" y="653302"/>
                <a:ext cx="149400" cy="105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144B67-5CB3-CC0B-3739-AC582B8BD7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16255" y="644662"/>
                  <a:ext cx="16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A623521-6F1C-8BC0-B740-509C847A8A69}"/>
                    </a:ext>
                  </a:extLst>
                </p14:cNvPr>
                <p14:cNvContentPartPr/>
                <p14:nvPr/>
              </p14:nvContentPartPr>
              <p14:xfrm>
                <a:off x="5357815" y="637102"/>
                <a:ext cx="93240" cy="1227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A623521-6F1C-8BC0-B740-509C847A8A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48815" y="628462"/>
                  <a:ext cx="110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87559AF-8B08-2A1D-5AED-6569467F7E29}"/>
                    </a:ext>
                  </a:extLst>
                </p14:cNvPr>
                <p14:cNvContentPartPr/>
                <p14:nvPr/>
              </p14:nvContentPartPr>
              <p14:xfrm>
                <a:off x="5482735" y="609022"/>
                <a:ext cx="72360" cy="1422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87559AF-8B08-2A1D-5AED-6569467F7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4095" y="600022"/>
                  <a:ext cx="90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1113737-EE9D-8502-09A5-ADEBA04B38D3}"/>
                    </a:ext>
                  </a:extLst>
                </p14:cNvPr>
                <p14:cNvContentPartPr/>
                <p14:nvPr/>
              </p14:nvContentPartPr>
              <p14:xfrm>
                <a:off x="5637895" y="722422"/>
                <a:ext cx="8280" cy="57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1113737-EE9D-8502-09A5-ADEBA04B38D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29255" y="713422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2AB13A0-E3C0-9EE2-3FF1-D72FB3C1B6C2}"/>
                    </a:ext>
                  </a:extLst>
                </p14:cNvPr>
                <p14:cNvContentPartPr/>
                <p14:nvPr/>
              </p14:nvContentPartPr>
              <p14:xfrm>
                <a:off x="5741575" y="566542"/>
                <a:ext cx="108720" cy="1749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2AB13A0-E3C0-9EE2-3FF1-D72FB3C1B6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32575" y="557902"/>
                  <a:ext cx="12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4BEB802-31E7-3182-4A21-F34EADE59A9D}"/>
                    </a:ext>
                  </a:extLst>
                </p14:cNvPr>
                <p14:cNvContentPartPr/>
                <p14:nvPr/>
              </p14:nvContentPartPr>
              <p14:xfrm>
                <a:off x="5227495" y="829342"/>
                <a:ext cx="767160" cy="482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4BEB802-31E7-3182-4A21-F34EADE59A9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18495" y="820342"/>
                  <a:ext cx="784800" cy="65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A92AD01-6C65-47B3-92D8-8F91E4E0869C}"/>
              </a:ext>
            </a:extLst>
          </p:cNvPr>
          <p:cNvSpPr txBox="1"/>
          <p:nvPr/>
        </p:nvSpPr>
        <p:spPr>
          <a:xfrm>
            <a:off x="6296955" y="2094809"/>
            <a:ext cx="474810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5%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220284-14DA-475F-8CE3-30E9FC64EF09}"/>
              </a:ext>
            </a:extLst>
          </p:cNvPr>
          <p:cNvSpPr txBox="1"/>
          <p:nvPr/>
        </p:nvSpPr>
        <p:spPr>
          <a:xfrm>
            <a:off x="6199863" y="1930464"/>
            <a:ext cx="274434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243F544E-A539-4AD7-91E7-7A7CC3A5F3EA}"/>
              </a:ext>
            </a:extLst>
          </p:cNvPr>
          <p:cNvSpPr txBox="1"/>
          <p:nvPr/>
        </p:nvSpPr>
        <p:spPr>
          <a:xfrm>
            <a:off x="4799518" y="2234304"/>
            <a:ext cx="386644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5 90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4BDCF565-127B-4B9B-852D-F44D09417890}"/>
              </a:ext>
            </a:extLst>
          </p:cNvPr>
          <p:cNvSpPr txBox="1"/>
          <p:nvPr/>
        </p:nvSpPr>
        <p:spPr>
          <a:xfrm>
            <a:off x="4831605" y="2046924"/>
            <a:ext cx="293671" cy="2308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0B8A47-C616-44A8-A6FF-72C12F50276E}"/>
              </a:ext>
            </a:extLst>
          </p:cNvPr>
          <p:cNvSpPr txBox="1"/>
          <p:nvPr/>
        </p:nvSpPr>
        <p:spPr>
          <a:xfrm>
            <a:off x="5420205" y="1425209"/>
            <a:ext cx="293670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E0E79-AEBA-4AFC-9343-3EE2A7040351}"/>
              </a:ext>
            </a:extLst>
          </p:cNvPr>
          <p:cNvSpPr txBox="1"/>
          <p:nvPr/>
        </p:nvSpPr>
        <p:spPr>
          <a:xfrm>
            <a:off x="5170875" y="1383629"/>
            <a:ext cx="389851" cy="3539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de-DE" sz="1700">
                <a:solidFill>
                  <a:srgbClr val="000000"/>
                </a:solidFill>
              </a:rPr>
              <a:t>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C2CC76CF-C25E-EE9D-E861-79D7C8F095C3}"/>
                  </a:ext>
                </a:extLst>
              </p14:cNvPr>
              <p14:cNvContentPartPr/>
              <p14:nvPr/>
            </p14:nvContentPartPr>
            <p14:xfrm>
              <a:off x="5503386" y="3424549"/>
              <a:ext cx="21600" cy="42696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C2CC76CF-C25E-EE9D-E861-79D7C8F095C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494746" y="3415549"/>
                <a:ext cx="39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08767525-ED5B-9DFA-4755-B56EE1AB49F2}"/>
                  </a:ext>
                </a:extLst>
              </p14:cNvPr>
              <p14:cNvContentPartPr/>
              <p14:nvPr/>
            </p14:nvContentPartPr>
            <p14:xfrm>
              <a:off x="4896066" y="3767629"/>
              <a:ext cx="1713960" cy="1058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08767525-ED5B-9DFA-4755-B56EE1AB49F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887066" y="3758989"/>
                <a:ext cx="1731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EE15864-9FE4-E312-F9BC-2A762CC13B04}"/>
                  </a:ext>
                </a:extLst>
              </p14:cNvPr>
              <p14:cNvContentPartPr/>
              <p14:nvPr/>
            </p14:nvContentPartPr>
            <p14:xfrm>
              <a:off x="6647826" y="3705349"/>
              <a:ext cx="127080" cy="1472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EE15864-9FE4-E312-F9BC-2A762CC13B0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38826" y="3696349"/>
                <a:ext cx="144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1CD50A7-23F7-ED02-948C-C32924DB0EB6}"/>
                  </a:ext>
                </a:extLst>
              </p14:cNvPr>
              <p14:cNvContentPartPr/>
              <p14:nvPr/>
            </p14:nvContentPartPr>
            <p14:xfrm>
              <a:off x="5418786" y="3232309"/>
              <a:ext cx="180360" cy="19836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1CD50A7-23F7-ED02-948C-C32924DB0EB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09786" y="3223309"/>
                <a:ext cx="19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45914ED4-6F37-4F62-BA6C-C49CEB1EB8FD}"/>
                  </a:ext>
                </a:extLst>
              </p14:cNvPr>
              <p14:cNvContentPartPr/>
              <p14:nvPr/>
            </p14:nvContentPartPr>
            <p14:xfrm>
              <a:off x="5158146" y="3240949"/>
              <a:ext cx="88920" cy="13968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45914ED4-6F37-4F62-BA6C-C49CEB1EB8F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49146" y="3232309"/>
                <a:ext cx="106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8DE21944-9AB9-9DD0-F617-DAA8C323EE3B}"/>
                  </a:ext>
                </a:extLst>
              </p14:cNvPr>
              <p14:cNvContentPartPr/>
              <p14:nvPr/>
            </p14:nvContentPartPr>
            <p14:xfrm>
              <a:off x="5159586" y="3292069"/>
              <a:ext cx="147960" cy="3960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8DE21944-9AB9-9DD0-F617-DAA8C323EE3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150946" y="3283069"/>
                <a:ext cx="165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6736EDE7-736B-A48B-1962-5B9D39BE9D5B}"/>
                  </a:ext>
                </a:extLst>
              </p14:cNvPr>
              <p14:cNvContentPartPr/>
              <p14:nvPr/>
            </p14:nvContentPartPr>
            <p14:xfrm>
              <a:off x="5344266" y="3199189"/>
              <a:ext cx="113760" cy="1407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6736EDE7-736B-A48B-1962-5B9D39BE9D5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35266" y="3190549"/>
                <a:ext cx="131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D99ED96-821B-894B-6F0C-6A4662E72429}"/>
                  </a:ext>
                </a:extLst>
              </p14:cNvPr>
              <p14:cNvContentPartPr/>
              <p14:nvPr/>
            </p14:nvContentPartPr>
            <p14:xfrm>
              <a:off x="4605546" y="3415909"/>
              <a:ext cx="1872000" cy="44568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D99ED96-821B-894B-6F0C-6A4662E7242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96546" y="3406909"/>
                <a:ext cx="18896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E09F127D-F45A-AAB6-EC97-C565BA106464}"/>
                  </a:ext>
                </a:extLst>
              </p14:cNvPr>
              <p14:cNvContentPartPr/>
              <p14:nvPr/>
            </p14:nvContentPartPr>
            <p14:xfrm>
              <a:off x="4818306" y="3867349"/>
              <a:ext cx="48960" cy="788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E09F127D-F45A-AAB6-EC97-C565BA10646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09306" y="3858349"/>
                <a:ext cx="66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5B3FAEC-E3C8-588E-1BEA-8D897FB2BA94}"/>
                  </a:ext>
                </a:extLst>
              </p14:cNvPr>
              <p14:cNvContentPartPr/>
              <p14:nvPr/>
            </p14:nvContentPartPr>
            <p14:xfrm>
              <a:off x="4921626" y="3837109"/>
              <a:ext cx="101880" cy="57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5B3FAEC-E3C8-588E-1BEA-8D897FB2BA9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12986" y="3828469"/>
                <a:ext cx="119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7B44F3D-7823-9704-96C1-BB26C11A67F1}"/>
                  </a:ext>
                </a:extLst>
              </p14:cNvPr>
              <p14:cNvContentPartPr/>
              <p14:nvPr/>
            </p14:nvContentPartPr>
            <p14:xfrm>
              <a:off x="6202866" y="3724789"/>
              <a:ext cx="44280" cy="100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7B44F3D-7823-9704-96C1-BB26C11A67F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193866" y="3716149"/>
                <a:ext cx="61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35BEB866-93A6-FC55-B609-3AD18DB24B0D}"/>
                  </a:ext>
                </a:extLst>
              </p14:cNvPr>
              <p14:cNvContentPartPr/>
              <p14:nvPr/>
            </p14:nvContentPartPr>
            <p14:xfrm>
              <a:off x="6251826" y="3743509"/>
              <a:ext cx="103680" cy="6156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35BEB866-93A6-FC55-B609-3AD18DB24B0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243186" y="3734509"/>
                <a:ext cx="121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47A18C83-A2B8-90F1-F35C-1A6EF9698A62}"/>
                  </a:ext>
                </a:extLst>
              </p14:cNvPr>
              <p14:cNvContentPartPr/>
              <p14:nvPr/>
            </p14:nvContentPartPr>
            <p14:xfrm>
              <a:off x="6299346" y="3902269"/>
              <a:ext cx="151200" cy="4284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47A18C83-A2B8-90F1-F35C-1A6EF9698A6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290706" y="3893629"/>
                <a:ext cx="168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4466B522-44DC-55EE-A163-6B3E7556DD90}"/>
                  </a:ext>
                </a:extLst>
              </p14:cNvPr>
              <p14:cNvContentPartPr/>
              <p14:nvPr/>
            </p14:nvContentPartPr>
            <p14:xfrm>
              <a:off x="5561575" y="1695502"/>
              <a:ext cx="21600" cy="42696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4466B522-44DC-55EE-A163-6B3E7556DD9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552935" y="1686502"/>
                <a:ext cx="39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E5360FBC-FD0A-C7E3-0874-D64FBE394076}"/>
                  </a:ext>
                </a:extLst>
              </p14:cNvPr>
              <p14:cNvContentPartPr/>
              <p14:nvPr/>
            </p14:nvContentPartPr>
            <p14:xfrm>
              <a:off x="4954255" y="2038582"/>
              <a:ext cx="1713960" cy="1058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E5360FBC-FD0A-C7E3-0874-D64FBE39407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945255" y="2029942"/>
                <a:ext cx="1731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FA9BF038-D596-C103-EE1B-C928C0593959}"/>
                  </a:ext>
                </a:extLst>
              </p14:cNvPr>
              <p14:cNvContentPartPr/>
              <p14:nvPr/>
            </p14:nvContentPartPr>
            <p14:xfrm>
              <a:off x="6706015" y="1976302"/>
              <a:ext cx="127080" cy="14724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FA9BF038-D596-C103-EE1B-C928C059395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97015" y="1967302"/>
                <a:ext cx="144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E2EC80BA-FE35-1B0B-5B9B-0E3E332AB844}"/>
                  </a:ext>
                </a:extLst>
              </p14:cNvPr>
              <p14:cNvContentPartPr/>
              <p14:nvPr/>
            </p14:nvContentPartPr>
            <p14:xfrm>
              <a:off x="5476975" y="1503262"/>
              <a:ext cx="180360" cy="19836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E2EC80BA-FE35-1B0B-5B9B-0E3E332AB84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67975" y="1494262"/>
                <a:ext cx="19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A2107DCD-E86F-017F-8CAE-92493C94ACDF}"/>
                  </a:ext>
                </a:extLst>
              </p14:cNvPr>
              <p14:cNvContentPartPr/>
              <p14:nvPr/>
            </p14:nvContentPartPr>
            <p14:xfrm>
              <a:off x="5216335" y="1511902"/>
              <a:ext cx="88920" cy="1396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A2107DCD-E86F-017F-8CAE-92493C94ACD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207335" y="1503262"/>
                <a:ext cx="106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5F1AC431-64E4-51C5-4309-56F7105CAF1F}"/>
                  </a:ext>
                </a:extLst>
              </p14:cNvPr>
              <p14:cNvContentPartPr/>
              <p14:nvPr/>
            </p14:nvContentPartPr>
            <p14:xfrm>
              <a:off x="5217775" y="1563022"/>
              <a:ext cx="147960" cy="3960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5F1AC431-64E4-51C5-4309-56F7105CAF1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209135" y="1554022"/>
                <a:ext cx="165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7A36BC00-95AF-B538-5ACA-0A136864C285}"/>
                  </a:ext>
                </a:extLst>
              </p14:cNvPr>
              <p14:cNvContentPartPr/>
              <p14:nvPr/>
            </p14:nvContentPartPr>
            <p14:xfrm>
              <a:off x="5402455" y="1470142"/>
              <a:ext cx="113760" cy="14076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7A36BC00-95AF-B538-5ACA-0A136864C28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93455" y="1461502"/>
                <a:ext cx="131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E8CD4D9-0EE0-ABF7-E0D4-955BFBEA2755}"/>
                  </a:ext>
                </a:extLst>
              </p14:cNvPr>
              <p14:cNvContentPartPr/>
              <p14:nvPr/>
            </p14:nvContentPartPr>
            <p14:xfrm>
              <a:off x="4663735" y="1686862"/>
              <a:ext cx="1872000" cy="44568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E8CD4D9-0EE0-ABF7-E0D4-955BFBEA275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54735" y="1677862"/>
                <a:ext cx="18896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BF171989-7E2C-9695-738A-41CFB1F11622}"/>
                  </a:ext>
                </a:extLst>
              </p14:cNvPr>
              <p14:cNvContentPartPr/>
              <p14:nvPr/>
            </p14:nvContentPartPr>
            <p14:xfrm>
              <a:off x="6130015" y="1886662"/>
              <a:ext cx="52920" cy="32112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BF171989-7E2C-9695-738A-41CFB1F1162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121375" y="1878022"/>
                <a:ext cx="70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E45DA5F0-1DB9-346B-B87F-19FF48DD2826}"/>
                  </a:ext>
                </a:extLst>
              </p14:cNvPr>
              <p14:cNvContentPartPr/>
              <p14:nvPr/>
            </p14:nvContentPartPr>
            <p14:xfrm>
              <a:off x="5132815" y="1925902"/>
              <a:ext cx="26640" cy="3124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E45DA5F0-1DB9-346B-B87F-19FF48DD282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123815" y="1916902"/>
                <a:ext cx="44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F01D436C-1F37-9B55-3869-E240813111E6}"/>
                  </a:ext>
                </a:extLst>
              </p14:cNvPr>
              <p14:cNvContentPartPr/>
              <p14:nvPr/>
            </p14:nvContentPartPr>
            <p14:xfrm>
              <a:off x="4876495" y="2138302"/>
              <a:ext cx="48960" cy="7884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F01D436C-1F37-9B55-3869-E240813111E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67495" y="2129302"/>
                <a:ext cx="66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0245A30-1BEF-282D-AC30-5C7966283A74}"/>
                  </a:ext>
                </a:extLst>
              </p14:cNvPr>
              <p14:cNvContentPartPr/>
              <p14:nvPr/>
            </p14:nvContentPartPr>
            <p14:xfrm>
              <a:off x="4979815" y="2108062"/>
              <a:ext cx="101880" cy="5724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0245A30-1BEF-282D-AC30-5C7966283A7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71175" y="2099422"/>
                <a:ext cx="119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67D37FA-2C72-0BF5-DA23-461D10F24EEC}"/>
                  </a:ext>
                </a:extLst>
              </p14:cNvPr>
              <p14:cNvContentPartPr/>
              <p14:nvPr/>
            </p14:nvContentPartPr>
            <p14:xfrm>
              <a:off x="6261055" y="1995742"/>
              <a:ext cx="44280" cy="1008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67D37FA-2C72-0BF5-DA23-461D10F24EE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252055" y="1987102"/>
                <a:ext cx="61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C2D4A212-B9AC-3E8A-3834-06FF5C9EE938}"/>
                  </a:ext>
                </a:extLst>
              </p14:cNvPr>
              <p14:cNvContentPartPr/>
              <p14:nvPr/>
            </p14:nvContentPartPr>
            <p14:xfrm>
              <a:off x="6310015" y="2014462"/>
              <a:ext cx="103680" cy="615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C2D4A212-B9AC-3E8A-3834-06FF5C9EE93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301375" y="2005462"/>
                <a:ext cx="121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61E755E0-C602-85AA-6EA1-57C715DB9FD6}"/>
                  </a:ext>
                </a:extLst>
              </p14:cNvPr>
              <p14:cNvContentPartPr/>
              <p14:nvPr/>
            </p14:nvContentPartPr>
            <p14:xfrm>
              <a:off x="4804495" y="2304982"/>
              <a:ext cx="74160" cy="12384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61E755E0-C602-85AA-6EA1-57C715DB9FD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795855" y="2295982"/>
                <a:ext cx="91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F2ABD91A-A60A-0D58-8D0B-9BCE19A1E410}"/>
                  </a:ext>
                </a:extLst>
              </p14:cNvPr>
              <p14:cNvContentPartPr/>
              <p14:nvPr/>
            </p14:nvContentPartPr>
            <p14:xfrm>
              <a:off x="4838695" y="2276542"/>
              <a:ext cx="217080" cy="1065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F2ABD91A-A60A-0D58-8D0B-9BCE19A1E41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829695" y="2267542"/>
                <a:ext cx="234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6FA89DC-D796-1F02-4473-39555E692650}"/>
                  </a:ext>
                </a:extLst>
              </p14:cNvPr>
              <p14:cNvContentPartPr/>
              <p14:nvPr/>
            </p14:nvContentPartPr>
            <p14:xfrm>
              <a:off x="4967215" y="2271142"/>
              <a:ext cx="104760" cy="532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6FA89DC-D796-1F02-4473-39555E69265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958215" y="2262502"/>
                <a:ext cx="122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FABF0978-4C13-D1CE-952B-1940F0B4BB2F}"/>
                  </a:ext>
                </a:extLst>
              </p14:cNvPr>
              <p14:cNvContentPartPr/>
              <p14:nvPr/>
            </p14:nvContentPartPr>
            <p14:xfrm>
              <a:off x="5134615" y="2343862"/>
              <a:ext cx="47520" cy="6948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FABF0978-4C13-D1CE-952B-1940F0B4BB2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125615" y="2334862"/>
                <a:ext cx="65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28A0F2E2-DC93-743D-C4B0-77D6104B66AF}"/>
                  </a:ext>
                </a:extLst>
              </p14:cNvPr>
              <p14:cNvContentPartPr/>
              <p14:nvPr/>
            </p14:nvContentPartPr>
            <p14:xfrm>
              <a:off x="6335575" y="2231542"/>
              <a:ext cx="80280" cy="1465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28A0F2E2-DC93-743D-C4B0-77D6104B66A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326575" y="2222902"/>
                <a:ext cx="97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6FB7A8D6-D2DC-4D81-061A-E14615EF89D6}"/>
                  </a:ext>
                </a:extLst>
              </p14:cNvPr>
              <p14:cNvContentPartPr/>
              <p14:nvPr/>
            </p14:nvContentPartPr>
            <p14:xfrm>
              <a:off x="6357535" y="2173222"/>
              <a:ext cx="248040" cy="13284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6FB7A8D6-D2DC-4D81-061A-E14615EF89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348895" y="2164582"/>
                <a:ext cx="265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0ADE19F-3DF8-95FE-979F-5872F34A4F30}"/>
                  </a:ext>
                </a:extLst>
              </p14:cNvPr>
              <p14:cNvContentPartPr/>
              <p14:nvPr/>
            </p14:nvContentPartPr>
            <p14:xfrm>
              <a:off x="6503335" y="2166022"/>
              <a:ext cx="57600" cy="8928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0ADE19F-3DF8-95FE-979F-5872F34A4F3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494335" y="2157382"/>
                <a:ext cx="75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B7EE6EDF-2BDB-BF97-6E0D-87D94B8A4C00}"/>
                  </a:ext>
                </a:extLst>
              </p14:cNvPr>
              <p14:cNvContentPartPr/>
              <p14:nvPr/>
            </p14:nvContentPartPr>
            <p14:xfrm>
              <a:off x="6654535" y="2274022"/>
              <a:ext cx="79200" cy="7704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B7EE6EDF-2BDB-BF97-6E0D-87D94B8A4C0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45895" y="2265022"/>
                <a:ext cx="96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D4EB5BF-6A0F-E6FC-E467-7110DABDBF64}"/>
                  </a:ext>
                </a:extLst>
              </p14:cNvPr>
              <p14:cNvContentPartPr/>
              <p14:nvPr/>
            </p14:nvContentPartPr>
            <p14:xfrm>
              <a:off x="2191255" y="390862"/>
              <a:ext cx="109800" cy="21708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D4EB5BF-6A0F-E6FC-E467-7110DABDBF6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82615" y="381862"/>
                <a:ext cx="127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32B0F0B-407D-B79F-BF83-9279711BB07D}"/>
                  </a:ext>
                </a:extLst>
              </p14:cNvPr>
              <p14:cNvContentPartPr/>
              <p14:nvPr/>
            </p14:nvContentPartPr>
            <p14:xfrm>
              <a:off x="2036455" y="1661302"/>
              <a:ext cx="345600" cy="288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32B0F0B-407D-B79F-BF83-9279711BB07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027815" y="1652662"/>
                <a:ext cx="363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DECF685F-1204-D168-E24F-D557F02806B3}"/>
              </a:ext>
            </a:extLst>
          </p:cNvPr>
          <p:cNvGrpSpPr/>
          <p:nvPr/>
        </p:nvGrpSpPr>
        <p:grpSpPr>
          <a:xfrm>
            <a:off x="3139495" y="2234062"/>
            <a:ext cx="9003960" cy="3572280"/>
            <a:chOff x="3139495" y="2234062"/>
            <a:chExt cx="9003960" cy="35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1819C36-6280-2517-4DFF-F97B306913B8}"/>
                    </a:ext>
                  </a:extLst>
                </p14:cNvPr>
                <p14:cNvContentPartPr/>
                <p14:nvPr/>
              </p14:nvContentPartPr>
              <p14:xfrm>
                <a:off x="3180175" y="2652022"/>
                <a:ext cx="158400" cy="208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1819C36-6280-2517-4DFF-F97B306913B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71535" y="2643382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1C6F5B4-F681-8765-E62B-2C439F26BB1B}"/>
                    </a:ext>
                  </a:extLst>
                </p14:cNvPr>
                <p14:cNvContentPartPr/>
                <p14:nvPr/>
              </p14:nvContentPartPr>
              <p14:xfrm>
                <a:off x="3171535" y="2731582"/>
                <a:ext cx="144720" cy="169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1C6F5B4-F681-8765-E62B-2C439F26BB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62535" y="2722582"/>
                  <a:ext cx="162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4BB8AE0-250C-0700-E16E-6E747DA01623}"/>
                    </a:ext>
                  </a:extLst>
                </p14:cNvPr>
                <p14:cNvContentPartPr/>
                <p14:nvPr/>
              </p14:nvContentPartPr>
              <p14:xfrm>
                <a:off x="3385015" y="2595502"/>
                <a:ext cx="100080" cy="1908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4BB8AE0-250C-0700-E16E-6E747DA016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76375" y="2586502"/>
                  <a:ext cx="117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98A8E13-8CB8-BDBE-7F8A-96AA56E6CA3B}"/>
                    </a:ext>
                  </a:extLst>
                </p14:cNvPr>
                <p14:cNvContentPartPr/>
                <p14:nvPr/>
              </p14:nvContentPartPr>
              <p14:xfrm>
                <a:off x="3828175" y="2763262"/>
                <a:ext cx="160560" cy="125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98A8E13-8CB8-BDBE-7F8A-96AA56E6CA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19535" y="2754622"/>
                  <a:ext cx="17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B4B7A09-8757-6943-02CA-4355145E50B7}"/>
                    </a:ext>
                  </a:extLst>
                </p14:cNvPr>
                <p14:cNvContentPartPr/>
                <p14:nvPr/>
              </p14:nvContentPartPr>
              <p14:xfrm>
                <a:off x="3856615" y="2817262"/>
                <a:ext cx="154080" cy="43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B4B7A09-8757-6943-02CA-4355145E50B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47975" y="2808262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BCA67E-0BB6-740C-F9B1-900371E59A6F}"/>
                    </a:ext>
                  </a:extLst>
                </p14:cNvPr>
                <p14:cNvContentPartPr/>
                <p14:nvPr/>
              </p14:nvContentPartPr>
              <p14:xfrm>
                <a:off x="4022935" y="2838502"/>
                <a:ext cx="83160" cy="95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BCA67E-0BB6-740C-F9B1-900371E59A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13935" y="2829502"/>
                  <a:ext cx="100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AC62F79-76ED-2C2B-4089-DA14A838049B}"/>
                    </a:ext>
                  </a:extLst>
                </p14:cNvPr>
                <p14:cNvContentPartPr/>
                <p14:nvPr/>
              </p14:nvContentPartPr>
              <p14:xfrm>
                <a:off x="4142455" y="2801782"/>
                <a:ext cx="100800" cy="200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AC62F79-76ED-2C2B-4089-DA14A83804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3815" y="2792782"/>
                  <a:ext cx="118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205E2ED-D2C7-8EE2-D7C3-36FE6CB0CCE2}"/>
                    </a:ext>
                  </a:extLst>
                </p14:cNvPr>
                <p14:cNvContentPartPr/>
                <p14:nvPr/>
              </p14:nvContentPartPr>
              <p14:xfrm>
                <a:off x="4225975" y="2822302"/>
                <a:ext cx="93600" cy="1728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205E2ED-D2C7-8EE2-D7C3-36FE6CB0CC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16975" y="2813662"/>
                  <a:ext cx="11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5A00834-88C4-887B-B4C9-14F4168020B5}"/>
                    </a:ext>
                  </a:extLst>
                </p14:cNvPr>
                <p14:cNvContentPartPr/>
                <p14:nvPr/>
              </p14:nvContentPartPr>
              <p14:xfrm>
                <a:off x="4462495" y="2809342"/>
                <a:ext cx="175680" cy="49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5A00834-88C4-887B-B4C9-14F4168020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53855" y="2800702"/>
                  <a:ext cx="193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2CAEEB9-9CBE-D27F-F0EE-E726FEA7F4B2}"/>
                    </a:ext>
                  </a:extLst>
                </p14:cNvPr>
                <p14:cNvContentPartPr/>
                <p14:nvPr/>
              </p14:nvContentPartPr>
              <p14:xfrm>
                <a:off x="4853455" y="2784142"/>
                <a:ext cx="169560" cy="1515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2CAEEB9-9CBE-D27F-F0EE-E726FEA7F4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44815" y="2775502"/>
                  <a:ext cx="18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D009352-3556-7357-4128-DEC63CED8B4B}"/>
                    </a:ext>
                  </a:extLst>
                </p14:cNvPr>
                <p14:cNvContentPartPr/>
                <p14:nvPr/>
              </p14:nvContentPartPr>
              <p14:xfrm>
                <a:off x="5096815" y="2740582"/>
                <a:ext cx="159840" cy="1659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D009352-3556-7357-4128-DEC63CED8B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88175" y="2731942"/>
                  <a:ext cx="177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0A4CBC0-9F8B-08B6-894A-F9A0C85C4D60}"/>
                    </a:ext>
                  </a:extLst>
                </p14:cNvPr>
                <p14:cNvContentPartPr/>
                <p14:nvPr/>
              </p14:nvContentPartPr>
              <p14:xfrm>
                <a:off x="5296975" y="2724382"/>
                <a:ext cx="83160" cy="1360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0A4CBC0-9F8B-08B6-894A-F9A0C85C4D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88335" y="2715382"/>
                  <a:ext cx="100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7E9E761-4ADD-B783-C721-402E5C50F2D1}"/>
                    </a:ext>
                  </a:extLst>
                </p14:cNvPr>
                <p14:cNvContentPartPr/>
                <p14:nvPr/>
              </p14:nvContentPartPr>
              <p14:xfrm>
                <a:off x="5350615" y="2802142"/>
                <a:ext cx="88560" cy="172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7E9E761-4ADD-B783-C721-402E5C50F2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41615" y="2793502"/>
                  <a:ext cx="106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9FADAAC-6C50-F3DD-EF63-118973782327}"/>
                    </a:ext>
                  </a:extLst>
                </p14:cNvPr>
                <p14:cNvContentPartPr/>
                <p14:nvPr/>
              </p14:nvContentPartPr>
              <p14:xfrm>
                <a:off x="5520175" y="2760382"/>
                <a:ext cx="144720" cy="1720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9FADAAC-6C50-F3DD-EF63-11897378232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11175" y="2751742"/>
                  <a:ext cx="16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0533C98-930D-0F31-7049-23FAEBD8DBCC}"/>
                    </a:ext>
                  </a:extLst>
                </p14:cNvPr>
                <p14:cNvContentPartPr/>
                <p14:nvPr/>
              </p14:nvContentPartPr>
              <p14:xfrm>
                <a:off x="5978095" y="2775142"/>
                <a:ext cx="11520" cy="75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0533C98-930D-0F31-7049-23FAEBD8DB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69095" y="2766142"/>
                  <a:ext cx="29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7AD3D68-85C3-5679-5377-EFD5FD6E024E}"/>
                    </a:ext>
                  </a:extLst>
                </p14:cNvPr>
                <p14:cNvContentPartPr/>
                <p14:nvPr/>
              </p14:nvContentPartPr>
              <p14:xfrm>
                <a:off x="5884135" y="2787742"/>
                <a:ext cx="184680" cy="1134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7AD3D68-85C3-5679-5377-EFD5FD6E02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5135" y="2779102"/>
                  <a:ext cx="202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78FD565-DA87-3F26-9CB8-D0BB073E1CB1}"/>
                    </a:ext>
                  </a:extLst>
                </p14:cNvPr>
                <p14:cNvContentPartPr/>
                <p14:nvPr/>
              </p14:nvContentPartPr>
              <p14:xfrm>
                <a:off x="6233695" y="2715742"/>
                <a:ext cx="165600" cy="140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78FD565-DA87-3F26-9CB8-D0BB073E1C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25055" y="2707102"/>
                  <a:ext cx="183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943CF09-64B5-7572-1306-48812A41FCA8}"/>
                    </a:ext>
                  </a:extLst>
                </p14:cNvPr>
                <p14:cNvContentPartPr/>
                <p14:nvPr/>
              </p14:nvContentPartPr>
              <p14:xfrm>
                <a:off x="6419095" y="2810422"/>
                <a:ext cx="43560" cy="151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943CF09-64B5-7572-1306-48812A41FC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10455" y="2801782"/>
                  <a:ext cx="6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823938F-A8CE-D00C-17F6-AA27F803C3DC}"/>
                    </a:ext>
                  </a:extLst>
                </p14:cNvPr>
                <p14:cNvContentPartPr/>
                <p14:nvPr/>
              </p14:nvContentPartPr>
              <p14:xfrm>
                <a:off x="6502615" y="2728702"/>
                <a:ext cx="135360" cy="127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823938F-A8CE-D00C-17F6-AA27F803C3D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93615" y="2720062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8DA7FF0-7083-2F4B-0A81-327D9D181B87}"/>
                    </a:ext>
                  </a:extLst>
                </p14:cNvPr>
                <p14:cNvContentPartPr/>
                <p14:nvPr/>
              </p14:nvContentPartPr>
              <p14:xfrm>
                <a:off x="6688015" y="2690182"/>
                <a:ext cx="74520" cy="1346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8DA7FF0-7083-2F4B-0A81-327D9D181B8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79015" y="2681182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04EC096-43CE-C33E-BB84-766A1C9B12FB}"/>
                    </a:ext>
                  </a:extLst>
                </p14:cNvPr>
                <p14:cNvContentPartPr/>
                <p14:nvPr/>
              </p14:nvContentPartPr>
              <p14:xfrm>
                <a:off x="6721135" y="2683702"/>
                <a:ext cx="101880" cy="72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04EC096-43CE-C33E-BB84-766A1C9B12F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12135" y="2674702"/>
                  <a:ext cx="11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8E266CE-5F41-FD40-5315-B56A3B524945}"/>
                    </a:ext>
                  </a:extLst>
                </p14:cNvPr>
                <p14:cNvContentPartPr/>
                <p14:nvPr/>
              </p14:nvContentPartPr>
              <p14:xfrm>
                <a:off x="6841375" y="2655622"/>
                <a:ext cx="124200" cy="178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8E266CE-5F41-FD40-5315-B56A3B5249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32735" y="2646982"/>
                  <a:ext cx="141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0E1047F-7105-226B-8EF1-9D454D39A3E9}"/>
                    </a:ext>
                  </a:extLst>
                </p14:cNvPr>
                <p14:cNvContentPartPr/>
                <p14:nvPr/>
              </p14:nvContentPartPr>
              <p14:xfrm>
                <a:off x="7012735" y="2679382"/>
                <a:ext cx="121320" cy="162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0E1047F-7105-226B-8EF1-9D454D39A3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04095" y="2670382"/>
                  <a:ext cx="138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8AB1CDA-B9A1-0768-6064-1CCE41004852}"/>
                    </a:ext>
                  </a:extLst>
                </p14:cNvPr>
                <p14:cNvContentPartPr/>
                <p14:nvPr/>
              </p14:nvContentPartPr>
              <p14:xfrm>
                <a:off x="7220815" y="2756422"/>
                <a:ext cx="27360" cy="28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8AB1CDA-B9A1-0768-6064-1CCE410048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11815" y="2747422"/>
                  <a:ext cx="4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CA0A36D-45E4-B555-8503-6C0D988E5081}"/>
                    </a:ext>
                  </a:extLst>
                </p14:cNvPr>
                <p14:cNvContentPartPr/>
                <p14:nvPr/>
              </p14:nvContentPartPr>
              <p14:xfrm>
                <a:off x="7453735" y="2482102"/>
                <a:ext cx="183960" cy="134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CA0A36D-45E4-B555-8503-6C0D988E508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45095" y="2473462"/>
                  <a:ext cx="201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BFC712D-0F8E-9930-605C-B2554E47ADE8}"/>
                    </a:ext>
                  </a:extLst>
                </p14:cNvPr>
                <p14:cNvContentPartPr/>
                <p14:nvPr/>
              </p14:nvContentPartPr>
              <p14:xfrm>
                <a:off x="7638415" y="2598022"/>
                <a:ext cx="19080" cy="788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BFC712D-0F8E-9930-605C-B2554E47ADE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9415" y="2589022"/>
                  <a:ext cx="3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106CF919-C7CC-DE5A-1BBE-DBE7E7A2E737}"/>
                    </a:ext>
                  </a:extLst>
                </p14:cNvPr>
                <p14:cNvContentPartPr/>
                <p14:nvPr/>
              </p14:nvContentPartPr>
              <p14:xfrm>
                <a:off x="7753975" y="2454022"/>
                <a:ext cx="138240" cy="1634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106CF919-C7CC-DE5A-1BBE-DBE7E7A2E7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44975" y="2445382"/>
                  <a:ext cx="15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DC8A0E3-E18F-B0A8-35FF-BF1E86888D47}"/>
                    </a:ext>
                  </a:extLst>
                </p14:cNvPr>
                <p14:cNvContentPartPr/>
                <p14:nvPr/>
              </p14:nvContentPartPr>
              <p14:xfrm>
                <a:off x="7932895" y="2436022"/>
                <a:ext cx="136440" cy="1450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DC8A0E3-E18F-B0A8-35FF-BF1E86888D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4255" y="2427022"/>
                  <a:ext cx="154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8A603D8-CE3A-1C9F-CE6E-F4F62C359D06}"/>
                    </a:ext>
                  </a:extLst>
                </p14:cNvPr>
                <p14:cNvContentPartPr/>
                <p14:nvPr/>
              </p14:nvContentPartPr>
              <p14:xfrm>
                <a:off x="8010295" y="2393542"/>
                <a:ext cx="129960" cy="234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8A603D8-CE3A-1C9F-CE6E-F4F62C359D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01655" y="2384902"/>
                  <a:ext cx="147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4FA3828-55EC-5306-1B0C-795190499A9E}"/>
                    </a:ext>
                  </a:extLst>
                </p14:cNvPr>
                <p14:cNvContentPartPr/>
                <p14:nvPr/>
              </p14:nvContentPartPr>
              <p14:xfrm>
                <a:off x="7463095" y="2695582"/>
                <a:ext cx="762840" cy="673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4FA3828-55EC-5306-1B0C-795190499A9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54095" y="2686582"/>
                  <a:ext cx="780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60BFEAA-9CBC-3A3A-7548-22A4994795CB}"/>
                    </a:ext>
                  </a:extLst>
                </p14:cNvPr>
                <p14:cNvContentPartPr/>
                <p14:nvPr/>
              </p14:nvContentPartPr>
              <p14:xfrm>
                <a:off x="7617895" y="2781622"/>
                <a:ext cx="524520" cy="262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60BFEAA-9CBC-3A3A-7548-22A4994795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08895" y="2772982"/>
                  <a:ext cx="542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10DAC86-7003-0D08-83BA-BB6DEF643EC7}"/>
                    </a:ext>
                  </a:extLst>
                </p14:cNvPr>
                <p14:cNvContentPartPr/>
                <p14:nvPr/>
              </p14:nvContentPartPr>
              <p14:xfrm>
                <a:off x="7851535" y="2865502"/>
                <a:ext cx="143280" cy="204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10DAC86-7003-0D08-83BA-BB6DEF643E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42535" y="2856502"/>
                  <a:ext cx="160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1A9D9C4-2C07-89E7-5F57-45DC0F7E26AF}"/>
                    </a:ext>
                  </a:extLst>
                </p14:cNvPr>
                <p14:cNvContentPartPr/>
                <p14:nvPr/>
              </p14:nvContentPartPr>
              <p14:xfrm>
                <a:off x="8503135" y="2712502"/>
                <a:ext cx="157680" cy="273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1A9D9C4-2C07-89E7-5F57-45DC0F7E26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94495" y="2703502"/>
                  <a:ext cx="175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DEEC47F-E134-8C0A-CE80-FFA9961297D7}"/>
                    </a:ext>
                  </a:extLst>
                </p14:cNvPr>
                <p14:cNvContentPartPr/>
                <p14:nvPr/>
              </p14:nvContentPartPr>
              <p14:xfrm>
                <a:off x="8529055" y="2772262"/>
                <a:ext cx="115920" cy="72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DEEC47F-E134-8C0A-CE80-FFA9961297D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20055" y="2763622"/>
                  <a:ext cx="133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69F7B37-976B-FB63-644C-7E94294BA460}"/>
                    </a:ext>
                  </a:extLst>
                </p14:cNvPr>
                <p14:cNvContentPartPr/>
                <p14:nvPr/>
              </p14:nvContentPartPr>
              <p14:xfrm>
                <a:off x="8715175" y="2650582"/>
                <a:ext cx="112320" cy="169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69F7B37-976B-FB63-644C-7E94294BA4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06535" y="2641582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D1F1F2A-26A7-E0F6-056A-AF037C9B4FDE}"/>
                    </a:ext>
                  </a:extLst>
                </p14:cNvPr>
                <p14:cNvContentPartPr/>
                <p14:nvPr/>
              </p14:nvContentPartPr>
              <p14:xfrm>
                <a:off x="8990575" y="2541502"/>
                <a:ext cx="181440" cy="2653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D1F1F2A-26A7-E0F6-056A-AF037C9B4FD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1935" y="2532502"/>
                  <a:ext cx="199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68F103E-F88F-7B9E-68C7-543BD72C9F5F}"/>
                    </a:ext>
                  </a:extLst>
                </p14:cNvPr>
                <p14:cNvContentPartPr/>
                <p14:nvPr/>
              </p14:nvContentPartPr>
              <p14:xfrm>
                <a:off x="9215215" y="2596582"/>
                <a:ext cx="145080" cy="1368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68F103E-F88F-7B9E-68C7-543BD72C9F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06575" y="2587582"/>
                  <a:ext cx="162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7E5C9E9-DD50-5962-5D1E-2DCE5B9C636C}"/>
                    </a:ext>
                  </a:extLst>
                </p14:cNvPr>
                <p14:cNvContentPartPr/>
                <p14:nvPr/>
              </p14:nvContentPartPr>
              <p14:xfrm>
                <a:off x="9282895" y="2697382"/>
                <a:ext cx="65880" cy="730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7E5C9E9-DD50-5962-5D1E-2DCE5B9C63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73895" y="2688742"/>
                  <a:ext cx="83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5CDABD1-5D63-F116-E1F0-C41BFCABC19B}"/>
                    </a:ext>
                  </a:extLst>
                </p14:cNvPr>
                <p14:cNvContentPartPr/>
                <p14:nvPr/>
              </p14:nvContentPartPr>
              <p14:xfrm>
                <a:off x="9223855" y="2691262"/>
                <a:ext cx="108720" cy="126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5CDABD1-5D63-F116-E1F0-C41BFCABC1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15215" y="2682622"/>
                  <a:ext cx="12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C9CCD1C-4D44-A065-A829-18587EE5FE39}"/>
                    </a:ext>
                  </a:extLst>
                </p14:cNvPr>
                <p14:cNvContentPartPr/>
                <p14:nvPr/>
              </p14:nvContentPartPr>
              <p14:xfrm>
                <a:off x="9358495" y="2715382"/>
                <a:ext cx="92880" cy="75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C9CCD1C-4D44-A065-A829-18587EE5FE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9495" y="2706382"/>
                  <a:ext cx="11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95E5A7E-1EC2-5D19-68B4-E0545B8CE4C4}"/>
                    </a:ext>
                  </a:extLst>
                </p14:cNvPr>
                <p14:cNvContentPartPr/>
                <p14:nvPr/>
              </p14:nvContentPartPr>
              <p14:xfrm>
                <a:off x="9525895" y="2726902"/>
                <a:ext cx="6120" cy="658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95E5A7E-1EC2-5D19-68B4-E0545B8CE4C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16895" y="2718262"/>
                  <a:ext cx="2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737F579-25C3-1C1D-468A-B36CE14CC22C}"/>
                    </a:ext>
                  </a:extLst>
                </p14:cNvPr>
                <p14:cNvContentPartPr/>
                <p14:nvPr/>
              </p14:nvContentPartPr>
              <p14:xfrm>
                <a:off x="9628135" y="2576422"/>
                <a:ext cx="15660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737F579-25C3-1C1D-468A-B36CE14CC22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19495" y="2567782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E2D536A-FD6A-365A-57EC-4A671082AF2E}"/>
                    </a:ext>
                  </a:extLst>
                </p14:cNvPr>
                <p14:cNvContentPartPr/>
                <p14:nvPr/>
              </p14:nvContentPartPr>
              <p14:xfrm>
                <a:off x="9761335" y="2628262"/>
                <a:ext cx="117720" cy="1540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E2D536A-FD6A-365A-57EC-4A671082AF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52335" y="2619622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15126EF-1F95-8C41-651A-68FFCCBA2F7E}"/>
                    </a:ext>
                  </a:extLst>
                </p14:cNvPr>
                <p14:cNvContentPartPr/>
                <p14:nvPr/>
              </p14:nvContentPartPr>
              <p14:xfrm>
                <a:off x="9862855" y="2538262"/>
                <a:ext cx="155160" cy="2588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15126EF-1F95-8C41-651A-68FFCCBA2F7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53855" y="2529622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E98D829-EA67-5E72-BB9F-996F7E8750C1}"/>
                    </a:ext>
                  </a:extLst>
                </p14:cNvPr>
                <p14:cNvContentPartPr/>
                <p14:nvPr/>
              </p14:nvContentPartPr>
              <p14:xfrm>
                <a:off x="10099015" y="2626822"/>
                <a:ext cx="121680" cy="19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E98D829-EA67-5E72-BB9F-996F7E8750C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90375" y="2617822"/>
                  <a:ext cx="13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AA336CF-9CDD-4511-6863-25C8D972F4F3}"/>
                    </a:ext>
                  </a:extLst>
                </p14:cNvPr>
                <p14:cNvContentPartPr/>
                <p14:nvPr/>
              </p14:nvContentPartPr>
              <p14:xfrm>
                <a:off x="10095055" y="2699542"/>
                <a:ext cx="115560" cy="20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AA336CF-9CDD-4511-6863-25C8D972F4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86055" y="2690902"/>
                  <a:ext cx="13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B8AAA86-4663-3B91-C241-3F0F543745DF}"/>
                    </a:ext>
                  </a:extLst>
                </p14:cNvPr>
                <p14:cNvContentPartPr/>
                <p14:nvPr/>
              </p14:nvContentPartPr>
              <p14:xfrm>
                <a:off x="10370095" y="2528902"/>
                <a:ext cx="99360" cy="108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B8AAA86-4663-3B91-C241-3F0F543745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61095" y="251990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6C940EE-AB9F-0F06-0F47-4A84DF68D509}"/>
                    </a:ext>
                  </a:extLst>
                </p14:cNvPr>
                <p14:cNvContentPartPr/>
                <p14:nvPr/>
              </p14:nvContentPartPr>
              <p14:xfrm>
                <a:off x="10343815" y="2533942"/>
                <a:ext cx="169920" cy="2469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6C940EE-AB9F-0F06-0F47-4A84DF68D50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35175" y="2524942"/>
                  <a:ext cx="187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5566247-4C43-E0E1-22A9-C6D8196C348C}"/>
                    </a:ext>
                  </a:extLst>
                </p14:cNvPr>
                <p14:cNvContentPartPr/>
                <p14:nvPr/>
              </p14:nvContentPartPr>
              <p14:xfrm>
                <a:off x="10561975" y="2555902"/>
                <a:ext cx="98280" cy="1699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5566247-4C43-E0E1-22A9-C6D8196C34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52975" y="2547262"/>
                  <a:ext cx="11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D98D43E-1A95-AB7F-422F-3E2217B0BF9C}"/>
                    </a:ext>
                  </a:extLst>
                </p14:cNvPr>
                <p14:cNvContentPartPr/>
                <p14:nvPr/>
              </p14:nvContentPartPr>
              <p14:xfrm>
                <a:off x="10442095" y="2594062"/>
                <a:ext cx="107640" cy="1497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D98D43E-1A95-AB7F-422F-3E2217B0BF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33455" y="2585062"/>
                  <a:ext cx="125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EE5B3DB-FFC5-5787-261A-1783A1D1CF24}"/>
                    </a:ext>
                  </a:extLst>
                </p14:cNvPr>
                <p14:cNvContentPartPr/>
                <p14:nvPr/>
              </p14:nvContentPartPr>
              <p14:xfrm>
                <a:off x="10718935" y="2558062"/>
                <a:ext cx="78840" cy="142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EE5B3DB-FFC5-5787-261A-1783A1D1CF2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09935" y="2549422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10A9367-6218-4089-68D3-E1D9D600FC7D}"/>
                    </a:ext>
                  </a:extLst>
                </p14:cNvPr>
                <p14:cNvContentPartPr/>
                <p14:nvPr/>
              </p14:nvContentPartPr>
              <p14:xfrm>
                <a:off x="10847815" y="2680822"/>
                <a:ext cx="6120" cy="936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10A9367-6218-4089-68D3-E1D9D600FC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838815" y="2672182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69D8E34-05D6-EF54-2A87-02E49E4529BD}"/>
                    </a:ext>
                  </a:extLst>
                </p14:cNvPr>
                <p14:cNvContentPartPr/>
                <p14:nvPr/>
              </p14:nvContentPartPr>
              <p14:xfrm>
                <a:off x="10915855" y="2566702"/>
                <a:ext cx="118440" cy="1191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69D8E34-05D6-EF54-2A87-02E49E4529B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07215" y="2558062"/>
                  <a:ext cx="13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C78EC03-CB45-A2D6-2855-550E476E5E8A}"/>
                    </a:ext>
                  </a:extLst>
                </p14:cNvPr>
                <p14:cNvContentPartPr/>
                <p14:nvPr/>
              </p14:nvContentPartPr>
              <p14:xfrm>
                <a:off x="11092615" y="2543662"/>
                <a:ext cx="83160" cy="1530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C78EC03-CB45-A2D6-2855-550E476E5E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83615" y="2534662"/>
                  <a:ext cx="100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389AC8A4-3046-57FE-B63B-25FC734EA539}"/>
                    </a:ext>
                  </a:extLst>
                </p14:cNvPr>
                <p14:cNvContentPartPr/>
                <p14:nvPr/>
              </p14:nvContentPartPr>
              <p14:xfrm>
                <a:off x="11300695" y="2574262"/>
                <a:ext cx="13680" cy="658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389AC8A4-3046-57FE-B63B-25FC734EA53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92055" y="2565262"/>
                  <a:ext cx="3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2F80B5C-4A94-1D2A-58C3-A19B39F3A065}"/>
                    </a:ext>
                  </a:extLst>
                </p14:cNvPr>
                <p14:cNvContentPartPr/>
                <p14:nvPr/>
              </p14:nvContentPartPr>
              <p14:xfrm>
                <a:off x="11283415" y="2716462"/>
                <a:ext cx="7920" cy="741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2F80B5C-4A94-1D2A-58C3-A19B39F3A0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74415" y="2707822"/>
                  <a:ext cx="2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52F5E3D-D26B-25D8-8304-B5D99319527B}"/>
                    </a:ext>
                  </a:extLst>
                </p14:cNvPr>
                <p14:cNvContentPartPr/>
                <p14:nvPr/>
              </p14:nvContentPartPr>
              <p14:xfrm>
                <a:off x="11444335" y="2546902"/>
                <a:ext cx="7200" cy="1162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52F5E3D-D26B-25D8-8304-B5D99319527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35335" y="2537902"/>
                  <a:ext cx="24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9560A05-80A4-DDA4-5486-5DCA6D63C8C9}"/>
                    </a:ext>
                  </a:extLst>
                </p14:cNvPr>
                <p14:cNvContentPartPr/>
                <p14:nvPr/>
              </p14:nvContentPartPr>
              <p14:xfrm>
                <a:off x="11514895" y="2519542"/>
                <a:ext cx="102240" cy="1328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9560A05-80A4-DDA4-5486-5DCA6D63C8C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05895" y="2510902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F8DBFE8-BFAC-B414-9BA7-FF394EB99E9A}"/>
                    </a:ext>
                  </a:extLst>
                </p14:cNvPr>
                <p14:cNvContentPartPr/>
                <p14:nvPr/>
              </p14:nvContentPartPr>
              <p14:xfrm>
                <a:off x="11643775" y="2518822"/>
                <a:ext cx="68040" cy="1396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F8DBFE8-BFAC-B414-9BA7-FF394EB99E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4775" y="2510182"/>
                  <a:ext cx="85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2909BEE-196B-39DE-E277-E2782795C0F2}"/>
                    </a:ext>
                  </a:extLst>
                </p14:cNvPr>
                <p14:cNvContentPartPr/>
                <p14:nvPr/>
              </p14:nvContentPartPr>
              <p14:xfrm>
                <a:off x="11633695" y="2538262"/>
                <a:ext cx="79920" cy="125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2909BEE-196B-39DE-E277-E2782795C0F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25055" y="2529622"/>
                  <a:ext cx="97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30E35C-602C-0064-4698-8F070120445C}"/>
                    </a:ext>
                  </a:extLst>
                </p14:cNvPr>
                <p14:cNvContentPartPr/>
                <p14:nvPr/>
              </p14:nvContentPartPr>
              <p14:xfrm>
                <a:off x="11688775" y="2501542"/>
                <a:ext cx="92880" cy="352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30E35C-602C-0064-4698-8F07012044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80135" y="2492542"/>
                  <a:ext cx="11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A799B7B-1323-C51F-E6EB-CFD3F2E9C861}"/>
                    </a:ext>
                  </a:extLst>
                </p14:cNvPr>
                <p14:cNvContentPartPr/>
                <p14:nvPr/>
              </p14:nvContentPartPr>
              <p14:xfrm>
                <a:off x="11744215" y="2621062"/>
                <a:ext cx="25200" cy="1191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A799B7B-1323-C51F-E6EB-CFD3F2E9C86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215" y="2612422"/>
                  <a:ext cx="42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6BE4FE7-7B91-BDA5-DBD5-F33D2DE57D8C}"/>
                    </a:ext>
                  </a:extLst>
                </p14:cNvPr>
                <p14:cNvContentPartPr/>
                <p14:nvPr/>
              </p14:nvContentPartPr>
              <p14:xfrm>
                <a:off x="11823415" y="2521702"/>
                <a:ext cx="105120" cy="1447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6BE4FE7-7B91-BDA5-DBD5-F33D2DE57D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14775" y="2512702"/>
                  <a:ext cx="122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AD58B2B-9FE4-556F-097B-160E3DE4A73C}"/>
                    </a:ext>
                  </a:extLst>
                </p14:cNvPr>
                <p14:cNvContentPartPr/>
                <p14:nvPr/>
              </p14:nvContentPartPr>
              <p14:xfrm>
                <a:off x="11932135" y="2534662"/>
                <a:ext cx="126720" cy="1209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AD58B2B-9FE4-556F-097B-160E3DE4A73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923135" y="2526022"/>
                  <a:ext cx="14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9691BAA-9E37-38A8-41F1-96EAC78D49B5}"/>
                    </a:ext>
                  </a:extLst>
                </p14:cNvPr>
                <p14:cNvContentPartPr/>
                <p14:nvPr/>
              </p14:nvContentPartPr>
              <p14:xfrm>
                <a:off x="11966335" y="2405782"/>
                <a:ext cx="177120" cy="3834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9691BAA-9E37-38A8-41F1-96EAC78D49B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7695" y="2397142"/>
                  <a:ext cx="194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5BA3C54-7E78-E02F-6835-87FCC2247FFB}"/>
                    </a:ext>
                  </a:extLst>
                </p14:cNvPr>
                <p14:cNvContentPartPr/>
                <p14:nvPr/>
              </p14:nvContentPartPr>
              <p14:xfrm>
                <a:off x="3139495" y="3431422"/>
                <a:ext cx="222840" cy="200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5BA3C54-7E78-E02F-6835-87FCC2247F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30495" y="3422782"/>
                  <a:ext cx="24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8C1B744-FE74-97C8-AF3A-4C259A50C16D}"/>
                    </a:ext>
                  </a:extLst>
                </p14:cNvPr>
                <p14:cNvContentPartPr/>
                <p14:nvPr/>
              </p14:nvContentPartPr>
              <p14:xfrm>
                <a:off x="3547015" y="3562822"/>
                <a:ext cx="21600" cy="334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8C1B744-FE74-97C8-AF3A-4C259A50C1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538375" y="3554182"/>
                  <a:ext cx="3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4525FD5-6C69-9821-FFC2-4FCA2D9B5043}"/>
                    </a:ext>
                  </a:extLst>
                </p14:cNvPr>
                <p14:cNvContentPartPr/>
                <p14:nvPr/>
              </p14:nvContentPartPr>
              <p14:xfrm>
                <a:off x="3543415" y="3477142"/>
                <a:ext cx="145440" cy="111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4525FD5-6C69-9821-FFC2-4FCA2D9B504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534775" y="3468142"/>
                  <a:ext cx="16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E1A420E-7601-6624-59F6-66FE38C8742B}"/>
                    </a:ext>
                  </a:extLst>
                </p14:cNvPr>
                <p14:cNvContentPartPr/>
                <p14:nvPr/>
              </p14:nvContentPartPr>
              <p14:xfrm>
                <a:off x="3548815" y="3566782"/>
                <a:ext cx="140040" cy="158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E1A420E-7601-6624-59F6-66FE38C8742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39815" y="3558142"/>
                  <a:ext cx="15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B85EB7A-7004-0161-26B7-300B22D229E9}"/>
                    </a:ext>
                  </a:extLst>
                </p14:cNvPr>
                <p14:cNvContentPartPr/>
                <p14:nvPr/>
              </p14:nvContentPartPr>
              <p14:xfrm>
                <a:off x="3787495" y="3422062"/>
                <a:ext cx="222480" cy="15084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B85EB7A-7004-0161-26B7-300B22D229E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78495" y="3413062"/>
                  <a:ext cx="240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5E7CD55-D41B-D5A8-0BF9-5317C6FE953A}"/>
                    </a:ext>
                  </a:extLst>
                </p14:cNvPr>
                <p14:cNvContentPartPr/>
                <p14:nvPr/>
              </p14:nvContentPartPr>
              <p14:xfrm>
                <a:off x="4108975" y="3355462"/>
                <a:ext cx="154080" cy="1854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5E7CD55-D41B-D5A8-0BF9-5317C6FE95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100335" y="3346462"/>
                  <a:ext cx="171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7FBDB9B-0CBA-C1A8-85BB-B23AC6C61DEA}"/>
                    </a:ext>
                  </a:extLst>
                </p14:cNvPr>
                <p14:cNvContentPartPr/>
                <p14:nvPr/>
              </p14:nvContentPartPr>
              <p14:xfrm>
                <a:off x="4251895" y="3499822"/>
                <a:ext cx="67680" cy="676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7FBDB9B-0CBA-C1A8-85BB-B23AC6C61DE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43255" y="3491182"/>
                  <a:ext cx="8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B2A4F556-398E-505F-8331-CFA63D846EDD}"/>
                    </a:ext>
                  </a:extLst>
                </p14:cNvPr>
                <p14:cNvContentPartPr/>
                <p14:nvPr/>
              </p14:nvContentPartPr>
              <p14:xfrm>
                <a:off x="4665535" y="4039102"/>
                <a:ext cx="100440" cy="143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B2A4F556-398E-505F-8331-CFA63D846E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56895" y="4030102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860FC6E-16C3-EA0A-8610-5C41F540C0B8}"/>
                    </a:ext>
                  </a:extLst>
                </p14:cNvPr>
                <p14:cNvContentPartPr/>
                <p14:nvPr/>
              </p14:nvContentPartPr>
              <p14:xfrm>
                <a:off x="4815295" y="4123702"/>
                <a:ext cx="31320" cy="792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860FC6E-16C3-EA0A-8610-5C41F540C0B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06655" y="4114702"/>
                  <a:ext cx="48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B2D214E-56B8-DE1E-FBD7-AAA0206956AA}"/>
                    </a:ext>
                  </a:extLst>
                </p14:cNvPr>
                <p14:cNvContentPartPr/>
                <p14:nvPr/>
              </p14:nvContentPartPr>
              <p14:xfrm>
                <a:off x="4808455" y="4030822"/>
                <a:ext cx="122400" cy="174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B2D214E-56B8-DE1E-FBD7-AAA0206956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99455" y="4021822"/>
                  <a:ext cx="140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D9BDB09-1582-43FE-5F38-CFC532584071}"/>
                    </a:ext>
                  </a:extLst>
                </p14:cNvPr>
                <p14:cNvContentPartPr/>
                <p14:nvPr/>
              </p14:nvContentPartPr>
              <p14:xfrm>
                <a:off x="4791895" y="4014262"/>
                <a:ext cx="97920" cy="885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D9BDB09-1582-43FE-5F38-CFC53258407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82895" y="4005622"/>
                  <a:ext cx="115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BCE54AC-B65C-4C6D-4DD2-DBAB7B034445}"/>
                    </a:ext>
                  </a:extLst>
                </p14:cNvPr>
                <p14:cNvContentPartPr/>
                <p14:nvPr/>
              </p14:nvContentPartPr>
              <p14:xfrm>
                <a:off x="4955335" y="4121902"/>
                <a:ext cx="56160" cy="439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BCE54AC-B65C-4C6D-4DD2-DBAB7B0344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46695" y="4112902"/>
                  <a:ext cx="7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74DC79B5-C095-A85A-D780-77B922A4533B}"/>
                    </a:ext>
                  </a:extLst>
                </p14:cNvPr>
                <p14:cNvContentPartPr/>
                <p14:nvPr/>
              </p14:nvContentPartPr>
              <p14:xfrm>
                <a:off x="4949575" y="3694582"/>
                <a:ext cx="29160" cy="2462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74DC79B5-C095-A85A-D780-77B922A453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40935" y="3685582"/>
                  <a:ext cx="46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3034640-9976-2994-301E-15F06C47E7B5}"/>
                    </a:ext>
                  </a:extLst>
                </p14:cNvPr>
                <p14:cNvContentPartPr/>
                <p14:nvPr/>
              </p14:nvContentPartPr>
              <p14:xfrm>
                <a:off x="6171055" y="3960262"/>
                <a:ext cx="172080" cy="1868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3034640-9976-2994-301E-15F06C47E7B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62415" y="3951622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2E3D9D80-16A8-761A-9361-9C453AB64F8D}"/>
                    </a:ext>
                  </a:extLst>
                </p14:cNvPr>
                <p14:cNvContentPartPr/>
                <p14:nvPr/>
              </p14:nvContentPartPr>
              <p14:xfrm>
                <a:off x="6439255" y="3968182"/>
                <a:ext cx="121680" cy="1821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2E3D9D80-16A8-761A-9361-9C453AB64F8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30255" y="3959542"/>
                  <a:ext cx="139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7079C1C-7D04-18E2-0C19-F1214293A0FB}"/>
                    </a:ext>
                  </a:extLst>
                </p14:cNvPr>
                <p14:cNvContentPartPr/>
                <p14:nvPr/>
              </p14:nvContentPartPr>
              <p14:xfrm>
                <a:off x="6393535" y="3937582"/>
                <a:ext cx="101880" cy="892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7079C1C-7D04-18E2-0C19-F1214293A0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84535" y="3928582"/>
                  <a:ext cx="11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0FA6B35-B5DF-FC4D-F4B5-A6B004BC6605}"/>
                    </a:ext>
                  </a:extLst>
                </p14:cNvPr>
                <p14:cNvContentPartPr/>
                <p14:nvPr/>
              </p14:nvContentPartPr>
              <p14:xfrm>
                <a:off x="6542935" y="4055662"/>
                <a:ext cx="99720" cy="1188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0FA6B35-B5DF-FC4D-F4B5-A6B004BC660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34295" y="4046662"/>
                  <a:ext cx="117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E948A0F-8D4F-AA53-A970-366445A0BC38}"/>
                    </a:ext>
                  </a:extLst>
                </p14:cNvPr>
                <p14:cNvContentPartPr/>
                <p14:nvPr/>
              </p14:nvContentPartPr>
              <p14:xfrm>
                <a:off x="6354655" y="3659302"/>
                <a:ext cx="720" cy="25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E948A0F-8D4F-AA53-A970-366445A0BC3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45655" y="3650302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41825A9-0854-3FD8-5021-1DC9517A9303}"/>
                    </a:ext>
                  </a:extLst>
                </p14:cNvPr>
                <p14:cNvContentPartPr/>
                <p14:nvPr/>
              </p14:nvContentPartPr>
              <p14:xfrm>
                <a:off x="6364375" y="3622222"/>
                <a:ext cx="7200" cy="2948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41825A9-0854-3FD8-5021-1DC9517A93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55735" y="3613222"/>
                  <a:ext cx="24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97F9C2C-2E3E-5CA3-E8FB-8042CABB4703}"/>
                    </a:ext>
                  </a:extLst>
                </p14:cNvPr>
                <p14:cNvContentPartPr/>
                <p14:nvPr/>
              </p14:nvContentPartPr>
              <p14:xfrm>
                <a:off x="7334215" y="3388942"/>
                <a:ext cx="131400" cy="2970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97F9C2C-2E3E-5CA3-E8FB-8042CABB47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25575" y="3380302"/>
                  <a:ext cx="149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9F75494-1372-D1E2-5394-0329393D923A}"/>
                    </a:ext>
                  </a:extLst>
                </p14:cNvPr>
                <p14:cNvContentPartPr/>
                <p14:nvPr/>
              </p14:nvContentPartPr>
              <p14:xfrm>
                <a:off x="7272655" y="3480742"/>
                <a:ext cx="198360" cy="50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9F75494-1372-D1E2-5394-0329393D92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63655" y="3471742"/>
                  <a:ext cx="21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2A096AD-105B-C1E0-C307-83A64B87D878}"/>
                    </a:ext>
                  </a:extLst>
                </p14:cNvPr>
                <p14:cNvContentPartPr/>
                <p14:nvPr/>
              </p14:nvContentPartPr>
              <p14:xfrm>
                <a:off x="7569655" y="3573982"/>
                <a:ext cx="209520" cy="2275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2A096AD-105B-C1E0-C307-83A64B87D8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61015" y="3565342"/>
                  <a:ext cx="227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0A8089A-2897-7F17-3D4B-44338067A77B}"/>
                    </a:ext>
                  </a:extLst>
                </p14:cNvPr>
                <p14:cNvContentPartPr/>
                <p14:nvPr/>
              </p14:nvContentPartPr>
              <p14:xfrm>
                <a:off x="7888615" y="3715102"/>
                <a:ext cx="15120" cy="1497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0A8089A-2897-7F17-3D4B-44338067A7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79615" y="3706102"/>
                  <a:ext cx="32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5FB5C08-830E-B032-A50E-73A416CDE2E7}"/>
                    </a:ext>
                  </a:extLst>
                </p14:cNvPr>
                <p14:cNvContentPartPr/>
                <p14:nvPr/>
              </p14:nvContentPartPr>
              <p14:xfrm>
                <a:off x="8054935" y="3596302"/>
                <a:ext cx="99720" cy="1432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5FB5C08-830E-B032-A50E-73A416CDE2E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46295" y="3587302"/>
                  <a:ext cx="117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C0CF7AE-719A-8336-B44D-5048C58BAA1A}"/>
                    </a:ext>
                  </a:extLst>
                </p14:cNvPr>
                <p14:cNvContentPartPr/>
                <p14:nvPr/>
              </p14:nvContentPartPr>
              <p14:xfrm>
                <a:off x="8230615" y="3600622"/>
                <a:ext cx="90360" cy="1267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C0CF7AE-719A-8336-B44D-5048C58BAA1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21615" y="3591622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109C734-1F7E-7964-F885-612821F051B7}"/>
                    </a:ext>
                  </a:extLst>
                </p14:cNvPr>
                <p14:cNvContentPartPr/>
                <p14:nvPr/>
              </p14:nvContentPartPr>
              <p14:xfrm>
                <a:off x="8354095" y="3706102"/>
                <a:ext cx="11160" cy="7776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109C734-1F7E-7964-F885-612821F051B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45095" y="3697462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0CE0104-FBE2-1447-0595-4A682C1764EC}"/>
                    </a:ext>
                  </a:extLst>
                </p14:cNvPr>
                <p14:cNvContentPartPr/>
                <p14:nvPr/>
              </p14:nvContentPartPr>
              <p14:xfrm>
                <a:off x="8427895" y="3571462"/>
                <a:ext cx="110520" cy="1540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0CE0104-FBE2-1447-0595-4A682C1764E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18895" y="3562822"/>
                  <a:ext cx="128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FBCCB2B-EC7D-668B-BFAE-C02A66C985CF}"/>
                    </a:ext>
                  </a:extLst>
                </p14:cNvPr>
                <p14:cNvContentPartPr/>
                <p14:nvPr/>
              </p14:nvContentPartPr>
              <p14:xfrm>
                <a:off x="8474335" y="3542662"/>
                <a:ext cx="84600" cy="2808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FBCCB2B-EC7D-668B-BFAE-C02A66C985C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65335" y="3533662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71EF7BE-0825-6B3C-9C0B-397552298441}"/>
                    </a:ext>
                  </a:extLst>
                </p14:cNvPr>
                <p14:cNvContentPartPr/>
                <p14:nvPr/>
              </p14:nvContentPartPr>
              <p14:xfrm>
                <a:off x="8601415" y="3510622"/>
                <a:ext cx="129240" cy="1969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71EF7BE-0825-6B3C-9C0B-3975522984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92415" y="3501622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6D00703-92E3-7EA0-941E-B9C5F3D4CD17}"/>
                    </a:ext>
                  </a:extLst>
                </p14:cNvPr>
                <p14:cNvContentPartPr/>
                <p14:nvPr/>
              </p14:nvContentPartPr>
              <p14:xfrm>
                <a:off x="8703295" y="3678382"/>
                <a:ext cx="89640" cy="68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6D00703-92E3-7EA0-941E-B9C5F3D4CD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94655" y="3669382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00C8625-92D9-2943-5948-2292C4671F3F}"/>
                    </a:ext>
                  </a:extLst>
                </p14:cNvPr>
                <p14:cNvContentPartPr/>
                <p14:nvPr/>
              </p14:nvContentPartPr>
              <p14:xfrm>
                <a:off x="9018655" y="3482182"/>
                <a:ext cx="162000" cy="126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00C8625-92D9-2943-5948-2292C4671F3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09655" y="34735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C10B415-E3D4-81BB-F238-15D7300D487D}"/>
                    </a:ext>
                  </a:extLst>
                </p14:cNvPr>
                <p14:cNvContentPartPr/>
                <p14:nvPr/>
              </p14:nvContentPartPr>
              <p14:xfrm>
                <a:off x="9030175" y="3535462"/>
                <a:ext cx="147240" cy="255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C10B415-E3D4-81BB-F238-15D7300D487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21175" y="3526462"/>
                  <a:ext cx="16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D976173-47DE-5E80-0743-219DDF98DF22}"/>
                    </a:ext>
                  </a:extLst>
                </p14:cNvPr>
                <p14:cNvContentPartPr/>
                <p14:nvPr/>
              </p14:nvContentPartPr>
              <p14:xfrm>
                <a:off x="9337255" y="3377422"/>
                <a:ext cx="128520" cy="1663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D976173-47DE-5E80-0743-219DDF98DF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28255" y="3368422"/>
                  <a:ext cx="14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D18DCC7-9C2B-C9EC-856E-3B97B7FF4EE9}"/>
                    </a:ext>
                  </a:extLst>
                </p14:cNvPr>
                <p14:cNvContentPartPr/>
                <p14:nvPr/>
              </p14:nvContentPartPr>
              <p14:xfrm>
                <a:off x="9536335" y="3527182"/>
                <a:ext cx="21960" cy="1483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D18DCC7-9C2B-C9EC-856E-3B97B7FF4EE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27335" y="3518182"/>
                  <a:ext cx="39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57B7A6A-0D4B-5A76-ADAD-D01CD6C6F2A2}"/>
                    </a:ext>
                  </a:extLst>
                </p14:cNvPr>
                <p14:cNvContentPartPr/>
                <p14:nvPr/>
              </p14:nvContentPartPr>
              <p14:xfrm>
                <a:off x="9659815" y="3359062"/>
                <a:ext cx="89280" cy="1638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57B7A6A-0D4B-5A76-ADAD-D01CD6C6F2A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51175" y="3350062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7E18C33-1E09-C3CD-C6B7-B2724B62C5BE}"/>
                    </a:ext>
                  </a:extLst>
                </p14:cNvPr>
                <p14:cNvContentPartPr/>
                <p14:nvPr/>
              </p14:nvContentPartPr>
              <p14:xfrm>
                <a:off x="9848095" y="3365182"/>
                <a:ext cx="93240" cy="1461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7E18C33-1E09-C3CD-C6B7-B2724B62C5B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39455" y="335654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D22BE99-3EA3-9AB1-AE1D-E037913572E1}"/>
                    </a:ext>
                  </a:extLst>
                </p14:cNvPr>
                <p14:cNvContentPartPr/>
                <p14:nvPr/>
              </p14:nvContentPartPr>
              <p14:xfrm>
                <a:off x="9884815" y="3323422"/>
                <a:ext cx="255960" cy="1627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D22BE99-3EA3-9AB1-AE1D-E037913572E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76175" y="3314422"/>
                  <a:ext cx="273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1F24750-049D-3D4A-EDC0-7767A36177B4}"/>
                    </a:ext>
                  </a:extLst>
                </p14:cNvPr>
                <p14:cNvContentPartPr/>
                <p14:nvPr/>
              </p14:nvContentPartPr>
              <p14:xfrm>
                <a:off x="10092895" y="3298942"/>
                <a:ext cx="256680" cy="1335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1F24750-049D-3D4A-EDC0-7767A36177B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84255" y="3290302"/>
                  <a:ext cx="274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5D4EAAB3-0A3C-CF1C-E9B5-4C884E7ED277}"/>
                    </a:ext>
                  </a:extLst>
                </p14:cNvPr>
                <p14:cNvContentPartPr/>
                <p14:nvPr/>
              </p14:nvContentPartPr>
              <p14:xfrm>
                <a:off x="10329415" y="3354742"/>
                <a:ext cx="36000" cy="1317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5D4EAAB3-0A3C-CF1C-E9B5-4C884E7ED2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20415" y="3346102"/>
                  <a:ext cx="53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298A59D-70E5-208F-1E00-13AE73501884}"/>
                    </a:ext>
                  </a:extLst>
                </p14:cNvPr>
                <p14:cNvContentPartPr/>
                <p14:nvPr/>
              </p14:nvContentPartPr>
              <p14:xfrm>
                <a:off x="3254695" y="4508542"/>
                <a:ext cx="154440" cy="1450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298A59D-70E5-208F-1E00-13AE7350188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45695" y="4499902"/>
                  <a:ext cx="172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27FBE77-C951-4B12-A540-A2607421A87F}"/>
                    </a:ext>
                  </a:extLst>
                </p14:cNvPr>
                <p14:cNvContentPartPr/>
                <p14:nvPr/>
              </p14:nvContentPartPr>
              <p14:xfrm>
                <a:off x="3296455" y="4606462"/>
                <a:ext cx="110880" cy="11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27FBE77-C951-4B12-A540-A2607421A8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287455" y="4597822"/>
                  <a:ext cx="12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396361B-F569-8684-79F8-85CE795FEF28}"/>
                    </a:ext>
                  </a:extLst>
                </p14:cNvPr>
                <p14:cNvContentPartPr/>
                <p14:nvPr/>
              </p14:nvContentPartPr>
              <p14:xfrm>
                <a:off x="3522175" y="4624462"/>
                <a:ext cx="108720" cy="910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396361B-F569-8684-79F8-85CE795FEF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13535" y="461546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7386CB8-1819-578E-049E-C0087BAE9ADB}"/>
                    </a:ext>
                  </a:extLst>
                </p14:cNvPr>
                <p14:cNvContentPartPr/>
                <p14:nvPr/>
              </p14:nvContentPartPr>
              <p14:xfrm>
                <a:off x="3676615" y="4554982"/>
                <a:ext cx="57240" cy="17280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7386CB8-1819-578E-049E-C0087BAE9AD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67975" y="4545982"/>
                  <a:ext cx="7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07A1C6D-9536-9F39-1A11-01DCD2262458}"/>
                    </a:ext>
                  </a:extLst>
                </p14:cNvPr>
                <p14:cNvContentPartPr/>
                <p14:nvPr/>
              </p14:nvContentPartPr>
              <p14:xfrm>
                <a:off x="3781735" y="4532302"/>
                <a:ext cx="78840" cy="1591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07A1C6D-9536-9F39-1A11-01DCD226245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73095" y="4523302"/>
                  <a:ext cx="96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9665D13-DBEF-F0DE-B317-FAB03FE7007F}"/>
                    </a:ext>
                  </a:extLst>
                </p14:cNvPr>
                <p14:cNvContentPartPr/>
                <p14:nvPr/>
              </p14:nvContentPartPr>
              <p14:xfrm>
                <a:off x="4025095" y="4520782"/>
                <a:ext cx="97200" cy="763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9665D13-DBEF-F0DE-B317-FAB03FE700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6095" y="4512142"/>
                  <a:ext cx="11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3F5520A-4D8C-E62A-12B2-8DD0A24C9C49}"/>
                    </a:ext>
                  </a:extLst>
                </p14:cNvPr>
                <p14:cNvContentPartPr/>
                <p14:nvPr/>
              </p14:nvContentPartPr>
              <p14:xfrm>
                <a:off x="4340095" y="4450222"/>
                <a:ext cx="172080" cy="1814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3F5520A-4D8C-E62A-12B2-8DD0A24C9C4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31455" y="4441582"/>
                  <a:ext cx="18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89D005E-B97F-26C4-E985-034BFDC6BB54}"/>
                    </a:ext>
                  </a:extLst>
                </p14:cNvPr>
                <p14:cNvContentPartPr/>
                <p14:nvPr/>
              </p14:nvContentPartPr>
              <p14:xfrm>
                <a:off x="4604695" y="4412062"/>
                <a:ext cx="138240" cy="1886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89D005E-B97F-26C4-E985-034BFDC6BB5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96055" y="4403062"/>
                  <a:ext cx="15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12C2D94B-47B0-6DF1-C689-E24AE1149C68}"/>
                    </a:ext>
                  </a:extLst>
                </p14:cNvPr>
                <p14:cNvContentPartPr/>
                <p14:nvPr/>
              </p14:nvContentPartPr>
              <p14:xfrm>
                <a:off x="4771015" y="4382542"/>
                <a:ext cx="122040" cy="199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12C2D94B-47B0-6DF1-C689-E24AE1149C6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762375" y="4373902"/>
                  <a:ext cx="13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C0A3E0D-A1C8-25A0-980B-25F9787AE788}"/>
                    </a:ext>
                  </a:extLst>
                </p14:cNvPr>
                <p14:cNvContentPartPr/>
                <p14:nvPr/>
              </p14:nvContentPartPr>
              <p14:xfrm>
                <a:off x="4909975" y="4576222"/>
                <a:ext cx="17280" cy="622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C0A3E0D-A1C8-25A0-980B-25F9787AE78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900975" y="4567222"/>
                  <a:ext cx="34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BBD087AD-1359-9F41-2B59-EB54F0E6DFA4}"/>
                    </a:ext>
                  </a:extLst>
                </p14:cNvPr>
                <p14:cNvContentPartPr/>
                <p14:nvPr/>
              </p14:nvContentPartPr>
              <p14:xfrm>
                <a:off x="5081695" y="4396582"/>
                <a:ext cx="111600" cy="193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BBD087AD-1359-9F41-2B59-EB54F0E6DFA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73055" y="4387942"/>
                  <a:ext cx="129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F17A48-1546-7044-3A31-477DCBB5D876}"/>
                    </a:ext>
                  </a:extLst>
                </p14:cNvPr>
                <p14:cNvContentPartPr/>
                <p14:nvPr/>
              </p14:nvContentPartPr>
              <p14:xfrm>
                <a:off x="5354215" y="4365622"/>
                <a:ext cx="154080" cy="1216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F17A48-1546-7044-3A31-477DCBB5D87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45215" y="4356622"/>
                  <a:ext cx="17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1BC5FBEE-7080-E9F2-D631-AFB6AA110D6D}"/>
                    </a:ext>
                  </a:extLst>
                </p14:cNvPr>
                <p14:cNvContentPartPr/>
                <p14:nvPr/>
              </p14:nvContentPartPr>
              <p14:xfrm>
                <a:off x="5354575" y="4594222"/>
                <a:ext cx="106560" cy="169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1BC5FBEE-7080-E9F2-D631-AFB6AA110D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45935" y="4585222"/>
                  <a:ext cx="124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2A30AE1-7F8A-5F4C-8275-C471D61D25A2}"/>
                    </a:ext>
                  </a:extLst>
                </p14:cNvPr>
                <p14:cNvContentPartPr/>
                <p14:nvPr/>
              </p14:nvContentPartPr>
              <p14:xfrm>
                <a:off x="5701615" y="4398382"/>
                <a:ext cx="144360" cy="20232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2A30AE1-7F8A-5F4C-8275-C471D61D25A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92615" y="4389382"/>
                  <a:ext cx="162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C2DE7EE-B3B8-2327-9FFD-B417D32B1812}"/>
                    </a:ext>
                  </a:extLst>
                </p14:cNvPr>
                <p14:cNvContentPartPr/>
                <p14:nvPr/>
              </p14:nvContentPartPr>
              <p14:xfrm>
                <a:off x="5928415" y="4600342"/>
                <a:ext cx="50400" cy="907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C2DE7EE-B3B8-2327-9FFD-B417D32B181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919415" y="4591702"/>
                  <a:ext cx="6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1EE04F0-A387-46CF-1144-FFCF041983D8}"/>
                    </a:ext>
                  </a:extLst>
                </p14:cNvPr>
                <p14:cNvContentPartPr/>
                <p14:nvPr/>
              </p14:nvContentPartPr>
              <p14:xfrm>
                <a:off x="6095455" y="4408462"/>
                <a:ext cx="132480" cy="1728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1EE04F0-A387-46CF-1144-FFCF041983D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086815" y="4399462"/>
                  <a:ext cx="150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610FB3B-0086-9F67-580F-CDA44A824BD9}"/>
                    </a:ext>
                  </a:extLst>
                </p14:cNvPr>
                <p14:cNvContentPartPr/>
                <p14:nvPr/>
              </p14:nvContentPartPr>
              <p14:xfrm>
                <a:off x="6289495" y="4397302"/>
                <a:ext cx="69120" cy="1468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610FB3B-0086-9F67-580F-CDA44A824BD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280855" y="4388302"/>
                  <a:ext cx="86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BFC4AA1-1DEA-DE0F-7F7B-97103D6C71A3}"/>
                    </a:ext>
                  </a:extLst>
                </p14:cNvPr>
                <p14:cNvContentPartPr/>
                <p14:nvPr/>
              </p14:nvContentPartPr>
              <p14:xfrm>
                <a:off x="6322255" y="4380742"/>
                <a:ext cx="176760" cy="1576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BFC4AA1-1DEA-DE0F-7F7B-97103D6C71A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313255" y="4371742"/>
                  <a:ext cx="194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BEC5B6B1-6DBB-3197-1DBB-2B64EE6FD82C}"/>
                    </a:ext>
                  </a:extLst>
                </p14:cNvPr>
                <p14:cNvContentPartPr/>
                <p14:nvPr/>
              </p14:nvContentPartPr>
              <p14:xfrm>
                <a:off x="6450415" y="4371742"/>
                <a:ext cx="183600" cy="781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BEC5B6B1-6DBB-3197-1DBB-2B64EE6FD8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41775" y="4363102"/>
                  <a:ext cx="20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EE487DC-3148-296A-3F8D-95D7FEBB8A6E}"/>
                    </a:ext>
                  </a:extLst>
                </p14:cNvPr>
                <p14:cNvContentPartPr/>
                <p14:nvPr/>
              </p14:nvContentPartPr>
              <p14:xfrm>
                <a:off x="6640495" y="4408462"/>
                <a:ext cx="131760" cy="1216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EE487DC-3148-296A-3F8D-95D7FEBB8A6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31495" y="4399462"/>
                  <a:ext cx="149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448CC07F-CE08-047A-B7AC-D62E3E56837E}"/>
                    </a:ext>
                  </a:extLst>
                </p14:cNvPr>
                <p14:cNvContentPartPr/>
                <p14:nvPr/>
              </p14:nvContentPartPr>
              <p14:xfrm>
                <a:off x="6969175" y="4168702"/>
                <a:ext cx="192600" cy="1933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448CC07F-CE08-047A-B7AC-D62E3E56837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60175" y="4159702"/>
                  <a:ext cx="21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68BD071-5300-9457-57DE-DA92B92BFCC9}"/>
                    </a:ext>
                  </a:extLst>
                </p14:cNvPr>
                <p14:cNvContentPartPr/>
                <p14:nvPr/>
              </p14:nvContentPartPr>
              <p14:xfrm>
                <a:off x="7217935" y="4147462"/>
                <a:ext cx="114840" cy="1774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68BD071-5300-9457-57DE-DA92B92BFCC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08935" y="4138822"/>
                  <a:ext cx="132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73A6606-BE11-DCB5-00BE-2B2B4B504B63}"/>
                    </a:ext>
                  </a:extLst>
                </p14:cNvPr>
                <p14:cNvContentPartPr/>
                <p14:nvPr/>
              </p14:nvContentPartPr>
              <p14:xfrm>
                <a:off x="7201735" y="4333582"/>
                <a:ext cx="9000" cy="741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73A6606-BE11-DCB5-00BE-2B2B4B504B6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93095" y="4324942"/>
                  <a:ext cx="2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E11AF42-9362-6A6E-C10E-0DBDB71823F9}"/>
                    </a:ext>
                  </a:extLst>
                </p14:cNvPr>
                <p14:cNvContentPartPr/>
                <p14:nvPr/>
              </p14:nvContentPartPr>
              <p14:xfrm>
                <a:off x="7388575" y="4165102"/>
                <a:ext cx="71280" cy="1591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E11AF42-9362-6A6E-C10E-0DBDB71823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79935" y="4156462"/>
                  <a:ext cx="88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98BE613-DBBB-60D1-DAED-D72DC243E8F6}"/>
                    </a:ext>
                  </a:extLst>
                </p14:cNvPr>
                <p14:cNvContentPartPr/>
                <p14:nvPr/>
              </p14:nvContentPartPr>
              <p14:xfrm>
                <a:off x="7406215" y="4158262"/>
                <a:ext cx="136080" cy="90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98BE613-DBBB-60D1-DAED-D72DC243E8F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97215" y="4149262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C4A03C8-B153-7C99-6085-BB87A20DA0CC}"/>
                    </a:ext>
                  </a:extLst>
                </p14:cNvPr>
                <p14:cNvContentPartPr/>
                <p14:nvPr/>
              </p14:nvContentPartPr>
              <p14:xfrm>
                <a:off x="7012375" y="4413142"/>
                <a:ext cx="549360" cy="536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C4A03C8-B153-7C99-6085-BB87A20DA0C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03735" y="4404142"/>
                  <a:ext cx="56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35389764-AF47-3696-55A3-F010AAD3B93D}"/>
                    </a:ext>
                  </a:extLst>
                </p14:cNvPr>
                <p14:cNvContentPartPr/>
                <p14:nvPr/>
              </p14:nvContentPartPr>
              <p14:xfrm>
                <a:off x="7071775" y="4457062"/>
                <a:ext cx="389520" cy="2656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35389764-AF47-3696-55A3-F010AAD3B93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63135" y="4448062"/>
                  <a:ext cx="407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D87F7E0-108B-2535-7540-993FDAA8C117}"/>
                    </a:ext>
                  </a:extLst>
                </p14:cNvPr>
                <p14:cNvContentPartPr/>
                <p14:nvPr/>
              </p14:nvContentPartPr>
              <p14:xfrm>
                <a:off x="7252855" y="4591342"/>
                <a:ext cx="121680" cy="1854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D87F7E0-108B-2535-7540-993FDAA8C11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44215" y="4582702"/>
                  <a:ext cx="139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262A353-38F6-A186-794C-360794F9EA99}"/>
                    </a:ext>
                  </a:extLst>
                </p14:cNvPr>
                <p14:cNvContentPartPr/>
                <p14:nvPr/>
              </p14:nvContentPartPr>
              <p14:xfrm>
                <a:off x="3576895" y="5309902"/>
                <a:ext cx="164520" cy="309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262A353-38F6-A186-794C-360794F9EA9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567895" y="530090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C056BB5-2949-20A3-114F-420572FFB53B}"/>
                    </a:ext>
                  </a:extLst>
                </p14:cNvPr>
                <p14:cNvContentPartPr/>
                <p14:nvPr/>
              </p14:nvContentPartPr>
              <p14:xfrm>
                <a:off x="3599215" y="5346622"/>
                <a:ext cx="169200" cy="349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C056BB5-2949-20A3-114F-420572FFB5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90575" y="5337622"/>
                  <a:ext cx="186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E8E665E-221D-19F4-B2D4-B77EE5F76724}"/>
                    </a:ext>
                  </a:extLst>
                </p14:cNvPr>
                <p14:cNvContentPartPr/>
                <p14:nvPr/>
              </p14:nvContentPartPr>
              <p14:xfrm>
                <a:off x="3799375" y="5270662"/>
                <a:ext cx="132480" cy="1720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E8E665E-221D-19F4-B2D4-B77EE5F7672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790735" y="5261662"/>
                  <a:ext cx="150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2968FB6-AF2E-F163-87F3-AC23A36791EA}"/>
                    </a:ext>
                  </a:extLst>
                </p14:cNvPr>
                <p14:cNvContentPartPr/>
                <p14:nvPr/>
              </p14:nvContentPartPr>
              <p14:xfrm>
                <a:off x="4096015" y="5124862"/>
                <a:ext cx="187920" cy="4068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2968FB6-AF2E-F163-87F3-AC23A36791E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087375" y="5115862"/>
                  <a:ext cx="205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99BD863-ED50-EC31-9D17-D09B16522CEC}"/>
                    </a:ext>
                  </a:extLst>
                </p14:cNvPr>
                <p14:cNvContentPartPr/>
                <p14:nvPr/>
              </p14:nvContentPartPr>
              <p14:xfrm>
                <a:off x="4282495" y="5173822"/>
                <a:ext cx="188280" cy="1882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99BD863-ED50-EC31-9D17-D09B16522CE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73495" y="5164822"/>
                  <a:ext cx="20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62AE4D3-8C2E-A3FC-8D64-6E771E9C8AE7}"/>
                    </a:ext>
                  </a:extLst>
                </p14:cNvPr>
                <p14:cNvContentPartPr/>
                <p14:nvPr/>
              </p14:nvContentPartPr>
              <p14:xfrm>
                <a:off x="4522615" y="5170582"/>
                <a:ext cx="175320" cy="2098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62AE4D3-8C2E-A3FC-8D64-6E771E9C8AE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13615" y="5161582"/>
                  <a:ext cx="192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CA3BCB1-7035-C1F4-EB02-232442E34E23}"/>
                    </a:ext>
                  </a:extLst>
                </p14:cNvPr>
                <p14:cNvContentPartPr/>
                <p14:nvPr/>
              </p14:nvContentPartPr>
              <p14:xfrm>
                <a:off x="4736815" y="5157262"/>
                <a:ext cx="125280" cy="1915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CA3BCB1-7035-C1F4-EB02-232442E34E2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728175" y="5148622"/>
                  <a:ext cx="142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D15C3D-3D05-C5ED-5E70-8A9CC3D769CF}"/>
                    </a:ext>
                  </a:extLst>
                </p14:cNvPr>
                <p14:cNvContentPartPr/>
                <p14:nvPr/>
              </p14:nvContentPartPr>
              <p14:xfrm>
                <a:off x="4906375" y="5325742"/>
                <a:ext cx="25560" cy="12924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D15C3D-3D05-C5ED-5E70-8A9CC3D769C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897375" y="5317102"/>
                  <a:ext cx="43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03D784B-D439-6164-C40D-06DED90DD6A9}"/>
                    </a:ext>
                  </a:extLst>
                </p14:cNvPr>
                <p14:cNvContentPartPr/>
                <p14:nvPr/>
              </p14:nvContentPartPr>
              <p14:xfrm>
                <a:off x="4993495" y="5142142"/>
                <a:ext cx="108360" cy="1720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03D784B-D439-6164-C40D-06DED90DD6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84495" y="5133142"/>
                  <a:ext cx="126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EA29E0BF-C323-E5AD-5DD4-909E8EAE52EF}"/>
                    </a:ext>
                  </a:extLst>
                </p14:cNvPr>
                <p14:cNvContentPartPr/>
                <p14:nvPr/>
              </p14:nvContentPartPr>
              <p14:xfrm>
                <a:off x="5179975" y="5108662"/>
                <a:ext cx="83880" cy="1659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EA29E0BF-C323-E5AD-5DD4-909E8EAE52E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71335" y="5100022"/>
                  <a:ext cx="101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E0F645-3608-589B-3E7A-9EE37E78D409}"/>
                    </a:ext>
                  </a:extLst>
                </p14:cNvPr>
                <p14:cNvContentPartPr/>
                <p14:nvPr/>
              </p14:nvContentPartPr>
              <p14:xfrm>
                <a:off x="5434495" y="5233942"/>
                <a:ext cx="33480" cy="41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E0F645-3608-589B-3E7A-9EE37E78D40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25855" y="5225302"/>
                  <a:ext cx="51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A629937-0D49-1584-F834-A3702EFDC884}"/>
                    </a:ext>
                  </a:extLst>
                </p14:cNvPr>
                <p14:cNvContentPartPr/>
                <p14:nvPr/>
              </p14:nvContentPartPr>
              <p14:xfrm>
                <a:off x="5453575" y="5330062"/>
                <a:ext cx="14400" cy="1173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A629937-0D49-1584-F834-A3702EFDC88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44935" y="5321062"/>
                  <a:ext cx="32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5A7DD00-84F5-CC30-6FC8-D7C4EDD2BDC6}"/>
                    </a:ext>
                  </a:extLst>
                </p14:cNvPr>
                <p14:cNvContentPartPr/>
                <p14:nvPr/>
              </p14:nvContentPartPr>
              <p14:xfrm>
                <a:off x="5612695" y="5123062"/>
                <a:ext cx="150120" cy="17676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5A7DD00-84F5-CC30-6FC8-D7C4EDD2BDC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604055" y="5114422"/>
                  <a:ext cx="16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BF871A08-6163-291A-EF8C-443688276E75}"/>
                    </a:ext>
                  </a:extLst>
                </p14:cNvPr>
                <p14:cNvContentPartPr/>
                <p14:nvPr/>
              </p14:nvContentPartPr>
              <p14:xfrm>
                <a:off x="5819335" y="5092822"/>
                <a:ext cx="174600" cy="2577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BF871A08-6163-291A-EF8C-443688276E7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810335" y="5084182"/>
                  <a:ext cx="192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7DE3EFE-660C-A2A9-4E23-8EF7B16C47F5}"/>
                    </a:ext>
                  </a:extLst>
                </p14:cNvPr>
                <p14:cNvContentPartPr/>
                <p14:nvPr/>
              </p14:nvContentPartPr>
              <p14:xfrm>
                <a:off x="6019495" y="5109022"/>
                <a:ext cx="67680" cy="1893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7DE3EFE-660C-A2A9-4E23-8EF7B16C47F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10495" y="5100382"/>
                  <a:ext cx="85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0DCF746-FB0B-EFE9-1B03-371F82561FDA}"/>
                    </a:ext>
                  </a:extLst>
                </p14:cNvPr>
                <p14:cNvContentPartPr/>
                <p14:nvPr/>
              </p14:nvContentPartPr>
              <p14:xfrm>
                <a:off x="6137215" y="5272102"/>
                <a:ext cx="43200" cy="1231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0DCF746-FB0B-EFE9-1B03-371F82561FD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28575" y="5263462"/>
                  <a:ext cx="6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9A37DE8-8C87-03B8-D4DF-C96AA71ADA2A}"/>
                    </a:ext>
                  </a:extLst>
                </p14:cNvPr>
                <p14:cNvContentPartPr/>
                <p14:nvPr/>
              </p14:nvContentPartPr>
              <p14:xfrm>
                <a:off x="6300295" y="5072662"/>
                <a:ext cx="153720" cy="2052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9A37DE8-8C87-03B8-D4DF-C96AA71ADA2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291295" y="5063662"/>
                  <a:ext cx="171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C07AF76-7E95-628A-5FF2-F071BEB3983C}"/>
                    </a:ext>
                  </a:extLst>
                </p14:cNvPr>
                <p14:cNvContentPartPr/>
                <p14:nvPr/>
              </p14:nvContentPartPr>
              <p14:xfrm>
                <a:off x="6535375" y="5057182"/>
                <a:ext cx="97560" cy="1954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C07AF76-7E95-628A-5FF2-F071BEB3983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526735" y="5048542"/>
                  <a:ext cx="11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34F7DFD-B44E-4EE8-17DE-C50F6B026DA6}"/>
                    </a:ext>
                  </a:extLst>
                </p14:cNvPr>
                <p14:cNvContentPartPr/>
                <p14:nvPr/>
              </p14:nvContentPartPr>
              <p14:xfrm>
                <a:off x="6529975" y="5126302"/>
                <a:ext cx="151560" cy="288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34F7DFD-B44E-4EE8-17DE-C50F6B026DA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21335" y="5117302"/>
                  <a:ext cx="169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27482A23-6353-28FC-44EC-0145F23F4DD0}"/>
                    </a:ext>
                  </a:extLst>
                </p14:cNvPr>
                <p14:cNvContentPartPr/>
                <p14:nvPr/>
              </p14:nvContentPartPr>
              <p14:xfrm>
                <a:off x="6728695" y="4928302"/>
                <a:ext cx="223920" cy="42876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27482A23-6353-28FC-44EC-0145F23F4DD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720055" y="4919302"/>
                  <a:ext cx="241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3CE54EB-EF01-E996-454B-09AE244C5461}"/>
                    </a:ext>
                  </a:extLst>
                </p14:cNvPr>
                <p14:cNvContentPartPr/>
                <p14:nvPr/>
              </p14:nvContentPartPr>
              <p14:xfrm>
                <a:off x="5597215" y="4773142"/>
                <a:ext cx="1185840" cy="8812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3CE54EB-EF01-E996-454B-09AE244C546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88575" y="4764142"/>
                  <a:ext cx="120348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69472F9-CB2E-8058-AA8C-78FB1887ABA1}"/>
                    </a:ext>
                  </a:extLst>
                </p14:cNvPr>
                <p14:cNvContentPartPr/>
                <p14:nvPr/>
              </p14:nvContentPartPr>
              <p14:xfrm>
                <a:off x="6290575" y="2920222"/>
                <a:ext cx="5381280" cy="28861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69472F9-CB2E-8058-AA8C-78FB1887ABA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281575" y="2911582"/>
                  <a:ext cx="5398920" cy="29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4BED55B-7852-12CA-5DF6-8DC55853EF92}"/>
                    </a:ext>
                  </a:extLst>
                </p14:cNvPr>
                <p14:cNvContentPartPr/>
                <p14:nvPr/>
              </p14:nvContentPartPr>
              <p14:xfrm>
                <a:off x="11204575" y="2234062"/>
                <a:ext cx="882720" cy="6465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4BED55B-7852-12CA-5DF6-8DC55853EF9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195935" y="2225422"/>
                  <a:ext cx="9003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CF982D1A-99CC-0654-AAC2-81A2316AE676}"/>
                    </a:ext>
                  </a:extLst>
                </p14:cNvPr>
                <p14:cNvContentPartPr/>
                <p14:nvPr/>
              </p14:nvContentPartPr>
              <p14:xfrm>
                <a:off x="4198255" y="4795102"/>
                <a:ext cx="1161720" cy="9007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CF982D1A-99CC-0654-AAC2-81A2316AE67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189255" y="4786102"/>
                  <a:ext cx="117936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ED09B4B0-7E66-A54C-530A-84DE59ABD072}"/>
                    </a:ext>
                  </a:extLst>
                </p14:cNvPr>
                <p14:cNvContentPartPr/>
                <p14:nvPr/>
              </p14:nvContentPartPr>
              <p14:xfrm>
                <a:off x="5158375" y="2836702"/>
                <a:ext cx="5537520" cy="20545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ED09B4B0-7E66-A54C-530A-84DE59ABD07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49735" y="2828062"/>
                  <a:ext cx="5555160" cy="20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82FD0F4-72D5-3B6F-7D1E-5919828AFB3F}"/>
                    </a:ext>
                  </a:extLst>
                </p14:cNvPr>
                <p14:cNvContentPartPr/>
                <p14:nvPr/>
              </p14:nvContentPartPr>
              <p14:xfrm>
                <a:off x="10612375" y="2794942"/>
                <a:ext cx="201600" cy="1587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82FD0F4-72D5-3B6F-7D1E-5919828AFB3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603375" y="2785942"/>
                  <a:ext cx="21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D48E08E-1A67-8C8F-62A1-C49035929DF2}"/>
                    </a:ext>
                  </a:extLst>
                </p14:cNvPr>
                <p14:cNvContentPartPr/>
                <p14:nvPr/>
              </p14:nvContentPartPr>
              <p14:xfrm>
                <a:off x="10418335" y="2339542"/>
                <a:ext cx="849600" cy="5324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D48E08E-1A67-8C8F-62A1-C49035929DF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09695" y="2330542"/>
                  <a:ext cx="867240" cy="55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777D197-A4E8-9032-C28F-6A7E411E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60" y="146662"/>
            <a:ext cx="6858352" cy="8953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893EC62-C69A-EBBC-FA20-22EC62B2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" y="227594"/>
            <a:ext cx="3914775" cy="353377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56A098D-5DD7-C4A0-094E-372FB58A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95" y="947361"/>
            <a:ext cx="6328834" cy="1222009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A37E836-812F-562E-10D3-714BC6AA4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98" y="4064923"/>
            <a:ext cx="3574170" cy="1812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7D01E5E-3711-5DA1-7530-3FED6E3303CC}"/>
                  </a:ext>
                </a:extLst>
              </p14:cNvPr>
              <p14:cNvContentPartPr/>
              <p14:nvPr/>
            </p14:nvContentPartPr>
            <p14:xfrm>
              <a:off x="1493215" y="4860262"/>
              <a:ext cx="1441800" cy="1890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7D01E5E-3711-5DA1-7530-3FED6E3303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4575" y="4851262"/>
                <a:ext cx="1459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59C0DB0-9D7F-8109-3532-6F917AB8AAFE}"/>
                  </a:ext>
                </a:extLst>
              </p14:cNvPr>
              <p14:cNvContentPartPr/>
              <p14:nvPr/>
            </p14:nvContentPartPr>
            <p14:xfrm>
              <a:off x="2554855" y="2495782"/>
              <a:ext cx="297720" cy="171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59C0DB0-9D7F-8109-3532-6F917AB8A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5855" y="2486782"/>
                <a:ext cx="315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6706548-1A82-4C2B-CD70-11AD21DC9CD6}"/>
                  </a:ext>
                </a:extLst>
              </p14:cNvPr>
              <p14:cNvContentPartPr/>
              <p14:nvPr/>
            </p14:nvContentPartPr>
            <p14:xfrm>
              <a:off x="228535" y="2504422"/>
              <a:ext cx="221760" cy="1447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6706548-1A82-4C2B-CD70-11AD21DC9C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535" y="2495422"/>
                <a:ext cx="2394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A39235D-458E-6742-4C9C-B60C76572EDB}"/>
                  </a:ext>
                </a:extLst>
              </p14:cNvPr>
              <p14:cNvContentPartPr/>
              <p14:nvPr/>
            </p14:nvContentPartPr>
            <p14:xfrm>
              <a:off x="2559175" y="295822"/>
              <a:ext cx="136800" cy="132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A39235D-458E-6742-4C9C-B60C76572E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0175" y="287182"/>
                <a:ext cx="154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E2F96AA-500F-CC5E-5F51-9CCB9E460774}"/>
                  </a:ext>
                </a:extLst>
              </p14:cNvPr>
              <p14:cNvContentPartPr/>
              <p14:nvPr/>
            </p14:nvContentPartPr>
            <p14:xfrm>
              <a:off x="6627175" y="659782"/>
              <a:ext cx="148680" cy="327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E2F96AA-500F-CC5E-5F51-9CCB9E4607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8175" y="650782"/>
                <a:ext cx="166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8AEE2D6-7E9E-CEE0-1163-FAE0F287EC4A}"/>
                  </a:ext>
                </a:extLst>
              </p14:cNvPr>
              <p14:cNvContentPartPr/>
              <p14:nvPr/>
            </p14:nvContentPartPr>
            <p14:xfrm>
              <a:off x="4346215" y="3280942"/>
              <a:ext cx="237600" cy="4467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8AEE2D6-7E9E-CEE0-1163-FAE0F287EC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7575" y="3272302"/>
                <a:ext cx="255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07549FAA-B13E-325F-0E3D-D6173789C2DF}"/>
                  </a:ext>
                </a:extLst>
              </p14:cNvPr>
              <p14:cNvContentPartPr/>
              <p14:nvPr/>
            </p14:nvContentPartPr>
            <p14:xfrm>
              <a:off x="6553735" y="2580742"/>
              <a:ext cx="661680" cy="5659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07549FAA-B13E-325F-0E3D-D6173789C2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45095" y="2571742"/>
                <a:ext cx="6793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EDD5C13-409E-DC54-BEA4-17D1F402B59B}"/>
                  </a:ext>
                </a:extLst>
              </p14:cNvPr>
              <p14:cNvContentPartPr/>
              <p14:nvPr/>
            </p14:nvContentPartPr>
            <p14:xfrm>
              <a:off x="2692015" y="4133422"/>
              <a:ext cx="2076840" cy="105552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EDD5C13-409E-DC54-BEA4-17D1F402B5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3015" y="4124422"/>
                <a:ext cx="20944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6793D47-3496-7870-DE97-D575BED356BF}"/>
                  </a:ext>
                </a:extLst>
              </p14:cNvPr>
              <p14:cNvContentPartPr/>
              <p14:nvPr/>
            </p14:nvContentPartPr>
            <p14:xfrm>
              <a:off x="2666455" y="5111542"/>
              <a:ext cx="114480" cy="1195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6793D47-3496-7870-DE97-D575BED356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7455" y="5102902"/>
                <a:ext cx="132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256F327D-0B27-CB75-4583-C3D65423ACF2}"/>
                  </a:ext>
                </a:extLst>
              </p14:cNvPr>
              <p14:cNvContentPartPr/>
              <p14:nvPr/>
            </p14:nvContentPartPr>
            <p14:xfrm>
              <a:off x="1485295" y="5010022"/>
              <a:ext cx="1266840" cy="244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256F327D-0B27-CB75-4583-C3D65423AC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6655" y="5001382"/>
                <a:ext cx="12844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1C2702E-9C76-C56F-B844-EED8FBDAB259}"/>
                  </a:ext>
                </a:extLst>
              </p14:cNvPr>
              <p14:cNvContentPartPr/>
              <p14:nvPr/>
            </p14:nvContentPartPr>
            <p14:xfrm>
              <a:off x="11271535" y="2107342"/>
              <a:ext cx="702360" cy="684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1C2702E-9C76-C56F-B844-EED8FBDAB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62535" y="2098342"/>
                <a:ext cx="720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65E6949-CF2C-0096-6B4F-95C1BB04BBC5}"/>
                  </a:ext>
                </a:extLst>
              </p14:cNvPr>
              <p14:cNvContentPartPr/>
              <p14:nvPr/>
            </p14:nvContentPartPr>
            <p14:xfrm>
              <a:off x="6603775" y="3022462"/>
              <a:ext cx="578520" cy="475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65E6949-CF2C-0096-6B4F-95C1BB04BB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94775" y="3013462"/>
                <a:ext cx="5961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30515D7-A426-60B9-1A2A-18530EF59606}"/>
                  </a:ext>
                </a:extLst>
              </p14:cNvPr>
              <p14:cNvContentPartPr/>
              <p14:nvPr/>
            </p14:nvContentPartPr>
            <p14:xfrm>
              <a:off x="6419455" y="3044422"/>
              <a:ext cx="846360" cy="5508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30515D7-A426-60B9-1A2A-18530EF596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0815" y="3035782"/>
                <a:ext cx="8640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B0C34FD6-21C3-904F-FDDE-11FF653836CC}"/>
              </a:ext>
            </a:extLst>
          </p:cNvPr>
          <p:cNvGrpSpPr/>
          <p:nvPr/>
        </p:nvGrpSpPr>
        <p:grpSpPr>
          <a:xfrm>
            <a:off x="3035815" y="681022"/>
            <a:ext cx="8917560" cy="6170040"/>
            <a:chOff x="3035815" y="681022"/>
            <a:chExt cx="8917560" cy="61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C46DC2-1255-1855-8053-36F5A059B0A2}"/>
                    </a:ext>
                  </a:extLst>
                </p14:cNvPr>
                <p14:cNvContentPartPr/>
                <p14:nvPr/>
              </p14:nvContentPartPr>
              <p14:xfrm>
                <a:off x="4170895" y="1303462"/>
                <a:ext cx="20520" cy="20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C46DC2-1255-1855-8053-36F5A059B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2255" y="1294462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91BBD6-5A3C-6A63-00B1-02F09D9DCAFD}"/>
                    </a:ext>
                  </a:extLst>
                </p14:cNvPr>
                <p14:cNvContentPartPr/>
                <p14:nvPr/>
              </p14:nvContentPartPr>
              <p14:xfrm>
                <a:off x="4409935" y="699742"/>
                <a:ext cx="1103040" cy="33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91BBD6-5A3C-6A63-00B1-02F09D9DCA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00935" y="690742"/>
                  <a:ext cx="112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D0855F-21D4-D7CD-485E-E889B0248E8F}"/>
                    </a:ext>
                  </a:extLst>
                </p14:cNvPr>
                <p14:cNvContentPartPr/>
                <p14:nvPr/>
              </p14:nvContentPartPr>
              <p14:xfrm>
                <a:off x="4060015" y="1011142"/>
                <a:ext cx="138600" cy="174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D0855F-21D4-D7CD-485E-E889B0248E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1375" y="1002502"/>
                  <a:ext cx="156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5AAB9E-24AE-6BD5-FA34-A51538170721}"/>
                    </a:ext>
                  </a:extLst>
                </p14:cNvPr>
                <p14:cNvContentPartPr/>
                <p14:nvPr/>
              </p14:nvContentPartPr>
              <p14:xfrm>
                <a:off x="4245415" y="1010422"/>
                <a:ext cx="9108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5AAB9E-24AE-6BD5-FA34-A515381707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6415" y="1001422"/>
                  <a:ext cx="108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D48BA6E-C29B-ACBE-0434-D2C8631DE754}"/>
                    </a:ext>
                  </a:extLst>
                </p14:cNvPr>
                <p14:cNvContentPartPr/>
                <p14:nvPr/>
              </p14:nvContentPartPr>
              <p14:xfrm>
                <a:off x="4302655" y="1036702"/>
                <a:ext cx="38880" cy="146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D48BA6E-C29B-ACBE-0434-D2C8631DE7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93655" y="1027702"/>
                  <a:ext cx="56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CEC4305-A918-897B-A99F-CB5893DC03AD}"/>
                    </a:ext>
                  </a:extLst>
                </p14:cNvPr>
                <p14:cNvContentPartPr/>
                <p14:nvPr/>
              </p14:nvContentPartPr>
              <p14:xfrm>
                <a:off x="4386175" y="980902"/>
                <a:ext cx="91800" cy="206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CEC4305-A918-897B-A99F-CB5893DC03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7175" y="971902"/>
                  <a:ext cx="109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0ABE7AF-28ED-008E-C071-B25815AAEAF9}"/>
                    </a:ext>
                  </a:extLst>
                </p14:cNvPr>
                <p14:cNvContentPartPr/>
                <p14:nvPr/>
              </p14:nvContentPartPr>
              <p14:xfrm>
                <a:off x="4574815" y="1134622"/>
                <a:ext cx="19800" cy="1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0ABE7AF-28ED-008E-C071-B25815AAEA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6175" y="1125982"/>
                  <a:ext cx="37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722BDF-2B1D-9835-BB43-705C1E0ECA38}"/>
                    </a:ext>
                  </a:extLst>
                </p14:cNvPr>
                <p14:cNvContentPartPr/>
                <p14:nvPr/>
              </p14:nvContentPartPr>
              <p14:xfrm>
                <a:off x="4683175" y="945262"/>
                <a:ext cx="73080" cy="143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722BDF-2B1D-9835-BB43-705C1E0ECA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74175" y="936262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588643D-E5C0-764A-7B5E-72242236F8C0}"/>
                    </a:ext>
                  </a:extLst>
                </p14:cNvPr>
                <p14:cNvContentPartPr/>
                <p14:nvPr/>
              </p14:nvContentPartPr>
              <p14:xfrm>
                <a:off x="4603975" y="1124182"/>
                <a:ext cx="200160" cy="1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588643D-E5C0-764A-7B5E-72242236F8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94975" y="1115542"/>
                  <a:ext cx="21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35D8A41-9E81-41F7-0428-C713E3715BCF}"/>
                    </a:ext>
                  </a:extLst>
                </p14:cNvPr>
                <p14:cNvContentPartPr/>
                <p14:nvPr/>
              </p14:nvContentPartPr>
              <p14:xfrm>
                <a:off x="4664095" y="1183582"/>
                <a:ext cx="90720" cy="84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35D8A41-9E81-41F7-0428-C713E3715B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5455" y="1174942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1941B8-4C28-C906-577D-67FB02FF3562}"/>
                    </a:ext>
                  </a:extLst>
                </p14:cNvPr>
                <p14:cNvContentPartPr/>
                <p14:nvPr/>
              </p14:nvContentPartPr>
              <p14:xfrm>
                <a:off x="4731775" y="1196542"/>
                <a:ext cx="19440" cy="99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1941B8-4C28-C906-577D-67FB02FF35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23135" y="1187902"/>
                  <a:ext cx="37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3F2AAF-FDF4-D173-5694-305F4D5E77F8}"/>
                    </a:ext>
                  </a:extLst>
                </p14:cNvPr>
                <p14:cNvContentPartPr/>
                <p14:nvPr/>
              </p14:nvContentPartPr>
              <p14:xfrm>
                <a:off x="4938055" y="1142902"/>
                <a:ext cx="30240" cy="23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3F2AAF-FDF4-D173-5694-305F4D5E77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29415" y="1134262"/>
                  <a:ext cx="47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4EE816B-B90F-7687-1B17-9C467F4CA369}"/>
                    </a:ext>
                  </a:extLst>
                </p14:cNvPr>
                <p14:cNvContentPartPr/>
                <p14:nvPr/>
              </p14:nvContentPartPr>
              <p14:xfrm>
                <a:off x="5061535" y="1017622"/>
                <a:ext cx="104760" cy="123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4EE816B-B90F-7687-1B17-9C467F4CA3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52895" y="1008982"/>
                  <a:ext cx="12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7F84F9C-449E-4A15-AFA2-D8DB7BBE32F6}"/>
                    </a:ext>
                  </a:extLst>
                </p14:cNvPr>
                <p14:cNvContentPartPr/>
                <p14:nvPr/>
              </p14:nvContentPartPr>
              <p14:xfrm>
                <a:off x="5026255" y="952462"/>
                <a:ext cx="87840" cy="259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7F84F9C-449E-4A15-AFA2-D8DB7BBE32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17615" y="943822"/>
                  <a:ext cx="105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91CE07-E23F-9582-D44E-2D8E959CC5A4}"/>
                    </a:ext>
                  </a:extLst>
                </p14:cNvPr>
                <p14:cNvContentPartPr/>
                <p14:nvPr/>
              </p14:nvContentPartPr>
              <p14:xfrm>
                <a:off x="5219935" y="1111582"/>
                <a:ext cx="90720" cy="19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91CE07-E23F-9582-D44E-2D8E959CC5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1295" y="1102582"/>
                  <a:ext cx="108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C71F60-7C67-E371-9C7D-F4A128D8B512}"/>
                    </a:ext>
                  </a:extLst>
                </p14:cNvPr>
                <p14:cNvContentPartPr/>
                <p14:nvPr/>
              </p14:nvContentPartPr>
              <p14:xfrm>
                <a:off x="5386615" y="971182"/>
                <a:ext cx="48600" cy="94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C71F60-7C67-E371-9C7D-F4A128D8B5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7975" y="962542"/>
                  <a:ext cx="66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BE1BBB6-D37A-CF4D-A640-C256BA7C56DF}"/>
                    </a:ext>
                  </a:extLst>
                </p14:cNvPr>
                <p14:cNvContentPartPr/>
                <p14:nvPr/>
              </p14:nvContentPartPr>
              <p14:xfrm>
                <a:off x="5349535" y="1077382"/>
                <a:ext cx="131400" cy="123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BE1BBB6-D37A-CF4D-A640-C256BA7C56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40535" y="1068382"/>
                  <a:ext cx="149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EBC7F7D-EE2F-4C88-9CDF-62D6BCF42E75}"/>
                    </a:ext>
                  </a:extLst>
                </p14:cNvPr>
                <p14:cNvContentPartPr/>
                <p14:nvPr/>
              </p14:nvContentPartPr>
              <p14:xfrm>
                <a:off x="5411455" y="1189702"/>
                <a:ext cx="18000" cy="39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EBC7F7D-EE2F-4C88-9CDF-62D6BCF42E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2455" y="1181062"/>
                  <a:ext cx="3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15CC99F-697D-EC54-4F64-771CB856E2B7}"/>
                    </a:ext>
                  </a:extLst>
                </p14:cNvPr>
                <p14:cNvContentPartPr/>
                <p14:nvPr/>
              </p14:nvContentPartPr>
              <p14:xfrm>
                <a:off x="5515135" y="973702"/>
                <a:ext cx="92880" cy="28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15CC99F-697D-EC54-4F64-771CB856E2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6135" y="964702"/>
                  <a:ext cx="110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1557FE8-2A0A-A3AD-8D38-C8B6BDF933B5}"/>
                    </a:ext>
                  </a:extLst>
                </p14:cNvPr>
                <p14:cNvContentPartPr/>
                <p14:nvPr/>
              </p14:nvContentPartPr>
              <p14:xfrm>
                <a:off x="4212295" y="1479862"/>
                <a:ext cx="127440" cy="1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1557FE8-2A0A-A3AD-8D38-C8B6BDF933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03295" y="1470862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648EF-FCC5-6F8A-47A7-D5752428BDDA}"/>
                    </a:ext>
                  </a:extLst>
                </p14:cNvPr>
                <p14:cNvContentPartPr/>
                <p14:nvPr/>
              </p14:nvContentPartPr>
              <p14:xfrm>
                <a:off x="4234975" y="1536022"/>
                <a:ext cx="131040" cy="8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648EF-FCC5-6F8A-47A7-D5752428B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5975" y="1527382"/>
                  <a:ext cx="14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BD6D1C-4A59-2795-2CAE-4C0ACC9EE572}"/>
                    </a:ext>
                  </a:extLst>
                </p14:cNvPr>
                <p14:cNvContentPartPr/>
                <p14:nvPr/>
              </p14:nvContentPartPr>
              <p14:xfrm>
                <a:off x="4613695" y="1414342"/>
                <a:ext cx="81720" cy="108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BD6D1C-4A59-2795-2CAE-4C0ACC9EE5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04695" y="1405702"/>
                  <a:ext cx="99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16161D2-BA6F-2AF8-786B-18E8820F98FA}"/>
                    </a:ext>
                  </a:extLst>
                </p14:cNvPr>
                <p14:cNvContentPartPr/>
                <p14:nvPr/>
              </p14:nvContentPartPr>
              <p14:xfrm>
                <a:off x="4756255" y="1462942"/>
                <a:ext cx="4320" cy="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16161D2-BA6F-2AF8-786B-18E8820F98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7255" y="1453942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CF2DB80-2585-0436-DF36-F979828A40BB}"/>
                    </a:ext>
                  </a:extLst>
                </p14:cNvPr>
                <p14:cNvContentPartPr/>
                <p14:nvPr/>
              </p14:nvContentPartPr>
              <p14:xfrm>
                <a:off x="4855615" y="1401022"/>
                <a:ext cx="149400" cy="109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CF2DB80-2585-0436-DF36-F979828A40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46975" y="1392382"/>
                  <a:ext cx="167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032FF0E-F67E-D9DE-F0C6-058DB8400242}"/>
                    </a:ext>
                  </a:extLst>
                </p14:cNvPr>
                <p14:cNvContentPartPr/>
                <p14:nvPr/>
              </p14:nvContentPartPr>
              <p14:xfrm>
                <a:off x="5048575" y="1398862"/>
                <a:ext cx="49320" cy="72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032FF0E-F67E-D9DE-F0C6-058DB84002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9935" y="1389862"/>
                  <a:ext cx="6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4AB5798-C827-1E59-6243-23D14308F242}"/>
                    </a:ext>
                  </a:extLst>
                </p14:cNvPr>
                <p14:cNvContentPartPr/>
                <p14:nvPr/>
              </p14:nvContentPartPr>
              <p14:xfrm>
                <a:off x="5096095" y="1421902"/>
                <a:ext cx="36360" cy="69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4AB5798-C827-1E59-6243-23D14308F2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87455" y="1413262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4C74B3-3B7A-7C5F-44DF-FAE1EE7AA020}"/>
                    </a:ext>
                  </a:extLst>
                </p14:cNvPr>
                <p14:cNvContentPartPr/>
                <p14:nvPr/>
              </p14:nvContentPartPr>
              <p14:xfrm>
                <a:off x="4627015" y="1583542"/>
                <a:ext cx="551160" cy="4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4C74B3-3B7A-7C5F-44DF-FAE1EE7AA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18375" y="1574542"/>
                  <a:ext cx="568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8EAE944-668A-F92A-388C-713203203D96}"/>
                    </a:ext>
                  </a:extLst>
                </p14:cNvPr>
                <p14:cNvContentPartPr/>
                <p14:nvPr/>
              </p14:nvContentPartPr>
              <p14:xfrm>
                <a:off x="4719895" y="1676062"/>
                <a:ext cx="163080" cy="129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8EAE944-668A-F92A-388C-713203203D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11255" y="1667422"/>
                  <a:ext cx="180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6D0ACE7-C9A7-A6E2-D128-96177E23953C}"/>
                    </a:ext>
                  </a:extLst>
                </p14:cNvPr>
                <p14:cNvContentPartPr/>
                <p14:nvPr/>
              </p14:nvContentPartPr>
              <p14:xfrm>
                <a:off x="4950655" y="1656262"/>
                <a:ext cx="82440" cy="152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6D0ACE7-C9A7-A6E2-D128-96177E2395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42015" y="1647622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202E7A-01C3-56C5-3EDC-607FFD9757E7}"/>
                    </a:ext>
                  </a:extLst>
                </p14:cNvPr>
                <p14:cNvContentPartPr/>
                <p14:nvPr/>
              </p14:nvContentPartPr>
              <p14:xfrm>
                <a:off x="5247295" y="1514422"/>
                <a:ext cx="144720" cy="117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202E7A-01C3-56C5-3EDC-607FFD9757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38655" y="1505422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4B01542-2AA0-F88D-6AE6-1D28BB34A7CB}"/>
                    </a:ext>
                  </a:extLst>
                </p14:cNvPr>
                <p14:cNvContentPartPr/>
                <p14:nvPr/>
              </p14:nvContentPartPr>
              <p14:xfrm>
                <a:off x="5263135" y="1642222"/>
                <a:ext cx="163080" cy="82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4B01542-2AA0-F88D-6AE6-1D28BB34A7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54135" y="1633582"/>
                  <a:ext cx="18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8DAEF95-BA53-B477-5463-393D006F90FF}"/>
                    </a:ext>
                  </a:extLst>
                </p14:cNvPr>
                <p14:cNvContentPartPr/>
                <p14:nvPr/>
              </p14:nvContentPartPr>
              <p14:xfrm>
                <a:off x="5456815" y="1500022"/>
                <a:ext cx="125280" cy="171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8DAEF95-BA53-B477-5463-393D006F90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48175" y="1491022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B54525-F202-75F5-9A3B-D0C14A3AF546}"/>
                    </a:ext>
                  </a:extLst>
                </p14:cNvPr>
                <p14:cNvContentPartPr/>
                <p14:nvPr/>
              </p14:nvContentPartPr>
              <p14:xfrm>
                <a:off x="5650135" y="1448902"/>
                <a:ext cx="230040" cy="218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B54525-F202-75F5-9A3B-D0C14A3AF5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41495" y="1439902"/>
                  <a:ext cx="24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FD3153-FBCE-DCDD-0FFE-703DC540DA95}"/>
                    </a:ext>
                  </a:extLst>
                </p14:cNvPr>
                <p14:cNvContentPartPr/>
                <p14:nvPr/>
              </p14:nvContentPartPr>
              <p14:xfrm>
                <a:off x="6773695" y="811342"/>
                <a:ext cx="1226880" cy="24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FD3153-FBCE-DCDD-0FFE-703DC540DA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64695" y="802702"/>
                  <a:ext cx="124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5CE4008-DD3F-09FE-E3AA-6A17CCFAF7D0}"/>
                    </a:ext>
                  </a:extLst>
                </p14:cNvPr>
                <p14:cNvContentPartPr/>
                <p14:nvPr/>
              </p14:nvContentPartPr>
              <p14:xfrm>
                <a:off x="8857375" y="761302"/>
                <a:ext cx="1277280" cy="11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5CE4008-DD3F-09FE-E3AA-6A17CCFAF7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48375" y="752302"/>
                  <a:ext cx="129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1D51F84-39EB-AE5E-BCE5-E3CDDAE227EA}"/>
                    </a:ext>
                  </a:extLst>
                </p14:cNvPr>
                <p14:cNvContentPartPr/>
                <p14:nvPr/>
              </p14:nvContentPartPr>
              <p14:xfrm>
                <a:off x="7001215" y="695422"/>
                <a:ext cx="145800" cy="9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1D51F84-39EB-AE5E-BCE5-E3CDDAE227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2215" y="686782"/>
                  <a:ext cx="163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AA022E7-5D14-BB59-0AE5-10C522A75583}"/>
                    </a:ext>
                  </a:extLst>
                </p14:cNvPr>
                <p14:cNvContentPartPr/>
                <p14:nvPr/>
              </p14:nvContentPartPr>
              <p14:xfrm>
                <a:off x="11217895" y="1854982"/>
                <a:ext cx="474480" cy="154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AA022E7-5D14-BB59-0AE5-10C522A755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08895" y="1845982"/>
                  <a:ext cx="49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A53C6B2-912C-D281-9B26-8C1161E27B95}"/>
                    </a:ext>
                  </a:extLst>
                </p14:cNvPr>
                <p14:cNvContentPartPr/>
                <p14:nvPr/>
              </p14:nvContentPartPr>
              <p14:xfrm>
                <a:off x="3139855" y="2834902"/>
                <a:ext cx="963360" cy="211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A53C6B2-912C-D281-9B26-8C1161E27B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31215" y="2825902"/>
                  <a:ext cx="981000" cy="21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B836D1B-633A-C56C-4671-49C17039E0D1}"/>
                    </a:ext>
                  </a:extLst>
                </p14:cNvPr>
                <p14:cNvContentPartPr/>
                <p14:nvPr/>
              </p14:nvContentPartPr>
              <p14:xfrm>
                <a:off x="3035815" y="4820302"/>
                <a:ext cx="233280" cy="212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B836D1B-633A-C56C-4671-49C17039E0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27175" y="4811302"/>
                  <a:ext cx="25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4F0B2AD-1830-9C4C-35F3-DE258D54EA3F}"/>
                    </a:ext>
                  </a:extLst>
                </p14:cNvPr>
                <p14:cNvContentPartPr/>
                <p14:nvPr/>
              </p14:nvContentPartPr>
              <p14:xfrm>
                <a:off x="4163695" y="2275102"/>
                <a:ext cx="120600" cy="87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4F0B2AD-1830-9C4C-35F3-DE258D54EA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55055" y="2266462"/>
                  <a:ext cx="138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930858A-36CA-3B57-1E53-BCBA60AEF9CF}"/>
                    </a:ext>
                  </a:extLst>
                </p14:cNvPr>
                <p14:cNvContentPartPr/>
                <p14:nvPr/>
              </p14:nvContentPartPr>
              <p14:xfrm>
                <a:off x="4307695" y="2224342"/>
                <a:ext cx="62640" cy="171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930858A-36CA-3B57-1E53-BCBA60AEF9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99055" y="2215702"/>
                  <a:ext cx="80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AAC17D-858A-5947-AAD7-FBA0DCE7A01B}"/>
                    </a:ext>
                  </a:extLst>
                </p14:cNvPr>
                <p14:cNvContentPartPr/>
                <p14:nvPr/>
              </p14:nvContentPartPr>
              <p14:xfrm>
                <a:off x="4543135" y="2250622"/>
                <a:ext cx="539640" cy="113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AAC17D-858A-5947-AAD7-FBA0DCE7A0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34135" y="2241622"/>
                  <a:ext cx="55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35D6217-9537-F88D-05B2-28B5AEB6F8A9}"/>
                    </a:ext>
                  </a:extLst>
                </p14:cNvPr>
                <p14:cNvContentPartPr/>
                <p14:nvPr/>
              </p14:nvContentPartPr>
              <p14:xfrm>
                <a:off x="5062975" y="2170342"/>
                <a:ext cx="11880" cy="5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35D6217-9537-F88D-05B2-28B5AEB6F8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54335" y="2161342"/>
                  <a:ext cx="29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91D291B-DEF2-21FC-428A-6B28FB9DD1B1}"/>
                    </a:ext>
                  </a:extLst>
                </p14:cNvPr>
                <p14:cNvContentPartPr/>
                <p14:nvPr/>
              </p14:nvContentPartPr>
              <p14:xfrm>
                <a:off x="5114095" y="2242342"/>
                <a:ext cx="77400" cy="118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91D291B-DEF2-21FC-428A-6B28FB9DD1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5455" y="2233342"/>
                  <a:ext cx="95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BD28E22-8DDD-C61F-D761-BB7FC2E3A719}"/>
                    </a:ext>
                  </a:extLst>
                </p14:cNvPr>
                <p14:cNvContentPartPr/>
                <p14:nvPr/>
              </p14:nvContentPartPr>
              <p14:xfrm>
                <a:off x="5226055" y="2269702"/>
                <a:ext cx="164160" cy="76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BD28E22-8DDD-C61F-D761-BB7FC2E3A7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17055" y="2261062"/>
                  <a:ext cx="181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F3B00B-6D26-97A4-D66D-CEC145873100}"/>
                    </a:ext>
                  </a:extLst>
                </p14:cNvPr>
                <p14:cNvContentPartPr/>
                <p14:nvPr/>
              </p14:nvContentPartPr>
              <p14:xfrm>
                <a:off x="5425135" y="2157742"/>
                <a:ext cx="151920" cy="169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F3B00B-6D26-97A4-D66D-CEC1458731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16135" y="2149102"/>
                  <a:ext cx="169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B831E2-6C04-099E-36E8-CD1EA9B70728}"/>
                    </a:ext>
                  </a:extLst>
                </p14:cNvPr>
                <p14:cNvContentPartPr/>
                <p14:nvPr/>
              </p14:nvContentPartPr>
              <p14:xfrm>
                <a:off x="5574895" y="2206342"/>
                <a:ext cx="26640" cy="52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B831E2-6C04-099E-36E8-CD1EA9B707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66255" y="2197342"/>
                  <a:ext cx="44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204F3B0-833C-D91F-3A8B-238C8EFCC37A}"/>
                    </a:ext>
                  </a:extLst>
                </p14:cNvPr>
                <p14:cNvContentPartPr/>
                <p14:nvPr/>
              </p14:nvContentPartPr>
              <p14:xfrm>
                <a:off x="5610535" y="2249542"/>
                <a:ext cx="241200" cy="196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204F3B0-833C-D91F-3A8B-238C8EFCC3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01535" y="2240902"/>
                  <a:ext cx="258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837C3B-69F0-6911-BF55-191822891A73}"/>
                    </a:ext>
                  </a:extLst>
                </p14:cNvPr>
                <p14:cNvContentPartPr/>
                <p14:nvPr/>
              </p14:nvContentPartPr>
              <p14:xfrm>
                <a:off x="5363935" y="2110942"/>
                <a:ext cx="18000" cy="3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837C3B-69F0-6911-BF55-191822891A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54935" y="2101942"/>
                  <a:ext cx="3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65F73E-D0B1-E01E-B703-E265C999837C}"/>
                    </a:ext>
                  </a:extLst>
                </p14:cNvPr>
                <p14:cNvContentPartPr/>
                <p14:nvPr/>
              </p14:nvContentPartPr>
              <p14:xfrm>
                <a:off x="6037855" y="2219662"/>
                <a:ext cx="189720" cy="133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65F73E-D0B1-E01E-B703-E265C99983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28855" y="2211022"/>
                  <a:ext cx="20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F941A21-A4D1-7198-D177-C34F060FB11C}"/>
                    </a:ext>
                  </a:extLst>
                </p14:cNvPr>
                <p14:cNvContentPartPr/>
                <p14:nvPr/>
              </p14:nvContentPartPr>
              <p14:xfrm>
                <a:off x="6058375" y="2223262"/>
                <a:ext cx="189360" cy="7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F941A21-A4D1-7198-D177-C34F060FB1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9735" y="2214622"/>
                  <a:ext cx="20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BFBE73-9226-AB1E-6ED4-E5543AA4EE60}"/>
                    </a:ext>
                  </a:extLst>
                </p14:cNvPr>
                <p14:cNvContentPartPr/>
                <p14:nvPr/>
              </p14:nvContentPartPr>
              <p14:xfrm>
                <a:off x="6263935" y="2286622"/>
                <a:ext cx="88920" cy="62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BFBE73-9226-AB1E-6ED4-E5543AA4EE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55295" y="2277982"/>
                  <a:ext cx="106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951276B-B256-3D9E-AA1C-44CB93CF4FE5}"/>
                    </a:ext>
                  </a:extLst>
                </p14:cNvPr>
                <p14:cNvContentPartPr/>
                <p14:nvPr/>
              </p14:nvContentPartPr>
              <p14:xfrm>
                <a:off x="6421615" y="2170702"/>
                <a:ext cx="428040" cy="182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951276B-B256-3D9E-AA1C-44CB93CF4F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12975" y="2162062"/>
                  <a:ext cx="445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05300F3-F62B-305B-0C30-C152EC9B9651}"/>
                    </a:ext>
                  </a:extLst>
                </p14:cNvPr>
                <p14:cNvContentPartPr/>
                <p14:nvPr/>
              </p14:nvContentPartPr>
              <p14:xfrm>
                <a:off x="6872335" y="2279422"/>
                <a:ext cx="125640" cy="57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05300F3-F62B-305B-0C30-C152EC9B96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63695" y="2270422"/>
                  <a:ext cx="143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D163B20-E887-2C8A-63A8-D7C5C61D8652}"/>
                    </a:ext>
                  </a:extLst>
                </p14:cNvPr>
                <p14:cNvContentPartPr/>
                <p14:nvPr/>
              </p14:nvContentPartPr>
              <p14:xfrm>
                <a:off x="7018135" y="2204182"/>
                <a:ext cx="125640" cy="132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D163B20-E887-2C8A-63A8-D7C5C61D86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09495" y="2195542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075C48-CE55-77F9-4771-27B9B5450627}"/>
                    </a:ext>
                  </a:extLst>
                </p14:cNvPr>
                <p14:cNvContentPartPr/>
                <p14:nvPr/>
              </p14:nvContentPartPr>
              <p14:xfrm>
                <a:off x="7439695" y="2295982"/>
                <a:ext cx="105120" cy="8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075C48-CE55-77F9-4771-27B9B54506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31055" y="2287342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5694C63-65E6-84E9-8A00-2010185EF64E}"/>
                    </a:ext>
                  </a:extLst>
                </p14:cNvPr>
                <p14:cNvContentPartPr/>
                <p14:nvPr/>
              </p14:nvContentPartPr>
              <p14:xfrm>
                <a:off x="7432495" y="2325142"/>
                <a:ext cx="162360" cy="1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5694C63-65E6-84E9-8A00-2010185EF6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3855" y="2316142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03811A3-077A-5CBE-ECDC-F0C918D82FB4}"/>
                    </a:ext>
                  </a:extLst>
                </p14:cNvPr>
                <p14:cNvContentPartPr/>
                <p14:nvPr/>
              </p14:nvContentPartPr>
              <p14:xfrm>
                <a:off x="7620775" y="2265742"/>
                <a:ext cx="153000" cy="109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03811A3-077A-5CBE-ECDC-F0C918D82F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12135" y="2256742"/>
                  <a:ext cx="170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0A5F51-B9C6-18B7-CAF4-3F13B25B22EE}"/>
                    </a:ext>
                  </a:extLst>
                </p14:cNvPr>
                <p14:cNvContentPartPr/>
                <p14:nvPr/>
              </p14:nvContentPartPr>
              <p14:xfrm>
                <a:off x="8059615" y="2272582"/>
                <a:ext cx="126720" cy="83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0A5F51-B9C6-18B7-CAF4-3F13B25B22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50615" y="2263582"/>
                  <a:ext cx="14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309E731-05B8-1018-CF55-B1BEFFE5944E}"/>
                    </a:ext>
                  </a:extLst>
                </p14:cNvPr>
                <p14:cNvContentPartPr/>
                <p14:nvPr/>
              </p14:nvContentPartPr>
              <p14:xfrm>
                <a:off x="8325655" y="2294902"/>
                <a:ext cx="121680" cy="5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309E731-05B8-1018-CF55-B1BEFFE59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17015" y="2286262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B10F7DC-9AE1-C69E-3F12-FC19498BDC77}"/>
                    </a:ext>
                  </a:extLst>
                </p14:cNvPr>
                <p14:cNvContentPartPr/>
                <p14:nvPr/>
              </p14:nvContentPartPr>
              <p14:xfrm>
                <a:off x="8331415" y="2321902"/>
                <a:ext cx="102960" cy="11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B10F7DC-9AE1-C69E-3F12-FC19498BDC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2415" y="2312902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18AA451-F76C-C1AE-1942-AF10C2ECB971}"/>
                    </a:ext>
                  </a:extLst>
                </p14:cNvPr>
                <p14:cNvContentPartPr/>
                <p14:nvPr/>
              </p14:nvContentPartPr>
              <p14:xfrm>
                <a:off x="8607535" y="2249542"/>
                <a:ext cx="85680" cy="108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18AA451-F76C-C1AE-1942-AF10C2ECB9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98535" y="2240902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F2E1F32-32D2-4FC3-E95A-121823CED32B}"/>
                    </a:ext>
                  </a:extLst>
                </p14:cNvPr>
                <p14:cNvContentPartPr/>
                <p14:nvPr/>
              </p14:nvContentPartPr>
              <p14:xfrm>
                <a:off x="8635615" y="2210302"/>
                <a:ext cx="270720" cy="133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F2E1F32-32D2-4FC3-E95A-121823CED3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6975" y="2201662"/>
                  <a:ext cx="288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2CB44E-ABF5-BD9A-79EB-68045FDD7FB3}"/>
                    </a:ext>
                  </a:extLst>
                </p14:cNvPr>
                <p14:cNvContentPartPr/>
                <p14:nvPr/>
              </p14:nvContentPartPr>
              <p14:xfrm>
                <a:off x="8772415" y="2184382"/>
                <a:ext cx="64800" cy="107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2CB44E-ABF5-BD9A-79EB-68045FDD7F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63775" y="2175742"/>
                  <a:ext cx="82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503E8E0-1C90-9A21-1C25-1BA717F0113A}"/>
                    </a:ext>
                  </a:extLst>
                </p14:cNvPr>
                <p14:cNvContentPartPr/>
                <p14:nvPr/>
              </p14:nvContentPartPr>
              <p14:xfrm>
                <a:off x="8925055" y="2321182"/>
                <a:ext cx="69480" cy="37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503E8E0-1C90-9A21-1C25-1BA717F011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6415" y="2312182"/>
                  <a:ext cx="87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362DDD-21C8-5061-BCAA-82D901EBB433}"/>
                    </a:ext>
                  </a:extLst>
                </p14:cNvPr>
                <p14:cNvContentPartPr/>
                <p14:nvPr/>
              </p14:nvContentPartPr>
              <p14:xfrm>
                <a:off x="9459655" y="2222542"/>
                <a:ext cx="129960" cy="124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362DDD-21C8-5061-BCAA-82D901EBB4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0655" y="2213542"/>
                  <a:ext cx="147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3F2CBDF-8FEF-8116-8DE8-E4E4E8B9AFCF}"/>
                    </a:ext>
                  </a:extLst>
                </p14:cNvPr>
                <p14:cNvContentPartPr/>
                <p14:nvPr/>
              </p14:nvContentPartPr>
              <p14:xfrm>
                <a:off x="9453535" y="2276902"/>
                <a:ext cx="161280" cy="14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3F2CBDF-8FEF-8116-8DE8-E4E4E8B9AF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44895" y="2268262"/>
                  <a:ext cx="178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C7BAB2C-5FC3-BB28-D0CE-DBAA1966A216}"/>
                    </a:ext>
                  </a:extLst>
                </p14:cNvPr>
                <p14:cNvContentPartPr/>
                <p14:nvPr/>
              </p14:nvContentPartPr>
              <p14:xfrm>
                <a:off x="9672775" y="2322982"/>
                <a:ext cx="72360" cy="101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C7BAB2C-5FC3-BB28-D0CE-DBAA1966A2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64135" y="2313982"/>
                  <a:ext cx="90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13A5B6B-DD4F-ECE3-20C6-5FFAA5AF7F80}"/>
                    </a:ext>
                  </a:extLst>
                </p14:cNvPr>
                <p14:cNvContentPartPr/>
                <p14:nvPr/>
              </p14:nvContentPartPr>
              <p14:xfrm>
                <a:off x="9815335" y="2298862"/>
                <a:ext cx="60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13A5B6B-DD4F-ECE3-20C6-5FFAA5AF7F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6335" y="2290222"/>
                  <a:ext cx="7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638051-4CF5-3188-F373-9C5396C4B792}"/>
                    </a:ext>
                  </a:extLst>
                </p14:cNvPr>
                <p14:cNvContentPartPr/>
                <p14:nvPr/>
              </p14:nvContentPartPr>
              <p14:xfrm>
                <a:off x="9808135" y="2367622"/>
                <a:ext cx="113760" cy="83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638051-4CF5-3188-F373-9C5396C4B7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9135" y="2358982"/>
                  <a:ext cx="131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5AB668A-1721-611C-6926-7575CD7552B4}"/>
                    </a:ext>
                  </a:extLst>
                </p14:cNvPr>
                <p14:cNvContentPartPr/>
                <p14:nvPr/>
              </p14:nvContentPartPr>
              <p14:xfrm>
                <a:off x="9961495" y="2326942"/>
                <a:ext cx="120600" cy="103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5AB668A-1721-611C-6926-7575CD7552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52495" y="2318302"/>
                  <a:ext cx="138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5D6402-B17C-C581-CF2D-FCC2AD9E84AA}"/>
                    </a:ext>
                  </a:extLst>
                </p14:cNvPr>
                <p14:cNvContentPartPr/>
                <p14:nvPr/>
              </p14:nvContentPartPr>
              <p14:xfrm>
                <a:off x="10105855" y="2291302"/>
                <a:ext cx="99000" cy="110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5D6402-B17C-C581-CF2D-FCC2AD9E84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97215" y="2282662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2AD21A2-09CB-CF05-43FA-6C25ABC347DC}"/>
                    </a:ext>
                  </a:extLst>
                </p14:cNvPr>
                <p14:cNvContentPartPr/>
                <p14:nvPr/>
              </p14:nvContentPartPr>
              <p14:xfrm>
                <a:off x="10213495" y="2406862"/>
                <a:ext cx="83880" cy="55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2AD21A2-09CB-CF05-43FA-6C25ABC347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04855" y="2397862"/>
                  <a:ext cx="101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32A13A5-6278-AFA5-50B7-98DFCFFBC190}"/>
                    </a:ext>
                  </a:extLst>
                </p14:cNvPr>
                <p14:cNvContentPartPr/>
                <p14:nvPr/>
              </p14:nvContentPartPr>
              <p14:xfrm>
                <a:off x="10457575" y="2280502"/>
                <a:ext cx="144360" cy="10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32A13A5-6278-AFA5-50B7-98DFCFFBC1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8935" y="2271862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398AC6F-74B3-463A-8510-01B0B09B62A9}"/>
                    </a:ext>
                  </a:extLst>
                </p14:cNvPr>
                <p14:cNvContentPartPr/>
                <p14:nvPr/>
              </p14:nvContentPartPr>
              <p14:xfrm>
                <a:off x="10469455" y="2326942"/>
                <a:ext cx="140040" cy="14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398AC6F-74B3-463A-8510-01B0B09B62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60815" y="2318302"/>
                  <a:ext cx="15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AB7B6ED-F859-A6F3-5C8E-73EA52596A2A}"/>
                    </a:ext>
                  </a:extLst>
                </p14:cNvPr>
                <p14:cNvContentPartPr/>
                <p14:nvPr/>
              </p14:nvContentPartPr>
              <p14:xfrm>
                <a:off x="10754215" y="2223622"/>
                <a:ext cx="140760" cy="126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AB7B6ED-F859-A6F3-5C8E-73EA52596A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45215" y="2214622"/>
                  <a:ext cx="15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C821F6-0B98-41C7-7387-DE907A42A77D}"/>
                    </a:ext>
                  </a:extLst>
                </p14:cNvPr>
                <p14:cNvContentPartPr/>
                <p14:nvPr/>
              </p14:nvContentPartPr>
              <p14:xfrm>
                <a:off x="10936735" y="2339902"/>
                <a:ext cx="25560" cy="78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C821F6-0B98-41C7-7387-DE907A42A77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27735" y="2331262"/>
                  <a:ext cx="43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79163F1-0598-B13E-2BE7-F76EA350E85F}"/>
                    </a:ext>
                  </a:extLst>
                </p14:cNvPr>
                <p14:cNvContentPartPr/>
                <p14:nvPr/>
              </p14:nvContentPartPr>
              <p14:xfrm>
                <a:off x="11036815" y="2267542"/>
                <a:ext cx="128160" cy="100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79163F1-0598-B13E-2BE7-F76EA350E8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28175" y="2258902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45454E5-3723-8185-330A-D6EA78C08AA3}"/>
                    </a:ext>
                  </a:extLst>
                </p14:cNvPr>
                <p14:cNvContentPartPr/>
                <p14:nvPr/>
              </p14:nvContentPartPr>
              <p14:xfrm>
                <a:off x="11212855" y="2278342"/>
                <a:ext cx="93960" cy="55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45454E5-3723-8185-330A-D6EA78C08A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03855" y="2269342"/>
                  <a:ext cx="111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33C89D6-6197-ABFF-383B-8AB16D3C971B}"/>
                    </a:ext>
                  </a:extLst>
                </p14:cNvPr>
                <p14:cNvContentPartPr/>
                <p14:nvPr/>
              </p14:nvContentPartPr>
              <p14:xfrm>
                <a:off x="11191615" y="2191222"/>
                <a:ext cx="126360" cy="173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33C89D6-6197-ABFF-383B-8AB16D3C97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82615" y="2182582"/>
                  <a:ext cx="14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43AEE86-8050-61F4-489F-D0070A53C70B}"/>
                    </a:ext>
                  </a:extLst>
                </p14:cNvPr>
                <p14:cNvContentPartPr/>
                <p14:nvPr/>
              </p14:nvContentPartPr>
              <p14:xfrm>
                <a:off x="10678975" y="2432782"/>
                <a:ext cx="680400" cy="74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43AEE86-8050-61F4-489F-D0070A53C7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70335" y="2424142"/>
                  <a:ext cx="698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2847938-9E5B-71FF-5F96-29E22FBE0CAD}"/>
                    </a:ext>
                  </a:extLst>
                </p14:cNvPr>
                <p14:cNvContentPartPr/>
                <p14:nvPr/>
              </p14:nvContentPartPr>
              <p14:xfrm>
                <a:off x="9797335" y="2825542"/>
                <a:ext cx="374040" cy="405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2847938-9E5B-71FF-5F96-29E22FBE0C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88335" y="2816542"/>
                  <a:ext cx="391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4484572-059A-109F-E78B-41CA8661B175}"/>
                    </a:ext>
                  </a:extLst>
                </p14:cNvPr>
                <p14:cNvContentPartPr/>
                <p14:nvPr/>
              </p14:nvContentPartPr>
              <p14:xfrm>
                <a:off x="10099735" y="2663902"/>
                <a:ext cx="699840" cy="192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4484572-059A-109F-E78B-41CA8661B1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90735" y="2655262"/>
                  <a:ext cx="717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20BBDF9-8910-6A9E-55CD-3E22FDD959E3}"/>
                    </a:ext>
                  </a:extLst>
                </p14:cNvPr>
                <p14:cNvContentPartPr/>
                <p14:nvPr/>
              </p14:nvContentPartPr>
              <p14:xfrm>
                <a:off x="10306015" y="2859382"/>
                <a:ext cx="100080" cy="129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20BBDF9-8910-6A9E-55CD-3E22FDD959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97015" y="2850742"/>
                  <a:ext cx="11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91988A-E6FD-CBA9-B0F0-D325CA55B2B4}"/>
                    </a:ext>
                  </a:extLst>
                </p14:cNvPr>
                <p14:cNvContentPartPr/>
                <p14:nvPr/>
              </p14:nvContentPartPr>
              <p14:xfrm>
                <a:off x="10186135" y="2984302"/>
                <a:ext cx="396000" cy="97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91988A-E6FD-CBA9-B0F0-D325CA55B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77495" y="2975662"/>
                  <a:ext cx="413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19F54D2-399E-A6A9-F383-3FA8330BC9C6}"/>
                    </a:ext>
                  </a:extLst>
                </p14:cNvPr>
                <p14:cNvContentPartPr/>
                <p14:nvPr/>
              </p14:nvContentPartPr>
              <p14:xfrm>
                <a:off x="10283335" y="3082582"/>
                <a:ext cx="61200" cy="91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19F54D2-399E-A6A9-F383-3FA8330BC9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74335" y="3073582"/>
                  <a:ext cx="78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DC3F0E8-3E3C-C165-0F72-285C5F3E6D3E}"/>
                    </a:ext>
                  </a:extLst>
                </p14:cNvPr>
                <p14:cNvContentPartPr/>
                <p14:nvPr/>
              </p14:nvContentPartPr>
              <p14:xfrm>
                <a:off x="10389535" y="3052342"/>
                <a:ext cx="5652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DC3F0E8-3E3C-C165-0F72-285C5F3E6D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80535" y="3043702"/>
                  <a:ext cx="7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16014C-431C-4290-8AB9-2C91EAEC83AB}"/>
                    </a:ext>
                  </a:extLst>
                </p14:cNvPr>
                <p14:cNvContentPartPr/>
                <p14:nvPr/>
              </p14:nvContentPartPr>
              <p14:xfrm>
                <a:off x="10063015" y="3079342"/>
                <a:ext cx="767880" cy="206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16014C-431C-4290-8AB9-2C91EAEC83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54015" y="3070342"/>
                  <a:ext cx="78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E3B0474-3841-6918-521C-F11EE91D7AB7}"/>
                    </a:ext>
                  </a:extLst>
                </p14:cNvPr>
                <p14:cNvContentPartPr/>
                <p14:nvPr/>
              </p14:nvContentPartPr>
              <p14:xfrm>
                <a:off x="10234375" y="3311542"/>
                <a:ext cx="119880" cy="144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E3B0474-3841-6918-521C-F11EE91D7A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25735" y="3302902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688BC70-BD07-0896-16ED-077F3025A13B}"/>
                    </a:ext>
                  </a:extLst>
                </p14:cNvPr>
                <p14:cNvContentPartPr/>
                <p14:nvPr/>
              </p14:nvContentPartPr>
              <p14:xfrm>
                <a:off x="10402135" y="3272662"/>
                <a:ext cx="83880" cy="151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688BC70-BD07-0896-16ED-077F3025A1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93495" y="3264022"/>
                  <a:ext cx="10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36DB6A2-ACCE-BE4C-9CB3-BA9C7316935A}"/>
                    </a:ext>
                  </a:extLst>
                </p14:cNvPr>
                <p14:cNvContentPartPr/>
                <p14:nvPr/>
              </p14:nvContentPartPr>
              <p14:xfrm>
                <a:off x="10558375" y="3250702"/>
                <a:ext cx="74520" cy="115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36DB6A2-ACCE-BE4C-9CB3-BA9C73169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49375" y="324170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6B79E7F-AD91-BE9C-2776-4D467DE4AEB0}"/>
                    </a:ext>
                  </a:extLst>
                </p14:cNvPr>
                <p14:cNvContentPartPr/>
                <p14:nvPr/>
              </p14:nvContentPartPr>
              <p14:xfrm>
                <a:off x="10613455" y="3271222"/>
                <a:ext cx="29160" cy="146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6B79E7F-AD91-BE9C-2776-4D467DE4AE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04815" y="3262582"/>
                  <a:ext cx="4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FC35368-34A1-0B66-3392-113EABDDA363}"/>
                    </a:ext>
                  </a:extLst>
                </p14:cNvPr>
                <p14:cNvContentPartPr/>
                <p14:nvPr/>
              </p14:nvContentPartPr>
              <p14:xfrm>
                <a:off x="9694015" y="3837862"/>
                <a:ext cx="135720" cy="17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FC35368-34A1-0B66-3392-113EABDDA3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5375" y="3828862"/>
                  <a:ext cx="15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9B232E6-A798-9840-EE3F-4F458F3A5164}"/>
                    </a:ext>
                  </a:extLst>
                </p14:cNvPr>
                <p14:cNvContentPartPr/>
                <p14:nvPr/>
              </p14:nvContentPartPr>
              <p14:xfrm>
                <a:off x="9749815" y="3845062"/>
                <a:ext cx="118440" cy="42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9B232E6-A798-9840-EE3F-4F458F3A51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40815" y="3836062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B72D93-B567-CB62-0B05-9466E7B5592E}"/>
                    </a:ext>
                  </a:extLst>
                </p14:cNvPr>
                <p14:cNvContentPartPr/>
                <p14:nvPr/>
              </p14:nvContentPartPr>
              <p14:xfrm>
                <a:off x="10015135" y="3680902"/>
                <a:ext cx="119880" cy="122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B72D93-B567-CB62-0B05-9466E7B559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06135" y="3671902"/>
                  <a:ext cx="13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EAC8A-FD72-FD37-5959-477D8231F3C7}"/>
                    </a:ext>
                  </a:extLst>
                </p14:cNvPr>
                <p14:cNvContentPartPr/>
                <p14:nvPr/>
              </p14:nvContentPartPr>
              <p14:xfrm>
                <a:off x="9993895" y="3770542"/>
                <a:ext cx="266760" cy="1227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EAC8A-FD72-FD37-5959-477D8231F3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84895" y="3761902"/>
                  <a:ext cx="284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B5AEEEA-7C43-E751-D3C2-1AB3F618463B}"/>
                    </a:ext>
                  </a:extLst>
                </p14:cNvPr>
                <p14:cNvContentPartPr/>
                <p14:nvPr/>
              </p14:nvContentPartPr>
              <p14:xfrm>
                <a:off x="9991375" y="3961702"/>
                <a:ext cx="105120" cy="110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B5AEEEA-7C43-E751-D3C2-1AB3F61846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82375" y="3952702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B594BE7-1412-D0CF-572E-A8439714399F}"/>
                    </a:ext>
                  </a:extLst>
                </p14:cNvPr>
                <p14:cNvContentPartPr/>
                <p14:nvPr/>
              </p14:nvContentPartPr>
              <p14:xfrm>
                <a:off x="10152655" y="3930742"/>
                <a:ext cx="118080" cy="1209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B594BE7-1412-D0CF-572E-A843971439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44015" y="3922102"/>
                  <a:ext cx="13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8F703F2-E4E9-1C11-4C9A-61D9C512B3A0}"/>
                    </a:ext>
                  </a:extLst>
                </p14:cNvPr>
                <p14:cNvContentPartPr/>
                <p14:nvPr/>
              </p14:nvContentPartPr>
              <p14:xfrm>
                <a:off x="10403935" y="3776302"/>
                <a:ext cx="10080" cy="17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8F703F2-E4E9-1C11-4C9A-61D9C512B3A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95295" y="3767662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5C4E0AF-2BEE-5973-EB85-3EFB23019472}"/>
                    </a:ext>
                  </a:extLst>
                </p14:cNvPr>
                <p14:cNvContentPartPr/>
                <p14:nvPr/>
              </p14:nvContentPartPr>
              <p14:xfrm>
                <a:off x="10492855" y="3676582"/>
                <a:ext cx="79560" cy="1018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5C4E0AF-2BEE-5973-EB85-3EFB230194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4215" y="3667582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0388154-FE2B-EE01-912D-BC5389EA2101}"/>
                    </a:ext>
                  </a:extLst>
                </p14:cNvPr>
                <p14:cNvContentPartPr/>
                <p14:nvPr/>
              </p14:nvContentPartPr>
              <p14:xfrm>
                <a:off x="10551175" y="3732022"/>
                <a:ext cx="2268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0388154-FE2B-EE01-912D-BC5389EA21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42175" y="3723022"/>
                  <a:ext cx="40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14C4CF1-9C51-005E-B29E-999E72810362}"/>
                    </a:ext>
                  </a:extLst>
                </p14:cNvPr>
                <p14:cNvContentPartPr/>
                <p14:nvPr/>
              </p14:nvContentPartPr>
              <p14:xfrm>
                <a:off x="10644415" y="3382462"/>
                <a:ext cx="277920" cy="354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14C4CF1-9C51-005E-B29E-999E728103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35775" y="3373462"/>
                  <a:ext cx="295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CC9D1DF-2C27-A30C-21F3-E2F9FA633603}"/>
                    </a:ext>
                  </a:extLst>
                </p14:cNvPr>
                <p14:cNvContentPartPr/>
                <p14:nvPr/>
              </p14:nvContentPartPr>
              <p14:xfrm>
                <a:off x="10796335" y="3539422"/>
                <a:ext cx="99720" cy="151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CC9D1DF-2C27-A30C-21F3-E2F9FA6336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87335" y="3530782"/>
                  <a:ext cx="117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4DA72ED-4578-F359-D1F1-1AE396E7E6E5}"/>
                    </a:ext>
                  </a:extLst>
                </p14:cNvPr>
                <p14:cNvContentPartPr/>
                <p14:nvPr/>
              </p14:nvContentPartPr>
              <p14:xfrm>
                <a:off x="11064175" y="3501982"/>
                <a:ext cx="140760" cy="58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4DA72ED-4578-F359-D1F1-1AE396E7E6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55175" y="3492982"/>
                  <a:ext cx="158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FC2BCBA-4404-C050-CF1B-9C4C89020672}"/>
                    </a:ext>
                  </a:extLst>
                </p14:cNvPr>
                <p14:cNvContentPartPr/>
                <p14:nvPr/>
              </p14:nvContentPartPr>
              <p14:xfrm>
                <a:off x="11087215" y="3544822"/>
                <a:ext cx="120960" cy="60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FC2BCBA-4404-C050-CF1B-9C4C890206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78575" y="3535822"/>
                  <a:ext cx="13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F32FA39-865F-E700-D8FB-A2E380177FFA}"/>
                    </a:ext>
                  </a:extLst>
                </p14:cNvPr>
                <p14:cNvContentPartPr/>
                <p14:nvPr/>
              </p14:nvContentPartPr>
              <p14:xfrm>
                <a:off x="11251375" y="3296782"/>
                <a:ext cx="101880" cy="173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F32FA39-865F-E700-D8FB-A2E380177F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42375" y="3287782"/>
                  <a:ext cx="11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62A6BE1-5A28-CEDE-1704-0D72FE5C2475}"/>
                    </a:ext>
                  </a:extLst>
                </p14:cNvPr>
                <p14:cNvContentPartPr/>
                <p14:nvPr/>
              </p14:nvContentPartPr>
              <p14:xfrm>
                <a:off x="11280175" y="3440422"/>
                <a:ext cx="120240" cy="65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62A6BE1-5A28-CEDE-1704-0D72FE5C24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71535" y="3431782"/>
                  <a:ext cx="137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D7DCF68-0C87-223F-D029-8ED7116D0E7F}"/>
                    </a:ext>
                  </a:extLst>
                </p14:cNvPr>
                <p14:cNvContentPartPr/>
                <p14:nvPr/>
              </p14:nvContentPartPr>
              <p14:xfrm>
                <a:off x="11295295" y="3507742"/>
                <a:ext cx="115560" cy="1702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D7DCF68-0C87-223F-D029-8ED7116D0E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86295" y="3499102"/>
                  <a:ext cx="133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800EED7-BD02-0B7A-C3B0-28A5182C6172}"/>
                    </a:ext>
                  </a:extLst>
                </p14:cNvPr>
                <p14:cNvContentPartPr/>
                <p14:nvPr/>
              </p14:nvContentPartPr>
              <p14:xfrm>
                <a:off x="11463415" y="3167902"/>
                <a:ext cx="269640" cy="349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800EED7-BD02-0B7A-C3B0-28A5182C61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54775" y="3158902"/>
                  <a:ext cx="287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AD7560D-D95A-5863-AEFC-29854B857602}"/>
                    </a:ext>
                  </a:extLst>
                </p14:cNvPr>
                <p14:cNvContentPartPr/>
                <p14:nvPr/>
              </p14:nvContentPartPr>
              <p14:xfrm>
                <a:off x="11613895" y="3296782"/>
                <a:ext cx="103680" cy="1688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AD7560D-D95A-5863-AEFC-29854B8576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05255" y="3288142"/>
                  <a:ext cx="121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A640D61-5252-752C-345A-777D19C5CEE9}"/>
                    </a:ext>
                  </a:extLst>
                </p14:cNvPr>
                <p14:cNvContentPartPr/>
                <p14:nvPr/>
              </p14:nvContentPartPr>
              <p14:xfrm>
                <a:off x="11058775" y="3831742"/>
                <a:ext cx="231840" cy="92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A640D61-5252-752C-345A-777D19C5CE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50135" y="3822742"/>
                  <a:ext cx="249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335A20C-A978-2A9E-0669-81F99B3EB7BD}"/>
                    </a:ext>
                  </a:extLst>
                </p14:cNvPr>
                <p14:cNvContentPartPr/>
                <p14:nvPr/>
              </p14:nvContentPartPr>
              <p14:xfrm>
                <a:off x="11094055" y="3914182"/>
                <a:ext cx="206640" cy="63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335A20C-A978-2A9E-0669-81F99B3EB7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85415" y="390518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9CE03AF-8563-385B-49E5-7AA12CF12181}"/>
                    </a:ext>
                  </a:extLst>
                </p14:cNvPr>
                <p14:cNvContentPartPr/>
                <p14:nvPr/>
              </p14:nvContentPartPr>
              <p14:xfrm>
                <a:off x="11371975" y="3791062"/>
                <a:ext cx="108360" cy="138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9CE03AF-8563-385B-49E5-7AA12CF121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63335" y="3782422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20512BF-5551-CF65-2D5F-EB2D9F7C78D0}"/>
                    </a:ext>
                  </a:extLst>
                </p14:cNvPr>
                <p14:cNvContentPartPr/>
                <p14:nvPr/>
              </p14:nvContentPartPr>
              <p14:xfrm>
                <a:off x="11503735" y="3894022"/>
                <a:ext cx="8640" cy="63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20512BF-5551-CF65-2D5F-EB2D9F7C78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94735" y="3885022"/>
                  <a:ext cx="2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4EA6B72-1035-B37F-B680-B4B44A7E1870}"/>
                    </a:ext>
                  </a:extLst>
                </p14:cNvPr>
                <p14:cNvContentPartPr/>
                <p14:nvPr/>
              </p14:nvContentPartPr>
              <p14:xfrm>
                <a:off x="11566015" y="3714382"/>
                <a:ext cx="122760" cy="167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4EA6B72-1035-B37F-B680-B4B44A7E18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57375" y="3705742"/>
                  <a:ext cx="14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A131112-81A0-92A9-250B-EF31E70C80A6}"/>
                    </a:ext>
                  </a:extLst>
                </p14:cNvPr>
                <p14:cNvContentPartPr/>
                <p14:nvPr/>
              </p14:nvContentPartPr>
              <p14:xfrm>
                <a:off x="11720455" y="3686662"/>
                <a:ext cx="74520" cy="182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A131112-81A0-92A9-250B-EF31E70C80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1455" y="3678022"/>
                  <a:ext cx="9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AF102B3-8813-98C3-4D77-2A4387BA8595}"/>
                    </a:ext>
                  </a:extLst>
                </p14:cNvPr>
                <p14:cNvContentPartPr/>
                <p14:nvPr/>
              </p14:nvContentPartPr>
              <p14:xfrm>
                <a:off x="11822335" y="3676222"/>
                <a:ext cx="131040" cy="193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AF102B3-8813-98C3-4D77-2A4387BA85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3695" y="3667222"/>
                  <a:ext cx="148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1C6BC43-6D17-CD5A-8841-8AEF4D7B1A74}"/>
                    </a:ext>
                  </a:extLst>
                </p14:cNvPr>
                <p14:cNvContentPartPr/>
                <p14:nvPr/>
              </p14:nvContentPartPr>
              <p14:xfrm>
                <a:off x="5426575" y="2788102"/>
                <a:ext cx="151920" cy="133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1C6BC43-6D17-CD5A-8841-8AEF4D7B1A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17935" y="2779462"/>
                  <a:ext cx="16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AAD236E-CEBC-A162-7BE6-D5DA0A4413E6}"/>
                    </a:ext>
                  </a:extLst>
                </p14:cNvPr>
                <p14:cNvContentPartPr/>
                <p14:nvPr/>
              </p14:nvContentPartPr>
              <p14:xfrm>
                <a:off x="5610175" y="2895742"/>
                <a:ext cx="10800" cy="130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AAD236E-CEBC-A162-7BE6-D5DA0A4413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01175" y="2886742"/>
                  <a:ext cx="2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32A0A3B-2F92-4E15-C275-594861B8B30F}"/>
                    </a:ext>
                  </a:extLst>
                </p14:cNvPr>
                <p14:cNvContentPartPr/>
                <p14:nvPr/>
              </p14:nvContentPartPr>
              <p14:xfrm>
                <a:off x="5709535" y="2790622"/>
                <a:ext cx="141480" cy="185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32A0A3B-2F92-4E15-C275-594861B8B30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00895" y="2781982"/>
                  <a:ext cx="159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36EDD26-E2DB-588D-1FDE-54960C28C463}"/>
                    </a:ext>
                  </a:extLst>
                </p14:cNvPr>
                <p14:cNvContentPartPr/>
                <p14:nvPr/>
              </p14:nvContentPartPr>
              <p14:xfrm>
                <a:off x="5717815" y="2849662"/>
                <a:ext cx="141840" cy="31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36EDD26-E2DB-588D-1FDE-54960C28C4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09175" y="2841022"/>
                  <a:ext cx="15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F74D633-1F8E-EAC3-B94F-F81E54EDD914}"/>
                    </a:ext>
                  </a:extLst>
                </p14:cNvPr>
                <p14:cNvContentPartPr/>
                <p14:nvPr/>
              </p14:nvContentPartPr>
              <p14:xfrm>
                <a:off x="5911855" y="2792422"/>
                <a:ext cx="183960" cy="164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F74D633-1F8E-EAC3-B94F-F81E54EDD9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3215" y="2783782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A71F29F-DAA2-A4BA-187C-2591874476F1}"/>
                    </a:ext>
                  </a:extLst>
                </p14:cNvPr>
                <p14:cNvContentPartPr/>
                <p14:nvPr/>
              </p14:nvContentPartPr>
              <p14:xfrm>
                <a:off x="6303895" y="2807902"/>
                <a:ext cx="12240" cy="102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A71F29F-DAA2-A4BA-187C-2591874476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5255" y="2799262"/>
                  <a:ext cx="2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27EC656-1649-EE3C-CF1F-63BFA6B254CD}"/>
                    </a:ext>
                  </a:extLst>
                </p14:cNvPr>
                <p14:cNvContentPartPr/>
                <p14:nvPr/>
              </p14:nvContentPartPr>
              <p14:xfrm>
                <a:off x="6249895" y="2824462"/>
                <a:ext cx="131040" cy="158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27EC656-1649-EE3C-CF1F-63BFA6B254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40895" y="2815462"/>
                  <a:ext cx="148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D36D830-B978-F68B-66BC-75D35FE8A244}"/>
                    </a:ext>
                  </a:extLst>
                </p14:cNvPr>
                <p14:cNvContentPartPr/>
                <p14:nvPr/>
              </p14:nvContentPartPr>
              <p14:xfrm>
                <a:off x="4636015" y="3410902"/>
                <a:ext cx="129240" cy="14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D36D830-B978-F68B-66BC-75D35FE8A24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27375" y="3401902"/>
                  <a:ext cx="146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BD211B0-8818-EBAF-728F-2A964319756F}"/>
                    </a:ext>
                  </a:extLst>
                </p14:cNvPr>
                <p14:cNvContentPartPr/>
                <p14:nvPr/>
              </p14:nvContentPartPr>
              <p14:xfrm>
                <a:off x="4819615" y="3497302"/>
                <a:ext cx="38520" cy="166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BD211B0-8818-EBAF-728F-2A96431975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0615" y="3488302"/>
                  <a:ext cx="5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CF80BC8-BF0A-7852-2A84-2D20FBCC85EC}"/>
                    </a:ext>
                  </a:extLst>
                </p14:cNvPr>
                <p14:cNvContentPartPr/>
                <p14:nvPr/>
              </p14:nvContentPartPr>
              <p14:xfrm>
                <a:off x="4935535" y="3405862"/>
                <a:ext cx="71640" cy="163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CF80BC8-BF0A-7852-2A84-2D20FBCC85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26895" y="3397222"/>
                  <a:ext cx="8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7E39946-A779-5361-69B7-87E1E536D453}"/>
                    </a:ext>
                  </a:extLst>
                </p14:cNvPr>
                <p14:cNvContentPartPr/>
                <p14:nvPr/>
              </p14:nvContentPartPr>
              <p14:xfrm>
                <a:off x="5060095" y="3402982"/>
                <a:ext cx="133200" cy="163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7E39946-A779-5361-69B7-87E1E536D45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51095" y="3393982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8079BCE-AE31-BAD4-CA7F-F56486210C27}"/>
                    </a:ext>
                  </a:extLst>
                </p14:cNvPr>
                <p14:cNvContentPartPr/>
                <p14:nvPr/>
              </p14:nvContentPartPr>
              <p14:xfrm>
                <a:off x="5422615" y="3474622"/>
                <a:ext cx="3960" cy="10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8079BCE-AE31-BAD4-CA7F-F56486210C2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13975" y="3465622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40F33DB-8CBE-D45D-501E-AAB897A236AC}"/>
                    </a:ext>
                  </a:extLst>
                </p14:cNvPr>
                <p14:cNvContentPartPr/>
                <p14:nvPr/>
              </p14:nvContentPartPr>
              <p14:xfrm>
                <a:off x="5419375" y="3532222"/>
                <a:ext cx="13680" cy="175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40F33DB-8CBE-D45D-501E-AAB897A236A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10375" y="3523582"/>
                  <a:ext cx="31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DA9C698-EE5F-A9E2-632D-EF8ECD4689BA}"/>
                    </a:ext>
                  </a:extLst>
                </p14:cNvPr>
                <p14:cNvContentPartPr/>
                <p14:nvPr/>
              </p14:nvContentPartPr>
              <p14:xfrm>
                <a:off x="5628535" y="3373462"/>
                <a:ext cx="149400" cy="123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DA9C698-EE5F-A9E2-632D-EF8ECD4689B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19895" y="3364462"/>
                  <a:ext cx="167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F20AFEB-0D0E-E66F-BE5F-8F81087DFF75}"/>
                    </a:ext>
                  </a:extLst>
                </p14:cNvPr>
                <p14:cNvContentPartPr/>
                <p14:nvPr/>
              </p14:nvContentPartPr>
              <p14:xfrm>
                <a:off x="5804935" y="3496582"/>
                <a:ext cx="23040" cy="99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F20AFEB-0D0E-E66F-BE5F-8F81087DFF7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96295" y="3487942"/>
                  <a:ext cx="4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06E347-682D-1469-A46E-7E3025F482F4}"/>
                    </a:ext>
                  </a:extLst>
                </p14:cNvPr>
                <p14:cNvContentPartPr/>
                <p14:nvPr/>
              </p14:nvContentPartPr>
              <p14:xfrm>
                <a:off x="5944255" y="3327022"/>
                <a:ext cx="167400" cy="184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06E347-682D-1469-A46E-7E3025F482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35255" y="3318382"/>
                  <a:ext cx="185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DC6991D-DAA3-8276-4BC0-E090B703828B}"/>
                    </a:ext>
                  </a:extLst>
                </p14:cNvPr>
                <p14:cNvContentPartPr/>
                <p14:nvPr/>
              </p14:nvContentPartPr>
              <p14:xfrm>
                <a:off x="6124255" y="3315502"/>
                <a:ext cx="155160" cy="165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DC6991D-DAA3-8276-4BC0-E090B70382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15615" y="3306862"/>
                  <a:ext cx="172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2E65B5B-779A-8058-072B-45B167BE73B2}"/>
                    </a:ext>
                  </a:extLst>
                </p14:cNvPr>
                <p14:cNvContentPartPr/>
                <p14:nvPr/>
              </p14:nvContentPartPr>
              <p14:xfrm>
                <a:off x="6283375" y="3262942"/>
                <a:ext cx="154800" cy="302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2E65B5B-779A-8058-072B-45B167BE7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74735" y="3254302"/>
                  <a:ext cx="172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2BBAD91-CE63-0DD5-06DE-EE6F8B9CA825}"/>
                    </a:ext>
                  </a:extLst>
                </p14:cNvPr>
                <p14:cNvContentPartPr/>
                <p14:nvPr/>
              </p14:nvContentPartPr>
              <p14:xfrm>
                <a:off x="4409215" y="2795662"/>
                <a:ext cx="157680" cy="174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2BBAD91-CE63-0DD5-06DE-EE6F8B9CA82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00215" y="2786662"/>
                  <a:ext cx="175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3397A6D-C7BB-97DD-CF98-DF98F7B94C1E}"/>
                    </a:ext>
                  </a:extLst>
                </p14:cNvPr>
                <p14:cNvContentPartPr/>
                <p14:nvPr/>
              </p14:nvContentPartPr>
              <p14:xfrm>
                <a:off x="4450255" y="2853982"/>
                <a:ext cx="122040" cy="11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3397A6D-C7BB-97DD-CF98-DF98F7B94C1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41255" y="2844982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5345D12-A18D-5EEF-BDDA-FCF681DDA4C7}"/>
                    </a:ext>
                  </a:extLst>
                </p14:cNvPr>
                <p14:cNvContentPartPr/>
                <p14:nvPr/>
              </p14:nvContentPartPr>
              <p14:xfrm>
                <a:off x="4574095" y="2937862"/>
                <a:ext cx="91440" cy="84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5345D12-A18D-5EEF-BDDA-FCF681DDA4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65095" y="2929222"/>
                  <a:ext cx="10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9D5E4EB-45E5-FB23-63C8-EB7DE954B87E}"/>
                    </a:ext>
                  </a:extLst>
                </p14:cNvPr>
                <p14:cNvContentPartPr/>
                <p14:nvPr/>
              </p14:nvContentPartPr>
              <p14:xfrm>
                <a:off x="4690735" y="2893942"/>
                <a:ext cx="44280" cy="147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9D5E4EB-45E5-FB23-63C8-EB7DE954B8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81735" y="2885302"/>
                  <a:ext cx="6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F14599-513F-7724-3A83-022041DC7DD5}"/>
                    </a:ext>
                  </a:extLst>
                </p14:cNvPr>
                <p14:cNvContentPartPr/>
                <p14:nvPr/>
              </p14:nvContentPartPr>
              <p14:xfrm>
                <a:off x="4768135" y="2881342"/>
                <a:ext cx="87120" cy="151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F14599-513F-7724-3A83-022041DC7D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59495" y="2872342"/>
                  <a:ext cx="10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5FE7EE0-975D-9B31-59E9-D4B72F6D0B62}"/>
                    </a:ext>
                  </a:extLst>
                </p14:cNvPr>
                <p14:cNvContentPartPr/>
                <p14:nvPr/>
              </p14:nvContentPartPr>
              <p14:xfrm>
                <a:off x="5043535" y="2852902"/>
                <a:ext cx="141840" cy="76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5FE7EE0-975D-9B31-59E9-D4B72F6D0B6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34535" y="2843902"/>
                  <a:ext cx="159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169E1D-93F2-8AD0-E8C8-F808ADF92D51}"/>
                    </a:ext>
                  </a:extLst>
                </p14:cNvPr>
                <p14:cNvContentPartPr/>
                <p14:nvPr/>
              </p14:nvContentPartPr>
              <p14:xfrm>
                <a:off x="4797295" y="3159982"/>
                <a:ext cx="82440" cy="113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169E1D-93F2-8AD0-E8C8-F808ADF92D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88655" y="3151342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0917236-7CC7-3851-12D3-D0542047784E}"/>
                    </a:ext>
                  </a:extLst>
                </p14:cNvPr>
                <p14:cNvContentPartPr/>
                <p14:nvPr/>
              </p14:nvContentPartPr>
              <p14:xfrm>
                <a:off x="4948495" y="3122542"/>
                <a:ext cx="100080" cy="134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0917236-7CC7-3851-12D3-D054204778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39495" y="3113902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5569279-CD9F-BEB0-EE50-5A3A2BA3C37D}"/>
                    </a:ext>
                  </a:extLst>
                </p14:cNvPr>
                <p14:cNvContentPartPr/>
                <p14:nvPr/>
              </p14:nvContentPartPr>
              <p14:xfrm>
                <a:off x="5132815" y="3155302"/>
                <a:ext cx="69480" cy="81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5569279-CD9F-BEB0-EE50-5A3A2BA3C37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23815" y="3146302"/>
                  <a:ext cx="87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B28787C-2AC3-4611-9683-6069F9A65D99}"/>
                    </a:ext>
                  </a:extLst>
                </p14:cNvPr>
                <p14:cNvContentPartPr/>
                <p14:nvPr/>
              </p14:nvContentPartPr>
              <p14:xfrm>
                <a:off x="5098255" y="3085822"/>
                <a:ext cx="198360" cy="157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B28787C-2AC3-4611-9683-6069F9A65D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89255" y="3077182"/>
                  <a:ext cx="216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166411C-7E15-BC69-D692-924DA214473A}"/>
                    </a:ext>
                  </a:extLst>
                </p14:cNvPr>
                <p14:cNvContentPartPr/>
                <p14:nvPr/>
              </p14:nvContentPartPr>
              <p14:xfrm>
                <a:off x="5773975" y="3072142"/>
                <a:ext cx="103680" cy="1544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166411C-7E15-BC69-D692-924DA214473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65335" y="3063142"/>
                  <a:ext cx="121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448B476-D9B2-14C6-C752-062CDB40C983}"/>
                    </a:ext>
                  </a:extLst>
                </p14:cNvPr>
                <p14:cNvContentPartPr/>
                <p14:nvPr/>
              </p14:nvContentPartPr>
              <p14:xfrm>
                <a:off x="5952175" y="3079342"/>
                <a:ext cx="86760" cy="122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448B476-D9B2-14C6-C752-062CDB40C9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43175" y="3070702"/>
                  <a:ext cx="10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C76FBD7-0F91-2868-5CFE-81528880D849}"/>
                    </a:ext>
                  </a:extLst>
                </p14:cNvPr>
                <p14:cNvContentPartPr/>
                <p14:nvPr/>
              </p14:nvContentPartPr>
              <p14:xfrm>
                <a:off x="6122815" y="3059542"/>
                <a:ext cx="111240" cy="119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C76FBD7-0F91-2868-5CFE-81528880D8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14175" y="3050902"/>
                  <a:ext cx="12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5D92979-4BBE-8AF6-0472-1941C5EAA6B2}"/>
                    </a:ext>
                  </a:extLst>
                </p14:cNvPr>
                <p14:cNvContentPartPr/>
                <p14:nvPr/>
              </p14:nvContentPartPr>
              <p14:xfrm>
                <a:off x="6077815" y="3045862"/>
                <a:ext cx="81000" cy="316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5D92979-4BBE-8AF6-0472-1941C5EAA6B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68815" y="3037222"/>
                  <a:ext cx="98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C53D56F-534D-9921-A487-779F84EBCC08}"/>
                    </a:ext>
                  </a:extLst>
                </p14:cNvPr>
                <p14:cNvContentPartPr/>
                <p14:nvPr/>
              </p14:nvContentPartPr>
              <p14:xfrm>
                <a:off x="6211375" y="3172942"/>
                <a:ext cx="75240" cy="52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C53D56F-534D-9921-A487-779F84EBCC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02735" y="3163942"/>
                  <a:ext cx="92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B738896-570B-28FD-05C6-C565763525F7}"/>
                    </a:ext>
                  </a:extLst>
                </p14:cNvPr>
                <p14:cNvContentPartPr/>
                <p14:nvPr/>
              </p14:nvContentPartPr>
              <p14:xfrm>
                <a:off x="4054615" y="2606302"/>
                <a:ext cx="141480" cy="1317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B738896-570B-28FD-05C6-C565763525F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45975" y="2597302"/>
                  <a:ext cx="159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FA2CDB4-5929-BA7E-E018-F0D01E287D7D}"/>
                    </a:ext>
                  </a:extLst>
                </p14:cNvPr>
                <p14:cNvContentPartPr/>
                <p14:nvPr/>
              </p14:nvContentPartPr>
              <p14:xfrm>
                <a:off x="4308775" y="2607382"/>
                <a:ext cx="122760" cy="10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FA2CDB4-5929-BA7E-E018-F0D01E287D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99775" y="2598382"/>
                  <a:ext cx="140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EDA2623-0D74-47B6-25BD-2651D82C9BF7}"/>
                    </a:ext>
                  </a:extLst>
                </p14:cNvPr>
                <p14:cNvContentPartPr/>
                <p14:nvPr/>
              </p14:nvContentPartPr>
              <p14:xfrm>
                <a:off x="4321735" y="2663542"/>
                <a:ext cx="119160" cy="19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EDA2623-0D74-47B6-25BD-2651D82C9B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12735" y="2654542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1B2EBF3-07A0-D0D7-9AF2-F52A9443BFB0}"/>
                    </a:ext>
                  </a:extLst>
                </p14:cNvPr>
                <p14:cNvContentPartPr/>
                <p14:nvPr/>
              </p14:nvContentPartPr>
              <p14:xfrm>
                <a:off x="4616935" y="2559502"/>
                <a:ext cx="85320" cy="94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1B2EBF3-07A0-D0D7-9AF2-F52A9443BF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07935" y="2550862"/>
                  <a:ext cx="10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559560-D317-918F-05AD-8F0547556576}"/>
                    </a:ext>
                  </a:extLst>
                </p14:cNvPr>
                <p14:cNvContentPartPr/>
                <p14:nvPr/>
              </p14:nvContentPartPr>
              <p14:xfrm>
                <a:off x="4651495" y="2529262"/>
                <a:ext cx="86400" cy="11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559560-D317-918F-05AD-8F05475565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2495" y="2520622"/>
                  <a:ext cx="10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9C22A4-FDFE-0908-49E3-68E559AA6C2A}"/>
                    </a:ext>
                  </a:extLst>
                </p14:cNvPr>
                <p14:cNvContentPartPr/>
                <p14:nvPr/>
              </p14:nvContentPartPr>
              <p14:xfrm>
                <a:off x="4897015" y="2540062"/>
                <a:ext cx="77400" cy="107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9C22A4-FDFE-0908-49E3-68E559AA6C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88015" y="2531422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43C8DC-9671-1CCF-FA35-57036CA0D4CE}"/>
                    </a:ext>
                  </a:extLst>
                </p14:cNvPr>
                <p14:cNvContentPartPr/>
                <p14:nvPr/>
              </p14:nvContentPartPr>
              <p14:xfrm>
                <a:off x="4831135" y="2494342"/>
                <a:ext cx="262800" cy="210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43C8DC-9671-1CCF-FA35-57036CA0D4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22495" y="2485342"/>
                  <a:ext cx="280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F280B52-67F7-44C4-5E26-E1C72C8496C7}"/>
                    </a:ext>
                  </a:extLst>
                </p14:cNvPr>
                <p14:cNvContentPartPr/>
                <p14:nvPr/>
              </p14:nvContentPartPr>
              <p14:xfrm>
                <a:off x="4098175" y="3959542"/>
                <a:ext cx="178200" cy="1519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F280B52-67F7-44C4-5E26-E1C72C8496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89175" y="3950902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049169-531E-46D6-562F-49566453F8A3}"/>
                    </a:ext>
                  </a:extLst>
                </p14:cNvPr>
                <p14:cNvContentPartPr/>
                <p14:nvPr/>
              </p14:nvContentPartPr>
              <p14:xfrm>
                <a:off x="4393735" y="3958102"/>
                <a:ext cx="144360" cy="230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049169-531E-46D6-562F-49566453F8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85095" y="3949102"/>
                  <a:ext cx="16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148A05E-F44E-5B44-B034-7DE510AE5070}"/>
                    </a:ext>
                  </a:extLst>
                </p14:cNvPr>
                <p14:cNvContentPartPr/>
                <p14:nvPr/>
              </p14:nvContentPartPr>
              <p14:xfrm>
                <a:off x="4431895" y="3995542"/>
                <a:ext cx="107280" cy="147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148A05E-F44E-5B44-B034-7DE510AE507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23255" y="3986902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5953B1B-0DD1-CCA1-572C-9B2F5B3E7CDF}"/>
                    </a:ext>
                  </a:extLst>
                </p14:cNvPr>
                <p14:cNvContentPartPr/>
                <p14:nvPr/>
              </p14:nvContentPartPr>
              <p14:xfrm>
                <a:off x="4668055" y="3925702"/>
                <a:ext cx="174240" cy="113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5953B1B-0DD1-CCA1-572C-9B2F5B3E7C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59415" y="3917062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18AE464-8EDB-4D54-D14E-E6297EB14F95}"/>
                    </a:ext>
                  </a:extLst>
                </p14:cNvPr>
                <p14:cNvContentPartPr/>
                <p14:nvPr/>
              </p14:nvContentPartPr>
              <p14:xfrm>
                <a:off x="4920415" y="3910942"/>
                <a:ext cx="82080" cy="96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18AE464-8EDB-4D54-D14E-E6297EB14F9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11775" y="3902302"/>
                  <a:ext cx="99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62082F4-489D-5344-A882-79343A619C74}"/>
                    </a:ext>
                  </a:extLst>
                </p14:cNvPr>
                <p14:cNvContentPartPr/>
                <p14:nvPr/>
              </p14:nvContentPartPr>
              <p14:xfrm>
                <a:off x="5128495" y="3907342"/>
                <a:ext cx="72720" cy="96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62082F4-489D-5344-A882-79343A619C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19855" y="3898702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8D682A9-B038-0700-875F-9FE04AAB74F8}"/>
                    </a:ext>
                  </a:extLst>
                </p14:cNvPr>
                <p14:cNvContentPartPr/>
                <p14:nvPr/>
              </p14:nvContentPartPr>
              <p14:xfrm>
                <a:off x="5060815" y="3852262"/>
                <a:ext cx="241920" cy="201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8D682A9-B038-0700-875F-9FE04AAB74F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52175" y="3843262"/>
                  <a:ext cx="25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23D2EBE-D277-3A11-8BCC-E64AD7A51839}"/>
                    </a:ext>
                  </a:extLst>
                </p14:cNvPr>
                <p14:cNvContentPartPr/>
                <p14:nvPr/>
              </p14:nvContentPartPr>
              <p14:xfrm>
                <a:off x="5610175" y="3825262"/>
                <a:ext cx="110520" cy="1342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23D2EBE-D277-3A11-8BCC-E64AD7A5183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01535" y="3816622"/>
                  <a:ext cx="12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923359-FA5B-279D-13A1-98D147CE0AB5}"/>
                    </a:ext>
                  </a:extLst>
                </p14:cNvPr>
                <p14:cNvContentPartPr/>
                <p14:nvPr/>
              </p14:nvContentPartPr>
              <p14:xfrm>
                <a:off x="5608015" y="3897262"/>
                <a:ext cx="159120" cy="16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923359-FA5B-279D-13A1-98D147CE0AB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99015" y="3888262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71DF172-9F4E-D594-5C68-A91A0A02C53A}"/>
                    </a:ext>
                  </a:extLst>
                </p14:cNvPr>
                <p14:cNvContentPartPr/>
                <p14:nvPr/>
              </p14:nvContentPartPr>
              <p14:xfrm>
                <a:off x="5791255" y="3914182"/>
                <a:ext cx="93600" cy="157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71DF172-9F4E-D594-5C68-A91A0A02C5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82615" y="390518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FDA0D2-3745-9846-1FB5-EAA2BEFAFD88}"/>
                    </a:ext>
                  </a:extLst>
                </p14:cNvPr>
                <p14:cNvContentPartPr/>
                <p14:nvPr/>
              </p14:nvContentPartPr>
              <p14:xfrm>
                <a:off x="5960095" y="3920302"/>
                <a:ext cx="65880" cy="103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FDA0D2-3745-9846-1FB5-EAA2BEFAFD8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51455" y="3911662"/>
                  <a:ext cx="83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E2AF1C8-64EE-9994-B2EA-BE70CCEECD23}"/>
                    </a:ext>
                  </a:extLst>
                </p14:cNvPr>
                <p14:cNvContentPartPr/>
                <p14:nvPr/>
              </p14:nvContentPartPr>
              <p14:xfrm>
                <a:off x="5978815" y="3926062"/>
                <a:ext cx="240120" cy="1000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E2AF1C8-64EE-9994-B2EA-BE70CCEECD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70175" y="3917062"/>
                  <a:ext cx="25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4AEBFC4-8F05-4ADF-0C0C-9A256DB3BCC7}"/>
                    </a:ext>
                  </a:extLst>
                </p14:cNvPr>
                <p14:cNvContentPartPr/>
                <p14:nvPr/>
              </p14:nvContentPartPr>
              <p14:xfrm>
                <a:off x="6096895" y="3902662"/>
                <a:ext cx="191520" cy="154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4AEBFC4-8F05-4ADF-0C0C-9A256DB3BCC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87895" y="3894022"/>
                  <a:ext cx="209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39C0A97-55E1-D2C5-436F-31D8F6468978}"/>
                    </a:ext>
                  </a:extLst>
                </p14:cNvPr>
                <p14:cNvContentPartPr/>
                <p14:nvPr/>
              </p14:nvContentPartPr>
              <p14:xfrm>
                <a:off x="6367975" y="3863422"/>
                <a:ext cx="146880" cy="47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39C0A97-55E1-D2C5-436F-31D8F64689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59335" y="3854782"/>
                  <a:ext cx="164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7AFC820-38E4-743D-ED9D-9D6C41473E0D}"/>
                    </a:ext>
                  </a:extLst>
                </p14:cNvPr>
                <p14:cNvContentPartPr/>
                <p14:nvPr/>
              </p14:nvContentPartPr>
              <p14:xfrm>
                <a:off x="6675415" y="3727702"/>
                <a:ext cx="151200" cy="227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7AFC820-38E4-743D-ED9D-9D6C41473E0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66775" y="3718702"/>
                  <a:ext cx="168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01C4D79-8887-1153-7694-2F2093705B0F}"/>
                    </a:ext>
                  </a:extLst>
                </p14:cNvPr>
                <p14:cNvContentPartPr/>
                <p14:nvPr/>
              </p14:nvContentPartPr>
              <p14:xfrm>
                <a:off x="6847495" y="3885742"/>
                <a:ext cx="33840" cy="1180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01C4D79-8887-1153-7694-2F2093705B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38495" y="3877102"/>
                  <a:ext cx="5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6FEE402-A2AF-A7A1-BD05-C27C2E29FB7C}"/>
                    </a:ext>
                  </a:extLst>
                </p14:cNvPr>
                <p14:cNvContentPartPr/>
                <p14:nvPr/>
              </p14:nvContentPartPr>
              <p14:xfrm>
                <a:off x="6960175" y="3743182"/>
                <a:ext cx="70560" cy="168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6FEE402-A2AF-A7A1-BD05-C27C2E29FB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51535" y="3734542"/>
                  <a:ext cx="88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655FD14-1E5B-00D8-74D8-8D795CD97756}"/>
                    </a:ext>
                  </a:extLst>
                </p14:cNvPr>
                <p14:cNvContentPartPr/>
                <p14:nvPr/>
              </p14:nvContentPartPr>
              <p14:xfrm>
                <a:off x="7117135" y="3727702"/>
                <a:ext cx="88200" cy="222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655FD14-1E5B-00D8-74D8-8D795CD977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08135" y="3719062"/>
                  <a:ext cx="105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39538AE-E368-218A-D47D-CB4A59C333FE}"/>
                    </a:ext>
                  </a:extLst>
                </p14:cNvPr>
                <p14:cNvContentPartPr/>
                <p14:nvPr/>
              </p14:nvContentPartPr>
              <p14:xfrm>
                <a:off x="4471495" y="4571902"/>
                <a:ext cx="124920" cy="123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39538AE-E368-218A-D47D-CB4A59C333F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62855" y="4563262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1BD63C4-9699-EDE6-B2E4-00898D5283C5}"/>
                    </a:ext>
                  </a:extLst>
                </p14:cNvPr>
                <p14:cNvContentPartPr/>
                <p14:nvPr/>
              </p14:nvContentPartPr>
              <p14:xfrm>
                <a:off x="4493095" y="4618342"/>
                <a:ext cx="128160" cy="133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1BD63C4-9699-EDE6-B2E4-00898D5283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84095" y="4609702"/>
                  <a:ext cx="145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88E92BF-7EFE-67D8-7F3F-8E64EC0152E0}"/>
                    </a:ext>
                  </a:extLst>
                </p14:cNvPr>
                <p14:cNvContentPartPr/>
                <p14:nvPr/>
              </p14:nvContentPartPr>
              <p14:xfrm>
                <a:off x="4658335" y="4629502"/>
                <a:ext cx="82440" cy="71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88E92BF-7EFE-67D8-7F3F-8E64EC0152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49695" y="4620862"/>
                  <a:ext cx="10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933665-1DDF-0529-89FE-E8BE40B8FA39}"/>
                    </a:ext>
                  </a:extLst>
                </p14:cNvPr>
                <p14:cNvContentPartPr/>
                <p14:nvPr/>
              </p14:nvContentPartPr>
              <p14:xfrm>
                <a:off x="4771375" y="4526182"/>
                <a:ext cx="71280" cy="2149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933665-1DDF-0529-89FE-E8BE40B8FA3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62735" y="4517542"/>
                  <a:ext cx="88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01E514-8E7F-0131-62D7-86F720FE1821}"/>
                    </a:ext>
                  </a:extLst>
                </p14:cNvPr>
                <p14:cNvContentPartPr/>
                <p14:nvPr/>
              </p14:nvContentPartPr>
              <p14:xfrm>
                <a:off x="4858495" y="4545622"/>
                <a:ext cx="84960" cy="156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01E514-8E7F-0131-62D7-86F720FE18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49495" y="4536982"/>
                  <a:ext cx="10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D0E3C4F-0510-E4CF-6A4A-9C2E796A699E}"/>
                    </a:ext>
                  </a:extLst>
                </p14:cNvPr>
                <p14:cNvContentPartPr/>
                <p14:nvPr/>
              </p14:nvContentPartPr>
              <p14:xfrm>
                <a:off x="5029135" y="4560022"/>
                <a:ext cx="115920" cy="59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D0E3C4F-0510-E4CF-6A4A-9C2E796A69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20135" y="4551382"/>
                  <a:ext cx="133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179A0C0-4834-10C3-EE20-C80143B9BCC5}"/>
                    </a:ext>
                  </a:extLst>
                </p14:cNvPr>
                <p14:cNvContentPartPr/>
                <p14:nvPr/>
              </p14:nvContentPartPr>
              <p14:xfrm>
                <a:off x="5305975" y="4516822"/>
                <a:ext cx="88200" cy="104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179A0C0-4834-10C3-EE20-C80143B9BCC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96975" y="4507822"/>
                  <a:ext cx="105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BD48B3F-6848-4351-38A3-0EAA245C929E}"/>
                    </a:ext>
                  </a:extLst>
                </p14:cNvPr>
                <p14:cNvContentPartPr/>
                <p14:nvPr/>
              </p14:nvContentPartPr>
              <p14:xfrm>
                <a:off x="5417575" y="4611142"/>
                <a:ext cx="16920" cy="76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BD48B3F-6848-4351-38A3-0EAA245C92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08935" y="4602502"/>
                  <a:ext cx="34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DA25C3D-4574-C7D8-FCE2-57E7CECF30CD}"/>
                    </a:ext>
                  </a:extLst>
                </p14:cNvPr>
                <p14:cNvContentPartPr/>
                <p14:nvPr/>
              </p14:nvContentPartPr>
              <p14:xfrm>
                <a:off x="5519095" y="4455262"/>
                <a:ext cx="137160" cy="1767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DA25C3D-4574-C7D8-FCE2-57E7CECF30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10455" y="4446262"/>
                  <a:ext cx="154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7732F29-D2FB-B09E-B204-CB7B39D9F411}"/>
                    </a:ext>
                  </a:extLst>
                </p14:cNvPr>
                <p14:cNvContentPartPr/>
                <p14:nvPr/>
              </p14:nvContentPartPr>
              <p14:xfrm>
                <a:off x="5693695" y="4412422"/>
                <a:ext cx="344160" cy="197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7732F29-D2FB-B09E-B204-CB7B39D9F41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84695" y="4403782"/>
                  <a:ext cx="361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584818B-57EB-C01E-CBFE-52465332BDBA}"/>
                    </a:ext>
                  </a:extLst>
                </p14:cNvPr>
                <p14:cNvContentPartPr/>
                <p14:nvPr/>
              </p14:nvContentPartPr>
              <p14:xfrm>
                <a:off x="5942455" y="4434382"/>
                <a:ext cx="158400" cy="177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584818B-57EB-C01E-CBFE-52465332BDB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33455" y="4425382"/>
                  <a:ext cx="176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9FAFDC9-5B0F-6202-8D30-C177FC783563}"/>
                    </a:ext>
                  </a:extLst>
                </p14:cNvPr>
                <p14:cNvContentPartPr/>
                <p14:nvPr/>
              </p14:nvContentPartPr>
              <p14:xfrm>
                <a:off x="6251335" y="4398022"/>
                <a:ext cx="127440" cy="182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9FAFDC9-5B0F-6202-8D30-C177FC7835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42695" y="4389382"/>
                  <a:ext cx="145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178F6BC-23AF-19EE-88F8-E1DDEC79D6A1}"/>
                    </a:ext>
                  </a:extLst>
                </p14:cNvPr>
                <p14:cNvContentPartPr/>
                <p14:nvPr/>
              </p14:nvContentPartPr>
              <p14:xfrm>
                <a:off x="6403975" y="4551742"/>
                <a:ext cx="43560" cy="72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178F6BC-23AF-19EE-88F8-E1DDEC79D6A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95335" y="4543102"/>
                  <a:ext cx="61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A2C378E-A715-4388-B5D8-78501A51E41B}"/>
                    </a:ext>
                  </a:extLst>
                </p14:cNvPr>
                <p14:cNvContentPartPr/>
                <p14:nvPr/>
              </p14:nvContentPartPr>
              <p14:xfrm>
                <a:off x="6536815" y="4410262"/>
                <a:ext cx="75600" cy="1519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A2C378E-A715-4388-B5D8-78501A51E41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27815" y="4401622"/>
                  <a:ext cx="9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67AE42-A8CE-978A-92B6-AB0C17964B58}"/>
                    </a:ext>
                  </a:extLst>
                </p14:cNvPr>
                <p14:cNvContentPartPr/>
                <p14:nvPr/>
              </p14:nvContentPartPr>
              <p14:xfrm>
                <a:off x="6723295" y="4396582"/>
                <a:ext cx="72360" cy="163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67AE42-A8CE-978A-92B6-AB0C17964B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14295" y="4387582"/>
                  <a:ext cx="9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9BCB0AF-D5A6-8942-03B3-25F31F5820C6}"/>
                    </a:ext>
                  </a:extLst>
                </p14:cNvPr>
                <p14:cNvContentPartPr/>
                <p14:nvPr/>
              </p14:nvContentPartPr>
              <p14:xfrm>
                <a:off x="6985015" y="4469302"/>
                <a:ext cx="18000" cy="226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9BCB0AF-D5A6-8942-03B3-25F31F5820C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76375" y="4460662"/>
                  <a:ext cx="35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B677300-789F-D603-E4B3-C92CA1CDE2CD}"/>
                    </a:ext>
                  </a:extLst>
                </p14:cNvPr>
                <p14:cNvContentPartPr/>
                <p14:nvPr/>
              </p14:nvContentPartPr>
              <p14:xfrm>
                <a:off x="7116055" y="4206862"/>
                <a:ext cx="108720" cy="346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B677300-789F-D603-E4B3-C92CA1CDE2C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107415" y="4197862"/>
                  <a:ext cx="126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B7C4573-2171-0A96-9BD9-EA3147092A77}"/>
                    </a:ext>
                  </a:extLst>
                </p14:cNvPr>
                <p14:cNvContentPartPr/>
                <p14:nvPr/>
              </p14:nvContentPartPr>
              <p14:xfrm>
                <a:off x="7204975" y="4020742"/>
                <a:ext cx="1016280" cy="169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B7C4573-2171-0A96-9BD9-EA3147092A7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96335" y="4011742"/>
                  <a:ext cx="103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79061E3-1B52-CFD6-DABC-35E2EFB7DC5A}"/>
                    </a:ext>
                  </a:extLst>
                </p14:cNvPr>
                <p14:cNvContentPartPr/>
                <p14:nvPr/>
              </p14:nvContentPartPr>
              <p14:xfrm>
                <a:off x="7271575" y="4257262"/>
                <a:ext cx="84600" cy="1062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79061E3-1B52-CFD6-DABC-35E2EFB7DC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62935" y="4248622"/>
                  <a:ext cx="102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F278EE8-F3A6-D290-CC44-3F64DE16D0A9}"/>
                    </a:ext>
                  </a:extLst>
                </p14:cNvPr>
                <p14:cNvContentPartPr/>
                <p14:nvPr/>
              </p14:nvContentPartPr>
              <p14:xfrm>
                <a:off x="7372735" y="4340782"/>
                <a:ext cx="6480" cy="30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F278EE8-F3A6-D290-CC44-3F64DE16D0A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63735" y="4332142"/>
                  <a:ext cx="2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38E27D8-FF45-2E6E-4380-F05F32B8EE0D}"/>
                    </a:ext>
                  </a:extLst>
                </p14:cNvPr>
                <p14:cNvContentPartPr/>
                <p14:nvPr/>
              </p14:nvContentPartPr>
              <p14:xfrm>
                <a:off x="7420255" y="4208302"/>
                <a:ext cx="87480" cy="1267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38E27D8-FF45-2E6E-4380-F05F32B8EE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11255" y="4199302"/>
                  <a:ext cx="105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4B57DC1-8558-E95F-93F0-C3567E98690D}"/>
                    </a:ext>
                  </a:extLst>
                </p14:cNvPr>
                <p14:cNvContentPartPr/>
                <p14:nvPr/>
              </p14:nvContentPartPr>
              <p14:xfrm>
                <a:off x="7535815" y="4164382"/>
                <a:ext cx="157680" cy="1861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4B57DC1-8558-E95F-93F0-C3567E98690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27175" y="4155382"/>
                  <a:ext cx="175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A89FBAA-7112-0DF1-FFFD-1837FB7726B4}"/>
                    </a:ext>
                  </a:extLst>
                </p14:cNvPr>
                <p14:cNvContentPartPr/>
                <p14:nvPr/>
              </p14:nvContentPartPr>
              <p14:xfrm>
                <a:off x="7717255" y="4190662"/>
                <a:ext cx="86400" cy="1018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A89FBAA-7112-0DF1-FFFD-1837FB7726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08615" y="4182022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530EF01-0C4C-EACF-421C-74A2DC6E4C87}"/>
                    </a:ext>
                  </a:extLst>
                </p14:cNvPr>
                <p14:cNvContentPartPr/>
                <p14:nvPr/>
              </p14:nvContentPartPr>
              <p14:xfrm>
                <a:off x="7835335" y="4177342"/>
                <a:ext cx="167760" cy="896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530EF01-0C4C-EACF-421C-74A2DC6E4C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26695" y="4168702"/>
                  <a:ext cx="185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E027B10-23E3-94FE-6FB1-5CADC367BCE2}"/>
                    </a:ext>
                  </a:extLst>
                </p14:cNvPr>
                <p14:cNvContentPartPr/>
                <p14:nvPr/>
              </p14:nvContentPartPr>
              <p14:xfrm>
                <a:off x="7989775" y="4274902"/>
                <a:ext cx="8280" cy="57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E027B10-23E3-94FE-6FB1-5CADC367BCE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80775" y="4265902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505C04D-FE2A-CD27-861B-D6A7452C5ACC}"/>
                    </a:ext>
                  </a:extLst>
                </p14:cNvPr>
                <p14:cNvContentPartPr/>
                <p14:nvPr/>
              </p14:nvContentPartPr>
              <p14:xfrm>
                <a:off x="8033335" y="4148902"/>
                <a:ext cx="95040" cy="146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505C04D-FE2A-CD27-861B-D6A7452C5AC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24335" y="4139902"/>
                  <a:ext cx="112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F26451E-47E8-9F89-B7F7-43F4AC153465}"/>
                    </a:ext>
                  </a:extLst>
                </p14:cNvPr>
                <p14:cNvContentPartPr/>
                <p14:nvPr/>
              </p14:nvContentPartPr>
              <p14:xfrm>
                <a:off x="8140975" y="4169062"/>
                <a:ext cx="90000" cy="115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F26451E-47E8-9F89-B7F7-43F4AC15346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131975" y="4160062"/>
                  <a:ext cx="10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CC1D460-76D9-E096-B69E-F26A8325B890}"/>
                    </a:ext>
                  </a:extLst>
                </p14:cNvPr>
                <p14:cNvContentPartPr/>
                <p14:nvPr/>
              </p14:nvContentPartPr>
              <p14:xfrm>
                <a:off x="8159695" y="4156102"/>
                <a:ext cx="82440" cy="207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CC1D460-76D9-E096-B69E-F26A8325B89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50695" y="4147462"/>
                  <a:ext cx="100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04F59A0-7F4F-E608-1D5B-2D125AD87CE7}"/>
                    </a:ext>
                  </a:extLst>
                </p14:cNvPr>
                <p14:cNvContentPartPr/>
                <p14:nvPr/>
              </p14:nvContentPartPr>
              <p14:xfrm>
                <a:off x="7301455" y="4356622"/>
                <a:ext cx="1123560" cy="1378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04F59A0-7F4F-E608-1D5B-2D125AD87CE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92815" y="4347622"/>
                  <a:ext cx="114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A689775-F295-A90E-0DD3-6CDDE2792587}"/>
                    </a:ext>
                  </a:extLst>
                </p14:cNvPr>
                <p14:cNvContentPartPr/>
                <p14:nvPr/>
              </p14:nvContentPartPr>
              <p14:xfrm>
                <a:off x="7532575" y="4540582"/>
                <a:ext cx="146520" cy="1072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A689775-F295-A90E-0DD3-6CDDE279258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23935" y="4531582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6E0FEC4-C158-D67D-002B-7DFAE5D0A27E}"/>
                    </a:ext>
                  </a:extLst>
                </p14:cNvPr>
                <p14:cNvContentPartPr/>
                <p14:nvPr/>
              </p14:nvContentPartPr>
              <p14:xfrm>
                <a:off x="7749295" y="4529782"/>
                <a:ext cx="62280" cy="1170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6E0FEC4-C158-D67D-002B-7DFAE5D0A27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40655" y="4520782"/>
                  <a:ext cx="79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15E139E-6A00-7D3F-CB0C-E07F6904C4FD}"/>
                    </a:ext>
                  </a:extLst>
                </p14:cNvPr>
                <p14:cNvContentPartPr/>
                <p14:nvPr/>
              </p14:nvContentPartPr>
              <p14:xfrm>
                <a:off x="7909855" y="4504222"/>
                <a:ext cx="96480" cy="139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15E139E-6A00-7D3F-CB0C-E07F6904C4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00855" y="4495582"/>
                  <a:ext cx="114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6141F69-F880-9626-B4D7-1A4E874781BD}"/>
                    </a:ext>
                  </a:extLst>
                </p14:cNvPr>
                <p14:cNvContentPartPr/>
                <p14:nvPr/>
              </p14:nvContentPartPr>
              <p14:xfrm>
                <a:off x="4934455" y="4919662"/>
                <a:ext cx="197640" cy="62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6141F69-F880-9626-B4D7-1A4E874781B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25815" y="4911022"/>
                  <a:ext cx="21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E33CF81-81BB-AE48-C6F1-E8190C31D54A}"/>
                    </a:ext>
                  </a:extLst>
                </p14:cNvPr>
                <p14:cNvContentPartPr/>
                <p14:nvPr/>
              </p14:nvContentPartPr>
              <p14:xfrm>
                <a:off x="4939855" y="4973302"/>
                <a:ext cx="179280" cy="2754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E33CF81-81BB-AE48-C6F1-E8190C31D54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30855" y="4964662"/>
                  <a:ext cx="196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DC8B666-06D5-F269-BEC2-77A911572431}"/>
                    </a:ext>
                  </a:extLst>
                </p14:cNvPr>
                <p14:cNvContentPartPr/>
                <p14:nvPr/>
              </p14:nvContentPartPr>
              <p14:xfrm>
                <a:off x="5224615" y="4957102"/>
                <a:ext cx="124920" cy="180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DC8B666-06D5-F269-BEC2-77A9115724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15975" y="4948462"/>
                  <a:ext cx="14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A0E091A-DF64-46DD-FAF9-04BBEC31AE16}"/>
                    </a:ext>
                  </a:extLst>
                </p14:cNvPr>
                <p14:cNvContentPartPr/>
                <p14:nvPr/>
              </p14:nvContentPartPr>
              <p14:xfrm>
                <a:off x="5430895" y="4906342"/>
                <a:ext cx="111240" cy="219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A0E091A-DF64-46DD-FAF9-04BBEC31AE1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21895" y="4897342"/>
                  <a:ext cx="128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9856907-8556-FA2F-AC3C-C687B9A8870C}"/>
                    </a:ext>
                  </a:extLst>
                </p14:cNvPr>
                <p14:cNvContentPartPr/>
                <p14:nvPr/>
              </p14:nvContentPartPr>
              <p14:xfrm>
                <a:off x="5632855" y="4952782"/>
                <a:ext cx="71640" cy="122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9856907-8556-FA2F-AC3C-C687B9A8870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23855" y="4943782"/>
                  <a:ext cx="89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E102B5-49F6-E532-968A-65B55EFB3877}"/>
                    </a:ext>
                  </a:extLst>
                </p14:cNvPr>
                <p14:cNvContentPartPr/>
                <p14:nvPr/>
              </p14:nvContentPartPr>
              <p14:xfrm>
                <a:off x="5583895" y="4886902"/>
                <a:ext cx="68040" cy="723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E102B5-49F6-E532-968A-65B55EFB38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74895" y="4877902"/>
                  <a:ext cx="8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E195205-6985-8AED-7819-9256CA2EAFF5}"/>
                    </a:ext>
                  </a:extLst>
                </p14:cNvPr>
                <p14:cNvContentPartPr/>
                <p14:nvPr/>
              </p14:nvContentPartPr>
              <p14:xfrm>
                <a:off x="5740135" y="5034502"/>
                <a:ext cx="43200" cy="37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E195205-6985-8AED-7819-9256CA2EAF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31495" y="5025502"/>
                  <a:ext cx="60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69D10A7-3A2A-96FF-87FB-19CDAF081C31}"/>
                    </a:ext>
                  </a:extLst>
                </p14:cNvPr>
                <p14:cNvContentPartPr/>
                <p14:nvPr/>
              </p14:nvContentPartPr>
              <p14:xfrm>
                <a:off x="5945335" y="4942342"/>
                <a:ext cx="68400" cy="172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69D10A7-3A2A-96FF-87FB-19CDAF081C3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936695" y="4933702"/>
                  <a:ext cx="8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69F2579-610C-94BF-7F11-08D50E879B8F}"/>
                    </a:ext>
                  </a:extLst>
                </p14:cNvPr>
                <p14:cNvContentPartPr/>
                <p14:nvPr/>
              </p14:nvContentPartPr>
              <p14:xfrm>
                <a:off x="6143695" y="4864942"/>
                <a:ext cx="149400" cy="1994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69F2579-610C-94BF-7F11-08D50E879B8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135055" y="4856302"/>
                  <a:ext cx="167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4D3FD5A-9C1B-413C-E0AC-1B75E4187C77}"/>
                    </a:ext>
                  </a:extLst>
                </p14:cNvPr>
                <p14:cNvContentPartPr/>
                <p14:nvPr/>
              </p14:nvContentPartPr>
              <p14:xfrm>
                <a:off x="6386695" y="4855222"/>
                <a:ext cx="93240" cy="1461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4D3FD5A-9C1B-413C-E0AC-1B75E4187C7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77695" y="484658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BC16268-6267-8463-C2B1-A7384E7E9A55}"/>
                    </a:ext>
                  </a:extLst>
                </p14:cNvPr>
                <p14:cNvContentPartPr/>
                <p14:nvPr/>
              </p14:nvContentPartPr>
              <p14:xfrm>
                <a:off x="6603415" y="4838302"/>
                <a:ext cx="76680" cy="111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BC16268-6267-8463-C2B1-A7384E7E9A5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94415" y="4829302"/>
                  <a:ext cx="94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C65BBD8-8536-672D-956C-3ACD49DE1D92}"/>
                    </a:ext>
                  </a:extLst>
                </p14:cNvPr>
                <p14:cNvContentPartPr/>
                <p14:nvPr/>
              </p14:nvContentPartPr>
              <p14:xfrm>
                <a:off x="6538255" y="4785022"/>
                <a:ext cx="208080" cy="158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C65BBD8-8536-672D-956C-3ACD49DE1D9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29255" y="4776022"/>
                  <a:ext cx="22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E8A83E8-9060-D474-943C-20C6EF70C46C}"/>
                    </a:ext>
                  </a:extLst>
                </p14:cNvPr>
                <p14:cNvContentPartPr/>
                <p14:nvPr/>
              </p14:nvContentPartPr>
              <p14:xfrm>
                <a:off x="6763975" y="4719142"/>
                <a:ext cx="167040" cy="307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E8A83E8-9060-D474-943C-20C6EF70C46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55335" y="4710142"/>
                  <a:ext cx="184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39E8EC3-D791-22DB-B63E-C483DEA71AEF}"/>
                    </a:ext>
                  </a:extLst>
                </p14:cNvPr>
                <p14:cNvContentPartPr/>
                <p14:nvPr/>
              </p14:nvContentPartPr>
              <p14:xfrm>
                <a:off x="4084855" y="5434102"/>
                <a:ext cx="130320" cy="2044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39E8EC3-D791-22DB-B63E-C483DEA71AE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76215" y="5425462"/>
                  <a:ext cx="147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830A31E-B5E4-33E4-8885-FDB8331CCF7B}"/>
                    </a:ext>
                  </a:extLst>
                </p14:cNvPr>
                <p14:cNvContentPartPr/>
                <p14:nvPr/>
              </p14:nvContentPartPr>
              <p14:xfrm>
                <a:off x="4211575" y="5381182"/>
                <a:ext cx="119160" cy="3697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830A31E-B5E4-33E4-8885-FDB8331CCF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02935" y="5372182"/>
                  <a:ext cx="136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F1C5C2D-9634-84B1-AD91-5BDBF69E43A4}"/>
                    </a:ext>
                  </a:extLst>
                </p14:cNvPr>
                <p14:cNvContentPartPr/>
                <p14:nvPr/>
              </p14:nvContentPartPr>
              <p14:xfrm>
                <a:off x="7589095" y="5100382"/>
                <a:ext cx="70920" cy="6526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F1C5C2D-9634-84B1-AD91-5BDBF69E43A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80455" y="5091382"/>
                  <a:ext cx="885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6CD058B-1A14-7089-6816-6BC215AA3181}"/>
                    </a:ext>
                  </a:extLst>
                </p14:cNvPr>
                <p14:cNvContentPartPr/>
                <p14:nvPr/>
              </p14:nvContentPartPr>
              <p14:xfrm>
                <a:off x="6950455" y="5559022"/>
                <a:ext cx="1601640" cy="961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6CD058B-1A14-7089-6816-6BC215AA318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941815" y="5550382"/>
                  <a:ext cx="161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CA90C57-432E-2437-18B5-3DFD00FFD34E}"/>
                    </a:ext>
                  </a:extLst>
                </p14:cNvPr>
                <p14:cNvContentPartPr/>
                <p14:nvPr/>
              </p14:nvContentPartPr>
              <p14:xfrm>
                <a:off x="8532295" y="5484862"/>
                <a:ext cx="122760" cy="1764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CA90C57-432E-2437-18B5-3DFD00FFD3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23295" y="5475862"/>
                  <a:ext cx="140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69E9F03-AB98-9DE3-B562-20F34528C68D}"/>
                    </a:ext>
                  </a:extLst>
                </p14:cNvPr>
                <p14:cNvContentPartPr/>
                <p14:nvPr/>
              </p14:nvContentPartPr>
              <p14:xfrm>
                <a:off x="7019575" y="5008222"/>
                <a:ext cx="1551960" cy="542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69E9F03-AB98-9DE3-B562-20F34528C68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10935" y="4999222"/>
                  <a:ext cx="1569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7C0EBA6-AB38-54C7-ED26-79AF845D871F}"/>
                    </a:ext>
                  </a:extLst>
                </p14:cNvPr>
                <p14:cNvContentPartPr/>
                <p14:nvPr/>
              </p14:nvContentPartPr>
              <p14:xfrm>
                <a:off x="8047735" y="4886182"/>
                <a:ext cx="65520" cy="7902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7C0EBA6-AB38-54C7-ED26-79AF845D87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39095" y="4877542"/>
                  <a:ext cx="831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7F910F3-6DA1-3B51-A237-84028A210B54}"/>
                    </a:ext>
                  </a:extLst>
                </p14:cNvPr>
                <p14:cNvContentPartPr/>
                <p14:nvPr/>
              </p14:nvContentPartPr>
              <p14:xfrm>
                <a:off x="7921015" y="5805262"/>
                <a:ext cx="107640" cy="1569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7F910F3-6DA1-3B51-A237-84028A210B5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2375" y="5796622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767CE9-E817-87F2-D99B-FBF7C7B7F304}"/>
                    </a:ext>
                  </a:extLst>
                </p14:cNvPr>
                <p14:cNvContentPartPr/>
                <p14:nvPr/>
              </p14:nvContentPartPr>
              <p14:xfrm>
                <a:off x="8045935" y="5962942"/>
                <a:ext cx="22680" cy="622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767CE9-E817-87F2-D99B-FBF7C7B7F30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37295" y="5954302"/>
                  <a:ext cx="40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42C787E-FF6F-FDB4-86A9-398848EB8555}"/>
                    </a:ext>
                  </a:extLst>
                </p14:cNvPr>
                <p14:cNvContentPartPr/>
                <p14:nvPr/>
              </p14:nvContentPartPr>
              <p14:xfrm>
                <a:off x="8090575" y="5795902"/>
                <a:ext cx="80280" cy="164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42C787E-FF6F-FDB4-86A9-398848EB855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81935" y="5786902"/>
                  <a:ext cx="9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88AE817-D798-8E51-5D6F-5D6F6AB81F2E}"/>
                    </a:ext>
                  </a:extLst>
                </p14:cNvPr>
                <p14:cNvContentPartPr/>
                <p14:nvPr/>
              </p14:nvContentPartPr>
              <p14:xfrm>
                <a:off x="8192455" y="5778982"/>
                <a:ext cx="141120" cy="178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88AE817-D798-8E51-5D6F-5D6F6AB81F2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83815" y="5769982"/>
                  <a:ext cx="158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115C45E-FEBE-3603-3958-7C8B85576EC2}"/>
                    </a:ext>
                  </a:extLst>
                </p14:cNvPr>
                <p14:cNvContentPartPr/>
                <p14:nvPr/>
              </p14:nvContentPartPr>
              <p14:xfrm>
                <a:off x="8524375" y="5656582"/>
                <a:ext cx="101520" cy="127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115C45E-FEBE-3603-3958-7C8B85576E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15375" y="5647582"/>
                  <a:ext cx="11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12B347D-1C8F-4E5B-84C6-61F51C0FCD2B}"/>
                    </a:ext>
                  </a:extLst>
                </p14:cNvPr>
                <p14:cNvContentPartPr/>
                <p14:nvPr/>
              </p14:nvContentPartPr>
              <p14:xfrm>
                <a:off x="7370935" y="4889422"/>
                <a:ext cx="117360" cy="2242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12B347D-1C8F-4E5B-84C6-61F51C0FCD2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61935" y="4880782"/>
                  <a:ext cx="135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B4148D1-5F11-982E-2B8B-346BC9B8746D}"/>
                    </a:ext>
                  </a:extLst>
                </p14:cNvPr>
                <p14:cNvContentPartPr/>
                <p14:nvPr/>
              </p14:nvContentPartPr>
              <p14:xfrm>
                <a:off x="7467055" y="4871782"/>
                <a:ext cx="129240" cy="1839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B4148D1-5F11-982E-2B8B-346BC9B8746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58415" y="4862782"/>
                  <a:ext cx="146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D5F8067-DD66-71BA-3844-268C7731428F}"/>
                    </a:ext>
                  </a:extLst>
                </p14:cNvPr>
                <p14:cNvContentPartPr/>
                <p14:nvPr/>
              </p14:nvContentPartPr>
              <p14:xfrm>
                <a:off x="7539775" y="4849462"/>
                <a:ext cx="80280" cy="2257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D5F8067-DD66-71BA-3844-268C7731428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31135" y="4840822"/>
                  <a:ext cx="97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13E51B9-1439-41EE-C410-FDD15E1378F5}"/>
                    </a:ext>
                  </a:extLst>
                </p14:cNvPr>
                <p14:cNvContentPartPr/>
                <p14:nvPr/>
              </p14:nvContentPartPr>
              <p14:xfrm>
                <a:off x="7573255" y="4984102"/>
                <a:ext cx="180360" cy="2034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13E51B9-1439-41EE-C410-FDD15E1378F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64255" y="4975462"/>
                  <a:ext cx="198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6584BB9-37EA-789A-DB07-01A547847741}"/>
                    </a:ext>
                  </a:extLst>
                </p14:cNvPr>
                <p14:cNvContentPartPr/>
                <p14:nvPr/>
              </p14:nvContentPartPr>
              <p14:xfrm>
                <a:off x="8344735" y="5102902"/>
                <a:ext cx="32400" cy="602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6584BB9-37EA-789A-DB07-01A54784774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36095" y="5094262"/>
                  <a:ext cx="500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6494F53-FEDB-B0F3-BA72-4C3029A3B648}"/>
                    </a:ext>
                  </a:extLst>
                </p14:cNvPr>
                <p14:cNvContentPartPr/>
                <p14:nvPr/>
              </p14:nvContentPartPr>
              <p14:xfrm>
                <a:off x="7841815" y="5131342"/>
                <a:ext cx="28080" cy="564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6494F53-FEDB-B0F3-BA72-4C3029A3B64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32815" y="5122702"/>
                  <a:ext cx="457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62A005F-DD06-668B-9AFB-2B1EC102072E}"/>
                    </a:ext>
                  </a:extLst>
                </p14:cNvPr>
                <p14:cNvContentPartPr/>
                <p14:nvPr/>
              </p14:nvContentPartPr>
              <p14:xfrm>
                <a:off x="7643455" y="5714182"/>
                <a:ext cx="91080" cy="1011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62A005F-DD06-668B-9AFB-2B1EC102072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34815" y="5705182"/>
                  <a:ext cx="108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76D947E-8229-FAD6-8C51-1A0FB7CB348D}"/>
                    </a:ext>
                  </a:extLst>
                </p14:cNvPr>
                <p14:cNvContentPartPr/>
                <p14:nvPr/>
              </p14:nvContentPartPr>
              <p14:xfrm>
                <a:off x="7737055" y="5798422"/>
                <a:ext cx="10080" cy="91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76D947E-8229-FAD6-8C51-1A0FB7CB348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28055" y="5789782"/>
                  <a:ext cx="27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94F226-1946-FDCF-E8C4-3F2423348CA1}"/>
                    </a:ext>
                  </a:extLst>
                </p14:cNvPr>
                <p14:cNvContentPartPr/>
                <p14:nvPr/>
              </p14:nvContentPartPr>
              <p14:xfrm>
                <a:off x="7783495" y="5700862"/>
                <a:ext cx="49320" cy="1054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94F226-1946-FDCF-E8C4-3F2423348CA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74495" y="5692222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C4ABF59-C3E1-7B4D-0786-2F1E32F54849}"/>
                    </a:ext>
                  </a:extLst>
                </p14:cNvPr>
                <p14:cNvContentPartPr/>
                <p14:nvPr/>
              </p14:nvContentPartPr>
              <p14:xfrm>
                <a:off x="7855855" y="5664862"/>
                <a:ext cx="105120" cy="125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C4ABF59-C3E1-7B4D-0786-2F1E32F5484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46855" y="5655862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D5C33D5-A341-0BFF-75FB-3148E5FAE33B}"/>
                    </a:ext>
                  </a:extLst>
                </p14:cNvPr>
                <p14:cNvContentPartPr/>
                <p14:nvPr/>
              </p14:nvContentPartPr>
              <p14:xfrm>
                <a:off x="8229535" y="5669542"/>
                <a:ext cx="79920" cy="759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D5C33D5-A341-0BFF-75FB-3148E5FAE3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20895" y="5660902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B77F520-8ED9-4769-4620-4C40C541AC12}"/>
                    </a:ext>
                  </a:extLst>
                </p14:cNvPr>
                <p14:cNvContentPartPr/>
                <p14:nvPr/>
              </p14:nvContentPartPr>
              <p14:xfrm>
                <a:off x="8333575" y="5723182"/>
                <a:ext cx="19800" cy="648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B77F520-8ED9-4769-4620-4C40C541AC1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24575" y="5714182"/>
                  <a:ext cx="3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23AD474-2F9A-0A9F-9AB3-F7E7463BB973}"/>
                    </a:ext>
                  </a:extLst>
                </p14:cNvPr>
                <p14:cNvContentPartPr/>
                <p14:nvPr/>
              </p14:nvContentPartPr>
              <p14:xfrm>
                <a:off x="8376415" y="5632822"/>
                <a:ext cx="75960" cy="145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23AD474-2F9A-0A9F-9AB3-F7E7463BB97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67415" y="5623822"/>
                  <a:ext cx="93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3261E9-7D06-DAEA-7F73-982F9A7CF67F}"/>
                    </a:ext>
                  </a:extLst>
                </p14:cNvPr>
                <p14:cNvContentPartPr/>
                <p14:nvPr/>
              </p14:nvContentPartPr>
              <p14:xfrm>
                <a:off x="8468575" y="5593222"/>
                <a:ext cx="97920" cy="162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3261E9-7D06-DAEA-7F73-982F9A7CF67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459575" y="5584222"/>
                  <a:ext cx="11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8AEE145-9632-8C07-4E19-8923D897C2F4}"/>
                    </a:ext>
                  </a:extLst>
                </p14:cNvPr>
                <p14:cNvContentPartPr/>
                <p14:nvPr/>
              </p14:nvContentPartPr>
              <p14:xfrm>
                <a:off x="7858735" y="5061502"/>
                <a:ext cx="302760" cy="2811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8AEE145-9632-8C07-4E19-8923D897C2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49735" y="5052502"/>
                  <a:ext cx="32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B0C36EB-6F72-1B00-5A14-3DBA912D4EA4}"/>
                    </a:ext>
                  </a:extLst>
                </p14:cNvPr>
                <p14:cNvContentPartPr/>
                <p14:nvPr/>
              </p14:nvContentPartPr>
              <p14:xfrm>
                <a:off x="7887535" y="5186422"/>
                <a:ext cx="364320" cy="322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B0C36EB-6F72-1B00-5A14-3DBA912D4EA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78535" y="5177782"/>
                  <a:ext cx="381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18D686A-B2C7-2089-8A50-76C5957A6D52}"/>
                    </a:ext>
                  </a:extLst>
                </p14:cNvPr>
                <p14:cNvContentPartPr/>
                <p14:nvPr/>
              </p14:nvContentPartPr>
              <p14:xfrm>
                <a:off x="7950895" y="5260942"/>
                <a:ext cx="336960" cy="2703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18D686A-B2C7-2089-8A50-76C5957A6D5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42255" y="5251942"/>
                  <a:ext cx="354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469EAA5-BC59-5A3C-FCCD-F4EB0960D43C}"/>
                    </a:ext>
                  </a:extLst>
                </p14:cNvPr>
                <p14:cNvContentPartPr/>
                <p14:nvPr/>
              </p14:nvContentPartPr>
              <p14:xfrm>
                <a:off x="8200735" y="5372182"/>
                <a:ext cx="129240" cy="144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469EAA5-BC59-5A3C-FCCD-F4EB0960D43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92095" y="5363542"/>
                  <a:ext cx="146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FA8D0DD-CA76-3D84-E45D-6A3E3CD8E00F}"/>
                    </a:ext>
                  </a:extLst>
                </p14:cNvPr>
                <p14:cNvContentPartPr/>
                <p14:nvPr/>
              </p14:nvContentPartPr>
              <p14:xfrm>
                <a:off x="6276535" y="5294422"/>
                <a:ext cx="1748880" cy="1411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FA8D0DD-CA76-3D84-E45D-6A3E3CD8E00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67535" y="5285422"/>
                  <a:ext cx="1766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C1A3FA7-7727-B025-6114-3A1A7D2B25F8}"/>
                    </a:ext>
                  </a:extLst>
                </p14:cNvPr>
                <p14:cNvContentPartPr/>
                <p14:nvPr/>
              </p14:nvContentPartPr>
              <p14:xfrm>
                <a:off x="4960735" y="5397742"/>
                <a:ext cx="399240" cy="1584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C1A3FA7-7727-B025-6114-3A1A7D2B25F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951735" y="5389102"/>
                  <a:ext cx="416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5D24280-E96D-DC12-6A77-AE23B751940A}"/>
                    </a:ext>
                  </a:extLst>
                </p14:cNvPr>
                <p14:cNvContentPartPr/>
                <p14:nvPr/>
              </p14:nvContentPartPr>
              <p14:xfrm>
                <a:off x="5278255" y="5306302"/>
                <a:ext cx="14760" cy="118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5D24280-E96D-DC12-6A77-AE23B751940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69615" y="5297302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A04F35E-B016-DB1B-615E-E6CEC3F59A95}"/>
                    </a:ext>
                  </a:extLst>
                </p14:cNvPr>
                <p14:cNvContentPartPr/>
                <p14:nvPr/>
              </p14:nvContentPartPr>
              <p14:xfrm>
                <a:off x="5348455" y="5357422"/>
                <a:ext cx="90720" cy="138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A04F35E-B016-DB1B-615E-E6CEC3F59A9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39815" y="5348782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E5F694-6D60-CCCE-9DAA-3AFC91D116AC}"/>
                    </a:ext>
                  </a:extLst>
                </p14:cNvPr>
                <p14:cNvContentPartPr/>
                <p14:nvPr/>
              </p14:nvContentPartPr>
              <p14:xfrm>
                <a:off x="5512255" y="5336902"/>
                <a:ext cx="222120" cy="2592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E5F694-6D60-CCCE-9DAA-3AFC91D116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503255" y="5327902"/>
                  <a:ext cx="239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0D21722-B150-47A6-A176-C15CE7AAFC9E}"/>
                    </a:ext>
                  </a:extLst>
                </p14:cNvPr>
                <p14:cNvContentPartPr/>
                <p14:nvPr/>
              </p14:nvContentPartPr>
              <p14:xfrm>
                <a:off x="5770735" y="5238622"/>
                <a:ext cx="232200" cy="2761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0D21722-B150-47A6-A176-C15CE7AAFC9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62095" y="5229982"/>
                  <a:ext cx="249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D2DD5B-DFB5-2A5E-CACB-3E58C0E271CB}"/>
                    </a:ext>
                  </a:extLst>
                </p14:cNvPr>
                <p14:cNvContentPartPr/>
                <p14:nvPr/>
              </p14:nvContentPartPr>
              <p14:xfrm>
                <a:off x="6071335" y="5244022"/>
                <a:ext cx="28440" cy="1076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D2DD5B-DFB5-2A5E-CACB-3E58C0E271C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062335" y="5235022"/>
                  <a:ext cx="46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F62F47B-E3A3-135C-3EEC-992EC0F34806}"/>
                    </a:ext>
                  </a:extLst>
                </p14:cNvPr>
                <p14:cNvContentPartPr/>
                <p14:nvPr/>
              </p14:nvContentPartPr>
              <p14:xfrm>
                <a:off x="6144775" y="5262382"/>
                <a:ext cx="98640" cy="93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F62F47B-E3A3-135C-3EEC-992EC0F3480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35775" y="5253382"/>
                  <a:ext cx="116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D56D70A-AE79-2BA4-CB1C-B1312A46BE87}"/>
                    </a:ext>
                  </a:extLst>
                </p14:cNvPr>
                <p14:cNvContentPartPr/>
                <p14:nvPr/>
              </p14:nvContentPartPr>
              <p14:xfrm>
                <a:off x="6214975" y="5134222"/>
                <a:ext cx="72000" cy="1702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D56D70A-AE79-2BA4-CB1C-B1312A46BE8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06335" y="5125582"/>
                  <a:ext cx="89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C72D4CA-8E3D-3A15-9FA3-C14CF2922D83}"/>
                    </a:ext>
                  </a:extLst>
                </p14:cNvPr>
                <p14:cNvContentPartPr/>
                <p14:nvPr/>
              </p14:nvContentPartPr>
              <p14:xfrm>
                <a:off x="5101135" y="5640742"/>
                <a:ext cx="277560" cy="157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C72D4CA-8E3D-3A15-9FA3-C14CF2922D8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092495" y="5631742"/>
                  <a:ext cx="295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AB2CB89-DD4B-EDC6-2509-8FAAA4BBEBC1}"/>
                    </a:ext>
                  </a:extLst>
                </p14:cNvPr>
                <p14:cNvContentPartPr/>
                <p14:nvPr/>
              </p14:nvContentPartPr>
              <p14:xfrm>
                <a:off x="5286535" y="5596102"/>
                <a:ext cx="27720" cy="90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AB2CB89-DD4B-EDC6-2509-8FAAA4BBEBC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277535" y="5587462"/>
                  <a:ext cx="45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830BD3F-8B0C-39C8-A05C-F586A518A099}"/>
                    </a:ext>
                  </a:extLst>
                </p14:cNvPr>
                <p14:cNvContentPartPr/>
                <p14:nvPr/>
              </p14:nvContentPartPr>
              <p14:xfrm>
                <a:off x="5405695" y="5584222"/>
                <a:ext cx="204120" cy="1710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830BD3F-8B0C-39C8-A05C-F586A518A09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97055" y="5575582"/>
                  <a:ext cx="221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A400391-478D-57DF-7F4A-592EDAA3358A}"/>
                    </a:ext>
                  </a:extLst>
                </p14:cNvPr>
                <p14:cNvContentPartPr/>
                <p14:nvPr/>
              </p14:nvContentPartPr>
              <p14:xfrm>
                <a:off x="5716015" y="5529142"/>
                <a:ext cx="126360" cy="1814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A400391-478D-57DF-7F4A-592EDAA3358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707015" y="5520142"/>
                  <a:ext cx="14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A6F3F31-11CA-9624-EDA7-1C51589B0454}"/>
                    </a:ext>
                  </a:extLst>
                </p14:cNvPr>
                <p14:cNvContentPartPr/>
                <p14:nvPr/>
              </p14:nvContentPartPr>
              <p14:xfrm>
                <a:off x="5734375" y="5472262"/>
                <a:ext cx="186120" cy="1864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A6F3F31-11CA-9624-EDA7-1C51589B045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725735" y="5463622"/>
                  <a:ext cx="20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99DF567-8E58-5EA8-AC1F-ED9467C33715}"/>
                    </a:ext>
                  </a:extLst>
                </p14:cNvPr>
                <p14:cNvContentPartPr/>
                <p14:nvPr/>
              </p14:nvContentPartPr>
              <p14:xfrm>
                <a:off x="5948575" y="5539582"/>
                <a:ext cx="125640" cy="871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99DF567-8E58-5EA8-AC1F-ED9467C3371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39575" y="5530942"/>
                  <a:ext cx="143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EF276AD-DC2B-EFAA-8E3D-2AF2A21057B8}"/>
                    </a:ext>
                  </a:extLst>
                </p14:cNvPr>
                <p14:cNvContentPartPr/>
                <p14:nvPr/>
              </p14:nvContentPartPr>
              <p14:xfrm>
                <a:off x="6052615" y="5398822"/>
                <a:ext cx="170280" cy="2080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EF276AD-DC2B-EFAA-8E3D-2AF2A21057B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043975" y="5390182"/>
                  <a:ext cx="187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DF5354A-60E2-9E98-14CC-E033D5ACE486}"/>
                    </a:ext>
                  </a:extLst>
                </p14:cNvPr>
                <p14:cNvContentPartPr/>
                <p14:nvPr/>
              </p14:nvContentPartPr>
              <p14:xfrm>
                <a:off x="5989975" y="5425462"/>
                <a:ext cx="333000" cy="113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DF5354A-60E2-9E98-14CC-E033D5ACE4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80975" y="5416822"/>
                  <a:ext cx="350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3A58E8E-5FCB-01DE-B3A1-3C8BA909B2F5}"/>
                    </a:ext>
                  </a:extLst>
                </p14:cNvPr>
                <p14:cNvContentPartPr/>
                <p14:nvPr/>
              </p14:nvContentPartPr>
              <p14:xfrm>
                <a:off x="6048655" y="5411422"/>
                <a:ext cx="11160" cy="27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3A58E8E-5FCB-01DE-B3A1-3C8BA909B2F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039655" y="5402782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0F757FD-E94C-AEEB-98B1-AD0E6710D425}"/>
                    </a:ext>
                  </a:extLst>
                </p14:cNvPr>
                <p14:cNvContentPartPr/>
                <p14:nvPr/>
              </p14:nvContentPartPr>
              <p14:xfrm>
                <a:off x="6348895" y="5238622"/>
                <a:ext cx="163800" cy="3135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0F757FD-E94C-AEEB-98B1-AD0E6710D42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40255" y="5229622"/>
                  <a:ext cx="181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04A0D29-4949-894E-E0E5-AA46F7E8E310}"/>
                    </a:ext>
                  </a:extLst>
                </p14:cNvPr>
                <p14:cNvContentPartPr/>
                <p14:nvPr/>
              </p14:nvContentPartPr>
              <p14:xfrm>
                <a:off x="5149375" y="5622022"/>
                <a:ext cx="1424880" cy="3096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04A0D29-4949-894E-E0E5-AA46F7E8E31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140375" y="5613022"/>
                  <a:ext cx="1442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3CBC5A-13A9-3A78-EA62-254EC83137B7}"/>
                    </a:ext>
                  </a:extLst>
                </p14:cNvPr>
                <p14:cNvContentPartPr/>
                <p14:nvPr/>
              </p14:nvContentPartPr>
              <p14:xfrm>
                <a:off x="6526375" y="2767222"/>
                <a:ext cx="193680" cy="164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3CBC5A-13A9-3A78-EA62-254EC83137B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17375" y="2758222"/>
                  <a:ext cx="21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15632E2-6DE6-B457-E7F6-2FFC91955F7A}"/>
                    </a:ext>
                  </a:extLst>
                </p14:cNvPr>
                <p14:cNvContentPartPr/>
                <p14:nvPr/>
              </p14:nvContentPartPr>
              <p14:xfrm>
                <a:off x="6735535" y="2869462"/>
                <a:ext cx="20880" cy="123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15632E2-6DE6-B457-E7F6-2FFC91955F7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726535" y="2860462"/>
                  <a:ext cx="3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36D19E-EB61-82D5-E535-CE8A750A24C1}"/>
                    </a:ext>
                  </a:extLst>
                </p14:cNvPr>
                <p14:cNvContentPartPr/>
                <p14:nvPr/>
              </p14:nvContentPartPr>
              <p14:xfrm>
                <a:off x="6859015" y="2770822"/>
                <a:ext cx="113400" cy="198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36D19E-EB61-82D5-E535-CE8A750A24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50015" y="2762182"/>
                  <a:ext cx="131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74CD946-B1F0-9607-F086-DFF3C4091D62}"/>
                    </a:ext>
                  </a:extLst>
                </p14:cNvPr>
                <p14:cNvContentPartPr/>
                <p14:nvPr/>
              </p14:nvContentPartPr>
              <p14:xfrm>
                <a:off x="7038295" y="2781622"/>
                <a:ext cx="86760" cy="132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74CD946-B1F0-9607-F086-DFF3C4091D6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29655" y="2772622"/>
                  <a:ext cx="10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CBAE251-7631-0621-6D39-BB3D168CA1D3}"/>
                    </a:ext>
                  </a:extLst>
                </p14:cNvPr>
                <p14:cNvContentPartPr/>
                <p14:nvPr/>
              </p14:nvContentPartPr>
              <p14:xfrm>
                <a:off x="7264375" y="2817622"/>
                <a:ext cx="67320" cy="54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CBAE251-7631-0621-6D39-BB3D168CA1D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55375" y="2808622"/>
                  <a:ext cx="84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64944D1-3B80-5FEC-184D-ED173308EC41}"/>
                    </a:ext>
                  </a:extLst>
                </p14:cNvPr>
                <p14:cNvContentPartPr/>
                <p14:nvPr/>
              </p14:nvContentPartPr>
              <p14:xfrm>
                <a:off x="7509535" y="2593342"/>
                <a:ext cx="127080" cy="406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64944D1-3B80-5FEC-184D-ED173308EC4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00535" y="2584342"/>
                  <a:ext cx="144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5152B61-11BE-4E15-DC05-61F39A376BDA}"/>
                    </a:ext>
                  </a:extLst>
                </p14:cNvPr>
                <p14:cNvContentPartPr/>
                <p14:nvPr/>
              </p14:nvContentPartPr>
              <p14:xfrm>
                <a:off x="7645975" y="2493982"/>
                <a:ext cx="1402200" cy="118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5152B61-11BE-4E15-DC05-61F39A376BD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37335" y="2485342"/>
                  <a:ext cx="141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509ED73-1B47-4FA9-005C-4C1EDA311BFA}"/>
                    </a:ext>
                  </a:extLst>
                </p14:cNvPr>
                <p14:cNvContentPartPr/>
                <p14:nvPr/>
              </p14:nvContentPartPr>
              <p14:xfrm>
                <a:off x="7816615" y="2624302"/>
                <a:ext cx="15120" cy="105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509ED73-1B47-4FA9-005C-4C1EDA311BF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07975" y="2615662"/>
                  <a:ext cx="32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C024AFE-29D2-4F30-FE16-42A8872E5151}"/>
                    </a:ext>
                  </a:extLst>
                </p14:cNvPr>
                <p14:cNvContentPartPr/>
                <p14:nvPr/>
              </p14:nvContentPartPr>
              <p14:xfrm>
                <a:off x="7731295" y="2652022"/>
                <a:ext cx="238680" cy="132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C024AFE-29D2-4F30-FE16-42A8872E515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22295" y="2643382"/>
                  <a:ext cx="25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42C782F-25AD-E818-E1DB-D6D46A52BD53}"/>
                    </a:ext>
                  </a:extLst>
                </p14:cNvPr>
                <p14:cNvContentPartPr/>
                <p14:nvPr/>
              </p14:nvContentPartPr>
              <p14:xfrm>
                <a:off x="7731295" y="2600902"/>
                <a:ext cx="126720" cy="136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42C782F-25AD-E818-E1DB-D6D46A52BD5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722655" y="2592262"/>
                  <a:ext cx="144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F4FBBB9-E0E8-9833-F0AB-1FA96ADBE082}"/>
                    </a:ext>
                  </a:extLst>
                </p14:cNvPr>
                <p14:cNvContentPartPr/>
                <p14:nvPr/>
              </p14:nvContentPartPr>
              <p14:xfrm>
                <a:off x="7854055" y="2763262"/>
                <a:ext cx="72000" cy="93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F4FBBB9-E0E8-9833-F0AB-1FA96ADBE0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845415" y="2754622"/>
                  <a:ext cx="89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95418AA-5854-4ED5-1345-0A80101A6EC2}"/>
                    </a:ext>
                  </a:extLst>
                </p14:cNvPr>
                <p14:cNvContentPartPr/>
                <p14:nvPr/>
              </p14:nvContentPartPr>
              <p14:xfrm>
                <a:off x="7906615" y="2780542"/>
                <a:ext cx="16920" cy="99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95418AA-5854-4ED5-1345-0A80101A6E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897975" y="2771902"/>
                  <a:ext cx="3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5CA900-BB32-E2D8-D857-D5B753C8963E}"/>
                    </a:ext>
                  </a:extLst>
                </p14:cNvPr>
                <p14:cNvContentPartPr/>
                <p14:nvPr/>
              </p14:nvContentPartPr>
              <p14:xfrm>
                <a:off x="8085175" y="2604142"/>
                <a:ext cx="59040" cy="18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5CA900-BB32-E2D8-D857-D5B753C8963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76535" y="2595502"/>
                  <a:ext cx="76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6690912-D091-25E7-4931-22B7561C80C3}"/>
                    </a:ext>
                  </a:extLst>
                </p14:cNvPr>
                <p14:cNvContentPartPr/>
                <p14:nvPr/>
              </p14:nvContentPartPr>
              <p14:xfrm>
                <a:off x="8267335" y="2641222"/>
                <a:ext cx="253800" cy="128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6690912-D091-25E7-4931-22B7561C80C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258335" y="2632582"/>
                  <a:ext cx="271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358DE16-12B6-681D-9A52-6D8581587A3D}"/>
                    </a:ext>
                  </a:extLst>
                </p14:cNvPr>
                <p14:cNvContentPartPr/>
                <p14:nvPr/>
              </p14:nvContentPartPr>
              <p14:xfrm>
                <a:off x="8648935" y="2563822"/>
                <a:ext cx="82080" cy="91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358DE16-12B6-681D-9A52-6D8581587A3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40295" y="2555182"/>
                  <a:ext cx="99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FCF02D6-5DF3-92A2-DC22-BE46F361D236}"/>
                    </a:ext>
                  </a:extLst>
                </p14:cNvPr>
                <p14:cNvContentPartPr/>
                <p14:nvPr/>
              </p14:nvContentPartPr>
              <p14:xfrm>
                <a:off x="8625535" y="2618182"/>
                <a:ext cx="176760" cy="109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FCF02D6-5DF3-92A2-DC22-BE46F361D23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616535" y="2609182"/>
                  <a:ext cx="19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2374C0A-A868-AE82-D9FC-D3C2ED1AF974}"/>
                    </a:ext>
                  </a:extLst>
                </p14:cNvPr>
                <p14:cNvContentPartPr/>
                <p14:nvPr/>
              </p14:nvContentPartPr>
              <p14:xfrm>
                <a:off x="8684935" y="2695942"/>
                <a:ext cx="93240" cy="92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2374C0A-A868-AE82-D9FC-D3C2ED1AF97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75935" y="2687302"/>
                  <a:ext cx="110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80E8457-03C0-E80B-F25C-496D255CF85C}"/>
                    </a:ext>
                  </a:extLst>
                </p14:cNvPr>
                <p14:cNvContentPartPr/>
                <p14:nvPr/>
              </p14:nvContentPartPr>
              <p14:xfrm>
                <a:off x="7746775" y="2897182"/>
                <a:ext cx="1080000" cy="90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80E8457-03C0-E80B-F25C-496D255CF85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737775" y="2888182"/>
                  <a:ext cx="109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D045F76-E5FA-2861-E140-E7770C0A1A40}"/>
                    </a:ext>
                  </a:extLst>
                </p14:cNvPr>
                <p14:cNvContentPartPr/>
                <p14:nvPr/>
              </p14:nvContentPartPr>
              <p14:xfrm>
                <a:off x="7991215" y="3022462"/>
                <a:ext cx="160920" cy="118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D045F76-E5FA-2861-E140-E7770C0A1A4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982215" y="3013822"/>
                  <a:ext cx="178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3014D31-25D9-F72A-6AC0-7A01D26537EB}"/>
                    </a:ext>
                  </a:extLst>
                </p14:cNvPr>
                <p14:cNvContentPartPr/>
                <p14:nvPr/>
              </p14:nvContentPartPr>
              <p14:xfrm>
                <a:off x="8212615" y="2980702"/>
                <a:ext cx="102240" cy="149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3014D31-25D9-F72A-6AC0-7A01D26537E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203615" y="2972062"/>
                  <a:ext cx="119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832D298-AFC1-7FA3-6A47-4AD9BCA47450}"/>
                    </a:ext>
                  </a:extLst>
                </p14:cNvPr>
                <p14:cNvContentPartPr/>
                <p14:nvPr/>
              </p14:nvContentPartPr>
              <p14:xfrm>
                <a:off x="8355175" y="2999782"/>
                <a:ext cx="104040" cy="94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832D298-AFC1-7FA3-6A47-4AD9BCA4745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346535" y="2991142"/>
                  <a:ext cx="12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5E58F64-9C1B-CAD9-CCF3-3B40967734B7}"/>
                    </a:ext>
                  </a:extLst>
                </p14:cNvPr>
                <p14:cNvContentPartPr/>
                <p14:nvPr/>
              </p14:nvContentPartPr>
              <p14:xfrm>
                <a:off x="8386495" y="3032182"/>
                <a:ext cx="70920" cy="149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5E58F64-9C1B-CAD9-CCF3-3B40967734B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377855" y="3023542"/>
                  <a:ext cx="8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6EA8BA5-4E8F-EE29-332E-205AEAE6E917}"/>
                    </a:ext>
                  </a:extLst>
                </p14:cNvPr>
                <p14:cNvContentPartPr/>
                <p14:nvPr/>
              </p14:nvContentPartPr>
              <p14:xfrm>
                <a:off x="7669735" y="3168262"/>
                <a:ext cx="968040" cy="137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6EA8BA5-4E8F-EE29-332E-205AEAE6E9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661095" y="3159262"/>
                  <a:ext cx="985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A5969EC-BA3F-8339-0946-B7730F499DC0}"/>
                    </a:ext>
                  </a:extLst>
                </p14:cNvPr>
                <p14:cNvContentPartPr/>
                <p14:nvPr/>
              </p14:nvContentPartPr>
              <p14:xfrm>
                <a:off x="8593135" y="2920942"/>
                <a:ext cx="576720" cy="298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A5969EC-BA3F-8339-0946-B7730F499DC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584135" y="2911942"/>
                  <a:ext cx="594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25FF04E-413F-2A0E-63A3-80601B2B5DDF}"/>
                    </a:ext>
                  </a:extLst>
                </p14:cNvPr>
                <p14:cNvContentPartPr/>
                <p14:nvPr/>
              </p14:nvContentPartPr>
              <p14:xfrm>
                <a:off x="8839015" y="2589742"/>
                <a:ext cx="102240" cy="258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25FF04E-413F-2A0E-63A3-80601B2B5DD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830375" y="2581102"/>
                  <a:ext cx="119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BEA3C68-80D7-D10F-14CA-B5CCBF2B04CA}"/>
                    </a:ext>
                  </a:extLst>
                </p14:cNvPr>
                <p14:cNvContentPartPr/>
                <p14:nvPr/>
              </p14:nvContentPartPr>
              <p14:xfrm>
                <a:off x="8933335" y="3173662"/>
                <a:ext cx="48420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BEA3C68-80D7-D10F-14CA-B5CCBF2B04C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924695" y="3165022"/>
                  <a:ext cx="50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DB58C49-AD13-0030-894C-BB7A7BEB0B4F}"/>
                    </a:ext>
                  </a:extLst>
                </p14:cNvPr>
                <p14:cNvContentPartPr/>
                <p14:nvPr/>
              </p14:nvContentPartPr>
              <p14:xfrm>
                <a:off x="9391255" y="3076102"/>
                <a:ext cx="176400" cy="176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DB58C49-AD13-0030-894C-BB7A7BEB0B4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82255" y="3067102"/>
                  <a:ext cx="19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710FB7B-943D-F8C3-5921-648955FB9A41}"/>
                    </a:ext>
                  </a:extLst>
                </p14:cNvPr>
                <p14:cNvContentPartPr/>
                <p14:nvPr/>
              </p14:nvContentPartPr>
              <p14:xfrm>
                <a:off x="6663535" y="3035062"/>
                <a:ext cx="541080" cy="604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710FB7B-943D-F8C3-5921-648955FB9A4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54895" y="3026422"/>
                  <a:ext cx="558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05B6CD1-C522-811B-42F4-D998C60122D9}"/>
                    </a:ext>
                  </a:extLst>
                </p14:cNvPr>
                <p14:cNvContentPartPr/>
                <p14:nvPr/>
              </p14:nvContentPartPr>
              <p14:xfrm>
                <a:off x="6669295" y="3971422"/>
                <a:ext cx="773640" cy="860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05B6CD1-C522-811B-42F4-D998C60122D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660655" y="3962422"/>
                  <a:ext cx="791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A7E817-75A7-4653-943F-1049D61AEA82}"/>
                    </a:ext>
                  </a:extLst>
                </p14:cNvPr>
                <p14:cNvContentPartPr/>
                <p14:nvPr/>
              </p14:nvContentPartPr>
              <p14:xfrm>
                <a:off x="7639495" y="5811742"/>
                <a:ext cx="288720" cy="146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A7E817-75A7-4653-943F-1049D61AEA8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630495" y="5802742"/>
                  <a:ext cx="30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F3F471B-2D60-7646-5565-DAAC2C288FA8}"/>
                    </a:ext>
                  </a:extLst>
                </p14:cNvPr>
                <p14:cNvContentPartPr/>
                <p14:nvPr/>
              </p14:nvContentPartPr>
              <p14:xfrm>
                <a:off x="5241895" y="5139262"/>
                <a:ext cx="565560" cy="104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F3F471B-2D60-7646-5565-DAAC2C288F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233255" y="5130262"/>
                  <a:ext cx="58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F1BBE76-7B48-0643-BE9E-7B17267843EB}"/>
                    </a:ext>
                  </a:extLst>
                </p14:cNvPr>
                <p14:cNvContentPartPr/>
                <p14:nvPr/>
              </p14:nvContentPartPr>
              <p14:xfrm>
                <a:off x="4464655" y="6003262"/>
                <a:ext cx="98280" cy="1803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F1BBE76-7B48-0643-BE9E-7B17267843E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455655" y="5994622"/>
                  <a:ext cx="11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10FF5B7-80E6-65D0-A7F0-3C9C7ABF4012}"/>
                    </a:ext>
                  </a:extLst>
                </p14:cNvPr>
                <p14:cNvContentPartPr/>
                <p14:nvPr/>
              </p14:nvContentPartPr>
              <p14:xfrm>
                <a:off x="4503175" y="6092902"/>
                <a:ext cx="94680" cy="788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10FF5B7-80E6-65D0-A7F0-3C9C7ABF401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94535" y="6084262"/>
                  <a:ext cx="112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EE64A67-0ECA-BDE6-CE95-C563FA86A1FE}"/>
                    </a:ext>
                  </a:extLst>
                </p14:cNvPr>
                <p14:cNvContentPartPr/>
                <p14:nvPr/>
              </p14:nvContentPartPr>
              <p14:xfrm>
                <a:off x="4637455" y="6111622"/>
                <a:ext cx="149400" cy="60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EE64A67-0ECA-BDE6-CE95-C563FA86A1F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628455" y="6102982"/>
                  <a:ext cx="167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22C600C-152F-014B-39D9-1A8B7DCA84AF}"/>
                    </a:ext>
                  </a:extLst>
                </p14:cNvPr>
                <p14:cNvContentPartPr/>
                <p14:nvPr/>
              </p14:nvContentPartPr>
              <p14:xfrm>
                <a:off x="4861015" y="6003262"/>
                <a:ext cx="150120" cy="223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22C600C-152F-014B-39D9-1A8B7DCA84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852015" y="5994622"/>
                  <a:ext cx="167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6DCFD81-074B-3838-D7DF-92C59E598660}"/>
                    </a:ext>
                  </a:extLst>
                </p14:cNvPr>
                <p14:cNvContentPartPr/>
                <p14:nvPr/>
              </p14:nvContentPartPr>
              <p14:xfrm>
                <a:off x="4972975" y="6047542"/>
                <a:ext cx="18360" cy="36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6DCFD81-074B-3838-D7DF-92C59E59866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963975" y="6038902"/>
                  <a:ext cx="3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C676B08-7669-5C45-EC17-A0029A6F88FE}"/>
                    </a:ext>
                  </a:extLst>
                </p14:cNvPr>
                <p14:cNvContentPartPr/>
                <p14:nvPr/>
              </p14:nvContentPartPr>
              <p14:xfrm>
                <a:off x="5109415" y="5997862"/>
                <a:ext cx="134640" cy="158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C676B08-7669-5C45-EC17-A0029A6F88F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00415" y="5988862"/>
                  <a:ext cx="152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C7E8D7E-F2DB-FF3E-9049-88CCBAF4F469}"/>
                    </a:ext>
                  </a:extLst>
                </p14:cNvPr>
                <p14:cNvContentPartPr/>
                <p14:nvPr/>
              </p14:nvContentPartPr>
              <p14:xfrm>
                <a:off x="5237935" y="6047902"/>
                <a:ext cx="118080" cy="86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C7E8D7E-F2DB-FF3E-9049-88CCBAF4F46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28935" y="6038902"/>
                  <a:ext cx="13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817C584-1CC0-B84C-A093-D6A4B80E0076}"/>
                    </a:ext>
                  </a:extLst>
                </p14:cNvPr>
                <p14:cNvContentPartPr/>
                <p14:nvPr/>
              </p14:nvContentPartPr>
              <p14:xfrm>
                <a:off x="5386255" y="6021982"/>
                <a:ext cx="90000" cy="1011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817C584-1CC0-B84C-A093-D6A4B80E007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377255" y="6013342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C417292-0B58-1180-E097-C4657E65548E}"/>
                    </a:ext>
                  </a:extLst>
                </p14:cNvPr>
                <p14:cNvContentPartPr/>
                <p14:nvPr/>
              </p14:nvContentPartPr>
              <p14:xfrm>
                <a:off x="5569855" y="6046102"/>
                <a:ext cx="157680" cy="824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C417292-0B58-1180-E097-C4657E65548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561215" y="6037102"/>
                  <a:ext cx="17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127CFFF-7B5F-C6E4-9847-79A66D2B707E}"/>
                    </a:ext>
                  </a:extLst>
                </p14:cNvPr>
                <p14:cNvContentPartPr/>
                <p14:nvPr/>
              </p14:nvContentPartPr>
              <p14:xfrm>
                <a:off x="5755975" y="5961502"/>
                <a:ext cx="240120" cy="1616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127CFFF-7B5F-C6E4-9847-79A66D2B707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746975" y="5952502"/>
                  <a:ext cx="25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B34074C-3F7A-FFCD-52A3-F3F8C704634D}"/>
                    </a:ext>
                  </a:extLst>
                </p14:cNvPr>
                <p14:cNvContentPartPr/>
                <p14:nvPr/>
              </p14:nvContentPartPr>
              <p14:xfrm>
                <a:off x="5679295" y="5898502"/>
                <a:ext cx="42840" cy="50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B34074C-3F7A-FFCD-52A3-F3F8C704634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70295" y="5889862"/>
                  <a:ext cx="6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932CA55-8837-F9AA-8BB4-F0DA6AEB22BD}"/>
                    </a:ext>
                  </a:extLst>
                </p14:cNvPr>
                <p14:cNvContentPartPr/>
                <p14:nvPr/>
              </p14:nvContentPartPr>
              <p14:xfrm>
                <a:off x="6048295" y="6011542"/>
                <a:ext cx="156600" cy="1108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932CA55-8837-F9AA-8BB4-F0DA6AEB22B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039295" y="6002542"/>
                  <a:ext cx="174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9516ABA-7C33-7B8F-00F2-376EA7C273FD}"/>
                    </a:ext>
                  </a:extLst>
                </p14:cNvPr>
                <p14:cNvContentPartPr/>
                <p14:nvPr/>
              </p14:nvContentPartPr>
              <p14:xfrm>
                <a:off x="6223255" y="5918302"/>
                <a:ext cx="82440" cy="1454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9516ABA-7C33-7B8F-00F2-376EA7C273F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214255" y="5909302"/>
                  <a:ext cx="10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785ECC9-4652-6326-A31A-D40481F4D2DF}"/>
                    </a:ext>
                  </a:extLst>
                </p14:cNvPr>
                <p14:cNvContentPartPr/>
                <p14:nvPr/>
              </p14:nvContentPartPr>
              <p14:xfrm>
                <a:off x="6523855" y="5980222"/>
                <a:ext cx="38520" cy="107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785ECC9-4652-6326-A31A-D40481F4D2D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515215" y="5971222"/>
                  <a:ext cx="5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CC8C60F-5012-1019-601C-BA17C7180971}"/>
                    </a:ext>
                  </a:extLst>
                </p14:cNvPr>
                <p14:cNvContentPartPr/>
                <p14:nvPr/>
              </p14:nvContentPartPr>
              <p14:xfrm>
                <a:off x="6590095" y="5919022"/>
                <a:ext cx="146880" cy="2138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CC8C60F-5012-1019-601C-BA17C718097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581095" y="5910382"/>
                  <a:ext cx="164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4A36EAC-3C68-C0C1-8A8E-F5E1250FB03B}"/>
                    </a:ext>
                  </a:extLst>
                </p14:cNvPr>
                <p14:cNvContentPartPr/>
                <p14:nvPr/>
              </p14:nvContentPartPr>
              <p14:xfrm>
                <a:off x="6667855" y="6009382"/>
                <a:ext cx="72720" cy="16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4A36EAC-3C68-C0C1-8A8E-F5E1250FB03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658855" y="6000742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5BB2C56-851F-C9F0-7386-B7EB22C2F227}"/>
                    </a:ext>
                  </a:extLst>
                </p14:cNvPr>
                <p14:cNvContentPartPr/>
                <p14:nvPr/>
              </p14:nvContentPartPr>
              <p14:xfrm>
                <a:off x="6915535" y="5943142"/>
                <a:ext cx="96120" cy="1832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5BB2C56-851F-C9F0-7386-B7EB22C2F22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906895" y="5934502"/>
                  <a:ext cx="113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2D5F708-C887-C3C6-F215-95D4CE18A0E1}"/>
                    </a:ext>
                  </a:extLst>
                </p14:cNvPr>
                <p14:cNvContentPartPr/>
                <p14:nvPr/>
              </p14:nvContentPartPr>
              <p14:xfrm>
                <a:off x="7041895" y="5934502"/>
                <a:ext cx="420480" cy="1879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2D5F708-C887-C3C6-F215-95D4CE18A0E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033255" y="5925862"/>
                  <a:ext cx="43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E7A8CE8-3BD8-9DE3-CC37-8240A7E4A0A1}"/>
                    </a:ext>
                  </a:extLst>
                </p14:cNvPr>
                <p14:cNvContentPartPr/>
                <p14:nvPr/>
              </p14:nvContentPartPr>
              <p14:xfrm>
                <a:off x="7159975" y="5899942"/>
                <a:ext cx="64800" cy="190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E7A8CE8-3BD8-9DE3-CC37-8240A7E4A0A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151335" y="5891302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B521F2A-B457-D7ED-74F8-2E59F50B9D8B}"/>
                    </a:ext>
                  </a:extLst>
                </p14:cNvPr>
                <p14:cNvContentPartPr/>
                <p14:nvPr/>
              </p14:nvContentPartPr>
              <p14:xfrm>
                <a:off x="7659295" y="5975902"/>
                <a:ext cx="179640" cy="226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B521F2A-B457-D7ED-74F8-2E59F50B9D8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650295" y="5967262"/>
                  <a:ext cx="197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B4CDC9B-C17B-00AF-8F40-97D0D483AB53}"/>
                    </a:ext>
                  </a:extLst>
                </p14:cNvPr>
                <p14:cNvContentPartPr/>
                <p14:nvPr/>
              </p14:nvContentPartPr>
              <p14:xfrm>
                <a:off x="7858015" y="6050062"/>
                <a:ext cx="79920" cy="1411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B4CDC9B-C17B-00AF-8F40-97D0D483AB5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849015" y="6041422"/>
                  <a:ext cx="97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BF188B6-053B-3960-2BDB-C81E6F7E3C9D}"/>
                    </a:ext>
                  </a:extLst>
                </p14:cNvPr>
                <p14:cNvContentPartPr/>
                <p14:nvPr/>
              </p14:nvContentPartPr>
              <p14:xfrm>
                <a:off x="4531255" y="6356422"/>
                <a:ext cx="115200" cy="135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BF188B6-053B-3960-2BDB-C81E6F7E3C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522255" y="6347422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0A93BA3-3FF7-EC13-55B3-34EDDB1431C5}"/>
                    </a:ext>
                  </a:extLst>
                </p14:cNvPr>
                <p14:cNvContentPartPr/>
                <p14:nvPr/>
              </p14:nvContentPartPr>
              <p14:xfrm>
                <a:off x="4666255" y="6404302"/>
                <a:ext cx="73440" cy="752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0A93BA3-3FF7-EC13-55B3-34EDDB1431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57615" y="6395302"/>
                  <a:ext cx="9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A562E34-A364-C876-B4F1-712CC1F17DD3}"/>
                    </a:ext>
                  </a:extLst>
                </p14:cNvPr>
                <p14:cNvContentPartPr/>
                <p14:nvPr/>
              </p14:nvContentPartPr>
              <p14:xfrm>
                <a:off x="4759495" y="6387742"/>
                <a:ext cx="97200" cy="903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A562E34-A364-C876-B4F1-712CC1F17DD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750855" y="6379102"/>
                  <a:ext cx="114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6F5F64D-604F-7BC5-2F44-7A916ADE54A7}"/>
                    </a:ext>
                  </a:extLst>
                </p14:cNvPr>
                <p14:cNvContentPartPr/>
                <p14:nvPr/>
              </p14:nvContentPartPr>
              <p14:xfrm>
                <a:off x="5196175" y="6312142"/>
                <a:ext cx="100800" cy="770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6F5F64D-604F-7BC5-2F44-7A916ADE54A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87535" y="6303502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B316E6A-AC2A-D3C6-F854-989A43AEB741}"/>
                    </a:ext>
                  </a:extLst>
                </p14:cNvPr>
                <p14:cNvContentPartPr/>
                <p14:nvPr/>
              </p14:nvContentPartPr>
              <p14:xfrm>
                <a:off x="6405775" y="6325462"/>
                <a:ext cx="153000" cy="860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B316E6A-AC2A-D3C6-F854-989A43AEB74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397135" y="6316462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FDECCDD-F7DF-F798-CCBE-69EF9D004E4A}"/>
                    </a:ext>
                  </a:extLst>
                </p14:cNvPr>
                <p14:cNvContentPartPr/>
                <p14:nvPr/>
              </p14:nvContentPartPr>
              <p14:xfrm>
                <a:off x="6853615" y="6298462"/>
                <a:ext cx="114480" cy="885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FDECCDD-F7DF-F798-CCBE-69EF9D004E4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44615" y="6289822"/>
                  <a:ext cx="13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4A6168F-3C5E-E0F8-94A3-9BEF494D0B03}"/>
                    </a:ext>
                  </a:extLst>
                </p14:cNvPr>
                <p14:cNvContentPartPr/>
                <p14:nvPr/>
              </p14:nvContentPartPr>
              <p14:xfrm>
                <a:off x="7062415" y="6304582"/>
                <a:ext cx="90720" cy="241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4A6168F-3C5E-E0F8-94A3-9BEF494D0B0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053775" y="6295942"/>
                  <a:ext cx="108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327F550-4EFB-A1D2-6D93-710DFCE8C8FC}"/>
                    </a:ext>
                  </a:extLst>
                </p14:cNvPr>
                <p14:cNvContentPartPr/>
                <p14:nvPr/>
              </p14:nvContentPartPr>
              <p14:xfrm>
                <a:off x="7059535" y="6348862"/>
                <a:ext cx="105480" cy="241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327F550-4EFB-A1D2-6D93-710DFCE8C8F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50535" y="6340222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415BD3C8-DC06-699F-DBC8-AEF1256E8ACC}"/>
                    </a:ext>
                  </a:extLst>
                </p14:cNvPr>
                <p14:cNvContentPartPr/>
                <p14:nvPr/>
              </p14:nvContentPartPr>
              <p14:xfrm>
                <a:off x="7285615" y="6282262"/>
                <a:ext cx="102960" cy="1584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415BD3C8-DC06-699F-DBC8-AEF1256E8AC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76615" y="6273262"/>
                  <a:ext cx="12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16E5DFF-A2DF-DBEC-E927-879E2B18EE25}"/>
                    </a:ext>
                  </a:extLst>
                </p14:cNvPr>
                <p14:cNvContentPartPr/>
                <p14:nvPr/>
              </p14:nvContentPartPr>
              <p14:xfrm>
                <a:off x="7430695" y="6304582"/>
                <a:ext cx="84960" cy="979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16E5DFF-A2DF-DBEC-E927-879E2B18EE2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22055" y="6295942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4E1147A-713E-774C-E1AF-4770FE415178}"/>
                    </a:ext>
                  </a:extLst>
                </p14:cNvPr>
                <p14:cNvContentPartPr/>
                <p14:nvPr/>
              </p14:nvContentPartPr>
              <p14:xfrm>
                <a:off x="7607455" y="6311782"/>
                <a:ext cx="33840" cy="1206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4E1147A-713E-774C-E1AF-4770FE41517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98455" y="6303142"/>
                  <a:ext cx="5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EB3A0771-2E37-F723-4822-06DA08142DDD}"/>
                    </a:ext>
                  </a:extLst>
                </p14:cNvPr>
                <p14:cNvContentPartPr/>
                <p14:nvPr/>
              </p14:nvContentPartPr>
              <p14:xfrm>
                <a:off x="7526455" y="6262102"/>
                <a:ext cx="188280" cy="1602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EB3A0771-2E37-F723-4822-06DA08142DD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17455" y="6253102"/>
                  <a:ext cx="20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45C5E40-42AD-EB1D-0684-478959E39BA6}"/>
                    </a:ext>
                  </a:extLst>
                </p14:cNvPr>
                <p14:cNvContentPartPr/>
                <p14:nvPr/>
              </p14:nvContentPartPr>
              <p14:xfrm>
                <a:off x="6165655" y="6659182"/>
                <a:ext cx="144360" cy="43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45C5E40-42AD-EB1D-0684-478959E39BA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57015" y="6650182"/>
                  <a:ext cx="162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1FB6707-BC93-84D0-7E77-22C7C33E6B26}"/>
                    </a:ext>
                  </a:extLst>
                </p14:cNvPr>
                <p14:cNvContentPartPr/>
                <p14:nvPr/>
              </p14:nvContentPartPr>
              <p14:xfrm>
                <a:off x="6205615" y="6683302"/>
                <a:ext cx="112320" cy="183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1FB6707-BC93-84D0-7E77-22C7C33E6B2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196615" y="6674662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D657578-AB4F-5038-529B-9F4A6FB5394B}"/>
                    </a:ext>
                  </a:extLst>
                </p14:cNvPr>
                <p14:cNvContentPartPr/>
                <p14:nvPr/>
              </p14:nvContentPartPr>
              <p14:xfrm>
                <a:off x="6341695" y="6605902"/>
                <a:ext cx="99000" cy="1494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D657578-AB4F-5038-529B-9F4A6FB5394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333055" y="6596902"/>
                  <a:ext cx="116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236704C-858E-9A10-DFF6-90E9AA1C2198}"/>
                    </a:ext>
                  </a:extLst>
                </p14:cNvPr>
                <p14:cNvContentPartPr/>
                <p14:nvPr/>
              </p14:nvContentPartPr>
              <p14:xfrm>
                <a:off x="6536815" y="6560542"/>
                <a:ext cx="289440" cy="1580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236704C-858E-9A10-DFF6-90E9AA1C219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527815" y="6551542"/>
                  <a:ext cx="30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E47D618-B7E2-C6B5-CEB1-682E593A1943}"/>
                    </a:ext>
                  </a:extLst>
                </p14:cNvPr>
                <p14:cNvContentPartPr/>
                <p14:nvPr/>
              </p14:nvContentPartPr>
              <p14:xfrm>
                <a:off x="6781255" y="6485302"/>
                <a:ext cx="12600" cy="100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E47D618-B7E2-C6B5-CEB1-682E593A194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72615" y="6476302"/>
                  <a:ext cx="3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D62815B-6F7F-5A03-CA1F-B38DA64C64BA}"/>
                    </a:ext>
                  </a:extLst>
                </p14:cNvPr>
                <p14:cNvContentPartPr/>
                <p14:nvPr/>
              </p14:nvContentPartPr>
              <p14:xfrm>
                <a:off x="7022095" y="6550462"/>
                <a:ext cx="401760" cy="1108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D62815B-6F7F-5A03-CA1F-B38DA64C64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013095" y="6541822"/>
                  <a:ext cx="41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338CF6E-D1C0-DC07-A004-E40146821F65}"/>
                    </a:ext>
                  </a:extLst>
                </p14:cNvPr>
                <p14:cNvContentPartPr/>
                <p14:nvPr/>
              </p14:nvContentPartPr>
              <p14:xfrm>
                <a:off x="7463815" y="6459382"/>
                <a:ext cx="416160" cy="1753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338CF6E-D1C0-DC07-A004-E40146821F6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454815" y="6450742"/>
                  <a:ext cx="43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4EFDA44-F4D9-FC6C-E5B8-7F90457AADAA}"/>
                    </a:ext>
                  </a:extLst>
                </p14:cNvPr>
                <p14:cNvContentPartPr/>
                <p14:nvPr/>
              </p14:nvContentPartPr>
              <p14:xfrm>
                <a:off x="7985095" y="6445342"/>
                <a:ext cx="144000" cy="1386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4EFDA44-F4D9-FC6C-E5B8-7F90457AADA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976095" y="6436702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5355AF9-857A-CE87-665B-354E63F754A4}"/>
                    </a:ext>
                  </a:extLst>
                </p14:cNvPr>
                <p14:cNvContentPartPr/>
                <p14:nvPr/>
              </p14:nvContentPartPr>
              <p14:xfrm>
                <a:off x="8194615" y="6423382"/>
                <a:ext cx="125640" cy="1080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5355AF9-857A-CE87-665B-354E63F754A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185615" y="6414382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804A17F-F918-DAC8-2683-D5703B26AB10}"/>
                    </a:ext>
                  </a:extLst>
                </p14:cNvPr>
                <p14:cNvContentPartPr/>
                <p14:nvPr/>
              </p14:nvContentPartPr>
              <p14:xfrm>
                <a:off x="8382535" y="6342382"/>
                <a:ext cx="90360" cy="1591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804A17F-F918-DAC8-2683-D5703B26AB1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373535" y="6333382"/>
                  <a:ext cx="10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873C989-9397-8B9D-198C-1A3BC2666955}"/>
                    </a:ext>
                  </a:extLst>
                </p14:cNvPr>
                <p14:cNvContentPartPr/>
                <p14:nvPr/>
              </p14:nvContentPartPr>
              <p14:xfrm>
                <a:off x="8493055" y="6337702"/>
                <a:ext cx="68760" cy="1285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873C989-9397-8B9D-198C-1A3BC266695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484415" y="6328702"/>
                  <a:ext cx="86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24F7F34-857C-3E7C-67CB-526155FA2C0E}"/>
                    </a:ext>
                  </a:extLst>
                </p14:cNvPr>
                <p14:cNvContentPartPr/>
                <p14:nvPr/>
              </p14:nvContentPartPr>
              <p14:xfrm>
                <a:off x="8515375" y="6250942"/>
                <a:ext cx="101880" cy="210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24F7F34-857C-3E7C-67CB-526155FA2C0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506375" y="6242302"/>
                  <a:ext cx="11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C92B266-73E6-FDCA-51AB-87DE2267FC8F}"/>
                    </a:ext>
                  </a:extLst>
                </p14:cNvPr>
                <p14:cNvContentPartPr/>
                <p14:nvPr/>
              </p14:nvContentPartPr>
              <p14:xfrm>
                <a:off x="8589175" y="6378382"/>
                <a:ext cx="78840" cy="810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C92B266-73E6-FDCA-51AB-87DE2267FC8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580535" y="6369382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DAF4DFF-B0AE-C2DC-A21B-22D3CD6BCFC6}"/>
                    </a:ext>
                  </a:extLst>
                </p14:cNvPr>
                <p14:cNvContentPartPr/>
                <p14:nvPr/>
              </p14:nvContentPartPr>
              <p14:xfrm>
                <a:off x="7374895" y="6682222"/>
                <a:ext cx="119880" cy="1638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DAF4DFF-B0AE-C2DC-A21B-22D3CD6BCFC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366255" y="6673222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584AB74-F2D2-C14C-0954-6D828E237AE5}"/>
                    </a:ext>
                  </a:extLst>
                </p14:cNvPr>
                <p14:cNvContentPartPr/>
                <p14:nvPr/>
              </p14:nvContentPartPr>
              <p14:xfrm>
                <a:off x="7525015" y="6740542"/>
                <a:ext cx="196920" cy="95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584AB74-F2D2-C14C-0954-6D828E237AE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16015" y="6731542"/>
                  <a:ext cx="21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C587861-D0F2-8B28-B931-7FF1764040A3}"/>
                    </a:ext>
                  </a:extLst>
                </p14:cNvPr>
                <p14:cNvContentPartPr/>
                <p14:nvPr/>
              </p14:nvContentPartPr>
              <p14:xfrm>
                <a:off x="8455255" y="6505822"/>
                <a:ext cx="57960" cy="1231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C587861-D0F2-8B28-B931-7FF1764040A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446255" y="6497182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328AE25B-08AF-D5FB-DE3D-3097B3574F1F}"/>
                    </a:ext>
                  </a:extLst>
                </p14:cNvPr>
                <p14:cNvContentPartPr/>
                <p14:nvPr/>
              </p14:nvContentPartPr>
              <p14:xfrm>
                <a:off x="8461735" y="6478462"/>
                <a:ext cx="125640" cy="900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328AE25B-08AF-D5FB-DE3D-3097B3574F1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453095" y="6469822"/>
                  <a:ext cx="14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60401E-7B68-2DF7-2819-2CA5F5A597D3}"/>
                    </a:ext>
                  </a:extLst>
                </p14:cNvPr>
                <p14:cNvContentPartPr/>
                <p14:nvPr/>
              </p14:nvContentPartPr>
              <p14:xfrm>
                <a:off x="8521135" y="6464422"/>
                <a:ext cx="37080" cy="78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60401E-7B68-2DF7-2819-2CA5F5A597D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512495" y="6455782"/>
                  <a:ext cx="5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8832607-5EA9-456B-87DC-37B80B7F5FAF}"/>
                    </a:ext>
                  </a:extLst>
                </p14:cNvPr>
                <p14:cNvContentPartPr/>
                <p14:nvPr/>
              </p14:nvContentPartPr>
              <p14:xfrm>
                <a:off x="8596015" y="6520582"/>
                <a:ext cx="55440" cy="525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8832607-5EA9-456B-87DC-37B80B7F5FA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587375" y="6511582"/>
                  <a:ext cx="73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FFA57E7-A904-BEE2-F4CD-CAE5F0B1004D}"/>
                    </a:ext>
                  </a:extLst>
                </p14:cNvPr>
                <p14:cNvContentPartPr/>
                <p14:nvPr/>
              </p14:nvContentPartPr>
              <p14:xfrm>
                <a:off x="7837855" y="6707782"/>
                <a:ext cx="110160" cy="1404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FFA57E7-A904-BEE2-F4CD-CAE5F0B100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829215" y="6698782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BDD5929-E62D-DDFD-9096-854B19A4D75D}"/>
                    </a:ext>
                  </a:extLst>
                </p14:cNvPr>
                <p14:cNvContentPartPr/>
                <p14:nvPr/>
              </p14:nvContentPartPr>
              <p14:xfrm>
                <a:off x="7832455" y="6756742"/>
                <a:ext cx="86040" cy="205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BDD5929-E62D-DDFD-9096-854B19A4D75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23455" y="6747742"/>
                  <a:ext cx="103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00A5F34-3455-1E82-829F-7AE106251B90}"/>
                    </a:ext>
                  </a:extLst>
                </p14:cNvPr>
                <p14:cNvContentPartPr/>
                <p14:nvPr/>
              </p14:nvContentPartPr>
              <p14:xfrm>
                <a:off x="7942975" y="6729382"/>
                <a:ext cx="123480" cy="115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00A5F34-3455-1E82-829F-7AE106251B9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933975" y="6720382"/>
                  <a:ext cx="14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6D72731-CB6F-B4AB-A6A5-41122A7DE189}"/>
                    </a:ext>
                  </a:extLst>
                </p14:cNvPr>
                <p14:cNvContentPartPr/>
                <p14:nvPr/>
              </p14:nvContentPartPr>
              <p14:xfrm>
                <a:off x="8127295" y="6689062"/>
                <a:ext cx="83160" cy="162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6D72731-CB6F-B4AB-A6A5-41122A7DE18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118295" y="6680062"/>
                  <a:ext cx="100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393C949-1183-AAC1-843B-7DD0B56C97D3}"/>
                    </a:ext>
                  </a:extLst>
                </p14:cNvPr>
                <p14:cNvContentPartPr/>
                <p14:nvPr/>
              </p14:nvContentPartPr>
              <p14:xfrm>
                <a:off x="8244655" y="6779422"/>
                <a:ext cx="23760" cy="673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393C949-1183-AAC1-843B-7DD0B56C97D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236015" y="6770422"/>
                  <a:ext cx="4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AC0DB16-175B-C91D-ADB2-27B20DBA11A5}"/>
                    </a:ext>
                  </a:extLst>
                </p14:cNvPr>
                <p14:cNvContentPartPr/>
                <p14:nvPr/>
              </p14:nvContentPartPr>
              <p14:xfrm>
                <a:off x="8254735" y="6678982"/>
                <a:ext cx="105480" cy="150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AC0DB16-175B-C91D-ADB2-27B20DBA11A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245735" y="6670342"/>
                  <a:ext cx="123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CA3D601-94AF-B85A-E79C-953517DDFAA6}"/>
                    </a:ext>
                  </a:extLst>
                </p14:cNvPr>
                <p14:cNvContentPartPr/>
                <p14:nvPr/>
              </p14:nvContentPartPr>
              <p14:xfrm>
                <a:off x="8379295" y="6668902"/>
                <a:ext cx="102240" cy="1378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CA3D601-94AF-B85A-E79C-953517DDFAA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70655" y="6659902"/>
                  <a:ext cx="119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29ECDED-6BA6-AC90-3B31-0EE3052EA088}"/>
                    </a:ext>
                  </a:extLst>
                </p14:cNvPr>
                <p14:cNvContentPartPr/>
                <p14:nvPr/>
              </p14:nvContentPartPr>
              <p14:xfrm>
                <a:off x="6957295" y="724942"/>
                <a:ext cx="25200" cy="2250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29ECDED-6BA6-AC90-3B31-0EE3052EA08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948295" y="716302"/>
                  <a:ext cx="42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54809D7-9E6C-D4DF-8267-B5BDFF6C6151}"/>
                    </a:ext>
                  </a:extLst>
                </p14:cNvPr>
                <p14:cNvContentPartPr/>
                <p14:nvPr/>
              </p14:nvContentPartPr>
              <p14:xfrm>
                <a:off x="7003375" y="681022"/>
                <a:ext cx="1207080" cy="2764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54809D7-9E6C-D4DF-8267-B5BDFF6C615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994735" y="672382"/>
                  <a:ext cx="1224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47346CF-382F-75E7-478E-A8651980D491}"/>
                    </a:ext>
                  </a:extLst>
                </p14:cNvPr>
                <p14:cNvContentPartPr/>
                <p14:nvPr/>
              </p14:nvContentPartPr>
              <p14:xfrm>
                <a:off x="3349735" y="1001062"/>
                <a:ext cx="3995640" cy="52682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47346CF-382F-75E7-478E-A8651980D49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340735" y="992062"/>
                  <a:ext cx="4013280" cy="52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E3F9403-8A98-B1E6-F7E7-56EF8DD17105}"/>
                    </a:ext>
                  </a:extLst>
                </p14:cNvPr>
                <p14:cNvContentPartPr/>
                <p14:nvPr/>
              </p14:nvContentPartPr>
              <p14:xfrm>
                <a:off x="3793255" y="6114862"/>
                <a:ext cx="192600" cy="2469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E3F9403-8A98-B1E6-F7E7-56EF8DD1710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784615" y="6106222"/>
                  <a:ext cx="21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15AC933-7F34-A702-E234-926C56C212CD}"/>
                    </a:ext>
                  </a:extLst>
                </p14:cNvPr>
                <p14:cNvContentPartPr/>
                <p14:nvPr/>
              </p14:nvContentPartPr>
              <p14:xfrm>
                <a:off x="3398695" y="6247702"/>
                <a:ext cx="175320" cy="1155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15AC933-7F34-A702-E234-926C56C212C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389695" y="6239062"/>
                  <a:ext cx="19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D92F05D-BD1C-6337-7AC2-89F4DE390F62}"/>
                    </a:ext>
                  </a:extLst>
                </p14:cNvPr>
                <p14:cNvContentPartPr/>
                <p14:nvPr/>
              </p14:nvContentPartPr>
              <p14:xfrm>
                <a:off x="3111055" y="6224302"/>
                <a:ext cx="81000" cy="126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D92F05D-BD1C-6337-7AC2-89F4DE390F6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02415" y="6215662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76BCDF46-03DB-2247-C0FC-D8C9AEEBAD67}"/>
                    </a:ext>
                  </a:extLst>
                </p14:cNvPr>
                <p14:cNvContentPartPr/>
                <p14:nvPr/>
              </p14:nvContentPartPr>
              <p14:xfrm>
                <a:off x="3242095" y="6347422"/>
                <a:ext cx="33840" cy="1202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76BCDF46-03DB-2247-C0FC-D8C9AEEBAD6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233455" y="6338422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7318F98-A7B6-8E04-9A57-7614E9FD7BB1}"/>
                    </a:ext>
                  </a:extLst>
                </p14:cNvPr>
                <p14:cNvContentPartPr/>
                <p14:nvPr/>
              </p14:nvContentPartPr>
              <p14:xfrm>
                <a:off x="3302215" y="6176062"/>
                <a:ext cx="83160" cy="1717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7318F98-A7B6-8E04-9A57-7614E9FD7BB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293575" y="6167422"/>
                  <a:ext cx="10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B65B3E7-F351-73CE-0BFC-B1F168FAA8FA}"/>
                    </a:ext>
                  </a:extLst>
                </p14:cNvPr>
                <p14:cNvContentPartPr/>
                <p14:nvPr/>
              </p14:nvContentPartPr>
              <p14:xfrm>
                <a:off x="3117535" y="6212782"/>
                <a:ext cx="107280" cy="1900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B65B3E7-F351-73CE-0BFC-B1F168FAA8F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108895" y="6203782"/>
                  <a:ext cx="12492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8ACE6D29-5A39-708D-D3B9-D89F21DFB694}"/>
                  </a:ext>
                </a:extLst>
              </p14:cNvPr>
              <p14:cNvContentPartPr/>
              <p14:nvPr/>
            </p14:nvContentPartPr>
            <p14:xfrm>
              <a:off x="11626495" y="1848502"/>
              <a:ext cx="388440" cy="29016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8ACE6D29-5A39-708D-D3B9-D89F21DFB694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11617495" y="1839502"/>
                <a:ext cx="40608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51D69786-F647-50A0-C918-C92CA61DF9F1}"/>
              </a:ext>
            </a:extLst>
          </p:cNvPr>
          <p:cNvGrpSpPr/>
          <p:nvPr/>
        </p:nvGrpSpPr>
        <p:grpSpPr>
          <a:xfrm>
            <a:off x="26575" y="5744062"/>
            <a:ext cx="2653560" cy="1041840"/>
            <a:chOff x="26575" y="5744062"/>
            <a:chExt cx="2653560" cy="10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DF79D25-D997-F0AC-726A-E2F0A8B8EB3E}"/>
                    </a:ext>
                  </a:extLst>
                </p14:cNvPr>
                <p14:cNvContentPartPr/>
                <p14:nvPr/>
              </p14:nvContentPartPr>
              <p14:xfrm>
                <a:off x="205135" y="5985982"/>
                <a:ext cx="134280" cy="115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DF79D25-D997-F0AC-726A-E2F0A8B8EB3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6495" y="5976982"/>
                  <a:ext cx="15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0F0DF4F-BC98-1982-CA7E-0D5EA8CF142D}"/>
                    </a:ext>
                  </a:extLst>
                </p14:cNvPr>
                <p14:cNvContentPartPr/>
                <p14:nvPr/>
              </p14:nvContentPartPr>
              <p14:xfrm>
                <a:off x="211975" y="6055822"/>
                <a:ext cx="143280" cy="158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0F0DF4F-BC98-1982-CA7E-0D5EA8CF142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02975" y="6047182"/>
                  <a:ext cx="160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3E8B1A6-249A-F7A3-AC96-442C9107E1EB}"/>
                    </a:ext>
                  </a:extLst>
                </p14:cNvPr>
                <p14:cNvContentPartPr/>
                <p14:nvPr/>
              </p14:nvContentPartPr>
              <p14:xfrm>
                <a:off x="381175" y="5915062"/>
                <a:ext cx="94320" cy="1476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3E8B1A6-249A-F7A3-AC96-442C9107E1E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72175" y="5906422"/>
                  <a:ext cx="11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28AAA45-FAFC-5E72-88EA-37D809EA8DA4}"/>
                    </a:ext>
                  </a:extLst>
                </p14:cNvPr>
                <p14:cNvContentPartPr/>
                <p14:nvPr/>
              </p14:nvContentPartPr>
              <p14:xfrm>
                <a:off x="648655" y="5938462"/>
                <a:ext cx="74520" cy="828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28AAA45-FAFC-5E72-88EA-37D809EA8DA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40015" y="5929462"/>
                  <a:ext cx="9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BA349DC-9FDF-751E-07E4-DB336D192F41}"/>
                    </a:ext>
                  </a:extLst>
                </p14:cNvPr>
                <p14:cNvContentPartPr/>
                <p14:nvPr/>
              </p14:nvContentPartPr>
              <p14:xfrm>
                <a:off x="809935" y="5982022"/>
                <a:ext cx="14400" cy="110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BA349DC-9FDF-751E-07E4-DB336D192F4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00935" y="5973382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AB783B1-AC3D-858C-AAB3-19E9E5EA051B}"/>
                    </a:ext>
                  </a:extLst>
                </p14:cNvPr>
                <p14:cNvContentPartPr/>
                <p14:nvPr/>
              </p14:nvContentPartPr>
              <p14:xfrm>
                <a:off x="874015" y="5923702"/>
                <a:ext cx="91440" cy="954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AB783B1-AC3D-858C-AAB3-19E9E5EA051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65375" y="5914702"/>
                  <a:ext cx="109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3F5017C-9127-122C-87F8-3E9005ECDF6C}"/>
                    </a:ext>
                  </a:extLst>
                </p14:cNvPr>
                <p14:cNvContentPartPr/>
                <p14:nvPr/>
              </p14:nvContentPartPr>
              <p14:xfrm>
                <a:off x="1066975" y="5940622"/>
                <a:ext cx="123120" cy="763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3F5017C-9127-122C-87F8-3E9005ECDF6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57975" y="5931982"/>
                  <a:ext cx="140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EF2096C-4560-7C0D-1B61-FBE2365221E0}"/>
                    </a:ext>
                  </a:extLst>
                </p14:cNvPr>
                <p14:cNvContentPartPr/>
                <p14:nvPr/>
              </p14:nvContentPartPr>
              <p14:xfrm>
                <a:off x="1328695" y="5904262"/>
                <a:ext cx="110520" cy="135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EF2096C-4560-7C0D-1B61-FBE2365221E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320055" y="5895262"/>
                  <a:ext cx="12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C783CB8-FEFF-F6E9-A22D-C88ED6AC7101}"/>
                    </a:ext>
                  </a:extLst>
                </p14:cNvPr>
                <p14:cNvContentPartPr/>
                <p14:nvPr/>
              </p14:nvContentPartPr>
              <p14:xfrm>
                <a:off x="1311415" y="5977342"/>
                <a:ext cx="118080" cy="111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C783CB8-FEFF-F6E9-A22D-C88ED6AC710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302415" y="5968702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698A5A0-43A6-4716-9D1B-6ACFAF923131}"/>
                    </a:ext>
                  </a:extLst>
                </p14:cNvPr>
                <p14:cNvContentPartPr/>
                <p14:nvPr/>
              </p14:nvContentPartPr>
              <p14:xfrm>
                <a:off x="1549735" y="5971942"/>
                <a:ext cx="6480" cy="43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698A5A0-43A6-4716-9D1B-6ACFAF9231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1095" y="5962942"/>
                  <a:ext cx="2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E3119E65-A6DA-FCEB-0824-F2E6D670DD93}"/>
                    </a:ext>
                  </a:extLst>
                </p14:cNvPr>
                <p14:cNvContentPartPr/>
                <p14:nvPr/>
              </p14:nvContentPartPr>
              <p14:xfrm>
                <a:off x="1689775" y="5797342"/>
                <a:ext cx="145440" cy="2718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E3119E65-A6DA-FCEB-0824-F2E6D670DD9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680775" y="5788702"/>
                  <a:ext cx="163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E422B23-4877-CCE7-9A4F-267E89F07B08}"/>
                    </a:ext>
                  </a:extLst>
                </p14:cNvPr>
                <p14:cNvContentPartPr/>
                <p14:nvPr/>
              </p14:nvContentPartPr>
              <p14:xfrm>
                <a:off x="1814335" y="5744062"/>
                <a:ext cx="829440" cy="1036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E422B23-4877-CCE7-9A4F-267E89F07B0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805335" y="5735062"/>
                  <a:ext cx="84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F42F267F-D52D-F84A-021B-171FA72C0115}"/>
                    </a:ext>
                  </a:extLst>
                </p14:cNvPr>
                <p14:cNvContentPartPr/>
                <p14:nvPr/>
              </p14:nvContentPartPr>
              <p14:xfrm>
                <a:off x="1795255" y="5849542"/>
                <a:ext cx="85680" cy="1087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F42F267F-D52D-F84A-021B-171FA72C011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786615" y="5840542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4457B9B-579E-3142-F3D6-801034327280}"/>
                    </a:ext>
                  </a:extLst>
                </p14:cNvPr>
                <p14:cNvContentPartPr/>
                <p14:nvPr/>
              </p14:nvContentPartPr>
              <p14:xfrm>
                <a:off x="1896055" y="5938102"/>
                <a:ext cx="12600" cy="543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4457B9B-579E-3142-F3D6-80103432728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87055" y="5929462"/>
                  <a:ext cx="30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80E75E0-FCC2-FA29-3A37-90A9AFA8D6C0}"/>
                    </a:ext>
                  </a:extLst>
                </p14:cNvPr>
                <p14:cNvContentPartPr/>
                <p14:nvPr/>
              </p14:nvContentPartPr>
              <p14:xfrm>
                <a:off x="1936375" y="5845942"/>
                <a:ext cx="67320" cy="115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80E75E0-FCC2-FA29-3A37-90A9AFA8D6C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927735" y="5837302"/>
                  <a:ext cx="8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2A69DDA-7082-B82A-D0A7-CF780D1DF3D5}"/>
                    </a:ext>
                  </a:extLst>
                </p14:cNvPr>
                <p14:cNvContentPartPr/>
                <p14:nvPr/>
              </p14:nvContentPartPr>
              <p14:xfrm>
                <a:off x="2019895" y="5839822"/>
                <a:ext cx="93240" cy="1177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2A69DDA-7082-B82A-D0A7-CF780D1DF3D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011255" y="5830822"/>
                  <a:ext cx="11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85FCDA0-344D-FCBC-2BED-FE80E22F23EE}"/>
                    </a:ext>
                  </a:extLst>
                </p14:cNvPr>
                <p14:cNvContentPartPr/>
                <p14:nvPr/>
              </p14:nvContentPartPr>
              <p14:xfrm>
                <a:off x="2155615" y="5791582"/>
                <a:ext cx="37080" cy="1818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85FCDA0-344D-FCBC-2BED-FE80E22F23E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146975" y="5782942"/>
                  <a:ext cx="5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9912EF1-293A-AB1A-2D75-906A2DFC86F5}"/>
                    </a:ext>
                  </a:extLst>
                </p14:cNvPr>
                <p14:cNvContentPartPr/>
                <p14:nvPr/>
              </p14:nvContentPartPr>
              <p14:xfrm>
                <a:off x="2198095" y="5823262"/>
                <a:ext cx="133920" cy="1198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9912EF1-293A-AB1A-2D75-906A2DFC86F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189095" y="5814622"/>
                  <a:ext cx="151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9AA6FD8-CF6C-B1ED-F1E2-4816A0FE0ACB}"/>
                    </a:ext>
                  </a:extLst>
                </p14:cNvPr>
                <p14:cNvContentPartPr/>
                <p14:nvPr/>
              </p14:nvContentPartPr>
              <p14:xfrm>
                <a:off x="2389975" y="5824342"/>
                <a:ext cx="57600" cy="932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9AA6FD8-CF6C-B1ED-F1E2-4816A0FE0AC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381335" y="5815702"/>
                  <a:ext cx="75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4116673-F25E-3365-09A6-12EAF532A182}"/>
                    </a:ext>
                  </a:extLst>
                </p14:cNvPr>
                <p14:cNvContentPartPr/>
                <p14:nvPr/>
              </p14:nvContentPartPr>
              <p14:xfrm>
                <a:off x="2445055" y="5916502"/>
                <a:ext cx="7920" cy="626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4116673-F25E-3365-09A6-12EAF532A18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436055" y="5907862"/>
                  <a:ext cx="2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6167F16-139F-256D-584E-B3D3E8206DB5}"/>
                    </a:ext>
                  </a:extLst>
                </p14:cNvPr>
                <p14:cNvContentPartPr/>
                <p14:nvPr/>
              </p14:nvContentPartPr>
              <p14:xfrm>
                <a:off x="2477095" y="5807782"/>
                <a:ext cx="48960" cy="1216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6167F16-139F-256D-584E-B3D3E8206DB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468095" y="5798782"/>
                  <a:ext cx="66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316F9AB3-5E10-59F3-A3CA-346D995B48F7}"/>
                    </a:ext>
                  </a:extLst>
                </p14:cNvPr>
                <p14:cNvContentPartPr/>
                <p14:nvPr/>
              </p14:nvContentPartPr>
              <p14:xfrm>
                <a:off x="2553415" y="5789062"/>
                <a:ext cx="71640" cy="142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316F9AB3-5E10-59F3-A3CA-346D995B48F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544415" y="5780422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92BBFB6-9011-EFBF-C92D-41E4F19B642E}"/>
                    </a:ext>
                  </a:extLst>
                </p14:cNvPr>
                <p14:cNvContentPartPr/>
                <p14:nvPr/>
              </p14:nvContentPartPr>
              <p14:xfrm>
                <a:off x="2601295" y="5787982"/>
                <a:ext cx="51840" cy="19368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92BBFB6-9011-EFBF-C92D-41E4F19B642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592655" y="5779342"/>
                  <a:ext cx="69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D8C5109-C0FD-3CFC-B91F-DEE1BED299AB}"/>
                    </a:ext>
                  </a:extLst>
                </p14:cNvPr>
                <p14:cNvContentPartPr/>
                <p14:nvPr/>
              </p14:nvContentPartPr>
              <p14:xfrm>
                <a:off x="1787335" y="5984182"/>
                <a:ext cx="892800" cy="514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D8C5109-C0FD-3CFC-B91F-DEE1BED299A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778335" y="5975542"/>
                  <a:ext cx="91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BFE2667-25AB-76E5-23AC-CDF575F8DFEB}"/>
                    </a:ext>
                  </a:extLst>
                </p14:cNvPr>
                <p14:cNvContentPartPr/>
                <p14:nvPr/>
              </p14:nvContentPartPr>
              <p14:xfrm>
                <a:off x="1948255" y="6079942"/>
                <a:ext cx="111960" cy="1177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BFE2667-25AB-76E5-23AC-CDF575F8DFE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939615" y="6070942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C70E9E3-78A5-299F-9759-8D3DA78F42B1}"/>
                    </a:ext>
                  </a:extLst>
                </p14:cNvPr>
                <p14:cNvContentPartPr/>
                <p14:nvPr/>
              </p14:nvContentPartPr>
              <p14:xfrm>
                <a:off x="2135095" y="6053662"/>
                <a:ext cx="59760" cy="1620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C70E9E3-78A5-299F-9759-8D3DA78F42B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126455" y="6045022"/>
                  <a:ext cx="77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626D7A8-825C-9327-4046-1424591BFF99}"/>
                    </a:ext>
                  </a:extLst>
                </p14:cNvPr>
                <p14:cNvContentPartPr/>
                <p14:nvPr/>
              </p14:nvContentPartPr>
              <p14:xfrm>
                <a:off x="2243095" y="6075622"/>
                <a:ext cx="74520" cy="1123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626D7A8-825C-9327-4046-1424591BFF9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234095" y="6066622"/>
                  <a:ext cx="92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7937FD2-7D5F-B277-A393-166E76044A38}"/>
                    </a:ext>
                  </a:extLst>
                </p14:cNvPr>
                <p14:cNvContentPartPr/>
                <p14:nvPr/>
              </p14:nvContentPartPr>
              <p14:xfrm>
                <a:off x="2296735" y="6126742"/>
                <a:ext cx="11160" cy="1083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7937FD2-7D5F-B277-A393-166E76044A3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288095" y="6117742"/>
                  <a:ext cx="2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5579350-C577-C55C-58F3-75B46A53444D}"/>
                    </a:ext>
                  </a:extLst>
                </p14:cNvPr>
                <p14:cNvContentPartPr/>
                <p14:nvPr/>
              </p14:nvContentPartPr>
              <p14:xfrm>
                <a:off x="26575" y="6386662"/>
                <a:ext cx="122040" cy="198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5579350-C577-C55C-58F3-75B46A53444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7935" y="6377662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84075298-9B30-9051-26AA-12EDB248ECB3}"/>
                    </a:ext>
                  </a:extLst>
                </p14:cNvPr>
                <p14:cNvContentPartPr/>
                <p14:nvPr/>
              </p14:nvContentPartPr>
              <p14:xfrm>
                <a:off x="54295" y="6440662"/>
                <a:ext cx="101520" cy="136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84075298-9B30-9051-26AA-12EDB248ECB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5655" y="6432022"/>
                  <a:ext cx="11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34C665B8-6C18-7ED5-71FA-133C203BF405}"/>
                    </a:ext>
                  </a:extLst>
                </p14:cNvPr>
                <p14:cNvContentPartPr/>
                <p14:nvPr/>
              </p14:nvContentPartPr>
              <p14:xfrm>
                <a:off x="183535" y="6335902"/>
                <a:ext cx="60480" cy="1479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34C665B8-6C18-7ED5-71FA-133C203BF405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4535" y="6327262"/>
                  <a:ext cx="78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DFD6916-A1EE-F885-B937-A4BF6F91FEBA}"/>
                    </a:ext>
                  </a:extLst>
                </p14:cNvPr>
                <p14:cNvContentPartPr/>
                <p14:nvPr/>
              </p14:nvContentPartPr>
              <p14:xfrm>
                <a:off x="345175" y="6369022"/>
                <a:ext cx="87480" cy="1332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DFD6916-A1EE-F885-B937-A4BF6F91FEB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36175" y="6360382"/>
                  <a:ext cx="105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35B5E68-224A-FBF4-2E62-D74FB855E357}"/>
                    </a:ext>
                  </a:extLst>
                </p14:cNvPr>
                <p14:cNvContentPartPr/>
                <p14:nvPr/>
              </p14:nvContentPartPr>
              <p14:xfrm>
                <a:off x="338335" y="6425182"/>
                <a:ext cx="69840" cy="72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35B5E68-224A-FBF4-2E62-D74FB855E35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29335" y="6416542"/>
                  <a:ext cx="87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8ED8531-7438-702C-065E-0FDDF5B8287B}"/>
                    </a:ext>
                  </a:extLst>
                </p14:cNvPr>
                <p14:cNvContentPartPr/>
                <p14:nvPr/>
              </p14:nvContentPartPr>
              <p14:xfrm>
                <a:off x="471895" y="6402142"/>
                <a:ext cx="121680" cy="572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8ED8531-7438-702C-065E-0FDDF5B8287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62895" y="6393142"/>
                  <a:ext cx="13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6DA3490-7D5E-5BEC-1100-3DED841E6D08}"/>
                    </a:ext>
                  </a:extLst>
                </p14:cNvPr>
                <p14:cNvContentPartPr/>
                <p14:nvPr/>
              </p14:nvContentPartPr>
              <p14:xfrm>
                <a:off x="848815" y="6219622"/>
                <a:ext cx="73800" cy="759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6DA3490-7D5E-5BEC-1100-3DED841E6D0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40175" y="6210622"/>
                  <a:ext cx="91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F04122-EA8F-BCD5-383D-053C9E2FFDC2}"/>
                    </a:ext>
                  </a:extLst>
                </p14:cNvPr>
                <p14:cNvContentPartPr/>
                <p14:nvPr/>
              </p14:nvContentPartPr>
              <p14:xfrm>
                <a:off x="962935" y="6274702"/>
                <a:ext cx="7560" cy="849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F04122-EA8F-BCD5-383D-053C9E2FFD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954295" y="6265702"/>
                  <a:ext cx="2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4AB7275-ABC2-3AA0-DA81-5EE7121CC671}"/>
                    </a:ext>
                  </a:extLst>
                </p14:cNvPr>
                <p14:cNvContentPartPr/>
                <p14:nvPr/>
              </p14:nvContentPartPr>
              <p14:xfrm>
                <a:off x="1023055" y="6195142"/>
                <a:ext cx="61560" cy="828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4AB7275-ABC2-3AA0-DA81-5EE7121CC67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14415" y="6186142"/>
                  <a:ext cx="79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68634B8-6D18-C64D-900E-FA55D40DF4BE}"/>
                    </a:ext>
                  </a:extLst>
                </p14:cNvPr>
                <p14:cNvContentPartPr/>
                <p14:nvPr/>
              </p14:nvContentPartPr>
              <p14:xfrm>
                <a:off x="669175" y="6289102"/>
                <a:ext cx="762120" cy="806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68634B8-6D18-C64D-900E-FA55D40DF4B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660175" y="6280462"/>
                  <a:ext cx="779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28287A1A-E6E5-3E75-CCB4-82B1C6D1755A}"/>
                    </a:ext>
                  </a:extLst>
                </p14:cNvPr>
                <p14:cNvContentPartPr/>
                <p14:nvPr/>
              </p14:nvContentPartPr>
              <p14:xfrm>
                <a:off x="669895" y="6336982"/>
                <a:ext cx="812880" cy="3218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28287A1A-E6E5-3E75-CCB4-82B1C6D1755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61255" y="6327982"/>
                  <a:ext cx="830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EBFA0C2-49D0-4091-2E3B-2D572CE4509C}"/>
                    </a:ext>
                  </a:extLst>
                </p14:cNvPr>
                <p14:cNvContentPartPr/>
                <p14:nvPr/>
              </p14:nvContentPartPr>
              <p14:xfrm>
                <a:off x="823615" y="6464422"/>
                <a:ext cx="57240" cy="475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EBFA0C2-49D0-4091-2E3B-2D572CE4509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14615" y="6455782"/>
                  <a:ext cx="74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BA219DD-CAAC-0316-F7B7-0B838291AA85}"/>
                    </a:ext>
                  </a:extLst>
                </p14:cNvPr>
                <p14:cNvContentPartPr/>
                <p14:nvPr/>
              </p14:nvContentPartPr>
              <p14:xfrm>
                <a:off x="877615" y="6514102"/>
                <a:ext cx="6480" cy="608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BA219DD-CAAC-0316-F7B7-0B838291AA8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68615" y="6505102"/>
                  <a:ext cx="2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E626B48-20AC-D506-5DF8-289C64BBBEE0}"/>
                    </a:ext>
                  </a:extLst>
                </p14:cNvPr>
                <p14:cNvContentPartPr/>
                <p14:nvPr/>
              </p14:nvContentPartPr>
              <p14:xfrm>
                <a:off x="889135" y="6454702"/>
                <a:ext cx="75600" cy="63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E626B48-20AC-D506-5DF8-289C64BBBEE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80495" y="6445702"/>
                  <a:ext cx="93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B7BF4DD-1D69-3213-3217-86183CDB87FC}"/>
                    </a:ext>
                  </a:extLst>
                </p14:cNvPr>
                <p14:cNvContentPartPr/>
                <p14:nvPr/>
              </p14:nvContentPartPr>
              <p14:xfrm>
                <a:off x="974455" y="6448582"/>
                <a:ext cx="50760" cy="896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B7BF4DD-1D69-3213-3217-86183CDB87F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65455" y="6439582"/>
                  <a:ext cx="6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63DA8DA-083F-B99E-1191-AF5221E8B969}"/>
                    </a:ext>
                  </a:extLst>
                </p14:cNvPr>
                <p14:cNvContentPartPr/>
                <p14:nvPr/>
              </p14:nvContentPartPr>
              <p14:xfrm>
                <a:off x="1046815" y="6414382"/>
                <a:ext cx="93240" cy="1137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63DA8DA-083F-B99E-1191-AF5221E8B96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37815" y="6405742"/>
                  <a:ext cx="110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92CD318-52AB-EDFF-B4EF-26C6AA850A77}"/>
                    </a:ext>
                  </a:extLst>
                </p14:cNvPr>
                <p14:cNvContentPartPr/>
                <p14:nvPr/>
              </p14:nvContentPartPr>
              <p14:xfrm>
                <a:off x="1199815" y="6459742"/>
                <a:ext cx="49320" cy="108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92CD318-52AB-EDFF-B4EF-26C6AA850A7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191175" y="6451102"/>
                  <a:ext cx="6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CED12E17-A99C-C863-6423-1578951D3CD5}"/>
                    </a:ext>
                  </a:extLst>
                </p14:cNvPr>
                <p14:cNvContentPartPr/>
                <p14:nvPr/>
              </p14:nvContentPartPr>
              <p14:xfrm>
                <a:off x="1235455" y="6421942"/>
                <a:ext cx="63360" cy="806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CED12E17-A99C-C863-6423-1578951D3CD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226455" y="641330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9F5B089-099C-BCBA-425E-2DB3A4141D80}"/>
                    </a:ext>
                  </a:extLst>
                </p14:cNvPr>
                <p14:cNvContentPartPr/>
                <p14:nvPr/>
              </p14:nvContentPartPr>
              <p14:xfrm>
                <a:off x="1300615" y="6408622"/>
                <a:ext cx="69120" cy="1418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9F5B089-099C-BCBA-425E-2DB3A4141D8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291615" y="6399622"/>
                  <a:ext cx="86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0ADE393-38F6-CBEE-567D-D8A0C9B149CE}"/>
                    </a:ext>
                  </a:extLst>
                </p14:cNvPr>
                <p14:cNvContentPartPr/>
                <p14:nvPr/>
              </p14:nvContentPartPr>
              <p14:xfrm>
                <a:off x="1336615" y="6395302"/>
                <a:ext cx="98640" cy="10080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0ADE393-38F6-CBEE-567D-D8A0C9B149C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327975" y="6386662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8884835-443B-0288-7D3F-7A015B0498FE}"/>
                    </a:ext>
                  </a:extLst>
                </p14:cNvPr>
                <p14:cNvContentPartPr/>
                <p14:nvPr/>
              </p14:nvContentPartPr>
              <p14:xfrm>
                <a:off x="1396375" y="6385222"/>
                <a:ext cx="68040" cy="64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8884835-443B-0288-7D3F-7A015B0498F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387735" y="6376222"/>
                  <a:ext cx="8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A559B66-39C5-4316-0585-FFC3AF619CF1}"/>
                    </a:ext>
                  </a:extLst>
                </p14:cNvPr>
                <p14:cNvContentPartPr/>
                <p14:nvPr/>
              </p14:nvContentPartPr>
              <p14:xfrm>
                <a:off x="821815" y="6590062"/>
                <a:ext cx="10800" cy="9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A559B66-39C5-4316-0585-FFC3AF619CF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12815" y="6581062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4A6C651-FC10-3908-5B05-ED9726552E9E}"/>
                    </a:ext>
                  </a:extLst>
                </p14:cNvPr>
                <p14:cNvContentPartPr/>
                <p14:nvPr/>
              </p14:nvContentPartPr>
              <p14:xfrm>
                <a:off x="1441735" y="6376942"/>
                <a:ext cx="44640" cy="1317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4A6C651-FC10-3908-5B05-ED9726552E9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432735" y="6368302"/>
                  <a:ext cx="62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8890298-649B-4009-6C7B-05C4C33460D5}"/>
                    </a:ext>
                  </a:extLst>
                </p14:cNvPr>
                <p14:cNvContentPartPr/>
                <p14:nvPr/>
              </p14:nvContentPartPr>
              <p14:xfrm>
                <a:off x="822895" y="6517342"/>
                <a:ext cx="782280" cy="97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8890298-649B-4009-6C7B-05C4C33460D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13895" y="6508342"/>
                  <a:ext cx="799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6859BA3-EA01-34EC-5612-FC74483B6B7D}"/>
                    </a:ext>
                  </a:extLst>
                </p14:cNvPr>
                <p14:cNvContentPartPr/>
                <p14:nvPr/>
              </p14:nvContentPartPr>
              <p14:xfrm>
                <a:off x="926575" y="6682582"/>
                <a:ext cx="129240" cy="1033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6859BA3-EA01-34EC-5612-FC74483B6B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17575" y="6673942"/>
                  <a:ext cx="14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62183FF2-3459-78A6-DEAD-F8FD0973FFA4}"/>
                    </a:ext>
                  </a:extLst>
                </p14:cNvPr>
                <p14:cNvContentPartPr/>
                <p14:nvPr/>
              </p14:nvContentPartPr>
              <p14:xfrm>
                <a:off x="1075975" y="6673582"/>
                <a:ext cx="70920" cy="1008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62183FF2-3459-78A6-DEAD-F8FD0973FFA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66975" y="6664582"/>
                  <a:ext cx="8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E8261E6-77BB-1B2F-3391-D2A95617E0CD}"/>
                    </a:ext>
                  </a:extLst>
                </p14:cNvPr>
                <p14:cNvContentPartPr/>
                <p14:nvPr/>
              </p14:nvContentPartPr>
              <p14:xfrm>
                <a:off x="1194415" y="6660622"/>
                <a:ext cx="65880" cy="846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E8261E6-77BB-1B2F-3391-D2A95617E0C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85775" y="6651622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ED4A691-D2FE-1838-1A92-EED7666295F6}"/>
                    </a:ext>
                  </a:extLst>
                </p14:cNvPr>
                <p14:cNvContentPartPr/>
                <p14:nvPr/>
              </p14:nvContentPartPr>
              <p14:xfrm>
                <a:off x="1250935" y="6690142"/>
                <a:ext cx="19800" cy="860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ED4A691-D2FE-1838-1A92-EED7666295F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242295" y="6681142"/>
                  <a:ext cx="37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153B382-A1FB-C9E0-595E-E5AFB2D54B36}"/>
                    </a:ext>
                  </a:extLst>
                </p14:cNvPr>
                <p14:cNvContentPartPr/>
                <p14:nvPr/>
              </p14:nvContentPartPr>
              <p14:xfrm>
                <a:off x="1681495" y="6477742"/>
                <a:ext cx="139320" cy="388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153B382-A1FB-C9E0-595E-E5AFB2D54B36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672495" y="6468742"/>
                  <a:ext cx="156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4EC322EA-E416-6DEE-4CBD-434E6CEEA5BB}"/>
                    </a:ext>
                  </a:extLst>
                </p14:cNvPr>
                <p14:cNvContentPartPr/>
                <p14:nvPr/>
              </p14:nvContentPartPr>
              <p14:xfrm>
                <a:off x="1691935" y="6552982"/>
                <a:ext cx="124920" cy="421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4EC322EA-E416-6DEE-4CBD-434E6CEEA5B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682935" y="6543982"/>
                  <a:ext cx="142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2616646-5633-A3BA-5904-0A72AED03768}"/>
                    </a:ext>
                  </a:extLst>
                </p14:cNvPr>
                <p14:cNvContentPartPr/>
                <p14:nvPr/>
              </p14:nvContentPartPr>
              <p14:xfrm>
                <a:off x="1883095" y="6422302"/>
                <a:ext cx="121680" cy="18612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2616646-5633-A3BA-5904-0A72AED0376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874095" y="6413662"/>
                  <a:ext cx="139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8BC0874B-92DB-BCA0-0070-8BC44D36EF3E}"/>
                    </a:ext>
                  </a:extLst>
                </p14:cNvPr>
                <p14:cNvContentPartPr/>
                <p14:nvPr/>
              </p14:nvContentPartPr>
              <p14:xfrm>
                <a:off x="2074975" y="6496102"/>
                <a:ext cx="14400" cy="1454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8BC0874B-92DB-BCA0-0070-8BC44D36EF3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066335" y="6487102"/>
                  <a:ext cx="3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37F81AB-644B-0A05-1C8E-0F52ABC8D68A}"/>
                    </a:ext>
                  </a:extLst>
                </p14:cNvPr>
                <p14:cNvContentPartPr/>
                <p14:nvPr/>
              </p14:nvContentPartPr>
              <p14:xfrm>
                <a:off x="2099455" y="6388102"/>
                <a:ext cx="101880" cy="1857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37F81AB-644B-0A05-1C8E-0F52ABC8D68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090815" y="6379462"/>
                  <a:ext cx="11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A58747B-ED56-5D70-E5E9-BF73DDC8DA20}"/>
                    </a:ext>
                  </a:extLst>
                </p14:cNvPr>
                <p14:cNvContentPartPr/>
                <p14:nvPr/>
              </p14:nvContentPartPr>
              <p14:xfrm>
                <a:off x="2150935" y="6459022"/>
                <a:ext cx="81000" cy="226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A58747B-ED56-5D70-E5E9-BF73DDC8DA2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141935" y="6450022"/>
                  <a:ext cx="98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5D4349F-E992-D920-A0E0-65198E128A98}"/>
                    </a:ext>
                  </a:extLst>
                </p14:cNvPr>
                <p14:cNvContentPartPr/>
                <p14:nvPr/>
              </p14:nvContentPartPr>
              <p14:xfrm>
                <a:off x="2259295" y="6383782"/>
                <a:ext cx="168120" cy="1616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5D4349F-E992-D920-A0E0-65198E128A98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250295" y="6374782"/>
                  <a:ext cx="185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2CE0F436-3B2C-3E11-EFF8-342C1F2EE9CD}"/>
                  </a:ext>
                </a:extLst>
              </p14:cNvPr>
              <p14:cNvContentPartPr/>
              <p14:nvPr/>
            </p14:nvContentPartPr>
            <p14:xfrm>
              <a:off x="1743055" y="6268222"/>
              <a:ext cx="793800" cy="46548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2CE0F436-3B2C-3E11-EFF8-342C1F2EE9CD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734055" y="6259222"/>
                <a:ext cx="81144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949CD7FB-5F48-59A4-2650-630B63DF0B6F}"/>
                  </a:ext>
                </a:extLst>
              </p14:cNvPr>
              <p14:cNvContentPartPr/>
              <p14:nvPr/>
            </p14:nvContentPartPr>
            <p14:xfrm>
              <a:off x="238255" y="3522502"/>
              <a:ext cx="180000" cy="1908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949CD7FB-5F48-59A4-2650-630B63DF0B6F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229255" y="3513502"/>
                <a:ext cx="197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00646847-E9A7-4ADE-D7DB-3E817806C762}"/>
                  </a:ext>
                </a:extLst>
              </p14:cNvPr>
              <p14:cNvContentPartPr/>
              <p14:nvPr/>
            </p14:nvContentPartPr>
            <p14:xfrm>
              <a:off x="2928175" y="368902"/>
              <a:ext cx="194760" cy="6948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00646847-E9A7-4ADE-D7DB-3E817806C762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919535" y="360262"/>
                <a:ext cx="212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AECCE80B-89CE-3BA2-1783-9ED398175AA9}"/>
                  </a:ext>
                </a:extLst>
              </p14:cNvPr>
              <p14:cNvContentPartPr/>
              <p14:nvPr/>
            </p14:nvContentPartPr>
            <p14:xfrm>
              <a:off x="2862295" y="3394702"/>
              <a:ext cx="398160" cy="17856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AECCE80B-89CE-3BA2-1783-9ED398175AA9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2853655" y="3386062"/>
                <a:ext cx="41580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0" name="Gruppieren 609">
            <a:extLst>
              <a:ext uri="{FF2B5EF4-FFF2-40B4-BE49-F238E27FC236}">
                <a16:creationId xmlns:a16="http://schemas.microsoft.com/office/drawing/2014/main" id="{06054D8D-3D03-243A-3DB7-5EC4B38354FD}"/>
              </a:ext>
            </a:extLst>
          </p:cNvPr>
          <p:cNvGrpSpPr/>
          <p:nvPr/>
        </p:nvGrpSpPr>
        <p:grpSpPr>
          <a:xfrm>
            <a:off x="2648815" y="6436342"/>
            <a:ext cx="904680" cy="283680"/>
            <a:chOff x="2648815" y="6436342"/>
            <a:chExt cx="9046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2E66E63-8C8D-4088-B51D-85A8EB150AAF}"/>
                    </a:ext>
                  </a:extLst>
                </p14:cNvPr>
                <p14:cNvContentPartPr/>
                <p14:nvPr/>
              </p14:nvContentPartPr>
              <p14:xfrm>
                <a:off x="2648815" y="6594022"/>
                <a:ext cx="104040" cy="205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2E66E63-8C8D-4088-B51D-85A8EB150AA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640175" y="6585382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743A1C0-E932-CAF0-41AE-46F53B562B2F}"/>
                    </a:ext>
                  </a:extLst>
                </p14:cNvPr>
                <p14:cNvContentPartPr/>
                <p14:nvPr/>
              </p14:nvContentPartPr>
              <p14:xfrm>
                <a:off x="2661055" y="6662062"/>
                <a:ext cx="90000" cy="136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743A1C0-E932-CAF0-41AE-46F53B562B2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652415" y="6653422"/>
                  <a:ext cx="107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ACF9D3-56B5-DD1B-F10B-F33961B297CE}"/>
                    </a:ext>
                  </a:extLst>
                </p14:cNvPr>
                <p14:cNvContentPartPr/>
                <p14:nvPr/>
              </p14:nvContentPartPr>
              <p14:xfrm>
                <a:off x="2653135" y="6436342"/>
                <a:ext cx="127440" cy="12780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ACF9D3-56B5-DD1B-F10B-F33961B297C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644495" y="6427342"/>
                  <a:ext cx="145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86F9D58-FDB0-0186-2559-A0EE58609659}"/>
                    </a:ext>
                  </a:extLst>
                </p14:cNvPr>
                <p14:cNvContentPartPr/>
                <p14:nvPr/>
              </p14:nvContentPartPr>
              <p14:xfrm>
                <a:off x="2895775" y="6567742"/>
                <a:ext cx="63360" cy="1108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86F9D58-FDB0-0186-2559-A0EE5860965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887135" y="6558742"/>
                  <a:ext cx="81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64D1876-4BB8-49BC-F8BD-B51C9A116D24}"/>
                    </a:ext>
                  </a:extLst>
                </p14:cNvPr>
                <p14:cNvContentPartPr/>
                <p14:nvPr/>
              </p14:nvContentPartPr>
              <p14:xfrm>
                <a:off x="3007375" y="6671062"/>
                <a:ext cx="6480" cy="489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64D1876-4BB8-49BC-F8BD-B51C9A116D2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998735" y="6662062"/>
                  <a:ext cx="24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E2E5A9F-5FD5-CB66-0BE6-E803D0B15902}"/>
                    </a:ext>
                  </a:extLst>
                </p14:cNvPr>
                <p14:cNvContentPartPr/>
                <p14:nvPr/>
              </p14:nvContentPartPr>
              <p14:xfrm>
                <a:off x="3072895" y="6545782"/>
                <a:ext cx="90000" cy="1486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E2E5A9F-5FD5-CB66-0BE6-E803D0B1590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063895" y="6537142"/>
                  <a:ext cx="107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DA35D38-06E8-9E1D-B612-C4935B1ED43B}"/>
                    </a:ext>
                  </a:extLst>
                </p14:cNvPr>
                <p14:cNvContentPartPr/>
                <p14:nvPr/>
              </p14:nvContentPartPr>
              <p14:xfrm>
                <a:off x="3213655" y="6568102"/>
                <a:ext cx="90720" cy="1238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DA35D38-06E8-9E1D-B612-C4935B1ED43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204655" y="6559102"/>
                  <a:ext cx="108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DDD02A6-5625-DCCB-E637-CBA11435E959}"/>
                    </a:ext>
                  </a:extLst>
                </p14:cNvPr>
                <p14:cNvContentPartPr/>
                <p14:nvPr/>
              </p14:nvContentPartPr>
              <p14:xfrm>
                <a:off x="3341095" y="6535342"/>
                <a:ext cx="78480" cy="147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DDD02A6-5625-DCCB-E637-CBA11435E95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332455" y="6526342"/>
                  <a:ext cx="96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01FD429-9F1C-DA46-2234-DD0149075893}"/>
                    </a:ext>
                  </a:extLst>
                </p14:cNvPr>
                <p14:cNvContentPartPr/>
                <p14:nvPr/>
              </p14:nvContentPartPr>
              <p14:xfrm>
                <a:off x="3357295" y="6612742"/>
                <a:ext cx="72000" cy="277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01FD429-9F1C-DA46-2234-DD014907589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348295" y="6603742"/>
                  <a:ext cx="8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2D3B65C0-B7D4-F8CC-2629-50A116F159F3}"/>
                    </a:ext>
                  </a:extLst>
                </p14:cNvPr>
                <p14:cNvContentPartPr/>
                <p14:nvPr/>
              </p14:nvContentPartPr>
              <p14:xfrm>
                <a:off x="3424975" y="6516262"/>
                <a:ext cx="128520" cy="1825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2D3B65C0-B7D4-F8CC-2629-50A116F159F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415975" y="6507262"/>
                  <a:ext cx="1461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79072752-9F9F-F556-CB90-B40166E28AA8}"/>
              </a:ext>
            </a:extLst>
          </p:cNvPr>
          <p:cNvGrpSpPr/>
          <p:nvPr/>
        </p:nvGrpSpPr>
        <p:grpSpPr>
          <a:xfrm>
            <a:off x="3661135" y="6566302"/>
            <a:ext cx="258120" cy="147240"/>
            <a:chOff x="3661135" y="6566302"/>
            <a:chExt cx="2581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1534085-B192-A184-7773-B3A2D2F324C2}"/>
                    </a:ext>
                  </a:extLst>
                </p14:cNvPr>
                <p14:cNvContentPartPr/>
                <p14:nvPr/>
              </p14:nvContentPartPr>
              <p14:xfrm>
                <a:off x="3661135" y="6619942"/>
                <a:ext cx="104760" cy="86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1534085-B192-A184-7773-B3A2D2F324C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652495" y="6610942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C3D9B9D-39D9-4C21-934A-3DADEADAEE7A}"/>
                    </a:ext>
                  </a:extLst>
                </p14:cNvPr>
                <p14:cNvContentPartPr/>
                <p14:nvPr/>
              </p14:nvContentPartPr>
              <p14:xfrm>
                <a:off x="3662575" y="6662062"/>
                <a:ext cx="112680" cy="190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C3D9B9D-39D9-4C21-934A-3DADEADAEE7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653575" y="6653422"/>
                  <a:ext cx="13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2EF0260-89E3-154E-59FD-0DEB9E5918BD}"/>
                    </a:ext>
                  </a:extLst>
                </p14:cNvPr>
                <p14:cNvContentPartPr/>
                <p14:nvPr/>
              </p14:nvContentPartPr>
              <p14:xfrm>
                <a:off x="3796855" y="6566302"/>
                <a:ext cx="122400" cy="1472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2EF0260-89E3-154E-59FD-0DEB9E5918B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788215" y="6557302"/>
                  <a:ext cx="1400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EB7E9667-5925-0242-4680-8F08B80BC18C}"/>
              </a:ext>
            </a:extLst>
          </p:cNvPr>
          <p:cNvGrpSpPr/>
          <p:nvPr/>
        </p:nvGrpSpPr>
        <p:grpSpPr>
          <a:xfrm>
            <a:off x="4010695" y="6441742"/>
            <a:ext cx="2024640" cy="289800"/>
            <a:chOff x="4010695" y="6441742"/>
            <a:chExt cx="20246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0ACB58-5447-ABB5-0476-6E429417448B}"/>
                    </a:ext>
                  </a:extLst>
                </p14:cNvPr>
                <p14:cNvContentPartPr/>
                <p14:nvPr/>
              </p14:nvContentPartPr>
              <p14:xfrm>
                <a:off x="4010695" y="6608062"/>
                <a:ext cx="125280" cy="1080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0ACB58-5447-ABB5-0476-6E429417448B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001695" y="6599422"/>
                  <a:ext cx="142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9E51530-13E0-B121-D2BC-0D5415E712BA}"/>
                    </a:ext>
                  </a:extLst>
                </p14:cNvPr>
                <p14:cNvContentPartPr/>
                <p14:nvPr/>
              </p14:nvContentPartPr>
              <p14:xfrm>
                <a:off x="4218055" y="6644782"/>
                <a:ext cx="78120" cy="111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9E51530-13E0-B121-D2BC-0D5415E712B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209055" y="6635782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C89EF8A-B5AB-3BDF-63B4-C4387E9E444B}"/>
                    </a:ext>
                  </a:extLst>
                </p14:cNvPr>
                <p14:cNvContentPartPr/>
                <p14:nvPr/>
              </p14:nvContentPartPr>
              <p14:xfrm>
                <a:off x="4206175" y="6693022"/>
                <a:ext cx="109080" cy="126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C89EF8A-B5AB-3BDF-63B4-C4387E9E444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197175" y="6684382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2CA90F24-3B43-0DBE-CBC0-155AA3FE1886}"/>
                    </a:ext>
                  </a:extLst>
                </p14:cNvPr>
                <p14:cNvContentPartPr/>
                <p14:nvPr/>
              </p14:nvContentPartPr>
              <p14:xfrm>
                <a:off x="4347655" y="6578542"/>
                <a:ext cx="91440" cy="135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2CA90F24-3B43-0DBE-CBC0-155AA3FE1886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38655" y="6569542"/>
                  <a:ext cx="109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80C2648-6C12-440B-4E4F-66118EA5E12C}"/>
                    </a:ext>
                  </a:extLst>
                </p14:cNvPr>
                <p14:cNvContentPartPr/>
                <p14:nvPr/>
              </p14:nvContentPartPr>
              <p14:xfrm>
                <a:off x="4459615" y="6555862"/>
                <a:ext cx="33840" cy="1674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80C2648-6C12-440B-4E4F-66118EA5E12C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450615" y="6547222"/>
                  <a:ext cx="5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84E05BC-465D-5F95-5FFA-F3BFDC3FA479}"/>
                    </a:ext>
                  </a:extLst>
                </p14:cNvPr>
                <p14:cNvContentPartPr/>
                <p14:nvPr/>
              </p14:nvContentPartPr>
              <p14:xfrm>
                <a:off x="4527295" y="6600862"/>
                <a:ext cx="62280" cy="943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84E05BC-465D-5F95-5FFA-F3BFDC3FA47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518655" y="6592222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B45EC81A-717D-06E7-6E33-E8BA17C560B9}"/>
                    </a:ext>
                  </a:extLst>
                </p14:cNvPr>
                <p14:cNvContentPartPr/>
                <p14:nvPr/>
              </p14:nvContentPartPr>
              <p14:xfrm>
                <a:off x="4618375" y="6657022"/>
                <a:ext cx="63720" cy="1260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B45EC81A-717D-06E7-6E33-E8BA17C560B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609375" y="6648022"/>
                  <a:ext cx="8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4866406-85F3-19B3-533D-5E5138096440}"/>
                    </a:ext>
                  </a:extLst>
                </p14:cNvPr>
                <p14:cNvContentPartPr/>
                <p14:nvPr/>
              </p14:nvContentPartPr>
              <p14:xfrm>
                <a:off x="4743295" y="6606622"/>
                <a:ext cx="84240" cy="1072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4866406-85F3-19B3-533D-5E513809644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734295" y="6597982"/>
                  <a:ext cx="101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8602C632-3BBC-9D54-033D-98951316A114}"/>
                    </a:ext>
                  </a:extLst>
                </p14:cNvPr>
                <p14:cNvContentPartPr/>
                <p14:nvPr/>
              </p14:nvContentPartPr>
              <p14:xfrm>
                <a:off x="4870015" y="6672502"/>
                <a:ext cx="3600" cy="590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8602C632-3BBC-9D54-033D-98951316A11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861375" y="6663502"/>
                  <a:ext cx="21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1125BD2-4877-7DF1-DC84-5526E51E8489}"/>
                    </a:ext>
                  </a:extLst>
                </p14:cNvPr>
                <p14:cNvContentPartPr/>
                <p14:nvPr/>
              </p14:nvContentPartPr>
              <p14:xfrm>
                <a:off x="4898455" y="6577462"/>
                <a:ext cx="59040" cy="1054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1125BD2-4877-7DF1-DC84-5526E51E848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889815" y="6568822"/>
                  <a:ext cx="76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43F2DDDA-C108-9359-DEE3-CFF309BCE6E0}"/>
                    </a:ext>
                  </a:extLst>
                </p14:cNvPr>
                <p14:cNvContentPartPr/>
                <p14:nvPr/>
              </p14:nvContentPartPr>
              <p14:xfrm>
                <a:off x="4978015" y="6564142"/>
                <a:ext cx="88560" cy="115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43F2DDDA-C108-9359-DEE3-CFF309BCE6E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969015" y="6555142"/>
                  <a:ext cx="106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4EBF2C1A-2973-970C-D243-33DEC5220CCB}"/>
                    </a:ext>
                  </a:extLst>
                </p14:cNvPr>
                <p14:cNvContentPartPr/>
                <p14:nvPr/>
              </p14:nvContentPartPr>
              <p14:xfrm>
                <a:off x="5061535" y="6566302"/>
                <a:ext cx="73440" cy="1152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4EBF2C1A-2973-970C-D243-33DEC5220CC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052535" y="6557302"/>
                  <a:ext cx="91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DDB13D1A-41CC-8F7E-34EE-BA4C4FDF370A}"/>
                    </a:ext>
                  </a:extLst>
                </p14:cNvPr>
                <p14:cNvContentPartPr/>
                <p14:nvPr/>
              </p14:nvContentPartPr>
              <p14:xfrm>
                <a:off x="5091415" y="6631102"/>
                <a:ext cx="65880" cy="158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DDB13D1A-41CC-8F7E-34EE-BA4C4FDF370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082775" y="6622462"/>
                  <a:ext cx="8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21308A8-4838-E6F0-4B01-28833869979A}"/>
                    </a:ext>
                  </a:extLst>
                </p14:cNvPr>
                <p14:cNvContentPartPr/>
                <p14:nvPr/>
              </p14:nvContentPartPr>
              <p14:xfrm>
                <a:off x="5167015" y="6505462"/>
                <a:ext cx="124200" cy="2156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21308A8-4838-E6F0-4B01-28833869979A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58375" y="6496462"/>
                  <a:ext cx="14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E6992B84-BA60-9A63-70CF-4A80494FB389}"/>
                    </a:ext>
                  </a:extLst>
                </p14:cNvPr>
                <p14:cNvContentPartPr/>
                <p14:nvPr/>
              </p14:nvContentPartPr>
              <p14:xfrm>
                <a:off x="5359975" y="6611662"/>
                <a:ext cx="68400" cy="255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E6992B84-BA60-9A63-70CF-4A80494FB38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350975" y="6602662"/>
                  <a:ext cx="86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C1F40D2-C013-1755-9061-16F89C332A45}"/>
                    </a:ext>
                  </a:extLst>
                </p14:cNvPr>
                <p14:cNvContentPartPr/>
                <p14:nvPr/>
              </p14:nvContentPartPr>
              <p14:xfrm>
                <a:off x="5360335" y="6678262"/>
                <a:ext cx="68040" cy="1224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C1F40D2-C013-1755-9061-16F89C332A4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351335" y="6669262"/>
                  <a:ext cx="85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6599BD0A-FDF3-B9C7-F53C-B2F74DEACFDB}"/>
                    </a:ext>
                  </a:extLst>
                </p14:cNvPr>
                <p14:cNvContentPartPr/>
                <p14:nvPr/>
              </p14:nvContentPartPr>
              <p14:xfrm>
                <a:off x="5522335" y="6556222"/>
                <a:ext cx="73800" cy="1065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6599BD0A-FDF3-B9C7-F53C-B2F74DEACFD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513695" y="6547582"/>
                  <a:ext cx="9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E460175-130F-EF1B-317F-65BE4AB47238}"/>
                    </a:ext>
                  </a:extLst>
                </p14:cNvPr>
                <p14:cNvContentPartPr/>
                <p14:nvPr/>
              </p14:nvContentPartPr>
              <p14:xfrm>
                <a:off x="5617375" y="6639022"/>
                <a:ext cx="24120" cy="756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E460175-130F-EF1B-317F-65BE4AB4723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608375" y="6630022"/>
                  <a:ext cx="41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F771754-FC4F-E996-3149-157AC303CA33}"/>
                    </a:ext>
                  </a:extLst>
                </p14:cNvPr>
                <p14:cNvContentPartPr/>
                <p14:nvPr/>
              </p14:nvContentPartPr>
              <p14:xfrm>
                <a:off x="5648335" y="6515542"/>
                <a:ext cx="88560" cy="1580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F771754-FC4F-E996-3149-157AC303CA33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39335" y="6506902"/>
                  <a:ext cx="106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2E1D5C9B-0585-7CC6-B4C9-BE20229CA471}"/>
                    </a:ext>
                  </a:extLst>
                </p14:cNvPr>
                <p14:cNvContentPartPr/>
                <p14:nvPr/>
              </p14:nvContentPartPr>
              <p14:xfrm>
                <a:off x="5775055" y="6491782"/>
                <a:ext cx="80640" cy="1684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2E1D5C9B-0585-7CC6-B4C9-BE20229CA47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66415" y="6483142"/>
                  <a:ext cx="9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2B7DEAC-0AFA-B6BC-EAB3-0D34D05DBE83}"/>
                    </a:ext>
                  </a:extLst>
                </p14:cNvPr>
                <p14:cNvContentPartPr/>
                <p14:nvPr/>
              </p14:nvContentPartPr>
              <p14:xfrm>
                <a:off x="5923375" y="6503662"/>
                <a:ext cx="51120" cy="135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2B7DEAC-0AFA-B6BC-EAB3-0D34D05DBE83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914735" y="6495022"/>
                  <a:ext cx="6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11463B4-13DF-4ECE-EF24-2873DF4E7768}"/>
                    </a:ext>
                  </a:extLst>
                </p14:cNvPr>
                <p14:cNvContentPartPr/>
                <p14:nvPr/>
              </p14:nvContentPartPr>
              <p14:xfrm>
                <a:off x="5858215" y="6441742"/>
                <a:ext cx="69480" cy="712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11463B4-13DF-4ECE-EF24-2873DF4E776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849575" y="6432742"/>
                  <a:ext cx="8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3D5F1BC5-D2B0-9FCB-162F-B0E102DFC1CE}"/>
                    </a:ext>
                  </a:extLst>
                </p14:cNvPr>
                <p14:cNvContentPartPr/>
                <p14:nvPr/>
              </p14:nvContentPartPr>
              <p14:xfrm>
                <a:off x="6004375" y="6550102"/>
                <a:ext cx="30960" cy="756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3D5F1BC5-D2B0-9FCB-162F-B0E102DFC1C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995375" y="6541462"/>
                  <a:ext cx="4860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FF58EFA7-6E4B-DFD7-950C-5C165AE2142C}"/>
                  </a:ext>
                </a:extLst>
              </p14:cNvPr>
              <p14:cNvContentPartPr/>
              <p14:nvPr/>
            </p14:nvContentPartPr>
            <p14:xfrm>
              <a:off x="6752095" y="4643182"/>
              <a:ext cx="2205720" cy="131652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FF58EFA7-6E4B-DFD7-950C-5C165AE2142C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6743095" y="4634542"/>
                <a:ext cx="222336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4034821" cy="6167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5" y="0"/>
            <a:ext cx="3113824" cy="15787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009"/>
            <a:ext cx="3258589" cy="2941451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40C897-DBBC-D3CC-ED43-090F7118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776" y="753224"/>
            <a:ext cx="5672475" cy="17353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97F011E-3E1E-6380-0069-04F427C3414D}"/>
                  </a:ext>
                </a:extLst>
              </p14:cNvPr>
              <p14:cNvContentPartPr/>
              <p14:nvPr/>
            </p14:nvContentPartPr>
            <p14:xfrm>
              <a:off x="10930975" y="3213262"/>
              <a:ext cx="619560" cy="6645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97F011E-3E1E-6380-0069-04F427C341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1975" y="3204262"/>
                <a:ext cx="6372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8E56A61C-AB1F-37A0-C3F6-8C6C768A79A9}"/>
                  </a:ext>
                </a:extLst>
              </p14:cNvPr>
              <p14:cNvContentPartPr/>
              <p14:nvPr/>
            </p14:nvContentPartPr>
            <p14:xfrm>
              <a:off x="5653375" y="3689182"/>
              <a:ext cx="73080" cy="4003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8E56A61C-AB1F-37A0-C3F6-8C6C768A79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4735" y="3680182"/>
                <a:ext cx="907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159893A-D7CD-F215-91DA-7B70906AACCB}"/>
                  </a:ext>
                </a:extLst>
              </p14:cNvPr>
              <p14:cNvContentPartPr/>
              <p14:nvPr/>
            </p14:nvContentPartPr>
            <p14:xfrm>
              <a:off x="5938495" y="674902"/>
              <a:ext cx="864000" cy="406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159893A-D7CD-F215-91DA-7B70906AAC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9495" y="665902"/>
                <a:ext cx="881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9816F33-C798-6FD0-79CA-DBCF62481C64}"/>
                  </a:ext>
                </a:extLst>
              </p14:cNvPr>
              <p14:cNvContentPartPr/>
              <p14:nvPr/>
            </p14:nvContentPartPr>
            <p14:xfrm>
              <a:off x="4604335" y="5029462"/>
              <a:ext cx="95040" cy="14040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9816F33-C798-6FD0-79CA-DBCF62481C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5335" y="5020462"/>
                <a:ext cx="112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021F6045-9823-1C2B-5FD4-4B01134866FE}"/>
                  </a:ext>
                </a:extLst>
              </p14:cNvPr>
              <p14:cNvContentPartPr/>
              <p14:nvPr/>
            </p14:nvContentPartPr>
            <p14:xfrm>
              <a:off x="6352495" y="4575862"/>
              <a:ext cx="852840" cy="38376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021F6045-9823-1C2B-5FD4-4B01134866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43495" y="4567222"/>
                <a:ext cx="8704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7D583042-63AB-DBF8-EE57-8980B1EFFAC6}"/>
                  </a:ext>
                </a:extLst>
              </p14:cNvPr>
              <p14:cNvContentPartPr/>
              <p14:nvPr/>
            </p14:nvContentPartPr>
            <p14:xfrm>
              <a:off x="4052095" y="2301022"/>
              <a:ext cx="2544480" cy="95544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7D583042-63AB-DBF8-EE57-8980B1EFF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3095" y="2292022"/>
                <a:ext cx="256212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C737DE48-4E1C-96A7-CF37-BAD92FFF75DE}"/>
                  </a:ext>
                </a:extLst>
              </p14:cNvPr>
              <p14:cNvContentPartPr/>
              <p14:nvPr/>
            </p14:nvContentPartPr>
            <p14:xfrm>
              <a:off x="11273335" y="787222"/>
              <a:ext cx="917280" cy="10692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C737DE48-4E1C-96A7-CF37-BAD92FFF75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64335" y="778582"/>
                <a:ext cx="9349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94DE1977-99F6-FB5A-D821-4687B5431833}"/>
              </a:ext>
            </a:extLst>
          </p:cNvPr>
          <p:cNvGrpSpPr/>
          <p:nvPr/>
        </p:nvGrpSpPr>
        <p:grpSpPr>
          <a:xfrm>
            <a:off x="76255" y="274942"/>
            <a:ext cx="12093840" cy="6008400"/>
            <a:chOff x="76255" y="274942"/>
            <a:chExt cx="12093840" cy="60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522841D-94B3-DE27-BC05-A2D708D1B4B1}"/>
                    </a:ext>
                  </a:extLst>
                </p14:cNvPr>
                <p14:cNvContentPartPr/>
                <p14:nvPr/>
              </p14:nvContentPartPr>
              <p14:xfrm>
                <a:off x="656575" y="5066182"/>
                <a:ext cx="260280" cy="2944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522841D-94B3-DE27-BC05-A2D708D1B4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935" y="5057542"/>
                  <a:ext cx="277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E915268-A868-0BAB-2AC8-B9B5EA93B470}"/>
                    </a:ext>
                  </a:extLst>
                </p14:cNvPr>
                <p14:cNvContentPartPr/>
                <p14:nvPr/>
              </p14:nvContentPartPr>
              <p14:xfrm>
                <a:off x="579175" y="4905622"/>
                <a:ext cx="290880" cy="2790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E915268-A868-0BAB-2AC8-B9B5EA93B4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535" y="4896982"/>
                  <a:ext cx="30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23D9285-F0DB-A86A-D809-10B44ED73122}"/>
                    </a:ext>
                  </a:extLst>
                </p14:cNvPr>
                <p14:cNvContentPartPr/>
                <p14:nvPr/>
              </p14:nvContentPartPr>
              <p14:xfrm>
                <a:off x="864655" y="4778902"/>
                <a:ext cx="178200" cy="186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23D9285-F0DB-A86A-D809-10B44ED731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015" y="4769902"/>
                  <a:ext cx="19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916FDC3-8F74-71C0-E667-FE56D39B0CC4}"/>
                    </a:ext>
                  </a:extLst>
                </p14:cNvPr>
                <p14:cNvContentPartPr/>
                <p14:nvPr/>
              </p14:nvContentPartPr>
              <p14:xfrm>
                <a:off x="4009975" y="5905342"/>
                <a:ext cx="109080" cy="252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916FDC3-8F74-71C0-E667-FE56D39B0C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1335" y="5896342"/>
                  <a:ext cx="12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609BAF7-F11E-8F94-9C0C-67ABDC1380C0}"/>
                    </a:ext>
                  </a:extLst>
                </p14:cNvPr>
                <p14:cNvContentPartPr/>
                <p14:nvPr/>
              </p14:nvContentPartPr>
              <p14:xfrm>
                <a:off x="4029415" y="5974462"/>
                <a:ext cx="96480" cy="27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609BAF7-F11E-8F94-9C0C-67ABDC1380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0775" y="5965462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FABA515-65F9-2AE4-6660-CF66D9EE3491}"/>
                    </a:ext>
                  </a:extLst>
                </p14:cNvPr>
                <p14:cNvContentPartPr/>
                <p14:nvPr/>
              </p14:nvContentPartPr>
              <p14:xfrm>
                <a:off x="4312735" y="5811382"/>
                <a:ext cx="160560" cy="1724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FABA515-65F9-2AE4-6660-CF66D9EE34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4095" y="5802742"/>
                  <a:ext cx="17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31083BC-5D38-3DC7-FCD3-40E8DEC20B3F}"/>
                    </a:ext>
                  </a:extLst>
                </p14:cNvPr>
                <p14:cNvContentPartPr/>
                <p14:nvPr/>
              </p14:nvContentPartPr>
              <p14:xfrm>
                <a:off x="4567975" y="5777902"/>
                <a:ext cx="137160" cy="1983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31083BC-5D38-3DC7-FCD3-40E8DEC20B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8975" y="5768902"/>
                  <a:ext cx="154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66559CC-6721-6CCD-7593-0641996F72E4}"/>
                    </a:ext>
                  </a:extLst>
                </p14:cNvPr>
                <p14:cNvContentPartPr/>
                <p14:nvPr/>
              </p14:nvContentPartPr>
              <p14:xfrm>
                <a:off x="4741135" y="5738662"/>
                <a:ext cx="159840" cy="2149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66559CC-6721-6CCD-7593-0641996F72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2135" y="5730022"/>
                  <a:ext cx="17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D241F33-F0A7-048E-3718-E868FC909743}"/>
                    </a:ext>
                  </a:extLst>
                </p14:cNvPr>
                <p14:cNvContentPartPr/>
                <p14:nvPr/>
              </p14:nvContentPartPr>
              <p14:xfrm>
                <a:off x="5185735" y="5717422"/>
                <a:ext cx="14760" cy="1598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D241F33-F0A7-048E-3718-E868FC9097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77095" y="5708782"/>
                  <a:ext cx="32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3F587AD-F080-61F4-C362-9C9B112E1482}"/>
                    </a:ext>
                  </a:extLst>
                </p14:cNvPr>
                <p14:cNvContentPartPr/>
                <p14:nvPr/>
              </p14:nvContentPartPr>
              <p14:xfrm>
                <a:off x="5137495" y="5754502"/>
                <a:ext cx="187560" cy="2102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3F587AD-F080-61F4-C362-9C9B112E14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8495" y="5745862"/>
                  <a:ext cx="205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7001459-356A-97F8-C5B2-28E435BDE523}"/>
                    </a:ext>
                  </a:extLst>
                </p14:cNvPr>
                <p14:cNvContentPartPr/>
                <p14:nvPr/>
              </p14:nvContentPartPr>
              <p14:xfrm>
                <a:off x="5437375" y="5689702"/>
                <a:ext cx="119880" cy="246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7001459-356A-97F8-C5B2-28E435BDE5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28735" y="5680702"/>
                  <a:ext cx="137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5BC96C4-9723-7113-BFCF-F3B044B18244}"/>
                    </a:ext>
                  </a:extLst>
                </p14:cNvPr>
                <p14:cNvContentPartPr/>
                <p14:nvPr/>
              </p14:nvContentPartPr>
              <p14:xfrm>
                <a:off x="5603335" y="5735422"/>
                <a:ext cx="124200" cy="1166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5BC96C4-9723-7113-BFCF-F3B044B182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94335" y="5726782"/>
                  <a:ext cx="141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55C7936-7957-3A57-4977-7AEB33207B15}"/>
                    </a:ext>
                  </a:extLst>
                </p14:cNvPr>
                <p14:cNvContentPartPr/>
                <p14:nvPr/>
              </p14:nvContentPartPr>
              <p14:xfrm>
                <a:off x="5787655" y="5803462"/>
                <a:ext cx="15840" cy="147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55C7936-7957-3A57-4977-7AEB33207B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8655" y="5794822"/>
                  <a:ext cx="3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799C582-1FFF-66FF-0327-971D46F7C83F}"/>
                    </a:ext>
                  </a:extLst>
                </p14:cNvPr>
                <p14:cNvContentPartPr/>
                <p14:nvPr/>
              </p14:nvContentPartPr>
              <p14:xfrm>
                <a:off x="5862175" y="5652622"/>
                <a:ext cx="122400" cy="1530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799C582-1FFF-66FF-0327-971D46F7C8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3175" y="5643622"/>
                  <a:ext cx="140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ACC7E67-0074-D1BE-E2D4-A845D03C9A4E}"/>
                    </a:ext>
                  </a:extLst>
                </p14:cNvPr>
                <p14:cNvContentPartPr/>
                <p14:nvPr/>
              </p14:nvContentPartPr>
              <p14:xfrm>
                <a:off x="5959375" y="5692222"/>
                <a:ext cx="7200" cy="1620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ACC7E67-0074-D1BE-E2D4-A845D03C9A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50375" y="5683222"/>
                  <a:ext cx="2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9F80AD3-B93A-F1A2-126C-B3735CE2DB6D}"/>
                    </a:ext>
                  </a:extLst>
                </p14:cNvPr>
                <p14:cNvContentPartPr/>
                <p14:nvPr/>
              </p14:nvContentPartPr>
              <p14:xfrm>
                <a:off x="2140495" y="274942"/>
                <a:ext cx="234000" cy="28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9F80AD3-B93A-F1A2-126C-B3735CE2DB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31495" y="265942"/>
                  <a:ext cx="251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4119CC3-9C0D-B500-5ECF-F9C210183B9B}"/>
                    </a:ext>
                  </a:extLst>
                </p14:cNvPr>
                <p14:cNvContentPartPr/>
                <p14:nvPr/>
              </p14:nvContentPartPr>
              <p14:xfrm>
                <a:off x="2589415" y="2317582"/>
                <a:ext cx="1232640" cy="30114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4119CC3-9C0D-B500-5ECF-F9C210183B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80415" y="2308942"/>
                  <a:ext cx="1250280" cy="30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D2DAC1E-C4EC-0CF2-FD20-27FCD9DF6FDA}"/>
                    </a:ext>
                  </a:extLst>
                </p14:cNvPr>
                <p14:cNvContentPartPr/>
                <p14:nvPr/>
              </p14:nvContentPartPr>
              <p14:xfrm>
                <a:off x="2441815" y="5143222"/>
                <a:ext cx="212760" cy="3693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D2DAC1E-C4EC-0CF2-FD20-27FCD9DF6F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3175" y="5134222"/>
                  <a:ext cx="230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E04B273-1A4F-FF1D-807B-073579733E61}"/>
                    </a:ext>
                  </a:extLst>
                </p14:cNvPr>
                <p14:cNvContentPartPr/>
                <p14:nvPr/>
              </p14:nvContentPartPr>
              <p14:xfrm>
                <a:off x="1432375" y="5646142"/>
                <a:ext cx="308160" cy="3034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E04B273-1A4F-FF1D-807B-073579733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23375" y="5637142"/>
                  <a:ext cx="325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27B89FD-2D4B-000E-ACBA-4BC4D5A1C779}"/>
                    </a:ext>
                  </a:extLst>
                </p14:cNvPr>
                <p14:cNvContentPartPr/>
                <p14:nvPr/>
              </p14:nvContentPartPr>
              <p14:xfrm>
                <a:off x="1514095" y="5571262"/>
                <a:ext cx="208440" cy="4867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27B89FD-2D4B-000E-ACBA-4BC4D5A1C7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5455" y="5562622"/>
                  <a:ext cx="2260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9EEF60A-3690-2AA3-CD19-8C68E0932087}"/>
                    </a:ext>
                  </a:extLst>
                </p14:cNvPr>
                <p14:cNvContentPartPr/>
                <p14:nvPr/>
              </p14:nvContentPartPr>
              <p14:xfrm>
                <a:off x="1735855" y="5328622"/>
                <a:ext cx="121320" cy="2912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9EEF60A-3690-2AA3-CD19-8C68E09320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6855" y="5319982"/>
                  <a:ext cx="13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E8CBDB5-E9B7-EA85-8800-4B9730FBD4D2}"/>
                    </a:ext>
                  </a:extLst>
                </p14:cNvPr>
                <p14:cNvContentPartPr/>
                <p14:nvPr/>
              </p14:nvContentPartPr>
              <p14:xfrm>
                <a:off x="1676095" y="6235102"/>
                <a:ext cx="128880" cy="482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E8CBDB5-E9B7-EA85-8800-4B9730FBD4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7455" y="6226102"/>
                  <a:ext cx="146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14E8E2B-0CD0-854B-FDE4-4ED603221E50}"/>
                    </a:ext>
                  </a:extLst>
                </p14:cNvPr>
                <p14:cNvContentPartPr/>
                <p14:nvPr/>
              </p14:nvContentPartPr>
              <p14:xfrm>
                <a:off x="1936735" y="6014422"/>
                <a:ext cx="317520" cy="232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14E8E2B-0CD0-854B-FDE4-4ED603221E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8095" y="6005422"/>
                  <a:ext cx="335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BABA296-4013-E852-B932-CDB1DA4BB4F2}"/>
                    </a:ext>
                  </a:extLst>
                </p14:cNvPr>
                <p14:cNvContentPartPr/>
                <p14:nvPr/>
              </p14:nvContentPartPr>
              <p14:xfrm>
                <a:off x="2285575" y="5883742"/>
                <a:ext cx="321840" cy="224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BABA296-4013-E852-B932-CDB1DA4BB4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6575" y="5874742"/>
                  <a:ext cx="339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2736BEB-1B83-18D1-737A-156B2F9E6206}"/>
                    </a:ext>
                  </a:extLst>
                </p14:cNvPr>
                <p14:cNvContentPartPr/>
                <p14:nvPr/>
              </p14:nvContentPartPr>
              <p14:xfrm>
                <a:off x="2451535" y="5766382"/>
                <a:ext cx="25200" cy="90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2736BEB-1B83-18D1-737A-156B2F9E62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2895" y="5757742"/>
                  <a:ext cx="4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0AE50EC-780A-4D28-D4E4-0D606F618B0D}"/>
                    </a:ext>
                  </a:extLst>
                </p14:cNvPr>
                <p14:cNvContentPartPr/>
                <p14:nvPr/>
              </p14:nvContentPartPr>
              <p14:xfrm>
                <a:off x="2586175" y="5681782"/>
                <a:ext cx="512280" cy="3358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0AE50EC-780A-4D28-D4E4-0D606F618B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7175" y="5673142"/>
                  <a:ext cx="529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38C184F-3AA2-5B27-0E71-8AA7B25C2FA8}"/>
                    </a:ext>
                  </a:extLst>
                </p14:cNvPr>
                <p14:cNvContentPartPr/>
                <p14:nvPr/>
              </p14:nvContentPartPr>
              <p14:xfrm>
                <a:off x="2977495" y="5402782"/>
                <a:ext cx="160920" cy="3639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38C184F-3AA2-5B27-0E71-8AA7B25C2F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8855" y="5393782"/>
                  <a:ext cx="178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4A8D66C-12D3-EC6B-B547-3D4A9FF4047D}"/>
                    </a:ext>
                  </a:extLst>
                </p14:cNvPr>
                <p14:cNvContentPartPr/>
                <p14:nvPr/>
              </p14:nvContentPartPr>
              <p14:xfrm>
                <a:off x="3469255" y="5060782"/>
                <a:ext cx="119520" cy="140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4A8D66C-12D3-EC6B-B547-3D4A9FF404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0615" y="5052142"/>
                  <a:ext cx="137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844E28E-CAFC-4281-9B6D-64E5ACB0A381}"/>
                    </a:ext>
                  </a:extLst>
                </p14:cNvPr>
                <p14:cNvContentPartPr/>
                <p14:nvPr/>
              </p14:nvContentPartPr>
              <p14:xfrm>
                <a:off x="3494095" y="5097142"/>
                <a:ext cx="106200" cy="37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844E28E-CAFC-4281-9B6D-64E5ACB0A3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85095" y="5088502"/>
                  <a:ext cx="12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117148F-86C9-CAB9-FF68-5D13BC29E7A2}"/>
                    </a:ext>
                  </a:extLst>
                </p14:cNvPr>
                <p14:cNvContentPartPr/>
                <p14:nvPr/>
              </p14:nvContentPartPr>
              <p14:xfrm>
                <a:off x="3612175" y="5162662"/>
                <a:ext cx="94680" cy="90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117148F-86C9-CAB9-FF68-5D13BC29E7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3175" y="5154022"/>
                  <a:ext cx="11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E863891-8FC1-7114-9573-ADB0DF9E9FC7}"/>
                    </a:ext>
                  </a:extLst>
                </p14:cNvPr>
                <p14:cNvContentPartPr/>
                <p14:nvPr/>
              </p14:nvContentPartPr>
              <p14:xfrm>
                <a:off x="3742855" y="5106142"/>
                <a:ext cx="31320" cy="156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E863891-8FC1-7114-9573-ADB0DF9E9F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3855" y="5097142"/>
                  <a:ext cx="4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2810308-A603-2523-C769-C602178323D0}"/>
                    </a:ext>
                  </a:extLst>
                </p14:cNvPr>
                <p14:cNvContentPartPr/>
                <p14:nvPr/>
              </p14:nvContentPartPr>
              <p14:xfrm>
                <a:off x="3793975" y="5081302"/>
                <a:ext cx="314280" cy="1782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2810308-A603-2523-C769-C602178323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4975" y="5072302"/>
                  <a:ext cx="33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FC6EC19-D9C0-5D94-D091-938E2CC7603F}"/>
                    </a:ext>
                  </a:extLst>
                </p14:cNvPr>
                <p14:cNvContentPartPr/>
                <p14:nvPr/>
              </p14:nvContentPartPr>
              <p14:xfrm>
                <a:off x="4012135" y="5125222"/>
                <a:ext cx="71640" cy="10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FC6EC19-D9C0-5D94-D091-938E2CC760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3135" y="5116222"/>
                  <a:ext cx="89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76D7988-B189-D56E-3434-24BFD10C2AAB}"/>
                    </a:ext>
                  </a:extLst>
                </p14:cNvPr>
                <p14:cNvContentPartPr/>
                <p14:nvPr/>
              </p14:nvContentPartPr>
              <p14:xfrm>
                <a:off x="4238935" y="5018662"/>
                <a:ext cx="83880" cy="1450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76D7988-B189-D56E-3434-24BFD10C2A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0295" y="5009662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6230CDD-CE87-6FF0-9AFD-0054C2824EBB}"/>
                    </a:ext>
                  </a:extLst>
                </p14:cNvPr>
                <p14:cNvContentPartPr/>
                <p14:nvPr/>
              </p14:nvContentPartPr>
              <p14:xfrm>
                <a:off x="4412455" y="5020102"/>
                <a:ext cx="114120" cy="123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6230CDD-CE87-6FF0-9AFD-0054C2824E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03455" y="5011462"/>
                  <a:ext cx="131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AB152CA-E74A-393A-EAF9-6C67E13CBE22}"/>
                    </a:ext>
                  </a:extLst>
                </p14:cNvPr>
                <p14:cNvContentPartPr/>
                <p14:nvPr/>
              </p14:nvContentPartPr>
              <p14:xfrm>
                <a:off x="4753735" y="5000662"/>
                <a:ext cx="112680" cy="115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AB152CA-E74A-393A-EAF9-6C67E13CBE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44735" y="4992022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055ADDD-6E9E-5D2E-EC25-A293B98AF601}"/>
                    </a:ext>
                  </a:extLst>
                </p14:cNvPr>
                <p14:cNvContentPartPr/>
                <p14:nvPr/>
              </p14:nvContentPartPr>
              <p14:xfrm>
                <a:off x="4828255" y="5043502"/>
                <a:ext cx="18360" cy="1126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055ADDD-6E9E-5D2E-EC25-A293B98AF6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19615" y="5034862"/>
                  <a:ext cx="3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EC66686-95F4-9DE3-676E-56122A40D611}"/>
                    </a:ext>
                  </a:extLst>
                </p14:cNvPr>
                <p14:cNvContentPartPr/>
                <p14:nvPr/>
              </p14:nvContentPartPr>
              <p14:xfrm>
                <a:off x="4916815" y="4996702"/>
                <a:ext cx="130320" cy="147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EC66686-95F4-9DE3-676E-56122A40D6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07815" y="4987702"/>
                  <a:ext cx="14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58533DC-6E5F-F89D-7369-392C617DFBEB}"/>
                    </a:ext>
                  </a:extLst>
                </p14:cNvPr>
                <p14:cNvContentPartPr/>
                <p14:nvPr/>
              </p14:nvContentPartPr>
              <p14:xfrm>
                <a:off x="4278895" y="5141062"/>
                <a:ext cx="773280" cy="1231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58533DC-6E5F-F89D-7369-392C617DFB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9895" y="5132422"/>
                  <a:ext cx="790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E7D04F5-625E-4365-5529-F0BA9A7180CF}"/>
                    </a:ext>
                  </a:extLst>
                </p14:cNvPr>
                <p14:cNvContentPartPr/>
                <p14:nvPr/>
              </p14:nvContentPartPr>
              <p14:xfrm>
                <a:off x="4467535" y="5296222"/>
                <a:ext cx="97200" cy="145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E7D04F5-625E-4365-5529-F0BA9A718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58535" y="5287582"/>
                  <a:ext cx="11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25B9897-F4FE-2EF1-E32B-C8E9F693EE94}"/>
                    </a:ext>
                  </a:extLst>
                </p14:cNvPr>
                <p14:cNvContentPartPr/>
                <p14:nvPr/>
              </p14:nvContentPartPr>
              <p14:xfrm>
                <a:off x="4636735" y="5282182"/>
                <a:ext cx="79920" cy="1522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25B9897-F4FE-2EF1-E32B-C8E9F693EE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28095" y="5273542"/>
                  <a:ext cx="9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E8ED082-22B7-BDC3-0542-61CC92067C58}"/>
                    </a:ext>
                  </a:extLst>
                </p14:cNvPr>
                <p14:cNvContentPartPr/>
                <p14:nvPr/>
              </p14:nvContentPartPr>
              <p14:xfrm>
                <a:off x="4762375" y="5300182"/>
                <a:ext cx="144000" cy="90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E8ED082-22B7-BDC3-0542-61CC92067C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3375" y="5291182"/>
                  <a:ext cx="161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6745459-74F6-14DA-D401-4A4E2B94CAFD}"/>
                    </a:ext>
                  </a:extLst>
                </p14:cNvPr>
                <p14:cNvContentPartPr/>
                <p14:nvPr/>
              </p14:nvContentPartPr>
              <p14:xfrm>
                <a:off x="5280415" y="5055742"/>
                <a:ext cx="17640" cy="122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6745459-74F6-14DA-D401-4A4E2B94CA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1415" y="5047102"/>
                  <a:ext cx="35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50D7F53-C3BE-9BA5-3A63-325544137AD4}"/>
                    </a:ext>
                  </a:extLst>
                </p14:cNvPr>
                <p14:cNvContentPartPr/>
                <p14:nvPr/>
              </p14:nvContentPartPr>
              <p14:xfrm>
                <a:off x="5205895" y="5098942"/>
                <a:ext cx="150120" cy="153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50D7F53-C3BE-9BA5-3A63-325544137A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7255" y="5089942"/>
                  <a:ext cx="16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DB9281F-C255-A068-D926-38C19FB6D245}"/>
                    </a:ext>
                  </a:extLst>
                </p14:cNvPr>
                <p14:cNvContentPartPr/>
                <p14:nvPr/>
              </p14:nvContentPartPr>
              <p14:xfrm>
                <a:off x="5464735" y="4996702"/>
                <a:ext cx="95400" cy="18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DB9281F-C255-A068-D926-38C19FB6D2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6095" y="4987702"/>
                  <a:ext cx="113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F0CF450-65D4-AC62-04FE-2CD83356B05C}"/>
                    </a:ext>
                  </a:extLst>
                </p14:cNvPr>
                <p14:cNvContentPartPr/>
                <p14:nvPr/>
              </p14:nvContentPartPr>
              <p14:xfrm>
                <a:off x="5602975" y="5139622"/>
                <a:ext cx="10080" cy="94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F0CF450-65D4-AC62-04FE-2CD83356B0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93975" y="5130622"/>
                  <a:ext cx="27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AF83945-123D-518E-F555-8D86ADD023A7}"/>
                    </a:ext>
                  </a:extLst>
                </p14:cNvPr>
                <p14:cNvContentPartPr/>
                <p14:nvPr/>
              </p14:nvContentPartPr>
              <p14:xfrm>
                <a:off x="5707015" y="5004982"/>
                <a:ext cx="111600" cy="1436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AF83945-123D-518E-F555-8D86ADD023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98375" y="4995982"/>
                  <a:ext cx="129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C58F1FB-726D-ED60-A68C-E6E9C64F88BC}"/>
                    </a:ext>
                  </a:extLst>
                </p14:cNvPr>
                <p14:cNvContentPartPr/>
                <p14:nvPr/>
              </p14:nvContentPartPr>
              <p14:xfrm>
                <a:off x="5735095" y="4977982"/>
                <a:ext cx="93240" cy="23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C58F1FB-726D-ED60-A68C-E6E9C64F88B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6095" y="4969342"/>
                  <a:ext cx="11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ED6E2BA-0441-19A0-978F-03FE3F9D6E46}"/>
                    </a:ext>
                  </a:extLst>
                </p14:cNvPr>
                <p14:cNvContentPartPr/>
                <p14:nvPr/>
              </p14:nvContentPartPr>
              <p14:xfrm>
                <a:off x="5871895" y="4932622"/>
                <a:ext cx="167400" cy="2502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ED6E2BA-0441-19A0-978F-03FE3F9D6E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2895" y="4923982"/>
                  <a:ext cx="185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577FAED-0455-D685-EDE2-5DD2F7F5CBC0}"/>
                    </a:ext>
                  </a:extLst>
                </p14:cNvPr>
                <p14:cNvContentPartPr/>
                <p14:nvPr/>
              </p14:nvContentPartPr>
              <p14:xfrm>
                <a:off x="6195535" y="5073382"/>
                <a:ext cx="28800" cy="9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577FAED-0455-D685-EDE2-5DD2F7F5CB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6895" y="5064742"/>
                  <a:ext cx="4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94CB674-517F-DBEB-1FD2-022FD6E76554}"/>
                    </a:ext>
                  </a:extLst>
                </p14:cNvPr>
                <p14:cNvContentPartPr/>
                <p14:nvPr/>
              </p14:nvContentPartPr>
              <p14:xfrm>
                <a:off x="6375175" y="4958182"/>
                <a:ext cx="842760" cy="1195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94CB674-517F-DBEB-1FD2-022FD6E765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6175" y="4949182"/>
                  <a:ext cx="860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04D253F-8609-DC93-0DBA-8BBA0FEBC71B}"/>
                    </a:ext>
                  </a:extLst>
                </p14:cNvPr>
                <p14:cNvContentPartPr/>
                <p14:nvPr/>
              </p14:nvContentPartPr>
              <p14:xfrm>
                <a:off x="6550855" y="5056102"/>
                <a:ext cx="549000" cy="2754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04D253F-8609-DC93-0DBA-8BBA0FEBC7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1855" y="5047102"/>
                  <a:ext cx="566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030C71C-A53F-BB34-4A5E-3B8BA647804C}"/>
                    </a:ext>
                  </a:extLst>
                </p14:cNvPr>
                <p14:cNvContentPartPr/>
                <p14:nvPr/>
              </p14:nvContentPartPr>
              <p14:xfrm>
                <a:off x="6736975" y="5194702"/>
                <a:ext cx="64440" cy="1188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030C71C-A53F-BB34-4A5E-3B8BA64780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27975" y="5186062"/>
                  <a:ext cx="82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A6B3FFB-AA1A-BA63-A71A-9FB3ADD33B32}"/>
                    </a:ext>
                  </a:extLst>
                </p14:cNvPr>
                <p14:cNvContentPartPr/>
                <p14:nvPr/>
              </p14:nvContentPartPr>
              <p14:xfrm>
                <a:off x="6841015" y="5164102"/>
                <a:ext cx="86400" cy="1443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A6B3FFB-AA1A-BA63-A71A-9FB3ADD33B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2375" y="5155102"/>
                  <a:ext cx="104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DE953CC-1851-6BC4-AEFA-9343E18244B2}"/>
                    </a:ext>
                  </a:extLst>
                </p14:cNvPr>
                <p14:cNvContentPartPr/>
                <p14:nvPr/>
              </p14:nvContentPartPr>
              <p14:xfrm>
                <a:off x="6942535" y="5165182"/>
                <a:ext cx="69120" cy="1134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DE953CC-1851-6BC4-AEFA-9343E18244B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33895" y="5156182"/>
                  <a:ext cx="86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A50FDD7-8B86-4352-3879-8D4E21C9AFF4}"/>
                    </a:ext>
                  </a:extLst>
                </p14:cNvPr>
                <p14:cNvContentPartPr/>
                <p14:nvPr/>
              </p14:nvContentPartPr>
              <p14:xfrm>
                <a:off x="3766615" y="4539502"/>
                <a:ext cx="223560" cy="83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A50FDD7-8B86-4352-3879-8D4E21C9AF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7615" y="4530502"/>
                  <a:ext cx="241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0061FAD-31FE-EFA6-CEC4-A22D89A9BA07}"/>
                    </a:ext>
                  </a:extLst>
                </p14:cNvPr>
                <p14:cNvContentPartPr/>
                <p14:nvPr/>
              </p14:nvContentPartPr>
              <p14:xfrm>
                <a:off x="3756535" y="4654702"/>
                <a:ext cx="256680" cy="6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0061FAD-31FE-EFA6-CEC4-A22D89A9BA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47535" y="4645702"/>
                  <a:ext cx="274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1E5253B-94F0-02CB-A062-F4D623375DDB}"/>
                    </a:ext>
                  </a:extLst>
                </p14:cNvPr>
                <p14:cNvContentPartPr/>
                <p14:nvPr/>
              </p14:nvContentPartPr>
              <p14:xfrm>
                <a:off x="7690615" y="1427302"/>
                <a:ext cx="6480" cy="6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1E5253B-94F0-02CB-A062-F4D623375D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81615" y="141830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AC8CD8D-CD7B-54F1-2629-29EFD6A5E9C0}"/>
                    </a:ext>
                  </a:extLst>
                </p14:cNvPr>
                <p14:cNvContentPartPr/>
                <p14:nvPr/>
              </p14:nvContentPartPr>
              <p14:xfrm>
                <a:off x="4056055" y="2117422"/>
                <a:ext cx="486000" cy="18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AC8CD8D-CD7B-54F1-2629-29EFD6A5E9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47055" y="2108782"/>
                  <a:ext cx="50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7F4B2E-3A9E-D096-2BF7-1ED47CBB6EF8}"/>
                    </a:ext>
                  </a:extLst>
                </p14:cNvPr>
                <p14:cNvContentPartPr/>
                <p14:nvPr/>
              </p14:nvContentPartPr>
              <p14:xfrm>
                <a:off x="4682095" y="1960462"/>
                <a:ext cx="186120" cy="122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7F4B2E-3A9E-D096-2BF7-1ED47CBB6E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73455" y="1951822"/>
                  <a:ext cx="20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F98387B-B2A1-80F1-16C6-8D70AEBA3431}"/>
                    </a:ext>
                  </a:extLst>
                </p14:cNvPr>
                <p14:cNvContentPartPr/>
                <p14:nvPr/>
              </p14:nvContentPartPr>
              <p14:xfrm>
                <a:off x="4958935" y="1993222"/>
                <a:ext cx="114840" cy="16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F98387B-B2A1-80F1-16C6-8D70AEBA34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9935" y="1984222"/>
                  <a:ext cx="132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7B060B5-1703-1DDC-91F8-A02D2EFC48B5}"/>
                    </a:ext>
                  </a:extLst>
                </p14:cNvPr>
                <p14:cNvContentPartPr/>
                <p14:nvPr/>
              </p14:nvContentPartPr>
              <p14:xfrm>
                <a:off x="4961455" y="2041822"/>
                <a:ext cx="100080" cy="2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7B060B5-1703-1DDC-91F8-A02D2EFC48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52815" y="2032822"/>
                  <a:ext cx="11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590ADE-0142-61DB-39FD-C88DA7DF60B0}"/>
                    </a:ext>
                  </a:extLst>
                </p14:cNvPr>
                <p14:cNvContentPartPr/>
                <p14:nvPr/>
              </p14:nvContentPartPr>
              <p14:xfrm>
                <a:off x="5179615" y="1993582"/>
                <a:ext cx="109440" cy="77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590ADE-0142-61DB-39FD-C88DA7DF60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70975" y="1984942"/>
                  <a:ext cx="12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8058710-80C7-2FF1-61CB-FEAADFC3A29F}"/>
                    </a:ext>
                  </a:extLst>
                </p14:cNvPr>
                <p14:cNvContentPartPr/>
                <p14:nvPr/>
              </p14:nvContentPartPr>
              <p14:xfrm>
                <a:off x="5367895" y="1997182"/>
                <a:ext cx="57240" cy="98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8058710-80C7-2FF1-61CB-FEAADFC3A2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9255" y="1988542"/>
                  <a:ext cx="74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8D30BDE-ACDE-8A4C-23C5-A9F979DA9AB1}"/>
                    </a:ext>
                  </a:extLst>
                </p14:cNvPr>
                <p14:cNvContentPartPr/>
                <p14:nvPr/>
              </p14:nvContentPartPr>
              <p14:xfrm>
                <a:off x="5321095" y="1923022"/>
                <a:ext cx="77400" cy="101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8D30BDE-ACDE-8A4C-23C5-A9F979DA9A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12095" y="1914022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CE1791E-6CD4-205D-35AC-433C4B2230D4}"/>
                    </a:ext>
                  </a:extLst>
                </p14:cNvPr>
                <p14:cNvContentPartPr/>
                <p14:nvPr/>
              </p14:nvContentPartPr>
              <p14:xfrm>
                <a:off x="5473375" y="2088622"/>
                <a:ext cx="54720" cy="30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CE1791E-6CD4-205D-35AC-433C4B2230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64375" y="2079982"/>
                  <a:ext cx="7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96F983B-2D6C-9D53-F5F1-8B52330F24DB}"/>
                    </a:ext>
                  </a:extLst>
                </p14:cNvPr>
                <p14:cNvContentPartPr/>
                <p14:nvPr/>
              </p14:nvContentPartPr>
              <p14:xfrm>
                <a:off x="5786215" y="1973782"/>
                <a:ext cx="79200" cy="149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96F983B-2D6C-9D53-F5F1-8B52330F24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77215" y="1965142"/>
                  <a:ext cx="96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B2C855C-4B14-F0CB-9D84-03D7D0693C63}"/>
                    </a:ext>
                  </a:extLst>
                </p14:cNvPr>
                <p14:cNvContentPartPr/>
                <p14:nvPr/>
              </p14:nvContentPartPr>
              <p14:xfrm>
                <a:off x="5766415" y="2054062"/>
                <a:ext cx="111960" cy="1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B2C855C-4B14-F0CB-9D84-03D7D0693C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7415" y="2045422"/>
                  <a:ext cx="129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86375BB-6969-9CF4-AF4C-CE14216DB904}"/>
                    </a:ext>
                  </a:extLst>
                </p14:cNvPr>
                <p14:cNvContentPartPr/>
                <p14:nvPr/>
              </p14:nvContentPartPr>
              <p14:xfrm>
                <a:off x="5960455" y="2068102"/>
                <a:ext cx="76680" cy="74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86375BB-6969-9CF4-AF4C-CE14216DB9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51815" y="2059102"/>
                  <a:ext cx="94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CE24CF-F821-861F-C519-76BF6737951E}"/>
                    </a:ext>
                  </a:extLst>
                </p14:cNvPr>
                <p14:cNvContentPartPr/>
                <p14:nvPr/>
              </p14:nvContentPartPr>
              <p14:xfrm>
                <a:off x="6080695" y="2047222"/>
                <a:ext cx="72360" cy="89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CE24CF-F821-861F-C519-76BF673795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72055" y="2038222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067320-B2F5-9B77-E6B0-797D42E204CD}"/>
                    </a:ext>
                  </a:extLst>
                </p14:cNvPr>
                <p14:cNvContentPartPr/>
                <p14:nvPr/>
              </p14:nvContentPartPr>
              <p14:xfrm>
                <a:off x="6207415" y="2107702"/>
                <a:ext cx="18360" cy="49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067320-B2F5-9B77-E6B0-797D42E204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98775" y="2099062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F3F89-9B37-8FB8-4909-B474F0723929}"/>
                    </a:ext>
                  </a:extLst>
                </p14:cNvPr>
                <p14:cNvContentPartPr/>
                <p14:nvPr/>
              </p14:nvContentPartPr>
              <p14:xfrm>
                <a:off x="6272575" y="2051542"/>
                <a:ext cx="72000" cy="97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F3F89-9B37-8FB8-4909-B474F07239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63575" y="2042542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A51FA4-D34F-EEF8-4C70-E8C21677EC91}"/>
                    </a:ext>
                  </a:extLst>
                </p14:cNvPr>
                <p14:cNvContentPartPr/>
                <p14:nvPr/>
              </p14:nvContentPartPr>
              <p14:xfrm>
                <a:off x="6460495" y="2067382"/>
                <a:ext cx="49320" cy="47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A51FA4-D34F-EEF8-4C70-E8C21677EC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51495" y="2058742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DB15472-75CD-042F-07F1-964401A443CE}"/>
                    </a:ext>
                  </a:extLst>
                </p14:cNvPr>
                <p14:cNvContentPartPr/>
                <p14:nvPr/>
              </p14:nvContentPartPr>
              <p14:xfrm>
                <a:off x="6382015" y="2015182"/>
                <a:ext cx="63720" cy="68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DB15472-75CD-042F-07F1-964401A443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3375" y="2006542"/>
                  <a:ext cx="8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DF4660B-D3D0-B145-3CCA-AE7DA8813BC6}"/>
                    </a:ext>
                  </a:extLst>
                </p14:cNvPr>
                <p14:cNvContentPartPr/>
                <p14:nvPr/>
              </p14:nvContentPartPr>
              <p14:xfrm>
                <a:off x="6470575" y="2122102"/>
                <a:ext cx="72720" cy="41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DF4660B-D3D0-B145-3CCA-AE7DA8813B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1935" y="2113462"/>
                  <a:ext cx="90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07B44C-5945-47A5-61C1-BF7BF02B7E21}"/>
                    </a:ext>
                  </a:extLst>
                </p14:cNvPr>
                <p14:cNvContentPartPr/>
                <p14:nvPr/>
              </p14:nvContentPartPr>
              <p14:xfrm>
                <a:off x="6707095" y="2046862"/>
                <a:ext cx="131400" cy="9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07B44C-5945-47A5-61C1-BF7BF02B7E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98095" y="2038222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DBAF55D-6BC4-6ABA-E49A-B2F6D344F4BE}"/>
                    </a:ext>
                  </a:extLst>
                </p14:cNvPr>
                <p14:cNvContentPartPr/>
                <p14:nvPr/>
              </p14:nvContentPartPr>
              <p14:xfrm>
                <a:off x="6721495" y="2085022"/>
                <a:ext cx="92880" cy="11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DBAF55D-6BC4-6ABA-E49A-B2F6D344F4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12495" y="2076382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2D5F66-3EF4-5554-2CF5-B76786AA5569}"/>
                    </a:ext>
                  </a:extLst>
                </p14:cNvPr>
                <p14:cNvContentPartPr/>
                <p14:nvPr/>
              </p14:nvContentPartPr>
              <p14:xfrm>
                <a:off x="6912655" y="1955422"/>
                <a:ext cx="74520" cy="156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2D5F66-3EF4-5554-2CF5-B76786AA55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03655" y="1946422"/>
                  <a:ext cx="9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D797030-4C03-6D24-D826-8E56CEB17C18}"/>
                    </a:ext>
                  </a:extLst>
                </p14:cNvPr>
                <p14:cNvContentPartPr/>
                <p14:nvPr/>
              </p14:nvContentPartPr>
              <p14:xfrm>
                <a:off x="7015975" y="2071702"/>
                <a:ext cx="2088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D797030-4C03-6D24-D826-8E56CEB17C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7335" y="2062702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575CB5-8B39-A3D4-0BAF-C34741579C9B}"/>
                    </a:ext>
                  </a:extLst>
                </p14:cNvPr>
                <p14:cNvContentPartPr/>
                <p14:nvPr/>
              </p14:nvContentPartPr>
              <p14:xfrm>
                <a:off x="7116775" y="1948942"/>
                <a:ext cx="110160" cy="131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575CB5-8B39-A3D4-0BAF-C34741579C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7775" y="1939942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A9A32E9-6DE4-2EE4-6247-34BBD9E6F202}"/>
                    </a:ext>
                  </a:extLst>
                </p14:cNvPr>
                <p14:cNvContentPartPr/>
                <p14:nvPr/>
              </p14:nvContentPartPr>
              <p14:xfrm>
                <a:off x="7258615" y="1942822"/>
                <a:ext cx="146880" cy="17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A9A32E9-6DE4-2EE4-6247-34BBD9E6F2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49615" y="1933822"/>
                  <a:ext cx="164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82736A-5A8E-A91B-70E1-359E1F55A663}"/>
                    </a:ext>
                  </a:extLst>
                </p14:cNvPr>
                <p14:cNvContentPartPr/>
                <p14:nvPr/>
              </p14:nvContentPartPr>
              <p14:xfrm>
                <a:off x="7832815" y="1410022"/>
                <a:ext cx="122760" cy="19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82736A-5A8E-A91B-70E1-359E1F55A6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24175" y="1401382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A3933C-1A3C-B494-78BD-5EEB205B3B83}"/>
                    </a:ext>
                  </a:extLst>
                </p14:cNvPr>
                <p14:cNvContentPartPr/>
                <p14:nvPr/>
              </p14:nvContentPartPr>
              <p14:xfrm>
                <a:off x="7828855" y="1445662"/>
                <a:ext cx="121680" cy="11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A3933C-1A3C-B494-78BD-5EEB205B3B8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19855" y="143702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49985C-4CFE-72FF-540D-B7056355B32B}"/>
                    </a:ext>
                  </a:extLst>
                </p14:cNvPr>
                <p14:cNvContentPartPr/>
                <p14:nvPr/>
              </p14:nvContentPartPr>
              <p14:xfrm>
                <a:off x="7993375" y="1367182"/>
                <a:ext cx="105840" cy="115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49985C-4CFE-72FF-540D-B7056355B3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4735" y="1358542"/>
                  <a:ext cx="123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F2425FE-15AF-B2B2-F5C2-A723C54B37CE}"/>
                    </a:ext>
                  </a:extLst>
                </p14:cNvPr>
                <p14:cNvContentPartPr/>
                <p14:nvPr/>
              </p14:nvContentPartPr>
              <p14:xfrm>
                <a:off x="8261215" y="1377622"/>
                <a:ext cx="316800" cy="226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F2425FE-15AF-B2B2-F5C2-A723C54B37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52215" y="1368982"/>
                  <a:ext cx="33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3A1B41-0311-0225-E735-8836B668F376}"/>
                    </a:ext>
                  </a:extLst>
                </p14:cNvPr>
                <p14:cNvContentPartPr/>
                <p14:nvPr/>
              </p14:nvContentPartPr>
              <p14:xfrm>
                <a:off x="9054295" y="1327222"/>
                <a:ext cx="157320" cy="140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3A1B41-0311-0225-E735-8836B668F3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45295" y="1318222"/>
                  <a:ext cx="174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6A1D542-1473-D97F-64ED-9D0630BD3152}"/>
                    </a:ext>
                  </a:extLst>
                </p14:cNvPr>
                <p14:cNvContentPartPr/>
                <p14:nvPr/>
              </p14:nvContentPartPr>
              <p14:xfrm>
                <a:off x="9003895" y="1170262"/>
                <a:ext cx="205560" cy="135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6A1D542-1473-D97F-64ED-9D0630BD31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94895" y="1161622"/>
                  <a:ext cx="22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9F83D9-2880-D6F1-19A0-5EBEFBBC7D02}"/>
                    </a:ext>
                  </a:extLst>
                </p14:cNvPr>
                <p14:cNvContentPartPr/>
                <p14:nvPr/>
              </p14:nvContentPartPr>
              <p14:xfrm>
                <a:off x="9415015" y="1127782"/>
                <a:ext cx="93600" cy="208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9F83D9-2880-D6F1-19A0-5EBEFBBC7D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06015" y="1119142"/>
                  <a:ext cx="111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8DF8257-842D-FF01-B9B6-82B28D72A26D}"/>
                    </a:ext>
                  </a:extLst>
                </p14:cNvPr>
                <p14:cNvContentPartPr/>
                <p14:nvPr/>
              </p14:nvContentPartPr>
              <p14:xfrm>
                <a:off x="9424735" y="1434502"/>
                <a:ext cx="19440" cy="5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8DF8257-842D-FF01-B9B6-82B28D72A2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15735" y="1425502"/>
                  <a:ext cx="37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1141A7-A7CB-DEE5-C607-F10ABE20A773}"/>
                    </a:ext>
                  </a:extLst>
                </p14:cNvPr>
                <p14:cNvContentPartPr/>
                <p14:nvPr/>
              </p14:nvContentPartPr>
              <p14:xfrm>
                <a:off x="9782215" y="716662"/>
                <a:ext cx="311040" cy="228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1141A7-A7CB-DEE5-C607-F10ABE20A7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73575" y="708022"/>
                  <a:ext cx="32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D832DBC-8C22-2B99-6A35-2BC3C8AB92FE}"/>
                    </a:ext>
                  </a:extLst>
                </p14:cNvPr>
                <p14:cNvContentPartPr/>
                <p14:nvPr/>
              </p14:nvContentPartPr>
              <p14:xfrm>
                <a:off x="10180735" y="729982"/>
                <a:ext cx="146880" cy="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D832DBC-8C22-2B99-6A35-2BC3C8AB92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71735" y="721342"/>
                  <a:ext cx="164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F5F4AB-9605-04A5-16B4-1C40E9A72B7A}"/>
                    </a:ext>
                  </a:extLst>
                </p14:cNvPr>
                <p14:cNvContentPartPr/>
                <p14:nvPr/>
              </p14:nvContentPartPr>
              <p14:xfrm>
                <a:off x="10174975" y="767422"/>
                <a:ext cx="151920" cy="19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F5F4AB-9605-04A5-16B4-1C40E9A72B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65975" y="758422"/>
                  <a:ext cx="16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24E44C-9CBC-8174-0FA3-3B32A47C731F}"/>
                    </a:ext>
                  </a:extLst>
                </p14:cNvPr>
                <p14:cNvContentPartPr/>
                <p14:nvPr/>
              </p14:nvContentPartPr>
              <p14:xfrm>
                <a:off x="10411135" y="537742"/>
                <a:ext cx="160920" cy="143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24E44C-9CBC-8174-0FA3-3B32A47C7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02495" y="529102"/>
                  <a:ext cx="17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6D2280-D107-F82A-EC03-9254F16CDB6F}"/>
                    </a:ext>
                  </a:extLst>
                </p14:cNvPr>
                <p14:cNvContentPartPr/>
                <p14:nvPr/>
              </p14:nvContentPartPr>
              <p14:xfrm>
                <a:off x="10408255" y="715222"/>
                <a:ext cx="196560" cy="17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6D2280-D107-F82A-EC03-9254F16CDB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99255" y="706222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BF8A42-07E2-EE13-FD4F-2E415C5B440D}"/>
                    </a:ext>
                  </a:extLst>
                </p14:cNvPr>
                <p14:cNvContentPartPr/>
                <p14:nvPr/>
              </p14:nvContentPartPr>
              <p14:xfrm>
                <a:off x="10455415" y="777502"/>
                <a:ext cx="118440" cy="92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BF8A42-07E2-EE13-FD4F-2E415C5B44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46775" y="768862"/>
                  <a:ext cx="136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C8FDE3-5DF4-09AD-7505-134863571EB0}"/>
                    </a:ext>
                  </a:extLst>
                </p14:cNvPr>
                <p14:cNvContentPartPr/>
                <p14:nvPr/>
              </p14:nvContentPartPr>
              <p14:xfrm>
                <a:off x="10801735" y="562942"/>
                <a:ext cx="169200" cy="4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C8FDE3-5DF4-09AD-7505-134863571E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93095" y="554302"/>
                  <a:ext cx="186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331B779-3864-DCBE-CBED-F47B648A787E}"/>
                    </a:ext>
                  </a:extLst>
                </p14:cNvPr>
                <p14:cNvContentPartPr/>
                <p14:nvPr/>
              </p14:nvContentPartPr>
              <p14:xfrm>
                <a:off x="10785175" y="614422"/>
                <a:ext cx="458640" cy="149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331B779-3864-DCBE-CBED-F47B648A78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6535" y="605782"/>
                  <a:ext cx="476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C15F1B1-3746-3694-D3B3-4BCC7FE1383D}"/>
                    </a:ext>
                  </a:extLst>
                </p14:cNvPr>
                <p14:cNvContentPartPr/>
                <p14:nvPr/>
              </p14:nvContentPartPr>
              <p14:xfrm>
                <a:off x="11089375" y="622702"/>
                <a:ext cx="226800" cy="147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C15F1B1-3746-3694-D3B3-4BCC7FE138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80375" y="614062"/>
                  <a:ext cx="24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301F26-C5BB-B5A9-351B-90C46E2B10C7}"/>
                    </a:ext>
                  </a:extLst>
                </p14:cNvPr>
                <p14:cNvContentPartPr/>
                <p14:nvPr/>
              </p14:nvContentPartPr>
              <p14:xfrm>
                <a:off x="10169215" y="1170262"/>
                <a:ext cx="122040" cy="4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301F26-C5BB-B5A9-351B-90C46E2B10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0575" y="1161262"/>
                  <a:ext cx="139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6DA9083-78B9-A6B9-489E-87C47FF7FC8F}"/>
                    </a:ext>
                  </a:extLst>
                </p14:cNvPr>
                <p14:cNvContentPartPr/>
                <p14:nvPr/>
              </p14:nvContentPartPr>
              <p14:xfrm>
                <a:off x="10160575" y="1192582"/>
                <a:ext cx="138600" cy="10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6DA9083-78B9-A6B9-489E-87C47FF7FC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51575" y="1183582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01AB9F-1E83-4DC9-4FDC-35EBD92B4138}"/>
                    </a:ext>
                  </a:extLst>
                </p14:cNvPr>
                <p14:cNvContentPartPr/>
                <p14:nvPr/>
              </p14:nvContentPartPr>
              <p14:xfrm>
                <a:off x="10446415" y="983422"/>
                <a:ext cx="164520" cy="135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01AB9F-1E83-4DC9-4FDC-35EBD92B41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37775" y="974782"/>
                  <a:ext cx="18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F401A0-18E8-3704-171D-AA19C13C54A4}"/>
                    </a:ext>
                  </a:extLst>
                </p14:cNvPr>
                <p14:cNvContentPartPr/>
                <p14:nvPr/>
              </p14:nvContentPartPr>
              <p14:xfrm>
                <a:off x="10385575" y="1161622"/>
                <a:ext cx="340920" cy="23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F401A0-18E8-3704-171D-AA19C13C54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76575" y="1152622"/>
                  <a:ext cx="358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8C51A4-0F2B-A269-2E71-FDED6781F1F4}"/>
                    </a:ext>
                  </a:extLst>
                </p14:cNvPr>
                <p14:cNvContentPartPr/>
                <p14:nvPr/>
              </p14:nvContentPartPr>
              <p14:xfrm>
                <a:off x="10331215" y="1304542"/>
                <a:ext cx="77400" cy="100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8C51A4-0F2B-A269-2E71-FDED6781F1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22575" y="1295902"/>
                  <a:ext cx="9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DBD381-6F90-3E38-98EB-648B9645B310}"/>
                    </a:ext>
                  </a:extLst>
                </p14:cNvPr>
                <p14:cNvContentPartPr/>
                <p14:nvPr/>
              </p14:nvContentPartPr>
              <p14:xfrm>
                <a:off x="10496815" y="1260262"/>
                <a:ext cx="55440" cy="130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DBD381-6F90-3E38-98EB-648B9645B3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88175" y="1251622"/>
                  <a:ext cx="73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F3ADB1-45BA-EE1E-E6CC-5C7E86DBB725}"/>
                    </a:ext>
                  </a:extLst>
                </p14:cNvPr>
                <p14:cNvContentPartPr/>
                <p14:nvPr/>
              </p14:nvContentPartPr>
              <p14:xfrm>
                <a:off x="10609495" y="1273942"/>
                <a:ext cx="74160" cy="103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F3ADB1-45BA-EE1E-E6CC-5C7E86DBB7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00495" y="1265302"/>
                  <a:ext cx="91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AC4CC18-AC26-2457-DDAB-70C5A4BB9DFC}"/>
                    </a:ext>
                  </a:extLst>
                </p14:cNvPr>
                <p14:cNvContentPartPr/>
                <p14:nvPr/>
              </p14:nvContentPartPr>
              <p14:xfrm>
                <a:off x="10851415" y="1194382"/>
                <a:ext cx="10800" cy="4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AC4CC18-AC26-2457-DDAB-70C5A4BB9D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42775" y="1185742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7A723A-20E3-CF03-74F5-D0C51E01D9F1}"/>
                    </a:ext>
                  </a:extLst>
                </p14:cNvPr>
                <p14:cNvContentPartPr/>
                <p14:nvPr/>
              </p14:nvContentPartPr>
              <p14:xfrm>
                <a:off x="11055535" y="1042462"/>
                <a:ext cx="131760" cy="156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7A723A-20E3-CF03-74F5-D0C51E01D9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46895" y="1033822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ABFD5CE-73CE-0CDD-340A-E27D20C39464}"/>
                    </a:ext>
                  </a:extLst>
                </p14:cNvPr>
                <p14:cNvContentPartPr/>
                <p14:nvPr/>
              </p14:nvContentPartPr>
              <p14:xfrm>
                <a:off x="11254975" y="1072342"/>
                <a:ext cx="14760" cy="110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ABFD5CE-73CE-0CDD-340A-E27D20C394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45975" y="1063342"/>
                  <a:ext cx="3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738A9F1-BCD9-AA78-510B-73E892299F97}"/>
                    </a:ext>
                  </a:extLst>
                </p14:cNvPr>
                <p14:cNvContentPartPr/>
                <p14:nvPr/>
              </p14:nvContentPartPr>
              <p14:xfrm>
                <a:off x="11355055" y="1041742"/>
                <a:ext cx="116640" cy="140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738A9F1-BCD9-AA78-510B-73E892299F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46055" y="1032742"/>
                  <a:ext cx="134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C03200-B8EF-F0A3-DA0D-A7CC1928F1CF}"/>
                    </a:ext>
                  </a:extLst>
                </p14:cNvPr>
                <p14:cNvContentPartPr/>
                <p14:nvPr/>
              </p14:nvContentPartPr>
              <p14:xfrm>
                <a:off x="11542975" y="1014022"/>
                <a:ext cx="85680" cy="15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C03200-B8EF-F0A3-DA0D-A7CC1928F1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3975" y="1005022"/>
                  <a:ext cx="10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E3A56EB-9FF1-F5AC-F52F-57B5F1B6C07E}"/>
                    </a:ext>
                  </a:extLst>
                </p14:cNvPr>
                <p14:cNvContentPartPr/>
                <p14:nvPr/>
              </p14:nvContentPartPr>
              <p14:xfrm>
                <a:off x="11705695" y="1056862"/>
                <a:ext cx="62640" cy="109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E3A56EB-9FF1-F5AC-F52F-57B5F1B6C0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96695" y="104786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E17950E-EE53-4544-1E1D-FD6D2F22D4C7}"/>
                    </a:ext>
                  </a:extLst>
                </p14:cNvPr>
                <p14:cNvContentPartPr/>
                <p14:nvPr/>
              </p14:nvContentPartPr>
              <p14:xfrm>
                <a:off x="11430295" y="628102"/>
                <a:ext cx="120240" cy="29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E17950E-EE53-4544-1E1D-FD6D2F22D4C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21655" y="619102"/>
                  <a:ext cx="13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28BA7FC-A2FA-0602-0831-EC6B1F7B0CB9}"/>
                    </a:ext>
                  </a:extLst>
                </p14:cNvPr>
                <p14:cNvContentPartPr/>
                <p14:nvPr/>
              </p14:nvContentPartPr>
              <p14:xfrm>
                <a:off x="11442175" y="691462"/>
                <a:ext cx="100080" cy="1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28BA7FC-A2FA-0602-0831-EC6B1F7B0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33535" y="682462"/>
                  <a:ext cx="11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88A60E6-8ACB-FA70-EF29-9B483B2791BA}"/>
                    </a:ext>
                  </a:extLst>
                </p14:cNvPr>
                <p14:cNvContentPartPr/>
                <p14:nvPr/>
              </p14:nvContentPartPr>
              <p14:xfrm>
                <a:off x="11624335" y="557182"/>
                <a:ext cx="2880" cy="164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88A60E6-8ACB-FA70-EF29-9B483B2791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15695" y="548542"/>
                  <a:ext cx="20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7546B8E-096D-B4DE-91A8-3F58C568C218}"/>
                    </a:ext>
                  </a:extLst>
                </p14:cNvPr>
                <p14:cNvContentPartPr/>
                <p14:nvPr/>
              </p14:nvContentPartPr>
              <p14:xfrm>
                <a:off x="11712535" y="533782"/>
                <a:ext cx="134640" cy="190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7546B8E-096D-B4DE-91A8-3F58C568C2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03895" y="524782"/>
                  <a:ext cx="152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CADB5C-711C-F9B1-6759-3360CC3EA189}"/>
                    </a:ext>
                  </a:extLst>
                </p14:cNvPr>
                <p14:cNvContentPartPr/>
                <p14:nvPr/>
              </p14:nvContentPartPr>
              <p14:xfrm>
                <a:off x="11881735" y="539902"/>
                <a:ext cx="239040" cy="186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CADB5C-711C-F9B1-6759-3360CC3EA1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72735" y="530902"/>
                  <a:ext cx="25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223B5AE-ECB6-F1C4-F5DB-868F6E0A8F29}"/>
                    </a:ext>
                  </a:extLst>
                </p14:cNvPr>
                <p14:cNvContentPartPr/>
                <p14:nvPr/>
              </p14:nvContentPartPr>
              <p14:xfrm>
                <a:off x="6936055" y="2492182"/>
                <a:ext cx="149400" cy="96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223B5AE-ECB6-F1C4-F5DB-868F6E0A8F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27415" y="2483542"/>
                  <a:ext cx="16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59D009A-F9B2-6841-816A-4E8BF3F92435}"/>
                    </a:ext>
                  </a:extLst>
                </p14:cNvPr>
                <p14:cNvContentPartPr/>
                <p14:nvPr/>
              </p14:nvContentPartPr>
              <p14:xfrm>
                <a:off x="6908695" y="2616382"/>
                <a:ext cx="264600" cy="26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59D009A-F9B2-6841-816A-4E8BF3F924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00055" y="2607742"/>
                  <a:ext cx="28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0EBA990-DDCC-D36A-8FE1-803D121EB475}"/>
                    </a:ext>
                  </a:extLst>
                </p14:cNvPr>
                <p14:cNvContentPartPr/>
                <p14:nvPr/>
              </p14:nvContentPartPr>
              <p14:xfrm>
                <a:off x="6868015" y="2795662"/>
                <a:ext cx="106200" cy="78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0EBA990-DDCC-D36A-8FE1-803D121EB47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59375" y="2786662"/>
                  <a:ext cx="123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8ADA93C-75E6-2496-8048-90A4EF7BE6BB}"/>
                    </a:ext>
                  </a:extLst>
                </p14:cNvPr>
                <p14:cNvContentPartPr/>
                <p14:nvPr/>
              </p14:nvContentPartPr>
              <p14:xfrm>
                <a:off x="7026055" y="2803942"/>
                <a:ext cx="94320" cy="16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8ADA93C-75E6-2496-8048-90A4EF7BE6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17055" y="2794942"/>
                  <a:ext cx="11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5357EE-D34C-1F93-5F9E-11519B8CC524}"/>
                    </a:ext>
                  </a:extLst>
                </p14:cNvPr>
                <p14:cNvContentPartPr/>
                <p14:nvPr/>
              </p14:nvContentPartPr>
              <p14:xfrm>
                <a:off x="7181935" y="2768662"/>
                <a:ext cx="98640" cy="70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5357EE-D34C-1F93-5F9E-11519B8CC5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73295" y="2760022"/>
                  <a:ext cx="11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953CD43-148B-7BBC-2A43-CD09386BD0A1}"/>
                    </a:ext>
                  </a:extLst>
                </p14:cNvPr>
                <p14:cNvContentPartPr/>
                <p14:nvPr/>
              </p14:nvContentPartPr>
              <p14:xfrm>
                <a:off x="6967015" y="3013462"/>
                <a:ext cx="164160" cy="92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953CD43-148B-7BBC-2A43-CD09386BD0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58375" y="3004822"/>
                  <a:ext cx="181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5A12C34-6290-A776-DA81-B289098A5875}"/>
                    </a:ext>
                  </a:extLst>
                </p14:cNvPr>
                <p14:cNvContentPartPr/>
                <p14:nvPr/>
              </p14:nvContentPartPr>
              <p14:xfrm>
                <a:off x="6950095" y="3131542"/>
                <a:ext cx="295920" cy="40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5A12C34-6290-A776-DA81-B289098A58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41095" y="3122542"/>
                  <a:ext cx="31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3AD60B4-A373-2B64-0DFE-32EB007D7F2C}"/>
                    </a:ext>
                  </a:extLst>
                </p14:cNvPr>
                <p14:cNvContentPartPr/>
                <p14:nvPr/>
              </p14:nvContentPartPr>
              <p14:xfrm>
                <a:off x="6910495" y="3243502"/>
                <a:ext cx="111240" cy="87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3AD60B4-A373-2B64-0DFE-32EB007D7F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01495" y="3234502"/>
                  <a:ext cx="128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87402A-1EEC-2398-96CC-C4A869149127}"/>
                    </a:ext>
                  </a:extLst>
                </p14:cNvPr>
                <p14:cNvContentPartPr/>
                <p14:nvPr/>
              </p14:nvContentPartPr>
              <p14:xfrm>
                <a:off x="7103815" y="3271222"/>
                <a:ext cx="73080" cy="6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87402A-1EEC-2398-96CC-C4A8691491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95175" y="3262582"/>
                  <a:ext cx="9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D429305-517D-DED7-4FFC-9634C4C95B26}"/>
                    </a:ext>
                  </a:extLst>
                </p14:cNvPr>
                <p14:cNvContentPartPr/>
                <p14:nvPr/>
              </p14:nvContentPartPr>
              <p14:xfrm>
                <a:off x="7230175" y="3244222"/>
                <a:ext cx="125640" cy="66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D429305-517D-DED7-4FFC-9634C4C95B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21175" y="3235582"/>
                  <a:ext cx="14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2DBD119-94DF-B8C1-22F6-0F48C11381CE}"/>
                    </a:ext>
                  </a:extLst>
                </p14:cNvPr>
                <p14:cNvContentPartPr/>
                <p14:nvPr/>
              </p14:nvContentPartPr>
              <p14:xfrm>
                <a:off x="7591975" y="3003022"/>
                <a:ext cx="181440" cy="19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2DBD119-94DF-B8C1-22F6-0F48C11381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82975" y="2994022"/>
                  <a:ext cx="19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011097-6C48-7F02-07F0-2CCDF3008D1F}"/>
                    </a:ext>
                  </a:extLst>
                </p14:cNvPr>
                <p14:cNvContentPartPr/>
                <p14:nvPr/>
              </p14:nvContentPartPr>
              <p14:xfrm>
                <a:off x="7608535" y="3037942"/>
                <a:ext cx="183960" cy="156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011097-6C48-7F02-07F0-2CCDF3008D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99895" y="3029302"/>
                  <a:ext cx="201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1047582-D978-6FF1-1188-C50E111F2698}"/>
                    </a:ext>
                  </a:extLst>
                </p14:cNvPr>
                <p14:cNvContentPartPr/>
                <p14:nvPr/>
              </p14:nvContentPartPr>
              <p14:xfrm>
                <a:off x="7478935" y="2921302"/>
                <a:ext cx="111960" cy="360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1047582-D978-6FF1-1188-C50E111F26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70295" y="2912302"/>
                  <a:ext cx="129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C381A9-FE36-B806-195E-9A55C3567755}"/>
                    </a:ext>
                  </a:extLst>
                </p14:cNvPr>
                <p14:cNvContentPartPr/>
                <p14:nvPr/>
              </p14:nvContentPartPr>
              <p14:xfrm>
                <a:off x="7936135" y="3032182"/>
                <a:ext cx="111960" cy="157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C381A9-FE36-B806-195E-9A55C356775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27135" y="3023542"/>
                  <a:ext cx="129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C531AB7-4D0A-3AA2-C254-8DA973E99876}"/>
                    </a:ext>
                  </a:extLst>
                </p14:cNvPr>
                <p14:cNvContentPartPr/>
                <p14:nvPr/>
              </p14:nvContentPartPr>
              <p14:xfrm>
                <a:off x="7944415" y="3055222"/>
                <a:ext cx="192960" cy="151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C531AB7-4D0A-3AA2-C254-8DA973E998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35415" y="3046222"/>
                  <a:ext cx="210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78028AE-6E09-1B8D-184B-696A03217DA5}"/>
                    </a:ext>
                  </a:extLst>
                </p14:cNvPr>
                <p14:cNvContentPartPr/>
                <p14:nvPr/>
              </p14:nvContentPartPr>
              <p14:xfrm>
                <a:off x="8147815" y="3036862"/>
                <a:ext cx="4320" cy="3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78028AE-6E09-1B8D-184B-696A03217DA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38815" y="3028222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D77F7BE-58D7-FB42-CA0C-F9D1E628811A}"/>
                    </a:ext>
                  </a:extLst>
                </p14:cNvPr>
                <p14:cNvContentPartPr/>
                <p14:nvPr/>
              </p14:nvContentPartPr>
              <p14:xfrm>
                <a:off x="8149255" y="2871262"/>
                <a:ext cx="95760" cy="129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D77F7BE-58D7-FB42-CA0C-F9D1E62881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40255" y="2862622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544277-2D4C-69B3-B82C-431A7BC91404}"/>
                    </a:ext>
                  </a:extLst>
                </p14:cNvPr>
                <p14:cNvContentPartPr/>
                <p14:nvPr/>
              </p14:nvContentPartPr>
              <p14:xfrm>
                <a:off x="8395495" y="3074662"/>
                <a:ext cx="132840" cy="14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544277-2D4C-69B3-B82C-431A7BC9140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86495" y="3066022"/>
                  <a:ext cx="15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F5C871D-44A3-11A8-1F5C-8C8FA701BA60}"/>
                    </a:ext>
                  </a:extLst>
                </p14:cNvPr>
                <p14:cNvContentPartPr/>
                <p14:nvPr/>
              </p14:nvContentPartPr>
              <p14:xfrm>
                <a:off x="7463095" y="2524582"/>
                <a:ext cx="261360" cy="30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F5C871D-44A3-11A8-1F5C-8C8FA701BA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54095" y="2515942"/>
                  <a:ext cx="279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5BE89C0-A667-14F7-C430-DC466DE13CED}"/>
                    </a:ext>
                  </a:extLst>
                </p14:cNvPr>
                <p14:cNvContentPartPr/>
                <p14:nvPr/>
              </p14:nvContentPartPr>
              <p14:xfrm>
                <a:off x="7467775" y="2559862"/>
                <a:ext cx="224640" cy="153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5BE89C0-A667-14F7-C430-DC466DE13C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59135" y="2550862"/>
                  <a:ext cx="242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55DF40-B38E-9D46-7E06-60311FE9497B}"/>
                    </a:ext>
                  </a:extLst>
                </p14:cNvPr>
                <p14:cNvContentPartPr/>
                <p14:nvPr/>
              </p14:nvContentPartPr>
              <p14:xfrm>
                <a:off x="7942975" y="2568502"/>
                <a:ext cx="138240" cy="111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55DF40-B38E-9D46-7E06-60311FE9497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33975" y="2559862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8DEC3D7-55DB-B6A3-320E-F3A513A589A2}"/>
                    </a:ext>
                  </a:extLst>
                </p14:cNvPr>
                <p14:cNvContentPartPr/>
                <p14:nvPr/>
              </p14:nvContentPartPr>
              <p14:xfrm>
                <a:off x="7967095" y="2580022"/>
                <a:ext cx="209880" cy="118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8DEC3D7-55DB-B6A3-320E-F3A513A589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58095" y="2571022"/>
                  <a:ext cx="227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DEB37C-29DF-D773-BF58-AD94E51A24A7}"/>
                    </a:ext>
                  </a:extLst>
                </p14:cNvPr>
                <p14:cNvContentPartPr/>
                <p14:nvPr/>
              </p14:nvContentPartPr>
              <p14:xfrm>
                <a:off x="8193175" y="2582542"/>
                <a:ext cx="2520" cy="1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DEB37C-29DF-D773-BF58-AD94E51A24A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84175" y="257354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594CE8-3714-AD6A-B9BD-035BE4B1CA6B}"/>
                    </a:ext>
                  </a:extLst>
                </p14:cNvPr>
                <p14:cNvContentPartPr/>
                <p14:nvPr/>
              </p14:nvContentPartPr>
              <p14:xfrm>
                <a:off x="8158615" y="2406502"/>
                <a:ext cx="111240" cy="105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594CE8-3714-AD6A-B9BD-035BE4B1CA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49615" y="2397862"/>
                  <a:ext cx="128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AEE01E2-EB3D-7AA7-9C5E-E3F67A0BF599}"/>
                    </a:ext>
                  </a:extLst>
                </p14:cNvPr>
                <p14:cNvContentPartPr/>
                <p14:nvPr/>
              </p14:nvContentPartPr>
              <p14:xfrm>
                <a:off x="8409895" y="2598382"/>
                <a:ext cx="127440" cy="14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AEE01E2-EB3D-7AA7-9C5E-E3F67A0BF5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00895" y="2589742"/>
                  <a:ext cx="14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1A26772-95DC-9F11-913C-2E5E45FE7270}"/>
                    </a:ext>
                  </a:extLst>
                </p14:cNvPr>
                <p14:cNvContentPartPr/>
                <p14:nvPr/>
              </p14:nvContentPartPr>
              <p14:xfrm>
                <a:off x="8692135" y="2515222"/>
                <a:ext cx="103680" cy="129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1A26772-95DC-9F11-913C-2E5E45FE72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83135" y="2506582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B2278E8-5458-45AF-1F54-FA3CC386B99D}"/>
                    </a:ext>
                  </a:extLst>
                </p14:cNvPr>
                <p14:cNvContentPartPr/>
                <p14:nvPr/>
              </p14:nvContentPartPr>
              <p14:xfrm>
                <a:off x="8910295" y="2553022"/>
                <a:ext cx="123840" cy="113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B2278E8-5458-45AF-1F54-FA3CC386B9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01295" y="2544382"/>
                  <a:ext cx="14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C188F8C-8D34-EB86-8AE9-0469CA35BCAC}"/>
                    </a:ext>
                  </a:extLst>
                </p14:cNvPr>
                <p14:cNvContentPartPr/>
                <p14:nvPr/>
              </p14:nvContentPartPr>
              <p14:xfrm>
                <a:off x="8947015" y="2565262"/>
                <a:ext cx="183960" cy="125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C188F8C-8D34-EB86-8AE9-0469CA35BCA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38015" y="2556622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9F8CCA6-4C40-332A-391D-2A67B4DD446B}"/>
                    </a:ext>
                  </a:extLst>
                </p14:cNvPr>
                <p14:cNvContentPartPr/>
                <p14:nvPr/>
              </p14:nvContentPartPr>
              <p14:xfrm>
                <a:off x="9136735" y="2556262"/>
                <a:ext cx="6480" cy="6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9F8CCA6-4C40-332A-391D-2A67B4DD44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8095" y="25472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3689C5-9920-2226-ED47-3BB2AB527C28}"/>
                    </a:ext>
                  </a:extLst>
                </p14:cNvPr>
                <p14:cNvContentPartPr/>
                <p14:nvPr/>
              </p14:nvContentPartPr>
              <p14:xfrm>
                <a:off x="9238975" y="2556622"/>
                <a:ext cx="149040" cy="11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3689C5-9920-2226-ED47-3BB2AB527C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29975" y="2547982"/>
                  <a:ext cx="166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C82F44-CD21-331A-1BB2-E9C286ADC752}"/>
                    </a:ext>
                  </a:extLst>
                </p14:cNvPr>
                <p14:cNvContentPartPr/>
                <p14:nvPr/>
              </p14:nvContentPartPr>
              <p14:xfrm>
                <a:off x="9261655" y="2441422"/>
                <a:ext cx="174600" cy="169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C82F44-CD21-331A-1BB2-E9C286ADC7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53015" y="2432782"/>
                  <a:ext cx="192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06D08A-A0EB-2290-4DA1-FDD6E48620E7}"/>
                    </a:ext>
                  </a:extLst>
                </p14:cNvPr>
                <p14:cNvContentPartPr/>
                <p14:nvPr/>
              </p14:nvContentPartPr>
              <p14:xfrm>
                <a:off x="9636415" y="2544742"/>
                <a:ext cx="7560" cy="82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06D08A-A0EB-2290-4DA1-FDD6E48620E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27415" y="2536102"/>
                  <a:ext cx="2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DC07A2B-D8A9-0C1A-A943-89694DCB0496}"/>
                    </a:ext>
                  </a:extLst>
                </p14:cNvPr>
                <p14:cNvContentPartPr/>
                <p14:nvPr/>
              </p14:nvContentPartPr>
              <p14:xfrm>
                <a:off x="9585655" y="2578222"/>
                <a:ext cx="146880" cy="9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DC07A2B-D8A9-0C1A-A943-89694DCB04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77015" y="2569582"/>
                  <a:ext cx="164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58000F3-4879-38D1-CA89-62E05E51EE1C}"/>
                    </a:ext>
                  </a:extLst>
                </p14:cNvPr>
                <p14:cNvContentPartPr/>
                <p14:nvPr/>
              </p14:nvContentPartPr>
              <p14:xfrm>
                <a:off x="9856735" y="2495782"/>
                <a:ext cx="147960" cy="102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58000F3-4879-38D1-CA89-62E05E51EE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47735" y="2486782"/>
                  <a:ext cx="165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F66847F-F626-DE5C-6B38-14DD3CBE452E}"/>
                    </a:ext>
                  </a:extLst>
                </p14:cNvPr>
                <p14:cNvContentPartPr/>
                <p14:nvPr/>
              </p14:nvContentPartPr>
              <p14:xfrm>
                <a:off x="9854575" y="2397862"/>
                <a:ext cx="166680" cy="13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F66847F-F626-DE5C-6B38-14DD3CBE45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45575" y="2388862"/>
                  <a:ext cx="184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997138-CE7F-E69F-4DB4-101A35A57BC3}"/>
                    </a:ext>
                  </a:extLst>
                </p14:cNvPr>
                <p14:cNvContentPartPr/>
                <p14:nvPr/>
              </p14:nvContentPartPr>
              <p14:xfrm>
                <a:off x="10141855" y="2279422"/>
                <a:ext cx="135000" cy="81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997138-CE7F-E69F-4DB4-101A35A57B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33215" y="2270782"/>
                  <a:ext cx="15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12F69D8-D621-41AD-A7A1-23B347232887}"/>
                    </a:ext>
                  </a:extLst>
                </p14:cNvPr>
                <p14:cNvContentPartPr/>
                <p14:nvPr/>
              </p14:nvContentPartPr>
              <p14:xfrm>
                <a:off x="7856935" y="2464822"/>
                <a:ext cx="87120" cy="275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12F69D8-D621-41AD-A7A1-23B3472328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48295" y="2456182"/>
                  <a:ext cx="104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31B21F4-CCA4-9311-5B3E-6FC38ECC7E58}"/>
                    </a:ext>
                  </a:extLst>
                </p14:cNvPr>
                <p14:cNvContentPartPr/>
                <p14:nvPr/>
              </p14:nvContentPartPr>
              <p14:xfrm>
                <a:off x="10264255" y="2299222"/>
                <a:ext cx="187560" cy="391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31B21F4-CCA4-9311-5B3E-6FC38ECC7E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55255" y="2290222"/>
                  <a:ext cx="205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55D7C9C-48B3-546E-CABB-6590FA1B05A8}"/>
                    </a:ext>
                  </a:extLst>
                </p14:cNvPr>
                <p14:cNvContentPartPr/>
                <p14:nvPr/>
              </p14:nvContentPartPr>
              <p14:xfrm>
                <a:off x="9169135" y="2331262"/>
                <a:ext cx="372240" cy="430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55D7C9C-48B3-546E-CABB-6590FA1B05A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60495" y="2322262"/>
                  <a:ext cx="389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4B16BAB-B8F9-E903-5FDA-EBB850997D10}"/>
                    </a:ext>
                  </a:extLst>
                </p14:cNvPr>
                <p14:cNvContentPartPr/>
                <p14:nvPr/>
              </p14:nvContentPartPr>
              <p14:xfrm>
                <a:off x="8634535" y="2387422"/>
                <a:ext cx="223200" cy="361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4B16BAB-B8F9-E903-5FDA-EBB850997D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25895" y="2378782"/>
                  <a:ext cx="240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071DAD-3BE5-CE19-F904-92FE99D76A61}"/>
                    </a:ext>
                  </a:extLst>
                </p14:cNvPr>
                <p14:cNvContentPartPr/>
                <p14:nvPr/>
              </p14:nvContentPartPr>
              <p14:xfrm>
                <a:off x="9835495" y="2998702"/>
                <a:ext cx="31680" cy="96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071DAD-3BE5-CE19-F904-92FE99D76A6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26495" y="2990062"/>
                  <a:ext cx="49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C8DF04C-E6AB-9635-7012-8ED92A32213C}"/>
                    </a:ext>
                  </a:extLst>
                </p14:cNvPr>
                <p14:cNvContentPartPr/>
                <p14:nvPr/>
              </p14:nvContentPartPr>
              <p14:xfrm>
                <a:off x="9784735" y="3027142"/>
                <a:ext cx="122760" cy="11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C8DF04C-E6AB-9635-7012-8ED92A32213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76095" y="3018502"/>
                  <a:ext cx="140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DF4F438-552F-25CB-CC64-7F8B2882F1EF}"/>
                    </a:ext>
                  </a:extLst>
                </p14:cNvPr>
                <p14:cNvContentPartPr/>
                <p14:nvPr/>
              </p14:nvContentPartPr>
              <p14:xfrm>
                <a:off x="10000735" y="2933182"/>
                <a:ext cx="157320" cy="13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DF4F438-552F-25CB-CC64-7F8B2882F1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91735" y="2924542"/>
                  <a:ext cx="17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F6AE2B1-C182-B707-CD0D-E1C76651025A}"/>
                    </a:ext>
                  </a:extLst>
                </p14:cNvPr>
                <p14:cNvContentPartPr/>
                <p14:nvPr/>
              </p14:nvContentPartPr>
              <p14:xfrm>
                <a:off x="10014055" y="2955862"/>
                <a:ext cx="164520" cy="131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F6AE2B1-C182-B707-CD0D-E1C7665102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05055" y="2947222"/>
                  <a:ext cx="182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2DFDA0F-905C-7071-B75B-0FE7FD711CA0}"/>
                    </a:ext>
                  </a:extLst>
                </p14:cNvPr>
                <p14:cNvContentPartPr/>
                <p14:nvPr/>
              </p14:nvContentPartPr>
              <p14:xfrm>
                <a:off x="10307455" y="2959462"/>
                <a:ext cx="111240" cy="105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2DFDA0F-905C-7071-B75B-0FE7FD711C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98455" y="2950822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EA95936-2D66-08ED-CA7B-3786668294FA}"/>
                    </a:ext>
                  </a:extLst>
                </p14:cNvPr>
                <p14:cNvContentPartPr/>
                <p14:nvPr/>
              </p14:nvContentPartPr>
              <p14:xfrm>
                <a:off x="10316455" y="2986102"/>
                <a:ext cx="96840" cy="45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EA95936-2D66-08ED-CA7B-3786668294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07455" y="2977102"/>
                  <a:ext cx="114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D756AAA-572D-F5C1-1AA2-7E540ACECB34}"/>
                    </a:ext>
                  </a:extLst>
                </p14:cNvPr>
                <p14:cNvContentPartPr/>
                <p14:nvPr/>
              </p14:nvContentPartPr>
              <p14:xfrm>
                <a:off x="10284415" y="2881342"/>
                <a:ext cx="174600" cy="3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D756AAA-572D-F5C1-1AA2-7E540ACECB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5415" y="2872342"/>
                  <a:ext cx="19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0A7514F-C766-9A53-C48F-C6405C8F48B4}"/>
                    </a:ext>
                  </a:extLst>
                </p14:cNvPr>
                <p14:cNvContentPartPr/>
                <p14:nvPr/>
              </p14:nvContentPartPr>
              <p14:xfrm>
                <a:off x="10523095" y="2798182"/>
                <a:ext cx="94320" cy="113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0A7514F-C766-9A53-C48F-C6405C8F48B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14455" y="2789542"/>
                  <a:ext cx="11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B2D7816-6A7F-65E4-B0EC-7E5E827A0878}"/>
                    </a:ext>
                  </a:extLst>
                </p14:cNvPr>
                <p14:cNvContentPartPr/>
                <p14:nvPr/>
              </p14:nvContentPartPr>
              <p14:xfrm>
                <a:off x="10594375" y="2792422"/>
                <a:ext cx="187200" cy="367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B2D7816-6A7F-65E4-B0EC-7E5E827A08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85735" y="2783782"/>
                  <a:ext cx="204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577FEFA-17DA-C2D5-A720-76C5FE07F064}"/>
                    </a:ext>
                  </a:extLst>
                </p14:cNvPr>
                <p14:cNvContentPartPr/>
                <p14:nvPr/>
              </p14:nvContentPartPr>
              <p14:xfrm>
                <a:off x="8725255" y="2977822"/>
                <a:ext cx="93600" cy="135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577FEFA-17DA-C2D5-A720-76C5FE07F0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16615" y="2969182"/>
                  <a:ext cx="11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1AB6081-333E-E2C2-16CF-E2D88326A1BD}"/>
                    </a:ext>
                  </a:extLst>
                </p14:cNvPr>
                <p14:cNvContentPartPr/>
                <p14:nvPr/>
              </p14:nvContentPartPr>
              <p14:xfrm>
                <a:off x="8906695" y="3009142"/>
                <a:ext cx="113760" cy="100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1AB6081-333E-E2C2-16CF-E2D88326A1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97695" y="3000502"/>
                  <a:ext cx="131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282F4B1-3087-431F-68D9-EFE40A04E138}"/>
                    </a:ext>
                  </a:extLst>
                </p14:cNvPr>
                <p14:cNvContentPartPr/>
                <p14:nvPr/>
              </p14:nvContentPartPr>
              <p14:xfrm>
                <a:off x="8902015" y="2937502"/>
                <a:ext cx="143640" cy="136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282F4B1-3087-431F-68D9-EFE40A04E1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93375" y="2928502"/>
                  <a:ext cx="16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ED1CF7-B3DC-79C4-61AE-2EBFAF3160B8}"/>
                    </a:ext>
                  </a:extLst>
                </p14:cNvPr>
                <p14:cNvContentPartPr/>
                <p14:nvPr/>
              </p14:nvContentPartPr>
              <p14:xfrm>
                <a:off x="9159415" y="2902942"/>
                <a:ext cx="183600" cy="19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ED1CF7-B3DC-79C4-61AE-2EBFAF3160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50775" y="2893942"/>
                  <a:ext cx="20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7C74F82-78FA-BE3F-4621-B76D64045B60}"/>
                    </a:ext>
                  </a:extLst>
                </p14:cNvPr>
                <p14:cNvContentPartPr/>
                <p14:nvPr/>
              </p14:nvContentPartPr>
              <p14:xfrm>
                <a:off x="9176335" y="2967382"/>
                <a:ext cx="154800" cy="107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7C74F82-78FA-BE3F-4621-B76D64045B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167695" y="2958382"/>
                  <a:ext cx="172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79F894-D961-DEC4-AE3E-3E204D84ADCA}"/>
                    </a:ext>
                  </a:extLst>
                </p14:cNvPr>
                <p14:cNvContentPartPr/>
                <p14:nvPr/>
              </p14:nvContentPartPr>
              <p14:xfrm>
                <a:off x="9416815" y="2961262"/>
                <a:ext cx="121680" cy="105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79F894-D961-DEC4-AE3E-3E204D84ADC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08175" y="2952262"/>
                  <a:ext cx="139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3D7EB00-3A9A-12DF-ADA8-4B6A85861C24}"/>
                    </a:ext>
                  </a:extLst>
                </p14:cNvPr>
                <p14:cNvContentPartPr/>
                <p14:nvPr/>
              </p14:nvContentPartPr>
              <p14:xfrm>
                <a:off x="9431935" y="2993302"/>
                <a:ext cx="182880" cy="97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3D7EB00-3A9A-12DF-ADA8-4B6A85861C2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23295" y="2984302"/>
                  <a:ext cx="20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CB40E8F-2A5E-4AFF-BFC4-4888905B3AEA}"/>
                    </a:ext>
                  </a:extLst>
                </p14:cNvPr>
                <p14:cNvContentPartPr/>
                <p14:nvPr/>
              </p14:nvContentPartPr>
              <p14:xfrm>
                <a:off x="9624895" y="2935702"/>
                <a:ext cx="14400" cy="8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CB40E8F-2A5E-4AFF-BFC4-4888905B3A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16255" y="2927062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D165686-A684-282E-76BD-F51104BE45C8}"/>
                    </a:ext>
                  </a:extLst>
                </p14:cNvPr>
                <p14:cNvContentPartPr/>
                <p14:nvPr/>
              </p14:nvContentPartPr>
              <p14:xfrm>
                <a:off x="9179575" y="3130462"/>
                <a:ext cx="208080" cy="100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D165686-A684-282E-76BD-F51104BE45C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70935" y="3121462"/>
                  <a:ext cx="22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8BD390A-2F9F-06AA-330D-FCB6D1A3BEF3}"/>
                    </a:ext>
                  </a:extLst>
                </p14:cNvPr>
                <p14:cNvContentPartPr/>
                <p14:nvPr/>
              </p14:nvContentPartPr>
              <p14:xfrm>
                <a:off x="9366415" y="3167542"/>
                <a:ext cx="223200" cy="51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8BD390A-2F9F-06AA-330D-FCB6D1A3BE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57775" y="3158902"/>
                  <a:ext cx="240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AC24F78-F975-708D-6379-6D275FE841D1}"/>
                    </a:ext>
                  </a:extLst>
                </p14:cNvPr>
                <p14:cNvContentPartPr/>
                <p14:nvPr/>
              </p14:nvContentPartPr>
              <p14:xfrm>
                <a:off x="9101095" y="2802862"/>
                <a:ext cx="687960" cy="439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AC24F78-F975-708D-6379-6D275FE841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92455" y="2793862"/>
                  <a:ext cx="7056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F12377-7889-E2D9-DD97-BB63801FEFA6}"/>
                    </a:ext>
                  </a:extLst>
                </p14:cNvPr>
                <p14:cNvContentPartPr/>
                <p14:nvPr/>
              </p14:nvContentPartPr>
              <p14:xfrm>
                <a:off x="9534175" y="953182"/>
                <a:ext cx="661680" cy="1868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F12377-7889-E2D9-DD97-BB63801FEFA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25175" y="944182"/>
                  <a:ext cx="679320" cy="18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2ECCDE5-321B-6498-989C-9D82E6533B9E}"/>
                    </a:ext>
                  </a:extLst>
                </p14:cNvPr>
                <p14:cNvContentPartPr/>
                <p14:nvPr/>
              </p14:nvContentPartPr>
              <p14:xfrm>
                <a:off x="10152295" y="911062"/>
                <a:ext cx="115200" cy="148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2ECCDE5-321B-6498-989C-9D82E6533B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43295" y="902062"/>
                  <a:ext cx="132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F583679-9C04-D0A7-90C4-F53AFCCBE57E}"/>
                    </a:ext>
                  </a:extLst>
                </p14:cNvPr>
                <p14:cNvContentPartPr/>
                <p14:nvPr/>
              </p14:nvContentPartPr>
              <p14:xfrm>
                <a:off x="9193615" y="3348622"/>
                <a:ext cx="79200" cy="102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F583679-9C04-D0A7-90C4-F53AFCCBE5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4615" y="3339982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6CB39E4-7121-9647-2B13-7CF20F784BEA}"/>
                    </a:ext>
                  </a:extLst>
                </p14:cNvPr>
                <p14:cNvContentPartPr/>
                <p14:nvPr/>
              </p14:nvContentPartPr>
              <p14:xfrm>
                <a:off x="9373615" y="3348262"/>
                <a:ext cx="77400" cy="126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6CB39E4-7121-9647-2B13-7CF20F784BE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64975" y="3339622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61C955-FBA5-59C6-FEB9-9656E144036D}"/>
                    </a:ext>
                  </a:extLst>
                </p14:cNvPr>
                <p14:cNvContentPartPr/>
                <p14:nvPr/>
              </p14:nvContentPartPr>
              <p14:xfrm>
                <a:off x="9343735" y="3288142"/>
                <a:ext cx="143280" cy="126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61C955-FBA5-59C6-FEB9-9656E14403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34735" y="3279502"/>
                  <a:ext cx="160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0F0E35B-867E-D6A9-2EF0-A172F650F53D}"/>
                    </a:ext>
                  </a:extLst>
                </p14:cNvPr>
                <p14:cNvContentPartPr/>
                <p14:nvPr/>
              </p14:nvContentPartPr>
              <p14:xfrm>
                <a:off x="10024495" y="2945422"/>
                <a:ext cx="126360" cy="22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0F0E35B-867E-D6A9-2EF0-A172F650F53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15855" y="2936782"/>
                  <a:ext cx="144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450366-A0B0-EA93-B00F-F0894A794F45}"/>
                    </a:ext>
                  </a:extLst>
                </p14:cNvPr>
                <p14:cNvContentPartPr/>
                <p14:nvPr/>
              </p14:nvContentPartPr>
              <p14:xfrm>
                <a:off x="10006855" y="2956222"/>
                <a:ext cx="137520" cy="131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450366-A0B0-EA93-B00F-F0894A794F4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98215" y="2947582"/>
                  <a:ext cx="15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56E3085-2A08-B991-0C18-4CDBE4D9BD15}"/>
                    </a:ext>
                  </a:extLst>
                </p14:cNvPr>
                <p14:cNvContentPartPr/>
                <p14:nvPr/>
              </p14:nvContentPartPr>
              <p14:xfrm>
                <a:off x="9880855" y="2691622"/>
                <a:ext cx="784080" cy="521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56E3085-2A08-B991-0C18-4CDBE4D9BD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72215" y="2682982"/>
                  <a:ext cx="8017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042517-01EE-F6C5-8A7B-3AA6467DD9F9}"/>
                    </a:ext>
                  </a:extLst>
                </p14:cNvPr>
                <p14:cNvContentPartPr/>
                <p14:nvPr/>
              </p14:nvContentPartPr>
              <p14:xfrm>
                <a:off x="10434895" y="1672822"/>
                <a:ext cx="309240" cy="936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042517-01EE-F6C5-8A7B-3AA6467DD9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25895" y="1663822"/>
                  <a:ext cx="32688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4C68D48-C429-6600-2A58-723D3DE92B26}"/>
                    </a:ext>
                  </a:extLst>
                </p14:cNvPr>
                <p14:cNvContentPartPr/>
                <p14:nvPr/>
              </p14:nvContentPartPr>
              <p14:xfrm>
                <a:off x="10559815" y="1589662"/>
                <a:ext cx="133920" cy="96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4C68D48-C429-6600-2A58-723D3DE92B2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51175" y="1581022"/>
                  <a:ext cx="151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1D9D5BF-0435-81AF-4DAE-AEAAA453BAE8}"/>
                    </a:ext>
                  </a:extLst>
                </p14:cNvPr>
                <p14:cNvContentPartPr/>
                <p14:nvPr/>
              </p14:nvContentPartPr>
              <p14:xfrm>
                <a:off x="10821535" y="1504702"/>
                <a:ext cx="147960" cy="10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1D9D5BF-0435-81AF-4DAE-AEAAA453BAE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12535" y="1495702"/>
                  <a:ext cx="16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856DA2B-ABE3-166F-9CDF-345AFF176C03}"/>
                    </a:ext>
                  </a:extLst>
                </p14:cNvPr>
                <p14:cNvContentPartPr/>
                <p14:nvPr/>
              </p14:nvContentPartPr>
              <p14:xfrm>
                <a:off x="10828375" y="1528822"/>
                <a:ext cx="156600" cy="124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856DA2B-ABE3-166F-9CDF-345AFF176C0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19735" y="1520182"/>
                  <a:ext cx="17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2FEDF63-DAE8-B13F-38B3-04E922CA7534}"/>
                    </a:ext>
                  </a:extLst>
                </p14:cNvPr>
                <p14:cNvContentPartPr/>
                <p14:nvPr/>
              </p14:nvContentPartPr>
              <p14:xfrm>
                <a:off x="10807135" y="1714222"/>
                <a:ext cx="20880" cy="110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2FEDF63-DAE8-B13F-38B3-04E922CA753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8135" y="1705222"/>
                  <a:ext cx="3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88F87C3-88B2-D450-BB25-080785B46831}"/>
                    </a:ext>
                  </a:extLst>
                </p14:cNvPr>
                <p14:cNvContentPartPr/>
                <p14:nvPr/>
              </p14:nvContentPartPr>
              <p14:xfrm>
                <a:off x="10872655" y="1754902"/>
                <a:ext cx="67320" cy="57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88F87C3-88B2-D450-BB25-080785B468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63655" y="1745902"/>
                  <a:ext cx="8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E2594B8-0052-DBB6-7237-1F1B81C323B4}"/>
                    </a:ext>
                  </a:extLst>
                </p14:cNvPr>
                <p14:cNvContentPartPr/>
                <p14:nvPr/>
              </p14:nvContentPartPr>
              <p14:xfrm>
                <a:off x="10990375" y="1723942"/>
                <a:ext cx="74880" cy="89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E2594B8-0052-DBB6-7237-1F1B81C323B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81375" y="1715302"/>
                  <a:ext cx="92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782DEA9-BE1F-EB4C-616F-404C65B0D83A}"/>
                    </a:ext>
                  </a:extLst>
                </p14:cNvPr>
                <p14:cNvContentPartPr/>
                <p14:nvPr/>
              </p14:nvContentPartPr>
              <p14:xfrm>
                <a:off x="10758895" y="1385542"/>
                <a:ext cx="83520" cy="87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782DEA9-BE1F-EB4C-616F-404C65B0D8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50255" y="1376542"/>
                  <a:ext cx="10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118C758-BEA8-CF63-D5E4-4B5A47A2DC21}"/>
                    </a:ext>
                  </a:extLst>
                </p14:cNvPr>
                <p14:cNvContentPartPr/>
                <p14:nvPr/>
              </p14:nvContentPartPr>
              <p14:xfrm>
                <a:off x="10862215" y="1353502"/>
                <a:ext cx="92880" cy="99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118C758-BEA8-CF63-D5E4-4B5A47A2DC2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53575" y="1344502"/>
                  <a:ext cx="110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577D776-4534-96CE-1EB8-64BBA93E0393}"/>
                    </a:ext>
                  </a:extLst>
                </p14:cNvPr>
                <p14:cNvContentPartPr/>
                <p14:nvPr/>
              </p14:nvContentPartPr>
              <p14:xfrm>
                <a:off x="10999015" y="1378702"/>
                <a:ext cx="86400" cy="60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577D776-4534-96CE-1EB8-64BBA93E039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90375" y="1369702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7F96052-A281-8C0E-AFD2-87D1C90BFB8A}"/>
                    </a:ext>
                  </a:extLst>
                </p14:cNvPr>
                <p14:cNvContentPartPr/>
                <p14:nvPr/>
              </p14:nvContentPartPr>
              <p14:xfrm>
                <a:off x="11207455" y="1584982"/>
                <a:ext cx="107640" cy="900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7F96052-A281-8C0E-AFD2-87D1C90BFB8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98455" y="1576342"/>
                  <a:ext cx="12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1777C45-C056-CB31-81E2-4F3AB72E4C5D}"/>
                    </a:ext>
                  </a:extLst>
                </p14:cNvPr>
                <p14:cNvContentPartPr/>
                <p14:nvPr/>
              </p14:nvContentPartPr>
              <p14:xfrm>
                <a:off x="11177575" y="1489222"/>
                <a:ext cx="132840" cy="19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1777C45-C056-CB31-81E2-4F3AB72E4C5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168575" y="1480222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531786F-EA10-1042-3945-3664A30D96E0}"/>
                    </a:ext>
                  </a:extLst>
                </p14:cNvPr>
                <p14:cNvContentPartPr/>
                <p14:nvPr/>
              </p14:nvContentPartPr>
              <p14:xfrm>
                <a:off x="11405455" y="1427302"/>
                <a:ext cx="110160" cy="85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531786F-EA10-1042-3945-3664A30D96E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96815" y="1418662"/>
                  <a:ext cx="127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9AC26E7-934C-AAA7-0FC7-FDC4516F5C29}"/>
                    </a:ext>
                  </a:extLst>
                </p14:cNvPr>
                <p14:cNvContentPartPr/>
                <p14:nvPr/>
              </p14:nvContentPartPr>
              <p14:xfrm>
                <a:off x="10909735" y="2063422"/>
                <a:ext cx="122760" cy="10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9AC26E7-934C-AAA7-0FC7-FDC4516F5C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900735" y="2054422"/>
                  <a:ext cx="140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4615114-BB3B-6B0B-6C7D-9E0C53E38140}"/>
                    </a:ext>
                  </a:extLst>
                </p14:cNvPr>
                <p14:cNvContentPartPr/>
                <p14:nvPr/>
              </p14:nvContentPartPr>
              <p14:xfrm>
                <a:off x="10905775" y="2101942"/>
                <a:ext cx="125280" cy="1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4615114-BB3B-6B0B-6C7D-9E0C53E381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96775" y="2093302"/>
                  <a:ext cx="142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1EC0933-B557-4382-9F60-ECB27BDE53C6}"/>
                    </a:ext>
                  </a:extLst>
                </p14:cNvPr>
                <p14:cNvContentPartPr/>
                <p14:nvPr/>
              </p14:nvContentPartPr>
              <p14:xfrm>
                <a:off x="11192335" y="2039662"/>
                <a:ext cx="74160" cy="73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1EC0933-B557-4382-9F60-ECB27BDE53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83695" y="2030662"/>
                  <a:ext cx="9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8D26795-DAA0-56A8-D23B-803138F98F6A}"/>
                    </a:ext>
                  </a:extLst>
                </p14:cNvPr>
                <p14:cNvContentPartPr/>
                <p14:nvPr/>
              </p14:nvContentPartPr>
              <p14:xfrm>
                <a:off x="11195215" y="2040022"/>
                <a:ext cx="87120" cy="55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8D26795-DAA0-56A8-D23B-803138F98F6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6215" y="2031382"/>
                  <a:ext cx="10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5F7B7A7-F9BD-4DB6-99A8-631B92DC19CF}"/>
                    </a:ext>
                  </a:extLst>
                </p14:cNvPr>
                <p14:cNvContentPartPr/>
                <p14:nvPr/>
              </p14:nvContentPartPr>
              <p14:xfrm>
                <a:off x="11157055" y="1941742"/>
                <a:ext cx="127800" cy="27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5F7B7A7-F9BD-4DB6-99A8-631B92DC19C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48055" y="1932742"/>
                  <a:ext cx="145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064200-1A52-F20B-C273-8990DED13068}"/>
                    </a:ext>
                  </a:extLst>
                </p14:cNvPr>
                <p14:cNvContentPartPr/>
                <p14:nvPr/>
              </p14:nvContentPartPr>
              <p14:xfrm>
                <a:off x="11320855" y="1875862"/>
                <a:ext cx="17532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064200-1A52-F20B-C273-8990DED1306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12215" y="1866862"/>
                  <a:ext cx="19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49E036B-9689-4229-CAEC-5029459CF014}"/>
                    </a:ext>
                  </a:extLst>
                </p14:cNvPr>
                <p14:cNvContentPartPr/>
                <p14:nvPr/>
              </p14:nvContentPartPr>
              <p14:xfrm>
                <a:off x="11452615" y="1959742"/>
                <a:ext cx="228600" cy="111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49E036B-9689-4229-CAEC-5029459CF01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43615" y="1950742"/>
                  <a:ext cx="246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B24F3C3-F90F-FE3C-4E68-5F8599478BC4}"/>
                    </a:ext>
                  </a:extLst>
                </p14:cNvPr>
                <p14:cNvContentPartPr/>
                <p14:nvPr/>
              </p14:nvContentPartPr>
              <p14:xfrm>
                <a:off x="11554855" y="1898902"/>
                <a:ext cx="119160" cy="147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B24F3C3-F90F-FE3C-4E68-5F8599478B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45855" y="1889902"/>
                  <a:ext cx="13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08AC428-3219-F1A4-EDA9-33421F7045C9}"/>
                    </a:ext>
                  </a:extLst>
                </p14:cNvPr>
                <p14:cNvContentPartPr/>
                <p14:nvPr/>
              </p14:nvContentPartPr>
              <p14:xfrm>
                <a:off x="11640535" y="1797742"/>
                <a:ext cx="111960" cy="94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08AC428-3219-F1A4-EDA9-33421F7045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31535" y="1788742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E14443-5D37-9E46-3EB0-04A86D564D41}"/>
                    </a:ext>
                  </a:extLst>
                </p14:cNvPr>
                <p14:cNvContentPartPr/>
                <p14:nvPr/>
              </p14:nvContentPartPr>
              <p14:xfrm>
                <a:off x="11731255" y="1988182"/>
                <a:ext cx="95400" cy="70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E14443-5D37-9E46-3EB0-04A86D564D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22255" y="1979182"/>
                  <a:ext cx="11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117BD00-4F4A-F38C-9DFA-2BCBA65A9F00}"/>
                    </a:ext>
                  </a:extLst>
                </p14:cNvPr>
                <p14:cNvContentPartPr/>
                <p14:nvPr/>
              </p14:nvContentPartPr>
              <p14:xfrm>
                <a:off x="11829175" y="2085742"/>
                <a:ext cx="30960" cy="9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117BD00-4F4A-F38C-9DFA-2BCBA65A9F0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20535" y="2076742"/>
                  <a:ext cx="48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F98D160-798D-6F47-F48A-8B28F69C2ACF}"/>
                    </a:ext>
                  </a:extLst>
                </p14:cNvPr>
                <p14:cNvContentPartPr/>
                <p14:nvPr/>
              </p14:nvContentPartPr>
              <p14:xfrm>
                <a:off x="11882815" y="2081422"/>
                <a:ext cx="16200" cy="6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F98D160-798D-6F47-F48A-8B28F69C2AC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874175" y="2072782"/>
                  <a:ext cx="3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1C9C2C0-FE2B-0A67-D886-1D9BC5F8D398}"/>
                    </a:ext>
                  </a:extLst>
                </p14:cNvPr>
                <p14:cNvContentPartPr/>
                <p14:nvPr/>
              </p14:nvContentPartPr>
              <p14:xfrm>
                <a:off x="11954095" y="1944622"/>
                <a:ext cx="71640" cy="107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1C9C2C0-FE2B-0A67-D886-1D9BC5F8D39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945095" y="1935982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29A0D68-FDAC-5C52-A610-4F7B34E6974C}"/>
                    </a:ext>
                  </a:extLst>
                </p14:cNvPr>
                <p14:cNvContentPartPr/>
                <p14:nvPr/>
              </p14:nvContentPartPr>
              <p14:xfrm>
                <a:off x="11892535" y="1866862"/>
                <a:ext cx="122760" cy="19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29A0D68-FDAC-5C52-A610-4F7B34E697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883895" y="1857862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27501D-AED9-75E5-1E30-92E8219C7333}"/>
                    </a:ext>
                  </a:extLst>
                </p14:cNvPr>
                <p14:cNvContentPartPr/>
                <p14:nvPr/>
              </p14:nvContentPartPr>
              <p14:xfrm>
                <a:off x="12013495" y="1727542"/>
                <a:ext cx="107640" cy="1256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27501D-AED9-75E5-1E30-92E8219C73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004855" y="1718902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8CC1EAF-1F7B-C156-9A44-9C4670916692}"/>
                    </a:ext>
                  </a:extLst>
                </p14:cNvPr>
                <p14:cNvContentPartPr/>
                <p14:nvPr/>
              </p14:nvContentPartPr>
              <p14:xfrm>
                <a:off x="11157055" y="2166022"/>
                <a:ext cx="835200" cy="666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8CC1EAF-1F7B-C156-9A44-9C467091669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48055" y="2157382"/>
                  <a:ext cx="852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5CC2B15-F138-F572-811D-58E9984DFFF1}"/>
                    </a:ext>
                  </a:extLst>
                </p14:cNvPr>
                <p14:cNvContentPartPr/>
                <p14:nvPr/>
              </p14:nvContentPartPr>
              <p14:xfrm>
                <a:off x="11358295" y="2293462"/>
                <a:ext cx="119880" cy="65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5CC2B15-F138-F572-811D-58E9984DFFF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9295" y="2284462"/>
                  <a:ext cx="13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D326AD7-ACDB-7DE3-56EE-B06526112003}"/>
                    </a:ext>
                  </a:extLst>
                </p14:cNvPr>
                <p14:cNvContentPartPr/>
                <p14:nvPr/>
              </p14:nvContentPartPr>
              <p14:xfrm>
                <a:off x="11561335" y="2259262"/>
                <a:ext cx="73800" cy="89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D326AD7-ACDB-7DE3-56EE-B0652611200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52695" y="2250622"/>
                  <a:ext cx="9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D2A75D7-8246-9E1D-49E2-A99A3E96E629}"/>
                    </a:ext>
                  </a:extLst>
                </p14:cNvPr>
                <p14:cNvContentPartPr/>
                <p14:nvPr/>
              </p14:nvContentPartPr>
              <p14:xfrm>
                <a:off x="11691295" y="2276542"/>
                <a:ext cx="105120" cy="67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D2A75D7-8246-9E1D-49E2-A99A3E96E62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82295" y="2267542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8ACDA96-DFF2-D9FC-47B3-B925090EBBCF}"/>
                    </a:ext>
                  </a:extLst>
                </p14:cNvPr>
                <p14:cNvContentPartPr/>
                <p14:nvPr/>
              </p14:nvContentPartPr>
              <p14:xfrm>
                <a:off x="10155895" y="3329542"/>
                <a:ext cx="107280" cy="103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8ACDA96-DFF2-D9FC-47B3-B925090EBBC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47255" y="3320902"/>
                  <a:ext cx="12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B0E4738-FF2D-1982-2666-7E466970CDC2}"/>
                    </a:ext>
                  </a:extLst>
                </p14:cNvPr>
                <p14:cNvContentPartPr/>
                <p14:nvPr/>
              </p14:nvContentPartPr>
              <p14:xfrm>
                <a:off x="10393135" y="3282742"/>
                <a:ext cx="87480" cy="141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B0E4738-FF2D-1982-2666-7E466970CDC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84495" y="3273742"/>
                  <a:ext cx="10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C87F06E-0C6C-2DFA-2745-ECC0851E8F5A}"/>
                    </a:ext>
                  </a:extLst>
                </p14:cNvPr>
                <p14:cNvContentPartPr/>
                <p14:nvPr/>
              </p14:nvContentPartPr>
              <p14:xfrm>
                <a:off x="10383055" y="3285262"/>
                <a:ext cx="107280" cy="910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C87F06E-0C6C-2DFA-2745-ECC0851E8F5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74055" y="3276262"/>
                  <a:ext cx="12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023C0CA-96F9-496D-9F1E-72AEB5F86C7D}"/>
                    </a:ext>
                  </a:extLst>
                </p14:cNvPr>
                <p14:cNvContentPartPr/>
                <p14:nvPr/>
              </p14:nvContentPartPr>
              <p14:xfrm>
                <a:off x="10352455" y="3251062"/>
                <a:ext cx="164520" cy="22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023C0CA-96F9-496D-9F1E-72AEB5F86C7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43815" y="3242422"/>
                  <a:ext cx="182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05D85DC-7309-6DBB-6C59-8E373082B3D7}"/>
                    </a:ext>
                  </a:extLst>
                </p14:cNvPr>
                <p14:cNvContentPartPr/>
                <p14:nvPr/>
              </p14:nvContentPartPr>
              <p14:xfrm>
                <a:off x="10552255" y="3162142"/>
                <a:ext cx="102960" cy="81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05D85DC-7309-6DBB-6C59-8E373082B3D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43255" y="3153142"/>
                  <a:ext cx="12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61F558C-F3CD-E3B8-7941-EA893B1C72D5}"/>
                    </a:ext>
                  </a:extLst>
                </p14:cNvPr>
                <p14:cNvContentPartPr/>
                <p14:nvPr/>
              </p14:nvContentPartPr>
              <p14:xfrm>
                <a:off x="8703655" y="3653182"/>
                <a:ext cx="112680" cy="113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61F558C-F3CD-E3B8-7941-EA893B1C72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94655" y="3644182"/>
                  <a:ext cx="130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36CEB8-4714-4DC5-3FBF-B378B875B27F}"/>
                    </a:ext>
                  </a:extLst>
                </p14:cNvPr>
                <p14:cNvContentPartPr/>
                <p14:nvPr/>
              </p14:nvContentPartPr>
              <p14:xfrm>
                <a:off x="8582335" y="3583702"/>
                <a:ext cx="93600" cy="226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36CEB8-4714-4DC5-3FBF-B378B875B27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73335" y="3574702"/>
                  <a:ext cx="111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4201FBE-5BBE-9967-392C-2D2A8E747F63}"/>
                    </a:ext>
                  </a:extLst>
                </p14:cNvPr>
                <p14:cNvContentPartPr/>
                <p14:nvPr/>
              </p14:nvContentPartPr>
              <p14:xfrm>
                <a:off x="8973655" y="3657142"/>
                <a:ext cx="118800" cy="116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4201FBE-5BBE-9967-392C-2D2A8E747F6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964655" y="3648142"/>
                  <a:ext cx="136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7BBD78B-9E41-1298-B3FB-A02A75D59127}"/>
                    </a:ext>
                  </a:extLst>
                </p14:cNvPr>
                <p14:cNvContentPartPr/>
                <p14:nvPr/>
              </p14:nvContentPartPr>
              <p14:xfrm>
                <a:off x="8955655" y="3631942"/>
                <a:ext cx="129240" cy="30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7BBD78B-9E41-1298-B3FB-A02A75D591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47015" y="3622942"/>
                  <a:ext cx="14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FEC5D9A-4A82-69DF-7E4A-BCA46BB4028A}"/>
                    </a:ext>
                  </a:extLst>
                </p14:cNvPr>
                <p14:cNvContentPartPr/>
                <p14:nvPr/>
              </p14:nvContentPartPr>
              <p14:xfrm>
                <a:off x="9140335" y="3503782"/>
                <a:ext cx="89280" cy="121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FEC5D9A-4A82-69DF-7E4A-BCA46BB4028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31695" y="3494782"/>
                  <a:ext cx="106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653C63C-977C-A6C3-C146-9EB71871AF02}"/>
                    </a:ext>
                  </a:extLst>
                </p14:cNvPr>
                <p14:cNvContentPartPr/>
                <p14:nvPr/>
              </p14:nvContentPartPr>
              <p14:xfrm>
                <a:off x="9436255" y="3644182"/>
                <a:ext cx="13680" cy="1256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653C63C-977C-A6C3-C146-9EB71871AF0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27615" y="3635542"/>
                  <a:ext cx="31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272F02F-22EE-BA41-76B2-204B691B49F8}"/>
                    </a:ext>
                  </a:extLst>
                </p14:cNvPr>
                <p14:cNvContentPartPr/>
                <p14:nvPr/>
              </p14:nvContentPartPr>
              <p14:xfrm>
                <a:off x="9385495" y="3719062"/>
                <a:ext cx="91080" cy="36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272F02F-22EE-BA41-76B2-204B691B49F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76855" y="3710422"/>
                  <a:ext cx="10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AEA4005-5C79-611F-BD66-63519730E482}"/>
                    </a:ext>
                  </a:extLst>
                </p14:cNvPr>
                <p14:cNvContentPartPr/>
                <p14:nvPr/>
              </p14:nvContentPartPr>
              <p14:xfrm>
                <a:off x="9650455" y="3652462"/>
                <a:ext cx="88920" cy="838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AEA4005-5C79-611F-BD66-63519730E48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41455" y="3643822"/>
                  <a:ext cx="106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C8220A0-988B-F1BC-8D9B-0E479F543582}"/>
                    </a:ext>
                  </a:extLst>
                </p14:cNvPr>
                <p14:cNvContentPartPr/>
                <p14:nvPr/>
              </p14:nvContentPartPr>
              <p14:xfrm>
                <a:off x="9820375" y="3637702"/>
                <a:ext cx="104040" cy="896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C8220A0-988B-F1BC-8D9B-0E479F54358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811735" y="3628702"/>
                  <a:ext cx="121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FCFED04-5288-D480-DE1E-01891E6D9787}"/>
                    </a:ext>
                  </a:extLst>
                </p14:cNvPr>
                <p14:cNvContentPartPr/>
                <p14:nvPr/>
              </p14:nvContentPartPr>
              <p14:xfrm>
                <a:off x="9782935" y="3571462"/>
                <a:ext cx="157320" cy="2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FCFED04-5288-D480-DE1E-01891E6D978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73935" y="3562822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E575D5B-C541-7784-AA19-867441542027}"/>
                    </a:ext>
                  </a:extLst>
                </p14:cNvPr>
                <p14:cNvContentPartPr/>
                <p14:nvPr/>
              </p14:nvContentPartPr>
              <p14:xfrm>
                <a:off x="9922255" y="3477142"/>
                <a:ext cx="126360" cy="792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E575D5B-C541-7784-AA19-86744154202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13255" y="3468502"/>
                  <a:ext cx="144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E61830-6E24-43FA-D389-2673D5E961D8}"/>
                    </a:ext>
                  </a:extLst>
                </p14:cNvPr>
                <p14:cNvContentPartPr/>
                <p14:nvPr/>
              </p14:nvContentPartPr>
              <p14:xfrm>
                <a:off x="10021255" y="3444022"/>
                <a:ext cx="116280" cy="338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E61830-6E24-43FA-D389-2673D5E961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12255" y="3435382"/>
                  <a:ext cx="133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5693417-E9E5-CF92-D827-C9D26362208E}"/>
                    </a:ext>
                  </a:extLst>
                </p14:cNvPr>
                <p14:cNvContentPartPr/>
                <p14:nvPr/>
              </p14:nvContentPartPr>
              <p14:xfrm>
                <a:off x="9589615" y="3493702"/>
                <a:ext cx="452160" cy="418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5693417-E9E5-CF92-D827-C9D2636220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80615" y="3484702"/>
                  <a:ext cx="469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0BECA3D-5C5C-591C-EDD6-5B2FBE1FE908}"/>
                    </a:ext>
                  </a:extLst>
                </p14:cNvPr>
                <p14:cNvContentPartPr/>
                <p14:nvPr/>
              </p14:nvContentPartPr>
              <p14:xfrm>
                <a:off x="8519335" y="3499822"/>
                <a:ext cx="222840" cy="397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0BECA3D-5C5C-591C-EDD6-5B2FBE1FE90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10335" y="3491182"/>
                  <a:ext cx="240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8C50477-17A4-86BA-5043-457711F87AC8}"/>
                    </a:ext>
                  </a:extLst>
                </p14:cNvPr>
                <p14:cNvContentPartPr/>
                <p14:nvPr/>
              </p14:nvContentPartPr>
              <p14:xfrm>
                <a:off x="10262815" y="3625102"/>
                <a:ext cx="101520" cy="118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8C50477-17A4-86BA-5043-457711F87AC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53815" y="3616462"/>
                  <a:ext cx="11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EE917BD-F8E8-8CFE-827E-FD144272CBB6}"/>
                    </a:ext>
                  </a:extLst>
                </p14:cNvPr>
                <p14:cNvContentPartPr/>
                <p14:nvPr/>
              </p14:nvContentPartPr>
              <p14:xfrm>
                <a:off x="10262095" y="3682342"/>
                <a:ext cx="109080" cy="72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EE917BD-F8E8-8CFE-827E-FD144272CBB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53455" y="3673702"/>
                  <a:ext cx="12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20507BD-E582-03E6-252A-7F3932D8F3BD}"/>
                    </a:ext>
                  </a:extLst>
                </p14:cNvPr>
                <p14:cNvContentPartPr/>
                <p14:nvPr/>
              </p14:nvContentPartPr>
              <p14:xfrm>
                <a:off x="10516975" y="3443662"/>
                <a:ext cx="135360" cy="1371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20507BD-E582-03E6-252A-7F3932D8F3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507975" y="3435022"/>
                  <a:ext cx="153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1A1069D-FFBE-6EC2-A7B0-1E7EEFED85E3}"/>
                    </a:ext>
                  </a:extLst>
                </p14:cNvPr>
                <p14:cNvContentPartPr/>
                <p14:nvPr/>
              </p14:nvContentPartPr>
              <p14:xfrm>
                <a:off x="10503655" y="3611782"/>
                <a:ext cx="227880" cy="39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1A1069D-FFBE-6EC2-A7B0-1E7EEFED85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94655" y="3603142"/>
                  <a:ext cx="24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1F2569-ED45-572B-5E4E-FB6B8130B871}"/>
                    </a:ext>
                  </a:extLst>
                </p14:cNvPr>
                <p14:cNvContentPartPr/>
                <p14:nvPr/>
              </p14:nvContentPartPr>
              <p14:xfrm>
                <a:off x="10431295" y="3752182"/>
                <a:ext cx="117720" cy="118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1F2569-ED45-572B-5E4E-FB6B8130B87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422295" y="3743182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DACA501-7732-353D-22B6-EBDAC272B42D}"/>
                    </a:ext>
                  </a:extLst>
                </p14:cNvPr>
                <p14:cNvContentPartPr/>
                <p14:nvPr/>
              </p14:nvContentPartPr>
              <p14:xfrm>
                <a:off x="10582495" y="3784582"/>
                <a:ext cx="75240" cy="13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DACA501-7732-353D-22B6-EBDAC272B42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73855" y="3775942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23F8AB-159D-1799-BBD7-E47C68A66294}"/>
                    </a:ext>
                  </a:extLst>
                </p14:cNvPr>
                <p14:cNvContentPartPr/>
                <p14:nvPr/>
              </p14:nvContentPartPr>
              <p14:xfrm>
                <a:off x="10667815" y="3739942"/>
                <a:ext cx="132480" cy="1375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23F8AB-159D-1799-BBD7-E47C68A6629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658815" y="3730942"/>
                  <a:ext cx="150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15E4E3A-55E6-D31F-043B-AA79D1EF4DB3}"/>
                    </a:ext>
                  </a:extLst>
                </p14:cNvPr>
                <p14:cNvContentPartPr/>
                <p14:nvPr/>
              </p14:nvContentPartPr>
              <p14:xfrm>
                <a:off x="10876255" y="3382822"/>
                <a:ext cx="141840" cy="514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15E4E3A-55E6-D31F-043B-AA79D1EF4DB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67615" y="3374182"/>
                  <a:ext cx="1594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FE3CD75-1822-C2BC-38FB-FB6058171A1B}"/>
                    </a:ext>
                  </a:extLst>
                </p14:cNvPr>
                <p14:cNvContentPartPr/>
                <p14:nvPr/>
              </p14:nvContentPartPr>
              <p14:xfrm>
                <a:off x="11042935" y="3484702"/>
                <a:ext cx="201240" cy="27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FE3CD75-1822-C2BC-38FB-FB6058171A1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33935" y="3476062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6C06AE-3654-111C-9268-B3DFA6207D49}"/>
                    </a:ext>
                  </a:extLst>
                </p14:cNvPr>
                <p14:cNvContentPartPr/>
                <p14:nvPr/>
              </p14:nvContentPartPr>
              <p14:xfrm>
                <a:off x="11017735" y="3531862"/>
                <a:ext cx="177480" cy="191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6C06AE-3654-111C-9268-B3DFA6207D4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009095" y="3522862"/>
                  <a:ext cx="19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E3631E-E810-1674-138D-A74697F69F80}"/>
                    </a:ext>
                  </a:extLst>
                </p14:cNvPr>
                <p14:cNvContentPartPr/>
                <p14:nvPr/>
              </p14:nvContentPartPr>
              <p14:xfrm>
                <a:off x="11253895" y="3529702"/>
                <a:ext cx="117000" cy="18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E3631E-E810-1674-138D-A74697F69F8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244895" y="3520702"/>
                  <a:ext cx="134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678C8D9-AE42-44DF-4058-1B34C3DF5F47}"/>
                    </a:ext>
                  </a:extLst>
                </p14:cNvPr>
                <p14:cNvContentPartPr/>
                <p14:nvPr/>
              </p14:nvContentPartPr>
              <p14:xfrm>
                <a:off x="11256055" y="3604942"/>
                <a:ext cx="164520" cy="1310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678C8D9-AE42-44DF-4058-1B34C3DF5F4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47055" y="3596302"/>
                  <a:ext cx="182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9E129C5-26F4-8276-7D0D-F676567CE176}"/>
                    </a:ext>
                  </a:extLst>
                </p14:cNvPr>
                <p14:cNvContentPartPr/>
                <p14:nvPr/>
              </p14:nvContentPartPr>
              <p14:xfrm>
                <a:off x="11431015" y="3586942"/>
                <a:ext cx="16200" cy="17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9E129C5-26F4-8276-7D0D-F676567CE17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422015" y="3578302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CDB8554-59F2-D93E-700A-93E6142B9A04}"/>
                    </a:ext>
                  </a:extLst>
                </p14:cNvPr>
                <p14:cNvContentPartPr/>
                <p14:nvPr/>
              </p14:nvContentPartPr>
              <p14:xfrm>
                <a:off x="11432815" y="3321982"/>
                <a:ext cx="101880" cy="144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CDB8554-59F2-D93E-700A-93E6142B9A0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424175" y="3312982"/>
                  <a:ext cx="11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63A2089-1F17-8AA3-2194-3ABAAF0D5448}"/>
                    </a:ext>
                  </a:extLst>
                </p14:cNvPr>
                <p14:cNvContentPartPr/>
                <p14:nvPr/>
              </p14:nvContentPartPr>
              <p14:xfrm>
                <a:off x="11595895" y="3593782"/>
                <a:ext cx="100080" cy="30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63A2089-1F17-8AA3-2194-3ABAAF0D544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587255" y="3584782"/>
                  <a:ext cx="11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A6066EE-5FBE-78B1-C5A6-499A55E3E330}"/>
                    </a:ext>
                  </a:extLst>
                </p14:cNvPr>
                <p14:cNvContentPartPr/>
                <p14:nvPr/>
              </p14:nvContentPartPr>
              <p14:xfrm>
                <a:off x="11769415" y="3502342"/>
                <a:ext cx="140040" cy="28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A6066EE-5FBE-78B1-C5A6-499A55E3E33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760415" y="3493702"/>
                  <a:ext cx="157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0F6C1B7-5DAF-0903-91CE-B7814CDF5BAF}"/>
                    </a:ext>
                  </a:extLst>
                </p14:cNvPr>
                <p14:cNvContentPartPr/>
                <p14:nvPr/>
              </p14:nvContentPartPr>
              <p14:xfrm>
                <a:off x="11755015" y="3522142"/>
                <a:ext cx="140040" cy="1580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0F6C1B7-5DAF-0903-91CE-B7814CDF5B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746015" y="3513142"/>
                  <a:ext cx="15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518766-9E95-D994-0F58-7BA0C00FA7A4}"/>
                    </a:ext>
                  </a:extLst>
                </p14:cNvPr>
                <p14:cNvContentPartPr/>
                <p14:nvPr/>
              </p14:nvContentPartPr>
              <p14:xfrm>
                <a:off x="11936815" y="3554182"/>
                <a:ext cx="118800" cy="133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518766-9E95-D994-0F58-7BA0C00FA7A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27815" y="3545182"/>
                  <a:ext cx="13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AFF5E3-603B-CB41-11F5-81C2141CCDB4}"/>
                    </a:ext>
                  </a:extLst>
                </p14:cNvPr>
                <p14:cNvContentPartPr/>
                <p14:nvPr/>
              </p14:nvContentPartPr>
              <p14:xfrm>
                <a:off x="11967415" y="3557782"/>
                <a:ext cx="57600" cy="106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AFF5E3-603B-CB41-11F5-81C2141CCD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958775" y="3548782"/>
                  <a:ext cx="7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3EB131F-8B8B-60E5-5E3F-161B2C206C83}"/>
                    </a:ext>
                  </a:extLst>
                </p14:cNvPr>
                <p14:cNvContentPartPr/>
                <p14:nvPr/>
              </p14:nvContentPartPr>
              <p14:xfrm>
                <a:off x="12093415" y="3666502"/>
                <a:ext cx="5400" cy="48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3EB131F-8B8B-60E5-5E3F-161B2C206C8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2084415" y="3657502"/>
                  <a:ext cx="2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2E8DB48-859F-0248-7DDF-B861E6BF06F8}"/>
                    </a:ext>
                  </a:extLst>
                </p14:cNvPr>
                <p14:cNvContentPartPr/>
                <p14:nvPr/>
              </p14:nvContentPartPr>
              <p14:xfrm>
                <a:off x="12102055" y="3607822"/>
                <a:ext cx="13320" cy="12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2E8DB48-859F-0248-7DDF-B861E6BF06F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2093415" y="3598822"/>
                  <a:ext cx="30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B016B51-F757-5B39-CB4B-28BBD50C0291}"/>
                    </a:ext>
                  </a:extLst>
                </p14:cNvPr>
                <p14:cNvContentPartPr/>
                <p14:nvPr/>
              </p14:nvContentPartPr>
              <p14:xfrm>
                <a:off x="12040135" y="3476422"/>
                <a:ext cx="117360" cy="297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B016B51-F757-5B39-CB4B-28BBD50C029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2031495" y="3467422"/>
                  <a:ext cx="135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9C70AD1-6641-F049-8EAB-4765F62E5DFD}"/>
                    </a:ext>
                  </a:extLst>
                </p14:cNvPr>
                <p14:cNvContentPartPr/>
                <p14:nvPr/>
              </p14:nvContentPartPr>
              <p14:xfrm>
                <a:off x="11706055" y="3431062"/>
                <a:ext cx="136440" cy="3574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9C70AD1-6641-F049-8EAB-4765F62E5DF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697415" y="3422422"/>
                  <a:ext cx="154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8BD66B2-A705-7B11-8230-9BF189B126BA}"/>
                    </a:ext>
                  </a:extLst>
                </p14:cNvPr>
                <p14:cNvContentPartPr/>
                <p14:nvPr/>
              </p14:nvContentPartPr>
              <p14:xfrm>
                <a:off x="12077575" y="3265462"/>
                <a:ext cx="76320" cy="114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8BD66B2-A705-7B11-8230-9BF189B126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068935" y="3256462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E21E09D-16AB-FE81-2436-917799AAE3A8}"/>
                    </a:ext>
                  </a:extLst>
                </p14:cNvPr>
                <p14:cNvContentPartPr/>
                <p14:nvPr/>
              </p14:nvContentPartPr>
              <p14:xfrm>
                <a:off x="12104215" y="3441862"/>
                <a:ext cx="65880" cy="381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E21E09D-16AB-FE81-2436-917799AAE3A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2095575" y="3433222"/>
                  <a:ext cx="83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D410847-0CDF-64DF-AF5A-70FE319F0F03}"/>
                    </a:ext>
                  </a:extLst>
                </p14:cNvPr>
                <p14:cNvContentPartPr/>
                <p14:nvPr/>
              </p14:nvContentPartPr>
              <p14:xfrm>
                <a:off x="7391815" y="1426942"/>
                <a:ext cx="3900960" cy="1820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D410847-0CDF-64DF-AF5A-70FE319F0F0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82815" y="1417942"/>
                  <a:ext cx="3918600" cy="18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4C068E2-15A1-9CA4-2099-3E31FB892C25}"/>
                    </a:ext>
                  </a:extLst>
                </p14:cNvPr>
                <p14:cNvContentPartPr/>
                <p14:nvPr/>
              </p14:nvContentPartPr>
              <p14:xfrm>
                <a:off x="7328815" y="1309942"/>
                <a:ext cx="263520" cy="261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4C068E2-15A1-9CA4-2099-3E31FB892C2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319815" y="1301302"/>
                  <a:ext cx="281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7FD5154-5189-000E-7561-BA0548E13C72}"/>
                    </a:ext>
                  </a:extLst>
                </p14:cNvPr>
                <p14:cNvContentPartPr/>
                <p14:nvPr/>
              </p14:nvContentPartPr>
              <p14:xfrm>
                <a:off x="11735215" y="3444742"/>
                <a:ext cx="372240" cy="414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7FD5154-5189-000E-7561-BA0548E13C7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726215" y="3436102"/>
                  <a:ext cx="389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758EE92-5322-5B94-CF47-FFDE88B1372B}"/>
                    </a:ext>
                  </a:extLst>
                </p14:cNvPr>
                <p14:cNvContentPartPr/>
                <p14:nvPr/>
              </p14:nvContentPartPr>
              <p14:xfrm>
                <a:off x="6124615" y="1592182"/>
                <a:ext cx="5780160" cy="1808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758EE92-5322-5B94-CF47-FFDE88B1372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115615" y="1583182"/>
                  <a:ext cx="579780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64E20FD-E99C-F566-3846-84B0D12B2946}"/>
                    </a:ext>
                  </a:extLst>
                </p14:cNvPr>
                <p14:cNvContentPartPr/>
                <p14:nvPr/>
              </p14:nvContentPartPr>
              <p14:xfrm>
                <a:off x="6011575" y="1517662"/>
                <a:ext cx="168120" cy="173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64E20FD-E99C-F566-3846-84B0D12B294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02575" y="1509022"/>
                  <a:ext cx="18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4211984-B131-3660-30A7-0207D9BD183B}"/>
                    </a:ext>
                  </a:extLst>
                </p14:cNvPr>
                <p14:cNvContentPartPr/>
                <p14:nvPr/>
              </p14:nvContentPartPr>
              <p14:xfrm>
                <a:off x="3630895" y="3610702"/>
                <a:ext cx="156600" cy="187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4211984-B131-3660-30A7-0207D9BD183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21895" y="3602062"/>
                  <a:ext cx="174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A47DD4F-A3DC-E227-01ED-57108DA4E433}"/>
                    </a:ext>
                  </a:extLst>
                </p14:cNvPr>
                <p14:cNvContentPartPr/>
                <p14:nvPr/>
              </p14:nvContentPartPr>
              <p14:xfrm>
                <a:off x="3563215" y="3878902"/>
                <a:ext cx="414720" cy="237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A47DD4F-A3DC-E227-01ED-57108DA4E43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554215" y="3870262"/>
                  <a:ext cx="43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7EB03D2-EA5C-E1C5-AA46-8769F0BDCA2C}"/>
                    </a:ext>
                  </a:extLst>
                </p14:cNvPr>
                <p14:cNvContentPartPr/>
                <p14:nvPr/>
              </p14:nvContentPartPr>
              <p14:xfrm>
                <a:off x="3365215" y="4029742"/>
                <a:ext cx="141480" cy="145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7EB03D2-EA5C-E1C5-AA46-8769F0BDCA2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56215" y="4020742"/>
                  <a:ext cx="159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8F38E0-85ED-E5B4-D1C5-61821B177E65}"/>
                    </a:ext>
                  </a:extLst>
                </p14:cNvPr>
                <p14:cNvContentPartPr/>
                <p14:nvPr/>
              </p14:nvContentPartPr>
              <p14:xfrm>
                <a:off x="3538735" y="3999142"/>
                <a:ext cx="62640" cy="178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8F38E0-85ED-E5B4-D1C5-61821B177E6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530095" y="3990502"/>
                  <a:ext cx="80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2DD136B-0234-449B-227D-66BB50629B93}"/>
                    </a:ext>
                  </a:extLst>
                </p14:cNvPr>
                <p14:cNvContentPartPr/>
                <p14:nvPr/>
              </p14:nvContentPartPr>
              <p14:xfrm>
                <a:off x="3631255" y="4036582"/>
                <a:ext cx="81360" cy="109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2DD136B-0234-449B-227D-66BB50629B9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622255" y="4027582"/>
                  <a:ext cx="9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7CC992A-A72C-1241-9260-3FE209C0F020}"/>
                    </a:ext>
                  </a:extLst>
                </p14:cNvPr>
                <p14:cNvContentPartPr/>
                <p14:nvPr/>
              </p14:nvContentPartPr>
              <p14:xfrm>
                <a:off x="3751495" y="4111822"/>
                <a:ext cx="56160" cy="133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7CC992A-A72C-1241-9260-3FE209C0F0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42495" y="4102822"/>
                  <a:ext cx="7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763D0B9-F427-54E5-B30B-B48A1E6E1E8A}"/>
                    </a:ext>
                  </a:extLst>
                </p14:cNvPr>
                <p14:cNvContentPartPr/>
                <p14:nvPr/>
              </p14:nvContentPartPr>
              <p14:xfrm>
                <a:off x="3867055" y="4041262"/>
                <a:ext cx="117000" cy="142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763D0B9-F427-54E5-B30B-B48A1E6E1E8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858055" y="4032622"/>
                  <a:ext cx="134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F28D831-2927-1716-B138-8A975F7A0314}"/>
                    </a:ext>
                  </a:extLst>
                </p14:cNvPr>
                <p14:cNvContentPartPr/>
                <p14:nvPr/>
              </p14:nvContentPartPr>
              <p14:xfrm>
                <a:off x="4164775" y="3554542"/>
                <a:ext cx="235800" cy="724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F28D831-2927-1716-B138-8A975F7A031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155775" y="3545542"/>
                  <a:ext cx="25344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CA58D8-4ED0-6C37-8DA2-DC3BDF22216C}"/>
                    </a:ext>
                  </a:extLst>
                </p14:cNvPr>
                <p14:cNvContentPartPr/>
                <p14:nvPr/>
              </p14:nvContentPartPr>
              <p14:xfrm>
                <a:off x="4297975" y="3776662"/>
                <a:ext cx="77040" cy="172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CA58D8-4ED0-6C37-8DA2-DC3BDF2221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89335" y="3767662"/>
                  <a:ext cx="94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C7CCC1E-5F5A-E4E0-7F7B-B4F010C2A1A8}"/>
                    </a:ext>
                  </a:extLst>
                </p14:cNvPr>
                <p14:cNvContentPartPr/>
                <p14:nvPr/>
              </p14:nvContentPartPr>
              <p14:xfrm>
                <a:off x="4340095" y="3881062"/>
                <a:ext cx="41040" cy="155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C7CCC1E-5F5A-E4E0-7F7B-B4F010C2A1A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31455" y="3872422"/>
                  <a:ext cx="5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4BEBB76-B538-AB65-3601-660E7EC20554}"/>
                    </a:ext>
                  </a:extLst>
                </p14:cNvPr>
                <p14:cNvContentPartPr/>
                <p14:nvPr/>
              </p14:nvContentPartPr>
              <p14:xfrm>
                <a:off x="4452775" y="3795382"/>
                <a:ext cx="141120" cy="2106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4BEBB76-B538-AB65-3601-660E7EC2055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443775" y="3786382"/>
                  <a:ext cx="158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B72D5FD-B37A-6995-F9B1-6ABAF0AB7395}"/>
                    </a:ext>
                  </a:extLst>
                </p14:cNvPr>
                <p14:cNvContentPartPr/>
                <p14:nvPr/>
              </p14:nvContentPartPr>
              <p14:xfrm>
                <a:off x="4620895" y="3774862"/>
                <a:ext cx="82440" cy="183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B72D5FD-B37A-6995-F9B1-6ABAF0AB739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12255" y="3765862"/>
                  <a:ext cx="100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1613F28-22F2-F11A-8EAB-940564240920}"/>
                    </a:ext>
                  </a:extLst>
                </p14:cNvPr>
                <p14:cNvContentPartPr/>
                <p14:nvPr/>
              </p14:nvContentPartPr>
              <p14:xfrm>
                <a:off x="4783615" y="3760102"/>
                <a:ext cx="149760" cy="226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1613F28-22F2-F11A-8EAB-94056424092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74975" y="3751102"/>
                  <a:ext cx="167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42E7501-4EE5-463D-CECF-F68BA605B7DC}"/>
                    </a:ext>
                  </a:extLst>
                </p14:cNvPr>
                <p14:cNvContentPartPr/>
                <p14:nvPr/>
              </p14:nvContentPartPr>
              <p14:xfrm>
                <a:off x="4962175" y="3732742"/>
                <a:ext cx="192600" cy="2527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42E7501-4EE5-463D-CECF-F68BA605B7D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53175" y="3723742"/>
                  <a:ext cx="210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FF445BB-6ED0-4A78-52B9-B782C29C3097}"/>
                    </a:ext>
                  </a:extLst>
                </p14:cNvPr>
                <p14:cNvContentPartPr/>
                <p14:nvPr/>
              </p14:nvContentPartPr>
              <p14:xfrm>
                <a:off x="11689855" y="3389302"/>
                <a:ext cx="73800" cy="209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FF445BB-6ED0-4A78-52B9-B782C29C309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681215" y="3380662"/>
                  <a:ext cx="9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E0796FD-C66C-FE7D-50A2-F4636A5425FC}"/>
                    </a:ext>
                  </a:extLst>
                </p14:cNvPr>
                <p14:cNvContentPartPr/>
                <p14:nvPr/>
              </p14:nvContentPartPr>
              <p14:xfrm>
                <a:off x="11577895" y="3707902"/>
                <a:ext cx="189000" cy="20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E0796FD-C66C-FE7D-50A2-F4636A5425F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569255" y="3699262"/>
                  <a:ext cx="20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02693B8-DB04-42B0-4E43-D79E1451CD5E}"/>
                    </a:ext>
                  </a:extLst>
                </p14:cNvPr>
                <p14:cNvContentPartPr/>
                <p14:nvPr/>
              </p14:nvContentPartPr>
              <p14:xfrm>
                <a:off x="11612095" y="3782062"/>
                <a:ext cx="120240" cy="1609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02693B8-DB04-42B0-4E43-D79E1451CD5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03095" y="3773422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EE210F8-590D-7328-F211-714C2B228F1C}"/>
                    </a:ext>
                  </a:extLst>
                </p14:cNvPr>
                <p14:cNvContentPartPr/>
                <p14:nvPr/>
              </p14:nvContentPartPr>
              <p14:xfrm>
                <a:off x="4183495" y="4457782"/>
                <a:ext cx="177480" cy="2487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EE210F8-590D-7328-F211-714C2B228F1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174855" y="4448782"/>
                  <a:ext cx="195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11E4F67-D9E0-E42A-FD54-949A92DF8664}"/>
                    </a:ext>
                  </a:extLst>
                </p14:cNvPr>
                <p14:cNvContentPartPr/>
                <p14:nvPr/>
              </p14:nvContentPartPr>
              <p14:xfrm>
                <a:off x="4215895" y="4616542"/>
                <a:ext cx="162000" cy="10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11E4F67-D9E0-E42A-FD54-949A92DF866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206895" y="4607542"/>
                  <a:ext cx="179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399D9CF-2CD7-3F4F-1A44-B24C74EFE0A7}"/>
                    </a:ext>
                  </a:extLst>
                </p14:cNvPr>
                <p14:cNvContentPartPr/>
                <p14:nvPr/>
              </p14:nvContentPartPr>
              <p14:xfrm>
                <a:off x="4494895" y="4461022"/>
                <a:ext cx="113040" cy="207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399D9CF-2CD7-3F4F-1A44-B24C74EFE0A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486255" y="4452382"/>
                  <a:ext cx="13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26A2D4F-8382-14FB-80BB-0EAECBC764A9}"/>
                    </a:ext>
                  </a:extLst>
                </p14:cNvPr>
                <p14:cNvContentPartPr/>
                <p14:nvPr/>
              </p14:nvContentPartPr>
              <p14:xfrm>
                <a:off x="4517215" y="4448782"/>
                <a:ext cx="284760" cy="24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26A2D4F-8382-14FB-80BB-0EAECBC764A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508215" y="4439782"/>
                  <a:ext cx="302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22FA8FB-87D8-D6C2-115B-5CAB48AEDD71}"/>
                    </a:ext>
                  </a:extLst>
                </p14:cNvPr>
                <p14:cNvContentPartPr/>
                <p14:nvPr/>
              </p14:nvContentPartPr>
              <p14:xfrm>
                <a:off x="4858135" y="4435462"/>
                <a:ext cx="120960" cy="2444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22FA8FB-87D8-D6C2-115B-5CAB48AEDD7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49495" y="4426822"/>
                  <a:ext cx="13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E20924D-6A90-2A20-BB66-B9E6172B04C8}"/>
                    </a:ext>
                  </a:extLst>
                </p14:cNvPr>
                <p14:cNvContentPartPr/>
                <p14:nvPr/>
              </p14:nvContentPartPr>
              <p14:xfrm>
                <a:off x="6567415" y="4741462"/>
                <a:ext cx="126720" cy="1522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E20924D-6A90-2A20-BB66-B9E6172B04C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58775" y="4732822"/>
                  <a:ext cx="144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62D5B33-6D41-508F-01FE-27DCCBC7FDBE}"/>
                    </a:ext>
                  </a:extLst>
                </p14:cNvPr>
                <p14:cNvContentPartPr/>
                <p14:nvPr/>
              </p14:nvContentPartPr>
              <p14:xfrm>
                <a:off x="6612775" y="4827502"/>
                <a:ext cx="93240" cy="111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62D5B33-6D41-508F-01FE-27DCCBC7FDB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03775" y="4818502"/>
                  <a:ext cx="110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FE09312-7249-6AA5-B7D4-4E9A7D6561FC}"/>
                    </a:ext>
                  </a:extLst>
                </p14:cNvPr>
                <p14:cNvContentPartPr/>
                <p14:nvPr/>
              </p14:nvContentPartPr>
              <p14:xfrm>
                <a:off x="6742015" y="4741822"/>
                <a:ext cx="62280" cy="111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FE09312-7249-6AA5-B7D4-4E9A7D6561F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33375" y="4732822"/>
                  <a:ext cx="7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9738FC0-CBC3-54FE-4A0B-AE4A21A92768}"/>
                    </a:ext>
                  </a:extLst>
                </p14:cNvPr>
                <p14:cNvContentPartPr/>
                <p14:nvPr/>
              </p14:nvContentPartPr>
              <p14:xfrm>
                <a:off x="6765775" y="4700422"/>
                <a:ext cx="120240" cy="1303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9738FC0-CBC3-54FE-4A0B-AE4A21A9276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57135" y="4691782"/>
                  <a:ext cx="13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D5E4856-EB55-578E-794B-482BCAD5323B}"/>
                    </a:ext>
                  </a:extLst>
                </p14:cNvPr>
                <p14:cNvContentPartPr/>
                <p14:nvPr/>
              </p14:nvContentPartPr>
              <p14:xfrm>
                <a:off x="6956575" y="4678822"/>
                <a:ext cx="100800" cy="149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D5E4856-EB55-578E-794B-482BCAD5323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947575" y="4669822"/>
                  <a:ext cx="11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189CA17-B9B5-9F30-2803-C200F26A9418}"/>
                    </a:ext>
                  </a:extLst>
                </p14:cNvPr>
                <p14:cNvContentPartPr/>
                <p14:nvPr/>
              </p14:nvContentPartPr>
              <p14:xfrm>
                <a:off x="5165935" y="3759382"/>
                <a:ext cx="104040" cy="2026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189CA17-B9B5-9F30-2803-C200F26A941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157295" y="3750742"/>
                  <a:ext cx="121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AE63307-7B47-8081-B446-45F321D6175A}"/>
                    </a:ext>
                  </a:extLst>
                </p14:cNvPr>
                <p14:cNvContentPartPr/>
                <p14:nvPr/>
              </p14:nvContentPartPr>
              <p14:xfrm>
                <a:off x="5231815" y="3756862"/>
                <a:ext cx="92160" cy="16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AE63307-7B47-8081-B446-45F321D6175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23175" y="3747862"/>
                  <a:ext cx="10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1624C49-4E98-3C17-8543-89BFC2899D4A}"/>
                    </a:ext>
                  </a:extLst>
                </p14:cNvPr>
                <p14:cNvContentPartPr/>
                <p14:nvPr/>
              </p14:nvContentPartPr>
              <p14:xfrm>
                <a:off x="5351335" y="3729502"/>
                <a:ext cx="72360" cy="220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1624C49-4E98-3C17-8543-89BFC2899D4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42335" y="3720502"/>
                  <a:ext cx="90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842FF1E-F317-D056-E56A-8E7E3E74CD2C}"/>
                    </a:ext>
                  </a:extLst>
                </p14:cNvPr>
                <p14:cNvContentPartPr/>
                <p14:nvPr/>
              </p14:nvContentPartPr>
              <p14:xfrm>
                <a:off x="6534295" y="3765142"/>
                <a:ext cx="14688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842FF1E-F317-D056-E56A-8E7E3E74CD2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525295" y="3756142"/>
                  <a:ext cx="16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CD33B8A-9FAD-AD86-4984-0B5048012DE9}"/>
                    </a:ext>
                  </a:extLst>
                </p14:cNvPr>
                <p14:cNvContentPartPr/>
                <p14:nvPr/>
              </p14:nvContentPartPr>
              <p14:xfrm>
                <a:off x="6556975" y="3820582"/>
                <a:ext cx="136080" cy="169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CD33B8A-9FAD-AD86-4984-0B5048012DE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47975" y="3811942"/>
                  <a:ext cx="15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FA85F3A-C8C1-DF4D-B249-BDD506CC3652}"/>
                    </a:ext>
                  </a:extLst>
                </p14:cNvPr>
                <p14:cNvContentPartPr/>
                <p14:nvPr/>
              </p14:nvContentPartPr>
              <p14:xfrm>
                <a:off x="6981415" y="3550222"/>
                <a:ext cx="139680" cy="1562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FA85F3A-C8C1-DF4D-B249-BDD506CC365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72775" y="3541222"/>
                  <a:ext cx="15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0F7ED7D-4C32-6517-1355-D7407EFDD881}"/>
                    </a:ext>
                  </a:extLst>
                </p14:cNvPr>
                <p14:cNvContentPartPr/>
                <p14:nvPr/>
              </p14:nvContentPartPr>
              <p14:xfrm>
                <a:off x="6908335" y="3736702"/>
                <a:ext cx="232920" cy="29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0F7ED7D-4C32-6517-1355-D7407EFDD88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99335" y="3727702"/>
                  <a:ext cx="25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7ED1FB9-B33B-415B-E551-2AECF31A698D}"/>
                    </a:ext>
                  </a:extLst>
                </p14:cNvPr>
                <p14:cNvContentPartPr/>
                <p14:nvPr/>
              </p14:nvContentPartPr>
              <p14:xfrm>
                <a:off x="6841375" y="3896182"/>
                <a:ext cx="280800" cy="71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7ED1FB9-B33B-415B-E551-2AECF31A69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32375" y="3887182"/>
                  <a:ext cx="298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5A05146-3321-DB2B-9E77-3CEB6418A5B8}"/>
                    </a:ext>
                  </a:extLst>
                </p14:cNvPr>
                <p14:cNvContentPartPr/>
                <p14:nvPr/>
              </p14:nvContentPartPr>
              <p14:xfrm>
                <a:off x="7189855" y="3886102"/>
                <a:ext cx="95760" cy="84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5A05146-3321-DB2B-9E77-3CEB6418A5B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81215" y="3877462"/>
                  <a:ext cx="11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0DF159D-4903-4643-4BAF-B9EAD91AAF64}"/>
                    </a:ext>
                  </a:extLst>
                </p14:cNvPr>
                <p14:cNvContentPartPr/>
                <p14:nvPr/>
              </p14:nvContentPartPr>
              <p14:xfrm>
                <a:off x="7411615" y="3537622"/>
                <a:ext cx="89640" cy="373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0DF159D-4903-4643-4BAF-B9EAD91AAF6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02615" y="3528982"/>
                  <a:ext cx="107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EA77A51-9950-82F9-18F0-E5011853365A}"/>
                    </a:ext>
                  </a:extLst>
                </p14:cNvPr>
                <p14:cNvContentPartPr/>
                <p14:nvPr/>
              </p14:nvContentPartPr>
              <p14:xfrm>
                <a:off x="7629055" y="3626902"/>
                <a:ext cx="153360" cy="35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EA77A51-9950-82F9-18F0-E501185336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20415" y="3617902"/>
                  <a:ext cx="171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2F1EC17-7EA2-87BF-BE44-CBE678EBD2E1}"/>
                    </a:ext>
                  </a:extLst>
                </p14:cNvPr>
                <p14:cNvContentPartPr/>
                <p14:nvPr/>
              </p14:nvContentPartPr>
              <p14:xfrm>
                <a:off x="7641655" y="3639142"/>
                <a:ext cx="163800" cy="177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2F1EC17-7EA2-87BF-BE44-CBE678EBD2E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632655" y="3630142"/>
                  <a:ext cx="181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D503A60-50D1-468E-3D08-77FAF5840579}"/>
                    </a:ext>
                  </a:extLst>
                </p14:cNvPr>
                <p14:cNvContentPartPr/>
                <p14:nvPr/>
              </p14:nvContentPartPr>
              <p14:xfrm>
                <a:off x="7907695" y="3621502"/>
                <a:ext cx="161280" cy="1393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D503A60-50D1-468E-3D08-77FAF584057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99055" y="3612862"/>
                  <a:ext cx="178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A17C4EB-5E94-AAE2-5462-FB8B24E3014E}"/>
                    </a:ext>
                  </a:extLst>
                </p14:cNvPr>
                <p14:cNvContentPartPr/>
                <p14:nvPr/>
              </p14:nvContentPartPr>
              <p14:xfrm>
                <a:off x="8104255" y="3669742"/>
                <a:ext cx="32400" cy="120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A17C4EB-5E94-AAE2-5462-FB8B24E3014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095615" y="3660742"/>
                  <a:ext cx="50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CDE8AB-748E-5730-5669-A4BA1387A6C9}"/>
                    </a:ext>
                  </a:extLst>
                </p14:cNvPr>
                <p14:cNvContentPartPr/>
                <p14:nvPr/>
              </p14:nvContentPartPr>
              <p14:xfrm>
                <a:off x="8115055" y="3469582"/>
                <a:ext cx="98280" cy="126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CDE8AB-748E-5730-5669-A4BA1387A6C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06415" y="3460942"/>
                  <a:ext cx="11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D6CA616-8232-E1C7-7FDE-F69BB7CE6D39}"/>
                    </a:ext>
                  </a:extLst>
                </p14:cNvPr>
                <p14:cNvContentPartPr/>
                <p14:nvPr/>
              </p14:nvContentPartPr>
              <p14:xfrm>
                <a:off x="8350855" y="3698902"/>
                <a:ext cx="178920" cy="10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D6CA616-8232-E1C7-7FDE-F69BB7CE6D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42215" y="3690262"/>
                  <a:ext cx="196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B3E6A16-CCB9-126D-E04B-9CDFF7AA3F79}"/>
                    </a:ext>
                  </a:extLst>
                </p14:cNvPr>
                <p14:cNvContentPartPr/>
                <p14:nvPr/>
              </p14:nvContentPartPr>
              <p14:xfrm>
                <a:off x="5649415" y="3748942"/>
                <a:ext cx="128160" cy="2066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B3E6A16-CCB9-126D-E04B-9CDFF7AA3F7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640415" y="3740302"/>
                  <a:ext cx="145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4322898-889B-6F39-43B1-177EEC4D501F}"/>
                    </a:ext>
                  </a:extLst>
                </p14:cNvPr>
                <p14:cNvContentPartPr/>
                <p14:nvPr/>
              </p14:nvContentPartPr>
              <p14:xfrm>
                <a:off x="5807815" y="3798262"/>
                <a:ext cx="89640" cy="141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4322898-889B-6F39-43B1-177EEC4D501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798815" y="3789262"/>
                  <a:ext cx="10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53159D0-0E0D-7248-2764-68CC72C2FA11}"/>
                    </a:ext>
                  </a:extLst>
                </p14:cNvPr>
                <p14:cNvContentPartPr/>
                <p14:nvPr/>
              </p14:nvContentPartPr>
              <p14:xfrm>
                <a:off x="5910055" y="3773062"/>
                <a:ext cx="128160" cy="186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53159D0-0E0D-7248-2764-68CC72C2FA1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01415" y="3764422"/>
                  <a:ext cx="14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38D16B0-3516-3B74-F8FD-718735D5C882}"/>
                    </a:ext>
                  </a:extLst>
                </p14:cNvPr>
                <p14:cNvContentPartPr/>
                <p14:nvPr/>
              </p14:nvContentPartPr>
              <p14:xfrm>
                <a:off x="6045775" y="3739582"/>
                <a:ext cx="97560" cy="1825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38D16B0-3516-3B74-F8FD-718735D5C88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37135" y="3730582"/>
                  <a:ext cx="115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D7AC305-BA2B-F2B8-1656-54D93FF94D68}"/>
                    </a:ext>
                  </a:extLst>
                </p14:cNvPr>
                <p14:cNvContentPartPr/>
                <p14:nvPr/>
              </p14:nvContentPartPr>
              <p14:xfrm>
                <a:off x="6092575" y="3847582"/>
                <a:ext cx="52560" cy="93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D7AC305-BA2B-F2B8-1656-54D93FF94D6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083575" y="3838582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37EC29-3829-576B-7FA0-9BCFDF9079CC}"/>
                    </a:ext>
                  </a:extLst>
                </p14:cNvPr>
                <p14:cNvContentPartPr/>
                <p14:nvPr/>
              </p14:nvContentPartPr>
              <p14:xfrm>
                <a:off x="6159535" y="3720502"/>
                <a:ext cx="146520" cy="282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37EC29-3829-576B-7FA0-9BCFDF9079C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150535" y="3711862"/>
                  <a:ext cx="164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2291E50-2E44-B4DE-483D-CB860202267A}"/>
                    </a:ext>
                  </a:extLst>
                </p14:cNvPr>
                <p14:cNvContentPartPr/>
                <p14:nvPr/>
              </p14:nvContentPartPr>
              <p14:xfrm>
                <a:off x="6262495" y="3539782"/>
                <a:ext cx="60480" cy="1440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2291E50-2E44-B4DE-483D-CB860202267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53495" y="3531142"/>
                  <a:ext cx="7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525F033-F9EE-5173-059A-AA6BD18DBA7D}"/>
                    </a:ext>
                  </a:extLst>
                </p14:cNvPr>
                <p14:cNvContentPartPr/>
                <p14:nvPr/>
              </p14:nvContentPartPr>
              <p14:xfrm>
                <a:off x="6206695" y="3599902"/>
                <a:ext cx="252720" cy="5364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525F033-F9EE-5173-059A-AA6BD18DBA7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197695" y="3591262"/>
                  <a:ext cx="2703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535D0C0-BD2D-3FCA-F276-56C3754BE676}"/>
                    </a:ext>
                  </a:extLst>
                </p14:cNvPr>
                <p14:cNvContentPartPr/>
                <p14:nvPr/>
              </p14:nvContentPartPr>
              <p14:xfrm>
                <a:off x="5448535" y="3856942"/>
                <a:ext cx="48240" cy="126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535D0C0-BD2D-3FCA-F276-56C3754BE67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39895" y="3847942"/>
                  <a:ext cx="6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C0C7A14-876D-6F10-72A5-600337B8DD9D}"/>
                    </a:ext>
                  </a:extLst>
                </p14:cNvPr>
                <p14:cNvContentPartPr/>
                <p14:nvPr/>
              </p14:nvContentPartPr>
              <p14:xfrm>
                <a:off x="5546455" y="3652462"/>
                <a:ext cx="102960" cy="155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C0C7A14-876D-6F10-72A5-600337B8DD9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37455" y="3643822"/>
                  <a:ext cx="12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16DE39A-8785-C518-A506-8BC344D5B4AE}"/>
                    </a:ext>
                  </a:extLst>
                </p14:cNvPr>
                <p14:cNvContentPartPr/>
                <p14:nvPr/>
              </p14:nvContentPartPr>
              <p14:xfrm>
                <a:off x="5486335" y="3778102"/>
                <a:ext cx="231840" cy="2242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16DE39A-8785-C518-A506-8BC344D5B4A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77695" y="3769102"/>
                  <a:ext cx="249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48BA0E6-9C83-592B-FB45-8A71777328D9}"/>
                    </a:ext>
                  </a:extLst>
                </p14:cNvPr>
                <p14:cNvContentPartPr/>
                <p14:nvPr/>
              </p14:nvContentPartPr>
              <p14:xfrm>
                <a:off x="5386255" y="4130182"/>
                <a:ext cx="102600" cy="195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48BA0E6-9C83-592B-FB45-8A71777328D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377255" y="4121182"/>
                  <a:ext cx="12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356535-BAB1-FFF4-0A2B-A762F331BA56}"/>
                    </a:ext>
                  </a:extLst>
                </p14:cNvPr>
                <p14:cNvContentPartPr/>
                <p14:nvPr/>
              </p14:nvContentPartPr>
              <p14:xfrm>
                <a:off x="5544655" y="4078702"/>
                <a:ext cx="139680" cy="142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356535-BAB1-FFF4-0A2B-A762F331BA5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535655" y="4069702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F3D8C25-D38F-18C5-6009-CAFBFC26B688}"/>
                    </a:ext>
                  </a:extLst>
                </p14:cNvPr>
                <p14:cNvContentPartPr/>
                <p14:nvPr/>
              </p14:nvContentPartPr>
              <p14:xfrm>
                <a:off x="5205895" y="4522942"/>
                <a:ext cx="133920" cy="42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F3D8C25-D38F-18C5-6009-CAFBFC26B68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197255" y="4514302"/>
                  <a:ext cx="151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BFBFF1F-AD79-80C0-42B3-3618D5D8B4C6}"/>
                    </a:ext>
                  </a:extLst>
                </p14:cNvPr>
                <p14:cNvContentPartPr/>
                <p14:nvPr/>
              </p14:nvContentPartPr>
              <p14:xfrm>
                <a:off x="5226055" y="4590622"/>
                <a:ext cx="131040" cy="11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BFBFF1F-AD79-80C0-42B3-3618D5D8B4C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217415" y="4581622"/>
                  <a:ext cx="14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962BAE8-7CED-14B2-7652-D219B294769F}"/>
                    </a:ext>
                  </a:extLst>
                </p14:cNvPr>
                <p14:cNvContentPartPr/>
                <p14:nvPr/>
              </p14:nvContentPartPr>
              <p14:xfrm>
                <a:off x="5369695" y="4459222"/>
                <a:ext cx="111960" cy="136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962BAE8-7CED-14B2-7652-D219B294769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360695" y="4450582"/>
                  <a:ext cx="12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CD8A0AE-A868-0CBB-9B8A-4F327E4A1BE4}"/>
                    </a:ext>
                  </a:extLst>
                </p14:cNvPr>
                <p14:cNvContentPartPr/>
                <p14:nvPr/>
              </p14:nvContentPartPr>
              <p14:xfrm>
                <a:off x="5642935" y="4374622"/>
                <a:ext cx="131760" cy="2026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CD8A0AE-A868-0CBB-9B8A-4F327E4A1BE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34295" y="4365982"/>
                  <a:ext cx="149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2ECE9FF-5BF4-B19C-6B60-388BB85328A1}"/>
                    </a:ext>
                  </a:extLst>
                </p14:cNvPr>
                <p14:cNvContentPartPr/>
                <p14:nvPr/>
              </p14:nvContentPartPr>
              <p14:xfrm>
                <a:off x="5570935" y="4275262"/>
                <a:ext cx="247680" cy="1897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2ECE9FF-5BF4-B19C-6B60-388BB85328A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562295" y="4266622"/>
                  <a:ext cx="265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5FD199A-BA59-A8DF-5AC3-59C3902896BF}"/>
                    </a:ext>
                  </a:extLst>
                </p14:cNvPr>
                <p14:cNvContentPartPr/>
                <p14:nvPr/>
              </p14:nvContentPartPr>
              <p14:xfrm>
                <a:off x="5925175" y="4426102"/>
                <a:ext cx="141120" cy="327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5FD199A-BA59-A8DF-5AC3-59C3902896B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16535" y="4417102"/>
                  <a:ext cx="15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AB3871B-89F0-5424-66F2-05D559F58B9F}"/>
                    </a:ext>
                  </a:extLst>
                </p14:cNvPr>
                <p14:cNvContentPartPr/>
                <p14:nvPr/>
              </p14:nvContentPartPr>
              <p14:xfrm>
                <a:off x="5956855" y="4485142"/>
                <a:ext cx="114840" cy="457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AB3871B-89F0-5424-66F2-05D559F58B9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947855" y="4476502"/>
                  <a:ext cx="132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09C3B87-1AC2-99C9-B753-09F802E17953}"/>
                    </a:ext>
                  </a:extLst>
                </p14:cNvPr>
                <p14:cNvContentPartPr/>
                <p14:nvPr/>
              </p14:nvContentPartPr>
              <p14:xfrm>
                <a:off x="6232975" y="4297942"/>
                <a:ext cx="103320" cy="2185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09C3B87-1AC2-99C9-B753-09F802E1795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223975" y="4288942"/>
                  <a:ext cx="120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0D1D213-942F-E04A-2136-68EB9A16FB9D}"/>
                    </a:ext>
                  </a:extLst>
                </p14:cNvPr>
                <p14:cNvContentPartPr/>
                <p14:nvPr/>
              </p14:nvContentPartPr>
              <p14:xfrm>
                <a:off x="6400375" y="4240702"/>
                <a:ext cx="130320" cy="2624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0D1D213-942F-E04A-2136-68EB9A16FB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391375" y="4231702"/>
                  <a:ext cx="147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4D683C-DA75-DE77-2A74-A30EABB745BA}"/>
                    </a:ext>
                  </a:extLst>
                </p14:cNvPr>
                <p14:cNvContentPartPr/>
                <p14:nvPr/>
              </p14:nvContentPartPr>
              <p14:xfrm>
                <a:off x="6547975" y="4418902"/>
                <a:ext cx="10800" cy="946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4D683C-DA75-DE77-2A74-A30EABB745B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39335" y="4409902"/>
                  <a:ext cx="2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DCA32F5-E5AE-0B92-690A-A4061132AEF3}"/>
                    </a:ext>
                  </a:extLst>
                </p14:cNvPr>
                <p14:cNvContentPartPr/>
                <p14:nvPr/>
              </p14:nvContentPartPr>
              <p14:xfrm>
                <a:off x="6657055" y="4225222"/>
                <a:ext cx="73080" cy="1904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DCA32F5-E5AE-0B92-690A-A4061132AEF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48415" y="4216582"/>
                  <a:ext cx="9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F34CBAC-D2C1-2E31-B69B-A28FA2A04504}"/>
                    </a:ext>
                  </a:extLst>
                </p14:cNvPr>
                <p14:cNvContentPartPr/>
                <p14:nvPr/>
              </p14:nvContentPartPr>
              <p14:xfrm>
                <a:off x="6778015" y="4188862"/>
                <a:ext cx="186480" cy="2016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F34CBAC-D2C1-2E31-B69B-A28FA2A0450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769015" y="4180222"/>
                  <a:ext cx="204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22F2450-2305-DB33-B4F8-E385D52B2845}"/>
                    </a:ext>
                  </a:extLst>
                </p14:cNvPr>
                <p14:cNvContentPartPr/>
                <p14:nvPr/>
              </p14:nvContentPartPr>
              <p14:xfrm>
                <a:off x="3671215" y="2647342"/>
                <a:ext cx="139320" cy="184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22F2450-2305-DB33-B4F8-E385D52B284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662215" y="263834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32B2842-45C7-8960-AF13-76E84BBBB82D}"/>
                    </a:ext>
                  </a:extLst>
                </p14:cNvPr>
                <p14:cNvContentPartPr/>
                <p14:nvPr/>
              </p14:nvContentPartPr>
              <p14:xfrm>
                <a:off x="3611815" y="2554462"/>
                <a:ext cx="225000" cy="140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32B2842-45C7-8960-AF13-76E84BBBB82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603175" y="2545462"/>
                  <a:ext cx="24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665273-EC6C-FAB7-486F-8FB7BCD7058C}"/>
                    </a:ext>
                  </a:extLst>
                </p14:cNvPr>
                <p14:cNvContentPartPr/>
                <p14:nvPr/>
              </p14:nvContentPartPr>
              <p14:xfrm>
                <a:off x="3913495" y="2515222"/>
                <a:ext cx="80280" cy="78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665273-EC6C-FAB7-486F-8FB7BCD7058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904495" y="2506582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7D0E647-2058-961A-59B3-8365A95B0A24}"/>
                    </a:ext>
                  </a:extLst>
                </p14:cNvPr>
                <p14:cNvContentPartPr/>
                <p14:nvPr/>
              </p14:nvContentPartPr>
              <p14:xfrm>
                <a:off x="4018255" y="2722942"/>
                <a:ext cx="110160" cy="10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7D0E647-2058-961A-59B3-8365A95B0A2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09255" y="2713942"/>
                  <a:ext cx="12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6DEECB-941C-4059-C914-C3964C52BCC8}"/>
                    </a:ext>
                  </a:extLst>
                </p14:cNvPr>
                <p14:cNvContentPartPr/>
                <p14:nvPr/>
              </p14:nvContentPartPr>
              <p14:xfrm>
                <a:off x="4042375" y="2765782"/>
                <a:ext cx="108360" cy="11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6DEECB-941C-4059-C914-C3964C52BCC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33735" y="2756782"/>
                  <a:ext cx="12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82AB54-340C-7668-6202-618090DE3599}"/>
                    </a:ext>
                  </a:extLst>
                </p14:cNvPr>
                <p14:cNvContentPartPr/>
                <p14:nvPr/>
              </p14:nvContentPartPr>
              <p14:xfrm>
                <a:off x="4373575" y="2556982"/>
                <a:ext cx="159120" cy="111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82AB54-340C-7668-6202-618090DE359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64935" y="2548342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5D2B378-3125-42C4-CC22-5BC756BBED8F}"/>
                    </a:ext>
                  </a:extLst>
                </p14:cNvPr>
                <p14:cNvContentPartPr/>
                <p14:nvPr/>
              </p14:nvContentPartPr>
              <p14:xfrm>
                <a:off x="4315975" y="2699182"/>
                <a:ext cx="379440" cy="1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5D2B378-3125-42C4-CC22-5BC756BBED8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306975" y="2690182"/>
                  <a:ext cx="39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35FACD-C026-9D31-67E5-D107A97242D7}"/>
                    </a:ext>
                  </a:extLst>
                </p14:cNvPr>
                <p14:cNvContentPartPr/>
                <p14:nvPr/>
              </p14:nvContentPartPr>
              <p14:xfrm>
                <a:off x="4216255" y="2819782"/>
                <a:ext cx="174600" cy="145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35FACD-C026-9D31-67E5-D107A97242D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207615" y="2811142"/>
                  <a:ext cx="192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02A94DA-9FC5-8A77-2656-C86ADB0BF6C2}"/>
                    </a:ext>
                  </a:extLst>
                </p14:cNvPr>
                <p14:cNvContentPartPr/>
                <p14:nvPr/>
              </p14:nvContentPartPr>
              <p14:xfrm>
                <a:off x="4431175" y="2879182"/>
                <a:ext cx="73800" cy="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02A94DA-9FC5-8A77-2656-C86ADB0BF6C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422175" y="2870182"/>
                  <a:ext cx="91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DEB0511-0935-EFD8-3AAC-9725C2FE484A}"/>
                    </a:ext>
                  </a:extLst>
                </p14:cNvPr>
                <p14:cNvContentPartPr/>
                <p14:nvPr/>
              </p14:nvContentPartPr>
              <p14:xfrm>
                <a:off x="4559335" y="2844982"/>
                <a:ext cx="108360" cy="80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DEB0511-0935-EFD8-3AAC-9725C2FE484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550695" y="2835982"/>
                  <a:ext cx="126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1174C9C-027E-71CA-7EEA-49F0025C6ACF}"/>
                    </a:ext>
                  </a:extLst>
                </p14:cNvPr>
                <p14:cNvContentPartPr/>
                <p14:nvPr/>
              </p14:nvContentPartPr>
              <p14:xfrm>
                <a:off x="4942375" y="2610982"/>
                <a:ext cx="182160" cy="13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1174C9C-027E-71CA-7EEA-49F0025C6AC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933375" y="2601982"/>
                  <a:ext cx="199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78EB70-47E9-BE89-0D08-C93B7DF1C0C4}"/>
                    </a:ext>
                  </a:extLst>
                </p14:cNvPr>
                <p14:cNvContentPartPr/>
                <p14:nvPr/>
              </p14:nvContentPartPr>
              <p14:xfrm>
                <a:off x="4942015" y="2655262"/>
                <a:ext cx="128880" cy="156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78EB70-47E9-BE89-0D08-C93B7DF1C0C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933375" y="2646262"/>
                  <a:ext cx="146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A9729B7-1107-5E3A-FDDE-9C9701B93BF2}"/>
                    </a:ext>
                  </a:extLst>
                </p14:cNvPr>
                <p14:cNvContentPartPr/>
                <p14:nvPr/>
              </p14:nvContentPartPr>
              <p14:xfrm>
                <a:off x="5216335" y="2568862"/>
                <a:ext cx="105840" cy="241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A9729B7-1107-5E3A-FDDE-9C9701B93BF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207695" y="2559862"/>
                  <a:ext cx="123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A64977-B956-8131-C32E-85B101955DDA}"/>
                    </a:ext>
                  </a:extLst>
                </p14:cNvPr>
                <p14:cNvContentPartPr/>
                <p14:nvPr/>
              </p14:nvContentPartPr>
              <p14:xfrm>
                <a:off x="5427295" y="2606662"/>
                <a:ext cx="140040" cy="160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A64977-B956-8131-C32E-85B101955DD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418655" y="2598022"/>
                  <a:ext cx="157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248A064-ED77-1FA7-D8CC-8573A44AFACA}"/>
                    </a:ext>
                  </a:extLst>
                </p14:cNvPr>
                <p14:cNvContentPartPr/>
                <p14:nvPr/>
              </p14:nvContentPartPr>
              <p14:xfrm>
                <a:off x="5443495" y="2648422"/>
                <a:ext cx="199440" cy="134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248A064-ED77-1FA7-D8CC-8573A44AFAC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434495" y="2639782"/>
                  <a:ext cx="21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D4DFE8A-4F3D-DFBD-2919-BBD0AFB3699B}"/>
                    </a:ext>
                  </a:extLst>
                </p14:cNvPr>
                <p14:cNvContentPartPr/>
                <p14:nvPr/>
              </p14:nvContentPartPr>
              <p14:xfrm>
                <a:off x="5715295" y="2694862"/>
                <a:ext cx="136080" cy="21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D4DFE8A-4F3D-DFBD-2919-BBD0AFB3699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706655" y="2686222"/>
                  <a:ext cx="153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49569A6-C075-F94E-C1E1-0BD9E3E43297}"/>
                    </a:ext>
                  </a:extLst>
                </p14:cNvPr>
                <p14:cNvContentPartPr/>
                <p14:nvPr/>
              </p14:nvContentPartPr>
              <p14:xfrm>
                <a:off x="5923375" y="2627902"/>
                <a:ext cx="136080" cy="138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49569A6-C075-F94E-C1E1-0BD9E3E4329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914375" y="2618902"/>
                  <a:ext cx="153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86DF6CB-D240-95C5-6D52-AEBCD77FFBAB}"/>
                    </a:ext>
                  </a:extLst>
                </p14:cNvPr>
                <p14:cNvContentPartPr/>
                <p14:nvPr/>
              </p14:nvContentPartPr>
              <p14:xfrm>
                <a:off x="5912935" y="2571742"/>
                <a:ext cx="149400" cy="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86DF6CB-D240-95C5-6D52-AEBCD77FFBA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903935" y="2562742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D657E8F-647D-9E1A-F59A-1972F19CC0C5}"/>
                    </a:ext>
                  </a:extLst>
                </p14:cNvPr>
                <p14:cNvContentPartPr/>
                <p14:nvPr/>
              </p14:nvContentPartPr>
              <p14:xfrm>
                <a:off x="6090415" y="2554462"/>
                <a:ext cx="140040" cy="247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D657E8F-647D-9E1A-F59A-1972F19CC0C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081775" y="2545822"/>
                  <a:ext cx="157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01AD7D-F448-4FC8-DBBF-9234D9B0DB34}"/>
                    </a:ext>
                  </a:extLst>
                </p14:cNvPr>
                <p14:cNvContentPartPr/>
                <p14:nvPr/>
              </p14:nvContentPartPr>
              <p14:xfrm>
                <a:off x="6234775" y="2402542"/>
                <a:ext cx="95400" cy="168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01AD7D-F448-4FC8-DBBF-9234D9B0DB3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226135" y="2393542"/>
                  <a:ext cx="113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45F298E-9269-FF04-65E0-0ABEC6E8C612}"/>
                    </a:ext>
                  </a:extLst>
                </p14:cNvPr>
                <p14:cNvContentPartPr/>
                <p14:nvPr/>
              </p14:nvContentPartPr>
              <p14:xfrm>
                <a:off x="6516655" y="2682622"/>
                <a:ext cx="158400" cy="20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45F298E-9269-FF04-65E0-0ABEC6E8C61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507655" y="2673622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60B44C-6138-485A-A85E-B8ECD327D85C}"/>
                    </a:ext>
                  </a:extLst>
                </p14:cNvPr>
                <p14:cNvContentPartPr/>
                <p14:nvPr/>
              </p14:nvContentPartPr>
              <p14:xfrm>
                <a:off x="6528535" y="2725822"/>
                <a:ext cx="170640" cy="22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60B44C-6138-485A-A85E-B8ECD327D85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519535" y="2717182"/>
                  <a:ext cx="188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F1D4F20-3C94-6000-4502-322A07E7AD0F}"/>
                    </a:ext>
                  </a:extLst>
                </p14:cNvPr>
                <p14:cNvContentPartPr/>
                <p14:nvPr/>
              </p14:nvContentPartPr>
              <p14:xfrm>
                <a:off x="6527815" y="3150622"/>
                <a:ext cx="153000" cy="1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F1D4F20-3C94-6000-4502-322A07E7AD0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519175" y="3141622"/>
                  <a:ext cx="170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57ED7-FDFD-83FF-3EAC-0562E756FE26}"/>
                    </a:ext>
                  </a:extLst>
                </p14:cNvPr>
                <p14:cNvContentPartPr/>
                <p14:nvPr/>
              </p14:nvContentPartPr>
              <p14:xfrm>
                <a:off x="6552295" y="3209302"/>
                <a:ext cx="144720" cy="90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57ED7-FDFD-83FF-3EAC-0562E756FE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543295" y="3200662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8E3FECA-B7A1-1034-CA44-609699DE13B7}"/>
                    </a:ext>
                  </a:extLst>
                </p14:cNvPr>
                <p14:cNvContentPartPr/>
                <p14:nvPr/>
              </p14:nvContentPartPr>
              <p14:xfrm>
                <a:off x="5910415" y="3044782"/>
                <a:ext cx="5346360" cy="12337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8E3FECA-B7A1-1034-CA44-609699DE13B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901415" y="3036142"/>
                  <a:ext cx="536400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986440D-5CC2-220A-13CE-5080280F10AB}"/>
                    </a:ext>
                  </a:extLst>
                </p14:cNvPr>
                <p14:cNvContentPartPr/>
                <p14:nvPr/>
              </p14:nvContentPartPr>
              <p14:xfrm>
                <a:off x="11177215" y="3919222"/>
                <a:ext cx="156960" cy="1810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986440D-5CC2-220A-13CE-5080280F10A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68215" y="3910582"/>
                  <a:ext cx="174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6F9BDB7-B3A1-1D88-D027-8053820E6B30}"/>
                    </a:ext>
                  </a:extLst>
                </p14:cNvPr>
                <p14:cNvContentPartPr/>
                <p14:nvPr/>
              </p14:nvContentPartPr>
              <p14:xfrm>
                <a:off x="4044535" y="4239262"/>
                <a:ext cx="1247040" cy="6944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6F9BDB7-B3A1-1D88-D027-8053820E6B3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35535" y="4230262"/>
                  <a:ext cx="12646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F30B4C6-1597-05C2-458A-1BFF4A9EBC56}"/>
                    </a:ext>
                  </a:extLst>
                </p14:cNvPr>
                <p14:cNvContentPartPr/>
                <p14:nvPr/>
              </p14:nvContentPartPr>
              <p14:xfrm>
                <a:off x="1465495" y="4629502"/>
                <a:ext cx="2736720" cy="464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F30B4C6-1597-05C2-458A-1BFF4A9EBC5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456855" y="4620502"/>
                  <a:ext cx="27543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E3D2D5A-F930-F7E2-25FD-55C902B58DB7}"/>
                    </a:ext>
                  </a:extLst>
                </p14:cNvPr>
                <p14:cNvContentPartPr/>
                <p14:nvPr/>
              </p14:nvContentPartPr>
              <p14:xfrm>
                <a:off x="262735" y="5932702"/>
                <a:ext cx="179640" cy="2520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E3D2D5A-F930-F7E2-25FD-55C902B58DB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54095" y="5923702"/>
                  <a:ext cx="197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AC14976-41EC-C1A1-3894-0AA96F1D809C}"/>
                    </a:ext>
                  </a:extLst>
                </p14:cNvPr>
                <p14:cNvContentPartPr/>
                <p14:nvPr/>
              </p14:nvContentPartPr>
              <p14:xfrm>
                <a:off x="181375" y="5822182"/>
                <a:ext cx="180360" cy="982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AC14976-41EC-C1A1-3894-0AA96F1D809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72735" y="5813182"/>
                  <a:ext cx="19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1E66EDD-3E30-7C67-6C98-521C555C73BE}"/>
                    </a:ext>
                  </a:extLst>
                </p14:cNvPr>
                <p14:cNvContentPartPr/>
                <p14:nvPr/>
              </p14:nvContentPartPr>
              <p14:xfrm>
                <a:off x="543175" y="5805262"/>
                <a:ext cx="108720" cy="777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1E66EDD-3E30-7C67-6C98-521C555C73B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34175" y="5796262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9A69652-4259-A314-FBC4-23C7FDBD61A7}"/>
                    </a:ext>
                  </a:extLst>
                </p14:cNvPr>
                <p14:cNvContentPartPr/>
                <p14:nvPr/>
              </p14:nvContentPartPr>
              <p14:xfrm>
                <a:off x="569815" y="5876902"/>
                <a:ext cx="109080" cy="673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9A69652-4259-A314-FBC4-23C7FDBD61A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1175" y="586790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12DAA3D-469D-A4E4-6C4D-2D57BD70B3F6}"/>
                    </a:ext>
                  </a:extLst>
                </p14:cNvPr>
                <p14:cNvContentPartPr/>
                <p14:nvPr/>
              </p14:nvContentPartPr>
              <p14:xfrm>
                <a:off x="826855" y="5661262"/>
                <a:ext cx="75600" cy="2376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12DAA3D-469D-A4E4-6C4D-2D57BD70B3F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18215" y="5652262"/>
                  <a:ext cx="93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79064B9-E330-F9FA-04C2-C649FEF1DCAA}"/>
                    </a:ext>
                  </a:extLst>
                </p14:cNvPr>
                <p14:cNvContentPartPr/>
                <p14:nvPr/>
              </p14:nvContentPartPr>
              <p14:xfrm>
                <a:off x="881935" y="5538502"/>
                <a:ext cx="163440" cy="2343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79064B9-E330-F9FA-04C2-C649FEF1DCA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3295" y="5529862"/>
                  <a:ext cx="181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DB2736F-8653-02E6-AC8E-4E6366FB70EA}"/>
                    </a:ext>
                  </a:extLst>
                </p14:cNvPr>
                <p14:cNvContentPartPr/>
                <p14:nvPr/>
              </p14:nvContentPartPr>
              <p14:xfrm>
                <a:off x="1047175" y="5438422"/>
                <a:ext cx="184320" cy="1972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DB2736F-8653-02E6-AC8E-4E6366FB70E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38535" y="5429422"/>
                  <a:ext cx="201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A6FEC75-26C4-8352-A399-EBD0817AC4D0}"/>
                    </a:ext>
                  </a:extLst>
                </p14:cNvPr>
                <p14:cNvContentPartPr/>
                <p14:nvPr/>
              </p14:nvContentPartPr>
              <p14:xfrm>
                <a:off x="475495" y="5291182"/>
                <a:ext cx="142920" cy="655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A6FEC75-26C4-8352-A399-EBD0817AC4D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66495" y="5282542"/>
                  <a:ext cx="160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0D10296-10DE-88C9-E62A-5BD1DEF754B7}"/>
                    </a:ext>
                  </a:extLst>
                </p14:cNvPr>
                <p14:cNvContentPartPr/>
                <p14:nvPr/>
              </p14:nvContentPartPr>
              <p14:xfrm>
                <a:off x="493495" y="5355262"/>
                <a:ext cx="90720" cy="370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0D10296-10DE-88C9-E62A-5BD1DEF754B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84855" y="5346262"/>
                  <a:ext cx="108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24B43B8-DEAF-E1EE-4975-956D014CAE9C}"/>
                    </a:ext>
                  </a:extLst>
                </p14:cNvPr>
                <p14:cNvContentPartPr/>
                <p14:nvPr/>
              </p14:nvContentPartPr>
              <p14:xfrm>
                <a:off x="123415" y="5298382"/>
                <a:ext cx="101160" cy="1962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24B43B8-DEAF-E1EE-4975-956D014CAE9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4775" y="5289382"/>
                  <a:ext cx="118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17B1304-BFC9-40C7-5899-72A1010A5074}"/>
                    </a:ext>
                  </a:extLst>
                </p14:cNvPr>
                <p14:cNvContentPartPr/>
                <p14:nvPr/>
              </p14:nvContentPartPr>
              <p14:xfrm>
                <a:off x="168055" y="5386222"/>
                <a:ext cx="88560" cy="561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17B1304-BFC9-40C7-5899-72A1010A507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59055" y="5377222"/>
                  <a:ext cx="106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32AD307-267C-94B5-6938-64711AAE4971}"/>
                    </a:ext>
                  </a:extLst>
                </p14:cNvPr>
                <p14:cNvContentPartPr/>
                <p14:nvPr/>
              </p14:nvContentPartPr>
              <p14:xfrm>
                <a:off x="241135" y="5256622"/>
                <a:ext cx="117000" cy="1850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32AD307-267C-94B5-6938-64711AAE497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32495" y="5247982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24DAA15-3D2A-F746-C419-B1EB357A9A4D}"/>
                    </a:ext>
                  </a:extLst>
                </p14:cNvPr>
                <p14:cNvContentPartPr/>
                <p14:nvPr/>
              </p14:nvContentPartPr>
              <p14:xfrm>
                <a:off x="250135" y="5197942"/>
                <a:ext cx="153720" cy="1918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24DAA15-3D2A-F746-C419-B1EB357A9A4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41135" y="5188942"/>
                  <a:ext cx="17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9875E98-28A8-19ED-7224-FFE57806D8B8}"/>
                    </a:ext>
                  </a:extLst>
                </p14:cNvPr>
                <p14:cNvContentPartPr/>
                <p14:nvPr/>
              </p14:nvContentPartPr>
              <p14:xfrm>
                <a:off x="382615" y="5146822"/>
                <a:ext cx="131400" cy="2080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9875E98-28A8-19ED-7224-FFE57806D8B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73615" y="5137822"/>
                  <a:ext cx="14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B9D0CD8-605E-0752-20F9-EFB93185631E}"/>
                    </a:ext>
                  </a:extLst>
                </p14:cNvPr>
                <p14:cNvContentPartPr/>
                <p14:nvPr/>
              </p14:nvContentPartPr>
              <p14:xfrm>
                <a:off x="76255" y="5064382"/>
                <a:ext cx="416520" cy="505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B9D0CD8-605E-0752-20F9-EFB93185631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7255" y="5055742"/>
                  <a:ext cx="434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87750B3-07FC-4753-528F-9A37A7508152}"/>
                    </a:ext>
                  </a:extLst>
                </p14:cNvPr>
                <p14:cNvContentPartPr/>
                <p14:nvPr/>
              </p14:nvContentPartPr>
              <p14:xfrm>
                <a:off x="718135" y="5276062"/>
                <a:ext cx="537840" cy="6156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87750B3-07FC-4753-528F-9A37A750815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09495" y="5267422"/>
                  <a:ext cx="555480" cy="63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06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B799B-C4A7-44E9-AD48-387F6CB2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6123919" cy="4008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14:cNvPr>
              <p14:cNvContentPartPr/>
              <p14:nvPr/>
            </p14:nvContentPartPr>
            <p14:xfrm>
              <a:off x="3601093" y="563707"/>
              <a:ext cx="1115640" cy="21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73" y="559387"/>
                <a:ext cx="112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14:cNvPr>
              <p14:cNvContentPartPr/>
              <p14:nvPr/>
            </p14:nvContentPartPr>
            <p14:xfrm>
              <a:off x="1462693" y="566947"/>
              <a:ext cx="46368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58373" y="562627"/>
                <a:ext cx="472320" cy="303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E56169E1-5842-4050-80F3-B1E29363D7EA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55829" y="306963"/>
            <a:ext cx="4216617" cy="12065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FBEA78-06F2-7ECA-7CCD-8DA3CDB6FAC4}"/>
                  </a:ext>
                </a:extLst>
              </p14:cNvPr>
              <p14:cNvContentPartPr/>
              <p14:nvPr/>
            </p14:nvContentPartPr>
            <p14:xfrm>
              <a:off x="6807175" y="1424782"/>
              <a:ext cx="8280" cy="2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FBEA78-06F2-7ECA-7CCD-8DA3CDB6FA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98175" y="1415782"/>
                <a:ext cx="2592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A80834-F17E-4D01-7CC5-39B929E7A03A}"/>
              </a:ext>
            </a:extLst>
          </p:cNvPr>
          <p:cNvGrpSpPr/>
          <p:nvPr/>
        </p:nvGrpSpPr>
        <p:grpSpPr>
          <a:xfrm>
            <a:off x="6976375" y="1279342"/>
            <a:ext cx="398880" cy="391680"/>
            <a:chOff x="6976375" y="1279342"/>
            <a:chExt cx="39888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B38C3B-2C0A-3B1D-D701-AEF050918C29}"/>
                    </a:ext>
                  </a:extLst>
                </p14:cNvPr>
                <p14:cNvContentPartPr/>
                <p14:nvPr/>
              </p14:nvContentPartPr>
              <p14:xfrm>
                <a:off x="7005175" y="1406062"/>
                <a:ext cx="168480" cy="264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B38C3B-2C0A-3B1D-D701-AEF050918C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96535" y="1397422"/>
                  <a:ext cx="186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4C9ABD-3C67-052A-0BE4-D6BE73E6743D}"/>
                    </a:ext>
                  </a:extLst>
                </p14:cNvPr>
                <p14:cNvContentPartPr/>
                <p14:nvPr/>
              </p14:nvContentPartPr>
              <p14:xfrm>
                <a:off x="6976375" y="1326502"/>
                <a:ext cx="202320" cy="136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4C9ABD-3C67-052A-0BE4-D6BE73E674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67375" y="1317862"/>
                  <a:ext cx="21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AEA45FE-2C99-5FD4-9B4B-55148ADBEB1A}"/>
                    </a:ext>
                  </a:extLst>
                </p14:cNvPr>
                <p14:cNvContentPartPr/>
                <p14:nvPr/>
              </p14:nvContentPartPr>
              <p14:xfrm>
                <a:off x="7253575" y="1279342"/>
                <a:ext cx="121680" cy="137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AEA45FE-2C99-5FD4-9B4B-55148ADBEB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44575" y="1270702"/>
                  <a:ext cx="13932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1601693-22D8-3001-CB85-20001347E86F}"/>
                  </a:ext>
                </a:extLst>
              </p14:cNvPr>
              <p14:cNvContentPartPr/>
              <p14:nvPr/>
            </p14:nvContentPartPr>
            <p14:xfrm>
              <a:off x="8029375" y="392302"/>
              <a:ext cx="80640" cy="74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1601693-22D8-3001-CB85-20001347E86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20735" y="383662"/>
                <a:ext cx="982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FE869C-4308-8E5E-4A77-AAEB9ABB6807}"/>
              </a:ext>
            </a:extLst>
          </p:cNvPr>
          <p:cNvGrpSpPr/>
          <p:nvPr/>
        </p:nvGrpSpPr>
        <p:grpSpPr>
          <a:xfrm>
            <a:off x="7923535" y="63622"/>
            <a:ext cx="393120" cy="224640"/>
            <a:chOff x="7923535" y="63622"/>
            <a:chExt cx="3931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7912D0-C25D-E4F7-AA91-57F0B0DA326E}"/>
                    </a:ext>
                  </a:extLst>
                </p14:cNvPr>
                <p14:cNvContentPartPr/>
                <p14:nvPr/>
              </p14:nvContentPartPr>
              <p14:xfrm>
                <a:off x="7996975" y="157942"/>
                <a:ext cx="146520" cy="130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7912D0-C25D-E4F7-AA91-57F0B0DA32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8335" y="148942"/>
                  <a:ext cx="164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9312DC-7EE4-53E6-8F82-ED79D698A29F}"/>
                    </a:ext>
                  </a:extLst>
                </p14:cNvPr>
                <p14:cNvContentPartPr/>
                <p14:nvPr/>
              </p14:nvContentPartPr>
              <p14:xfrm>
                <a:off x="7923535" y="85582"/>
                <a:ext cx="222480" cy="152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9312DC-7EE4-53E6-8F82-ED79D698A2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14895" y="76582"/>
                  <a:ext cx="24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D8A31C-C03A-0564-9AFD-F62D28DD87A8}"/>
                    </a:ext>
                  </a:extLst>
                </p14:cNvPr>
                <p14:cNvContentPartPr/>
                <p14:nvPr/>
              </p14:nvContentPartPr>
              <p14:xfrm>
                <a:off x="8216935" y="63622"/>
                <a:ext cx="99720" cy="93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D8A31C-C03A-0564-9AFD-F62D28DD87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07935" y="54622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9F34430-CBC7-C6E6-0C70-88887AEE3AEB}"/>
                  </a:ext>
                </a:extLst>
              </p14:cNvPr>
              <p14:cNvContentPartPr/>
              <p14:nvPr/>
            </p14:nvContentPartPr>
            <p14:xfrm>
              <a:off x="9727495" y="409582"/>
              <a:ext cx="70560" cy="64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9F34430-CBC7-C6E6-0C70-88887AEE3AE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18855" y="400942"/>
                <a:ext cx="882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FA37060-DB67-0F9E-AC22-F8D34038BC66}"/>
              </a:ext>
            </a:extLst>
          </p:cNvPr>
          <p:cNvGrpSpPr/>
          <p:nvPr/>
        </p:nvGrpSpPr>
        <p:grpSpPr>
          <a:xfrm>
            <a:off x="9636775" y="47062"/>
            <a:ext cx="363240" cy="273960"/>
            <a:chOff x="9636775" y="47062"/>
            <a:chExt cx="36324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53FC0A-AF35-A263-D602-CCDFDF3A69E7}"/>
                    </a:ext>
                  </a:extLst>
                </p14:cNvPr>
                <p14:cNvContentPartPr/>
                <p14:nvPr/>
              </p14:nvContentPartPr>
              <p14:xfrm>
                <a:off x="9693655" y="164422"/>
                <a:ext cx="151560" cy="156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53FC0A-AF35-A263-D602-CCDFDF3A69E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84655" y="155422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F8A365-4D0B-BE76-7754-C958B3349FB8}"/>
                    </a:ext>
                  </a:extLst>
                </p14:cNvPr>
                <p14:cNvContentPartPr/>
                <p14:nvPr/>
              </p14:nvContentPartPr>
              <p14:xfrm>
                <a:off x="9636775" y="76582"/>
                <a:ext cx="197640" cy="159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F8A365-4D0B-BE76-7754-C958B3349F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28135" y="67582"/>
                  <a:ext cx="215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68F75D5-B96D-1AC5-EC8A-D6280AB100F8}"/>
                    </a:ext>
                  </a:extLst>
                </p14:cNvPr>
                <p14:cNvContentPartPr/>
                <p14:nvPr/>
              </p14:nvContentPartPr>
              <p14:xfrm>
                <a:off x="9903175" y="47062"/>
                <a:ext cx="96840" cy="16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68F75D5-B96D-1AC5-EC8A-D6280AB100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94175" y="38062"/>
                  <a:ext cx="1144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35EF315-0384-F604-3BEA-4E8316FAB0A3}"/>
              </a:ext>
            </a:extLst>
          </p:cNvPr>
          <p:cNvGrpSpPr/>
          <p:nvPr/>
        </p:nvGrpSpPr>
        <p:grpSpPr>
          <a:xfrm>
            <a:off x="7391095" y="1454662"/>
            <a:ext cx="1243440" cy="199800"/>
            <a:chOff x="7391095" y="1454662"/>
            <a:chExt cx="12434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9C0CF86-E82F-8E91-3D9D-1C815D429E9A}"/>
                    </a:ext>
                  </a:extLst>
                </p14:cNvPr>
                <p14:cNvContentPartPr/>
                <p14:nvPr/>
              </p14:nvContentPartPr>
              <p14:xfrm>
                <a:off x="7391095" y="1593262"/>
                <a:ext cx="161280" cy="19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9C0CF86-E82F-8E91-3D9D-1C815D429E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82455" y="1584622"/>
                  <a:ext cx="17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D0AA85-E42C-470B-8693-CCE7BF851456}"/>
                    </a:ext>
                  </a:extLst>
                </p14:cNvPr>
                <p14:cNvContentPartPr/>
                <p14:nvPr/>
              </p14:nvContentPartPr>
              <p14:xfrm>
                <a:off x="7420255" y="1637182"/>
                <a:ext cx="143640" cy="1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D0AA85-E42C-470B-8693-CCE7BF8514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11255" y="1628542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4EA75C-3E6C-42EF-8817-E3C1273152B4}"/>
                    </a:ext>
                  </a:extLst>
                </p14:cNvPr>
                <p14:cNvContentPartPr/>
                <p14:nvPr/>
              </p14:nvContentPartPr>
              <p14:xfrm>
                <a:off x="7703575" y="1456462"/>
                <a:ext cx="189720" cy="189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4EA75C-3E6C-42EF-8817-E3C1273152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94575" y="1447822"/>
                  <a:ext cx="207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FA7EB6-1E1D-A322-BC0A-B910E540205A}"/>
                    </a:ext>
                  </a:extLst>
                </p14:cNvPr>
                <p14:cNvContentPartPr/>
                <p14:nvPr/>
              </p14:nvContentPartPr>
              <p14:xfrm>
                <a:off x="8034415" y="1475542"/>
                <a:ext cx="115200" cy="160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FA7EB6-1E1D-A322-BC0A-B910E54020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25415" y="1466902"/>
                  <a:ext cx="132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DCCE4E-DB58-AC87-0E6D-9E7465A86F73}"/>
                    </a:ext>
                  </a:extLst>
                </p14:cNvPr>
                <p14:cNvContentPartPr/>
                <p14:nvPr/>
              </p14:nvContentPartPr>
              <p14:xfrm>
                <a:off x="8075815" y="1460782"/>
                <a:ext cx="135720" cy="2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DCCE4E-DB58-AC87-0E6D-9E7465A86F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67175" y="1451782"/>
                  <a:ext cx="15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7F2A8D6-D94D-6CAD-8A94-AA39212B21DD}"/>
                    </a:ext>
                  </a:extLst>
                </p14:cNvPr>
                <p14:cNvContentPartPr/>
                <p14:nvPr/>
              </p14:nvContentPartPr>
              <p14:xfrm>
                <a:off x="8266975" y="1465102"/>
                <a:ext cx="154440" cy="176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7F2A8D6-D94D-6CAD-8A94-AA39212B21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57975" y="1456462"/>
                  <a:ext cx="172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1B982DD-1C8D-5F96-DD19-50C30FF4643F}"/>
                    </a:ext>
                  </a:extLst>
                </p14:cNvPr>
                <p14:cNvContentPartPr/>
                <p14:nvPr/>
              </p14:nvContentPartPr>
              <p14:xfrm>
                <a:off x="8481175" y="1454662"/>
                <a:ext cx="153360" cy="199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1B982DD-1C8D-5F96-DD19-50C30FF464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72535" y="1445662"/>
                  <a:ext cx="17100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8082918-05D8-2383-C33E-C5E5BE0F1EEB}"/>
                  </a:ext>
                </a:extLst>
              </p14:cNvPr>
              <p14:cNvContentPartPr/>
              <p14:nvPr/>
            </p14:nvContentPartPr>
            <p14:xfrm>
              <a:off x="9160135" y="1480582"/>
              <a:ext cx="120240" cy="1227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8082918-05D8-2383-C33E-C5E5BE0F1EE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51495" y="1471582"/>
                <a:ext cx="1378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9BDC780-B1C0-F8D3-E5BA-78CC04F2B628}"/>
              </a:ext>
            </a:extLst>
          </p:cNvPr>
          <p:cNvGrpSpPr/>
          <p:nvPr/>
        </p:nvGrpSpPr>
        <p:grpSpPr>
          <a:xfrm>
            <a:off x="9450655" y="1506502"/>
            <a:ext cx="165600" cy="81720"/>
            <a:chOff x="9450655" y="1506502"/>
            <a:chExt cx="16560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DB76E16-6152-9BFF-F79C-2F9034808D7E}"/>
                    </a:ext>
                  </a:extLst>
                </p14:cNvPr>
                <p14:cNvContentPartPr/>
                <p14:nvPr/>
              </p14:nvContentPartPr>
              <p14:xfrm>
                <a:off x="9450655" y="1506502"/>
                <a:ext cx="165600" cy="14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DB76E16-6152-9BFF-F79C-2F9034808D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41655" y="1497862"/>
                  <a:ext cx="18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269D61-5376-B273-225E-634DD8E7358D}"/>
                    </a:ext>
                  </a:extLst>
                </p14:cNvPr>
                <p14:cNvContentPartPr/>
                <p14:nvPr/>
              </p14:nvContentPartPr>
              <p14:xfrm>
                <a:off x="9466135" y="1578502"/>
                <a:ext cx="129960" cy="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269D61-5376-B273-225E-634DD8E735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57135" y="1569502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05283AF-E33A-C386-80C4-1BC9402BDFE2}"/>
              </a:ext>
            </a:extLst>
          </p:cNvPr>
          <p:cNvGrpSpPr/>
          <p:nvPr/>
        </p:nvGrpSpPr>
        <p:grpSpPr>
          <a:xfrm>
            <a:off x="9795535" y="1398502"/>
            <a:ext cx="631080" cy="182520"/>
            <a:chOff x="9795535" y="1398502"/>
            <a:chExt cx="63108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3D8800-8962-1C12-B100-AD79A4B81610}"/>
                    </a:ext>
                  </a:extLst>
                </p14:cNvPr>
                <p14:cNvContentPartPr/>
                <p14:nvPr/>
              </p14:nvContentPartPr>
              <p14:xfrm>
                <a:off x="9795535" y="1419382"/>
                <a:ext cx="163080" cy="16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3D8800-8962-1C12-B100-AD79A4B816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86895" y="1410382"/>
                  <a:ext cx="18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10A535-4CDD-0DE9-F9D0-8FFB48FDAEE3}"/>
                    </a:ext>
                  </a:extLst>
                </p14:cNvPr>
                <p14:cNvContentPartPr/>
                <p14:nvPr/>
              </p14:nvContentPartPr>
              <p14:xfrm>
                <a:off x="10064815" y="1398502"/>
                <a:ext cx="122400" cy="168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10A535-4CDD-0DE9-F9D0-8FFB48FDAE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55815" y="1389502"/>
                  <a:ext cx="14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097FC03-4BB5-9A85-F11C-397ACD1A140B}"/>
                    </a:ext>
                  </a:extLst>
                </p14:cNvPr>
                <p14:cNvContentPartPr/>
                <p14:nvPr/>
              </p14:nvContentPartPr>
              <p14:xfrm>
                <a:off x="10284775" y="1407502"/>
                <a:ext cx="141840" cy="14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097FC03-4BB5-9A85-F11C-397ACD1A14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76135" y="1398862"/>
                  <a:ext cx="159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8583500-03EC-6BC0-4350-563EEAB9565D}"/>
              </a:ext>
            </a:extLst>
          </p:cNvPr>
          <p:cNvGrpSpPr/>
          <p:nvPr/>
        </p:nvGrpSpPr>
        <p:grpSpPr>
          <a:xfrm>
            <a:off x="10686535" y="1377262"/>
            <a:ext cx="894600" cy="228600"/>
            <a:chOff x="10686535" y="1377262"/>
            <a:chExt cx="8946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C6F7B4D-10EA-DCA3-48BB-CD9678713FC4}"/>
                    </a:ext>
                  </a:extLst>
                </p14:cNvPr>
                <p14:cNvContentPartPr/>
                <p14:nvPr/>
              </p14:nvContentPartPr>
              <p14:xfrm>
                <a:off x="10686535" y="1418662"/>
                <a:ext cx="188280" cy="140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C6F7B4D-10EA-DCA3-48BB-CD9678713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77895" y="1409662"/>
                  <a:ext cx="205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EA3201-D3DE-7971-399D-C2F813E6B68B}"/>
                    </a:ext>
                  </a:extLst>
                </p14:cNvPr>
                <p14:cNvContentPartPr/>
                <p14:nvPr/>
              </p14:nvContentPartPr>
              <p14:xfrm>
                <a:off x="10987135" y="1454662"/>
                <a:ext cx="128880" cy="67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EA3201-D3DE-7971-399D-C2F813E6B6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78135" y="1445662"/>
                  <a:ext cx="14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C358C26-75C1-9994-479A-2085054A4292}"/>
                    </a:ext>
                  </a:extLst>
                </p14:cNvPr>
                <p14:cNvContentPartPr/>
                <p14:nvPr/>
              </p14:nvContentPartPr>
              <p14:xfrm>
                <a:off x="11222215" y="1422982"/>
                <a:ext cx="120240" cy="138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C358C26-75C1-9994-479A-2085054A42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13575" y="1414342"/>
                  <a:ext cx="13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E426E2E-DCF5-1409-9BD2-773A8D67EABC}"/>
                    </a:ext>
                  </a:extLst>
                </p14:cNvPr>
                <p14:cNvContentPartPr/>
                <p14:nvPr/>
              </p14:nvContentPartPr>
              <p14:xfrm>
                <a:off x="11363695" y="1521262"/>
                <a:ext cx="13680" cy="84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E426E2E-DCF5-1409-9BD2-773A8D67EA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55055" y="1512262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D8EDFEC-8092-B9DA-2C56-B3D238EDC563}"/>
                    </a:ext>
                  </a:extLst>
                </p14:cNvPr>
                <p14:cNvContentPartPr/>
                <p14:nvPr/>
              </p14:nvContentPartPr>
              <p14:xfrm>
                <a:off x="11356855" y="1408582"/>
                <a:ext cx="153360" cy="169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D8EDFEC-8092-B9DA-2C56-B3D238EDC5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348215" y="1399942"/>
                  <a:ext cx="17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FBBC5B-3953-8BB5-94F9-A80A02FDBE07}"/>
                    </a:ext>
                  </a:extLst>
                </p14:cNvPr>
                <p14:cNvContentPartPr/>
                <p14:nvPr/>
              </p14:nvContentPartPr>
              <p14:xfrm>
                <a:off x="11382055" y="1377262"/>
                <a:ext cx="69480" cy="61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FBBC5B-3953-8BB5-94F9-A80A02FDBE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73415" y="1368262"/>
                  <a:ext cx="8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2C2CFC2-5A6F-B952-D763-5E321E9CBBAE}"/>
                    </a:ext>
                  </a:extLst>
                </p14:cNvPr>
                <p14:cNvContentPartPr/>
                <p14:nvPr/>
              </p14:nvContentPartPr>
              <p14:xfrm>
                <a:off x="11487895" y="1471582"/>
                <a:ext cx="93240" cy="12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2C2CFC2-5A6F-B952-D763-5E321E9CBB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79255" y="1462582"/>
                  <a:ext cx="110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076B77A-7642-9D91-58A6-BEDF7469254F}"/>
              </a:ext>
            </a:extLst>
          </p:cNvPr>
          <p:cNvGrpSpPr/>
          <p:nvPr/>
        </p:nvGrpSpPr>
        <p:grpSpPr>
          <a:xfrm>
            <a:off x="7105975" y="1813582"/>
            <a:ext cx="1659600" cy="518400"/>
            <a:chOff x="7105975" y="1813582"/>
            <a:chExt cx="165960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04172E-8155-D55C-748E-4A478F686299}"/>
                    </a:ext>
                  </a:extLst>
                </p14:cNvPr>
                <p14:cNvContentPartPr/>
                <p14:nvPr/>
              </p14:nvContentPartPr>
              <p14:xfrm>
                <a:off x="7116775" y="1941382"/>
                <a:ext cx="187200" cy="190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04172E-8155-D55C-748E-4A478F6862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07775" y="1932382"/>
                  <a:ext cx="204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42B8A12-2020-3F1E-F36B-80FFF884B45C}"/>
                    </a:ext>
                  </a:extLst>
                </p14:cNvPr>
                <p14:cNvContentPartPr/>
                <p14:nvPr/>
              </p14:nvContentPartPr>
              <p14:xfrm>
                <a:off x="7105975" y="1953982"/>
                <a:ext cx="252360" cy="261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42B8A12-2020-3F1E-F36B-80FFF884B4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7335" y="1945342"/>
                  <a:ext cx="270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01C37F1-67FD-8EB6-58BA-2ABAD08CC6DC}"/>
                    </a:ext>
                  </a:extLst>
                </p14:cNvPr>
                <p14:cNvContentPartPr/>
                <p14:nvPr/>
              </p14:nvContentPartPr>
              <p14:xfrm>
                <a:off x="7381375" y="2107342"/>
                <a:ext cx="86760" cy="126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01C37F1-67FD-8EB6-58BA-2ABAD08CC6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72375" y="2098342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DFC8B21-2032-3D5A-3FF1-746354FF1ED1}"/>
                    </a:ext>
                  </a:extLst>
                </p14:cNvPr>
                <p14:cNvContentPartPr/>
                <p14:nvPr/>
              </p14:nvContentPartPr>
              <p14:xfrm>
                <a:off x="7517095" y="2099422"/>
                <a:ext cx="92520" cy="106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DFC8B21-2032-3D5A-3FF1-746354FF1E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08455" y="2090782"/>
                  <a:ext cx="11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D135ED-E4D9-A208-A7BD-FCF73106CC81}"/>
                    </a:ext>
                  </a:extLst>
                </p14:cNvPr>
                <p14:cNvContentPartPr/>
                <p14:nvPr/>
              </p14:nvContentPartPr>
              <p14:xfrm>
                <a:off x="7624015" y="2190862"/>
                <a:ext cx="11880" cy="8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D135ED-E4D9-A208-A7BD-FCF73106CC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15015" y="2181862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F8192D-6460-D14B-CEC1-21C08FEBF954}"/>
                    </a:ext>
                  </a:extLst>
                </p14:cNvPr>
                <p14:cNvContentPartPr/>
                <p14:nvPr/>
              </p14:nvContentPartPr>
              <p14:xfrm>
                <a:off x="7680175" y="2084662"/>
                <a:ext cx="124200" cy="127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F8192D-6460-D14B-CEC1-21C08FEBF9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1535" y="2075662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F099ED-820F-298F-7E9A-D81C999A1DE3}"/>
                    </a:ext>
                  </a:extLst>
                </p14:cNvPr>
                <p14:cNvContentPartPr/>
                <p14:nvPr/>
              </p14:nvContentPartPr>
              <p14:xfrm>
                <a:off x="7843255" y="2071702"/>
                <a:ext cx="90360" cy="143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F099ED-820F-298F-7E9A-D81C999A1D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34255" y="2063062"/>
                  <a:ext cx="10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C5780C5-BBC3-1957-6061-2469E92B911F}"/>
                    </a:ext>
                  </a:extLst>
                </p14:cNvPr>
                <p14:cNvContentPartPr/>
                <p14:nvPr/>
              </p14:nvContentPartPr>
              <p14:xfrm>
                <a:off x="7945855" y="2193022"/>
                <a:ext cx="67320" cy="77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C5780C5-BBC3-1957-6061-2469E92B91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37215" y="2184382"/>
                  <a:ext cx="84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71DCB8-F598-8B18-E376-8B373263C8F8}"/>
                    </a:ext>
                  </a:extLst>
                </p14:cNvPr>
                <p14:cNvContentPartPr/>
                <p14:nvPr/>
              </p14:nvContentPartPr>
              <p14:xfrm>
                <a:off x="8116135" y="2196982"/>
                <a:ext cx="756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71DCB8-F598-8B18-E376-8B373263C8F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495" y="2188342"/>
                  <a:ext cx="2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93B7D2B-6853-42E8-E983-450AAC9CD06D}"/>
                    </a:ext>
                  </a:extLst>
                </p14:cNvPr>
                <p14:cNvContentPartPr/>
                <p14:nvPr/>
              </p14:nvContentPartPr>
              <p14:xfrm>
                <a:off x="8229175" y="2062342"/>
                <a:ext cx="137160" cy="126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93B7D2B-6853-42E8-E983-450AAC9CD0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20535" y="2053342"/>
                  <a:ext cx="15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D23BD4B-5BFC-5CBF-48ED-E77DB33D2E82}"/>
                    </a:ext>
                  </a:extLst>
                </p14:cNvPr>
                <p14:cNvContentPartPr/>
                <p14:nvPr/>
              </p14:nvContentPartPr>
              <p14:xfrm>
                <a:off x="8417095" y="2056222"/>
                <a:ext cx="136080" cy="93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D23BD4B-5BFC-5CBF-48ED-E77DB33D2E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8095" y="2047222"/>
                  <a:ext cx="153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93F42A-022E-4242-00B6-E8981DD84ABA}"/>
                    </a:ext>
                  </a:extLst>
                </p14:cNvPr>
                <p14:cNvContentPartPr/>
                <p14:nvPr/>
              </p14:nvContentPartPr>
              <p14:xfrm>
                <a:off x="8611855" y="2047222"/>
                <a:ext cx="153720" cy="122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93F42A-022E-4242-00B6-E8981DD84AB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02855" y="2038222"/>
                  <a:ext cx="171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F71AF6-B5D1-FBCF-C455-843604DBD5FF}"/>
                    </a:ext>
                  </a:extLst>
                </p14:cNvPr>
                <p14:cNvContentPartPr/>
                <p14:nvPr/>
              </p14:nvContentPartPr>
              <p14:xfrm>
                <a:off x="7407655" y="1813582"/>
                <a:ext cx="129240" cy="108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F71AF6-B5D1-FBCF-C455-843604DBD5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99015" y="1804582"/>
                  <a:ext cx="146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03161A6-5812-E115-1D22-F1AF577E3D08}"/>
              </a:ext>
            </a:extLst>
          </p:cNvPr>
          <p:cNvGrpSpPr/>
          <p:nvPr/>
        </p:nvGrpSpPr>
        <p:grpSpPr>
          <a:xfrm>
            <a:off x="9165175" y="1795942"/>
            <a:ext cx="1550160" cy="466920"/>
            <a:chOff x="9165175" y="1795942"/>
            <a:chExt cx="15501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3420531-CAC6-9DC0-C78D-E41694F2264A}"/>
                    </a:ext>
                  </a:extLst>
                </p14:cNvPr>
                <p14:cNvContentPartPr/>
                <p14:nvPr/>
              </p14:nvContentPartPr>
              <p14:xfrm>
                <a:off x="9165175" y="1932382"/>
                <a:ext cx="277200" cy="145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3420531-CAC6-9DC0-C78D-E41694F22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56175" y="1923742"/>
                  <a:ext cx="29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7B11A95-BF7C-8938-8E3F-2BFD492BF8EB}"/>
                    </a:ext>
                  </a:extLst>
                </p14:cNvPr>
                <p14:cNvContentPartPr/>
                <p14:nvPr/>
              </p14:nvContentPartPr>
              <p14:xfrm>
                <a:off x="9187855" y="1912222"/>
                <a:ext cx="241560" cy="239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7B11A95-BF7C-8938-8E3F-2BFD492BF8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78855" y="1903222"/>
                  <a:ext cx="259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0834398-B39A-12F1-F841-C42F5E238110}"/>
                    </a:ext>
                  </a:extLst>
                </p14:cNvPr>
                <p14:cNvContentPartPr/>
                <p14:nvPr/>
              </p14:nvContentPartPr>
              <p14:xfrm>
                <a:off x="9455335" y="1795942"/>
                <a:ext cx="129960" cy="109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0834398-B39A-12F1-F841-C42F5E2381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46335" y="1786942"/>
                  <a:ext cx="14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1F8627-AEA4-E51E-F9CD-6C40F4F923BB}"/>
                    </a:ext>
                  </a:extLst>
                </p14:cNvPr>
                <p14:cNvContentPartPr/>
                <p14:nvPr/>
              </p14:nvContentPartPr>
              <p14:xfrm>
                <a:off x="9485575" y="2046862"/>
                <a:ext cx="110160" cy="11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1F8627-AEA4-E51E-F9CD-6C40F4F923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76935" y="2037862"/>
                  <a:ext cx="12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3FE171-7E1F-F7B2-B446-1226F650744A}"/>
                    </a:ext>
                  </a:extLst>
                </p14:cNvPr>
                <p14:cNvContentPartPr/>
                <p14:nvPr/>
              </p14:nvContentPartPr>
              <p14:xfrm>
                <a:off x="9590335" y="2131102"/>
                <a:ext cx="32400" cy="91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3FE171-7E1F-F7B2-B446-1226F65074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81695" y="2122102"/>
                  <a:ext cx="5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AE8199-4FEA-604A-23B1-D56F8BF2DB9D}"/>
                    </a:ext>
                  </a:extLst>
                </p14:cNvPr>
                <p14:cNvContentPartPr/>
                <p14:nvPr/>
              </p14:nvContentPartPr>
              <p14:xfrm>
                <a:off x="9670975" y="2051902"/>
                <a:ext cx="235080" cy="124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AE8199-4FEA-604A-23B1-D56F8BF2DB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1975" y="2043262"/>
                  <a:ext cx="252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08DD95C-5A1F-277B-2CCF-7DF64654138B}"/>
                    </a:ext>
                  </a:extLst>
                </p14:cNvPr>
                <p14:cNvContentPartPr/>
                <p14:nvPr/>
              </p14:nvContentPartPr>
              <p14:xfrm>
                <a:off x="9778975" y="2042542"/>
                <a:ext cx="61560" cy="51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08DD95C-5A1F-277B-2CCF-7DF6465413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70335" y="2033542"/>
                  <a:ext cx="79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3FB0A3-BF81-14DD-F9F3-B3AADD710E1C}"/>
                    </a:ext>
                  </a:extLst>
                </p14:cNvPr>
                <p14:cNvContentPartPr/>
                <p14:nvPr/>
              </p14:nvContentPartPr>
              <p14:xfrm>
                <a:off x="9902815" y="2138302"/>
                <a:ext cx="91440" cy="47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3FB0A3-BF81-14DD-F9F3-B3AADD710E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94175" y="2129662"/>
                  <a:ext cx="10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33A160-6CFD-43E4-8B9E-115D0CCF99C9}"/>
                    </a:ext>
                  </a:extLst>
                </p14:cNvPr>
                <p14:cNvContentPartPr/>
                <p14:nvPr/>
              </p14:nvContentPartPr>
              <p14:xfrm>
                <a:off x="10102615" y="2135062"/>
                <a:ext cx="7200" cy="127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33A160-6CFD-43E4-8B9E-115D0CCF99C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93975" y="2126422"/>
                  <a:ext cx="24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9DBC364-4AB3-452D-253D-A36C413C04CC}"/>
                    </a:ext>
                  </a:extLst>
                </p14:cNvPr>
                <p14:cNvContentPartPr/>
                <p14:nvPr/>
              </p14:nvContentPartPr>
              <p14:xfrm>
                <a:off x="10173535" y="2073502"/>
                <a:ext cx="183960" cy="95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9DBC364-4AB3-452D-253D-A36C413C04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64895" y="2064502"/>
                  <a:ext cx="20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FEC93AC-0F66-AEF0-465B-F619844E4427}"/>
                    </a:ext>
                  </a:extLst>
                </p14:cNvPr>
                <p14:cNvContentPartPr/>
                <p14:nvPr/>
              </p14:nvContentPartPr>
              <p14:xfrm>
                <a:off x="10598695" y="2054422"/>
                <a:ext cx="116640" cy="121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FEC93AC-0F66-AEF0-465B-F619844E44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89695" y="2045782"/>
                  <a:ext cx="13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8CCA20-A657-20B2-66DA-1130CA6FCED4}"/>
                    </a:ext>
                  </a:extLst>
                </p14:cNvPr>
                <p14:cNvContentPartPr/>
                <p14:nvPr/>
              </p14:nvContentPartPr>
              <p14:xfrm>
                <a:off x="10405735" y="2068822"/>
                <a:ext cx="118440" cy="104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8CCA20-A657-20B2-66DA-1130CA6FCE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96735" y="2060182"/>
                  <a:ext cx="1360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DDE6665-EF95-F0CA-1EAE-FA54259FD66A}"/>
                  </a:ext>
                </a:extLst>
              </p14:cNvPr>
              <p14:cNvContentPartPr/>
              <p14:nvPr/>
            </p14:nvContentPartPr>
            <p14:xfrm>
              <a:off x="888415" y="4054582"/>
              <a:ext cx="12600" cy="892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DDE6665-EF95-F0CA-1EAE-FA54259FD6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9415" y="4045582"/>
                <a:ext cx="30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7893F3B-F491-B380-9126-D1BC17FF71F8}"/>
                  </a:ext>
                </a:extLst>
              </p14:cNvPr>
              <p14:cNvContentPartPr/>
              <p14:nvPr/>
            </p14:nvContentPartPr>
            <p14:xfrm>
              <a:off x="909295" y="4271302"/>
              <a:ext cx="5400" cy="3099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7893F3B-F491-B380-9126-D1BC17FF71F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00655" y="4262302"/>
                <a:ext cx="2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E3016E3-89FE-F9B9-A8FE-D20A6C25B2DB}"/>
                  </a:ext>
                </a:extLst>
              </p14:cNvPr>
              <p14:cNvContentPartPr/>
              <p14:nvPr/>
            </p14:nvContentPartPr>
            <p14:xfrm>
              <a:off x="880495" y="4794742"/>
              <a:ext cx="20880" cy="1404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E3016E3-89FE-F9B9-A8FE-D20A6C25B2D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71855" y="4786102"/>
                <a:ext cx="38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A22900D-E21D-2024-F9E8-022DF8607BED}"/>
                  </a:ext>
                </a:extLst>
              </p14:cNvPr>
              <p14:cNvContentPartPr/>
              <p14:nvPr/>
            </p14:nvContentPartPr>
            <p14:xfrm>
              <a:off x="595375" y="5362822"/>
              <a:ext cx="112680" cy="1886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A22900D-E21D-2024-F9E8-022DF8607BE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86735" y="5354182"/>
                <a:ext cx="130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7C3ED94-C371-403D-405F-A252984CE407}"/>
                  </a:ext>
                </a:extLst>
              </p14:cNvPr>
              <p14:cNvContentPartPr/>
              <p14:nvPr/>
            </p14:nvContentPartPr>
            <p14:xfrm>
              <a:off x="773935" y="5326102"/>
              <a:ext cx="94680" cy="1796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7C3ED94-C371-403D-405F-A252984CE40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65295" y="5317462"/>
                <a:ext cx="112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0FB7CDB-6457-DD9A-F2DB-968302AC43CF}"/>
                  </a:ext>
                </a:extLst>
              </p14:cNvPr>
              <p14:cNvContentPartPr/>
              <p14:nvPr/>
            </p14:nvContentPartPr>
            <p14:xfrm>
              <a:off x="904975" y="5325022"/>
              <a:ext cx="131040" cy="184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0FB7CDB-6457-DD9A-F2DB-968302AC43C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96335" y="5316382"/>
                <a:ext cx="14868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6E98ECB-00FB-423D-AB35-AE5F74D3CFF1}"/>
              </a:ext>
            </a:extLst>
          </p:cNvPr>
          <p:cNvGrpSpPr/>
          <p:nvPr/>
        </p:nvGrpSpPr>
        <p:grpSpPr>
          <a:xfrm>
            <a:off x="9721015" y="2324422"/>
            <a:ext cx="275760" cy="277560"/>
            <a:chOff x="9721015" y="2324422"/>
            <a:chExt cx="2757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6340C64-850A-8A9A-20FC-E58C336201F2}"/>
                    </a:ext>
                  </a:extLst>
                </p14:cNvPr>
                <p14:cNvContentPartPr/>
                <p14:nvPr/>
              </p14:nvContentPartPr>
              <p14:xfrm>
                <a:off x="9881935" y="2324422"/>
                <a:ext cx="24480" cy="60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6340C64-850A-8A9A-20FC-E58C336201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72935" y="2315782"/>
                  <a:ext cx="42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F6CDB27-6A17-A3FB-DA82-51C6288EF791}"/>
                    </a:ext>
                  </a:extLst>
                </p14:cNvPr>
                <p14:cNvContentPartPr/>
                <p14:nvPr/>
              </p14:nvContentPartPr>
              <p14:xfrm>
                <a:off x="9933415" y="2325862"/>
                <a:ext cx="12600" cy="50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F6CDB27-6A17-A3FB-DA82-51C6288EF7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24775" y="2317222"/>
                  <a:ext cx="30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BF1A25D-E189-83F5-438E-96358554D2AB}"/>
                    </a:ext>
                  </a:extLst>
                </p14:cNvPr>
                <p14:cNvContentPartPr/>
                <p14:nvPr/>
              </p14:nvContentPartPr>
              <p14:xfrm>
                <a:off x="9721015" y="2441422"/>
                <a:ext cx="122040" cy="160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BF1A25D-E189-83F5-438E-96358554D2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12015" y="2432422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489E684-CCDF-AE4C-C477-B02E51FCB97B}"/>
                    </a:ext>
                  </a:extLst>
                </p14:cNvPr>
                <p14:cNvContentPartPr/>
                <p14:nvPr/>
              </p14:nvContentPartPr>
              <p14:xfrm>
                <a:off x="9913615" y="2468422"/>
                <a:ext cx="83160" cy="112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489E684-CCDF-AE4C-C477-B02E51FCB97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04975" y="2459782"/>
                  <a:ext cx="1008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CFBF0BD-29C8-A3B9-0FE9-776A1A4A1532}"/>
              </a:ext>
            </a:extLst>
          </p:cNvPr>
          <p:cNvGrpSpPr/>
          <p:nvPr/>
        </p:nvGrpSpPr>
        <p:grpSpPr>
          <a:xfrm>
            <a:off x="7566415" y="2361862"/>
            <a:ext cx="444960" cy="189000"/>
            <a:chOff x="7566415" y="2361862"/>
            <a:chExt cx="4449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3528F1-083C-568A-E62E-DBE30F40CE16}"/>
                    </a:ext>
                  </a:extLst>
                </p14:cNvPr>
                <p14:cNvContentPartPr/>
                <p14:nvPr/>
              </p14:nvContentPartPr>
              <p14:xfrm>
                <a:off x="7566415" y="2407222"/>
                <a:ext cx="108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3528F1-083C-568A-E62E-DBE30F40CE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57775" y="2398222"/>
                  <a:ext cx="12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766C14F-46BC-285E-42ED-3D2629390D1A}"/>
                    </a:ext>
                  </a:extLst>
                </p14:cNvPr>
                <p14:cNvContentPartPr/>
                <p14:nvPr/>
              </p14:nvContentPartPr>
              <p14:xfrm>
                <a:off x="7760095" y="2361862"/>
                <a:ext cx="98280" cy="161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766C14F-46BC-285E-42ED-3D2629390D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51455" y="2352862"/>
                  <a:ext cx="11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B801C2E-CBCF-CD1F-CA57-2632A96D2B68}"/>
                    </a:ext>
                  </a:extLst>
                </p14:cNvPr>
                <p14:cNvContentPartPr/>
                <p14:nvPr/>
              </p14:nvContentPartPr>
              <p14:xfrm>
                <a:off x="7899775" y="2378782"/>
                <a:ext cx="111600" cy="17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B801C2E-CBCF-CD1F-CA57-2632A96D2B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0775" y="2369782"/>
                  <a:ext cx="129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F8AB773A-32B8-6248-19C6-92B5DDC743AF}"/>
              </a:ext>
            </a:extLst>
          </p:cNvPr>
          <p:cNvGrpSpPr/>
          <p:nvPr/>
        </p:nvGrpSpPr>
        <p:grpSpPr>
          <a:xfrm>
            <a:off x="7248175" y="2392462"/>
            <a:ext cx="197640" cy="167760"/>
            <a:chOff x="7248175" y="2392462"/>
            <a:chExt cx="1976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FFD21E7-66CB-25B5-FC92-28DD9EC01D78}"/>
                    </a:ext>
                  </a:extLst>
                </p14:cNvPr>
                <p14:cNvContentPartPr/>
                <p14:nvPr/>
              </p14:nvContentPartPr>
              <p14:xfrm>
                <a:off x="7248175" y="2392462"/>
                <a:ext cx="175680" cy="106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FFD21E7-66CB-25B5-FC92-28DD9EC01D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39175" y="2383822"/>
                  <a:ext cx="19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A10A76F-863B-9CAE-61DB-622C6A451E1A}"/>
                    </a:ext>
                  </a:extLst>
                </p14:cNvPr>
                <p14:cNvContentPartPr/>
                <p14:nvPr/>
              </p14:nvContentPartPr>
              <p14:xfrm>
                <a:off x="7255375" y="2539342"/>
                <a:ext cx="190440" cy="20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A10A76F-863B-9CAE-61DB-622C6A451E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46735" y="2530702"/>
                  <a:ext cx="2080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81E09F2-222A-0374-94EA-56554153C1EF}"/>
              </a:ext>
            </a:extLst>
          </p:cNvPr>
          <p:cNvGrpSpPr/>
          <p:nvPr/>
        </p:nvGrpSpPr>
        <p:grpSpPr>
          <a:xfrm>
            <a:off x="9457855" y="2468782"/>
            <a:ext cx="204120" cy="133920"/>
            <a:chOff x="9457855" y="2468782"/>
            <a:chExt cx="20412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59B07C7-0AAC-3523-FDD6-38409B6FF083}"/>
                    </a:ext>
                  </a:extLst>
                </p14:cNvPr>
                <p14:cNvContentPartPr/>
                <p14:nvPr/>
              </p14:nvContentPartPr>
              <p14:xfrm>
                <a:off x="9461095" y="2468782"/>
                <a:ext cx="159120" cy="60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59B07C7-0AAC-3523-FDD6-38409B6FF0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52455" y="2460142"/>
                  <a:ext cx="176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F7EADE-902C-716D-6D21-5953B13E713E}"/>
                    </a:ext>
                  </a:extLst>
                </p14:cNvPr>
                <p14:cNvContentPartPr/>
                <p14:nvPr/>
              </p14:nvContentPartPr>
              <p14:xfrm>
                <a:off x="9457855" y="2559142"/>
                <a:ext cx="204120" cy="43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F7EADE-902C-716D-6D21-5953B13E71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48855" y="2550502"/>
                  <a:ext cx="2217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2FCA40E-9CC3-B6D6-A9AE-C19208D5A40C}"/>
              </a:ext>
            </a:extLst>
          </p:cNvPr>
          <p:cNvGrpSpPr/>
          <p:nvPr/>
        </p:nvGrpSpPr>
        <p:grpSpPr>
          <a:xfrm>
            <a:off x="6772975" y="2747422"/>
            <a:ext cx="2437920" cy="386640"/>
            <a:chOff x="6772975" y="2747422"/>
            <a:chExt cx="2437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A8F9A08-729D-3254-C1BD-B3AC60B04275}"/>
                    </a:ext>
                  </a:extLst>
                </p14:cNvPr>
                <p14:cNvContentPartPr/>
                <p14:nvPr/>
              </p14:nvContentPartPr>
              <p14:xfrm>
                <a:off x="6772975" y="2858302"/>
                <a:ext cx="190440" cy="213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A8F9A08-729D-3254-C1BD-B3AC60B042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64335" y="2849662"/>
                  <a:ext cx="208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D0A745B-2A3E-D6C5-8740-2B721A71483A}"/>
                    </a:ext>
                  </a:extLst>
                </p14:cNvPr>
                <p14:cNvContentPartPr/>
                <p14:nvPr/>
              </p14:nvContentPartPr>
              <p14:xfrm>
                <a:off x="6812215" y="2966662"/>
                <a:ext cx="126720" cy="20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D0A745B-2A3E-D6C5-8740-2B721A71483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3575" y="2958022"/>
                  <a:ext cx="144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CD8697-03C2-E38F-DC8F-C7AB86BBBF45}"/>
                    </a:ext>
                  </a:extLst>
                </p14:cNvPr>
                <p14:cNvContentPartPr/>
                <p14:nvPr/>
              </p14:nvContentPartPr>
              <p14:xfrm>
                <a:off x="6987535" y="3033262"/>
                <a:ext cx="163440" cy="100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CD8697-03C2-E38F-DC8F-C7AB86BBBF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78895" y="3024622"/>
                  <a:ext cx="18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EDD6DF2-9525-876A-8E41-BFC48EC1CC40}"/>
                    </a:ext>
                  </a:extLst>
                </p14:cNvPr>
                <p14:cNvContentPartPr/>
                <p14:nvPr/>
              </p14:nvContentPartPr>
              <p14:xfrm>
                <a:off x="7232695" y="2957662"/>
                <a:ext cx="120600" cy="76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EDD6DF2-9525-876A-8E41-BFC48EC1CC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24055" y="2948662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151DE09-4F4F-8978-1FB5-F1DBB3468226}"/>
                    </a:ext>
                  </a:extLst>
                </p14:cNvPr>
                <p14:cNvContentPartPr/>
                <p14:nvPr/>
              </p14:nvContentPartPr>
              <p14:xfrm>
                <a:off x="7534015" y="2811502"/>
                <a:ext cx="91800" cy="114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151DE09-4F4F-8978-1FB5-F1DBB346822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25375" y="2802862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C34D46B-ABCF-7D5F-98FC-5B919A0499D0}"/>
                    </a:ext>
                  </a:extLst>
                </p14:cNvPr>
                <p14:cNvContentPartPr/>
                <p14:nvPr/>
              </p14:nvContentPartPr>
              <p14:xfrm>
                <a:off x="7694215" y="2795662"/>
                <a:ext cx="77760" cy="131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C34D46B-ABCF-7D5F-98FC-5B919A0499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85215" y="2786662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E04BE5-6B8F-E57E-B060-A08D2044607C}"/>
                    </a:ext>
                  </a:extLst>
                </p14:cNvPr>
                <p14:cNvContentPartPr/>
                <p14:nvPr/>
              </p14:nvContentPartPr>
              <p14:xfrm>
                <a:off x="7850095" y="2815822"/>
                <a:ext cx="119160" cy="788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E04BE5-6B8F-E57E-B060-A08D204460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41095" y="2806822"/>
                  <a:ext cx="13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519FB17-B7E6-A568-6279-4B40E37020A8}"/>
                    </a:ext>
                  </a:extLst>
                </p14:cNvPr>
                <p14:cNvContentPartPr/>
                <p14:nvPr/>
              </p14:nvContentPartPr>
              <p14:xfrm>
                <a:off x="8039455" y="2890342"/>
                <a:ext cx="66960" cy="12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519FB17-B7E6-A568-6279-4B40E37020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30455" y="2881702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9901231-4F62-31BB-73F9-6924018D46E3}"/>
                    </a:ext>
                  </a:extLst>
                </p14:cNvPr>
                <p14:cNvContentPartPr/>
                <p14:nvPr/>
              </p14:nvContentPartPr>
              <p14:xfrm>
                <a:off x="8224135" y="2787382"/>
                <a:ext cx="158760" cy="136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9901231-4F62-31BB-73F9-6924018D46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15135" y="2778742"/>
                  <a:ext cx="17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2930A83-C5E5-047E-0C04-E4E203A89D6C}"/>
                    </a:ext>
                  </a:extLst>
                </p14:cNvPr>
                <p14:cNvContentPartPr/>
                <p14:nvPr/>
              </p14:nvContentPartPr>
              <p14:xfrm>
                <a:off x="8523655" y="2838502"/>
                <a:ext cx="28800" cy="33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2930A83-C5E5-047E-0C04-E4E203A89D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15015" y="2829862"/>
                  <a:ext cx="4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D50D1F-2FC7-CF4F-3F79-EF706E1CB86C}"/>
                    </a:ext>
                  </a:extLst>
                </p14:cNvPr>
                <p14:cNvContentPartPr/>
                <p14:nvPr/>
              </p14:nvContentPartPr>
              <p14:xfrm>
                <a:off x="8667295" y="2772262"/>
                <a:ext cx="104040" cy="132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D50D1F-2FC7-CF4F-3F79-EF706E1CB8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8295" y="2763622"/>
                  <a:ext cx="12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DCD41E-22B1-CD38-89D5-418307ACFF9D}"/>
                    </a:ext>
                  </a:extLst>
                </p14:cNvPr>
                <p14:cNvContentPartPr/>
                <p14:nvPr/>
              </p14:nvContentPartPr>
              <p14:xfrm>
                <a:off x="8669815" y="2829502"/>
                <a:ext cx="104760" cy="9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DCD41E-22B1-CD38-89D5-418307ACFF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61175" y="2820862"/>
                  <a:ext cx="12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8B07866-8021-3CA5-47F1-A661EC024290}"/>
                    </a:ext>
                  </a:extLst>
                </p14:cNvPr>
                <p14:cNvContentPartPr/>
                <p14:nvPr/>
              </p14:nvContentPartPr>
              <p14:xfrm>
                <a:off x="8373535" y="2747422"/>
                <a:ext cx="107280" cy="239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8B07866-8021-3CA5-47F1-A661EC0242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64895" y="2738782"/>
                  <a:ext cx="124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9C278E5-6778-2E42-F316-D4F89DC43227}"/>
                    </a:ext>
                  </a:extLst>
                </p14:cNvPr>
                <p14:cNvContentPartPr/>
                <p14:nvPr/>
              </p14:nvContentPartPr>
              <p14:xfrm>
                <a:off x="7455175" y="2749942"/>
                <a:ext cx="82080" cy="274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9C278E5-6778-2E42-F316-D4F89DC4322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46535" y="2740942"/>
                  <a:ext cx="99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647D09B-9183-F7FE-0472-77380D1B05FB}"/>
                    </a:ext>
                  </a:extLst>
                </p14:cNvPr>
                <p14:cNvContentPartPr/>
                <p14:nvPr/>
              </p14:nvContentPartPr>
              <p14:xfrm>
                <a:off x="8887255" y="2788462"/>
                <a:ext cx="74520" cy="122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647D09B-9183-F7FE-0472-77380D1B05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78255" y="277982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DE65AF3-F0FF-4C18-BB51-F87756BC86E5}"/>
                    </a:ext>
                  </a:extLst>
                </p14:cNvPr>
                <p14:cNvContentPartPr/>
                <p14:nvPr/>
              </p14:nvContentPartPr>
              <p14:xfrm>
                <a:off x="8931535" y="2762902"/>
                <a:ext cx="120960" cy="140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DE65AF3-F0FF-4C18-BB51-F87756BC86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22535" y="2754262"/>
                  <a:ext cx="138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D1BEE68-FF22-70A7-4E22-94372D720E1B}"/>
                    </a:ext>
                  </a:extLst>
                </p14:cNvPr>
                <p14:cNvContentPartPr/>
                <p14:nvPr/>
              </p14:nvContentPartPr>
              <p14:xfrm>
                <a:off x="9114415" y="2792782"/>
                <a:ext cx="96480" cy="118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D1BEE68-FF22-70A7-4E22-94372D720E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05775" y="2784142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105D2AF-2192-7018-2B1F-2DE83A31A187}"/>
                  </a:ext>
                </a:extLst>
              </p14:cNvPr>
              <p14:cNvContentPartPr/>
              <p14:nvPr/>
            </p14:nvContentPartPr>
            <p14:xfrm>
              <a:off x="7483615" y="3080782"/>
              <a:ext cx="1947240" cy="38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105D2AF-2192-7018-2B1F-2DE83A31A18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74615" y="3072142"/>
                <a:ext cx="19648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5B448C84-A431-DDB8-B23A-1BDEBA917F92}"/>
              </a:ext>
            </a:extLst>
          </p:cNvPr>
          <p:cNvGrpSpPr/>
          <p:nvPr/>
        </p:nvGrpSpPr>
        <p:grpSpPr>
          <a:xfrm>
            <a:off x="8091655" y="3198862"/>
            <a:ext cx="533520" cy="156600"/>
            <a:chOff x="8091655" y="3198862"/>
            <a:chExt cx="53352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ED9AD6-2D0C-11AE-01BF-094480D41294}"/>
                    </a:ext>
                  </a:extLst>
                </p14:cNvPr>
                <p14:cNvContentPartPr/>
                <p14:nvPr/>
              </p14:nvContentPartPr>
              <p14:xfrm>
                <a:off x="8091655" y="3198862"/>
                <a:ext cx="188280" cy="132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ED9AD6-2D0C-11AE-01BF-094480D412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83015" y="3190222"/>
                  <a:ext cx="20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6C2EA92-B12C-3312-E796-975C02789F2D}"/>
                    </a:ext>
                  </a:extLst>
                </p14:cNvPr>
                <p14:cNvContentPartPr/>
                <p14:nvPr/>
              </p14:nvContentPartPr>
              <p14:xfrm>
                <a:off x="8349415" y="3203902"/>
                <a:ext cx="108000" cy="133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6C2EA92-B12C-3312-E796-975C02789F2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40415" y="3194902"/>
                  <a:ext cx="12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471D1C9-DB87-F6E9-9168-E09CF1582151}"/>
                    </a:ext>
                  </a:extLst>
                </p14:cNvPr>
                <p14:cNvContentPartPr/>
                <p14:nvPr/>
              </p14:nvContentPartPr>
              <p14:xfrm>
                <a:off x="8524015" y="3212182"/>
                <a:ext cx="101160" cy="143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471D1C9-DB87-F6E9-9168-E09CF15821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15015" y="3203182"/>
                  <a:ext cx="118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7892B1F8-9BD2-0267-9A9B-79E72D91390C}"/>
              </a:ext>
            </a:extLst>
          </p:cNvPr>
          <p:cNvGrpSpPr/>
          <p:nvPr/>
        </p:nvGrpSpPr>
        <p:grpSpPr>
          <a:xfrm>
            <a:off x="6798535" y="3471382"/>
            <a:ext cx="2498400" cy="432720"/>
            <a:chOff x="6798535" y="3471382"/>
            <a:chExt cx="24984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537CF8-2D2F-BA54-2CF0-64AA45F4A605}"/>
                    </a:ext>
                  </a:extLst>
                </p14:cNvPr>
                <p14:cNvContentPartPr/>
                <p14:nvPr/>
              </p14:nvContentPartPr>
              <p14:xfrm>
                <a:off x="6798535" y="3647422"/>
                <a:ext cx="170640" cy="214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537CF8-2D2F-BA54-2CF0-64AA45F4A6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89535" y="3638782"/>
                  <a:ext cx="188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F393500-82F2-9141-B926-1E1E58AF362A}"/>
                    </a:ext>
                  </a:extLst>
                </p14:cNvPr>
                <p14:cNvContentPartPr/>
                <p14:nvPr/>
              </p14:nvContentPartPr>
              <p14:xfrm>
                <a:off x="6803575" y="3776302"/>
                <a:ext cx="154800" cy="7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F393500-82F2-9141-B926-1E1E58AF362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94575" y="3767662"/>
                  <a:ext cx="172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3992D4B-A4A5-6F26-CD1C-EDABFDC7B404}"/>
                    </a:ext>
                  </a:extLst>
                </p14:cNvPr>
                <p14:cNvContentPartPr/>
                <p14:nvPr/>
              </p14:nvContentPartPr>
              <p14:xfrm>
                <a:off x="7032175" y="3724102"/>
                <a:ext cx="114120" cy="180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3992D4B-A4A5-6F26-CD1C-EDABFDC7B4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23175" y="3715462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BB467A1-093C-81DB-4361-497F2E383016}"/>
                    </a:ext>
                  </a:extLst>
                </p14:cNvPr>
                <p14:cNvContentPartPr/>
                <p14:nvPr/>
              </p14:nvContentPartPr>
              <p14:xfrm>
                <a:off x="7255015" y="3715462"/>
                <a:ext cx="154080" cy="49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BB467A1-093C-81DB-4361-497F2E38301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46015" y="3706822"/>
                  <a:ext cx="17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492F5B-1349-21CD-9E15-6EB4E9832021}"/>
                    </a:ext>
                  </a:extLst>
                </p14:cNvPr>
                <p14:cNvContentPartPr/>
                <p14:nvPr/>
              </p14:nvContentPartPr>
              <p14:xfrm>
                <a:off x="7582615" y="3523582"/>
                <a:ext cx="114480" cy="1684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492F5B-1349-21CD-9E15-6EB4E98320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73975" y="3514582"/>
                  <a:ext cx="132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DE444FF-F386-CFDD-44F9-5CAA4D35E5FF}"/>
                    </a:ext>
                  </a:extLst>
                </p14:cNvPr>
                <p14:cNvContentPartPr/>
                <p14:nvPr/>
              </p14:nvContentPartPr>
              <p14:xfrm>
                <a:off x="7777015" y="3536542"/>
                <a:ext cx="71280" cy="133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DE444FF-F386-CFDD-44F9-5CAA4D35E5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68015" y="3527542"/>
                  <a:ext cx="8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8F3F878-FD48-F784-2A28-B0589A3F5D95}"/>
                    </a:ext>
                  </a:extLst>
                </p14:cNvPr>
                <p14:cNvContentPartPr/>
                <p14:nvPr/>
              </p14:nvContentPartPr>
              <p14:xfrm>
                <a:off x="7911295" y="3567502"/>
                <a:ext cx="106920" cy="101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8F3F878-FD48-F784-2A28-B0589A3F5D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02295" y="3558862"/>
                  <a:ext cx="124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124F32-DD6D-8520-7715-13C46ACF9B97}"/>
                    </a:ext>
                  </a:extLst>
                </p14:cNvPr>
                <p14:cNvContentPartPr/>
                <p14:nvPr/>
              </p14:nvContentPartPr>
              <p14:xfrm>
                <a:off x="8123335" y="3656062"/>
                <a:ext cx="79200" cy="8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124F32-DD6D-8520-7715-13C46ACF9B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14695" y="3647422"/>
                  <a:ext cx="9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9FCD91-89F7-E62D-A15C-8B3D075EAD5A}"/>
                    </a:ext>
                  </a:extLst>
                </p14:cNvPr>
                <p14:cNvContentPartPr/>
                <p14:nvPr/>
              </p14:nvContentPartPr>
              <p14:xfrm>
                <a:off x="8309455" y="3571102"/>
                <a:ext cx="88200" cy="95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9FCD91-89F7-E62D-A15C-8B3D075EAD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00815" y="3562462"/>
                  <a:ext cx="10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03D59FD-988D-42C8-FB78-C4AC9671D2BE}"/>
                    </a:ext>
                  </a:extLst>
                </p14:cNvPr>
                <p14:cNvContentPartPr/>
                <p14:nvPr/>
              </p14:nvContentPartPr>
              <p14:xfrm>
                <a:off x="8411335" y="3510622"/>
                <a:ext cx="60120" cy="198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03D59FD-988D-42C8-FB78-C4AC9671D2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02335" y="3501982"/>
                  <a:ext cx="77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3F1E0A4-5A3B-1798-26B4-EB98885546A8}"/>
                    </a:ext>
                  </a:extLst>
                </p14:cNvPr>
                <p14:cNvContentPartPr/>
                <p14:nvPr/>
              </p14:nvContentPartPr>
              <p14:xfrm>
                <a:off x="7563895" y="3471382"/>
                <a:ext cx="95400" cy="298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3F1E0A4-5A3B-1798-26B4-EB98885546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55255" y="3462742"/>
                  <a:ext cx="113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E6DFBCD-B7B7-AA95-B559-C8269E8B34F7}"/>
                    </a:ext>
                  </a:extLst>
                </p14:cNvPr>
                <p14:cNvContentPartPr/>
                <p14:nvPr/>
              </p14:nvContentPartPr>
              <p14:xfrm>
                <a:off x="8609335" y="3597382"/>
                <a:ext cx="7200" cy="13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E6DFBCD-B7B7-AA95-B559-C8269E8B34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00695" y="3588382"/>
                  <a:ext cx="2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3AD18B0-5D9F-9703-D988-1F19CDD0F72F}"/>
                    </a:ext>
                  </a:extLst>
                </p14:cNvPr>
                <p14:cNvContentPartPr/>
                <p14:nvPr/>
              </p14:nvContentPartPr>
              <p14:xfrm>
                <a:off x="8695735" y="3500902"/>
                <a:ext cx="104400" cy="191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3AD18B0-5D9F-9703-D988-1F19CDD0F7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86735" y="3492262"/>
                  <a:ext cx="122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7ABD907-FC86-C720-9EA3-667260A8F1F6}"/>
                    </a:ext>
                  </a:extLst>
                </p14:cNvPr>
                <p14:cNvContentPartPr/>
                <p14:nvPr/>
              </p14:nvContentPartPr>
              <p14:xfrm>
                <a:off x="8712655" y="3581902"/>
                <a:ext cx="97920" cy="7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7ABD907-FC86-C720-9EA3-667260A8F1F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04015" y="3572902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34AEBA5-C156-A81A-94CA-FFBA4209A2E5}"/>
                    </a:ext>
                  </a:extLst>
                </p14:cNvPr>
                <p14:cNvContentPartPr/>
                <p14:nvPr/>
              </p14:nvContentPartPr>
              <p14:xfrm>
                <a:off x="8832895" y="3502342"/>
                <a:ext cx="146880" cy="164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34AEBA5-C156-A81A-94CA-FFBA4209A2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23895" y="3493702"/>
                  <a:ext cx="164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60CFCF4-26FD-AA44-AFFF-84EFDC57ACD5}"/>
                    </a:ext>
                  </a:extLst>
                </p14:cNvPr>
                <p14:cNvContentPartPr/>
                <p14:nvPr/>
              </p14:nvContentPartPr>
              <p14:xfrm>
                <a:off x="9006415" y="3504502"/>
                <a:ext cx="113040" cy="156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60CFCF4-26FD-AA44-AFFF-84EFDC57AC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97415" y="3495502"/>
                  <a:ext cx="130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94D4C2-01F0-88D9-E031-36B39DE7FCAF}"/>
                    </a:ext>
                  </a:extLst>
                </p14:cNvPr>
                <p14:cNvContentPartPr/>
                <p14:nvPr/>
              </p14:nvContentPartPr>
              <p14:xfrm>
                <a:off x="9172015" y="3496222"/>
                <a:ext cx="72000" cy="158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94D4C2-01F0-88D9-E031-36B39DE7FC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63015" y="3487582"/>
                  <a:ext cx="8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58467B4-84F0-DC79-443E-E85C3F37797B}"/>
                    </a:ext>
                  </a:extLst>
                </p14:cNvPr>
                <p14:cNvContentPartPr/>
                <p14:nvPr/>
              </p14:nvContentPartPr>
              <p14:xfrm>
                <a:off x="7642375" y="3743902"/>
                <a:ext cx="1654560" cy="838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58467B4-84F0-DC79-443E-E85C3F3779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33735" y="3734902"/>
                  <a:ext cx="16722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E1971F48-7FF5-F04E-5697-5D65CD9C7AA5}"/>
              </a:ext>
            </a:extLst>
          </p:cNvPr>
          <p:cNvGrpSpPr/>
          <p:nvPr/>
        </p:nvGrpSpPr>
        <p:grpSpPr>
          <a:xfrm>
            <a:off x="8176255" y="3882862"/>
            <a:ext cx="288360" cy="182160"/>
            <a:chOff x="8176255" y="3882862"/>
            <a:chExt cx="2883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EF4D332-E2AF-2AAB-D74C-FBB94B768137}"/>
                    </a:ext>
                  </a:extLst>
                </p14:cNvPr>
                <p14:cNvContentPartPr/>
                <p14:nvPr/>
              </p14:nvContentPartPr>
              <p14:xfrm>
                <a:off x="8176255" y="3887182"/>
                <a:ext cx="133920" cy="177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EF4D332-E2AF-2AAB-D74C-FBB94B7681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67255" y="3878542"/>
                  <a:ext cx="151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5672094-3968-417D-3B47-40E088179846}"/>
                    </a:ext>
                  </a:extLst>
                </p14:cNvPr>
                <p14:cNvContentPartPr/>
                <p14:nvPr/>
              </p14:nvContentPartPr>
              <p14:xfrm>
                <a:off x="8356975" y="3882862"/>
                <a:ext cx="107640" cy="158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5672094-3968-417D-3B47-40E0881798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48335" y="3874222"/>
                  <a:ext cx="125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1A485A6-04B0-9715-7DEB-C6ABB770094B}"/>
              </a:ext>
            </a:extLst>
          </p:cNvPr>
          <p:cNvGrpSpPr/>
          <p:nvPr/>
        </p:nvGrpSpPr>
        <p:grpSpPr>
          <a:xfrm>
            <a:off x="9634975" y="2986822"/>
            <a:ext cx="284760" cy="208080"/>
            <a:chOff x="9634975" y="2986822"/>
            <a:chExt cx="28476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3AFB1C6-7A9B-2763-7DD3-1C01714D2247}"/>
                    </a:ext>
                  </a:extLst>
                </p14:cNvPr>
                <p14:cNvContentPartPr/>
                <p14:nvPr/>
              </p14:nvContentPartPr>
              <p14:xfrm>
                <a:off x="9653695" y="2986822"/>
                <a:ext cx="225720" cy="64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3AFB1C6-7A9B-2763-7DD3-1C01714D224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44695" y="2978182"/>
                  <a:ext cx="243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50677CA-DFD6-4408-CE08-4DAAB7039874}"/>
                    </a:ext>
                  </a:extLst>
                </p14:cNvPr>
                <p14:cNvContentPartPr/>
                <p14:nvPr/>
              </p14:nvContentPartPr>
              <p14:xfrm>
                <a:off x="9634975" y="3100582"/>
                <a:ext cx="284760" cy="94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50677CA-DFD6-4408-CE08-4DAAB70398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26335" y="3091582"/>
                  <a:ext cx="302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001AD2D5-F14D-A166-0633-4EE08BEECA85}"/>
              </a:ext>
            </a:extLst>
          </p:cNvPr>
          <p:cNvGrpSpPr/>
          <p:nvPr/>
        </p:nvGrpSpPr>
        <p:grpSpPr>
          <a:xfrm>
            <a:off x="9622735" y="3649222"/>
            <a:ext cx="250560" cy="193680"/>
            <a:chOff x="9622735" y="3649222"/>
            <a:chExt cx="25056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9227EF9-98AD-9B82-CDE6-8F34F2370E93}"/>
                    </a:ext>
                  </a:extLst>
                </p14:cNvPr>
                <p14:cNvContentPartPr/>
                <p14:nvPr/>
              </p14:nvContentPartPr>
              <p14:xfrm>
                <a:off x="9622735" y="3649222"/>
                <a:ext cx="245520" cy="77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9227EF9-98AD-9B82-CDE6-8F34F2370E9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14095" y="3640582"/>
                  <a:ext cx="26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2CC6603-5783-1D22-2C71-5E7A3F847DC9}"/>
                    </a:ext>
                  </a:extLst>
                </p14:cNvPr>
                <p14:cNvContentPartPr/>
                <p14:nvPr/>
              </p14:nvContentPartPr>
              <p14:xfrm>
                <a:off x="9642895" y="3782062"/>
                <a:ext cx="230400" cy="60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2CC6603-5783-1D22-2C71-5E7A3F847D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34255" y="3773062"/>
                  <a:ext cx="2480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4CA2F7FB-E7A5-EE86-16CE-82EA100A2F6B}"/>
              </a:ext>
            </a:extLst>
          </p:cNvPr>
          <p:cNvGrpSpPr/>
          <p:nvPr/>
        </p:nvGrpSpPr>
        <p:grpSpPr>
          <a:xfrm>
            <a:off x="10096495" y="3541582"/>
            <a:ext cx="1012320" cy="248040"/>
            <a:chOff x="10096495" y="3541582"/>
            <a:chExt cx="10123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8521C50-8BF1-7E8D-5173-110994E59F91}"/>
                    </a:ext>
                  </a:extLst>
                </p14:cNvPr>
                <p14:cNvContentPartPr/>
                <p14:nvPr/>
              </p14:nvContentPartPr>
              <p14:xfrm>
                <a:off x="10096495" y="3654262"/>
                <a:ext cx="190080" cy="135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8521C50-8BF1-7E8D-5173-110994E59F9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87495" y="3645622"/>
                  <a:ext cx="20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1930D3E-F2C2-DDAD-4C0D-6C6F00D5C740}"/>
                    </a:ext>
                  </a:extLst>
                </p14:cNvPr>
                <p14:cNvContentPartPr/>
                <p14:nvPr/>
              </p14:nvContentPartPr>
              <p14:xfrm>
                <a:off x="10350655" y="3613582"/>
                <a:ext cx="154080" cy="130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1930D3E-F2C2-DDAD-4C0D-6C6F00D5C7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2015" y="3604582"/>
                  <a:ext cx="17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469015F-CACD-8BAB-C088-A34A696EF18A}"/>
                    </a:ext>
                  </a:extLst>
                </p14:cNvPr>
                <p14:cNvContentPartPr/>
                <p14:nvPr/>
              </p14:nvContentPartPr>
              <p14:xfrm>
                <a:off x="10596895" y="3711502"/>
                <a:ext cx="15840" cy="7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469015F-CACD-8BAB-C088-A34A696EF1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88255" y="3702502"/>
                  <a:ext cx="3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F9D9C30-479B-453E-6AB8-465A4724C758}"/>
                    </a:ext>
                  </a:extLst>
                </p14:cNvPr>
                <p14:cNvContentPartPr/>
                <p14:nvPr/>
              </p14:nvContentPartPr>
              <p14:xfrm>
                <a:off x="10593655" y="3541582"/>
                <a:ext cx="158040" cy="196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F9D9C30-479B-453E-6AB8-465A4724C7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85015" y="3532582"/>
                  <a:ext cx="175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D76284-F29F-7C61-9851-155CAD9A5131}"/>
                    </a:ext>
                  </a:extLst>
                </p14:cNvPr>
                <p14:cNvContentPartPr/>
                <p14:nvPr/>
              </p14:nvContentPartPr>
              <p14:xfrm>
                <a:off x="10612375" y="3563182"/>
                <a:ext cx="294120" cy="154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D76284-F29F-7C61-9851-155CAD9A51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03735" y="3554542"/>
                  <a:ext cx="31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B48C153-BDEE-6A85-0D75-8C14381B144F}"/>
                    </a:ext>
                  </a:extLst>
                </p14:cNvPr>
                <p14:cNvContentPartPr/>
                <p14:nvPr/>
              </p14:nvContentPartPr>
              <p14:xfrm>
                <a:off x="10981015" y="3548422"/>
                <a:ext cx="127800" cy="208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B48C153-BDEE-6A85-0D75-8C14381B14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72015" y="3539422"/>
                  <a:ext cx="1454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2D7556BD-AC75-CA6F-E061-9FB881E238A2}"/>
              </a:ext>
            </a:extLst>
          </p:cNvPr>
          <p:cNvGrpSpPr/>
          <p:nvPr/>
        </p:nvGrpSpPr>
        <p:grpSpPr>
          <a:xfrm>
            <a:off x="10353535" y="2873422"/>
            <a:ext cx="820080" cy="203400"/>
            <a:chOff x="10353535" y="2873422"/>
            <a:chExt cx="8200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DB0D21F-0017-FD7B-BDE8-E40FF3139D47}"/>
                    </a:ext>
                  </a:extLst>
                </p14:cNvPr>
                <p14:cNvContentPartPr/>
                <p14:nvPr/>
              </p14:nvContentPartPr>
              <p14:xfrm>
                <a:off x="10353535" y="2918422"/>
                <a:ext cx="100800" cy="158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DB0D21F-0017-FD7B-BDE8-E40FF3139D4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44535" y="2909782"/>
                  <a:ext cx="118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02EEDA8-33B1-1731-75B9-BF389716926D}"/>
                    </a:ext>
                  </a:extLst>
                </p14:cNvPr>
                <p14:cNvContentPartPr/>
                <p14:nvPr/>
              </p14:nvContentPartPr>
              <p14:xfrm>
                <a:off x="10395655" y="2890342"/>
                <a:ext cx="147240" cy="20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02EEDA8-33B1-1731-75B9-BF389716926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87015" y="2881702"/>
                  <a:ext cx="164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27E3BA1-E6F4-C7A5-B92D-5F39C369A2F0}"/>
                    </a:ext>
                  </a:extLst>
                </p14:cNvPr>
                <p14:cNvContentPartPr/>
                <p14:nvPr/>
              </p14:nvContentPartPr>
              <p14:xfrm>
                <a:off x="10604815" y="2903662"/>
                <a:ext cx="117360" cy="158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27E3BA1-E6F4-C7A5-B92D-5F39C369A2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96175" y="2894662"/>
                  <a:ext cx="135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82DDBC2-ABE3-F0D3-ED7C-691AAA98B11E}"/>
                    </a:ext>
                  </a:extLst>
                </p14:cNvPr>
                <p14:cNvContentPartPr/>
                <p14:nvPr/>
              </p14:nvContentPartPr>
              <p14:xfrm>
                <a:off x="10659535" y="2879542"/>
                <a:ext cx="276840" cy="155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82DDBC2-ABE3-F0D3-ED7C-691AAA98B11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50535" y="2870902"/>
                  <a:ext cx="29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F62FCE2-E6D5-6FF0-06C3-6ABEBFE0CD1B}"/>
                    </a:ext>
                  </a:extLst>
                </p14:cNvPr>
                <p14:cNvContentPartPr/>
                <p14:nvPr/>
              </p14:nvContentPartPr>
              <p14:xfrm>
                <a:off x="10989655" y="2873422"/>
                <a:ext cx="183960" cy="196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F62FCE2-E6D5-6FF0-06C3-6ABEBFE0CD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81015" y="2864422"/>
                  <a:ext cx="2016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E85F932-6C41-CCB3-8652-9EBB37B300F2}"/>
              </a:ext>
            </a:extLst>
          </p:cNvPr>
          <p:cNvGrpSpPr/>
          <p:nvPr/>
        </p:nvGrpSpPr>
        <p:grpSpPr>
          <a:xfrm>
            <a:off x="6801055" y="3979342"/>
            <a:ext cx="215280" cy="346680"/>
            <a:chOff x="6801055" y="3979342"/>
            <a:chExt cx="2152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553FB38-BDB4-7072-86DF-405E042864A8}"/>
                    </a:ext>
                  </a:extLst>
                </p14:cNvPr>
                <p14:cNvContentPartPr/>
                <p14:nvPr/>
              </p14:nvContentPartPr>
              <p14:xfrm>
                <a:off x="6827695" y="4108222"/>
                <a:ext cx="154800" cy="217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553FB38-BDB4-7072-86DF-405E042864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19055" y="4099582"/>
                  <a:ext cx="172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7B3C53-EFB5-B37E-2B61-2EEB3E28DAA3}"/>
                    </a:ext>
                  </a:extLst>
                </p14:cNvPr>
                <p14:cNvContentPartPr/>
                <p14:nvPr/>
              </p14:nvContentPartPr>
              <p14:xfrm>
                <a:off x="6801055" y="3979342"/>
                <a:ext cx="215280" cy="155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7B3C53-EFB5-B37E-2B61-2EEB3E28DAA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92415" y="3970342"/>
                  <a:ext cx="2329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B647F707-00D3-9F8D-5BF6-76133109BA0D}"/>
              </a:ext>
            </a:extLst>
          </p:cNvPr>
          <p:cNvGrpSpPr/>
          <p:nvPr/>
        </p:nvGrpSpPr>
        <p:grpSpPr>
          <a:xfrm>
            <a:off x="7244575" y="4114342"/>
            <a:ext cx="1268280" cy="214560"/>
            <a:chOff x="7244575" y="4114342"/>
            <a:chExt cx="12682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A40DE9B-ADCF-414C-5C36-6CDBC4320C5C}"/>
                    </a:ext>
                  </a:extLst>
                </p14:cNvPr>
                <p14:cNvContentPartPr/>
                <p14:nvPr/>
              </p14:nvContentPartPr>
              <p14:xfrm>
                <a:off x="7244575" y="4233142"/>
                <a:ext cx="157320" cy="5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A40DE9B-ADCF-414C-5C36-6CDBC4320C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35935" y="4224142"/>
                  <a:ext cx="174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BDC449-60D7-DC7C-01DC-C1B42F820D61}"/>
                    </a:ext>
                  </a:extLst>
                </p14:cNvPr>
                <p14:cNvContentPartPr/>
                <p14:nvPr/>
              </p14:nvContentPartPr>
              <p14:xfrm>
                <a:off x="7395415" y="4174102"/>
                <a:ext cx="77400" cy="133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BDC449-60D7-DC7C-01DC-C1B42F820D6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86415" y="4165462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7A75069-2AD3-45B9-FE46-79969A3D57EC}"/>
                    </a:ext>
                  </a:extLst>
                </p14:cNvPr>
                <p14:cNvContentPartPr/>
                <p14:nvPr/>
              </p14:nvContentPartPr>
              <p14:xfrm>
                <a:off x="7648855" y="4184902"/>
                <a:ext cx="196560" cy="144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7A75069-2AD3-45B9-FE46-79969A3D57E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40215" y="4176262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F8CBA14-43EB-B13E-F16B-AD97FF952540}"/>
                    </a:ext>
                  </a:extLst>
                </p14:cNvPr>
                <p14:cNvContentPartPr/>
                <p14:nvPr/>
              </p14:nvContentPartPr>
              <p14:xfrm>
                <a:off x="7906975" y="4194982"/>
                <a:ext cx="293400" cy="120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F8CBA14-43EB-B13E-F16B-AD97FF9525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97975" y="4185982"/>
                  <a:ext cx="31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70F3D4B-9C9E-8688-DBFA-EF5FB327500D}"/>
                    </a:ext>
                  </a:extLst>
                </p14:cNvPr>
                <p14:cNvContentPartPr/>
                <p14:nvPr/>
              </p14:nvContentPartPr>
              <p14:xfrm>
                <a:off x="8119375" y="4240702"/>
                <a:ext cx="115560" cy="36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70F3D4B-9C9E-8688-DBFA-EF5FB32750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10375" y="4232062"/>
                  <a:ext cx="13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2E491B1-4113-2E74-D312-31286FDA6F7A}"/>
                    </a:ext>
                  </a:extLst>
                </p14:cNvPr>
                <p14:cNvContentPartPr/>
                <p14:nvPr/>
              </p14:nvContentPartPr>
              <p14:xfrm>
                <a:off x="8246815" y="4114342"/>
                <a:ext cx="266040" cy="200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2E491B1-4113-2E74-D312-31286FDA6F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7815" y="4105342"/>
                  <a:ext cx="28368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1CF105F3-9CDB-2DE2-6462-925CCE6E361E}"/>
              </a:ext>
            </a:extLst>
          </p:cNvPr>
          <p:cNvGrpSpPr/>
          <p:nvPr/>
        </p:nvGrpSpPr>
        <p:grpSpPr>
          <a:xfrm>
            <a:off x="7663255" y="4406302"/>
            <a:ext cx="856440" cy="257760"/>
            <a:chOff x="7663255" y="4406302"/>
            <a:chExt cx="8564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45CC3CC-EAAD-4F6C-9E20-9A0A1E7DA39D}"/>
                    </a:ext>
                  </a:extLst>
                </p14:cNvPr>
                <p14:cNvContentPartPr/>
                <p14:nvPr/>
              </p14:nvContentPartPr>
              <p14:xfrm>
                <a:off x="7663255" y="4516822"/>
                <a:ext cx="122760" cy="147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45CC3CC-EAAD-4F6C-9E20-9A0A1E7DA3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54255" y="4508182"/>
                  <a:ext cx="14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C0D7B93-0ECB-279D-D1AF-7F4F77DFDA21}"/>
                    </a:ext>
                  </a:extLst>
                </p14:cNvPr>
                <p14:cNvContentPartPr/>
                <p14:nvPr/>
              </p14:nvContentPartPr>
              <p14:xfrm>
                <a:off x="7668295" y="4563622"/>
                <a:ext cx="217080" cy="716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C0D7B93-0ECB-279D-D1AF-7F4F77DFDA2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59655" y="4554982"/>
                  <a:ext cx="234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78EB851-ACC6-FEBE-1954-AECADC08ADB3}"/>
                    </a:ext>
                  </a:extLst>
                </p14:cNvPr>
                <p14:cNvContentPartPr/>
                <p14:nvPr/>
              </p14:nvContentPartPr>
              <p14:xfrm>
                <a:off x="7958815" y="4543822"/>
                <a:ext cx="93600" cy="93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78EB851-ACC6-FEBE-1954-AECADC08AD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50175" y="4534822"/>
                  <a:ext cx="111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9B2E07-FBD6-5EB6-CE76-40ACE781E732}"/>
                    </a:ext>
                  </a:extLst>
                </p14:cNvPr>
                <p14:cNvContentPartPr/>
                <p14:nvPr/>
              </p14:nvContentPartPr>
              <p14:xfrm>
                <a:off x="8051335" y="4448062"/>
                <a:ext cx="63360" cy="188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9B2E07-FBD6-5EB6-CE76-40ACE781E7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42695" y="4439422"/>
                  <a:ext cx="81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8405D3-FC7D-BAF7-38E2-BD162DAF522B}"/>
                    </a:ext>
                  </a:extLst>
                </p14:cNvPr>
                <p14:cNvContentPartPr/>
                <p14:nvPr/>
              </p14:nvContentPartPr>
              <p14:xfrm>
                <a:off x="8168335" y="4551742"/>
                <a:ext cx="184680" cy="75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8405D3-FC7D-BAF7-38E2-BD162DAF522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59335" y="4542742"/>
                  <a:ext cx="202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86BE778-DDF4-2179-1484-99C0BCBE1082}"/>
                    </a:ext>
                  </a:extLst>
                </p14:cNvPr>
                <p14:cNvContentPartPr/>
                <p14:nvPr/>
              </p14:nvContentPartPr>
              <p14:xfrm>
                <a:off x="7886455" y="4444102"/>
                <a:ext cx="43200" cy="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86BE778-DDF4-2179-1484-99C0BCBE108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77815" y="4435102"/>
                  <a:ext cx="60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AA72647-5C89-6F59-B10D-1A6FB73FB075}"/>
                    </a:ext>
                  </a:extLst>
                </p14:cNvPr>
                <p14:cNvContentPartPr/>
                <p14:nvPr/>
              </p14:nvContentPartPr>
              <p14:xfrm>
                <a:off x="8482615" y="4406302"/>
                <a:ext cx="37080" cy="235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AA72647-5C89-6F59-B10D-1A6FB73FB07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73615" y="4397662"/>
                  <a:ext cx="5472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4C0ACC8-897C-CDCC-4B33-7F2A2B1947DB}"/>
                  </a:ext>
                </a:extLst>
              </p14:cNvPr>
              <p14:cNvContentPartPr/>
              <p14:nvPr/>
            </p14:nvContentPartPr>
            <p14:xfrm>
              <a:off x="1942135" y="4405942"/>
              <a:ext cx="208080" cy="1857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4C0ACC8-897C-CDCC-4B33-7F2A2B1947DB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933495" y="4397302"/>
                <a:ext cx="22572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B962BAA-8899-1CD6-F2D4-9F6017290D25}"/>
                  </a:ext>
                </a:extLst>
              </p14:cNvPr>
              <p14:cNvContentPartPr/>
              <p14:nvPr/>
            </p14:nvContentPartPr>
            <p14:xfrm>
              <a:off x="1131415" y="4087342"/>
              <a:ext cx="4877640" cy="26370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B962BAA-8899-1CD6-F2D4-9F6017290D2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22415" y="4078702"/>
                <a:ext cx="489528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D36F85F-16DD-966B-CD19-F71C9C7681EB}"/>
                  </a:ext>
                </a:extLst>
              </p14:cNvPr>
              <p14:cNvContentPartPr/>
              <p14:nvPr/>
            </p14:nvContentPartPr>
            <p14:xfrm>
              <a:off x="5571295" y="6474142"/>
              <a:ext cx="64080" cy="694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D36F85F-16DD-966B-CD19-F71C9C7681EB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562295" y="6465142"/>
                <a:ext cx="817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E67476A-FC45-2C3F-9C8C-89B01B8E6C53}"/>
                  </a:ext>
                </a:extLst>
              </p14:cNvPr>
              <p14:cNvContentPartPr/>
              <p14:nvPr/>
            </p14:nvContentPartPr>
            <p14:xfrm>
              <a:off x="5487775" y="4289662"/>
              <a:ext cx="193680" cy="482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E67476A-FC45-2C3F-9C8C-89B01B8E6C5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478775" y="4281022"/>
                <a:ext cx="211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961657A-F7AB-61FC-9D2B-6B9C12CE5450}"/>
                  </a:ext>
                </a:extLst>
              </p14:cNvPr>
              <p14:cNvContentPartPr/>
              <p14:nvPr/>
            </p14:nvContentPartPr>
            <p14:xfrm>
              <a:off x="5519815" y="4323862"/>
              <a:ext cx="178920" cy="410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961657A-F7AB-61FC-9D2B-6B9C12CE545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510815" y="4314862"/>
                <a:ext cx="196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0AB19C8-0E0C-4C43-2F19-5D965B800CBE}"/>
                  </a:ext>
                </a:extLst>
              </p14:cNvPr>
              <p14:cNvContentPartPr/>
              <p14:nvPr/>
            </p14:nvContentPartPr>
            <p14:xfrm>
              <a:off x="5763175" y="4194622"/>
              <a:ext cx="81720" cy="2005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0AB19C8-0E0C-4C43-2F19-5D965B800CB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754535" y="4185982"/>
                <a:ext cx="9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BE99A24-4FEA-C8AF-3065-2F66681364FD}"/>
                  </a:ext>
                </a:extLst>
              </p14:cNvPr>
              <p14:cNvContentPartPr/>
              <p14:nvPr/>
            </p14:nvContentPartPr>
            <p14:xfrm>
              <a:off x="6035335" y="4136662"/>
              <a:ext cx="225000" cy="2541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BE99A24-4FEA-C8AF-3065-2F66681364F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026695" y="4127662"/>
                <a:ext cx="242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C6D33B3-5888-DF0F-822B-E062064EFC73}"/>
                  </a:ext>
                </a:extLst>
              </p14:cNvPr>
              <p14:cNvContentPartPr/>
              <p14:nvPr/>
            </p14:nvContentPartPr>
            <p14:xfrm>
              <a:off x="6279415" y="4208662"/>
              <a:ext cx="266040" cy="1177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C6D33B3-5888-DF0F-822B-E062064EFC7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270775" y="4200022"/>
                <a:ext cx="283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C61D406-BAB4-3EA3-D1BE-74F8FCCEB989}"/>
                  </a:ext>
                </a:extLst>
              </p14:cNvPr>
              <p14:cNvContentPartPr/>
              <p14:nvPr/>
            </p14:nvContentPartPr>
            <p14:xfrm>
              <a:off x="6352135" y="4133422"/>
              <a:ext cx="89640" cy="61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C61D406-BAB4-3EA3-D1BE-74F8FCCEB98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343135" y="4124782"/>
                <a:ext cx="1072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8EA1491C-7AD8-AB76-CA27-04015FB12E04}"/>
              </a:ext>
            </a:extLst>
          </p:cNvPr>
          <p:cNvGrpSpPr/>
          <p:nvPr/>
        </p:nvGrpSpPr>
        <p:grpSpPr>
          <a:xfrm>
            <a:off x="5185015" y="4849822"/>
            <a:ext cx="3442320" cy="667800"/>
            <a:chOff x="5185015" y="4849822"/>
            <a:chExt cx="344232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7494247-326A-F076-08E0-E4C5DCAE1195}"/>
                    </a:ext>
                  </a:extLst>
                </p14:cNvPr>
                <p14:cNvContentPartPr/>
                <p14:nvPr/>
              </p14:nvContentPartPr>
              <p14:xfrm>
                <a:off x="5185015" y="5078062"/>
                <a:ext cx="221040" cy="5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7494247-326A-F076-08E0-E4C5DCAE119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76015" y="5069422"/>
                  <a:ext cx="23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E8B96BE-81EA-1FCA-BD59-DA7AEBB4FA74}"/>
                    </a:ext>
                  </a:extLst>
                </p14:cNvPr>
                <p14:cNvContentPartPr/>
                <p14:nvPr/>
              </p14:nvContentPartPr>
              <p14:xfrm>
                <a:off x="5230375" y="5131702"/>
                <a:ext cx="171720" cy="20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E8B96BE-81EA-1FCA-BD59-DA7AEBB4FA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21375" y="5123062"/>
                  <a:ext cx="189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63159B-5848-B7FD-ABA8-778DA35BAD56}"/>
                    </a:ext>
                  </a:extLst>
                </p14:cNvPr>
                <p14:cNvContentPartPr/>
                <p14:nvPr/>
              </p14:nvContentPartPr>
              <p14:xfrm>
                <a:off x="5448535" y="5006782"/>
                <a:ext cx="107640" cy="153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63159B-5848-B7FD-ABA8-778DA35BAD5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39895" y="4998142"/>
                  <a:ext cx="125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6F2EC9E-CC6D-8369-4FF0-610523B6A393}"/>
                    </a:ext>
                  </a:extLst>
                </p14:cNvPr>
                <p14:cNvContentPartPr/>
                <p14:nvPr/>
              </p14:nvContentPartPr>
              <p14:xfrm>
                <a:off x="5815015" y="4953142"/>
                <a:ext cx="149760" cy="149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6F2EC9E-CC6D-8369-4FF0-610523B6A3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06375" y="4944502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7EF361C-FF0A-A8C7-3106-9ADCBF21D17B}"/>
                    </a:ext>
                  </a:extLst>
                </p14:cNvPr>
                <p14:cNvContentPartPr/>
                <p14:nvPr/>
              </p14:nvContentPartPr>
              <p14:xfrm>
                <a:off x="6023095" y="5043502"/>
                <a:ext cx="226080" cy="72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7EF361C-FF0A-A8C7-3106-9ADCBF21D17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14455" y="5034862"/>
                  <a:ext cx="243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2E9D6C7-70BF-9F5A-F13D-D22A9F60AC7E}"/>
                    </a:ext>
                  </a:extLst>
                </p14:cNvPr>
                <p14:cNvContentPartPr/>
                <p14:nvPr/>
              </p14:nvContentPartPr>
              <p14:xfrm>
                <a:off x="6350695" y="4899142"/>
                <a:ext cx="271800" cy="2592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2E9D6C7-70BF-9F5A-F13D-D22A9F60AC7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41695" y="4890142"/>
                  <a:ext cx="289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083AB5F-6DDB-3AAA-61C0-4731552DBE09}"/>
                    </a:ext>
                  </a:extLst>
                </p14:cNvPr>
                <p14:cNvContentPartPr/>
                <p14:nvPr/>
              </p14:nvContentPartPr>
              <p14:xfrm>
                <a:off x="6607015" y="4959622"/>
                <a:ext cx="3960" cy="9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083AB5F-6DDB-3AAA-61C0-4731552DBE0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98015" y="4950622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AC58F60-3E90-A2EA-F670-16419FCB4F82}"/>
                    </a:ext>
                  </a:extLst>
                </p14:cNvPr>
                <p14:cNvContentPartPr/>
                <p14:nvPr/>
              </p14:nvContentPartPr>
              <p14:xfrm>
                <a:off x="6713215" y="4925062"/>
                <a:ext cx="136440" cy="145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AC58F60-3E90-A2EA-F670-16419FCB4F8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04215" y="4916062"/>
                  <a:ext cx="154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5E92109-1031-117F-F6C3-336D54F90873}"/>
                    </a:ext>
                  </a:extLst>
                </p14:cNvPr>
                <p14:cNvContentPartPr/>
                <p14:nvPr/>
              </p14:nvContentPartPr>
              <p14:xfrm>
                <a:off x="6896815" y="4981942"/>
                <a:ext cx="123480" cy="65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5E92109-1031-117F-F6C3-336D54F908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87815" y="4973302"/>
                  <a:ext cx="14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EAAD84C-23EC-C3BA-226A-F38AD1A28A79}"/>
                    </a:ext>
                  </a:extLst>
                </p14:cNvPr>
                <p14:cNvContentPartPr/>
                <p14:nvPr/>
              </p14:nvContentPartPr>
              <p14:xfrm>
                <a:off x="7101655" y="4944142"/>
                <a:ext cx="72000" cy="130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EAAD84C-23EC-C3BA-226A-F38AD1A28A7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93015" y="4935142"/>
                  <a:ext cx="89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F6B274-655D-6AED-7E6E-05E2DC4031D8}"/>
                    </a:ext>
                  </a:extLst>
                </p14:cNvPr>
                <p14:cNvContentPartPr/>
                <p14:nvPr/>
              </p14:nvContentPartPr>
              <p14:xfrm>
                <a:off x="7229815" y="5002822"/>
                <a:ext cx="167400" cy="666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F6B274-655D-6AED-7E6E-05E2DC4031D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0815" y="4993822"/>
                  <a:ext cx="18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EF21FF6-B72F-8991-CDA0-D12865EA0BEE}"/>
                    </a:ext>
                  </a:extLst>
                </p14:cNvPr>
                <p14:cNvContentPartPr/>
                <p14:nvPr/>
              </p14:nvContentPartPr>
              <p14:xfrm>
                <a:off x="7449415" y="4865662"/>
                <a:ext cx="356400" cy="1900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EF21FF6-B72F-8991-CDA0-D12865EA0BE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40415" y="4856662"/>
                  <a:ext cx="374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E23A6F7-0D03-9DE4-B697-0C64B7FA9014}"/>
                    </a:ext>
                  </a:extLst>
                </p14:cNvPr>
                <p14:cNvContentPartPr/>
                <p14:nvPr/>
              </p14:nvContentPartPr>
              <p14:xfrm>
                <a:off x="7796095" y="4849822"/>
                <a:ext cx="363960" cy="185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E23A6F7-0D03-9DE4-B697-0C64B7FA901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87095" y="4840822"/>
                  <a:ext cx="38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79CAD1E-A862-07CA-8E0B-5DBEC480DF39}"/>
                    </a:ext>
                  </a:extLst>
                </p14:cNvPr>
                <p14:cNvContentPartPr/>
                <p14:nvPr/>
              </p14:nvContentPartPr>
              <p14:xfrm>
                <a:off x="5673895" y="5229622"/>
                <a:ext cx="432360" cy="288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79CAD1E-A862-07CA-8E0B-5DBEC480DF3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65255" y="5220982"/>
                  <a:ext cx="450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B90D52-B775-DE49-D800-25CB92FF6691}"/>
                    </a:ext>
                  </a:extLst>
                </p14:cNvPr>
                <p14:cNvContentPartPr/>
                <p14:nvPr/>
              </p14:nvContentPartPr>
              <p14:xfrm>
                <a:off x="6034615" y="5276422"/>
                <a:ext cx="33480" cy="10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B90D52-B775-DE49-D800-25CB92FF669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25975" y="5267422"/>
                  <a:ext cx="51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278822E-C4C6-D0A4-D7AA-51EF7202115B}"/>
                    </a:ext>
                  </a:extLst>
                </p14:cNvPr>
                <p14:cNvContentPartPr/>
                <p14:nvPr/>
              </p14:nvContentPartPr>
              <p14:xfrm>
                <a:off x="6294895" y="5271382"/>
                <a:ext cx="337680" cy="115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278822E-C4C6-D0A4-D7AA-51EF7202115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86255" y="5262742"/>
                  <a:ext cx="355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31A69BF-B4D0-98BE-3214-FF7E301855B1}"/>
                    </a:ext>
                  </a:extLst>
                </p14:cNvPr>
                <p14:cNvContentPartPr/>
                <p14:nvPr/>
              </p14:nvContentPartPr>
              <p14:xfrm>
                <a:off x="6552295" y="5231782"/>
                <a:ext cx="7920" cy="136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31A69BF-B4D0-98BE-3214-FF7E301855B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543295" y="5223142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5359A29-D249-5850-BD10-7987D7428677}"/>
                    </a:ext>
                  </a:extLst>
                </p14:cNvPr>
                <p14:cNvContentPartPr/>
                <p14:nvPr/>
              </p14:nvContentPartPr>
              <p14:xfrm>
                <a:off x="6751375" y="5227822"/>
                <a:ext cx="198000" cy="1371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5359A29-D249-5850-BD10-7987D74286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42375" y="5218822"/>
                  <a:ext cx="21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0024012-C96E-078B-43F8-BA2D929F7DEE}"/>
                    </a:ext>
                  </a:extLst>
                </p14:cNvPr>
                <p14:cNvContentPartPr/>
                <p14:nvPr/>
              </p14:nvContentPartPr>
              <p14:xfrm>
                <a:off x="6996895" y="5305582"/>
                <a:ext cx="180000" cy="38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0024012-C96E-078B-43F8-BA2D929F7DE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88255" y="5296942"/>
                  <a:ext cx="197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3ECAFF-6C15-619D-9256-D700826BB0D5}"/>
                    </a:ext>
                  </a:extLst>
                </p14:cNvPr>
                <p14:cNvContentPartPr/>
                <p14:nvPr/>
              </p14:nvContentPartPr>
              <p14:xfrm>
                <a:off x="7269055" y="5223142"/>
                <a:ext cx="138960" cy="108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3ECAFF-6C15-619D-9256-D700826BB0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60415" y="5214142"/>
                  <a:ext cx="15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A6E49E0-6996-6DFE-0D35-A6DEE9F913F2}"/>
                    </a:ext>
                  </a:extLst>
                </p14:cNvPr>
                <p14:cNvContentPartPr/>
                <p14:nvPr/>
              </p14:nvContentPartPr>
              <p14:xfrm>
                <a:off x="7422415" y="5272102"/>
                <a:ext cx="174600" cy="45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A6E49E0-6996-6DFE-0D35-A6DEE9F913F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13415" y="5263462"/>
                  <a:ext cx="19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CB549C6-6EBE-F50B-E342-38CAED811868}"/>
                    </a:ext>
                  </a:extLst>
                </p14:cNvPr>
                <p14:cNvContentPartPr/>
                <p14:nvPr/>
              </p14:nvContentPartPr>
              <p14:xfrm>
                <a:off x="7633735" y="5212702"/>
                <a:ext cx="105480" cy="106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CB549C6-6EBE-F50B-E342-38CAED81186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25095" y="5204062"/>
                  <a:ext cx="12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2BF496B-94C2-CAC9-D90B-78C9D84D6B9D}"/>
                    </a:ext>
                  </a:extLst>
                </p14:cNvPr>
                <p14:cNvContentPartPr/>
                <p14:nvPr/>
              </p14:nvContentPartPr>
              <p14:xfrm>
                <a:off x="7782055" y="5251222"/>
                <a:ext cx="113760" cy="752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2BF496B-94C2-CAC9-D90B-78C9D84D6B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73415" y="5242582"/>
                  <a:ext cx="131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A6A188E-C1E7-A67E-F4F6-5C8705A73AFF}"/>
                    </a:ext>
                  </a:extLst>
                </p14:cNvPr>
                <p14:cNvContentPartPr/>
                <p14:nvPr/>
              </p14:nvContentPartPr>
              <p14:xfrm>
                <a:off x="7912375" y="5171662"/>
                <a:ext cx="84240" cy="138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A6A188E-C1E7-A67E-F4F6-5C8705A73AF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03735" y="5162662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93C93CD-90B6-D4B3-912C-E10B00A1CAA8}"/>
                    </a:ext>
                  </a:extLst>
                </p14:cNvPr>
                <p14:cNvContentPartPr/>
                <p14:nvPr/>
              </p14:nvContentPartPr>
              <p14:xfrm>
                <a:off x="8027935" y="5192902"/>
                <a:ext cx="289080" cy="121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93C93CD-90B6-D4B3-912C-E10B00A1CAA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19295" y="5183902"/>
                  <a:ext cx="30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CC94CBA-5771-8561-40CD-BF934B47DA71}"/>
                    </a:ext>
                  </a:extLst>
                </p14:cNvPr>
                <p14:cNvContentPartPr/>
                <p14:nvPr/>
              </p14:nvContentPartPr>
              <p14:xfrm>
                <a:off x="8305495" y="5123062"/>
                <a:ext cx="16200" cy="23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CC94CBA-5771-8561-40CD-BF934B47DA7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96855" y="5114062"/>
                  <a:ext cx="3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CAD8818-983D-65A7-2C44-72504AF9CA40}"/>
                    </a:ext>
                  </a:extLst>
                </p14:cNvPr>
                <p14:cNvContentPartPr/>
                <p14:nvPr/>
              </p14:nvContentPartPr>
              <p14:xfrm>
                <a:off x="8336455" y="5115502"/>
                <a:ext cx="290880" cy="255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CAD8818-983D-65A7-2C44-72504AF9CA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27815" y="5106502"/>
                  <a:ext cx="3085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9BF9086-8953-1AF9-FC9F-A1F6954507C4}"/>
              </a:ext>
            </a:extLst>
          </p:cNvPr>
          <p:cNvGrpSpPr/>
          <p:nvPr/>
        </p:nvGrpSpPr>
        <p:grpSpPr>
          <a:xfrm>
            <a:off x="6093655" y="5512222"/>
            <a:ext cx="509760" cy="345960"/>
            <a:chOff x="6093655" y="5512222"/>
            <a:chExt cx="5097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01DAFE4-F6F0-105D-DBBC-C641C9D637A3}"/>
                    </a:ext>
                  </a:extLst>
                </p14:cNvPr>
                <p14:cNvContentPartPr/>
                <p14:nvPr/>
              </p14:nvContentPartPr>
              <p14:xfrm>
                <a:off x="6121375" y="5598982"/>
                <a:ext cx="178560" cy="2592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01DAFE4-F6F0-105D-DBBC-C641C9D637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12735" y="5589982"/>
                  <a:ext cx="196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C41749D-8869-22C8-EE58-B85B59503545}"/>
                    </a:ext>
                  </a:extLst>
                </p14:cNvPr>
                <p14:cNvContentPartPr/>
                <p14:nvPr/>
              </p14:nvContentPartPr>
              <p14:xfrm>
                <a:off x="6093655" y="5512222"/>
                <a:ext cx="214920" cy="1321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C41749D-8869-22C8-EE58-B85B5950354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85015" y="5503222"/>
                  <a:ext cx="23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5BDCDF6-8A2B-071C-F81B-ECD149F45A22}"/>
                    </a:ext>
                  </a:extLst>
                </p14:cNvPr>
                <p14:cNvContentPartPr/>
                <p14:nvPr/>
              </p14:nvContentPartPr>
              <p14:xfrm>
                <a:off x="6442495" y="5751982"/>
                <a:ext cx="151560" cy="26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5BDCDF6-8A2B-071C-F81B-ECD149F45A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33495" y="5743342"/>
                  <a:ext cx="169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4775D65-729E-E831-F7CF-902F6455D852}"/>
                    </a:ext>
                  </a:extLst>
                </p14:cNvPr>
                <p14:cNvContentPartPr/>
                <p14:nvPr/>
              </p14:nvContentPartPr>
              <p14:xfrm>
                <a:off x="6438895" y="5566582"/>
                <a:ext cx="164520" cy="274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4775D65-729E-E831-F7CF-902F6455D8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429895" y="5557582"/>
                  <a:ext cx="18216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EFB0F99-62C3-8D96-A7E7-4F57F398A966}"/>
                  </a:ext>
                </a:extLst>
              </p14:cNvPr>
              <p14:cNvContentPartPr/>
              <p14:nvPr/>
            </p14:nvContentPartPr>
            <p14:xfrm>
              <a:off x="6838495" y="5578822"/>
              <a:ext cx="179280" cy="3135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EFB0F99-62C3-8D96-A7E7-4F57F398A96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829855" y="5569822"/>
                <a:ext cx="196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4F69E1C3-000D-508C-34D3-EF2F1B2EAA62}"/>
                  </a:ext>
                </a:extLst>
              </p14:cNvPr>
              <p14:cNvContentPartPr/>
              <p14:nvPr/>
            </p14:nvContentPartPr>
            <p14:xfrm>
              <a:off x="7188415" y="5875822"/>
              <a:ext cx="38520" cy="2232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4F69E1C3-000D-508C-34D3-EF2F1B2EAA6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179775" y="5867182"/>
                <a:ext cx="5616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7B384A9A-4C94-606A-D68C-7FDDF697C15C}"/>
              </a:ext>
            </a:extLst>
          </p:cNvPr>
          <p:cNvGrpSpPr/>
          <p:nvPr/>
        </p:nvGrpSpPr>
        <p:grpSpPr>
          <a:xfrm>
            <a:off x="6834895" y="5452102"/>
            <a:ext cx="1848600" cy="988560"/>
            <a:chOff x="6834895" y="5452102"/>
            <a:chExt cx="184860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5A71EB0-A3BD-C3CA-9CFE-A7B551E371DF}"/>
                    </a:ext>
                  </a:extLst>
                </p14:cNvPr>
                <p14:cNvContentPartPr/>
                <p14:nvPr/>
              </p14:nvContentPartPr>
              <p14:xfrm>
                <a:off x="7037935" y="5609062"/>
                <a:ext cx="136440" cy="1872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5A71EB0-A3BD-C3CA-9CFE-A7B551E371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28935" y="5600062"/>
                  <a:ext cx="15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E39FA0E-F8BC-D9DB-AC57-A919D66EBC92}"/>
                    </a:ext>
                  </a:extLst>
                </p14:cNvPr>
                <p14:cNvContentPartPr/>
                <p14:nvPr/>
              </p14:nvContentPartPr>
              <p14:xfrm>
                <a:off x="7062055" y="5708782"/>
                <a:ext cx="131760" cy="23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E39FA0E-F8BC-D9DB-AC57-A919D66EBC9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53055" y="5699782"/>
                  <a:ext cx="14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2AC8BCE-6F60-8A8A-275C-10061E5A2139}"/>
                    </a:ext>
                  </a:extLst>
                </p14:cNvPr>
                <p14:cNvContentPartPr/>
                <p14:nvPr/>
              </p14:nvContentPartPr>
              <p14:xfrm>
                <a:off x="7217575" y="5576302"/>
                <a:ext cx="142560" cy="1728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2AC8BCE-6F60-8A8A-275C-10061E5A213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08935" y="5567302"/>
                  <a:ext cx="160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F84A3C3-BEA9-0575-7055-7590697F4654}"/>
                    </a:ext>
                  </a:extLst>
                </p14:cNvPr>
                <p14:cNvContentPartPr/>
                <p14:nvPr/>
              </p14:nvContentPartPr>
              <p14:xfrm>
                <a:off x="7305055" y="5640382"/>
                <a:ext cx="38160" cy="142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F84A3C3-BEA9-0575-7055-7590697F465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96415" y="5631742"/>
                  <a:ext cx="55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A61CC51-0DF9-C30A-1037-DC6B94E82D08}"/>
                    </a:ext>
                  </a:extLst>
                </p14:cNvPr>
                <p14:cNvContentPartPr/>
                <p14:nvPr/>
              </p14:nvContentPartPr>
              <p14:xfrm>
                <a:off x="7366975" y="5741542"/>
                <a:ext cx="24120" cy="943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A61CC51-0DF9-C30A-1037-DC6B94E82D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58335" y="5732902"/>
                  <a:ext cx="41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8A569F4-A175-BBE0-AEB5-755FA9CA3D82}"/>
                    </a:ext>
                  </a:extLst>
                </p14:cNvPr>
                <p14:cNvContentPartPr/>
                <p14:nvPr/>
              </p14:nvContentPartPr>
              <p14:xfrm>
                <a:off x="7461655" y="5577022"/>
                <a:ext cx="135000" cy="1519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8A569F4-A175-BBE0-AEB5-755FA9CA3D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53015" y="5568382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F6B938-0C2F-82A6-2E44-ABCD70997D72}"/>
                    </a:ext>
                  </a:extLst>
                </p14:cNvPr>
                <p14:cNvContentPartPr/>
                <p14:nvPr/>
              </p14:nvContentPartPr>
              <p14:xfrm>
                <a:off x="7609615" y="5564782"/>
                <a:ext cx="174240" cy="203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F6B938-0C2F-82A6-2E44-ABCD70997D7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00975" y="5556142"/>
                  <a:ext cx="191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6E393F-35E5-1C13-4E6E-2DC5043850CE}"/>
                    </a:ext>
                  </a:extLst>
                </p14:cNvPr>
                <p14:cNvContentPartPr/>
                <p14:nvPr/>
              </p14:nvContentPartPr>
              <p14:xfrm>
                <a:off x="7764415" y="5750902"/>
                <a:ext cx="13680" cy="65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6E393F-35E5-1C13-4E6E-2DC5043850C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55415" y="5742262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DF8AFB-30BE-3BA2-78E2-B7FDCD185EC3}"/>
                    </a:ext>
                  </a:extLst>
                </p14:cNvPr>
                <p14:cNvContentPartPr/>
                <p14:nvPr/>
              </p14:nvContentPartPr>
              <p14:xfrm>
                <a:off x="7869895" y="5575582"/>
                <a:ext cx="116640" cy="1753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DF8AFB-30BE-3BA2-78E2-B7FDCD185EC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861255" y="5566942"/>
                  <a:ext cx="134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EBEA4B9-585A-1850-3552-F95446926049}"/>
                    </a:ext>
                  </a:extLst>
                </p14:cNvPr>
                <p14:cNvContentPartPr/>
                <p14:nvPr/>
              </p14:nvContentPartPr>
              <p14:xfrm>
                <a:off x="8022895" y="5602942"/>
                <a:ext cx="102600" cy="124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EBEA4B9-585A-1850-3552-F9544692604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14255" y="5594302"/>
                  <a:ext cx="12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8101ED0-A3D9-F862-49BA-FFCFFBD2ECAA}"/>
                    </a:ext>
                  </a:extLst>
                </p14:cNvPr>
                <p14:cNvContentPartPr/>
                <p14:nvPr/>
              </p14:nvContentPartPr>
              <p14:xfrm>
                <a:off x="8151415" y="5557942"/>
                <a:ext cx="133560" cy="247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8101ED0-A3D9-F862-49BA-FFCFFBD2EC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142415" y="5548942"/>
                  <a:ext cx="151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BEA5B40-CF87-8990-CD4E-44851CEE71F9}"/>
                    </a:ext>
                  </a:extLst>
                </p14:cNvPr>
                <p14:cNvContentPartPr/>
                <p14:nvPr/>
              </p14:nvContentPartPr>
              <p14:xfrm>
                <a:off x="8314855" y="5548942"/>
                <a:ext cx="142920" cy="182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BEA5B40-CF87-8990-CD4E-44851CEE71F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05855" y="5540302"/>
                  <a:ext cx="160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B1B4436-63F3-77B9-5BF3-4D1124702F82}"/>
                    </a:ext>
                  </a:extLst>
                </p14:cNvPr>
                <p14:cNvContentPartPr/>
                <p14:nvPr/>
              </p14:nvContentPartPr>
              <p14:xfrm>
                <a:off x="8344375" y="5635342"/>
                <a:ext cx="136080" cy="42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B1B4436-63F3-77B9-5BF3-4D1124702F8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35375" y="5626702"/>
                  <a:ext cx="15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63E4906-B68B-59F7-660B-0F3D6D6C0C8B}"/>
                    </a:ext>
                  </a:extLst>
                </p14:cNvPr>
                <p14:cNvContentPartPr/>
                <p14:nvPr/>
              </p14:nvContentPartPr>
              <p14:xfrm>
                <a:off x="8492695" y="5540302"/>
                <a:ext cx="87480" cy="1735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63E4906-B68B-59F7-660B-0F3D6D6C0C8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484055" y="5531302"/>
                  <a:ext cx="10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97BAB19-8F6D-6740-1A1B-CEFF8E8E4703}"/>
                    </a:ext>
                  </a:extLst>
                </p14:cNvPr>
                <p14:cNvContentPartPr/>
                <p14:nvPr/>
              </p14:nvContentPartPr>
              <p14:xfrm>
                <a:off x="8461735" y="5452102"/>
                <a:ext cx="221760" cy="4035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97BAB19-8F6D-6740-1A1B-CEFF8E8E470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53095" y="5443102"/>
                  <a:ext cx="239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B58F5E-B3AD-E870-2750-2E3E370460F5}"/>
                    </a:ext>
                  </a:extLst>
                </p14:cNvPr>
                <p14:cNvContentPartPr/>
                <p14:nvPr/>
              </p14:nvContentPartPr>
              <p14:xfrm>
                <a:off x="6834895" y="5838742"/>
                <a:ext cx="1737000" cy="601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B58F5E-B3AD-E870-2750-2E3E370460F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25895" y="5829742"/>
                  <a:ext cx="1754640" cy="61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664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B799B-C4A7-44E9-AD48-387F6CB2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6123919" cy="4008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14:cNvPr>
              <p14:cNvContentPartPr/>
              <p14:nvPr/>
            </p14:nvContentPartPr>
            <p14:xfrm>
              <a:off x="3601093" y="563707"/>
              <a:ext cx="1115640" cy="21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56A8C80-ED49-4E2D-AB14-3972754B5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73" y="559387"/>
                <a:ext cx="112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14:cNvPr>
              <p14:cNvContentPartPr/>
              <p14:nvPr/>
            </p14:nvContentPartPr>
            <p14:xfrm>
              <a:off x="1462693" y="566947"/>
              <a:ext cx="46368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1B8DF1-24DD-4F95-9CC1-75B556DF28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58373" y="562627"/>
                <a:ext cx="472320" cy="303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E56169E1-5842-4050-80F3-B1E29363D7EA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55829" y="306963"/>
            <a:ext cx="4216617" cy="1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0A069AD-C460-4998-A02F-EC90016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6" y="44583"/>
            <a:ext cx="517207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C9850-F2F0-45CF-A86B-35512205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0" y="247937"/>
            <a:ext cx="4085119" cy="20712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478811-2C0D-0544-2D71-28ED8818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31" y="2663223"/>
            <a:ext cx="3914775" cy="3533775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2C0B150-6F7D-4E98-FDFF-DFA202987D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812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0F837933-8977-4DC8-897E-B6478D23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08" y="231413"/>
            <a:ext cx="3693347" cy="62318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48C6422-2969-4CCA-82A2-7834FFFF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3" y="137160"/>
            <a:ext cx="2550917" cy="316139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D95A8F5-5828-D0F2-CCBD-76430BFFFD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385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33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430</cp:revision>
  <dcterms:created xsi:type="dcterms:W3CDTF">2020-09-20T22:46:24Z</dcterms:created>
  <dcterms:modified xsi:type="dcterms:W3CDTF">2023-04-27T09:46:42Z</dcterms:modified>
</cp:coreProperties>
</file>