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1372" r:id="rId2"/>
    <p:sldId id="1374" r:id="rId3"/>
    <p:sldId id="1373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28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10186-DADD-45B0-A561-A57E33672233}" type="datetimeFigureOut">
              <a:rPr lang="de-DE" smtClean="0"/>
              <a:t>06.05.2023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3F48A-AE43-4B1C-AD25-2AD3E4B743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0256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06139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16293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06.05.2023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574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06.05.2023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7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06.05.2023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7863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46420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06.05.2023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724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06.05.2023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46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06.05.2023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06.05.2023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513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06.05.2023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95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06.05.2023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82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06.05.2023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844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06.05.2023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13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34C2F-5BEB-4907-856B-1C3F84EA353E}" type="datetimeFigureOut">
              <a:rPr lang="de-DE" smtClean="0"/>
              <a:t>06.05.2023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54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bernhardkoester.de/vorlesungen/inhalt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5268628" y="990808"/>
            <a:ext cx="53141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This </a:t>
            </a:r>
            <a:r>
              <a:rPr lang="de-DE" sz="2800" b="1" u="sng" dirty="0" err="1"/>
              <a:t>lecture</a:t>
            </a:r>
            <a:r>
              <a:rPr lang="de-DE" sz="2800" b="1" u="sng" dirty="0"/>
              <a:t> will </a:t>
            </a:r>
            <a:r>
              <a:rPr lang="de-DE" sz="2800" b="1" u="sng" dirty="0" err="1"/>
              <a:t>be</a:t>
            </a:r>
            <a:r>
              <a:rPr lang="de-DE" sz="2800" b="1" u="sng" dirty="0"/>
              <a:t> </a:t>
            </a:r>
            <a:r>
              <a:rPr lang="de-DE" sz="2800" b="1" u="sng" dirty="0" err="1"/>
              <a:t>recorded</a:t>
            </a:r>
            <a:r>
              <a:rPr lang="de-DE" sz="2800" b="1" u="sng" dirty="0"/>
              <a:t> and </a:t>
            </a:r>
          </a:p>
          <a:p>
            <a:pPr algn="ctr"/>
            <a:r>
              <a:rPr lang="de-DE" sz="2800" b="1" u="sng" dirty="0" err="1"/>
              <a:t>Subsequently</a:t>
            </a:r>
            <a:r>
              <a:rPr lang="de-DE" sz="2800" b="1" u="sng" dirty="0"/>
              <a:t> </a:t>
            </a:r>
            <a:r>
              <a:rPr lang="de-DE" sz="2800" b="1" u="sng" dirty="0" err="1"/>
              <a:t>uploaded</a:t>
            </a:r>
            <a:r>
              <a:rPr lang="de-DE" sz="2800" b="1" u="sng" dirty="0"/>
              <a:t> in </a:t>
            </a:r>
            <a:r>
              <a:rPr lang="de-DE" sz="2800" b="1" u="sng" dirty="0" err="1"/>
              <a:t>the</a:t>
            </a:r>
            <a:r>
              <a:rPr lang="de-DE" sz="2800" b="1" u="sng" dirty="0"/>
              <a:t> </a:t>
            </a:r>
          </a:p>
          <a:p>
            <a:pPr algn="ctr"/>
            <a:r>
              <a:rPr lang="de-DE" sz="2800" b="1" u="sng" dirty="0" err="1"/>
              <a:t>world</a:t>
            </a:r>
            <a:r>
              <a:rPr lang="de-DE" sz="2800" b="1" u="sng" dirty="0"/>
              <a:t>-</a:t>
            </a:r>
            <a:r>
              <a:rPr lang="de-DE" sz="2800" b="1" u="sng" dirty="0" err="1"/>
              <a:t>wide</a:t>
            </a:r>
            <a:r>
              <a:rPr lang="de-DE" sz="2800" b="1" u="sng" dirty="0"/>
              <a:t>-web</a:t>
            </a:r>
          </a:p>
          <a:p>
            <a:pPr algn="ctr"/>
            <a:endParaRPr lang="de-DE" sz="2800" b="1" u="sng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6DBE154D-470B-DE2D-9A35-70D1242E48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232" y="165647"/>
            <a:ext cx="7663142" cy="5229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5196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BA80ED2F-B470-53CF-8E69-405F89C137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144" y="198673"/>
            <a:ext cx="8652920" cy="3794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1539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Breitbild</PresentationFormat>
  <Paragraphs>11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Sparkasse Rg</vt:lpstr>
      <vt:lpstr>Times New Roman</vt:lpstr>
      <vt:lpstr>Office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Öffentliche Finanzen und Außenwirtschaft</dc:title>
  <dc:creator>Bernhard Köster</dc:creator>
  <cp:lastModifiedBy>Bernhard Köster</cp:lastModifiedBy>
  <cp:revision>81</cp:revision>
  <dcterms:created xsi:type="dcterms:W3CDTF">2020-09-20T22:46:24Z</dcterms:created>
  <dcterms:modified xsi:type="dcterms:W3CDTF">2023-05-06T14:39:06Z</dcterms:modified>
</cp:coreProperties>
</file>