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1372" r:id="rId2"/>
    <p:sldId id="1374" r:id="rId3"/>
    <p:sldId id="1373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28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10186-DADD-45B0-A561-A57E33672233}" type="datetimeFigureOut">
              <a:rPr lang="de-DE" smtClean="0"/>
              <a:t>06.05.2023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3F48A-AE43-4B1C-AD25-2AD3E4B74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256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6139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16293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06.05.2023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06.05.2023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06.05.2023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4642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06.05.2023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06.05.2023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06.05.2023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06.05.2023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06.05.2023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06.05.2023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06.05.2023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06.05.2023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06.05.2023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5268628" y="990808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6DBE154D-470B-DE2D-9A35-70D1242E48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232" y="165647"/>
            <a:ext cx="7663142" cy="5229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5196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BA80ED2F-B470-53CF-8E69-405F89C137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144" y="198673"/>
            <a:ext cx="8652920" cy="379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1539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Breitbild</PresentationFormat>
  <Paragraphs>11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81</cp:revision>
  <dcterms:created xsi:type="dcterms:W3CDTF">2020-09-20T22:46:24Z</dcterms:created>
  <dcterms:modified xsi:type="dcterms:W3CDTF">2023-05-06T14:39:06Z</dcterms:modified>
</cp:coreProperties>
</file>