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372" r:id="rId2"/>
    <p:sldId id="1384" r:id="rId3"/>
    <p:sldId id="1385" r:id="rId4"/>
    <p:sldId id="1386" r:id="rId5"/>
    <p:sldId id="1387" r:id="rId6"/>
    <p:sldId id="1388" r:id="rId7"/>
    <p:sldId id="1389" r:id="rId8"/>
    <p:sldId id="1390" r:id="rId9"/>
    <p:sldId id="1391" r:id="rId10"/>
    <p:sldId id="1392" r:id="rId11"/>
    <p:sldId id="1393" r:id="rId12"/>
    <p:sldId id="1394" r:id="rId13"/>
    <p:sldId id="1395" r:id="rId14"/>
    <p:sldId id="1396" r:id="rId15"/>
    <p:sldId id="1397" r:id="rId16"/>
    <p:sldId id="1398" r:id="rId17"/>
    <p:sldId id="1421" r:id="rId18"/>
    <p:sldId id="1422" r:id="rId19"/>
    <p:sldId id="1423" r:id="rId20"/>
    <p:sldId id="1424" r:id="rId21"/>
    <p:sldId id="1425" r:id="rId22"/>
    <p:sldId id="1426" r:id="rId23"/>
    <p:sldId id="1427" r:id="rId24"/>
    <p:sldId id="1428" r:id="rId25"/>
    <p:sldId id="1429" r:id="rId26"/>
    <p:sldId id="1431" r:id="rId27"/>
    <p:sldId id="1432" r:id="rId28"/>
    <p:sldId id="1433" r:id="rId29"/>
    <p:sldId id="1434" r:id="rId30"/>
    <p:sldId id="1435" r:id="rId31"/>
    <p:sldId id="1436" r:id="rId32"/>
    <p:sldId id="1446" r:id="rId33"/>
    <p:sldId id="1447" r:id="rId34"/>
    <p:sldId id="1448" r:id="rId35"/>
    <p:sldId id="1449" r:id="rId36"/>
    <p:sldId id="1452" r:id="rId37"/>
    <p:sldId id="1453" r:id="rId38"/>
    <p:sldId id="1454" r:id="rId39"/>
    <p:sldId id="1455" r:id="rId40"/>
    <p:sldId id="1456" r:id="rId41"/>
    <p:sldId id="1457" r:id="rId42"/>
    <p:sldId id="1458" r:id="rId43"/>
    <p:sldId id="1459" r:id="rId44"/>
    <p:sldId id="1464" r:id="rId45"/>
    <p:sldId id="1465" r:id="rId46"/>
    <p:sldId id="1466" r:id="rId47"/>
    <p:sldId id="1467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90"/>
            <a:ext cx="8675355" cy="4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6"/>
            <a:ext cx="8708591" cy="50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43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A981B-F804-443B-A01F-70851FF9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82"/>
            <a:ext cx="8662286" cy="46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3AF5E0-6A90-474B-A546-4BA9DAC1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5" y="14467"/>
            <a:ext cx="7572911" cy="46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7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AA7F06-1841-4BCA-A7B2-3EA8ABA0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61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1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5683C2-3ABC-42FE-82E9-9FCF41B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5"/>
            <a:ext cx="8618514" cy="5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7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" y="219340"/>
            <a:ext cx="8679727" cy="38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1D74CB-14CA-4F59-A1D8-FC352F36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3" y="137031"/>
            <a:ext cx="7860743" cy="38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65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7D82B-B60D-401B-8E08-D168813D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7" y="205643"/>
            <a:ext cx="9354024" cy="3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09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17D7C-2D92-4982-9309-4636265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8" y="320361"/>
            <a:ext cx="8160752" cy="44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7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ABC3DB-B689-4CAC-AF7A-6FF13E97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71907" cy="4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0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B558A63-064E-4C7B-9044-050E181E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97785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98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2890" cy="5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3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EE26B7-A9AF-493F-A7AB-5443E907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9441" cy="475753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4C8A08C-685F-4ACD-B9E4-1F41A1DE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6" y="4910890"/>
            <a:ext cx="3060700" cy="7493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6E2D1F7-CD72-4717-9790-AC24C4811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67" y="4897630"/>
            <a:ext cx="3060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4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Breitbild</PresentationFormat>
  <Paragraphs>95</Paragraphs>
  <Slides>47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2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79</cp:revision>
  <dcterms:created xsi:type="dcterms:W3CDTF">2020-09-20T22:46:24Z</dcterms:created>
  <dcterms:modified xsi:type="dcterms:W3CDTF">2023-03-28T09:02:14Z</dcterms:modified>
</cp:coreProperties>
</file>