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372" r:id="rId2"/>
    <p:sldId id="429" r:id="rId3"/>
    <p:sldId id="1404" r:id="rId4"/>
    <p:sldId id="1405" r:id="rId5"/>
    <p:sldId id="1406" r:id="rId6"/>
    <p:sldId id="1407" r:id="rId7"/>
    <p:sldId id="1408" r:id="rId8"/>
    <p:sldId id="1409" r:id="rId9"/>
    <p:sldId id="1410" r:id="rId10"/>
    <p:sldId id="1411" r:id="rId11"/>
    <p:sldId id="1412" r:id="rId12"/>
    <p:sldId id="1413" r:id="rId13"/>
    <p:sldId id="141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9 339 10826,'-2'11'161,"0"2"0,0-1 0,1 0 0,0 0 0,1 0 0,0 1 0,1-1 0,5 21 0,4 8-73,17 47 1,-23-78-60,28 75 64,65 122 0,63 73-43,-49-88-43,-10-3 109,93 246 0,-11-22 76,24-10-106,-95-190-61,95 161-1,-142-272-16,118 142 0,66 37-25,117 143-24,230 287-108,-558-671 151,2-2 1,1-2-1,2-2 0,1-1 1,62 33-1,-78-51-5,1-1 0,1-1 0,0-1 1,1-2-1,0-1 0,0-2 0,1 0 0,0-3 0,0 0 1,39-2-1,-64-2-2,-1 0 1,0-1-1,1 0 0,-1 0 1,0 0-1,0-1 1,0 0-1,0 0 0,0 0 1,0-1-1,0 0 1,9-6-1,-12 6 3,1-1 0,-1 0 0,1 1 0,-1-1-1,0 0 1,-1-1 0,1 1 0,-1 0 0,0-1 0,0 1 0,0-1-1,0 0 1,-1 0 0,0 0 0,0 0 0,0-7 0,0-15-1,-1 1 0,-2-1 1,-1 0-1,-1 1 1,-10-38-1,7 32 11,-33-128 26,-92-238-1,-97-144-8,70 175 64,-117-227 90,-28 12-14,264 506-153,-434-881 428,413 825-361,-341-704 594,356 751-550,-69-96 0,96 154-80,-2 0 1,-1 2-1,-1 1 0,-1 1 0,-1 0 0,0 2 0,-37-22 0,50 36-20,0 1-1,0 0 0,0 1 1,0 1-1,-1 0 0,0 0 1,0 1-1,0 1 0,-16-1 1,12 3 2,1 0 0,-1 1 0,0 1 0,0 1 0,1 0 0,-31 11 0,-5 7 54,0 3 1,-80 50-1,86-46-110,-1-1 0,-1-3 1,-60 20-1,94-39-10,-1-1 0,1-1 1,-1 0-1,0-1 0,0-1 0,-19 0 1,23-2 26,1 0 1,0-1 0,0 0-1,0 0 1,0-1-1,0 0 1,0-1 0,1 0-1,0-1 1,-9-5 0,1-2-49,-23-21 1,37 30 54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141 201 14027,'4'-2'135,"1"-1"-1,0 0 1,0 0-1,-1 0 1,0-1 0,0 0-1,0 1 1,0-1-1,0-1 1,-1 1 0,5-8-1,0 0 97,-1 0 0,0-1-1,5-17 1,-10 27-136,-1 0 1,0 0-1,-1 0 0,1-1 0,0 1 1,-1 0-1,0 0 0,0 0 1,0-1-1,0 1 0,0 0 1,-1 0-1,1-1 0,-3-4 1,2 6-29,0 0 0,0 0 1,0 0-1,0 0 0,0 1 0,-1-1 1,1 0-1,-1 1 0,0-1 1,1 1-1,-1 0 0,0-1 0,0 1 1,1 0-1,-1 0 0,0 0 1,0 1-1,0-1 0,-1 0 0,1 1 1,0-1-1,0 1 0,-3-1 1,-3 1 51,1 0 1,-1 0 0,0 1-1,0 0 1,1 0 0,-1 1 0,1 0-1,-1 0 1,1 1 0,0 0 0,0 0-1,0 1 1,0 0 0,-7 5 0,9-5-141,-1 0-1,1 0 1,0 0 0,0 1 0,0 0 0,0 0 0,1 0 0,0 1 0,0-1 0,1 1 0,-1 0 0,1 0 0,1 0-1,-1 0 1,1 1 0,-2 8 0,5-3-86,-1-12 104,0 0 0,0 0 0,1 1 0,-1-1 0,0 0 0,0 0 0,0 0 0,0 0 0,1 1 0,-1-1 0,0 0 1,0 0-1,0 0 0,1 0 0,-1 0 0,0 0 0,0 1 0,0-1 0,1 0 0,-1 0 0,0 0 0,0 0 0,1 0 0,-1 0 0,0 0 0,0 0 0,1 0 0,-1 0 0,0 0 0,0 0 0,0 0 0,1 0 0,-1 0 0,0-1 1,0 1-1,1 0 0,-1 0 0,0 0 0,0 0 0,0 0 0,1 0 0,-1-1 0,0 1 0,0 0 0,0 0 0,0 0 0,1 0 0,-1-1 0,13-15-148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3:37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1422 200 10842,'-15'-18'229,"-1"1"-1,-1 1 1,0 0-1,-1 2 1,0 0-1,-1 1 1,-1 0-1,0 2 1,0 1-1,-1 0 1,-1 1-1,0 2 1,0 0-1,-25-4 1,6 5-12,0 2 0,0 1 0,0 3 0,-1 1 0,1 2 0,-79 16 0,37 1 34,2 3 0,-108 47 0,147-53-178,1 2-1,1 1 1,1 2-1,-55 41 1,81-52-56,0 1 1,1-1 0,1 2-1,0 0 1,1 0 0,-13 21 0,17-23-11,1 0 1,0 1 0,0 0 0,1 0-1,0 0 1,2 0 0,-1 1 0,1-1 0,0 20-1,3-4-6,1-1-1,1 1 1,2-1 0,0 0-1,2 0 1,1-1-1,1 0 1,2 0-1,26 46 1,12 10-104,89 112 0,-117-167 62,-4-5 9,164 210-348,17-17-271,-179-197 573,1-1-1,1-1 1,0-1 0,1-1-1,1-1 1,0 0 0,36 12-1,-44-19 42,1-2 1,0 0-1,0-1 0,0 0 0,1-2 1,-1 0-1,0 0 0,1-2 0,-1 0 1,0-1-1,1 0 0,-1-2 0,16-4 0,-11 0 18,1 0 1,-2-1-1,1-2 0,-1 0 0,-1-1 0,27-21 0,-22 13 20,-1-2 0,-1 0 0,0-2 0,20-30 0,-13 11 25,-2-2 1,-2 0-1,-2-2 0,-2-1 1,22-74-1,-28 69 2,-2-2 0,-2 1 0,-3-2 0,2-82 1,-10 99-14,-2 1 1,-1-1 0,-2 1 0,-2 0-1,-1 0 1,-2 0 0,-19-47 0,21 67 8,-1-1 0,-1 1-1,0 1 1,-1 0 0,-1 1 0,0 0 0,-1 0 0,-1 1-1,-1 1 1,0 1 0,0 0 0,-1 1 0,-1 0 0,0 2 0,-1 0-1,0 0 1,0 2 0,-1 0 0,0 2 0,-1 0 0,1 1-1,-1 1 1,0 0 0,-26 0 0,18 4 140,1 1 0,0 2 0,-1 1 0,-50 14 0,72-17-104,-2 2-5,0-1 0,0 0 0,0-1 0,0 0 0,-17 0 0,4-7 129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17132,'0'0'36,"0"0"1,0 0 0,0 0 0,0 0 0,0 0-1,0 1 1,0-1 0,0 0 0,0 0 0,0 0 0,0 0-1,0 1 1,0-1 0,0 0 0,0 0 0,0 0-1,0 0 1,0 0 0,0 1 0,0-1 0,0 0-1,1 0 1,-1 0 0,0 0 0,0 0 0,0 0-1,0 0 1,0 1 0,0-1 0,1 0 0,-1 0-1,0 0 1,0 0 0,0 0 0,0 0 0,0 0-1,1 0 1,-1 0 0,0 0 0,0 0 0,0 0-1,13 1 518,12-5 257,96-28 972,15-3-2605,-111 32-290,-24 2 1015,-1 1-1,1 0 1,0 0-1,0 0 1,0 0-1,-1 0 1,1 0 0,0 0-1,0 0 1,0 0-1,-1 0 1,1 1 0,0-1-1,0 0 1,-1 1-1,1-1 1,0 0 0,-1 1-1,1-1 1,0 1-1,-1-1 1,1 1 0,0-1-1,0 2 1,-3 2-558,-4 0-103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13995,'23'9'1480,"8"-6"-720,3-3-223,6-7 775,2-3-160,3-6-296,1-3-96,-6 0-415,-3-1-241,-7 3-713,-4 4 2050,-10 6-1441,-14 6-8,3-5 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14931,'3'-11'1255,"0"1"-507,-3 10-721,0 1 0,0-1 0,0 0 0,0 0 0,0 0 0,0 0 0,0 0 0,0 0 0,0 0-1,0 0 1,0 0 0,0 0 0,0 1 0,0-1 0,0 0 0,0 0 0,0 0 0,0 0 0,0 0 0,0 0 0,0 0 0,0 0 0,0 0 0,0 0 0,0 0 0,0 0 0,0 0 0,0 1 0,0-1-1,0 0 1,0 0 0,1 0 0,-1 0 0,0 0 0,0 0 0,0 0 0,0 0 0,0 0 0,0 0 0,0 0 0,0 0 0,0 0 0,0 0 0,1 0 0,-1 0 0,0 0 0,0 0 0,0 0-1,0 0 1,0 0 0,0 0 0,0 0 0,0 0 0,0 0 0,0 0 0,0 0 0,1 0 0,-1-1 0,0 1 0,0 0 0,0 0 0,0 0 0,0 0 0,1 6 89,0 1 1,0-1 0,0 0 0,-1 1-1,0-1 1,0 1 0,-1-1-1,-1 8 1,-2 19 40,4-13-90,-1-1-5,0 0 1,2 1-1,0-1 1,5 23 0,-6-41-60,0 0 1,1 0 0,-1-1-1,0 1 1,0 0-1,1 0 1,-1-1 0,0 1-1,1 0 1,-1 0 0,1-1-1,-1 1 1,1-1-1,-1 1 1,1 0 0,-1-1-1,1 1 1,0-1 0,-1 1-1,1-1 1,0 1-1,-1-1 1,1 0 0,0 1-1,0-1 1,-1 0 0,3 1-1,-2-1 0,1-1 0,-1 1 0,1 0 0,0 0-1,-1-1 1,1 1 0,0-1 0,-1 0 0,1 1 0,-1-1-1,1 0 1,1-2 0,6-3 1,-1-1 1,0 0-1,8-11 0,-15 18-2,58-72 22,-34 41-2,1 1 0,36-34 1,-59 62-21,0-1 1,0 1-1,0 0 1,0 0-1,0 0 1,0 1 0,1-1-1,-1 1 1,1 0-1,-1-1 1,7 0-1,-9 2 0,1 0-1,-1 0 1,0 0-1,1 1 1,-1-1-1,1 0 1,-1 0-1,0 1 1,1-1-1,-1 1 1,0-1-1,1 1 1,-1 0-1,0 0 1,0-1-1,0 1 1,0 0-1,0 0 1,0 0-1,0 0 1,0 0-1,0 0 1,0 1-1,0-1 1,-1 0-1,1 0 1,0 1-1,-1-1 1,1 0-1,-1 1 1,1 1-1,5 20 25,-2 0-1,0 1 0,-1 0 0,-2-1 0,-1 32 0,0-45-73,1-15-146,0 0 1,1-1-1,-1 1 1,1 0-1,3-6 1,-1 1 4,6-12-124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14707,'14'10'1592,"-4"3"-887,-1-1-241,14-5 984,3-2-400,7-5-328,4 0-167,2-7-225,-4 0-40,-2-2-344,-2-1-240,-6 3-601,-6 2 977,-3 5-240,-4 1-96,0 5-128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17244,'3'-10'2208,"-3"19"-1904,-3 10 960,-1 4-407,2 8-481,1 2-168,-1 11-256,2 2-104,3 1-376,1-5-201,3-5-295,0-4-128,-2-10 720,1-7-248,-5-16-144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16107,'33'33'3208,"-13"-20"-2920,-5-4-152,-1 1 1,0 0-1,13 14 1,-23-21-123,0 1 1,-1 0-1,0 0 1,0 1-1,0-1 1,0 1 0,-1-1-1,1 1 1,-1 0-1,-1 0 1,1 0-1,-1 0 1,1 1-1,0 7 1,-2-4-45,-1 1 1,1 0-1,-1 0 1,-1-1-1,0 1 1,0-1-1,-1 1 1,0-1-1,-1 0 0,0 0 1,0 0-1,-1-1 1,0 1-1,-11 12 1,-1 0-186,-2 0 1,-1-1 0,-40 33 0,0-11-18,-1-11-87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15 10706,'0'0'91,"0"-1"0,1 1-1,-1 0 1,0-1-1,0 1 1,0-1 0,1 1-1,-1 0 1,0-1-1,0 1 1,0-1 0,0 1-1,0 0 1,0-1 0,0 1-1,0-1 1,0 1-1,0 0 1,0-1 0,0 1-1,0-1 1,0 1-1,-1 0 1,1-1 0,0 1-1,0 0 1,0-1-1,-1 1 1,1 0 0,0-1-1,0 1 1,-1 0 0,1-1-1,0 1 1,0 0-1,-1 0 1,1-1 0,0 1-1,-1 0 1,-1 0 81,1 0 1,-1 0 0,1 0-1,-1 0 1,1 1-1,-1-1 1,1 1 0,-1-1-1,1 1 1,-1 0 0,0 0-1,-45 29 1260,43-26-1326,-21 14 74,1 1 0,1 0 0,1 2 0,0 1 1,2 1-1,-20 29 0,30-37-173,1 0 0,0 1-1,1 0 1,1 1 0,1-1 0,0 1 0,1 1-1,1-1 1,1 1 0,0 0 0,0 32 0,4-23-97,1 0 0,1 0 1,1 0-1,1 0 0,2-1 1,0 0-1,15 32 0,-16-43-24,1-1-1,0 1 0,2-2 0,-1 1 0,2-1 1,0 0-1,0-1 0,1 0 0,1-1 0,0 0 1,0-1-1,1 0 0,22 13 0,14-3-303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13603,'11'-21'673,"0"2"0,2 0 0,20-24-1,-27 36-486,0 0-1,0 1 1,1 0-1,0 0 0,0 0 1,0 1-1,1 1 0,-1-1 1,1 1-1,1 0 0,11-4 1,-18 8-163,0-1 1,1 0 0,-1 0 0,0 1-1,1 0 1,-1-1 0,1 1 0,-1 0-1,0 0 1,1 0 0,-1 0 0,1 1 0,-1-1-1,0 1 1,1-1 0,-1 1 0,0 0-1,0 0 1,1 0 0,-1 0 0,0 0-1,0 1 1,0-1 0,0 1 0,0-1-1,-1 1 1,1 0 0,0-1 0,-1 1-1,1 0 1,-1 0 0,0 0 0,0 0-1,0 0 1,0 1 0,0-1 0,0 0 0,0 0-1,-1 1 1,2 3 0,-1 5 0,1 0 0,-2 0 1,1 0-1,-1 0 0,-1 0 0,0 0 1,-4 18-1,-6 8 34,-1-1 1,-2 0-1,-21 40 1,-20 51 35,53-120-86,-1 0-1,1 0 1,1 0-1,-1 1 1,1-1 0,0 13-1,1-17-6,0-1 0,1 1 0,-1 0 0,1 0 1,0-1-1,0 1 0,-1-1 0,2 1 0,-1-1 0,0 1 0,0-1 0,1 0 0,-1 1 0,1-1 1,0 0-1,0 0 0,0 0 0,0 0 0,0 0 0,0-1 0,3 2 0,3 2 2,1-1-1,0 0 1,0 0 0,1-1-1,-1-1 1,0 1-1,1-1 1,0-1-1,-1 0 1,1 0-1,0-1 1,0 0 0,17-3-1,-11 0 21,0 0-1,0-1 0,0 0 1,-1-1-1,0-1 0,0-1 1,21-12-1,-27 14 52,-1-1 0,0 0 0,-1-1 0,0 0 0,0 0-1,0-1 1,-1 1 0,7-12 0,-11 15-1,0 1-1,0-1 1,0 1-1,-1-1 1,0 1-1,0-1 1,0 0 0,0 0-1,-1 1 1,1-8-1,-1 8-5,0 0 1,-1 1-1,1-1 0,-1 1 1,0-1-1,1 1 0,-1 0 0,-1-1 1,1 1-1,0 0 0,0-1 0,-1 1 1,1 0-1,-1 0 0,0 0 0,1 1 1,-5-4-1,3 2 13,-1 0-1,0 1 1,0 0 0,0-1 0,0 1 0,0 1-1,-1-1 1,1 1 0,0 0 0,-1-1-1,1 2 1,-1-1 0,1 1 0,-1-1-1,-6 2 1,-6 0-106,1 2-1,0 0 0,-16 5 1,-19 4-1735,43-12 2143,15-7-651,9-7 19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4 530 16788,'0'0'69,"0"-1"1,-1 1 0,1 0 0,0-1 0,-1 1 0,1-1-1,0 1 1,0 0 0,-1-1 0,1 1 0,0-1 0,0 1 0,0 0-1,0-1 1,0 1 0,-1-1 0,1 1 0,0-1 0,0 1-1,0-1 1,0 1 0,0-1 0,0 1 0,0-1 0,1 1-1,-1 0 1,0-1 0,0 1 0,0-1 0,7-17 280,26-37 529,1 1-1,75-88 1,-62 83-690,-19 23-135,-8 9-22,1 0-1,1 2 1,43-38 0,-65 62-31,1 0 0,0 0 1,0 0-1,0 1 0,0-1 0,0 0 0,0 0 0,0 1 0,0-1 0,0 1 0,0-1 0,0 1 0,1-1 0,-1 1 0,0 0 0,0 0 0,0-1 0,1 1 0,-1 0 0,0 0 0,0 0 0,0 0 0,1 1 0,-1-1 0,0 0 0,0 0 1,0 1-1,1-1 0,-1 0 0,0 1 0,0 0 0,0-1 0,0 1 0,0-1 0,0 1 0,0 0 0,0 0 0,1 1 0,1 3 10,0 0 0,0 0 0,0 0 1,-1 0-1,0 1 0,2 8 0,1-1-6,2 8 30,1 0-1,2 0 0,0-1 0,1 0 0,21 28 0,-26-40-78,0-1-1,1 0 1,0 0-1,1-1 1,-1 0-1,1 0 1,0 0-1,1-1 1,-1-1-1,1 1 1,0-1 0,0-1-1,1 0 1,-1 0-1,13 2 1,-15-4-119,0 0 1,0 0-1,0 0 1,0-1-1,0 0 0,0-1 1,7 0-1,0-3-197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15683,'1'-4'187,"0"0"-1,1 0 0,-1 0 0,1 0 1,-1 0-1,1 1 0,0-1 0,1 1 1,-1-1-1,1 1 0,-1 0 0,1 0 1,0 0-1,0 0 0,0 0 0,0 1 1,6-4-1,3-1 233,1 0-1,-1 0 1,25-8 0,-28 12-288,1 0 0,0 1 1,0 0-1,0 0 0,0 1 0,0 0 0,15 1 0,-22 0-119,-1 0 0,0 1 0,1-1 0,-1 0 0,0 1 0,1-1 0,-1 1 0,0 0 0,0 0 0,0 0 0,0 0 0,0 0 0,0 0 0,0 0-1,0 1 1,0-1 0,0 1 0,-1-1 0,1 1 0,-1 0 0,1-1 0,-1 1 0,0 0 0,1 0 0,-1 0 0,0 0 0,0 0 0,-1 1 0,1-1 0,0 0 0,-1 0-1,1 1 1,-1-1 0,0 0 0,0 1 0,0-1 0,0 4 0,-1 3 0,-1 0 0,0 0 0,0 0-1,-1 0 1,0 0 0,0-1 0,-8 14 0,-38 55 49,44-69-52,-38 49 46,-13 20 22,56-76-75,-1 0 0,0 0 0,1-1 0,-1 1 0,1 0 0,0 0 0,-1 0 0,1-1 0,0 1 0,-1 0 0,1 0 0,0 0 0,0 0 0,0 0 0,0 0 0,0 0-1,0-1 1,0 1 0,0 0 0,0 0 0,0 1 0,1-2 0,-1 1-1,1-1 0,-1 1 1,1-1-1,-1 1 0,1-1 1,0 0-1,-1 1 0,1-1 1,-1 0-1,1 0 0,0 1 0,-1-1 1,1 0-1,0 0 0,-1 0 1,1 0-1,0 0 0,-1 0 1,1 0-1,1 0 0,7-1 5,1-1 0,-1 0 0,11-4 0,-10 3-7,75-21-1072,162-23 0,-218 44 735,-7 1-132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3:38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787 25 12603,'-19'-6'167,"-1"0"1,0 2-1,-1 1 1,1 0-1,0 2 1,-1 0-1,1 1 1,-22 3-1,0 3 71,0 1 0,-73 23 1,86-21-158,1 2 0,0 0 0,0 2 1,2 1-1,-1 2 0,-24 18 1,38-24-53,1 1 1,-1 0-1,2 1 1,0 0-1,0 1 1,1 0 0,0 1-1,2 0 1,-1 1-1,2-1 1,0 1-1,-7 24 1,4-1 0,2 0-1,2 0 1,2 1-1,1-1 1,2 1-1,2 0 1,6 43 0,4-6-32,4 1 0,37 116 0,-39-155-13,1 0 0,2-1 0,2-1 0,1-1 1,2 0-1,1-2 0,50 58 0,-58-75 3,1-1 0,1-1 0,0 0 0,1-1 0,1-1 0,0 0 0,0-1-1,1-1 1,0-1 0,1-1 0,0-1 0,1 0 0,-1-2 0,1 0 0,0-1 0,31 1 0,-35-5 5,0 0 1,0-2-1,0 0 1,0-1 0,0 0-1,0-1 1,-1-2-1,24-9 1,-18 4 0,-1 0-1,0-2 1,-1 0-1,-1-2 1,25-22-1,-5-3 15,-2-2 0,-2-1 1,-1-1-1,40-73 0,69-152 102,-123 221-75,-1 0-1,-3-1 0,20-96 1,-33 125-18,-1 0 1,0 0-1,-2-1 1,0 1-1,-4-22 1,3 34-6,0-1 1,-1 0 0,-1 0-1,1 1 1,-2 0 0,1-1 0,-1 1-1,0 0 1,-1 1 0,1-1-1,-2 1 1,1 0 0,-12-11-1,9 11 1,0 1 0,0 1 0,-1-1 0,0 1 0,0 1 0,0 0 0,-1 0 0,1 1 0,-1 0 0,-15-3 0,-2 2 22,0 1 1,-46 1 0,14 4 29,-90 15-1,-54 24-111,115-22-119,64-14-233,1-1 1,-1-1 0,-28 0-1,22-9-14,29 6 401,0 0-1,1 0 1,-1 0 0,0-1 0,1 1 0,-1 0-1,1 0 1,-1-1 0,0 1 0,1-1 0,-1 1-1,1 0 1,-1-1 0,1 1 0,-1-1 0,1 1-1,-1-1 1,1 0 0,0 1 0,-1-1 0,1 1-1,0-1 1,-1 0 0,1 1 0,0-1 0,0 0-1,-1 1 1,1-1 0,0 0 0,0 1 0,0-1-1,0 0 1,0 0 0,2-2-44,-1 1 0,0 0 0,1-1 0,0 1 0,-1 0 0,1 0 0,0 0 0,3-2 0,-5 4 52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14027,'153'10'2711,"-109"-11"-2258,1-2 0,74-16 0,88-35 273,-134 35-604,0 3-1,1 4 1,0 2 0,92 1 0,266-28 1020,-239 28-866,-148 10-235,-1-2 0,0-2 0,-1-1 0,67-17 0,-19-9 130,-55 17-91,0 1-1,1 2 0,72-10 0,-60 19-53,1 2 1,-1 2-1,56 11 0,-43-5 24,79 1-1,-128-11-44,0-1-1,1 0 1,-1-1-1,-1 0 0,1-1 1,0-1-1,-1 0 1,13-7-1,-8 4 0,1 0 1,0 1-1,21-4 1,-18 8-13,1 1 0,-1 1 1,1 0-1,0 2 0,22 4 1,-19-2-7,0-2 1,51-2-1,-70 0 12,-1 0 1,1 0-1,0-1 0,0 0 0,-1 0 1,1 0-1,-1-1 0,0 0 0,0 0 1,9-6-1,-2-2 3,0 0 0,16-21 0,-21 24 3,-6 7-5,0 0 0,0 0 0,0 0 0,0 0 0,0 1 0,0-1 0,0 0 0,0 0 0,1 1-1,-1-1 1,0 1 0,0-1 0,1 1 0,-1 0 0,0-1 0,1 1 0,-1 0 0,0 0 0,1 0 0,-1 0 0,0 0 0,1 0 0,1 1 0,-2-1-3,0 0 1,0 0 0,-1 1-1,1-1 1,0 1-1,0-1 1,0 1 0,-1-1-1,1 1 1,0-1-1,0 1 1,-1 0 0,1-1-1,0 1 1,-1 0-1,1 0 1,-1-1 0,1 1-1,-1 0 1,0 0-1,1 0 1,-1 0 0,0 0-1,1 0 1,-1 0-1,0 0 1,0-1 0,0 1-1,0 0 1,0 0-1,0 0 1,0 2 0,0-2-21,0 0 0,-1-1 0,1 1 1,0 0-1,-1 0 0,1 0 0,0-1 0,-1 1 1,1 0-1,-1 0 0,1-1 0,-1 1 1,0-1-1,1 1 0,-1 0 0,0-1 1,1 1-1,-1-1 0,0 1 0,1-1 0,-1 0 1,0 1-1,0-1 0,0 0 0,0 1 1,1-1-1,-1 0 0,0 0 0,0 0 0,0 0 1,0 0-1,0 0 0,1 0 0,-2 0 1,-32-5-322,-3-10 152,-5-7-66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14267,'19'-21'4405,"39"-33"-3011,-55 51-1333,13-12 118,0 1 1,1 1-1,1 0 0,0 1 1,22-10-1,-39 21-177,0 1 1,0-1-1,0 1 0,0 0 0,0-1 0,0 1 1,0 0-1,0 0 0,0 0 0,0 0 1,0-1-1,0 1 0,0 1 0,0-1 0,0 0 1,0 0-1,0 0 0,-1 0 0,1 1 0,0-1 1,1 1-1,-1-1 0,0 1 0,-1 0 0,1-1 0,-1 1 0,0 0 0,1 0 0,-1-1-1,1 1 1,-1 0 0,0 0 0,0 0 0,1 0 0,-1-1 0,0 1 0,0 0 0,0 0 0,0 0 0,0 0 0,0 1 0,-1 7 16,-1 0 0,0-1 1,-6 17-1,4-14 8,-20 68 96,-33 118 363,48-156-301,1 1-1,-3 78 0,11-114-167,0 1-1,0-1 1,1 0-1,0 0 0,0 0 1,0 0-1,1 0 1,3 7-1,-5-12-16,1 1-1,0 0 1,0-1-1,0 1 1,0-1 0,0 0-1,0 1 1,0-1-1,0 0 1,1 0 0,-1 0-1,0 1 1,1-1-1,-1-1 1,1 1 0,-1 0-1,1 0 1,0-1-1,-1 1 1,1 0 0,0-1-1,-1 0 1,1 1-1,0-1 1,0 0-1,-1 0 1,1 0 0,0 0-1,0 0 1,-1 0-1,1-1 1,0 1 0,-1-1-1,3 0 1,3-2-105,0 1 1,0-1 0,-1-1-1,1 0 1,-1 0-1,0 0 1,0 0-1,0-1 1,-1 0 0,0 0-1,0-1 1,0 1-1,-1-1 1,7-12 0,-3 6-77,-2-1 1,0-1-1,0 1 1,-1-1-1,-1 0 1,4-24 0,-1-23-353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15163,'-3'3'431,"-1"-1"0,1 0 0,0 1-1,0 0 1,0 0 0,-5 5 0,4-3 73,-20 22-93,2 1 0,1 1 0,2 1 1,-25 50-1,34-61-320,-174 385 718,177-388-901,-11 30-667,17-42 685,0-1 1,1 0-1,-1 0 0,0 1 0,1-1 0,0 0 0,0 1 0,0-1 0,0 0 0,0 1 0,2 3 1,-2-6 24,1-1-1,-1 1 1,1-1 0,-1 1 0,1-1 0,-1 0 0,1 1 0,-1-1 0,1 1 0,-1-1 0,1 0 0,0 0 0,-1 1 0,1-1-1,0 0 1,-1 0 0,1 0 0,0 0 0,-1 0 0,1 0 0,0 0 0,-1 0 0,1 0 0,0 0 0,-1 0 0,1 0 0,0 0-1,-1-1 1,1 1 0,0 0 0,-1 0 0,1-1 0,-1 1 0,2-1 0,10-6-531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90 11594,'2'-4'565,"-1"-1"-1,1 1 0,-1-1 0,0 1 0,0-1 0,0 0 0,-1 1 0,0-1 0,1 0 0,-2-4 0,1 7-416,-1 0 1,0 0 0,1 1-1,-1-1 1,0 0 0,0 1-1,0-1 1,0 0 0,0 1-1,-1 0 1,1-1-1,0 1 1,-1 0 0,1-1-1,-1 1 1,1 0 0,-1 0-1,1 0 1,-1 0 0,0 1-1,0-1 1,1 0 0,-1 1-1,0-1 1,0 1-1,0-1 1,-3 1 0,1-1-72,0 1 0,1 0 1,-1 0-1,0 0 0,0 0 1,0 0-1,1 1 1,-1 0-1,0 0 0,1 0 1,-1 0-1,1 0 0,-1 1 1,-4 2-1,2 0-32,1 0 0,0 0 1,0 0-1,0 0 0,1 1 0,-1 0 0,1 0 1,-4 6-1,3-2-55,-1 0 0,2 0 1,-1 1-1,1-1 0,1 1 1,-1 0-1,2 0 0,0 0 0,0 0 1,-1 17-1,3-25-5,0 0 0,0-1 0,0 1-1,0 0 1,0-1 0,0 1 0,1 0 0,-1-1 0,1 1-1,-1-1 1,1 1 0,-1-1 0,1 1 0,0-1-1,0 1 1,0-1 0,0 0 0,0 1 0,0-1 0,0 0-1,0 0 1,0 0 0,1 0 0,1 2 0,-1-3-5,0 1 1,0-1-1,0 1 1,1-1-1,-1 0 1,0 0-1,0 1 1,0-2-1,0 1 1,0 0-1,1 0 1,-1-1-1,0 1 1,0-1-1,0 1 1,0-1-1,0 0 1,0 0-1,2-1 0,5-4-65,1-1 0,-1 1 0,12-13 0,-12 11-7,0 0 0,19-11 0,-27 18 85,-1 1 0,1 0 0,-1-1 0,1 1 0,-1 0 0,1 0 0,0-1-1,-1 1 1,1 0 0,-1 0 0,1 0 0,0 0 0,-1 0 0,1 0 0,-1 0 0,1 0-1,0 0 1,-1 0 0,1 0 0,-1 0 0,1 0 0,0 1 0,-1-1 0,1 0 0,-1 0-1,1 1 1,-1-1 0,1 0 0,0 1 0,0 1-5,0-1-1,0 0 1,0 1 0,0-1 0,0 1-1,0 0 1,0-1 0,-1 1 0,1 0-1,0 2 1,2 8-34,-1 0-1,0 19 1,-1-22 19,1 17-18,4 31 300,-4 97 0,-2-152-213,-1 0 0,1 1 0,0-1 1,-1 0-1,1 1 0,-1-1 0,0 0 0,0 0 0,-1 3 0,1-4-11,1 0 0,-1 0 0,1-1 0,-1 1 0,0-1 0,1 1 0,-1 0 0,0-1-1,1 1 1,-1-1 0,0 0 0,0 1 0,0-1 0,1 1 0,-1-1 0,0 0 0,-2 1-1,-1-1 61,0-1-1,0 1 0,0-1 0,0 0 0,0 0 0,0 0 0,0 0 0,-6-3 0,4 2-70,-25-10 272,11 3-102,-1 2 0,1 0 0,-1 2 0,-22-4 0,42 9-207,0 0 0,0 0 0,0 0-1,0 0 1,-1 0 0,1 0 0,0 0 0,0 0 0,0 0-1,0 0 1,0 1 0,0-1 0,0 0 0,0 1 0,0-1-1,0 1 1,1-1 0,-1 1 0,0-1 0,0 1-1,0 0 1,0-1 0,1 1 0,-1 0 0,0 0 0,1 0-1,-1-1 1,1 1 0,-1 0 0,1 0 0,-1 0 0,1 0-1,-1 0 1,1 0 0,0 0 0,0 0 0,-1 0 0,1 0-1,0 0 1,0 0 0,0 0 0,0 0 0,0 0 0,0 1-1,1-1 1,-1 1 0,0-2-14,0 0-1,1 0 0,-1 1 1,0-1-1,0 0 1,0 0-1,1 1 1,-1-1-1,0 0 1,0 0-1,0 0 0,1 1 1,-1-1-1,0 0 1,1 0-1,-1 0 1,0 0-1,0 0 0,1 0 1,-1 0-1,0 0 1,1 1-1,-1-1 1,0 0-1,0 0 0,1 0 1,-1 0-1,0-1 1,1 1-1,-1 0 1,0 0-1,1 0 1,-1 0-1,0 0 0,0 0 1,1 0-1,-1 0 1,0-1-1,0 1 1,1 0-1,-1 0 0,0 0 1,0-1-1,0 1 1,1 0-1,-1 0 1,0-1-1,0 1 0,14-13 323,22-31-710,-11 15 134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71 16155,'1'-3'329,"-1"-1"0,1 0 0,0 1-1,-1-1 1,0 0 0,0 1 0,0-1-1,0 0 1,0 0 0,-1 1 0,0-1-1,0 1 1,-2-7 0,2 9-249,1 0 1,0 0-1,-1 0 0,1 0 1,-1 1-1,1-1 1,-1 0-1,0 1 0,1-1 1,-1 0-1,0 1 1,1-1-1,-1 1 1,0-1-1,0 1 0,1-1 1,-1 1-1,0-1 1,0 1-1,0 0 0,0 0 1,-1-1-1,0 1-41,1 0 1,-1 1-1,0-1 0,1 1 0,-1-1 0,0 1 1,1-1-1,-1 1 0,1 0 0,-1 0 1,1 0-1,-1 0 0,1 0 0,0 0 0,0 0 1,-1 0-1,0 2 0,-9 10-26,0 0 0,1 0 1,0 1-1,2 1 0,-1 0 0,2 0 1,0 0-1,1 1 0,0 0 0,1 0 1,1 1-1,-2 21 0,5-36-27,1-1 1,0 0-1,0 1 0,0-1 0,0 1 1,0-1-1,0 1 0,0-1 0,0 0 1,0 1-1,1-1 0,-1 0 1,1 1-1,-1-1 0,1 0 0,-1 1 1,1-1-1,0 0 0,0 0 0,0 0 1,1 2-1,-1-3 0,0 1 0,0-1 0,0 0 0,0 1 0,0-1 1,0 0-1,1 0 0,-1 0 0,0 0 0,0 0 0,0 0 0,0 0 0,0 0 0,1 0 0,-1-1 0,0 1 1,0 0-1,0-1 0,0 1 0,0-1 0,0 1 0,0-1 0,0 0 0,0 1 0,0-1 0,0-1 1,6-4-36,-1 0 0,1 0 1,-2 0-1,1-1 1,-1 0-1,0 0 1,0-1-1,3-9 1,-2 8-15,-1-1 0,1 1 0,0 0 0,10-9 1,-16 17 56,0 1 1,0 0-1,1 0 0,-1-1 1,0 1-1,0 0 1,1 0-1,-1-1 0,0 1 1,1 0-1,-1 0 1,0 0-1,1 0 0,-1 0 1,0-1-1,1 1 1,-1 0-1,0 0 1,1 0-1,-1 0 0,0 0 1,1 0-1,-1 0 1,0 0-1,1 0 0,-1 0 1,0 0-1,1 1 1,-1-1-1,0 0 0,1 0 1,-1 0-1,0 0 1,1 0-1,-1 1 0,0-1 1,1 0-1,-1 0 1,0 1-1,0-1 1,1 0-1,-1 0 0,0 1 1,0-1-1,0 0 1,1 0-1,-1 1 0,0-1 1,0 0-1,0 1 1,0-1-1,0 0 0,0 1 1,0-1-1,0 1 1,0-1-1,0 0 1,0 1-1,0-1 0,0 0 1,0 1-1,0-1 1,3 31-174,-2-27 156,4 224 658,-5-227-583,0 0-1,1 0 1,-1 0-1,0 0 1,0 0 0,0 0-1,0 0 1,-1 0-1,1 0 1,0 0-1,0 0 1,-1 0 0,1 0-1,0 0 1,-2 1-1,-15 6 510,-121 31-155,185-90-4654,-24 33 3482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14147,'0'0'86,"1"0"1,-1 0-1,0 0 1,1 0-1,-1 0 0,0 0 1,1 0-1,-1 0 1,0 0-1,0 0 0,1 0 1,-1 0-1,0 0 1,1 1-1,-1-1 0,0 0 1,0 0-1,1 0 1,-1 1-1,0-1 0,0 0 1,0 0-1,1 0 1,-1 1-1,0-1 0,0 0 1,0 1-1,0-1 1,0 0-1,1 0 0,-1 1 1,0-1-1,0 0 1,0 1-1,0-1 0,0 0 1,0 0-1,0 1 1,0-1-1,0 1 0,2 18 1265,-1-16-949,18 284 1730,-19-287-2150,0 0 0,0 0 0,0 0 1,0 0-1,-1 0 0,1 0 0,0-1 0,0 1 0,0 0 0,0 0 0,0 0 1,0 0-1,0 0 0,0 0 0,0 0 0,-1 0 0,1 0 0,0 0 1,0 0-1,0 0 0,0 0 0,0 0 0,0 0 0,0 0 0,0 0 1,-1 0-1,1 0 0,0 1 0,0-1 0,0 0 0,0 0 0,0 0 1,0 0-1,0 0 0,0 0 0,0 0 0,0 0 0,-1 0 0,1 0 1,0 0-1,0 0 0,0 0 0,0 1 0,0-1 0,0 0 0,0 0 1,0 0-1,0 0 0,0 0 0,0 0 0,0 0 0,0 0 0,0 1 1,0-1-1,0 0 0,0 0 0,0 0 0,-5-9-576,-4-35-118,4 14 236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16251,'4'11'378,"1"0"-1,-2 0 0,0 1 0,0-1 0,-1 1 1,0 0-1,-1-1 0,-1 1 0,0 0 1,-2 18-1,2 33 409,0-63-790,0 0 1,0 0-1,0 0 0,0 1 0,0-1 0,0 0 0,0 0 1,0 1-1,0-1 0,0 0 0,0 0 0,1 0 0,-1 1 1,0-1-1,0 0 0,0 0 0,0 0 0,0 1 1,0-1-1,1 0 0,-1 0 0,0 0 0,0 0 0,0 1 1,0-1-1,1 0 0,-1 0 0,0 0 0,0 0 0,1 0 1,-1 0-1,0 0 0,0 0 0,0 1 0,1-1 1,-1 0-1,12-4-117,17-18-66,-15 11 99,-7 6 69,1 1 0,0-1 0,0 2 0,0-1 0,0 1 1,0 0-1,1 1 0,-1 0 0,16-2 0,-20 4 15,0 0 0,1 0 0,-1 0 0,0 1 0,0 0 0,0 0 0,0 0 0,0 0 0,0 0 0,0 1 0,0 0 0,-1 0 0,1 0 0,-1 0 0,1 0 0,-1 1 0,0-1-1,0 1 1,0 0 0,0 0 0,0 0 0,3 6 0,-2-2 15,0 0 0,0 0-1,-1 0 1,0 0-1,0 1 1,-1-1-1,0 1 1,0 0 0,0 0-1,-1 0 1,-1 0-1,1 0 1,-1 0 0,-1 0-1,1 0 1,-3 8-1,2-11 40,0 0 0,-1 1 0,1-1 0,-1 0 0,0 0 0,-1 0 0,1 0-1,-1-1 1,0 1 0,0-1 0,0 0 0,-1 1 0,0-1 0,0-1 0,0 1-1,0-1 1,0 1 0,-1-1 0,1 0 0,-1-1 0,0 1 0,0-1 0,0 0-1,-6 2 1,-1-2-108,0 0 1,0 0-1,0-1 0,0 0 0,0-1 0,0-1 0,0 0 0,0 0 0,-18-5 0,20 3-107,0 0 0,1 0 0,-1-1 0,0 0 0,1-1 0,0 0 0,0 0 0,1-1 0,0 0 0,0-1 0,-11-10 0,0-7-403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14283,'14'-12'1624,"6"0"-887,-3-2-289,8 1 904,-1 3-376,2-1-416,2 1-304,-3 5-672,0 1 2017,-4 4-1553,0 4 40,0-3 24</inkml:trace>
  <inkml:trace contextRef="#ctx0" brushRef="#br0" timeOffset="1">479 5 12259,'10'7'976,"1"7"-656,-3 6-72,-1 8 424,-1 5-40,-5 7-16,-1 1-56,0 1-15,-5-4-25,-2 1-80,-2-2-64,1-6-192,-1-3-184,0-10-496,0-4-864,1-9 1143,2-5-191,3-7-168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15011,'-8'6'358,"1"1"0,0 0-1,0 0 1,0 0 0,1 1-1,0 0 1,0 0 0,1 1-1,-6 13 1,7-16-263,2 0 0,-1 0 0,1 1 0,0-1 0,0 1 0,1 0 0,0-1 0,0 1 0,0 0 0,1 0-1,0 0 1,1 0 0,-1-1 0,4 11 0,-4-16-80,0 0-1,0 0 0,0 0 1,1 0-1,-1 0 1,1 0-1,-1 0 0,0-1 1,1 1-1,0 0 0,-1 0 1,1 0-1,-1-1 0,1 1 1,0 0-1,0-1 1,-1 1-1,1 0 0,0-1 1,0 1-1,0-1 0,0 0 1,0 1-1,-1-1 1,1 0-1,0 1 0,0-1 1,0 0-1,0 0 0,0 0 1,0 0-1,0 0 1,0 0-1,0 0 0,0 0 1,0 0-1,0 0 0,0-1 1,0 1-1,0 0 1,0-1-1,0 1 0,-1 0 1,1-1-1,0 1 0,0-1 1,0 0-1,0 1 1,0-2-1,5-2 52,-1 0 0,0 0 1,0-1-1,0 0 0,6-8 1,0-2 129,0 0 1,10-22 0,-18 30-136,0 1 0,0 0 0,-1-1 0,0 1 0,0-1 0,-1 0 0,0 0 0,0 0 0,0-8 0,-1 14-54,0 1 1,0-1 0,0 0-1,0 0 1,0 0-1,0 1 1,0-1-1,0 0 1,0 0 0,0 1-1,-1-1 1,1 0-1,0 0 1,0 0 0,-1 1-1,1-1 1,-1 0-1,1 1 1,-1-1 0,1 0-1,-1 1 1,1-1-1,-1 1 1,1-1 0,-1 1-1,0-1 1,1 1-1,-1-1 1,0 1-1,0 0 1,1-1 0,-1 1-1,0 0 1,0 0-1,1-1 1,-1 1 0,0 0-1,0 0 1,0 0-1,1 0 1,-1 0 0,0 0-1,0 0 1,0 0-1,-1 1 1,-1 0 0,-1 0-1,1 1 1,0-1-1,-1 1 1,1-1 0,0 1-1,0 0 1,0 1 0,-3 2-1,-7 8-194,1 1 0,0 0 0,1 1-1,0 0 1,1 1 0,1 0 0,1 0-1,0 1 1,1 0 0,1 1 0,0-1 0,-4 28-1,9-8-224,5-4-84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 12795,'3'4'393,"-1"0"0,1 0 0,0 0 0,0 0 0,0 0 0,0-1 0,0 1 0,1-1 0,0 0 0,6 4 0,-9-6-309,0-1 0,0 1 0,1 0 0,-1-1 0,0 1 0,1-1 0,-1 1 0,0-1 0,1 0 0,-1 1 0,1-1 0,-1 0 0,0 0 0,1 0 0,-1 0 0,1 0 0,-1-1 0,0 1 0,1 0 0,-1-1 0,1 1 0,-1-1 1,0 1-1,0-1 0,1 1 0,-1-1 0,0 0 0,0 0 0,0 0 0,1 0 0,-1 0 0,0 0 0,0 0 0,-1 0 0,1 0 0,0 0 0,0 0 0,0-3 0,5-6 197,0-1-1,-1-1 1,4-12 0,-7 20-261,-1 0 0,0-1 0,0 1 0,0 0-1,-1 0 1,1 0 0,-1-1 0,0 1 0,0 0 0,0 0 0,-1-1 0,-1-6 0,1 11-17,1-1 1,0 0-1,0 1 0,0 0 1,-1-1-1,1 1 1,0-1-1,-1 1 1,1-1-1,-1 1 1,1 0-1,0-1 0,-1 1 1,1-1-1,-1 1 1,1 0-1,-1 0 1,1-1-1,-1 1 1,1 0-1,-1 0 0,1 0 1,-1 0-1,1-1 1,-1 1-1,1 0 1,-2 0-1,-16 6 74,-14 19 51,31-24-123,-5 3-199,0 2 0,0-1-1,1 1 1,0 0 0,0 0-1,0 1 1,1-1 0,0 1-1,0 0 1,-3 8 0,8-12-260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1233 45 8194,'-401'-26'5413,"382"26"-5323,1 1 0,-1 1 1,0 0-1,1 1 0,-1 1 1,1 1-1,0 0 0,0 2 1,1 0-1,0 1 0,0 1 0,1 0 1,0 1-1,1 1 0,0 0 1,-16 16-1,-16 21-38,3 2 1,1 2 0,3 1-1,3 3 1,-57 110-1,50-70-64,3 2-1,-53 202 0,82-243 5,2 1-1,2 1 0,3-1 1,3 1-1,2 0 0,3-1 1,2 1-1,3-1 0,2 0 1,3-1-1,3 0 0,1-1 1,4-1-1,1-1 0,35 60 1,97 149-47,-108-193 36,90 105-1,-121-159 15,0 0 0,2-1 0,-1-1 0,2 0 0,0-2-1,0 0 1,1-1 0,1 0 0,-1-2 0,2 0 0,-1-1 0,35 7 0,2-1-76,1-3 0,0-3 0,1-2 0,0-2 0,90-7 0,-131 0 49,-1 0-1,1-1 1,-1-1-1,0-1 1,-1 0-1,1-1 1,-1-1-1,0 0 1,-1-2-1,23-17 1,7-10 5,74-82 0,-90 89 43,-2 2-16,146-166-143,-150 165 103,-2-2 0,-1 0 1,-1-1-1,-2-1 1,14-37-1,-11 8 57,-1-2 0,17-122 0,-5-137 345,-25 250-278,20-489 562,-26 526-574,-3 0 0,-1 0 0,-1 1 0,-2-1-1,-23-67 1,20 77 11,-2 0 0,-1 0 0,-1 1-1,-1 1 1,-1 1 0,0 0 0,-2 1-1,-22-21 1,16 20-46,-1 1-1,-1 0 1,0 2 0,-2 1-1,0 2 1,-1 0 0,-1 2-1,0 2 1,-1 0-1,0 2 1,-1 1 0,-1 2-1,1 1 1,-41-3 0,1 8-153,0 3-1,-94 14 1,-2 0-465,149-13 526,1-2 0,-1 0 0,1-1 0,0-1-1,-37-8 1,46 6 3,0 0 0,0 0 0,-11-8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14683,'5'-2'1881,"4"9"-945,-2 9-384,0 7 1736,1 7-1095,3 8-537,-4 8-144,0 12-280,0 3-208,-2 2-416,-3-2-240,0-6 512,3-13-128,2-23-104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14867,'4'-5'1947,"17"-27"-950,-2-1-1,-1 0 1,16-41-1,0-1-313,4-6-140,29-55-199,-57 122-352,-10 13 8,0 1 0,0 0-1,0 0 1,0 0 0,0 0-1,0 0 1,0 0 0,1-1-1,-1 1 1,0 0 0,0 0-1,0 0 1,0 0 0,0 0-1,0 0 1,0 0 0,1 0 0,-1 0-1,0 0 1,0 0 0,0 0-1,0-1 1,0 1 0,1 0-1,-1 0 1,0 0 0,0 0-1,0 0 1,0 0 0,0 0-1,0 0 1,1 0 0,-1 1-1,0-1 1,0 0 0,0 0-1,0 0 1,0 0 0,1 0-1,-1 0 1,0 0 0,0 0-1,0 0 1,0 0 0,1 3-3,-1 0 0,1 0 1,-1 0-1,0 0 0,0 0 1,0-1-1,0 1 0,-1 4 0,-30 192-37,-1 18-205,31-211 244,1 0-113,-1 0-1,1 1 0,0-1 1,2 11-1,-2-16 79,0-1 0,0 1 1,0 0-1,0-1 0,1 1 0,-1 0 1,0-1-1,1 1 0,-1 0 0,0-1 1,1 1-1,-1 0 0,0-1 0,1 1 1,-1-1-1,1 1 0,-1-1 0,1 1 1,0-1-1,-1 0 0,1 1 0,-1-1 1,1 1-1,0-1 0,-1 0 0,1 0 1,0 1-1,-1-1 0,1 0 0,0 0 1,0 0-1,-1 0 0,1 0 0,0 0 1,-1 0-1,1 0 0,0 0 0,0 0 1,-1 0-1,1-1 0,0 1 0,-1 0 0,1 0 1,0-1-1,-1 1 0,1 0 0,-1-1 1,1 1-1,0-1 0,37-22-924,-21 12 328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9 386 14667,'-3'9'839,"2"-6"-646,0 0 0,0 0-1,0 0 1,1 1-1,-1-1 1,1 0 0,0 0-1,0 5 1,14-19 1508,8-21-1348,-1 0-1,-1-2 0,-2 0 0,19-52 0,-13 31-176,1-5-74,-15 33-79,15-30 0,-25 58-24,0-1 1,0 0-1,0 0 1,0 0-1,0 0 1,0 0-1,0 0 1,0 0-1,0 0 1,0 0-1,0 0 1,0 0-1,0 0 1,0 0-1,0 0 1,0 0-1,0 0 1,0 1-1,0-1 1,0 0-1,0 0 1,0 0-1,0 0 1,0 0-1,0 0 0,0 0 1,0 0-1,0 0 1,1 0-1,-1 0 1,0 0-1,0 0 1,0 0-1,0 0 1,0 0-1,0 0 1,0 0-1,0 0 1,0 0-1,0 0 1,0 0-1,0 0 1,0 0-1,0 0 1,0 0-1,0 0 1,1 0-1,-1 0 1,0 0-1,0 0 1,0 0-1,0 0 1,0 0-1,0 0 1,0 0-1,0 0 1,0 0-1,0 0 1,0 0-1,0 0 0,0 0 1,1 10-15,0 16 0,-17 149-28,-1 74-288,17-249 306,0 0 0,0 0 1,0 0-1,0-1 1,0 1-1,0 0 0,0 0 1,0 0-1,1 0 0,-1 0 1,0-1-1,0 1 1,0 0-1,0 0 0,0 0 1,0 0-1,1 0 0,-1 0 1,0 0-1,0-1 1,0 1-1,0 0 0,0 0 1,1 0-1,-1 0 0,0 0 1,0 0-1,0 0 1,1 0-1,-1 0 0,0 0 1,0 0-1,0 0 0,0 0 1,1 0-1,-1 0 1,0 0-1,0 0 0,0 0 1,0 0-1,1 0 0,-1 0 1,0 1-1,0-1 1,0 0-1,0 0 0,1 0 1,-1 0-1,0 0 0,0 0 1,0 0-1,0 1 1,0-1-1,0 0 0,0 0 1,1 0-1,-1 0 0,0 1 1,0-1-1,0 0 1,0 0-1,0 0 0,0 0 1,0 1-1,0-1 0,0 0 1,0 0-1,10-12-563,-2-1 158,3-3-135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 13691,'1'0'171,"-1"-1"-1,0 0 1,0 1 0,0-1 0,0 0 0,0 1-1,0-1 1,0 0 0,0 1 0,0-1-1,0 0 1,0 1 0,0-1 0,0 0-1,0 1 1,-1-1 0,1 0 0,0 1 0,0-1-1,-1 1 1,1-1 0,0 1 0,-1-1-1,0 0 1,0 1-102,1 0 1,-1 0-1,1 0 0,-1 0 1,1 0-1,-1 0 0,1 0 1,-1 0-1,1 0 0,-1 1 1,1-1-1,-1 0 1,1 0-1,-1 1 0,1-1 1,0 0-1,-1 1 0,1-1 1,-1 0-1,1 1 0,0-1 1,-1 1-1,1-1 0,0 0 1,0 1-1,-1-1 0,1 1 1,0-1-1,0 1 0,0-1 1,-1 1-1,1 0 0,-8 19-44,1-1 0,1 1-1,0 0 1,2 1 0,0-1-1,1 1 1,0 29 0,3-49-23,0 0 0,0 1 1,0-1-1,0 0 1,0 0-1,0 1 0,0-1 1,0 0-1,0 0 0,1 0 1,-1 1-1,1-1 1,-1 0-1,1 0 0,-1 0 1,1 0-1,0 0 1,-1 0-1,1 0 0,1 1 1,-1-1 0,0-1 0,0 0 0,0 0 0,-1 1 1,1-1-1,0 0 0,0 0 0,0 0 0,0 0 0,-1 0 1,1-1-1,0 1 0,0 0 0,0 0 0,0 0 0,-1-1 1,1 1-1,0 0 0,0-1 0,-1 1 0,1-1 0,0 0 1,5-3 10,-1 0 0,0 0 0,0-1 0,0 0 0,-1 0 0,5-6 0,45-80 100,-20 29-96,-34 61-20,0 1 1,0 0-1,0 0 1,0 0-1,0 0 0,0-1 1,0 1-1,0 0 0,0 0 1,0 0-1,1 0 0,-1 0 1,0-1-1,0 1 1,0 0-1,0 0 0,0 0 1,0 0-1,0 0 0,0-1 1,0 1-1,0 0 0,1 0 1,-1 0-1,0 0 1,0 0-1,0 0 0,0 0 1,0-1-1,0 1 0,1 0 1,-1 0-1,0 0 0,0 0 1,0 0-1,0 0 1,1 0-1,-1 0 0,0 0 1,0 0-1,0 0 0,0 0 1,0 0-1,1 0 0,-1 0 1,0 0-1,0 0 1,0 0-1,0 0 0,1 0 1,-1 0-1,0 0 0,0 1 1,0-1-1,0 0 0,0 0 1,1 0-1,-1 0 1,0 0-1,0 0 0,1 16-65,-5 34-12,3-38 56,-2 24-15,-5 69 92,8-90 14,1 1 1,0 0 0,1-1 0,5 24 0,-5-33-22,1-1 0,-1 1 0,1-1 0,0 0 0,0 0 0,0 0 0,1 0 0,0 0 0,0-1 0,0 1 0,0-1 0,1 0 0,9 6 0,19 18 180,-32-27-212,0 0-1,0 0 1,-1 0-1,1 0 0,0 0 1,0 0-1,-1 1 0,1-1 1,0 0-1,-1 0 1,1 1-1,-1-1 0,0 0 1,1 1-1,-1-1 1,0 1-1,0-1 0,0 0 1,0 1-1,0 1 1,-1 0 29,0-1 0,1 1 1,-1 0-1,0 0 0,-1-1 1,1 1-1,0-1 1,-1 1-1,-2 2 0,-2 3 132,-1-1 1,0 0-1,-1 0 0,-13 9 0,3-3 121,-1 0 0,-1-2 0,0 0 0,0-2 0,-29 10 0,33-17-554,10-7-123,6 2 331,0 1-1,1-1 1,-1 1-1,1-1 0,-1 1 1,1-1-1,0 1 1,2-4-1,8-25-254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8:5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43 142 14827,'16'-31'875,"2"1"-1,23-31 0,-27 47-565,-6 9-190,-8 5-117,0 0 0,0 0 0,0 0 0,1 0 0,-1 0 0,0 0 0,0 0 0,0 0 1,0 0-1,0 0 0,1 0 0,-1 0 0,0 0 0,0 0 0,0 0 0,0 0 0,0 0 0,1 1 1,-1-1-1,0 0 0,0 0 0,0 0 0,0 0 0,0 0 0,0 0 0,0 0 0,1 1 0,-1-1 0,0 0 1,0 0-1,0 0 0,0 0 0,0 0 0,0 1 0,0-1 0,0 0 0,0 0 0,0 0 0,0 0 1,0 1-1,0-1 0,0 0 0,0 2 1,-1 0-1,1 1 1,0-1 0,-1 0 0,0 0 0,0 0 0,1 0-1,-1 0 1,0 0 0,0 0 0,-1-1 0,-1 4 0,-24 27 22,15-18-3,-14 14 21,18-21-18,1 1-1,0-1 0,0 2 1,0-1-1,1 1 0,1-1 1,-1 2-1,2-1 0,-5 11 1,9-19-22,0 0 0,-1 0 1,1 0-1,0 0 0,0 0 1,0 0-1,1 0 0,-1 0 1,0 0-1,0 0 0,0-1 1,1 1-1,-1 0 0,0 0 1,1 0-1,-1 0 0,1 0 1,-1 0-1,1-1 0,0 1 1,-1 0-1,1 0 0,0-1 1,-1 1-1,1 0 1,0-1-1,0 1 0,0-1 1,-1 1-1,1-1 0,0 1 1,0-1-1,0 0 0,0 1 1,0-1-1,0 0 0,0 0 1,0 0-1,1 0 0,7 2 8,-1-1-1,1-1 0,13 0 1,-16 0-10,81-7 36,-63 4 171,1 1 0,-1 1 1,1 1-1,-1 1 0,38 6 1,-58-6-134,0 0 0,0 0 0,0 1 0,0-1 0,0 1 0,-1 0 0,1 0 1,6 5-1,0 2 275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15291,'2'-7'246,"0"1"1,1 0-1,0 0 0,0 1 0,0-1 0,1 1 0,0-1 1,0 1-1,0 0 0,1 0 0,7-5 0,1-1 24,1 0 0,0 1 0,17-8 0,-21 12-202,-1 1 0,1 1 0,0-1 0,1 2 0,-1-1-1,0 1 1,1 1 0,0 0 0,0 1 0,-1 0-1,1 0 1,14 2 0,-23-1-61,0 0 0,0 1 0,0-1 0,0 1-1,1-1 1,-1 1 0,0 0 0,-1 0 0,1 0 0,0 0 0,0 0 0,0 0 0,0 1-1,-1-1 1,1 1 0,-1-1 0,1 1 0,-1-1 0,0 1 0,2 3 0,-1-2 5,-1 1 1,0-1 0,0 0 0,0 1-1,-1-1 1,1 1 0,-1-1 0,0 1-1,0-1 1,0 1 0,-1 5 0,-2 6 45,-1 0 0,0 1 1,-1-2-1,-11 22 0,-8 9 93,18-35-107,0-1 0,0 2-1,1-1 1,0 1 0,1 0-1,0 0 1,-3 21 0,7-31-43,0-1 0,0 1 0,0 0 0,0 0 0,0-1 1,0 1-1,1 0 0,-1 0 0,0-1 0,1 1 0,-1 0 1,0-1-1,1 1 0,-1 0 0,1-1 0,-1 1 0,1-1 1,-1 1-1,1-1 0,0 1 0,-1-1 0,1 1 0,0-1 1,-1 1-1,1-1 0,0 0 0,-1 0 0,1 1 0,0-1 1,0 0-1,-1 0 0,1 0 0,0 0 0,0 0 1,-1 0-1,1 0 0,0 0 0,0 0 0,0 0 0,38-5-28,-35 4 14,181-40-1396,-147 35 1143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8:5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13979,'0'-2'145,"0"1"-1,1-1 1,-1 1-1,1-1 1,-1 1-1,1-1 1,0 1 0,-1 0-1,1-1 1,0 1-1,0 0 1,0-1-1,0 1 1,0 0-1,2-1 1,21-17 181,-16 13 76,60-47 810,145-85 0,-210 136-1202,9-4 17,0 0-1,24-9 1,-33 15-25,0-1 1,0 0-1,0 1 0,0-1 1,0 1-1,0 0 0,0 0 1,4 1-1,-6-1-1,0 0 0,0 0 0,0 1 1,0-1-1,0 0 0,0 1 0,0-1 0,0 1 0,0 0 0,0-1 0,0 1 0,0 0 0,0-1 0,0 1 0,-1 0 1,1 0-1,0 0 0,-1 0 0,1 0 0,-1 0 0,1 0 0,0 1 0,1 5 5,0 0-1,0 0 0,-1 0 1,0 0-1,-1 0 0,1 0 1,-1 1-1,-2 11 0,-11 60 59,12-76-60,-28 104 219,-3 14 209,32-118-408,-1 0 0,0 1 1,1-1-1,0 1 0,0-1 0,0 1 0,0-1 0,0 1 1,1-1-1,-1 1 0,1-1 0,0 1 0,0-1 0,0 0 0,1 0 1,-1 0-1,1 1 0,3 3 0,-3-4-16,1-1 0,0 0 0,-1 0 0,1 0-1,0 0 1,0 0 0,0-1 0,0 0 0,1 1 0,-1-1-1,0 0 1,1 0 0,-1-1 0,0 1 0,1-1 0,-1 0-1,1 1 1,5-2 0,0 0-168,0 0-1,0 0 1,-1-1-1,1 0 1,-1-1-1,1 0 1,-1 0-1,0-1 1,0 0-1,-1 0 1,1-1-1,-1 0 1,0 0-1,0-1 1,0 0-1,-1 0 1,0 0-1,0-1 1,-1 0-1,0 0 1,0-1-1,-1 1 1,1-1-1,-2 0 1,5-13-1,4-13-438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8:5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13083,'-3'11'390,"-1"-1"0,-1 1 0,0-1-1,0-1 1,-1 1 0,-11 14 0,-3 6 486,-31 52 268,-200 290 387,238-356-1564,-9 11 83,-31 49 1,48-69-92,1 1 1,0-1-1,1 1 1,-1 0-1,2 0 1,-1 0-1,1 1 1,0-1-1,1 1 1,0-1-1,0 1 1,1 9-1,0-17 4,0 0 0,0 0 1,0 0-1,0 0 0,0 0 0,0 0 0,1 0 1,-1 0-1,0 0 0,1 0 0,-1 0 0,1 0 1,-1-1-1,1 1 0,-1 0 0,1 0 0,-1 0 0,1-1 1,0 1-1,0 0 0,-1-1 0,1 1 0,0-1 1,0 1-1,0-1 0,0 1 0,-1-1 0,2 1 1,0-1 1,-1 0 1,1 0 0,-1 0 0,0 0-1,1 0 1,-1 0 0,1 0 0,-1-1 0,0 1-1,1-1 1,-1 1 0,0-1 0,1 1-1,-1-1 1,0 0 0,0 0 0,0 1 0,2-3-1,13-13-379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90 12939,'0'-5'341,"-1"0"0,0 0 1,0 0-1,0 0 0,0 0 1,-1 1-1,1-1 0,-1 0 0,-3-4 1,4 7-264,-1 1 0,1-1 1,0 1-1,-1 0 1,1-1-1,-1 1 0,0 0 1,1 0-1,-1 0 0,0 0 1,0 0-1,1 1 1,-1-1-1,0 0 0,0 1 1,0 0-1,0-1 1,0 1-1,0 0 0,0 0 1,0 0-1,0 0 0,0 0 1,0 0-1,1 1 1,-5 0-1,-2 2-29,-1 0-1,1 0 1,-1 1 0,1 0 0,0 1 0,0 0-1,1 0 1,0 1 0,0-1 0,0 2-1,0-1 1,1 1 0,0 0 0,1 0-1,-1 1 1,1-1 0,1 1 0,-1 0-1,2 1 1,-1-1 0,1 1 0,-3 13 0,5-19-46,1 1 0,-1-1 0,1 0 0,0 0 0,0 0 0,1 1 0,-1-1 0,1 0 0,-1 0 0,1 0 1,2 5-1,-2-6-3,-1-1 1,1 0 0,0 0 0,0 0-1,0 0 1,-1 0 0,1 0 0,0 0-1,0-1 1,0 1 0,1 0 0,-1 0-1,0-1 1,0 1 0,0-1 0,0 1-1,1-1 1,-1 1 0,0-1 0,0 0 0,1 1-1,-1-1 1,0 0 0,1 0 0,-1 0-1,0 0 1,1 0 0,-1-1 0,0 1-1,0 0 1,2-1 0,2-1 1,1 0-1,-1-1 1,0 0 0,0 0 0,0 0-1,0 0 1,0-1 0,-1 0 0,1 0-1,-1 0 1,0 0 0,-1-1 0,1 0-1,5-9 1,5-9 10,19-44 1,-5-14 80,-43 165-64,4 1 1,-2 117-1,12-192-28,0 19 28,1-28-31,0 0 0,0 0 1,0 0-1,0 0 0,0 0 0,0 0 0,1 0 1,-1 1-1,0-1 0,0 0 0,1-1 0,-1 1 1,1 0-1,-1 0 0,1 0 0,-1 0 1,1 0-1,1 1 0,-2-2-15,1 0 0,0 0 1,-1 0-1,1 0 0,-1-1 0,1 1 0,0 0 1,-1 0-1,1 0 0,-1-1 0,1 1 0,-1 0 1,1-1-1,-1 1 0,1 0 0,-1-1 0,1 1 1,-1-1-1,1 1 0,-1-1 0,0 1 0,1-1 1,-1 1-1,0-1 0,0 1 0,1-1 0,-1 1 1,0-2-1,9-16-442,6-20 49,-5 20 147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69 14323,'7'-36'1900,"-6"35"-1803,-1-1 0,0 1 0,0-1 0,0 1 0,1-1 0,-1 1-1,-1-1 1,1 1 0,0 0 0,0-1 0,0 1 0,-1-1 0,1 1 0,-1 0-1,1-1 1,-1 1 0,0 0 0,1-1 0,-1 1 0,0 0 0,-2-2 0,3 3-63,-1 0 0,0-1 1,1 1-1,-1 0 1,0 0-1,1 0 1,-1 1-1,0-1 0,1 0 1,-1 0-1,0 0 1,1 0-1,-1 1 1,0-1-1,1 0 0,-1 0 1,1 1-1,-1-1 1,1 1-1,-1-1 1,1 0-1,-1 1 0,1-1 1,-1 1-1,1-1 1,-1 1-1,1 0 1,-1 0-1,-12 18 238,12-17-238,-12 23 79,0 0 0,-9 27 0,18-42-111,1 0 0,0 0-1,0 1 1,1 0 0,1-1-1,0 1 1,0 0 0,2 13 0,-2-23-2,1-1 0,0 0 0,0 1 0,0-1 0,0 1 0,0-1 0,0 0 0,0 1 0,0-1 0,1 0 0,-1 1 1,0-1-1,0 0 0,0 0 0,0 1 0,0-1 0,0 0 0,1 1 0,-1-1 0,0 0 0,0 0 0,0 1 0,1-1 0,-1 0 0,0 0 1,1 1-1,-1-1 0,0 0 0,0 0 0,1 0 0,-1 0 0,0 1 0,1-1 0,-1 0 0,0 0 0,1 0 0,-1 0 0,0 0 1,1 0-1,-1 0 0,0 0 0,1 0 0,-1 0 0,0 0 0,1 0 0,-1 0 0,0 0 0,1 0 0,-1 0 0,0-1 0,1 1 0,-1 0 1,0 0-1,0 0 0,1 0 0,-1-1 0,0 1 0,1-1 0,15-14 2,-1-8 5,-1 0 0,-1-1-1,0-1 1,-2 0 0,10-35-1,-21 60-6,0 0 0,0 0 0,0 0 0,0 0 0,0 0 0,0 0 1,0 0-1,0 0 0,0 0 0,0 0 0,0 0 0,0 0 0,0 0 0,0 0 0,1 0 0,-1 0 0,0 0 0,0 0 0,0 0 0,0 0 0,0 0 0,0 0 0,0 0 0,0 0 0,0 0 0,0 0 0,0 0 0,0 0 0,0 0 0,0 0 0,1 0 0,-1 0 0,0 0 0,0 0 0,0 0 0,0 0 1,0 0-1,0 0 0,0 0 0,0 0 0,1 14 3,-3 22 6,-6 48-8,-7 119 638,18-210-498,-1 3-460,0 0 0,0-1 0,-1 1 0,1 0 0,1-8 0,-4 11-82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3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10722,'27'0'559,"388"-8"2648,-312 0-3142,-1-3 0,103-27 0,-6-14 224,86-19 167,-226 60-315,1 3-1,114-2 1,-116 13-69,91 15 0,54 25 49,-116-23-105,-46-12-20,1-1 0,-1-2 0,1-2 0,1-2 0,-1-2 0,0-1 0,0-2 0,0-3 0,68-18 0,-94 22-141,-15 3 136,-1 0 0,0 1-1,0-1 1,0 0 0,0 0-1,0 0 1,0 0 0,0 0 0,0 0-1,0 1 1,1-1 0,-1 0 0,0 0-1,0 0 1,0 0 0,0 0-1,0 1 1,0-1 0,0 0 0,0 0-1,0 0 1,0 0 0,0 1 0,0-1-1,0 0 1,0 0 0,0 0-1,0 0 1,-1 0 0,1 1 0,0-1-1,0 0 1,0 0 0,0 0 0,0 0-1,0 0 1,0 0 0,0 1-1,0-1 1,-1 0 0,1 0 0,0 0-1,0 0 1,0 0 0,-23 18-506,0-7 313,-4-2-7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13291,'7'22'1184,"-7"6"-968,2 4-104,2-2 600,3-1-712,0-2-112,-2-12-136,2-4-64,-2-13-112,0-8-272,-3-11 432,-2-7-112,-3-11 56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83 15339,'2'8'387,"-1"1"0,0-1 0,0 1-1,-1-1 1,-2 17 0,1-16-69,1 1-1,0 0 1,0 0 0,2 11-1,-2-20-307,0-1 0,0 1 0,1 0 0,-1-1 0,0 1 0,0 0 0,1-1 0,-1 1 0,0-1 0,0 1 0,1-1-1,-1 1 1,1-1 0,-1 1 0,1-1 0,-1 1 0,0-1 0,1 1 0,0-1 0,-1 1 0,1-1 0,-1 0 0,1 0 0,-1 1 0,1-1 0,0 0 0,-1 0 0,1 1 0,0-1 0,-1 0-1,1 0 1,-1 0 0,1 0 0,0 0 0,-1 0 0,1 0 0,0 0 0,-1 0 0,1-1 0,0 1 0,-1 0 0,2-1 0,32-15-51,-18 7 46,-13 7-10,-1 1-1,1 0 1,0 0-1,0 0 1,0 0-1,0 1 1,1-1-1,-1 1 1,0 0-1,0 0 1,0 0-1,0 0 1,0 1-1,0-1 0,0 1 1,0-1-1,0 1 1,0 0-1,0 1 1,0-1-1,0 0 1,0 1-1,4 2 1,-4 0 0,1-1 0,-1 1 0,0 0 0,0 0 1,0 0-1,0 0 0,-1 1 0,0-1 0,0 1 0,0 0 0,0-1 0,-1 1 1,0 0-1,1 6 0,0-3 8,-1 0 0,-1 0 0,0 0 0,0 0 0,0 0 0,-1 0 0,0-1 0,-1 1 1,0 0-1,0 0 0,0-1 0,-6 12 0,6-16 6,0 1 0,0-1 1,0 1-1,-1-1 0,1 0 0,-1 1 0,0-1 1,0-1-1,0 1 0,0 0 0,0-1 1,-1 1-1,1-1 0,-1 0 0,1 0 1,-1-1-1,0 1 0,0-1 0,0 0 0,0 0 1,0 0-1,0 0 0,0-1 0,0 1 1,-8-1-1,4-2 138,-1 1 0,0-2 0,0 1 0,1-1 0,0 0 0,-1-1 0,1 0 0,0 0 0,1-1 0,-1 0 0,-10-10 0,-21-17 147</inkml:trace>
  <inkml:trace contextRef="#ctx0" brushRef="#br0" timeOffset="1">105 0 15963,'16'9'1497,"0"-2"-1049,-2-4-200,1-1 616,0-2-368,-1 0-616,0 0-392,-2-2 400,-2 1-152,3-5-96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247 186 8202,'9'25'816,"-4"1"-528,-1 6-112,-4 3 1080,0 3-832,-7 4-72,-2 0 33,-1-2-17,-1-3 16,1-9-48,-3-3-1072,3-15 808,1-1-56,6-14-224</inkml:trace>
  <inkml:trace contextRef="#ctx0" brushRef="#br0" timeOffset="1">44 0 11434,'-5'8'224,"0"0"-1,1-1 0,0 1 0,0 1 0,1-1 0,0 1 0,0-1 0,1 1 0,0 0 0,0 0 0,1 0 0,1 0 0,-1 0 0,1 0 0,1 0 0,0 0 1,0 0-1,1-1 0,0 1 0,0 0 0,1 0 0,4 8 0,-6-15-213,0 0 1,-1 0-1,1-1 1,0 1-1,1 0 1,-1-1-1,0 1 1,0-1-1,1 1 1,-1-1-1,1 0 0,-1 1 1,1-1-1,-1 0 1,1 0-1,0 0 1,0 0-1,-1-1 1,1 1-1,0 0 1,0-1-1,0 1 1,0-1-1,0 0 0,0 1 1,0-1-1,0 0 1,0 0-1,0 0 1,0-1-1,0 1 1,0 0-1,0-1 1,-1 0-1,1 1 1,0-1-1,0 0 0,2-1 1,2-2 43,0 0-1,0 0 1,-1-1 0,1 0 0,-1 0-1,-1 0 1,1-1 0,-1 1 0,6-9-1,-4 3 108,0 0 0,0 0 0,-1-1 0,5-18 0,-9 26-97,1 0 0,-1-1 0,-1 1 0,1-1 0,-1 1 0,1 0 0,-1-1 1,-1 1-1,1-1 0,0 1 0,-1 0 0,0-1 0,0 1 0,-1 0 0,1 0 0,-3-6 0,3 9-41,0-1 0,0 1 0,0 0 0,1 0 0,-1 0 0,0-1 0,-1 1 1,1 0-1,0 0 0,0 1 0,0-1 0,-1 0 0,1 0 0,0 1 0,-1-1 0,1 0 0,0 1 0,-1-1 0,1 1 0,-1 0 0,-1-1 0,1 1 2,-1 1 0,1-1 0,-1 0 0,1 1-1,-1-1 1,1 1 0,0 0 0,0 0 0,-1 0-1,1 0 1,-4 3 0,-1 1 6,0 1 0,0 0 0,0 0 0,1 0 0,-11 15 0,8-7-159,1-1 0,0 1 0,2 1 0,-1-1 0,2 1 1,0 0-1,1 1 0,0-1 0,1 1 0,1 0 0,-1 31 0,3-47 120,0 4-119,0 1 0,0-1 0,1 0 0,-1 0 0,3 8 0,-3-11 101,1 0 0,-1 0 0,1 0 0,-1-1 0,1 1 0,-1 0 0,1 0 0,0 0 1,-1 0-1,1 0 0,0-1 0,0 1 0,0 0 0,-1-1 0,1 1 0,0-1 0,0 1 0,0-1 0,0 1 1,0-1-1,0 1 0,0-1 0,0 0 0,0 0 0,0 0 0,0 0 0,1 1 0,1-2 0,20-3-500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29 121 12571,'63'10'3198,"-49"-6"-2585,0-2 0,1 0 0,0 0-1,17-1 1,-32-1-596,1 0 0,-1 0 0,0 0 0,1 0 0,-1 0 0,1 0 0,-1 0 0,1 0 0,-1 0 0,1 0 0,-1-1-1,0 1 1,1 0 0,-1 0 0,1 0 0,-1-1 0,0 1 0,1 0 0,-1 0 0,1-1 0,-1 1 0,0 0 0,1-1 0,-1 1-1,0 0 1,0-1 0,1 1 0,-1 0 0,0-1 0,0 1 0,0-1 0,1 1 0,-1-1 0,0 1 0,0 0 0,0-1 0,0 1-1,0-1 1,0 1 0,0-1 0,0 1 0,0-1 0,0 1 0,0 0 0,0-1 0,0 1 0,0-1 0,-1 1 0,1-1 0,0 1-1,0 0 1,0-1 0,-1 0 0,-15-23 409,13 20-312,-8-9 177,0-1 1,-22-18-1,28 27-255,0 1 0,0 1 0,0-1 0,0 1 0,-1-1 1,1 2-1,-1-1 0,0 1 0,0 0 0,-11-3 0,16 5-61,-1 0-1,1-1 1,-1 1-1,1 0 1,-1 0-1,0 1 1,1-1 0,-1 0-1,1 0 1,-1 1-1,1-1 1,-1 1 0,1-1-1,-1 1 1,1 0-1,0 0 1,-1-1 0,1 1-1,0 0 1,-1 0-1,1 0 1,0 0-1,0 1 1,0-1 0,0 0-1,0 0 1,0 1-1,1-1 1,-1 1 0,0-1-1,1 0 1,-1 1-1,1-1 1,-1 1 0,0 2-1,0 4-264,0 1 0,0-1 0,0 1 0,1-1 0,1 10 0,1-7-177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14867,'-2'30'1657,"2"7"-1169,-4 7-248,4 5 1640,2 7-1696,2 5-280,3-5-448,-2-7-448,4-12 776,-2-9-152,3-16-168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16724,'-5'-2'1896,"3"-1"-1128,1 1-328,-3 0 1305,2 2-433,2-2-1384,4-1-552,1-1-272,-1-1 111,1-2 409,5 0-232,3 0-192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16227,'2'11'868,"3"-10"-369,11-19-133,15-42-29,-1 0-1,-4-2 1,31-105 0,-42 121-110,14-91-1,-31 159-56,-30 373 587,32-386-722,1 0-1,-1-1 1,2 1 0,-1 0-1,1-1 1,0 0-1,1 1 1,5 11 0,-7-17-35,1 0 1,-1-1-1,1 1 1,-1-1-1,1 1 1,0-1-1,0 0 1,0 0-1,0 0 1,1 0 0,-1 0-1,0 0 1,1-1-1,0 1 1,-1-1-1,1 0 1,0 0-1,-1 0 1,1 0-1,0 0 1,0 0 0,0-1-1,0 1 1,0-1-1,0 0 1,0 0-1,5-1 1,-7 1-41,0 0 0,0 0 0,1 0 0,-1-1 0,0 1 0,0 0 0,0-1 0,1 1 0,-1-1 0,0 1 0,0-1 0,0 0 0,0 1 1,0-1-1,0 0 0,0 0 0,-1 0 0,1 0 0,0 0 0,0 0 0,-1 0 0,1 0 0,0 0 0,-1 0 0,2-2 0,-2 0 3,1 1 1,-1 0-1,0-1 1,0 1-1,1-1 0,-2 1 1,1 0-1,0-1 0,0 1 1,-1 0-1,1-1 0,-2-2 1,-8-18-299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14683,'0'0'30,"0"0"-1,0 0 1,0 0-1,0 0 1,0 0-1,0 0 0,1 0 1,-1 0-1,0 0 1,0 0-1,0 0 1,0-1-1,0 1 1,0 0-1,0 0 1,0 0-1,0 0 1,1 0-1,-1 0 1,0 0-1,0 0 1,0 0-1,0 0 1,0 0-1,0 0 1,0 0-1,0 0 1,1 0-1,-1 0 0,0 0 1,0 0-1,0 0 1,0 0-1,0 0 1,0 0-1,0 1 1,0-1-1,0 0 1,1 0-1,-1 0 1,0 0-1,0 0 1,0 0-1,0 0 1,0 0-1,0 0 1,0 0-1,0 0 1,0 0-1,0 1 0,0-1 1,0 0-1,0 0 1,0 0-1,0 0 1,0 0-1,0 0 1,0 0-1,0 0 1,0 1-1,0-1 1,0 0-1,0 0 1,0 0-1,0 0 1,0 0-1,0 0 1,10-12 757,10-20-130,13-30-117,-3-2 1,-2 0-1,18-72 1,-37 113-300,-7 19-26,-1 6-122,-1 10 30,-22 165 437,8-78-449,6-42-71,2-19-267,-2 54 0,20-119 1001,5-25-750,-1 0-16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72 13195,'0'-3'197,"1"0"-1,0 0 1,0 0 0,-1 0 0,2 0-1,-1 0 1,0 0 0,1 0 0,-1 0-1,3-2 1,-2 2-30,0 0 0,-1 1 0,1-1 0,-1 0 0,0 0 0,0 0 0,0 0 0,0 0 0,0-1 0,0-3 0,-17 38 1406,-29 73 225,39-88-1632,1 0 0,1 0 0,1 0 1,-3 30-1,5-46-164,1 1-1,0 0 1,0-1 0,0 1 0,0 0-1,0-1 1,0 1 0,0 0 0,0-1-1,0 1 1,0 0 0,0-1 0,0 1-1,0 0 1,1-1 0,-1 1-1,0 0 1,0-1 0,1 1 0,-1-1-1,1 1 1,-1-1 0,0 1 0,1-1-1,-1 1 1,1 0 0,0-1 1,0 0 0,0 0-1,-1-1 1,1 1 0,0 0 0,0 0 0,-1-1 0,1 1 0,0 0-1,0-1 1,-1 1 0,1 0 0,-1-1 0,1 1 0,0-1-1,-1 1 1,1-1 0,0 0 0,25-34 60,-7-3-119,-16 29 27,1 0 0,1 1-1,-1-1 1,1 1 0,1 0 0,0 0 0,0 1-1,12-12 1,-18 18 24,0 1-1,1 0 0,-1-1 0,1 1 1,-1 0-1,0 0 0,1 0 1,-1-1-1,0 1 0,1 0 1,-1 0-1,1 0 0,-1 0 1,1 0-1,-1 0 0,0 0 1,1 0-1,-1 0 0,1 0 1,-1 0-1,1 0 0,-1 0 1,0 0-1,1 0 0,-1 0 1,1 1-1,-1-1 0,0 0 1,1 0-1,-1 0 0,1 1 0,6 14-113,-1 23-5,-6-35 113,3 49-61,-3-27 125,2 0-1,1 0 1,0 0-1,9 28 1,-11-50-30,0-1-1,-1 0 1,1 1 0,0-1 0,1 0 0,-1 0-1,0 0 1,0 0 0,1 0 0,0 0 0,-1 0-1,1-1 1,0 1 0,0 0 0,3 1 0,0 0 47,0-2 0,-1 1 1,1-1-1,0 1 0,10 0 1,-6-1-29,-8-1-36,-1 0 0,1 0 0,0 0-1,-1 0 1,1 0 0,-1 0-1,1 0 1,-1 1 0,1-1 0,0 0-1,-1 0 1,1 0 0,-1 1 0,1-1-1,-1 0 1,1 0 0,-1 1 0,1-1-1,-1 0 1,1 1 0,-1-1 0,0 1-1,1-1 1,-1 1 0,0-1-1,1 1 1,-1-1 0,1 2 0,-1-2 11,-1 1 1,1 0-1,-1 0 1,1-1 0,-1 1-1,1 0 1,-1-1-1,1 1 1,-1 0-1,1-1 1,-1 1-1,0-1 1,1 1 0,-1-1-1,0 1 1,-1 0-1,-35 16 547,25-14-422,0 0 0,0 0 0,0-1 0,0-1 0,0 0 0,-17-1 1,25-1-153,0 1 0,0-1 0,0 1 0,0-1 0,0-1 0,0 1 0,0 0 0,1-1 0,-1 0 0,-3-2 0,5 2-23,0 1 1,0-1 0,1 1-1,-1-1 1,1 0 0,-1 1-1,1-1 1,0 0 0,0 0-1,0 0 1,0 0 0,0 0-1,0 0 1,0-1 0,1 1 0,-1 0-1,1 0 1,0 0 0,-1-4-1,2-13-248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17644,'4'-30'1568,"6"-31"90,-9 57-1505,0-1-1,1 1 1,-1 0 0,1-1 0,0 1-1,0 0 1,1 0 0,-1 1 0,1-1-1,5-5 1,-7 7-132,1 1 0,-1 0 0,1 0 0,0 0 0,-1 0 0,1 0 0,0 0 0,0 0 1,0 1-1,-1-1 0,1 0 0,0 1 0,0 0 0,0-1 0,0 1 0,0 0 0,0 0 0,0 0 0,0 0 0,0 1 0,0-1 0,0 1 0,0-1 0,0 1 0,0-1 0,0 1 0,-1 0 0,1 0 0,2 1 0,6 4-39,0 1 0,-1 1-1,0-1 1,9 10 0,15 11-51,-32-27 67,1 0 1,0 0-1,-1 0 0,1-1 1,-1 1-1,1 0 0,0-1 1,-1 0-1,1 1 0,0-1 1,0 0-1,-1 0 0,1 0 1,0 0-1,-1 0 0,1 0 1,0-1-1,0 1 0,-1 0 1,1-1-1,0 0 0,-1 1 1,1-1-1,-1 0 0,1 0 1,-1 0-1,1 0 0,-1 0 1,0 0-1,1 0 0,-1 0 0,0 0 1,0-1-1,2-2 0,4-5-7,-1-1-1,0 1 0,-1-1 0,6-14 0,-7 15 9,8-18-302,-1 1 1,7-32 0,-17 54-800,-3 6 320,-5 13-86,-9 24 47,8-10 201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3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14323,'7'-4'180,"0"0"-1,0 1 1,1 0-1,-1 1 1,0-1-1,1 2 1,0-1 0,11-1-1,2-1-68,204-46-125,65-12-600,-276 59 548,0 0-1,0 2 1,0 0 0,0 0-1,25 3 1,-36-1 64,1-1 0,0 1 0,-1 0 0,1 0 0,-1 0 0,1 1 0,-1-1 0,0 1 0,0 0 0,0 0 0,1 0 0,-2 0 0,1 1 0,0-1 0,0 1 0,-1-1 0,1 1 0,-1 0 0,0 0 0,0 0 0,0 0 0,-1 1 0,1-1 0,-1 0 0,1 1 0,-1-1 1,1 6-1,0 5 79,0 0 1,-1-1-1,-1 1 0,0 0 1,-1 0-1,-1-1 1,0 1-1,-7 23 1,-42 109 769,48-140-811,-66 145 1151,-90 144 1,93-178-1580,61-110 183,5-10 71,5-10-99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12 386 16396,'-2'-5'179,"0"1"1,1 0 0,-1-1 0,1 1 0,0 0-1,0-1 1,1 0 0,-1 1 0,1-1 0,0 1 0,1-8-1,-1 10-115,0-1 0,0 0 0,1 0 0,-1 1 0,1-1-1,0 0 1,0 1 0,0-1 0,0 1 0,0-1-1,0 1 1,1 0 0,-1-1 0,1 1 0,0 0-1,-1 0 1,1 0 0,0 0 0,0 0 0,4-2 0,-5 4-53,0-1 0,0 1 0,1 0 0,-1-1 0,0 1 1,0 0-1,0 0 0,0 0 0,0 0 0,0 0 1,0 0-1,1 0 0,-1 0 0,0 1 0,0-1 0,0 0 1,0 1-1,0-1 0,0 1 0,0-1 0,0 1 1,0-1-1,0 1 0,0 0 0,-1-1 0,1 1 0,0 0 1,0 0-1,0 0 0,-1 0 0,1-1 0,-1 1 1,1 0-1,0 2 0,4 5 3,-1 0 1,-1 0-1,4 12 0,-4-13 14,-1-1-20,-1-1 5,0-1-1,1 0 1,0 0 0,-1-1-1,2 1 1,1 4 0,-3-8-2,-1 1-1,1-1 1,-1 1 0,1-1-1,-1 1 1,1-1 0,0 1-1,-1-1 1,1 0 0,0 1-1,-1-1 1,1 0 0,0 0-1,0 1 1,-1-1 0,1 0-1,0 0 1,0 0 0,-1 0-1,1 0 1,0 0 0,0 0-1,-1 0 1,1 0 0,0 0-1,0-1 1,-1 1 0,1 0-1,0 0 1,-1-1 0,1 1-1,0 0 1,-1-1 0,1 1-1,0-1 1,-1 1 0,1-1-1,-1 1 1,1-1 0,-1 1-1,1-1 1,0 0 0,20-23 337,-1-1 0,0 0 0,24-45 0,-9 14 74,50-67-290,-85 122-163,1 0 0,-1 0 0,1 0 0,-1 0 0,0 0 0,1-1 0,-1 1 0,0 0 0,0 0 0,0 0 0,0-1 0,0 1 0,0 0 1,0 0-1,0-1 0,0 1 0,0 0 0,-1 0 0,1 0 0,-1-1 0,1 1 0,-1 0 0,1 0 0,-1 0 0,0 0 0,1 0 0,-1 0 0,0 0 1,0 0-1,-1-1 0,-11-13-253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7 153 13131,'-2'-4'150,"1"0"0,0 0 0,0 0 0,0-1 0,1 1 0,-1 0 0,1 0 0,0 0-1,1-1 1,-1 1 0,0 0 0,1 0 0,0 0 0,0 0 0,1 0 0,-1 0 0,4-7 0,-2 5-69,0 0 1,1 1-1,0-1 0,0 0 0,1 1 0,-1 0 1,1 0-1,0 1 0,0-1 0,7-4 1,-10 8-74,0 0 0,-1 0 0,1 0 0,0 0 0,0 0 0,0 0 0,0 1 0,-1-1 0,1 1 0,0-1 0,0 1 0,0 0 0,0 0 0,0 0 0,0 0 0,0 0 0,0 0 0,0 0 0,0 1 0,0-1 0,0 1 0,0-1 0,0 1 0,0 0 0,0 0 0,-1 0 0,1 0 0,0 0 0,-1 0 0,1 0 0,-1 0 0,1 1 0,-1-1 0,1 1 0,-1-1 0,0 1 0,1 1 0,4 6 1,-2-1-1,1 1 0,-1 0 0,0 0 0,-1 0 0,4 14 0,3 26 72,6 68 1,-13-81 38,1 1 0,2-1 0,2 0 0,16 47 0,-22-79-96,0 1 0,0-1 0,0 0 0,0 0 0,1 0 0,-1-1-1,1 1 1,0-1 0,0 1 0,1-1 0,4 4 0,-5-5-11,-1-1-1,1 0 1,0 1 0,0-1-1,-1 0 1,1 0 0,0 0 0,0-1-1,0 1 1,0-1 0,0 0 0,0 0-1,0 0 1,0 0 0,0 0-1,0 0 1,0-1 0,4-1 0,5-1-32,0-2 0,-1 0 0,0 0 0,0-1 0,0 0 0,-1-1 0,0 0 0,0-1 0,11-11 0,-9 7-17,0 0 0,-1-1 1,-1 0-1,0-1 0,-1 0 0,10-20 0,-3-8-62,-7 1-31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13691,'-43'72'1150,"2"3"0,4 1 0,-51 154 0,28-21-868,46-151-1002,-9 95 0,22-137 200,1-24 142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12563,'1'-1'153,"-1"1"0,1-1 0,-1 1 0,1-1 1,-1 1-1,1 0 0,-1-1 0,1 1 0,-1 0 0,1-1 1,0 1-1,-1 0 0,1 0 0,-1 0 0,1 0 1,0 0-1,-1-1 0,1 1 0,0 0 0,-1 0 0,1 0 1,-1 1-1,1-1 0,0 0 0,-1 0 0,1 0 1,0 1-1,1-1-24,-1 1 1,1 0-1,-1 0 1,1 0 0,-1 1-1,0-1 1,1 0-1,-1 0 1,2 3-1,0 1-69,0 0-1,0-1 0,0 1 0,-1 0 0,3 9 1,-3-4 10,0 0 1,-1 0 0,0 0 0,-1-1 0,0 1 0,-1 0 0,-3 18 0,-23 69 342,2-11-52,26-69-244,-1-16-114,0-1-1,0 0 1,0 0 0,1 1 0,-1-1 0,0 0-1,0 0 1,1 1 0,-1-1 0,0 0 0,0 0-1,1 0 1,-1 1 0,0-1 0,0 0-1,1 0 1,-1 0 0,0 0 0,1 0 0,-1 0-1,0 0 1,1 0 0,-1 1 0,0-1 0,1 0-1,-1 0 1,1-1 0,2 1 7,1-1-1,-1-1 1,0 1 0,0 0-1,0-1 1,5-2 0,0-1-6,171-77 789,-130 59-303,-29 11-263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26 13923,'-2'-1'103,"0"0"0,0-1-1,-1 1 1,1 0 0,0 0 0,-1 0-1,1 0 1,-1 1 0,1-1 0,-1 1 0,1-1-1,-1 1 1,1 0 0,-1 0 0,1 0-1,-1 0 1,0 1 0,1-1 0,-1 1 0,1-1-1,-1 1 1,1 0 0,0 0 0,-1 0 0,1 0-1,0 0 1,0 1 0,-1-1 0,1 1-1,0 0 1,1-1 0,-1 1 0,0 0 0,-2 3-1,0 1-33,1-1 0,-1 1-1,1 0 1,1 0 0,-1 1-1,1-1 1,0 1 0,1-1 0,-1 1-1,1-1 1,0 1 0,1 9-1,0-5-15,1 0 1,0 0-1,1 0 0,0 0 0,1 0 0,6 16 1,-7-21-28,1-1 1,-1 0-1,1 0 0,0 0 1,0 0-1,0 0 1,1-1-1,-1 1 1,1-1-1,0 0 1,0 0-1,1-1 1,-1 1-1,9 4 1,-12-7-17,1-1-1,0 1 1,0 0 0,-1 0 0,1-1-1,0 1 1,0-1 0,0 0 0,0 1-1,0-1 1,0 0 0,0 0 0,0 0-1,0 0 1,-1-1 0,1 1 0,0 0-1,0-1 1,0 1 0,0-1 0,2-1-1,-2 1 6,0-1-1,0 0 1,1 0-1,-1 0 0,-1 0 1,1 0-1,0 0 1,0-1-1,-1 1 1,1-1-1,-1 1 0,2-6 1,1-3 44,-1 0 1,-1 0-1,0 0 1,0 0-1,0-23 1,-3 21 16,0 0 1,0 0 0,-1 0-1,-8-25 1,8 31-41,0 1 0,-1-1-1,0 1 1,0-1 0,-1 1 0,1 0 0,-1 0 0,-1 1-1,1-1 1,-10-8 0,13 13-44,1 0 0,-1 1 0,0-1 0,0 0 0,0 1 0,0-1-1,0 1 1,1-1 0,-1 1 0,0-1 0,0 1 0,0 0 0,0 0 0,0-1 0,0 1 0,0 0-1,-1 0 1,1 0 0,0 0 0,0 0 0,0 0 0,0 0 0,0 0 0,0 1 0,0-1 0,0 0-1,0 1 1,0-1 0,0 1 0,0-1 0,1 1 0,-1-1 0,0 1 0,0-1 0,0 1 0,0 0-1,1 0 1,-1-1 0,0 1 0,1 0 0,-1 0 0,1 0 0,-1 0 0,1 0 0,-1 0 0,1-1 0,-1 3-1,-2 4-172,1-1-1,0 0 0,0 1 0,1 0 0,0-1 0,-1 8 0,2-5 11,0 0 0,0 0 0,2 16 0,4-5-302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13435,'15'26'1152,"1"6"-832,-5-1-144,6 4 704,2 0-528,3-9-239,-3-1-57,-2-9-88,-3-7-81,-3-9-183,-2-9-112,-9-16-1568,-7-3 1664,-6-10-168,-1-3-152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13155,'0'0'47,"0"0"0,0 0 1,1 0-1,-1 0 0,0 0 1,0 0-1,1 0 0,-1-1 0,0 1 1,0 0-1,1 0 0,-1 0 1,0 0-1,1 0 0,-1 0 1,0 0-1,0 0 0,1 1 0,-1-1 1,0 0-1,1 0 0,-1 0 1,0 0-1,0 0 0,1 0 1,-1 1-1,0-1 0,0 0 0,0 0 1,1 0-1,-1 0 0,0 1 1,0-1-1,0 0 0,1 0 1,-1 1-1,0-1 0,0 0 0,0 0 1,0 1-1,0-1 0,0 0 1,0 0-1,1 1 0,-1-1 0,0 18 483,0-9-200,1 33 665,2-1-1,2 1 1,13 54-1,-18-95-988,0 0-1,0 0 1,0 0 0,1 0-1,-1 0 1,0 0-1,1 0 1,-1 0-1,1 0 1,-1 0-1,1 0 1,-1 0-1,1 0 1,0 0 0,-1-1-1,1 1 1,0 0-1,0-1 1,-1 1-1,1 0 1,0-1-1,0 1 1,0-1-1,0 1 1,0-1 0,0 1-1,2-1 1,-2 0-6,1 0 1,-1-1 0,1 1 0,-1-1 0,0 0-1,1 1 1,-1-1 0,0 0 0,1 0 0,-1 0 0,0 0-1,0 0 1,0 0 0,0 0 0,0 0 0,0 0-1,0-1 1,1-1 0,7-10-8,-1 2 2,-1 0-1,1 1 1,1-1 0,11-9-1,-19 18 5,1 1-1,-1 0 0,1-1 1,0 1-1,0 0 0,-1 0 0,1 0 1,0 0-1,0 0 0,0 0 1,0 0-1,0 1 0,0-1 1,0 1-1,0-1 0,0 1 1,1 0-1,-1 0 0,0 0 1,0 0-1,0 0 0,0 0 1,0 1-1,0-1 0,0 1 0,0-1 1,0 1-1,0 0 0,0 0 1,0 0-1,0 0 0,3 3 1,0 0-2,0 2-1,0-1 1,0 0 0,-1 1 0,0 0 0,0 0 0,0 0 0,-1 1 0,0-1 0,0 1 0,-1-1 0,3 11 0,-3-8 14,0 1 0,0 0-1,-1-1 1,-1 1 0,1 0 0,-1 0 0,-1-1 0,-3 17 0,4-22-32,-1-1-1,0 0 0,0 0 1,0 1-1,0-1 1,-1 0-1,1 0 0,-1 0 1,0 0-1,0 0 0,0-1 1,0 1-1,0 0 0,0-1 1,-1 0-1,1 1 0,-1-1 1,0 0-1,0 0 1,0-1-1,0 1 0,0-1 1,0 1-1,0-1 0,0 0 1,-1 0-1,1 0 0,0-1 1,-1 1-1,-5-1 1,0 0-60,1 0 0,-1-1 0,1-1 0,0 1 0,0-2 0,-1 1 0,1-1 0,1 0 0,-1 0 0,0-1 1,-10-7-1,-25-21-246</inkml:trace>
  <inkml:trace contextRef="#ctx0" brushRef="#br0" timeOffset="1">20 11 16115,'23'-2'1137,"-2"7"-961,1 2-72,5 2 208,2-2-392,-1 0 152,4 4-40,-2-6-88</inkml:trace>
  <inkml:trace contextRef="#ctx0" brushRef="#br0" timeOffset="2">428 0 12099,'2'27'952,"3"1"-744,-2 0-80,1 3 320,-1-1-184,-1-2-144,2-3-80,-3-6-176,-1-5-40,-1-5 136,-6-8-64,3-2-16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14995,'-3'11'255,"0"1"1,0-1-1,1 0 0,1 1 1,0-1-1,1 24 0,1-28-182,0 0 0,0 0 0,0 0 0,1 0 0,0 0 0,0 0 0,1-1 1,0 1-1,0-1 0,0 0 0,1 0 0,6 8 0,-9-12-55,1 0 1,-1-1 0,1 1-1,-1-1 1,1 0 0,0 1-1,0-1 1,-1 0 0,1 0-1,0 0 1,0 0 0,0 0-1,0 0 1,0-1 0,0 1-1,0-1 1,1 1-1,-1-1 1,2 0 0,-2 0-6,0 0-1,0-1 1,-1 1 0,1-1 0,0 0 0,0 1 0,-1-1-1,1 0 1,0 0 0,-1 0 0,1 0 0,-1 0 0,1 0-1,-1 0 1,0-1 0,0 1 0,1-1 0,-1 1 0,0-1-1,0 1 1,0-1 0,0-1 0,5-8 74,-2 0 0,1-1-1,-1 1 1,-1-1 0,0 0 0,-1 0 0,0 0-1,-1-1 1,0 1 0,-1 0 0,-2-22-1,1 32-69,1 0 0,0 1 0,-1-1-1,0 0 1,1 0 0,-1 0-1,0 0 1,0 0 0,0 1-1,0-1 1,0 0 0,0 1 0,-1-1-1,1 1 1,0-1 0,-3-1-1,3 3-13,0-1 0,0 1-1,0 0 1,0-1-1,1 1 1,-1 0-1,0 0 1,0 0-1,0 0 1,0 0 0,0 0-1,0 0 1,0 0-1,0 0 1,0 0-1,0 1 1,0-1 0,0 0-1,0 1 1,1-1-1,-1 0 1,0 1-1,0-1 1,0 1-1,1-1 1,-1 1 0,0 0-1,0-1 1,1 1-1,-1 0 1,1 0-1,-1-1 1,0 1 0,1 0-1,0 0 1,-1 1-1,-7 11-72,1 0-1,0 1 1,2 0 0,-1 0-1,2 1 1,0 0-1,0-1 1,2 1 0,0 0-1,0 1 1,1-1-1,1 0 1,1 0-1,3 21 1,9 5-102,4-6-56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84 13635,'2'6'266,"1"0"1,0 0 0,0-1-1,1 1 1,-1-1-1,1 0 1,6 6-1,-8-9-236,0 0 1,0-1-1,0 1 0,0-1 0,0 0 0,1 0 0,-1 0 0,0 0 0,1 0 1,-1 0-1,1 0 0,-1-1 0,1 1 0,-1-1 0,1 0 0,-1 0 1,1 0-1,-1 0 0,1 0 0,-1-1 0,4 0 0,-5 1 0,0 0-1,1-1 1,-1 1-1,0-1 1,0 1-1,0-1 0,0 1 1,0-1-1,0 0 1,0 0-1,0 1 1,0-1-1,0 0 1,0 0-1,0 0 1,0 0-1,0 0 1,-1 0-1,1 0 1,-1 0-1,1-1 1,0 1-1,-1 0 0,0 0 1,1 0-1,-1-1 1,0 1-1,0 0 1,0-1-1,1 1 1,-1 0-1,-1 0 1,1-1-1,0 1 1,0 0-1,0 0 1,-1-1-1,1 1 1,0 0-1,-2-2 1,0-4 110,-1 0 0,0 0 0,0 0 0,0 0 1,-6-7-1,3 6-18,1 1 0,-1 0 0,0 1 0,-13-11 1,17 15-135,1 1 0,-1 0 0,0 0 1,0 0-1,1 0 0,-1 0 0,0 0 0,0 1 1,0-1-1,0 1 0,0-1 0,-3 1 1,4 0-19,0 0 1,0 0 0,0 0 0,0 0 0,0 1-1,0-1 1,0 1 0,0-1 0,0 1 0,0-1 0,0 1-1,0-1 1,0 1 0,1 0 0,-1-1 0,0 1-1,0 0 1,1 0 0,-1 0 0,0-1 0,1 1-1,-1 0 1,1 0 0,-1 0 0,0 1 0,-1 7-172,0-1 0,1 0 0,0 0 0,0 1 0,1-1 0,0 0 0,0 1 0,3 14 0,-2-20 157,2 20-343</inkml:trace>
  <inkml:trace contextRef="#ctx0" brushRef="#br0" timeOffset="1">365 76 13491,'14'3'1456,"2"6"-984,-4 7-176,2 1 825,2 6-673,-2 0-144,0 1-456,-5 1-272,1-8 392,-3-3-136,0-5-136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17244,'4'0'1600,"-4"-2"-1272,-4 2-208,4 5 664,4 6-936,5-1-296,-4-6 344,-7-13-488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0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1116 206 8626,'-25'-19'1002,"0"1"1,-2 2-1,-52-25 0,58 32-667,1 1 0,-1 1 0,-1 1 0,1 1 0,-1 0 1,-28-1-1,34 7-287,0 0 0,1 1 1,-1 0-1,1 1 0,-1 1 1,1 0-1,0 1 0,1 1 1,-1 1-1,1 0 0,-13 9 1,-22 15 168,-71 60 0,118-88-217,-48 38-5,-82 88 0,111-105 3,1 1 0,1 1-1,1 1 1,2 1 0,-23 53-1,17-21-5,2 2-1,3 0 1,3 1 0,3 0-1,-5 85 1,13-76 7,4 0 1,2-1-1,3 0 1,26 113-1,-16-126 8,2-1-1,3-1 1,2-1-1,2-1 1,3-1-1,50 71 1,-17-40-2,4-3 0,140 135 0,-175-188-21,2-1 0,0-2 0,1-1-1,2-2 1,0-1 0,57 24-1,-71-36-1,0-2 0,0 0 0,0-2 0,1 0 0,0-1 0,0-1 0,0-2 0,1 0 0,-1-1 0,0-1 0,0-1 0,0-1 0,35-9 0,-27 2 2,0-2 1,-1-1 0,37-22-1,79-58 13,-46 27-2,3 5-63,-33 21-221,103-80 0,-158 107 229,-1 0 1,0-1 0,-1-1 0,0 0 0,-1-1 0,-1 0 0,-1 0 0,0-1 0,-1 0 0,-1-1 0,0 0 0,4-21 0,3-25 116,-3 0 1,4-77 0,-10 88 67,37-761 1443,-42 772-1556,-2 1-1,-12-72 0,11 101-8,0 0 0,0 1 0,-1 0 0,0 0 0,-1 0 0,0 0 0,-1 1 0,0-1 0,-1 1 0,0 1 0,0 0 0,-1 0 0,0 0 0,-12-9 0,3 6 5,0 1 0,-1 1 1,-32-15-1,-63-17 30,52 21-30,-439-194-1072,454 192 769,-1 1 0,-53-15 0,30 17 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12107,'2'25'3008,"3"-39"-414,4-45-1008,19-274-702,-26 323-898,0 12 10,3 17 1,9 149 7,-7-80-833,18 97 0,-22-201 222,0-18 202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13683,'3'7'614,"7"17"424,-10-23-973,0 0 0,0-1 0,1 1 0,-1 0 0,0-1 0,1 1 0,-1 0 1,0-1-1,1 1 0,-1-1 0,1 1 0,-1-1 0,1 1 0,-1-1 0,1 0 0,-1 1 1,1-1-1,0 1 0,-1-1 0,1 0 0,-1 0 0,1 1 0,0-1 0,-1 0 1,2 0-1,0-1 37,-1 0 0,1 0 0,-1-1 0,0 1 0,0-1 0,0 1 0,0-1 0,0 1 1,0-1-1,0 1 0,0-1 0,-1 0 0,1 0 0,-1 1 0,1-1 0,-1 0 0,0 0 0,1 0 1,-1-2-1,1-5 149,6-29 347,2-74-1,3-15-750,-9 124 31,0 8 56,3 18 8,0 1 0,-1-1 0,3 43 0,-2-16 26,22 95-1246,-25-137 673,-1-14 282,-2-18-70,-2-13-91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15179,'-1'0'87,"0"1"0,0-1 0,0 0 0,0 1 0,0-1 0,0 1 0,0 0 0,0-1 0,0 1 0,1 0 0,-1 0 0,0-1 0,0 1 0,0 0 0,1 0 0,-1 0 0,1 0 0,-1 0 0,0 0 0,1 0 0,0 0 0,-1 0 0,1 0 0,0 0 0,-1 0 0,1 1-1,0-1 1,0 0 0,0 0 0,0 2 0,-1 35 747,1-38-827,0 7 69,1-1 0,0 0-1,1 1 1,-1-1 0,1 0 0,5 11-1,-6-16-68,-1 0 0,0 1-1,1-1 1,0 0-1,-1 0 1,1 0-1,0 0 1,-1 0 0,1 1-1,0-1 1,0-1-1,0 1 1,0 0 0,0 0-1,0 0 1,0 0-1,0-1 1,0 1-1,1 0 1,-1-1 0,0 1-1,0-1 1,0 0-1,1 1 1,-1-1-1,0 0 1,1 0 0,-1 0-1,0 0 1,1 0-1,-1 0 1,0 0-1,1 0 1,-1 0 0,0-1-1,0 1 1,1 0-1,1-2 1,1 0 6,-1-1 0,1 0 0,-1 0 0,0 0 0,0-1 0,0 1 0,0-1 0,0 0 0,-1 1 0,0-1 0,4-8 0,-1-2-8,1 1 0,4-20 0,0-17-111,-3 74-50,10 73 432,-14-84-176,1 0-1,0 0 1,1 0-1,0 0 1,8 12 0,-9-19-76,0-1-1,1 0 1,-1 0 0,1-1 0,0 1 0,0-1 0,0 0 0,1-1 0,-1 1-1,1-1 1,0 0 0,0 0 0,6 1 0,-10-3-24,-1-1 17,-1 1 0,1-1-1,0 0 1,0 1-1,-1-1 1,1 1 0,0-1-1,0 1 1,-1-1 0,1 1-1,-1-1 1,1 1-1,0 0 1,-1-1 0,1 1-1,-1 0 1,0-1-1,1 1 1,-1 0 0,1 0-1,-1-1 1,0 1-1,0 0 1,1 0 0,-1 0-1,0 0 1,0 1 0,0-1 32,-1 1 1,1 0 0,-1 0 0,1 0-1,-1-1 1,0 1 0,0 0 0,0-1 0,1 1-1,-2 0 1,-1 2 0,-2 1 135,1 0-1,-2 0 1,1 0 0,0-1 0,-11 7 0,11-9-251,0 1 1,1-1-1,-1 0 1,0 0-1,-1 0 1,1-1-1,0 0 1,0 0-1,-1 0 1,-5-1-1,10 0 29,0 0 0,0 0 0,1 0 0,-1-1 0,0 1 0,0 0 0,1-1 0,-1 1 0,0-1 0,1 1 0,-1-1 0,0 1 0,1-1 0,-1 1 0,1-1 0,-1 0 0,1 1 0,-1-1 0,1 0 0,0 1 0,-1-1 0,1 0 0,0 0 0,-1 1 0,1-1 0,0 0 0,0 0 0,0 0 0,0 1 0,0-1 0,0 0 0,0 0 0,0 0 0,0 1 0,0-1 0,0 0 0,0 0 0,0 1 0,1-1 0,0-1 0,6-13-545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4 318 14099,'-1'-3'219,"0"-1"-1,1 0 1,-1 1 0,1-1-1,0 1 1,0-1 0,0 0-1,0 1 1,1-1-1,-1 0 1,1 1 0,0-1-1,0 1 1,2-5 0,-1 6-141,0 0-1,0-1 1,0 1 0,0 0 0,0 0 0,0 1-1,0-1 1,0 0 0,1 1 0,-1-1 0,1 1-1,-1 0 1,1 0 0,0 0 0,-1 0 0,1 0-1,0 1 1,0-1 0,3 1 0,0-1-43,0 1 0,1 0 0,-1 0 0,0 1 0,0-1 0,0 2 0,0-1 0,0 0 0,0 1 0,0 0 0,0 1 0,-1-1 0,1 1 0,-1 0 0,0 1 0,7 4 0,6 8 50,0 0 0,29 34 0,-30-31 29,-16-18-101,0 1-1,0-1 1,0 0 0,1 1-1,-1-1 1,1 0 0,-1 0-1,1 0 1,-1 0 0,1 0-1,-1 0 1,1-1 0,0 1-1,3 0 1,-4-1-4,-1 0 0,1 0 0,0 0 0,0 0 0,0 0 0,0 0 0,-1-1 0,1 1 0,0 0 0,0-1 0,-1 1-1,1 0 1,0-1 0,0 1 0,-1-1 0,1 1 0,-1-1 0,1 0 0,0 1 0,-1-1 0,1 0 0,0 0 0,2-5 33,0-1 0,0 1 0,-1-1 0,1 0 0,1-13 0,-3 17-41,48-308-70,-47 307-373,0 11 111,0 13-224,-1 13-171,-3 33-1,-3-28 369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92 268 10978,'-7'1'647,"-3"0"-8,0-1-1,-19-1 1,28 1-492,-1 0 0,0 0 0,1 0 0,-1-1 0,0 1 0,1 0 0,-1-1 0,1 0 0,-1 1 0,0-1 0,1 0 0,0 0 0,-1 0 0,1 0 0,-1 0 0,1 0 0,0 0 0,0 0 0,0 0 0,0-1 0,0 1 0,0-1 0,0 1 0,-1-2 0,2 2-77,0-1 1,0 1-1,0 0 1,0 0-1,0 0 1,0 0-1,1-1 1,-1 1-1,0 0 1,1 0-1,-1 0 1,1 0-1,-1 0 1,1 0-1,-1 0 1,1 0-1,0 0 1,-1 0-1,1 0 1,0 0-1,0 0 1,0 1-1,0-1 1,0 0-1,0 1 1,2-2-1,29-14 927,-27 14-905,0 1 0,0 0 0,0 0 0,1 0 0,-1 0 0,0 1 0,0 0-1,1 0 1,-1 1 0,9 1 0,0 2 83,0 0 1,18 9-1,-20-8-139,0 0-1,0-1 1,25 5-1,-34-9-34,1 0 0,-1-1 0,0 1-1,1-1 1,-1 1 0,1-1-1,-1 0 1,0-1 0,1 1 0,-1 0-1,0-1 1,0 0 0,0 0 0,0 0-1,-1 0 1,1 0 0,0 0-1,3-6 1,5-4 16,-1 0 1,14-22-1,-16 20-146,0 1-1,-2-1 1,0 0 0,0-1 0,-1 0 0,3-20-1,-2 0-38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44 103 11594,'-5'-45'2207,"5"43"-2030,0 0 0,0 0 0,-1 0 0,1 0 1,-1 1-1,0-1 0,1 0 0,-1 0 0,0 1 0,0-1 0,0 0 0,0 1 0,-1-1 0,1 1 0,0-1 0,-1 1 0,1 0 1,-1-1-1,1 1 0,-4-2 0,5 3-126,-1 0 0,1 0 1,-1 0-1,1 1 0,0-1 0,-1 0 1,1 0-1,-1 0 0,1 0 0,0 1 1,-1-1-1,1 0 0,0 0 1,-1 1-1,1-1 0,0 0 0,-1 1 1,1-1-1,0 0 0,0 1 0,-1-1 1,1 0-1,0 1 0,0-1 0,0 1 1,0-1-1,0 0 0,-1 1 1,1-1-1,0 1 0,0 0 0,-3 14 436,1-6-423,1 0 0,1 0 0,0 0 0,0 0 0,1 0 0,0 0 1,0 0-1,1 0 0,1-1 0,5 17 0,-5-19-63,-1-1 0,1 0 0,0 0 0,0-1 1,1 1-1,0 0 0,-1-1 0,2 0 0,-1 0 0,0 0 1,1-1-1,-1 1 0,1-1 0,0 0 0,0-1 0,1 1 0,-1-1 1,7 2-1,62 12 17,-52-13-18,-1 1 1,0 1-1,0 1 1,33 14-1,-50-18-1,1 1 0,-1-1 1,1 1-1,-1 0 0,0 0 0,0 1 0,0-1 0,-1 1 0,1 0 0,-1 0 1,0 0-1,0 0 0,0 0 0,0 1 0,-1 0 0,0-1 0,0 1 0,0 0 1,-1 0-1,1 0 0,-1 0 0,0 0 0,-1 0 0,1 7 0,-1-4 15,-1 0 0,0 0 0,-1 0 0,1 0-1,-1 0 1,-1-1 0,0 1 0,0-1 0,0 0-1,-1 1 1,0-1 0,0-1 0,-1 1 0,1-1-1,-2 0 1,1 0 0,-8 6 0,9-7-1,-1-1 0,-1 0 0,1 0 0,0 0 0,-1 0 0,0-1-1,0 0 1,0-1 0,0 1 0,0-1 0,0 0 0,-1-1 0,1 1 0,-1-1 0,1-1 0,-1 1 0,0-1 0,1 0 0,-1-1 0,1 1 0,-10-3 0,12 2-11,0 0-1,1-1 1,-1 0 0,0 1 0,0-1-1,1 0 1,0-1 0,-1 1 0,1-1-1,0 1 1,0-1 0,0 0 0,0 0 0,1-1-1,-1 1 1,1 0 0,0-1 0,0 1-1,0-1 1,0 0 0,1 0 0,-1 0-1,1 0 1,0 0 0,0 0 0,1 0-1,-1 0 1,1 0 0,0-5 0,0-4 7,1 0 0,1-1 0,0 1 0,0 0 0,2 1 0,-1-1 0,11-22 0,31-57 138,-25 55 60,-2-1 0,13-39 0,-30 73-169,1 1-1,-1-1 0,-1 1 1,1-1-1,-1 0 0,1 1 1,-1-1-1,0 0 0,0 1 1,0-1-1,-1 0 0,0 1 1,1-1-1,-1 0 0,0 1 1,-3-7-1,2 7-3,0 1-1,0-1 1,0 1 0,-1-1-1,1 1 1,0 0-1,-1 0 1,0 0 0,1 0-1,-1 0 1,0 1 0,0-1-1,0 1 1,0 0-1,0 0 1,0 0 0,-1 0-1,-5 0 1,-1-1-102,0 0 0,-1 1 0,1 1-1,-1-1 1,1 2 0,0 0 0,-1 0 0,1 0 0,0 2 0,0-1 0,0 1 0,-13 6-1,8 4 719,14-13-650,1 1 0,0-1 0,-1 1 0,1-1 1,0 1-1,-1-1 0,1 1 0,0 0 0,0-1 0,0 1 0,-1-1 0,1 1 1,0 0-1,0-1 0,0 1 0,0-1 0,0 1 0,0 0 0,0-1 0,0 1 1,1 0-1,-1-1 0,0 1 0,0-1 0,0 1 0,1 0 0,-1-1 0,0 1 1,1-1-1,-1 1 0,1 0 0,15 11-140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3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13 152 14547,'-1'0'79,"1"0"0,-1 0 0,0 0 0,1-1 0,-1 1 0,1 0 1,-1 0-1,1 0 0,-1-1 0,1 1 0,-1 0 0,1-1 0,-1 1 0,1 0 0,-1-1 0,1 1 0,0-1 0,-1 1 0,1-1 0,0 1 0,-1-1 0,1 1 0,0-1 1,0 1-1,-1-1 0,1 1 0,0-1 0,0 1 0,0-1 0,0 0 0,0 1 0,0-1 0,0 1 0,0-1 0,0 1 0,0-1 0,0 0 0,0-2 88,0 1 0,0-1 1,1 1-1,-1 0 0,1-1 0,0 1 0,-1 0 0,3-4 0,1 0 43,1 0 1,0 0 0,1 0-1,0 1 1,-1-1-1,1 1 1,1 1 0,-1-1-1,1 1 1,14-7-1,0 2 97,1 0-1,30-7 0,-40 12-225,0 2 0,0-1 0,1 2 1,-1-1-1,0 2 0,23 1 0,-31-1-66,0 0 0,0 1 1,-1 0-1,1 0 0,-1 0 1,1 0-1,-1 1 0,1-1 1,-1 1-1,0 0 0,1 0 0,-1 0 1,0 1-1,0-1 0,-1 1 1,1-1-1,0 1 0,-1 0 1,0 0-1,0 0 0,0 0 0,0 0 1,0 1-1,0-1 0,1 8 1,0-1 31,-1 1 0,-1 0 0,0 0 1,0 0-1,-1-1 0,-1 1 0,0 0 1,0 0-1,-1 0 0,-5 16 0,3-12 31,-1-1-1,-1 0 1,0-1-1,0 1 0,-1-1 1,-1 0-1,-11 13 1,18-24-64,-1 0 0,0-1 0,1 1 0,-1 0 0,0-1 0,0 1 1,0-1-1,0 0 0,0 0 0,0 0 0,-1 0 0,-2 1 1,3-5 7,5-5-31,5-5-36,-2 7 18,-1 0 0,1 1 0,0 0 0,0 1 0,0-1 1,1 1-1,0 0 0,-1 1 0,1 0 0,1 0 0,-1 0 1,0 1-1,1 0 0,-1 0 0,1 1 0,0 0 0,-1 0 1,1 1-1,0 0 0,-1 1 0,14 1 0,-13 0 19,-1-1-1,-1 1 0,1 0 1,0 1-1,0 0 0,-1 0 1,1 0-1,-1 1 1,0 0-1,0 0 0,-1 0 1,1 1-1,-1 0 0,0 0 1,0 0-1,-1 1 1,1 0-1,-1-1 0,0 2 1,-1-1-1,0 0 0,0 1 1,3 8-1,-3-4 86,0 1-1,-1-1 1,0 1 0,0 0-1,-2 0 1,1 0-1,-2 0 1,1-1 0,-2 1-1,0 0 1,0 0 0,-7 20-1,5-23-3,1 0-1,-1 0 0,-1-1 1,0 1-1,0-1 1,-1 0-1,0-1 0,0 1 1,-1-1-1,1-1 1,-2 1-1,1-1 1,-1 0-1,0-1 0,0 0 1,-10 5-1,6-5-67,0 0 1,0-1-1,0-1 0,-1 0 0,1 0 0,-1-2 1,0 1-1,1-2 0,-23 0 0,30 0-119,0-1-1,0 0 1,0 1-1,0-1 1,0-1-1,0 1 1,0-1 0,0 0-1,0 0 1,0-1-1,1 1 1,-1-1-1,1 0 1,0 0 0,0 0-1,0-1 1,0 0-1,1 1 1,-1-1-1,1 0 1,0-1-1,0 1 1,1-1 0,-1 1-1,1-1 1,-2-6-1,-3-13-554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2139 50 13107,'-7'-6'113,"-1"1"1,1 0 0,-1 0-1,0 1 1,0 0-1,-1 0 1,1 0-1,-1 1 1,0 1 0,0 0-1,0 0 1,0 0-1,0 1 1,0 1 0,-10 0-1,-19 1 161,1 2 0,-52 12 0,43-8 2,-4 1-97,-598 111 929,583-103-1088,1 2 1,0 4-1,2 1 0,0 4 1,2 2-1,1 3 0,1 3 0,-104 82 1,120-79 28,1 1 1,2 2-1,1 2 1,3 2 0,1 0-1,-39 74 1,52-78-3,2 0 1,1 1-1,3 0 0,1 1 1,2 1-1,3 0 0,1 1 1,-4 73-1,12-68-3,3 1-1,1-1 1,3 0-1,24 92 0,-7-65-17,2-1 0,49 93 0,-56-130-27,2-2 1,1 0-1,2-1 0,2-2 1,1 0-1,1-2 0,35 31 1,-46-49-5,0-1 1,1-1 0,0-1-1,0 0 1,1-1 0,37 13-1,-40-18 2,0-1-1,0 0 0,0-1 1,0-1-1,0-1 0,1 0 1,-1-1-1,1-1 1,28-5-1,-10-3 5,0-1 0,-1-2 0,-1-2 0,0 0-1,37-24 1,-6 0 11,-1-3 0,-2-2 0,88-82 0,148-176 53,-195 192-40,-48 52-10,332-379 75,-306 327-48,115-208 0,-184 296-36,-1-1 1,-1 0-1,-1 0 0,-1-1 1,-1 0-1,6-39 0,-11 48-2,0-1-1,-1 1 1,-1 0-1,0-1 1,-1 1-1,-1 0 0,0 0 1,-1 0-1,0 0 1,-1 0-1,-13-23 0,9 21 2,-2 0 1,0 1-1,-1 0 0,0 1 0,-1 0 0,-1 1 0,0 1 0,0 0 0,-29-17 1,19 15-31,-1 0 0,-1 2 1,-1 1-1,1 1 1,-49-12-1,60 19-71,0 0-1,-1 2 1,1-1-1,-1 2 1,1 0-1,-1 1 1,1 0-1,-1 1 0,1 1 1,0 1-1,0 0 1,0 1-1,0 0 1,1 1-1,0 1 1,0 0-1,-13 10 1,-35 24-215,-7 5-95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75 13179,'-41'1'432,"-1"2"0,1 2 0,0 2 0,0 1 0,-65 24 0,78-22-299,1 3-1,0 0 1,1 1 0,1 2 0,0 0 0,1 2 0,1 1-1,-34 35 1,38-32-71,1 0-1,1 1 1,2 1-1,0 0 0,1 1 1,2 1-1,0 0 1,2 0-1,1 1 1,1 1-1,1-1 0,2 1 1,1 1-1,-2 55 1,7-47 2,1 1 0,1-1 1,2 0-1,2 0 0,1-1 0,2 0 0,2-1 1,1 0-1,1 0 0,2-1 0,21 31 1,-17-33-43,2-1 0,1-1 1,1-1-1,1-1 0,2-1 1,51 40-1,-61-55-16,0-1 0,0 0 0,1-1 1,1-1-1,0-1 0,0 0 0,1-1 0,-1-2 0,2 0 1,-1-1-1,0-1 0,1 0 0,39-2 0,-36-4 30,0 0 0,0-2-1,0-1 1,0 0 0,-1-2 0,-1-1-1,1-1 1,-1 0 0,-1-2-1,0-1 1,-1 0 0,21-18-1,-1-3 66,-2-2 0,-1-2 0,-2-1 0,48-69 0,-42 48 35,-3-2 0,-3-1 0,-3-2 0,46-133 0,-61 143-76,-3 0 0,-2 0 1,-3-1-1,-2-1 1,-3 1-1,-5-106 0,-1 135-45,-8-40 0,8 58-26,-1 0 0,0 1 0,0-1 0,-1 0 0,0 1 0,0 0 0,-11-15 0,12 19-19,0 1 1,0-1 0,0 1 0,0 0-1,-1 0 1,1 1 0,-1-1-1,0 1 1,1-1 0,-1 1-1,0 0 1,0 1 0,-1-1-1,1 1 1,0 0 0,-7-2-1,4 3-38,0 0 0,0 0 0,1 0 0,-1 1 0,0 0 0,0 0 0,0 1-1,1 0 1,-12 5 0,-4 4-109,0 1 0,0 1 0,1 1 0,-32 28 0,-3 7-252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1069 8770,'8'1'356,"-5"-1"-244,0 0 1,0 1 0,0-1-1,0 1 1,0 0 0,0 0-1,-1 0 1,1 0 0,0 0-1,0 0 1,-1 1 0,1 0-1,-1-1 1,4 5 0,-5-6-85,-1 0 0,0 0 1,0 0-1,0 0 1,0 0-1,0 1 0,0-1 1,0 0-1,1 0 1,-1 0-1,0 0 0,0 0 1,0 1-1,0-1 1,0 0-1,0 0 0,0 0 1,0 0-1,0 0 1,0 1-1,0-1 0,0 0 1,0 0-1,0 0 1,0 0-1,0 1 0,0-1 1,0 0-1,0 0 0,0 0 1,0 0-1,-1 1 1,1-1-1,0 0 0,0 0 1,0 0-1,0 0 1,0 0-1,0 0 0,0 1 1,0-1-1,-1 0 1,1 0-1,-9 0 1104,-10-7 1090,18 5-2076,0 1 0,0 0-1,0-1 1,1 1 0,-1-1 0,0 1-1,1-1 1,-1 1 0,1-1-1,0 1 1,-1-1 0,1 0 0,0 1-1,0-1 1,0 1 0,0-1-1,0 0 1,1 1 0,-1-1 0,0 1-1,1-1 1,-1 1 0,1-2-1,18-38 856,-15 34-794,41-67 592,70-91 0,-39 59-596,-44 61-140,239-380 79,-261 408-208,0-2-213,1 0 0,-2 0 0,-1-1 1,0 0-1,9-41 0,-17 60 252,0 1 0,0 0 1,0-1-1,0 1 0,0 0 0,0 0 0,1-1 1,-1 1-1,0 0 0,0-1 0,0 1 0,0 0 0,0-1 1,0 1-1,-1 0 0,1-1 0,0 1 0,0 0 1,0-1-1,0 1 0,0 0 0,0-1 0,0 1 1,-1 0-1,1 0 0,0-1 0,0 1 0,0 0 0,-1 0 1,1-1-1,0 1 0,0 0 0,-1 0 0,1 0 1,0-1-1,0 1 0,-1 0 0,1 0 0,0 0 1,-1 0-1,-12 4-623,12-4 623,-8 4-576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1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65 177 8930,'-7'-172'4748,"5"167"-3915,0 14-433,-3 16-116,-11 500 129,16-397-392,1 140-156,-7 463-524,5-660 619,1-38 12,0-26 18,-1-9 5,-8-213 310,-8-243 77,29-1-464,19 43-80,-30 542 120,0-42 38,-5 243 20,12 389-131,6-600-285,-11-107 263,0-8-31,1-16-7,3-38 95,-1-103 0,-4 69 128,15-788 614,-17 855-666,1 7-11,-2 0-1,1-1 0,-4-14 1,4 28 14,0 0 0,0-1 1,0 1-1,1 0 0,-1 0 0,0 0 1,0 0-1,0-1 0,0 1 1,0 0-1,0 0 0,0 0 0,0-1 1,0 1-1,0 0 0,0 0 0,0 0 1,0-1-1,-1 1 0,1 0 1,0 0-1,0 0 0,0 0 0,0-1 1,0 1-1,0 0 0,0 0 1,0 0-1,-1 0 0,1 0 0,0-1 1,0 1-1,0 0 0,0 0 0,0 0 1,-1 0-1,1 0 0,0 0 1,0 0-1,0 0 0,-1 0 0,1 0 1,0 0-1,0-1 0,0 1 1,0 0-1,-1 0 0,1 0 0,0 0 1,0 1-1,0-1 0,-1 0 0,1 0 1,0 0-1,0 0 0,-5 11-26,-4 62-42,0 88 1,7-105 39,-6 475-2445,8-428 1996,2-26-20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56 12011,'-1'-13'618,"1"8"-390,0 0 0,0 1 1,-1-1-1,0 0 0,0 1 1,0-1-1,-2-5 0,1 39 2266,8 62-1140,1 73 327,-39 249-198,32-405-1344,5-16 52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11218,'58'77'1661,"15"17"-716,59 42-35,18 21-350,-116-117-488,-1 1 0,30 51 0,51 112 154,-65-111-77,3-2 0,79 101 0,-77-128-51,2-3-1,3-2 0,3-3 0,132 93 0,-152-122-28,2-2 0,1-2 1,1-1-1,1-3 0,83 22 0,-72-27-5,0-4 0,1-2-1,1-2 1,94-4-1,223-35 75,2-23-58,-165 22-50,327-65-2,-14-47 146,-378 94-26,176-57 391,-253 89-438,1 4 0,113-12-1,-162 26-262,-12 2 559,-1-1 0,20-4 0,-31 5-383,1 0 1,-1-1 0,0 1 0,1 0 0,-1 0 0,1 0 0,-1 0-1,1 0 1,-1 0 0,0-1 0,1 1 0,-1 0 0,1 0 0,-1-1-1,0 1 1,1 0 0,-1 0 0,0-1 0,1 1 0,-1 0 0,0-1-1,0 1 1,1-1 0,-1 1 0,0-1 0,-9-8 140,-18-5 54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51 16211,'0'-2'167,"1"0"0,-1 0 1,0 0-1,1-1 0,-1 1 0,0 0 0,0 0 0,-1 0 0,1-1 0,0 1 0,-1 0 0,1 0 0,-1 0 0,0 0 0,-1-4 0,1 5-83,0 0 0,-1 0 1,1 0-1,0 0 0,0 0 1,0 0-1,-1 0 1,1 1-1,0-1 0,-1 0 1,1 1-1,-1-1 0,1 1 1,-1-1-1,1 1 0,-1 0 1,1 0-1,-1 0 0,1 0 1,-1 0-1,1 0 0,-1 0 1,1 0-1,-3 1 0,0 0 3,-1 0-1,1 0 1,0 1-1,0-1 1,0 1-1,0 0 1,0 1-1,0-1 1,0 1-1,1-1 1,-1 1-1,1 0 0,0 0 1,0 0-1,0 1 1,0-1-1,0 1 1,-3 6-1,-1 5-26,-1-1-1,2 1 0,-9 28 1,7-11-11,1 0 0,2 1 0,1 0 0,1 0 1,2 0-1,1 1 0,2-1 0,1 0 0,11 45 0,-7-46-67,1-1 1,2-1-1,1 0 0,1 0 0,2-1 0,1-1 0,1 0 0,1-1 0,36 43 0,-49-66 12,18 24-969,-22-28 948,0 0-1,0 0 1,1 1 0,-1-1-1,0 0 1,0 0-1,0 1 1,0-1 0,0 0-1,0 0 1,0 1-1,0-1 1,0 0 0,1 0-1,-1 1 1,0-1-1,0 0 1,0 0-1,-1 1 1,1-1 0,0 0-1,0 0 1,0 1-1,0-1 1,0 0 0,0 0-1,0 1 1,0-1-1,0 0 1,-1 0 0,1 1-1,0-1 1,0 0-1,0 0 1,-2 1-57,1-1-1,0 0 1,0 0-1,0 0 1,0 0-1,-1 0 1,1 0 0,0 0-1,0 0 1,0-1-1,0 1 1,0 0-1,-2-1 1,-12-5-313,0 0 1,-24-15-1,-7-7-344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13 190 14035,'-13'-26'1456,"13"5"-776,2 2-247,16 3 743,8-2-224,11-1-304,10 3-112,6 4-376,3 3-304,1 4-528,-4 0 600,-2-6-160,-4-1-80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16556,'8'70'2251,"30"120"0,-18-133-1940,-20-56-308,0-1 1,0 1 0,0-1-1,0 0 1,0 1 0,1-1 0,-1 1-1,0-1 1,0 0 0,0 1-1,0-1 1,1 1 0,-1-1 0,0 0-1,1 1 1,-1-1 0,0 0-1,0 1 1,1-1 0,-1 0 0,1 0-1,-1 1 1,0-1 0,1 0-1,-1 0 1,0 0 0,1 0 0,-1 1-1,1-1 1,-1 0 0,1 0-1,0 0 1,6-13 89,-1-25 41,-4-1 123,-2 1 0,-1-1 0,-3 0 0,-14-68 1,16 98-185,2 7-47,0 0 0,-1 1-1,1-1 1,-1 0 0,1 0 0,-1 0-1,0 1 1,0-1 0,0 0-1,0 1 1,0-1 0,-2-2 0,2 7 18,0 0 0,0 0 1,1 0-1,-1 0 1,0-1-1,1 7 0,0-3-127,1-1 1,-1 1-1,1 0 0,0-1 0,1 1 0,0-1 0,3 10 0,-4-14 12,-1 0 0,1 1 0,0-1 0,-1 1-1,1-1 1,0 0 0,0 0 0,0 1 0,0-1 0,0 0 0,0 0 0,0 0 0,1 0 0,-1 0 0,0 0-1,0-1 1,1 1 0,-1 0 0,0-1 0,1 1 0,-1-1 0,1 1 0,-1-1 0,1 0 0,-1 1 0,1-1-1,-1 0 1,1 0 0,-1 0 0,1 0 0,-1 0 0,1-1 0,2 0 0,8-5-370,-1 0 0,1-1 0,-1 0 0,-1-1 0,0 0 0,0-1 0,16-18 0,-1 0-197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45 194 10754,'0'0'41,"14"2"1676,-13-2-1546,-1 1-1,0-1 1,1 0 0,-1 0 0,1 0 0,-1 0 0,0 0-1,1 0 1,-1 0 0,1 0 0,-1 0 0,1 0 0,-1 0 0,0 0-1,1 0 1,-1-1 0,1 1 0,-1 0 0,0 0 0,1 0-1,-1-1 1,0 1 0,1 0 0,-1 0 0,0-1 0,1 1 0,-1 0-1,0-1 1,1 0 0,-3 1 20,1 0 1,-1 0-1,1 0 0,-1 0 0,0 0 1,1 0-1,-1 0 0,1 1 0,-1-1 1,0 0-1,1 1 0,-1 0 0,1-1 0,-3 2 1,0 2-123,0-1 0,1 1 0,-1 0 0,1-1 0,0 2 0,0-1 0,0 0 1,1 1-1,0-1 0,0 1 0,0-1 0,0 1 0,0 0 0,1 0 0,0 0 0,-1 10 0,1-5-49,0 1-1,1-1 0,0 0 0,1 1 0,0-1 1,1 0-1,3 14 0,-4-21-13,-1 0-1,1-1 1,0 1-1,0-1 1,1 1-1,-1-1 1,0 0 0,1 1-1,0-1 1,-1 0-1,1 0 1,0 0-1,0 0 1,0 0 0,0-1-1,1 1 1,2 1-1,-3-2 1,0-1 0,-1 1 0,1-1 0,0 0-1,0 1 1,0-1 0,0 0 0,-1 0 0,1 0-1,0-1 1,0 1 0,0 0 0,-1-1 0,1 1 0,0-1-1,0 1 1,-1-1 0,1 0 0,0 0 0,-1 0-1,1 0 1,-1 0 0,0 0 0,1 0 0,-1-1 0,2-1-1,3-3 23,1-1 0,-1-1 0,-1 0-1,0 1 1,0-2 0,0 1 0,-1 0-1,6-19 1,-1-3 175,7-42 1,-9 37 4,-7 32-181,0 0 1,1 1-1,0-1 1,0 0-1,0 0 1,0 1-1,0-1 1,0 0-1,1 1 1,-1 0-1,1-1 1,-1 1-1,4-3 1,-4 4-19,0 1 1,0-1 0,1 1 0,-1-1-1,1 1 1,-1 0 0,0-1-1,1 1 1,-1 0 0,1 0 0,-1 0-1,1 0 1,-1 0 0,0 0 0,1 0-1,-1 0 1,1 1 0,-1-1-1,0 1 1,1-1 0,-1 1 0,0-1-1,1 1 1,-1 0 0,0 0 0,0-1-1,2 3 1,14 9-4,-2 0 0,18 17 1,6 6-34,-38-34 25,0-1 1,0 0-1,0 1 0,1-1 0,-1 0 1,0 0-1,0 1 0,0-1 0,0 0 1,0 0-1,0 0 0,1 0 0,-1 0 1,0-1-1,0 1 0,0 0 1,0-1-1,0 1 0,0 0 0,0-1 1,0 1-1,0-1 0,0 1 0,0-1 1,0 0-1,0 0 0,0 1 0,0-2 1,30-28-9,-24 23 7,-6 6 3,15-15-3,34-27-1,-45 40-5,-1-1-1,1 1 1,0 1 0,-1-1-1,1 1 1,0 0 0,0 0 0,1 0-1,-1 1 1,0-1 0,1 1 0,-1 1-1,11-1 1,-14 1 1,1 1 1,0 0-1,0 0 0,0 0 1,-1 0-1,1 0 0,-1 0 1,1 1-1,-1 0 0,1-1 1,-1 1-1,0 0 0,0 0 1,0 0-1,0 0 1,0 0-1,0 1 0,-1-1 1,1 1-1,-1-1 0,3 6 1,-1-3 3,-3-5 7,0 1-1,0-1 1,0 0-1,1 1 1,-1-1-1,0 0 1,0 1-1,1-1 1,-1 0 0,0 1-1,0-1 1,1 0-1,-1 0 1,0 0-1,1 1 1,-1-1-1,0 0 1,1 0 0,-1 0-1,0 0 1,1 1-1,-1-1 1,1 0-1,-1 0 1,0 0-1,1 0 1,-1 0 0,1 0-1,-1 0 1,0 0-1,1 0 1,-1 0-1,0-1 1,1 1 0,-1 0-1,1 0 1,-1 0-1,0 0 1,1 0-1,-1-1 1,0 1-1,1 0 1,-1 0 0,0-1-1,0 1 1,1 0-1,-1 0 1,0-1-1,0 1 1,1 0-1,-1-1 1,0 1 0,0 0-1,0-1 1,1 0-1,13-26 42,-10 18-31,2-2 8,27-45 43,-30 52-70,1-1-1,-1 1 0,1 0 1,0 0-1,0 1 0,0-1 1,0 1-1,1-1 0,6-2 1,-10 5 2,1 0 0,-1 1 0,0-1 0,0 1 0,1-1 1,-1 1-1,0 0 0,1 0 0,-1-1 0,0 1 0,1 0 1,-1 0-1,0 0 0,1 1 0,-1-1 0,0 0 0,1 0 0,-1 1 1,0-1-1,1 1 0,-1-1 0,0 1 0,2 0 0,-1 1-1,0 0-1,0 0 0,0 0 0,0 0 1,-1 0-1,1 0 0,-1 1 1,1-1-1,-1 0 0,2 6 0,2 4 0,-2 1-1,0-1 0,3 23 0,-6-34 8,6 21-166,-3-21-308,-3-12 224,-2-1 101,-1 1-82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42 176 18316,'2'2'134,"-1"1"-1,1-1 1,0 1 0,-1 0-1,0-1 1,0 1-1,1 0 1,-2 0 0,1 0-1,0 0 1,-1 0 0,1 0-1,-1 1 1,0-1 0,0 0-1,0 4 1,0 7 170,3 16 291,4 65 703,32 149-1,-38-236-1300,14 41 47,-14-46-76,0-1-1,0 1 1,1-1 0,-1 1-1,0-1 1,1 1 0,0-1-1,-1 0 1,1 0 0,0 0 0,0 0-1,0 0 1,1 0 0,2 2-1,-4-4-7,-1 0 0,1 1 0,-1-1 0,1 0-1,-1 0 1,1 0 0,0 1 0,-1-1 0,1 0-1,-1 0 1,1 0 0,0 0 0,-1 0 0,1 0-1,0 0 1,-1 0 0,1 0 0,0 0 0,-1 0-1,1 0 1,-1-1 0,1 1 0,0 0-1,-1 0 1,1-1 0,-1 1 0,1 0 0,-1-1-1,1 1 1,0-1 0,0-1-121,0 1 0,-1 0-1,1-1 1,0 1 0,-1-1-1,1 1 1,-1-1 0,1 1 0,-1-1-1,0 0 1,1-2 0,-1-2-294,0 1 1,0 0-1,-1-1 1,0 1 0,1 0-1,-4-10 1,1 9-28,0 1 0,-1 0 1,1 0-1,-1 0 0,0 0 1,0 0-1,-1 1 0,1 0 1,-1 0-1,0 0 0,0 0 1,0 1-1,-1 0 0,-5-3 1,-38-12 362,-1 7 4985,81 4 447,41-16-4897,-56 17-688,4 0-815,-2-1 0,1-1 1,23-14-1,-38 20 831,0-1 0,0 1 0,0-1 0,0 0-1,-1 0 1,1-1 0,-1 1 0,0-1 0,0 0 0,0 0 0,-1 0 0,0 0 0,1 0 0,-1 0 0,0-1 0,-1 1 0,1-1-1,-1 1 1,1-10 0,-3 3 3338,-4 19-1563,-4 18 363,7-14-1430,0-1-1,0 1 1,2 0-1,-1 0 1,1 0-1,1 0 1,0 0 0,1 0-1,5 18 1,-7-29-441,0 0 1,0 0 0,0-1 0,0 1 0,1 0-1,-1 0 1,0-1 0,0 1 0,1 0 0,-1-1-1,1 1 1,-1 0 0,1-1 0,-1 1-1,1-1 1,-1 1 0,1-1 0,-1 1 0,1-1-1,-1 1 1,1-1 0,0 1 0,-1-1 0,1 0-1,0 1 1,0-1 0,-1 0 0,1 0-1,0 0 1,0 1 0,-1-1 0,1 0 0,0 0-1,0 0 1,-1 0 0,1 0 0,0 0 0,0-1-1,-1 1 1,1 0 0,0 0 0,0 0-1,-1-1 1,1 1 0,0 0 0,-1-1 0,1 1-1,0-1 1,0 0 0,2-2 2,1 0 0,-1 0 0,0-1-1,0 1 1,0-1 0,-1 0 0,4-6 0,16-41-2,30-94 0,-41 111-15,-1 7-10,-6 22 0,-1 7 3,-1 10-3,-4 127 51,-1-98-163,2-1 0,6 54-1,-1-84-338,1-17-116,4-20-376,34-192-5108,18-69 1500,-48 250 5026,-7 28 996,-6 26 2544,-11 49-501,5-37-2678,1 1 1,1 0-1,2 0 0,2 42 0,0-70-814,0 0 0,0 0 0,0 0 0,0 0 0,0 0-1,0 0 1,0 0 0,1 0 0,-1 0 0,0 0 0,0 0 0,1 0-1,-1 0 1,1 0 0,-1 0 0,1 0 0,-1 0 0,1-1 0,0 1 0,-1 0-1,1 0 1,0-1 0,0 1 0,-1 0 0,1-1 0,0 1 0,0-1-1,0 1 1,0-1 0,0 1 0,0-1 0,0 0 0,0 1 0,0-1 0,0 0-1,0 0 1,0 0 0,0 0 0,0 0 0,0 0 0,0 0 0,0 0-1,0 0 1,0 0 0,0-1 0,0 1 0,1-1 0,5-2-47,-1 0-1,0 0 1,0-1 0,0 0 0,9-7-1,43-44-475,-37 35 99,35-29 1,-55 48 391,1 0 0,0-1 0,-1 1-1,1 0 1,0 0 0,0 0 0,0 0 0,0 1-1,0-1 1,0 1 0,0-1 0,0 1 0,0-1-1,0 1 1,3 0 0,-4 0 19,0 0 0,0 1 0,-1-1 0,1 1 0,0-1 0,0 0 0,0 1 0,0-1 0,-1 1 0,1 0 0,0-1 0,0 1 0,-1 0 0,1-1 0,-1 1 0,1 0 0,-1 0 0,1 0 0,-1-1 0,1 1 0,-1 0 0,0 0 0,1 1 0,1 5 53,-1 0 1,0 1 0,0-1-1,-1 0 1,0 1 0,-2 13-1,-3 13 349,-2 0-1,-1-1 1,-2 0-1,-1-1 0,-2 0 1,-21 40-1,29-63-247,0 0-1,-1 0 1,0 0-1,-1-1 1,-12 14-1,17-21-142,0 1-1,0 0 1,0-1-1,-1 1 1,1-1-1,0 0 1,0 1-1,-1-1 0,1 0 1,-1-1-1,1 1 1,-5 0-1,6-1-39,-1 0 0,1 0 0,-1 0 0,0 0-1,1 0 1,-1-1 0,1 1 0,-1-1-1,1 1 1,-1-1 0,1 0 0,-1 0 0,1 1-1,-1-1 1,1 0 0,0 0 0,0 0 0,0-1-1,-1 1 1,1 0 0,0 0 0,-1-2 0,-1-2-159,1 0 1,-1 0-1,1 0 1,0 0-1,0-1 1,0 1-1,1-1 1,-1 0-1,2 1 1,-2-11-1,3-62-794,0 65 781,3-42-696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17828,'0'13'1664,"-3"22"-968,-9 3-256,1 20 793,1 9-321,1 4-272,0 1-96,6-9-304,-1-3-192,8-20-528,4-14-312,5-26 1824,1-17-1120,7-18-48,0-5-88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14699,'13'46'5607,"-13"-45"-5537,1-1 0,-1 0 0,1 0 0,-1 0 0,1 1 0,-1-1 0,0 0 0,1 0 0,-1 0 1,1 0-1,-1 0 0,1 0 0,-1 0 0,1 0 0,-1 0 0,1 0 0,-1 0 0,1 0 0,-1 0 0,0 0 0,1 0 1,-1 0-1,1 0 0,-1-1 0,1 1 0,-1 0 0,0 0 0,1-1 0,-1 1 0,1 0 0,-1 0 0,0-1 1,1 1-1,-1 0 0,0-1 0,1 0 0,15-14 611,20-30-175,55-86 1,-86 120-558,-6 8 6,-13 13 27,4 2 51,0 1 0,1 0 0,1 1 0,0 0 0,-9 23 1,6-8 145,-15 57 0,22-67-46,-4 32 0,8-44-109,-1-1-1,1 1 0,1 0 0,-1 0 0,1 0 0,1 0 0,-1-1 1,4 9-1,-5-14-46,0 0 1,1 0 0,-1 1 0,1-1-1,-1 0 1,1 0 0,-1 0-1,1 0 1,0 1 0,0-1 0,0 0-1,0 0 1,0 0 0,-1-1-1,2 1 1,-1 0 0,0 0-1,0 0 1,0-1 0,0 1 0,0-1-1,1 1 1,-1-1 0,0 1-1,0-1 1,1 0 0,-1 1-1,0-1 1,1 0 0,-1 0 0,0 0-1,1 0 1,-1 0 0,0-1-1,1 1 1,-1 0 0,0 0 0,0-1-1,1 1 1,-1-1 0,0 1-1,2-2 1,2-1-86,1-1-1,-1 1 1,-1-1-1,1 0 1,0 0-1,-1 0 1,0-1-1,4-5 1,17-27-251,-4-6-141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34 15387,'0'-1'50,"-1"1"1,1-1-1,0 1 0,-1-1 0,1 1 0,-1-1 0,1 1 0,-1-1 1,1 1-1,-1 0 0,1-1 0,-1 1 0,1 0 0,-1-1 0,1 1 0,-1 0 1,0 0-1,1-1 0,-1 1 0,1 0 0,-1 0 0,0 0 0,1 0 1,-1 0-1,0 0 0,1 0 0,-1 0 0,1 0 0,-1 0 0,0 0 1,1 0-1,-1 1 0,0-1 0,1 0 0,-1 0 0,1 1 0,-1-1 0,1 0 1,-1 1-1,1-1 0,-1 0 0,1 1 0,-1-1 0,1 1 0,-1-1 1,1 1-1,-1 0 0,-22 27 856,13-10-605,0 0 0,1 0 1,2 1-1,0 0 0,-8 34 0,12-38-257,0 0-1,1 0 0,1 0 1,0 0-1,1 0 1,1 0-1,0 0 0,5 19 1,-5-29-23,0 0 0,1 0-1,0-1 1,0 1 0,0-1 0,0 1 0,0-1 0,1 0 0,0 1 0,0-1 0,0-1-1,1 1 1,5 5 0,-7-8-7,0 0 0,0 0 0,0 1-1,1-1 1,-1-1 0,0 1 0,0 0 0,1 0-1,-1-1 1,1 0 0,-1 1 0,1-1 0,-1 0 0,0 0-1,1 0 1,-1-1 0,1 1 0,-1 0 0,0-1-1,1 0 1,-1 1 0,0-1 0,1 0 0,-1 0 0,0 0-1,0-1 1,0 1 0,0 0 0,2-3 0,5-3 30,-1-1 1,0 0 0,0 0 0,-1-1-1,0 0 1,-1 0 0,1-1 0,-2 0-1,8-16 1,-1-4 157,-1 0 0,7-34 0,-14 49-61,-1 0-1,-1 0 0,2-27 1,-4 38-102,0 1 0,0 0 0,0-1 0,0 1 0,-1-1 0,1 1 0,-1 0 0,0 0 0,0-1 1,0 1-1,0 0 0,-1 0 0,1 0 0,-1 0 0,0 0 0,0 0 0,0 1 0,0-1 0,0 1 0,-1-1 0,1 1 0,-6-4 0,5 5-16,1 0-1,0 0 1,-1 1-1,1-1 1,-1 1-1,1-1 1,-1 1-1,1 0 0,-1 0 1,1 0-1,-1 0 1,1 1-1,-1-1 1,1 1-1,-1-1 1,1 1-1,0 0 0,-1 0 1,-3 2-1,3-1-79,-1 0-1,1 0 0,0 0 1,0 0-1,0 1 1,0 0-1,0-1 0,0 1 1,1 0-1,-1 0 0,-3 7 1,23-34-2420,-7 0 1988,2 0-89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4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20 169 14659,'-14'3'1242,"9"-3"-512,10-1 666,13-3-1064,0 1 0,0 0 1,35 1-1,59 7-320,-65-2 64,49 2-40,156-12 0,-208 3-26,0-3 0,0-2 1,0-2-1,-1-1 0,72-32 1,-63 17-14,-37 18-27,0 1 1,0 0-1,0 2 1,1 0-1,25-7 0,-38 13-12,0 0-1,0 0 1,-1 0-1,1 0 1,0 0-1,0 0 1,0 1-1,0-1 1,-1 1-1,1 0 1,0 0-1,-1 0 1,1 0-1,0 0 0,-1 1 1,1-1-1,-1 1 1,0 0-1,0-1 1,3 4-1,16 10-995,-21-15 1029,0 1 0,0-1 0,0 0-1,1 0 1,-1 0 0,0 0 0,0 0-1,0 1 1,0-1 0,0 0 0,0 0-1,1 0 1,-1 0 0,0 0 0,0 0-1,0 0 1,0 1 0,1-1 0,-1 0-1,0 0 1,0 0 0,0 0-1,1 0 1,-1 0 0,0 0 0,0 0-1,0 0 1,0 0 0,1 0 0,-1 0-1,0 0 1,0 0 0,0 0 0,1 0-1,-1 0 1,0-1 0,0 1 0,0 0-1,0 0 1,1 0 0,-1 0 0,0 0-1,0 0 1,0 0 0,0-1 0,0 1-1,1 0 1,-1 0 0,0 0 0,0 0-1,0 0 1,0-1 0,0 1-1,0 0 1,0 0 0,0 0 0,0-1-1,0 1 1,0 0 0,0 0 0,0 0-1,0 0 1,0-1 0,0 1 0,0 0-1,0 0 1,0 0 0,0-1 0,-4-14-367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16355,'38'7'1977,"-24"-6"-1537,0 1-1,0 0 1,0 2-1,-1-1 1,1 2-1,-1 0 1,0 0-1,0 1 1,20 13 0,-16-4-331,0 0 1,-1 2-1,0-1 1,-1 2-1,13 21 1,-28-39-99,0 0 0,0 0 0,0 0 0,0 0-1,0-1 1,0 1 0,0 0 0,0 0 0,0 0 0,0 0 0,1-1 0,-1 1 0,0 0 0,0 0-1,0 0 1,0 0 0,0 0 0,0 0 0,0-1 0,0 1 0,1 0 0,-1 0 0,0 0 0,0 0-1,0 0 1,0 0 0,0 0 0,0 0 0,1 0 0,-1 0 0,0 0 0,0-1 0,0 1-1,0 0 1,0 0 0,1 0 0,-1 0 0,0 0 0,0 0 0,0 0 0,0 0 0,1 1 0,-1-1-1,0 0 1,0 0 0,0 0 0,0 0 0,0 0 0,1 0 0,-1 0 0,0 0 0,0 0-1,0 0 1,0 0 0,0 0 0,0 1 0,1-1 0,-2-16 240,-12-37 204,-2 1 0,-2 1 1,-3 1-1,-39-73 0,39 89-171,70 37-534,-28-5-281,1 0 0,-1-1 0,34-10 1,23-4-432,-50 13 450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4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49 18796,'13'-36'2325,"-13"36"-2283,0-1 0,1 1-1,-1-1 1,0 1-1,0-1 1,0 1-1,0-1 1,0 1-1,0-1 1,0 1 0,0-1-1,0 1 1,0-1-1,0 1 1,-1-1-1,1 1 1,0-1 0,0 1-1,0-1 1,-1 1-1,1-1 1,0 1-1,0-1 1,-1 0 0,0 1 27,0 0-1,0 0 1,0 0 0,0 1 0,0-1 0,0 0 0,0 0 0,0 0 0,0 1 0,0-1 0,1 0 0,-1 1 0,0-1 0,0 1 0,0-1 0,0 1 0,1-1 0,-1 1 0,-1 1 0,-6 5 37,0 0 0,0 0 0,1 1 1,0 0-1,1 1 0,-10 14 1,1 4 93,-13 29 1,21-38-210,0-1-1,-8 35 1,13-46 4,1-1 0,0 1 0,0 0 0,1-1 0,0 1 0,0 0 0,0 0 0,1-1 0,-1 1 0,1 0 0,1-1 0,-1 1 0,1-1 1,2 6-1,-2-9-12,-1 0 1,1 0-1,-1-1 1,1 1 0,0 0-1,-1-1 1,1 1-1,0-1 1,0 0-1,0 1 1,0-1 0,1 0-1,-1 0 1,0-1-1,0 1 1,1 0 0,-1-1-1,0 1 1,1-1-1,-1 0 1,0 0 0,1 0-1,-1 0 1,3 0-1,8-2-96,0 1-1,-1-2 0,17-5 0,-15 4-9,-10 4 89,12-5-122,1 1 0,-1 1 0,1 1 1,24-1-1,-38 3 141,1 1 1,0-1 0,-1 0-1,1 1 1,-1 0-1,0 0 1,1 0 0,-1 0-1,0 1 1,1-1 0,-1 1-1,3 2 1,-4-2 21,-1-1 0,1 1 0,0 0 1,-1 0-1,1 0 0,-1 0 0,0 0 0,0 0 0,1 0 0,-2 0 1,1 1-1,0-1 0,0 0 0,-1 1 0,1-1 0,-1 1 0,0-1 1,1 0-1,-2 5 0,1-1 59,-1 0 1,0 0-1,-1 0 1,1 0-1,-1 0 1,0 0-1,-1-1 1,1 1 0,-1-1-1,0 0 1,-1 1-1,1-1 1,-1-1-1,0 1 1,0 0-1,-1-1 1,1 0-1,-8 5 1,-8 6 157,0-2 0,-1 0 0,-27 12 0,41-21-304,1-1 0,-1 0-1,0 0 1,0-1-1,0 1 1,0-1 0,0-1-1,0 0 1,-1 0 0,-8 0-1,15-1 2,0 0 0,-1-1 0,1 1 0,0-1 0,0 1 0,0-1 0,0 1 0,0-1 0,0 0-1,0 0 1,0 0 0,0 1 0,0-1 0,1 0 0,-1 0 0,0 0 0,0 0 0,1 0 0,-1 0 0,1-1 0,-1 1 0,1 0 0,-1 0-1,1 0 1,0 0 0,0-1 0,-1 1 0,1 0 0,0 0 0,0-1 0,0 1 0,0 0 0,1-2 0,0-7-137,0 0 1,0-1-1,4-9 1,-3 12-8,10-48-693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5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18116,'1'1'78,"-1"-1"1,1 0 0,0 0-1,0 1 1,0-1-1,0 1 1,-1-1-1,1 0 1,0 1 0,0-1-1,-1 1 1,1 0-1,0-1 1,-1 1-1,1 0 1,0-1-1,-1 1 1,1 0 0,-1 0-1,1-1 1,-1 1-1,0 0 1,1 0-1,-1 0 1,1 1 0,6 31 128,-5-23 31,28 131 1158,74 208 0,-99-336-1380,15 36 20,-18-45-35,0 0 0,0 0 0,1-1-1,-1 1 1,1-1 0,0 0 0,0 0-1,0 0 1,6 5 0,-9-8-4,0 0 1,1 1-1,-1-1 0,0 0 1,1 1-1,-1-1 1,1 0-1,-1 0 1,1 0-1,-1 1 1,1-1-1,-1 0 0,1 0 1,-1 0-1,1 0 1,-1 0-1,1 0 1,-1 0-1,1 0 1,-1 0-1,1 0 0,-1 0 1,1 0-1,-1 0 1,1 0-1,-1 0 1,0-1-1,1 1 1,-1 0-1,1 0 0,-1 0 1,1-1-1,-1 1 1,0 0-1,1-1 1,-1 1-1,1 0 1,-1-1-1,0 1 0,0-1 1,1 1-1,-1 0 1,0-1-1,0 1 1,1-1-1,-1 1 1,0-1-1,0 0 0,3-24-275,-5 14 163,0 1 1,-1-1 0,0 1 0,-1 0 0,0 0 0,-1 1 0,0-1-1,0 1 1,-9-12 0,0 3-82,0 0 1,-1 1-1,-24-21 0,36 35 187,-2-2 43,0 0-1,-1 1 1,0-1 0,1 1 0,-1 0-1,-1 1 1,1 0 0,0 0 0,-13-4-1,16 8 165,8 3-101,13 6-161,-10-8-65,0 0 1,1-1-1,-1 0 1,1 0-1,0-1 0,-1 0 1,1 0-1,-1-1 1,1-1-1,-1 1 0,1-1 1,-1 0-1,15-7 1,21-14-274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5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89 14619,'-12'25'1188,"2"0"0,1 1 0,1 0-1,2 0 1,-7 45 0,13-67-1124,0 0 1,1-1-1,-1 1 1,1 0-1,-1 0 1,1-1-1,2 7 1,-2-9-57,-1-1 1,0 1-1,0-1 1,1 1-1,-1 0 1,0-1-1,1 1 1,-1-1-1,1 1 1,-1-1-1,0 0 1,1 1-1,-1-1 1,1 1-1,-1-1 1,1 0-1,0 1 1,-1-1-1,1 0 1,-1 0-1,2 1 1,-1-1-4,0 0 1,-1-1 0,1 1-1,0 0 1,0 0-1,0-1 1,0 1-1,0 0 1,0-1-1,-1 1 1,1-1-1,0 1 1,0-1-1,-1 0 1,1 1-1,0-1 1,-1 0-1,1 1 1,0-2-1,5-6 3,-1 0-1,0 0 1,0-1-1,-1 1 0,-1-1 1,5-13-1,13-59-43,-13 41 18,4-45 0,-12 131 145,3 0-1,2 0 1,1 0-1,15 51 1,-19-91-121,-1 0 0,1 0 0,0 0 1,0 0-1,1-1 0,0 1 0,0-1 1,0 0-1,7 9 0,-9-14-13,-1 0 0,0 1-1,1-1 1,-1 0 0,1 0 0,-1 1-1,1-1 1,-1 0 0,1 0 0,-1 1-1,1-1 1,-1 0 0,1 0 0,-1 0-1,1 0 1,-1 0 0,1 0-1,-1 0 1,1 0 0,-1 0 0,1 0-1,-1 0 1,1 0 0,-1 0 0,1-1-1,-1 1 1,1 0 0,-1 0-1,1 0 1,-1-1 0,1 1 0,-1 0-1,1-1 1,-1 1 0,1-1 0,11-18-424,-6 4 43,-1-1-1,-1 0 0,0-1 1,3-28-1,-1-76-386,-5 78 501,2-56-432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15619,'-5'144'3820,"1"-87"-2617,2 1 0,10 93 1,-3-122-914,11 40 0,-14-60-275,1 0 0,1 0 0,0 0 0,0-1 0,0 0 0,1 1 0,0-1 0,7 7 0,-11-13-23,1-1 1,-1 1-1,0-1 1,0 0-1,1 1 0,-1-1 1,1 0-1,-1 0 1,1 0-1,-1 0 1,1 0-1,0 0 1,0-1-1,-1 1 1,1 0-1,0-1 1,0 0-1,0 1 0,0-1 1,-1 0-1,1 0 1,0 0-1,0 0 1,0 0-1,0 0 1,0-1-1,-1 1 1,1-1-1,3 0 0,-3-1 1,0 1-1,0-1 0,0 1 1,0-1-1,0 0 0,-1 0 1,1 0-1,0 0 0,-1 0 0,0 0 1,1 0-1,-1 0 0,0-1 1,0 1-1,-1 0 0,1-1 0,0 1 1,-1-1-1,1 1 0,-1-5 1,0-1 45,0 0 1,-1 1 0,-1-1 0,1 0-1,-1 1 1,-1-1 0,1 1 0,-1 0-1,0-1 1,-1 1 0,0 1 0,0-1 0,0 0-1,-1 1 1,-7-7 0,12 12-32,0 1 0,-1-1 0,1 0 0,0 1 1,-1-1-1,1 1 0,-1-1 0,1 1 0,-1 0 0,1-1 0,-1 1 1,0-1-1,1 1 0,-1 0 0,1-1 0,-1 1 0,0 0 0,1 0 1,-1 0-1,-1-1 0,2 2-4,0-1-1,0 0 1,-1 0 0,1 1 0,0-1 0,0 0-1,-1 1 1,1-1 0,0 0 0,0 0 0,-1 1-1,1-1 1,0 0 0,0 1 0,0-1-1,0 1 1,0-1 0,0 0 0,0 1 0,0-1-1,0 0 1,0 1 0,0-1 0,0 1 0,3 27 25,-1-24-29,-1 0-1,1-1 1,-1 1 0,1 0 0,0-1 0,0 1-1,1-1 1,-1 0 0,1 0 0,-1 0 0,1 0-1,0 0 1,0-1 0,1 1 0,-1-1 0,0 0-1,1 0 1,-1 0 0,1 0 0,0-1 0,0 1-1,4 0 1,-3-1-19,0-1-1,-1 0 0,1 0 0,0 0 1,0 0-1,-1-1 0,1 0 0,0 0 1,0 0-1,-1 0 0,1-1 1,-1 0-1,0 0 0,1 0 0,-1-1 1,0 1-1,0-1 0,5-4 0,1-2-83,0-1-1,-1 1 0,0-2 0,-1 1 0,0-1 1,8-15-1,-12 19 26,0-1 0,0 0 0,0 0 0,-1-1 0,-1 1 0,1-1 0,-2 1 0,1-1 1,-1 0-1,0-12 0,-1 20 74,0 0 0,0 0 0,1 1 0,-2-1 0,1 0 0,0 0 0,0 1 0,0-1 0,0 0 1,0 0-1,-1 1 0,1-1 0,0 0 0,-1 1 0,1-1 0,0 0 0,-2 0 0,-4 6 101,-5 24 211,8-4-122,1 0-1,2 0 0,0 0 0,2 0 0,1 0 1,0 0-1,2 0 0,1-1 0,13 34 0,-17-53-169,1 0 0,-1 0-1,1 0 1,0 0-1,1 0 1,7 8 0,-11-12-26,1 0 0,0-1 0,-1 1 0,1-1 1,0 1-1,0-1 0,-1 1 0,1-1 0,0 1 0,0-1 1,0 0-1,-1 1 0,1-1 0,0 0 0,0 0 0,0 0 1,0 0-1,0 0 0,0 0 0,1 0 0,-1 0-15,0-1 0,0 1 0,0-1-1,0 0 1,0 0 0,0 1 0,0-1-1,0 0 1,0 0 0,-1 0 0,1 0-1,0 0 1,-1 0 0,1 0 0,0 0-1,-1 0 1,1 0 0,-1-1 0,0 1-1,1-1 1,2-13 66,0 0 0,-1 0 1,-1-1-1,0 1 0,-1 0 0,-1 0 0,-3-22 0,-6-25-201</inkml:trace>
  <inkml:trace contextRef="#ctx0" brushRef="#br0" timeOffset="1">242 1 18060,'0'7'1968,"0"5"-1352,0 4-288,0 5 1129,4 0-753,-1-2-336,1-1-632,1-1-344,2-6-464,2-3 832,3-2-217,-3-5-183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14763,'5'-2'804,"18"-4"1605,-17 8-656,-11 8 711,-35 39 285,30-38-2712,0 0 1,1 0 0,0 0-1,1 2 1,0-1 0,-10 24-1,18-35-50,-1-1 0,1 0-1,0 0 1,0 1-1,0-1 1,0 0 0,0 0-1,0 0 1,0 1 0,0-1-1,0 0 1,0 0-1,0 1 1,0-1 0,0 0-1,0 0 1,0 1-1,0-1 1,0 0 0,0 0-1,0 1 1,0-1 0,0 0-1,0 0 1,0 1-1,1-1 1,-1 0 0,0 0-1,0 0 1,0 1-1,0-1 1,0 0 0,1 0-1,-1 0 1,0 0 0,1 1-1,10-2-444,13-9-368,-23 10 764,22-12-767,37-15-1014,-55 25 1690,0 0 0,0 1 0,0 0 0,0 0 1,0 0-1,0 1 0,0 0 0,0 0 0,0 0 1,7 1-1,-9 0 162,-1 0 1,1 0 0,-1 0-1,0 0 1,1 0 0,-1 0-1,0 0 1,0 1 0,0-1-1,0 1 1,0 0 0,0 0-1,0 0 1,0 0-1,-1 0 1,1 0 0,-1 0-1,0 0 1,0 0 0,1 1-1,-1-1 1,-1 0 0,1 1-1,0-1 1,0 1 0,-1-1-1,0 1 1,1 4 0,-1 2 209,0-1 1,0 1 0,-1-1 0,0 1-1,0-1 1,-1 0 0,-4 12-1,2-9 79,-1 0-1,0 0 0,-1-1 0,0 0 1,0 0-1,-14 15 0,17-21-241,-1 0-1,1-1 0,-1 0 1,0 0-1,0 0 0,0-1 1,0 1-1,-7 2 1,8-4-72,1 0 0,-1 0 1,1-1-1,-1 1 1,0-1-1,1 0 0,-1 0 1,0 0-1,1 0 1,-1 0-1,0 0 0,1-1 1,-1 1-1,0-1 1,1 0-1,-4-1 0,5 1 13,-1 1 0,1-1 0,0 0-1,-1 0 1,1 0 0,0 0 0,0 0 0,0-1-1,-1 1 1,1 0 0,-1-3 0,-8-17-132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5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17060,'1'28'893,"2"1"1,10 42 0,-5-33-205,9 50 243,30 89 0,-36-144-822,1 0 1,2-1-1,1-1 1,2 0-1,36 51 1,-52-81-110,3 4 7,0 1 0,1 0 0,0-1 1,0 0-1,0 0 0,0-1 0,9 6 1,-39-32-252,-21-10-15,27 20 198,1-1 1,0-1-1,1 0 1,1-1-1,-16-19 1,31 34 75,0-1 0,1 0-1,-1 1 1,0-1 0,1 0 0,-1 1 0,0-1-1,1 0 1,-1 0 0,1 0 0,0 1 0,-1-1-1,1 0 1,0 0 0,-1 0 0,1 0 0,0 0-1,0 0 1,0 0 0,0 0 0,0 0-1,0 0 1,0 0 0,0 1 0,0-1 0,0 0-1,0 0 1,1 0 0,-1 0 0,0 0 0,1 0-1,-1 0 1,1 1 0,-1-1 0,1 0 0,-1 0-1,1 0 1,0 1 0,-1-1 0,1 0 0,0 1-1,-1-1 1,1 1 0,0-1 0,0 1 0,0-1-1,-1 1 1,1-1 0,0 1 0,0 0-1,1-1 1,7-1 80,0 0-1,0 0 1,0 0-1,13 1 1,-9 0-55,6-1 4,113-18-1024,-120 17 646,0 0 1,-1 0-1,1-1 1,-1-1 0,0 0-1,0-1 1,0 0 0,16-12-1,-23 14 151,-1 1-1,1-1 1,-1 0 0,0 0-1,0 0 1,-1 0 0,1 0-1,-1-1 1,0 1 0,0-1-1,0 0 1,-1 1 0,0-1-1,0 0 1,0 0 0,0 0-1,-1 0 1,0 0-1,0-9 1,-1 7 110,0-1 0,-1 0-1,0 0 1,0 1 0,0-1-1,-1 1 1,0 0 0,-1-1 0,1 1-1,-1 1 1,-9-12 0,12 17 104,1 0 0,0 1 1,-1-1-1,1 1 0,0-1 0,-1 1 0,1-1 1,-1 1-1,1-1 0,-1 1 0,1 0 1,-1-1-1,0 1 0,1 0 0,-1-1 0,1 1 1,-1 0-1,0 0 0,1 0 0,-1 0 1,1-1-1,-2 1 0,1 1 17,1-1 0,-1 0-1,1 1 1,-1-1 0,1 0 0,0 1 0,-1-1-1,1 0 1,-1 1 0,1-1 0,0 1 0,0-1-1,-1 1 1,1-1 0,0 1 0,0-1-1,0 1 1,-1-1 0,1 1 0,0 1 0,-1 34 1471,5-8-1047,0-1 0,2 0 1,1 0-1,1 0 0,1-1 1,1-1-1,27 49 0,-34-69-510,1 0 0,0 0 1,0 0-1,0 0 0,1-1 0,0 0 0,0 0 1,0 0-1,0 0 0,0-1 0,1 0 0,-1 0 0,1-1 1,9 4-1,-11-5-25,-1-1-1,0 1 1,1-1 0,-1 0 0,0 0-1,1 0 1,-1 0 0,0 0 0,1-1 0,-1 0-1,0 1 1,0-1 0,1 0 0,-1-1-1,0 1 1,0-1 0,0 1 0,0-1-1,-1 0 1,1 0 0,0 0 0,-1 0 0,1-1-1,-1 1 1,0-1 0,0 1 0,0-1-1,0 0 1,1-3 0,12-22-453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5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17364,'-7'-14'1432,"1"16"-1088,5 6-152,1 13 480,7 4-536,5-1 552,4 3-632,10-5-72,4-2-16</inkml:trace>
  <inkml:trace contextRef="#ctx0" brushRef="#br0" timeOffset="1">460 162 17772,'-1'5'242,"1"-1"-1,-1 1 1,0 0 0,0-1-1,-1 1 1,1-1 0,-1 1 0,-4 7-1,-4 11 159,-7 22 723,-10 49 1,22-71-892,1 0 0,0 0 1,2 0-1,1 29 1,1-48-211,0-1 1,0 0-1,1 0 1,-1 1-1,1-1 1,0 0-1,0 0 0,0 0 1,0 0-1,1 0 1,-1 0-1,1 0 1,3 4-1,-4-6-15,0 0-1,1 0 0,-1 0 1,0 0-1,1-1 1,-1 1-1,0 0 0,1-1 1,-1 1-1,1-1 0,-1 0 1,1 1-1,-1-1 1,1 0-1,-1 0 0,1 0 1,-1 0-1,1 0 1,-1-1-1,1 1 0,-1 0 1,1-1-1,-1 1 0,1-1 1,-1 1-1,1-1 1,-1 0-1,0 1 0,1-1 1,-1 0-1,2-1 1,9-7-34,-1 0 0,1 0 1,-2-1-1,16-17 1,35-49-879,-57 70 802,3-3-154,0 1 110,0 0 0,-1 0 0,0-1 0,-1 0 0,0 0 0,0 0 0,-1-1 0,0 0 0,3-14 0,-6-3-432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64 15843,'1'-5'591,"-3"-31"874,2 35-1402,0 0 0,0 0-1,0 0 1,0 1 0,0-1-1,0 0 1,0 0-1,0 0 1,-1 0 0,1 0-1,0 0 1,-1 1 0,1-1-1,-1 0 1,1 0 0,-1 0-1,1 1 1,-1-1 0,1 0-1,-1 1 1,0-1 0,0 1-1,1-1 1,-1 0 0,0 1-1,0 0 1,1-1 0,-1 1-1,-2-1 1,2 1 8,0 0 1,0 1-1,0-1 1,0 1-1,0-1 1,0 1-1,0-1 1,0 1-1,0 0 1,0-1-1,0 1 1,0 0-1,1 0 1,-1 0-1,0 0 1,0-1-1,1 1 1,-1 0-1,1 0 1,-2 2-1,-12 27 389,10-21-251,-15 37-222,1 0 0,3 1 1,-14 64-1,29-111-19,0 1 0,-1 0 1,1 0-1,0 0 0,-1 0 0,1 0 0,0 0 0,0 0 1,0 0-1,0 0 0,0 0 0,0-1 0,0 1 0,0 0 1,0 0-1,1 0 0,-1 0 0,0 0 0,0 0 1,1 0-1,-1 0 0,1-1 0,-1 1 0,1 0 0,0 1 1,1-2-56,-1 0 0,1 0 0,-1 0 0,0 0 0,1-1 0,-1 1 1,1 0-1,-1-1 0,0 1 0,1-1 0,-1 0 0,2-1 1,9-3-120,-4 2 132,-1 1-1,0 0 1,1 1 0,0-1-1,-1 2 1,1-1 0,0 1-1,0 0 1,-1 1-1,1-1 1,0 1 0,-1 1-1,1 0 1,-1 0 0,0 0-1,9 5 1,-6-3 153,0 1 0,0 1 0,0 0 0,-1 0-1,0 1 1,0 0 0,-1 1 0,0 0 0,0 0 0,9 13 0,-15-18 3,0-1 0,0 1 0,0 0 0,-1 0 0,1-1 0,-1 1 0,0 0 1,0 0-1,0 1 0,0-1 0,-1 0 0,1 0 0,-1 0 0,0 1 0,0-1 0,0 0 0,0 0 0,0 0 0,-1 1 0,1-1 0,-1 0 0,0 0 0,0 0 0,-2 4 0,0-1 56,-1-1 0,0 0 0,0 0 0,0 0-1,-1 0 1,0-1 0,0 1 0,0-1 0,0 0-1,0-1 1,-8 4 0,0 1-183,-1-1 1,-1 0-1,1-1 0,-1-1 1,0-1-1,0 0 1,0 0-1,-1-2 0,1 0 1,-17 0-1,30-2 98,0 0 0,-1 0-1,1 0 1,0-1 0,-1 1 0,1-1-1,0 0 1,-4-1 0,5 1-59,0 1 0,1-1-1,-1 1 1,1-1 0,-1 1 0,0-1 0,1 1 0,-1-1 0,1 0 0,0 1 0,-1-1 0,1 0-1,-1 0 1,1 1 0,0-1 0,0 0 0,-1 0 0,1 1 0,0-1 0,0 0 0,0 0-1,0 0 1,0 1 0,0-1 0,0 0 0,0 0 0,0 0 0,0 1 0,1-1 0,-1-1 0,9-17-229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5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76 858 16027,'0'4'168,"0"-1"0,0 0-1,0 1 1,-1-1-1,1 0 1,-1 1-1,0-1 1,0 0-1,0 0 1,-1 0 0,1 0-1,-1 0 1,0 0-1,1 0 1,-1 0-1,-4 4 1,-11 19 768,9-7-640,1 1 0,1 0 0,-5 25-1,9-33-269,0-1 0,1 0 0,0 1 0,1-1 0,0 1 0,1-1 0,4 18 0,-5-26-24,1 0 1,0-1-1,0 1 0,0 0 0,1 0 0,-1 0 1,1-1-1,-1 1 0,1 0 0,0-1 0,0 0 1,0 1-1,0-1 0,1 0 0,-1 0 0,1 0 1,2 1-1,-3-2 0,0 0 1,-1 0-1,1-1 1,0 1-1,0-1 1,0 0 0,0 1-1,0-1 1,0 0-1,0 0 1,0 0-1,-1 0 1,1-1-1,0 1 1,0 0-1,0-1 1,0 0 0,0 1-1,-1-1 1,1 0-1,0 0 1,0 0-1,-1 0 1,1 0-1,-1 0 1,1 0-1,-1-1 1,2-1 0,5-5 11,-1-1 1,-1 0-1,1 0 1,-1-1-1,-1 0 1,0 0-1,0 0 1,-1-1 0,3-12-1,3-13 83,7-53 1,-13 52 36,-1 0 0,-2-66 0,-3 79-45,-1-1 1,-1 1 0,-1 0-1,0 1 1,-12-28 0,16 49-71,0-1 1,0 1 0,-1-1 0,1 1-1,-1 0 1,1-1 0,-1 1-1,0 0 1,-3-3 0,5 5-17,-1 0 0,1-1 1,-1 1-1,1 0 0,-1 0 1,1-1-1,0 1 0,-1 0 1,1 0-1,-1 0 1,1 0-1,-1 0 0,1 0 1,-1 0-1,1 0 0,-1 0 1,1 0-1,-1 0 0,1 0 1,-1 0-1,1 0 0,-1 0 1,1 0-1,-1 0 1,1 1-1,-1-1 0,1 0 1,-1 0-1,1 1 0,0-1 1,-1 0-1,1 0 0,-1 1 1,1-1-1,0 1 0,-1-1 1,1 0-1,0 1 1,0-1-1,-1 1 0,1-1 1,0 1-1,0-1 0,0 0 1,-1 1-1,1-1 0,0 1 1,0-1-1,0 1 1,0-1-1,0 1 0,0 0 1,-1 5-1,0-1 1,1 0 0,-1 1 0,1-1 0,0 0 0,0 1 0,1-1 0,0 1 0,0-1 0,0 0-1,4 10 1,3 5-7,15 29 0,-23-48 4,3 5-1,0-1 0,0 0 0,0-1 1,0 1-1,1 0 0,-1-1 0,1 0 0,1 0 0,6 6 0,-9-9 2,0 0-1,-1-1 0,1 1 0,0 0 0,-1 0 0,1-1 0,0 1 0,0-1 0,0 0 0,0 0 0,-1 1 1,1-1-1,0 0 0,0 0 0,0-1 0,0 1 0,-1 0 0,1-1 0,0 1 0,0-1 0,0 1 0,-1-1 1,1 0-1,0 0 0,-1 0 0,1 0 0,-1 0 0,1 0 0,-1 0 0,0 0 0,1-1 0,-1 1 1,2-3-1,2-2 6,1-1 0,-1 0 1,-1 0-1,1-1 0,-1 1 1,-1-1-1,1 0 1,2-10-1,2-11 21,4-30 0,-10 49-22,8-62 24,-2 0 1,-4-1 0,-7-115-1,-2 153-51,5 35 19,0 0 1,0 1-1,0-1 0,0 0 0,0 0 1,0 0-1,0 0 0,0 0 1,0 0-1,0 0 0,-1 0 1,1 1-1,0-1 0,0 0 0,0 0 1,0 0-1,0 0 0,0 0 1,-1 0-1,1 0 0,0 0 0,0 0 1,0 0-1,0 0 0,0 0 1,0 0-1,-1 0 0,1 0 1,0 0-1,0 0 0,0 0 0,0 0 1,0 0-1,-1 0 0,1 0 1,0 0-1,0 0 0,0 0 0,0 0 1,0-1-1,0 1 0,-1 0 1,1 0-1,0 0 0,0 0 1,0 0-1,0 0 0,0 0 0,0 0 1,0-1-1,0 1 0,0 0 1,0 0-1,0 0 0,0 0 0,0 0 1,-1-1-1,-3 17-40,0 53 22,2 0 1,14 117 0,-7-121 70,4 46 220,37 174 0,-34-236-424,2-1 0,2 0 1,2-2-1,2 1 0,50 82 0,-61-119-173,-9-10 319,0 0 1,0 0-1,0 0 0,0 0 0,0 0 0,0 0 0,0 0 0,0 0 0,1 0 0,-1 0 0,0 0 0,0 0 0,0 0 0,0 0 1,0 0-1,0 0 0,0 0 0,0 0 0,1 0 0,-1 0 0,0 0 0,0 0 0,0 0 0,0 0 0,0 0 0,0 0 1,0 0-1,0 0 0,0 0 0,0-1 0,0 1 0,1 0 0,-1 0 0,0 0 0,0 0 0,0 0 0,0 0 0,0 0 1,0 0-1,0 0 0,0-1 0,0 1 0,0 0 0,0 0 0,0 0 0,0 0 0,0 0 0,0 0 0,0 0 0,0 0 0,0-1 1,0 1-1,-3-26-488,2 15 505,-39-435-1136,21-6 419,5 94 36,13 343 636,0-10-40,1 22 87,0 14 70,13 151 582,7-1-1,69 270 0,-87-423-651,4 12 11,0 1 0,17 36 1,-23-56-31,1 0 1,-1 1 0,1-1 0,-1 0 0,1 0 0,-1 0 0,1 0 0,0 0 0,0 0-1,0 0 1,-1 0 0,1-1 0,0 1 0,0 0 0,0 0 0,0-1 0,0 1 0,0 0 0,0-1-1,1 1 1,1 0 0,-3-1-1,1-1 0,-1 1 0,0 0 0,1 0-1,-1 0 1,0-1 0,1 1 0,-1 0 0,0 0 0,1-1 0,-1 1-1,0 0 1,0 0 0,1-1 0,-1 1 0,0 0 0,0-1 0,1 1-1,-1-1 1,0 1 0,0 0 0,0-1 0,0 0 0,3-19-173,-4 2 67,-1 0 0,-1-1-1,0 1 1,-1 0 0,-1 0 0,-14-31 0,6 19 102,-2 1 1,-1 0 0,-21-27 0,35 53 34,-34-44 344,33 44-274,-1-1 0,1 1 0,-1 0 0,1 0-1,-1 0 1,0 0 0,0 0 0,0 1 0,-6-2 0,10 3-86,0 1 0,0 0 0,0 0 0,0 0 0,0 0 1,0 0-1,-1 0 0,1 0 0,0 0 0,0 0 1,0 0-1,0 0 0,0 0 0,0 0 0,0 0 0,0 0 1,0 0-1,0 0 0,-1 0 0,1 0 0,0 0 1,0 0-1,0 0 0,0 0 0,0 0 0,0 0 0,0 0 1,0 0-1,0 0 0,0 0 0,0 0 0,-1 1 1,1-1-1,0 0 0,0 0 0,0 0 0,0 0 0,0 0 1,0 0-1,0 0 0,0 0 0,0 0 0,0 0 1,0 0-1,0 0 0,0 1 0,0-1 0,0 0 0,0 0 1,0 0-1,0 0 0,0 0 0,0 0 0,0 0 0,0 0 1,0 0-1,0 0 0,0 1 0,0-1 0,3 8 196,6 6-94,-3-7-310,-1 0 0,1-1 0,1 0 0,-1 0 0,1-1 0,0 0 0,11 6 0,-17-10 6,1 0 0,0 0 0,-1 0 0,1 0 0,0 0 0,0-1 0,0 1 0,0-1 0,0 1 0,0-1 0,0 0 0,0 0 0,0 0 0,0 0 0,0 0 0,-1 0 0,1 0 0,0-1 0,0 1 0,0-1 0,0 1 0,0-1 0,0 0 0,0 0 0,-1 1 0,1-1 0,0-1 0,-1 1 0,1 0 0,-1 0 0,1-1 0,-1 1 0,0-1 0,1 1 0,-1-1 0,0 1 0,0-1 0,1-2 0,1-1-222,-1 0 0,0-1 1,-1 1-1,1-1 0,0-9 1,-1 11 754,-1 1 0,1-1 0,0 0 0,0 1 1,0-1-1,0 1 0,0-1 0,1 1 0,-1 0 1,1-1-1,0 1 0,0 0 0,1 0 0,3-5 1,-2 5-191,0 0 1,0 0-1,0 0 0,0 0 1,0 1-1,1-1 1,-1 1-1,1 0 1,0 1-1,-1-1 1,1 1-1,0 0 1,0 0-1,0 0 1,0 1-1,0 0 0,0 0 1,-1 0-1,1 0 1,0 1-1,0 0 1,0 0-1,0 0 1,0 1-1,-1-1 1,1 1-1,-1 0 1,1 1-1,-1-1 0,0 1 1,0-1-1,0 2 1,0-1-1,0 0 1,-1 1-1,1-1 1,-1 1-1,0 0 1,0 0-1,4 9 1,-1-1-53,-1 2 0,-1-1 0,0 1 0,-1-1 0,2 16 0,4 73 403,-6-48-241,4-19-109,-7-34-145,0 0-1,1 0 1,-1-1 0,0 1 0,1 0-1,-1 0 1,0-1 0,1 1 0,-1-1 0,1 1-1,-1 0 1,1-1 0,0 1 0,-1-1-1,1 1 1,0 0 0,0-1-4,0 0-1,-1 0 1,1 0-1,-1 0 1,1 0 0,-1-1-1,1 1 1,-1 0-1,1 0 1,-1 0 0,1-1-1,-1 1 1,1 0-1,-1 0 1,1-1-1,-1 1 1,0 0 0,1-1-1,-1 1 1,0-1-1,1 1 1,-1-1 0,0 1-1,1 0 1,-1-1-1,0 1 1,0-1 0,1 0-1,5-14-126,0 1 0,0-1 0,-2-1 0,1 1-1,-2-1 1,2-23 0,0 8-87,4-31-578,3-107-1,25 287 1551,-28-91-636,-5-9-49,2-1-1,0 0 0,2-1 0,-1 1 1,2-1-1,12 17 0,-20-32-65,0 1 0,0-1 0,0 1 0,0-1 0,1 0 0,-1 1 0,1-1 0,-1 0 1,1 0-1,-1 0 0,1 0 0,-1 0 0,1-1 0,0 1 0,-1 0 0,1-1 0,2 1 0,-3-1-3,0 0 0,0 0 0,1-1 0,-1 1 0,0 0 0,0-1 0,0 1 0,0 0 0,0-1 0,0 1 0,0-1 1,0 0-1,0 1 0,0-1 0,0 0 0,-1 0 0,1 1 0,0-1 0,0 0 0,0-1 0,3-5 8,0 0 0,0-1 1,-1 1-1,0-1 0,3-15 1,2-11 179,-2-1-1,-1 0 1,-2 0 0,-2-64 0,-1 98-144,0-1-1,0 1 1,-1-1 0,1 1-1,0-1 1,-1 1 0,1-1-1,0 1 1,-1-1 0,0 1-1,1 0 1,-1-1 0,0 1-1,0 0 1,0 0 0,-1-2-1,1 2-13,0 1 0,0-1 0,0 1 0,1 0 0,-1-1 0,0 1 0,0 0 0,0 0 0,0 0 0,0 0 0,0 0 0,1 0 0,-1 0 0,0 0 0,0 0 0,0 0 0,0 0 0,0 0 0,0 1 0,1-1 0,-1 0 0,0 1 0,0-1 0,0 1 0,1-1 0,-1 1 0,0-1 0,1 1 0,-1-1 0,0 1 0,0 1 0,-7 5-13,0 1 0,0 0-1,1 1 1,0 0 0,-7 11 0,11-7-1000,9-10 235,-5-4 714,1 1 1,0-1-1,0 1 0,-1-1 0,1 0 1,0 0-1,-1 0 0,1 0 1,-1 0-1,3-2 0,12-12-341,1-6-65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5:1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99 7682,'-1'-2'140,"0"0"0,1 1 0,-1 0 0,0-1 1,0 1-1,0-1 0,0 1 0,-1 0 1,1 0-1,0 0 0,0-1 0,-1 1 0,1 1 1,-1-1-1,1 0 0,-1 0 0,1 0 0,-1 1 1,1-1-1,-1 1 0,0-1 0,1 1 1,-1 0-1,0 0 0,1-1 0,-1 1 0,0 0 1,-2 1-1,-4 0 74,1 1 1,-1 0-1,1 1 1,-1-1-1,-7 5 1,-13 5-145,-12-1 227,-1-1-1,-50 5 0,-84 0 641,80-8-615,83-6-314,0 1 0,-1 0 0,1 1 0,0 0 1,0 1-1,1 0 0,-1 1 0,1 0 0,0 1 1,0 1-1,1-1 0,0 2 0,0-1 1,-16 17-1,16-13-11,1 1-1,0 0 1,0 0 0,2 1 0,-1 0 0,1 1 0,1-1 0,1 1-1,0 0 1,0 1 0,-4 27 0,5-8 1,1 0-1,2 1 1,4 48 0,21 105 15,-4-46-24,18 93-4,-1-6 22,-32-157 0,5 34 40,-8-93-38,1 0 1,0 1 0,1-1 0,0 0 0,9 17-1,-7-20-8,0-1 1,1 0-1,-1 0 0,2-1 0,-1 0 0,2 0 1,-1-1-1,1 0 0,-1 0 0,2-1 0,11 6 1,5 1-15,1 0 1,56 16 0,-49-20 4,0-2 0,1-1 0,-1-2-1,44 0 1,142-12 11,-125 2 1,382-50-373,-224 31-201,-228 22 509,-1-1-1,1-1 1,-1-1-1,27-11 1,46-11 12,-84 25 44,-1 1-1,1 1 0,0 0 0,0 1 0,25 2 1,-20 2-12,32 11 0,-35-10 0,0-1 0,0 0-1,23 3 1,-33-7 18,-1 0 0,1 0 1,0 0-1,-1-1 0,1 1 0,0-1 1,-1 0-1,1 0 0,-1-1 0,1 1 1,-1-1-1,0 0 0,0-1 0,0 1 1,8-6-1,44-46 282,-44 42-198,0 0 1,0 0-1,1 1 0,1 1 1,26-16-1,-31 19-80,-1 1 0,0-1 0,-1 0 0,0 0 0,0-1 0,0 0 0,-1 0 0,-1-1 0,6-8 0,-2 2 1,1 2-2,-1-1 1,-1 0-1,0-1 0,-1 0 1,0 0-1,-1-1 1,-1 0-1,-1 1 1,0-2-1,-1 1 0,-1 0 1,1-17-1,14-407-179,-14 383 230,-3-1 0,-1 1 0,-16-90-1,15 136 0,0-4-59,-1-1 0,-1 1 0,0 0-1,-13-28 1,13 35 5,-1 1-1,0 0 1,0 0 0,0 1-1,-1-1 1,0 1-1,-1 0 1,1 1-1,-1-1 1,0 1 0,0 1-1,-1-1 1,1 1-1,-1 1 1,-11-5 0,-12-1 156,0 0 1,-56-7 0,67 13-62,-430-87 729,298 61-820,-259-18 0,-157 51 427,567-4-432,-116 4 33,103-5-103,0 0 1,0-1-1,0-1 1,0 0-1,1 0 1,-17-8-1,28 11 49,0-1 1,-1 0-1,1 0 1,0 0-1,0 0 0,0-1 1,0 1-1,0 0 0,1-1 1,-1 1-1,0-1 0,1 0 1,-1 0-1,1 0 0,-1 0 1,1 0-1,0 0 0,0 0 1,0 0-1,0 0 0,0 0 1,1 0-1,-1-1 0,0 1 1,1 0-1,0-1 0,0 1 1,0-4-1,6-27-173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5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58 249 17060,'-1'12'622,"-1"0"0,0-1 1,0 1-1,-8 22 0,-1 3 408,2-1-582,1 1 0,3 0 0,0 0 1,3 0-1,3 69 0,-1-104-443,0-1 0,0 0 0,0 0 0,0 0-1,0 0 1,1 0 0,-1 1 0,0-1 0,1 0-1,-1 0 1,0 0 0,1 0 0,-1 0-1,1 0 1,0 0 0,-1 0 0,1 0 0,0 0-1,-1 0 1,1-1 0,0 1 0,0 0 0,2 1-1,-2-2 0,0-1-1,0 1 1,0-1-1,-1 1 0,1 0 1,0-1-1,0 1 1,0-1-1,-1 0 1,1 1-1,0-1 0,0 0 1,-1 1-1,1-1 1,-1 0-1,1 0 0,-1 0 1,1 0-1,-1 1 1,1-1-1,-1 0 1,0 0-1,1 0 0,-1 0 1,0 0-1,0 0 1,0-2-1,6-19 14,-2-1-1,-1 0 0,1-31 1,-3 28-65,1 0 0,7-28 1,-9 53 41,0 1 0,0-1 1,0 0-1,0 0 0,0 1 0,0-1 1,1 0-1,-1 0 0,0 1 0,1-1 1,-1 0-1,0 1 0,1-1 1,-1 0-1,1 1 0,-1-1 0,1 1 1,-1-1-1,1 1 0,0-1 0,-1 1 1,1-1-1,-1 1 0,1-1 0,0 1 1,-1 0-1,1-1 0,0 1 0,0 0 1,-1 0-1,1 0 0,0-1 1,0 1-1,-1 0 0,1 0 0,0 0 1,0 0-1,0 0 0,-1 0 0,1 1 1,0-1-1,0 0 0,-1 0 0,1 1 1,0-1-1,0 1 0,5 2-23,0 0 0,0 1 0,0 0 0,8 8 0,1 0-15,113 61-223,-44-27 247,-73-42 169,-8-7 122,-9-16 28,-28-47 84,-46-101-151,80 162-288,5 8 9,9 11-18,-10-11 53,-1 1 0,2 0 1,-1-1-1,0 1 1,1-1-1,-1 0 0,1 0 1,0-1-1,0 1 1,0-1-1,0 0 0,0-1 1,1 1-1,10 1 1,-13-3 7,1 0 1,0-1-1,-1 1 0,1-1 1,0 0-1,-1 0 1,1 0-1,0 0 1,-1-1-1,0 1 1,1-1-1,-1 0 0,0 0 1,0 0-1,0 0 1,0-1-1,0 1 1,-1-1-1,1 0 1,-1 0-1,0 0 0,3-3 1,5-10-7,-1 0 0,0 0 0,-1-1 0,0 0 0,9-36 0,-10 24-1,-1 0 0,4-59-1,-10 82 11,0 1-1,-1-1 1,0 1-1,0-1 1,-2-6-1,3 11 4,0 0-1,0 0 1,-1 0-1,1 0 1,-1 0-1,1 0 1,-1 0-1,1 1 0,-1-1 1,0 0-1,1 0 1,-1 0-1,0 1 1,-1-2-1,1 2 2,1 0-1,-1-1 0,1 1 1,-1 0-1,0 0 0,1 0 1,-1 0-1,0 0 0,1 0 1,-1 0-1,1 1 1,-1-1-1,1 0 0,-1 0 1,0 0-1,1 0 0,-1 1 1,1-1-1,-1 0 1,1 1-1,-1-1 0,1 0 1,-1 1-1,1-1 0,-1 1 1,1-1-1,0 1 0,-1 0 1,-3 4 21,-1 1 0,2-1 1,-1 1-1,1 0 0,0 0 0,0 1 0,0-1 1,-3 13-1,-10 58 247,11-44-88,-2 56 0,7-76-145,0 0-1,1-1 0,1 1 0,0 0 1,0-1-1,1 1 0,7 17 0,-9-28-47,0 0-1,1 1 0,-1-1 1,0 0-1,1 0 0,-1 0 1,1 0-1,-1 0 0,1 0 1,0-1-1,0 1 0,2 1 1,-3-2-19,0-1 1,1 1 0,-1-1 0,0 1-1,1-1 1,-1 0 0,0 0-1,1 1 1,-1-1 0,0 0 0,1 0-1,-1 0 1,1-1 0,-1 1 0,0 0-1,1 0 1,-1-1 0,0 1 0,0-1-1,1 1 1,-1-1 0,0 1-1,0-1 1,2-1 0,5-4-29,-1-1 0,0 1 1,-1-2-1,0 1 0,0-1 0,8-13 0,14-26-208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 100 8474,'-122'-47'1677,"29"10"-115,79 33-1414,0 1-1,0 0 0,0 1 1,0 0-1,0 1 1,0 1-1,0 0 1,-1 1-1,-24 4 1,-6 5 328,-72 25 0,67-19-236,2 3-1,1 1 1,0 3-1,1 2 1,-65 47-1,92-57-167,1 1 1,0 1-1,2 0 0,0 1 0,-27 39 1,34-41-64,0 0 1,1 0 0,1 1 0,0 0-1,1 0 1,1 1 0,1 0-1,-4 32 1,7-23-4,1 1 0,1-1 0,1 0 1,1 0-1,2 0 0,0 0 0,2 0 0,1-1 0,2 0 0,0-1 0,16 28 1,-2-9 13,3-2 0,1 0 1,2-2-1,2-1 1,43 41-1,-44-51-1,1-1 0,1-2-1,1-1 1,60 33 0,-65-43 4,0-2 0,1 0 1,0-2-1,1-2 1,0-1-1,55 8 1,32-9 145,221-15 0,162-46 63,-463 47-211,0-1 0,-1-2 0,0-2 0,-1-1-1,50-25 1,-69 29-4,0-2-1,0 1 0,-1-2 1,-1 0-1,0-1 0,0-1 1,-2 0-1,0-1 0,0 0 1,-1-1-1,-1 0 0,12-24 1,-10 11 37,-1 0 1,-1 0 0,-2-1-1,-1 0 1,-1 0 0,-2-1-1,-1 0 1,-1 0 0,-2 0 0,-1-1-1,-1 1 1,-9-45 0,6 60-34,-1 0 1,0 0 0,-2 0 0,0 1 0,0 0 0,-2 0 0,0 1 0,0 0 0,-2 1 0,1 0 0,-2 0 0,1 1 0,-2 1 0,-15-12 0,-7-2-27,-1 1 0,0 2 0,-2 2 0,-58-23 0,37 21-169,0 2 1,-102-20-1,120 33-21,0 2-1,0 2 1,-1 1-1,-80 8 1,106-4 113,0 1-1,-24 8 1,-18 12-220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3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17 241 14339,'-3'-6'219,"0"0"-1,1-1 1,0 1 0,0-1-1,1 0 1,-1 1 0,1-1 0,1 0-1,0 0 1,0 0 0,0 0-1,1 0 1,0 1 0,0-1-1,3-9 1,-1 6-53,0 1 0,1-1-1,0 1 1,0 0 0,1 0 0,0 0 0,0 1 0,1 0-1,13-14 1,-17 20-141,0 0-1,0 0 0,1 0 1,-1 1-1,0-1 0,0 1 1,1-1-1,-1 1 0,1 0 1,-1 0-1,1 0 0,0 0 1,-1 0-1,1 1 0,0-1 1,-1 1-1,1 0 1,5 0-1,-5 0-7,1 1 1,-1 0-1,1 0 1,0 1-1,-1-1 1,0 1-1,1-1 1,-1 1-1,0 0 1,0 0-1,0 1 1,3 2-1,5 6-2,-1 0 0,-1 1 0,0 0-1,-1 1 1,13 23 0,5 23-2,-17-40 6,-1 1 1,2-1-1,12 18 1,-21-35-15,0-1 1,0 0-1,0 0 0,0 1 1,0-1-1,1 0 1,-1 0-1,0 0 0,0 0 1,1 0-1,-1 0 1,1-1-1,-1 1 1,1 0-1,-1-1 0,1 1 1,-1-1-1,1 0 1,0 1-1,-1-1 1,1 0-1,-1 0 0,1 0 1,0 0-1,-1 0 1,1 0-1,0 0 1,-1-1-1,1 1 0,-1-1 1,1 1-1,-1-1 1,1 0-1,-1 1 0,1-1 1,-1 0-1,0 0 1,1 0-1,-1 0 1,2-2-1,6-5 20,0-1 0,-1 1 0,0-2 0,9-12 0,-11 14-50,5-6-18,17-23-488,-26 34 449,-1 0 0,1 0 0,-1 0 1,1 0-1,-1 0 0,0 0 0,0 0 0,0 0 0,0-1 0,0-3 0,-4 1-210,-8 9-97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3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12779,'5'-5'421,"-1"1"0,1 0 0,0-1 0,-1 0 0,0 0 0,0-1 0,3-6 0,15-18 542,-15 22-795,1 0 0,0 0 0,0 1 0,13-9 0,-19 14-160,0 1 0,0 0-1,0-1 1,0 1 0,0 0-1,0 0 1,0 1-1,0-1 1,1 0 0,-1 1-1,0-1 1,0 1 0,1 0-1,-1 0 1,0 0 0,1 0-1,-1 0 1,0 0 0,1 1-1,-1-1 1,0 1-1,0-1 1,0 1 0,1 0-1,-1 0 1,0 0 0,0 0-1,3 2 1,-1 1-17,-1 1-1,1-1 1,-1 1-1,0-1 1,0 1 0,0 0-1,0 0 1,-1 0 0,0 1-1,0-1 1,1 8 0,3 14-43,3 28 1,-6-31 24,2 20 43,-4-30 41,1-1 1,0 1-1,1 0 1,0-1-1,7 17 1,-10-29-40,0 0 1,1 0 0,-1 0 0,1 0 0,-1 0 0,1 0 0,0 0 0,-1 0 0,1 0-1,0 0 1,0 0 0,-1 0 0,1 0 0,0-1 0,0 1 0,0 0 0,0-1-1,0 1 1,0-1 0,0 1 0,1-1 0,-1 1 0,0-1 0,0 0 0,0 1 0,3-1-1,-2 0 19,1-1-1,-1 1 0,1-1 0,-1 0 1,1 0-1,-1 1 0,0-2 0,1 1 1,-1 0-1,0 0 0,0-1 0,2-1 1,7-6 125,-1-1 0,0 0 0,14-20 0,37-57 467,-37 50-786,1 1 1,52-55-1,-76 90 85,0 0-1,0 0 1,0 0-1,0 0 1,-1 0-1,1 0 1,0 1 0,1-1-1,-1 0 1,0 1-1,0-1 1,0 1-1,0-1 1,0 1 0,1 0-1,-1-1 1,0 1-1,0 0 1,0 0 0,1 0-1,1 0 1,-2 0 31,0 1 1,0 0 0,0-1 0,0 1-1,0 0 1,0 0 0,0-1 0,-1 1 0,1 0-1,0 0 1,0 0 0,-1 0 0,1 0-1,-1 0 1,1 0 0,-1 1 0,1-1-1,0 2 1,6 19-653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3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15 249 16155,'-2'-1'71,"1"0"-1,0 0 1,0 0-1,0 0 0,0 0 1,0 0-1,0 0 0,1 0 1,-1-1-1,0 1 1,0 0-1,1 0 0,-1-1 1,1 1-1,-1 0 0,1-1 1,0 1-1,-1 0 1,1-1-1,0 1 0,0-1 1,0 1-1,0-1 0,0 1 1,0 0-1,1-1 1,-1 1-1,0-1 0,1 1 1,-1 0-1,1-1 1,-1 1-1,1 0 0,0 0 1,0-1-1,-1 1 0,1 0 1,0 0-1,0 0 1,0 0-1,0 0 0,0 0 1,0 0-1,1 0 0,-1 1 1,0-1-1,3-1 1,13-7 77,0 0 0,0 2 1,1-1-1,1 2 1,-1 1-1,1 0 0,0 1 1,0 1-1,0 1 1,0 1-1,0 1 0,0 0 1,26 4-1,-35-2-157,0 1 1,0 0-1,0 0 0,0 1 0,0 0 0,-1 1 0,17 11 1,-24-15 4,-1 0-1,1 0 1,-1 0 0,1-1 0,0 1 0,-1-1 0,1 1 0,0-1 0,0 0 0,-1 0 0,1 0 0,0 0 0,0 0 0,0 0 0,-1 0 0,1 0 0,0-1 0,0 1-1,-1-1 1,1 1 0,0-1 0,-1 0 0,1 1 0,-1-1 0,1 0 0,-1 0 0,1 0 0,-1 0 0,1-1 0,-1 1 0,0 0 0,2-3 0,4-5-51,0 0 0,-1-1 1,0 1-1,5-12 0,-7 13-20,44-88-2212,-48 93 1618,-3 6 472,-7 13-312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3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14187,'6'-18'431,"0"0"0,1 1-1,1 0 1,1 0 0,1 1 0,0 0-1,1 0 1,13-14 0,-21 27-372,-1 1-1,1-1 1,0 1 0,0 0-1,0 0 1,0 0-1,0 1 1,0-1 0,5-1-1,-6 2-41,-1 1-1,1 0 1,0-1-1,-1 1 1,1 0-1,-1 0 1,1 0-1,0 0 0,-1 0 1,1 0-1,-1 1 1,1-1-1,0 0 1,-1 1-1,1 0 0,-1-1 1,0 1-1,1 0 1,-1-1-1,1 1 1,-1 0-1,0 0 1,0 0-1,2 2 0,1 1 1,0 2 0,0-1-1,-1 0 1,0 1-1,0-1 1,0 1 0,3 12-1,12 49 18,-15-54-26,9 51 21,-10-45 26,1 0 0,1 0 0,1 0 0,8 21 0,-13-40-46,0 1 0,0-1 0,1 0-1,-1 1 1,0-1 0,0 1 0,0-1 0,0 1-1,1-1 1,-1 1 0,0-1 0,0 0 0,1 1 0,-1-1-1,0 0 1,0 1 0,1-1 0,-1 0 0,1 1-1,-1-1 1,0 0 0,1 1 0,-1-1 0,1 0-1,-1 0 1,0 0 0,1 1 0,-1-1 0,1 0-1,-1 0 1,1 0 0,-1 0 0,1 0 0,-1 0 0,1 0-1,-1 0 1,1 0 0,-1 0 0,0 0 0,1 0-1,-1 0 1,1-1 0,-1 1 0,1 0 0,-1 0-1,1 0 1,-1-1 0,0 1 0,1 0 0,-1 0-1,0-1 1,1 1 0,-1 0 0,0-1 0,1 1 0,-1-1-1,1 1 1,17-32 407,-15 28-365,41-88 599,85-157-1231,-127 245 484,-1 3 76,0 0 0,0 0 0,-1 0 0,1 0 0,0 0-1,-1 0 1,1 0 0,-1-1 0,1 1 0,-1 0 0,0 0 0,1 0-1,-1-1 1,0 1 0,0 0 0,0 0 0,0 0 0,0-1-1,0 1 1,0 0 0,0 0 0,0-1 0,-1 1 0,0-2 0,-8-5-425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4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16371,'0'0'32,"0"0"-1,-1 0 1,1 0-1,0 0 1,0 0-1,0 0 0,-1 0 1,1 0-1,0 0 1,0 0-1,0 0 0,-1 0 1,1 1-1,0-1 1,0 0-1,0 0 0,-1 0 1,1 0-1,0 0 1,0 0-1,0 1 0,0-1 1,0 0-1,-1 0 1,1 0-1,0 0 0,0 1 1,0-1-1,0 0 1,0 0-1,0 0 0,0 1 1,0-1-1,0 0 1,0 0-1,0 0 0,0 1 1,0-1-1,0 0 1,0 0-1,0 1 0,0-1 1,0 0-1,0 0 1,0 0-1,0 1 0,0-1 1,0 0-1,0 0 1,0 0-1,0 0 0,1 1 1,-1-1-1,0 0 1,4 17 182,9 16 171,1 0-1,1-1 0,2 0 0,2-1 1,24 31-1,-42-60-378,1 0 0,-1 0 0,1 0 0,-1-1 0,1 1 0,0 0 0,0-1 0,0 0 0,0 1 0,0-1 0,0 0 0,0 0 0,0 0 0,0 0 0,1 0 0,-1-1 0,0 1 0,1-1 0,4 1 0,-5-1-10,1-1 1,-1 0-1,0 1 0,1-1 1,-1 0-1,1 0 0,-1 0 1,0-1-1,0 1 1,0 0-1,0-1 0,0 0 1,0 1-1,0-1 0,0 0 1,-1 0-1,1 0 0,1-2 1,12-20-38,-10 15 18,1 0 0,0 1 0,0-1 1,1 1-1,12-11 0,-18 18 21,0 0 1,1 0-1,-1 0 1,1 0-1,0 0 1,-1 1-1,1-1 1,-1 0-1,1 1 1,0-1-1,0 1 1,-1 0-1,1-1 1,0 1-1,3 0 1,-3 1 4,0-1 0,0 1 0,0 0 0,0 0 0,0-1 0,0 1 0,0 1 1,0-1-1,0 0 0,0 0 0,-1 1 0,1-1 0,-1 1 0,1-1 0,-1 1 0,2 2 0,8 11 60,-1 1-1,-1 0 0,-1 0 0,0 1 0,10 32 0,-5-3 210,9 52 1,-18-81-137,-1 1-1,-1 0 1,-1 0 0,0 0-1,-3 22 1,2-37-112,-1 1 0,1-1-1,-1 1 1,0-1 0,0 0 0,0 1 0,0-1 0,0 0-1,-1 0 1,0 0 0,0 0 0,0 0 0,0 0 0,0 0-1,0-1 1,-1 1 0,1-1 0,-1 1 0,1-1 0,-1 0-1,0 0 1,0 0 0,0-1 0,0 1 0,-1-1 0,1 1-1,0-1 1,-1 0 0,1 0 0,0-1 0,-1 1 0,1-1-1,-6 0 1,-3 0-116,0-1-1,0 0 1,0-1 0,1 0-1,-1-1 1,1-1 0,0 1-1,0-2 1,0 0-1,-18-10 1,12 4-151,-1 0-1,2-2 1,0 0-1,0-1 1,-18-21 0,6-1-331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4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15555,'0'-28'1825,"0"-2"-1225,3-3-312,4 2 1488,9 1-1216,5 2-288,2 9-624,5 3-352,-4 5 568,-4 6-128,-5 5-96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4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46 16452,'6'6'271,"-1"0"0,-1 0 0,1 1 0,-1-1 0,0 1 0,-1 0 0,1 1 0,-2-1 0,5 14 0,7 17 270,-10-30-492,0 1-121,0 0 0,0 0 0,1 0 0,0-1 0,1 0 0,0 0 0,0 0 0,14 13 0,-19-20 36,0 0-1,0-1 1,0 1-1,0-1 1,0 1-1,0-1 1,0 1-1,1-1 1,-1 0-1,0 0 1,0 1-1,0-1 1,0 0-1,1 0 1,-1 0-1,0 0 1,0 0-1,0 0 1,0-1-1,0 1 1,1 0-1,1-1 1,24-17-553,-25 16 570,0 0 1,1 0 0,-1 0 0,0 0 0,1 0 0,0 1 0,-1-1 0,1 1 0,0 0 0,0 0 0,0 0 0,0 0 0,0 0 0,0 1-1,3-1 1,-2 2 29,-1 0 0,1 0 0,-1 1 0,1-1 0,-1 1 0,1 0 0,-1 0 0,0 0 0,0 0 0,0 0 0,0 1-1,-1-1 1,1 1 0,-1 0 0,1 0 0,-1 0 0,0 0 0,0 0 0,2 5 0,5 9 117,-1 0-1,8 24 1,-15-38-109,6 19 266,0 0 1,-2 0-1,0 0 1,-1 1-1,-2 0 1,0 0-1,-3 45 1,0-63-216,0-1 0,1 0 0,-1 1-1,-1-1 1,1 0 0,-1 0 0,1 0 0,-1 0 0,0 0 0,-1 0 0,1 0-1,-1-1 1,-5 7 0,6-8-73,0-1-1,0 1 0,0-1 1,0 0-1,0 0 0,0 0 1,-1 0-1,1 0 1,0 0-1,0-1 0,-1 1 1,1-1-1,0 1 0,-1-1 1,1 0-1,-1 0 0,1 0 1,-1 0-1,1 0 1,0-1-1,-1 1 0,1-1 1,0 0-1,-1 1 0,1-1 1,-2-2-1,-8-3 122,2 0 0,-1-2 0,1 1 0,0-1 0,0-1 0,1 0 0,0 0 0,-9-13 0,-5-3-84,-26-30-24</inkml:trace>
  <inkml:trace contextRef="#ctx0" brushRef="#br0" timeOffset="1">1 116 13971,'19'-7'1592,"4"2"-936,-6-2-303,6 0 1487,7-2-1152,1-5-784,3-2-208,1 0 288,-2 1-120,-1-5-128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4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13147,'16'81'619,"29"83"0,-31-126-522,0 0 0,3-1 0,1 0 0,26 38 0,-39-68-34,-1-1 0,1 1 0,1-1-1,-1 0 1,1-1 0,0 1 0,11 7 0,-15-12-37,0 0-1,-1 0 1,1 0-1,0-1 1,0 1-1,-1 0 1,1-1-1,0 1 1,0-1-1,0 0 1,0 1-1,-1-1 1,1 0-1,0 0 1,0-1-1,0 1 1,0 0-1,0 0 1,0-1-1,-1 1 1,1-1-1,0 0 1,0 0-1,-1 1 1,1-1-1,0 0 1,-1 0-1,1 0 1,-1-1-1,1 1 1,-1 0-1,0-1 1,1 1-1,-1-1 1,0 1-1,0-1 1,1-2-1,4-5 92,-2 0 0,1-1 0,-1 1 0,-1-1 0,1 0 0,-2 0 0,1 0 1,1-21-1,-2 2 172,-1 1 1,-4-32 0,2 44-179,-1 1 0,-1-1-1,0 1 1,-1 0 0,-1 0-1,0 0 1,-1 0 0,-1 1 0,-12-20-1,15 28-83,0 0 0,0 1 1,-1-1-1,0 1 0,0 0 0,0 0 0,-1 0 0,1 1 0,-1 0 1,0 0-1,-1 0 0,1 1 0,-1 0 0,1 0 0,-1 1 0,0 0 0,0 0 1,0 0-1,0 1 0,0 0 0,0 0 0,-13 1 0,12 1-32,1 0 0,0 1 0,0-1 0,0 1 0,0 1 0,-10 4 0,12-5 101,1 0 0,0 0 0,0 1 0,0 0 0,0-1 0,0 1 0,0 1 0,1-1 1,0 0-1,-6 9 0,4-3 19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5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71 9130,'-14'-10'234,"0"2"0,-1-1 0,0 2 0,-1 0 0,1 1 0,-1 1 0,0 0 0,-1 1 0,1 1 0,-28-3 0,26 6-159,0 0 1,0 0-1,0 2 1,0 0 0,0 1-1,1 1 1,-1 1-1,1 0 1,0 1-1,1 1 1,-1 1-1,1 0 1,1 1-1,-1 1 1,2 0 0,-21 19-1,14-9-5,0 1 0,2 1 0,1 0 1,1 2-1,1 0 0,1 1 0,1 0 0,1 1 0,-16 45 0,18-37-24,2 0-1,1 1 0,1-1 1,2 1-1,2 1 1,1-1-1,4 56 0,0-71-41,0 1 0,2-1 0,1 1-1,0-1 1,2-1 0,0 1 0,1-1 0,1 0-1,0-1 1,2 0 0,0-1 0,1 0 0,1-1-1,0 0 1,1-1 0,1 0 0,0-1 0,23 15-1,8 2-85,0-2 1,3-2-1,0-2 0,1-2 0,73 21 0,-59-25-323,0-3 0,2-3-1,-1-3 1,74 3-1,-108-12-31,0-2 0,1 0 0,-1-2 0,0-2 0,41-11 0,-53 11 212,-1-1-1,0-2 1,-1 0 0,0 0-1,0-2 1,0 0 0,-2-1-1,1 0 1,-1-1 0,13-15-1,-9 6 210,-2 0 0,0-2 0,-1 0 0,-2 0 0,0-2 0,-2 1 0,0-2 0,-2 0 0,13-50 0,-14 38 401,-2 0-1,-2 0 1,-1-1 0,-3 0-1,0 1 1,-9-63 0,3 69-45,-2 1 0,0 0 0,-3 1 0,0 0 0,-2 0 0,-1 1 0,-1 0 1,-2 1-1,-1 1 0,-1 1 0,-26-30 0,31 41-307,-1 2-1,-1-1 1,0 2 0,-1 0 0,0 0-1,-1 2 1,0 0 0,-1 1 0,0 1-1,0 0 1,-1 2 0,0 0 0,0 1-1,-1 1 1,1 0 0,-1 2 0,1 0-1,-1 2 1,0 0 0,0 1 0,0 1-1,1 0 1,-1 2 0,1 0 0,0 2-1,0 0 1,0 1 0,1 0 0,0 2 0,1 0-1,-29 20 1,29-15-83,1 0 0,1 1 0,0 1 0,-23 31-1,-42 77-169,38-56 156,7-16-61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4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8 134 14667,'-2'-7'230,"0"0"0,1 0 0,0 0 0,0 0 0,0 0 0,1 0 0,0 0 0,1 0 0,0 0 0,2-10 0,-3 14-164,1 1 0,0-1 0,0 1 0,0-1 0,0 1 0,0 0 0,1 0 0,-1 0 0,1 0 0,-1 0 1,1 0-1,0 0 0,0 0 0,0 0 0,0 1 0,0-1 0,0 1 0,0 0 0,0-1 0,1 1 0,-1 0 0,0 0 0,1 1 0,-1-1 0,1 0 0,-1 1 0,1-1 1,-1 1-1,1 0 0,0 0 0,2 0 0,-1 1-26,0-1 0,-1 1-1,1 0 1,0 0 0,-1 0 0,1 1 0,-1-1 0,0 1 0,1 0 0,-1-1 0,0 2 0,0-1 0,0 0-1,-1 1 1,1-1 0,0 1 0,-1 0 0,4 5 0,2 3-19,-1 0 0,-1 1 0,10 22 1,-7-7-4,-1-1 1,-2 1 0,-1 1 0,0-1 0,-2 1-1,-2-1 1,0 1 0,-2 0 0,-1 0 0,-9 46-1,11-69 1,-9 30 97,9-34-105,-1 1 1,1-1-1,-1 1 1,1-1-1,-1 0 1,0 1-1,1-1 1,-1 0-1,0 0 1,0 1-1,0-1 1,0 0-1,0 0 1,0 0-1,0 0 1,0 0-1,0-1 0,-1 1 1,-1 1-1,2-2-4,1 0-1,-1 0 0,1-1 0,-1 1 0,1 0 0,0-1 0,-1 1 0,1 0 1,-1-1-1,1 1 0,0 0 0,-1-1 0,1 1 0,0-1 0,-1 1 0,1 0 1,0-1-1,0 1 0,-1-1 0,1 1 0,0-1 0,0 1 0,0-1 0,0 1 1,0-1-1,0 1 0,0-1 0,0 1 0,0-1 0,0 1 0,0-1 0,0 1 0,0-1 1,0 0-1,0 1 0,0 0 0,1-2 0,3-20 99,-3 18-103,0 1 0,0 0 0,1 0 0,-1 0 1,1 0-1,0 0 0,0 0 0,0 0 0,0 0 0,1 1 1,-1-1-1,1 1 0,-1-1 0,1 1 0,0 0 0,0 0 0,0 1 1,0-1-1,0 1 0,0-1 0,1 1 0,-1 0 0,0 0 0,1 0 1,6 0-1,-1 1 14,1 0 1,-1 0-1,0 1 1,0 0-1,1 1 1,-1 0-1,0 1 0,12 5 1,-19-8 10,-1 1 0,1 0 0,0-1 0,-1 1 0,1-1 0,-1 1 0,1-1 1,0 0-1,0 0 0,-1 0 0,1 0 0,0 0 0,-1 0 0,1 0 0,0 0 0,-1-1 0,4 0 0,-4 0-3,-1 1 0,1-1 1,0 1-1,-1-1 0,1 0 0,-1 0 0,1 1 0,-1-1 0,1 0 0,-1 0 0,1 0 0,-1 0 0,0 1 0,1-1 0,-1 0 0,0 0 0,0 0 1,0 0-1,0 0 0,1 0 0,-2 0 0,1-1 0,-1-6 78,0 1 0,-1 0-1,0-1 1,0 1 0,0 0 0,-6-9 0,8 15-101,-21-36 43,20 35-115,0 0 0,0 1 0,-1-1 0,1 0 0,-1 0 0,1 1 0,-1-1 0,0 1 0,0 0 0,0-1 0,1 1 0,-1 0 0,0 0 0,-1 0 0,-2-1 0,4 2 55,1 0 0,-1 0 0,0 0 0,1 0 0,-1 0 0,1 0 0,-1 0 0,1 0 0,-1 1 0,1-1 1,-1 0-1,1 0 0,-1 1 0,1-1 0,-1 0 0,1 0 0,-1 1 0,1-1 0,-1 1 0,1-1 0,0 0 0,-1 1 0,1-1 0,0 1 1,-1-1-1,1 1 0,0-1 0,0 1 0,-1-1 0,1 1 0,0-1 0,0 1 0,0 0 0,-1 13-375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65 594 13595,'-3'6'866,"1"-7"-239,1-13 95,1-32-122,0 39-402,1-76 402,-4 0 1,-3 1 0,-4-1 0,-30-118 0,103 386-89,-62-182-515,60 133 31,-47-110-356,1 0 1,34 46 0,-25-50-361,-24-21 678,0-1-1,1 0 0,-1 1 1,1-1-1,-1 0 0,0 0 1,1 1-1,-1-1 0,1 0 1,-1 0-1,1 0 0,-1 0 0,1 0 1,-1 0-1,1 1 0,-1-1 1,0 0-1,1 0 0,-1 0 1,1-1-1,-1 1 0,1 0 1,-1 0-1,1 0 0,-1 0 1,1 0-1,-1 0 0,0-1 1,1 1-1,-1 0 0,1 0 1,-1-1-1,0 1 0,1 0 0,-1-1 1,0 1-1,1 0 0,-1-1 1,0 1-1,1 0 0,-1-1 1,0 1-1,0-1 0,1 1 1,-1-1-1,0 1 0,0 0 1,0-1-1,0 1 0,0-1 1,0 1-1,0-1 0,0 1 1,0-2-1,3-20-429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16011,'7'49'874,"3"1"1,24 68-1,-27-98-778,1-1 0,1 0 0,0 0 0,2-1 0,0 0 0,1-1 0,1-1 0,22 24 0,-29-34-79,1 0 1,0-1-1,0 1 1,0-1-1,1-1 1,0 1 0,0-2-1,0 1 1,15 4-1,-18-7-14,0 0 0,1 0 0,-1 0 0,1-1 0,-1 0 0,1 0 0,-1 0 0,1-1 0,-1 1 0,1-2 0,-1 1 0,0 0 0,0-1 0,1 0 0,-1 0 0,8-6 0,-5 3 12,-1-1 0,0 0-1,0 0 1,-1 0 0,1-1-1,-2 0 1,1-1 0,-1 1-1,0-1 1,0 0-1,-1 0 1,0-1 0,-1 1-1,0-1 1,0 0 0,-1 0-1,2-11 1,-1 2 67,-1 1 0,-1-1 0,0 0-1,-2 0 1,0 0 0,-1 0 0,0 1 0,-6-19-1,6 29-48,0 0 0,-1 0 0,1 0-1,-1 0 1,-1 0 0,1 1-1,-1 0 1,0-1 0,-1 1 0,1 1-1,-1-1 1,0 1 0,-1 0-1,1 0 1,-1 0 0,0 1-1,0 0 1,-1 0 0,1 0 0,-1 1-1,0 0 1,1 1 0,-2-1-1,1 1 1,0 0 0,0 1 0,0 0-1,-1 0 1,1 1 0,-1 0-1,1 0 1,0 0 0,-1 1 0,1 0-1,0 1 1,-1-1 0,-11 6-1,6-2-208,0 1 0,0 0-1,0 1 1,-15 11-1,24-15 77,0 0-1,-1 0 0,1 1 0,1-1 0,-1 1 1,1 0-1,-1 0 0,1 0 0,0 1 1,0-1-1,1 1 0,0-1 0,-1 1 0,-2 10 1,6-4-430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26 209 13451,'-2'-3'95,"0"1"1,0 0-1,-1-1 0,1 1 0,1-1 1,-1 0-1,0 1 0,1-1 1,-1 0-1,1 0 0,0 0 1,0 0-1,0 0 0,0-1 1,1 1-1,-1 0 0,1 0 1,0 0-1,0-1 0,0 1 1,0 0-1,1 0 0,-1-1 1,1 1-1,0 0 0,-1 0 1,2 0-1,1-5 0,0 1 23,1-1-1,-1 1 0,2 0 0,-1 0 1,1 0-1,0 0 0,0 1 0,1 0 1,-1 0-1,9-6 0,-6 6-16,0 1 0,0 1 0,0-1 0,1 2-1,10-5 1,-14 7-81,-1-1 0,1 1-1,0 0 1,0 1 0,-1-1 0,1 1-1,0 0 1,0 0 0,0 0-1,-1 0 1,1 1 0,5 1 0,-9-1-16,1 0 0,0 0 0,-1 0 1,1 0-1,-1 0 0,1 1 0,-1-1 1,0 0-1,1 1 0,-1-1 0,0 1 1,0-1-1,0 1 0,0 0 0,0-1 1,0 1-1,-1 0 0,1 1 1,10 40 112,-8-31-89,55 237 690,-38-181-381,44 105-1,-58-161-344,-3-5-46,0 0-1,0 0 0,0 0 0,1-1 0,0 1 0,1-1 0,9 10 1,-12-15-714,-4-7 103,-8-9-295,2 7 679,0 1 0,0 0 0,-11-6 0,-7-6-369</inkml:trace>
  <inkml:trace contextRef="#ctx0" brushRef="#br0" timeOffset="1">205 529 13451,'0'-3'1336,"9"-4"-712,0-7-192,1-13 729,4-1-313,4-7-216,1-5-144,4 5-464,1 2-344,-3 1 320,0 6-112,-3 3-104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5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15995,'0'0'88,"-1"1"-1,0-1 0,1 1 0,0-1 0,-1 1 0,1 0 0,-1-1 0,1 1 1,0 0-1,-1 0 0,1-1 0,0 1 0,0 0 0,-1 0 0,1-1 0,0 1 1,0 0-1,0 0 0,0 0 0,0 1 0,-1 23-149,1-21 248,2 31-23,1 0 0,1 1 1,2-1-1,1-1 0,2 0 0,2 0 0,1 0 0,28 54 0,-28-64-118,1 0 0,25 33-1,-34-51-26,2 1 0,-1-1 0,1 0 0,0 0 0,0-1 0,0 0 0,1 0 0,0 0 0,0-1 0,0 0 1,1 0-1,10 3 0,-14-6-2,-1 0-1,1 0 1,0-1 0,-1 1 0,1-1 0,0 0 0,-1 0 0,1 0 0,-1-1 0,1 1 0,0-1 0,-1 0 0,1 0 0,-1 0 0,7-4 0,-5 3 6,-1-1 1,1-1-1,-1 1 1,0-1-1,0 1 1,0-1-1,-1 0 1,1-1-1,4-7 0,-2 2 15,-1-1 0,0 1 0,0-1 0,-2 0 0,1 0 0,-1 0 0,-1 0 0,0 0 0,1-19 0,-3 22-17,0 0 1,-1 0-1,1 0 1,-2 1-1,1-1 1,-1 0-1,0 1 0,-1-1 1,0 1-1,-6-13 1,6 16-14,1 1 0,-1-1 0,1 1-1,-1 0 1,0 0 0,0 0 0,0 1 0,0-1 0,-1 1 0,1 0 0,-1-1 0,0 2 0,1-1 0,-1 0 0,0 1 0,0-1 0,0 1 0,0 0-1,0 1 1,0-1 0,0 1 0,-7 0 0,3 0-23,0 1 0,1 0 0,-1 1 0,0 0 1,1 0-1,-1 1 0,1 0 0,0 0 0,-1 0 0,2 1 0,-10 6 0,11-7-111,0 1-1,1 0 1,-1 0-1,1 0 1,-1 0-1,1 1 1,1-1-1,-1 1 1,0 0-1,1 0 1,0 1-1,1-1 1,-1 1-1,1-1 1,-2 8-1,3-12 107,1-1 1,0 0-1,0 1 1,0-1-1,0 1 1,-1-1-1,1 1 1,0-1-1,0 1 1,0-1-1,0 1 0,0-1 1,0 1-1,0-1 1,0 1-1,0-1 1,0 1-1,1-1 1,-1 1-1,0-1 1,0 1-1,0-1 0,1 0 1,-1 1-1,0-1 1,0 1-1,1-1 1,-1 0-1,0 1 1,1-1-1,-1 0 1,0 1-1,1-1 1,-1 0-1,1 1 0,-1-1 1,1 0-1,-1 0 1,0 1-1,1-1 1,0 0-1,9-8-524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5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23 131 15587,'-7'-11'1195,"9"15"-359,16 22-18,10 4-560,2-1 0,40 30 1,-51-45-252,1-1 1,1 0-1,0-2 1,0 0 0,32 11-1,-41-19-1,0 2-1,0-1 1,0 2-1,-1 0 1,18 11-1,-25-13 5,0-1 0,0 1 0,-1-1 0,1 1 0,-1 1 0,0-1 0,0 0-1,0 1 1,-1-1 0,1 1 0,-1 0 0,0 0 0,0 0 0,-1 0 0,0 0 0,2 7-1,-2-1 19,-1 0-1,1 0 0,-2 0 1,0 0-1,0 0 0,-1 0 0,0 0 1,0 0-1,-9 20 0,9-26-12,-1 0-1,1-1 0,-1 1 0,0-1 1,0 1-1,-1-1 0,1 0 0,-1 0 1,-8 7-1,9-9-10,0 0 1,0 0-1,0-1 0,0 1 1,-1-1-1,1 0 0,-1 1 1,1-2-1,-1 1 0,1 0 1,-1-1-1,0 1 1,1-1-1,-1 0 0,0 0 1,-3-1-1,2 0-2,1 0-1,-1-1 1,1 1 0,-1-1-1,1 0 1,0 0 0,-1-1 0,1 1-1,0-1 1,1 0 0,-1 0-1,0 0 1,1 0 0,0-1-1,0 0 1,0 1 0,0-1 0,0 0-1,1 0 1,0-1 0,-3-5-1,0-1 3,1-1-1,0-1 1,0 1-1,1-1 0,1 1 1,-2-24-1,4 16 16,1 0 0,0 0 0,1 0-1,6-22 1,26-76 131,4-18 314,-37 128-404,1 1 0,-1 0-1,-1-1 1,0 1 0,0 0-1,0-1 1,-1 1-1,-1-10 1,1 15-36,0 0-1,0-1 1,0 1-1,0 0 0,0 0 1,0 0-1,0 0 1,-1 0-1,1 0 1,-1 0-1,1 1 1,-1-1-1,0 1 1,1-1-1,-1 1 1,0-1-1,0 1 1,0 0-1,-1 0 1,1 0-1,0 0 1,0 0-1,0 1 1,-1-1-1,1 1 1,0-1-1,-1 1 1,-3 0-1,-2 0-16,1 0 0,-1 0 0,1 1 0,0 0 0,-1 1 0,1 0 0,0 0 0,0 0 0,0 1 0,0 0 0,-10 6-1,-4 5-392,1 0 0,-21 20 0,-8 6-91,19-25 83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5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13 862 13027,'-13'7'1828,"13"-4"-875,9-4-105,23-9 1,0-2 0,44-22 1,-29 13-430,431-155 763,-428 158-1164,-1-2 0,0-2 0,-2-2 0,-1-2 0,72-53-1,187-187 155,-287 249-154,-3 1 10,1 2 1,18-14-1,-30 25-23,0 0 0,0 1 0,1-1 0,-1 1 0,1 0 0,0 0 0,0 0-1,0 1 1,0-1 0,0 1 0,0 1 0,0-1 0,9 0 0,11 6 7,-24-5-17,1 1 1,0 0-1,0-1 0,0 0 1,0 1-1,0-1 1,0 0-1,0 0 0,0 0 1,0 0-1,0 0 0,1-1 1,-1 1-1,-1-1 0,1 1 1,0-1-1,0 0 1,0 1-1,0-1 0,0 0 1,-1 0-1,1 0 0,0-1 1,-1 1-1,1 0 0,1-3 1,14-13-193,-13 12-29,0 1-1,0-1 1,0 1 0,0 0 0,1 1 0,0-1-1,6-3 1,-11 7 206,0 0-1,0 0 1,0 0-1,1 0 1,-1 0-1,0 0 1,0-1-1,0 1 1,0 0-1,1 0 1,-1 0-1,0 0 1,0 0-1,0 0 1,0 0-1,1 0 1,-1 0-1,0 0 1,0 0-1,0 0 1,0 0-1,1 0 1,-1 0-1,0 0 1,0 0-1,0 0 1,1 0-1,-1 0 1,0 0-1,0 1 1,0-1-1,0 0 1,0 0-1,1 0 1,-1 0-1,0 0 1,0 0-1,0 0 1,0 1-1,0-1 1,0 0-1,1 0 1,-1 0-1,0 0 1,0 1-1,0-1 1,0 0 0,0 0-1,0 0 1,0 0-1,0 1 1,0-1-1,0 0 1,0 0-1,0 0 1,0 1-1,-2 10-475,2-10 487,-5 11-510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1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1097 13731,'0'0'36,"-1"0"-1,1 1 1,0-1 0,0 0 0,0 1-1,0-1 1,0 0 0,-1 1 0,1-1-1,0 1 1,0-1 0,0 0 0,0 1-1,0-1 1,0 0 0,0 1-1,0-1 1,0 0 0,1 1 0,-1-1-1,0 0 1,0 1 0,0-1 0,0 0-1,0 1 1,1-1 0,-1 0 0,0 1-1,0-1 1,0 0 0,1 0 0,-1 1-1,0-1 1,1 0 0,15-10 541,103-85 1299,249-180 221,-263 212-1778,172-76 0,-208 107-288,-1-3 0,-2-3 0,77-59 0,-52 25 8,77-55 1,-132 103-126,2 1 0,69-31 0,-96 49-6,1 1-1,-1 1 1,1-1 0,0 2 0,0 0-1,19-1 1,-29 2 44,0 1-1,0 0 1,1 0-1,-1 0 1,0 1-1,0-1 1,0 0 0,1 1-1,-1-1 1,0 1-1,0 0 1,0 0-1,0 0 1,0 0-1,0 0 1,0 0 0,0 0-1,0 1 1,-1-1-1,1 1 1,-1-1-1,1 1 1,-1 0-1,1 0 1,-1-1 0,0 1-1,0 0 1,0 0-1,0 0 1,0 0-1,0 0 1,-1 1-1,1-1 1,0 0 0,-1 0-1,0 0 1,0 1-1,0-1 1,0 0-1,0 0 1,0 4-1,0-3 22,0-1 0,-1 1-1,1-1 1,0 1 0,-1-1-1,1 0 1,-1 1 0,0-1-1,1 0 1,-1 1-1,0-1 1,-1 0 0,1 0-1,0 0 1,-1 0 0,1 0-1,-1 0 1,1 0 0,-1-1-1,0 1 1,0 0-1,0-1 1,0 0 0,0 1-1,0-1 1,0 0 0,-1 0-1,1 0 1,0 0 0,-4 0-1,-24-6-251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1:07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17 15707,'-15'-14'1301,"14"14"-1278,1 0-1,0-1 1,-1 1-1,1 0 1,0 0-1,-1 0 1,1 0-1,-1-1 1,1 1-1,0 0 1,-1 0-1,1 0 1,0 0-1,-1 0 1,1 0-1,-1 0 1,1 0-1,0 0 1,-1 0-1,1 0 1,-1 0-1,1 0 1,0 1-1,-1-1 1,0 0-1,0 2 26,0 0 0,0 0 0,0 0 0,0 0 0,1 0 0,-1 0 0,0 0 0,1 0 0,0 0-1,-1 0 1,1 0 0,0 1 0,0-1 0,0 0 0,1 3 0,3 82 431,23 120 0,-17-142-410,123 624 300,41-7-977,-166-656 512,-1-1 275,7 45-1,-14-63 16,-2-9-169,-4-12-22,-5-15 82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1:0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6 673 13835,'-2'-12'377,"1"6"-182,0 0 0,0 1 0,1-1 0,0 0 0,1-11 0,-1 15-134,1 0 0,-1 0 0,1 0 0,0 0 0,0 1 0,-1-1 0,1 0 1,1 0-1,-1 0 0,0 1 0,0-1 0,1 1 0,-1-1 0,1 1 0,-1-1 1,1 1-1,0 0 0,-1 0 0,1 0 0,0 0 0,2-1 0,19-6 84,1 0 0,-1 2-1,1 1 1,0 1 0,30-2-1,7-1-18,195-34 181,278-82-1,-108-25-275,-178 58-18,-229 83-12,224-70-27,-198 66 18,1 1-1,0 3 0,66-3 0,-59 12 18,0 2-1,0 3 1,97 25-1,47 7 29,-173-36-36,0-2 0,0 0 1,0-1-1,0-2 0,0 0 0,0-2 1,0 0-1,0-2 0,-1-1 0,0 0 0,-1-2 1,23-12-1,-30 13-19,1 1 1,-1 1 0,27-8-1,-36 13 10,-1 0 0,1 0 0,0 1 0,0-1 0,0 1 0,0 1 0,-1-1 0,1 1 0,0 0 0,0 0-1,-1 1 1,1-1 0,-1 1 0,6 3 0,3 3-7,-1-1-1,0 2 0,-1 0 1,0 1-1,0 0 1,14 16-1,57 78 149,-14-17 87,-7-17-41,89 108-118,-134-154 27,-1 1-1,-1 1 1,-1 0 0,-1 1-1,17 54 1,-3 28 590,17 163 0,-7-33-334,-23-99-556,-12-193-1150,-2 52 1140,1 8-49,1 60 932,-11 85 0,6-108-280,3-36-321,-4 16 304,4-24-356,-1 1 0,1-1-1,0 1 1,-1-1 0,1 0 0,0 1 0,-1-1 0,1 0-1,-1 1 1,1-1 0,-1 0 0,1 1 0,-1-1 0,1 0 0,-1 0-1,1 0 1,-1 0 0,1 1 0,-1-1 0,1 0 0,-1 0-1,1 0 1,-1 0 0,1 0 0,-1 0 0,1 0 0,-1 0-1,1 0 1,-1-1 0,1 1 0,-1 0 0,1 0 0,-1 0 0,1-1-1,-1 1 1,1 0 0,-1 0 0,1-1 0,-1 0 0,-4-1-1,0 1 1,0-1-1,0 1 1,0 0-1,0 0 1,0 0 0,0 1-1,0-1 1,-1 1-1,1 1 1,0-1-1,0 1 1,0 0 0,-6 1-1,-9 4-26,1 1-1,-23 11 1,32-14 22,-163 76-27,-121 51 143,-388 74 558,305-116-512,-311 86-214,587-141 45,-35 9-81,116-38 13,-1-1-1,1-1 0,-1-1 1,-38-1-1,-72-19-493,95 11 337,0 1 1,-46 0-1,81 5 222,0 1 1,-1 0-1,1 0 1,-1 0-1,1 0 0,-1 0 1,1 0-1,-1 0 0,1 0 1,-1 1-1,1-1 1,-1 0-1,1 1 0,0-1 1,-1 1-1,1 0 0,0 0 1,-1-1-1,1 1 1,0 0-1,0 0 0,0 0 1,0 0-1,0 0 0,0 0 1,0 0-1,0 1 1,0-1-1,0 0 0,-1 3 1,2-3-88,-1-2-512,-1 1 446,0 0 0,1-1 0,-1 1 1,1-1-1,-1 0 0,1 1 0,-1-1 1,1 0-1,-1 0 0,1 0 0,0 0 1,0 0-1,-3-2 0,0-10-151,2-3-75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 12235,'-2'3'255,"1"-1"0,0 1 0,1 0 1,-1 0-1,0 0 0,1-1 0,0 1 1,-1 0-1,1 0 0,0 0 0,1 0 0,-1 0 1,0 0-1,2 4 0,-1-6-213,-1 0 0,1 1 0,0-1 0,0 0-1,0 0 1,-1 1 0,1-1 0,1 0 0,-1 0 0,0 0 0,0 0-1,0 0 1,0-1 0,1 1 0,-1 0 0,0 0 0,1-1 0,-1 1-1,1-1 1,-1 1 0,1-1 0,-1 0 0,0 1 0,1-1 0,-1 0-1,1 0 1,-1 0 0,4-1 0,1 1-26,1-1 0,-1 0-1,0-1 1,0 0 0,1 0-1,-1 0 1,-1-1 0,1 1 0,10-8-1,4-4 38,24-21 0,-8 6 56,-29 24-75,0 0 0,0 0 0,0 1 1,0 0-1,14-5 0,-19 8-22,0 1 0,-1-1 0,1 1 1,0 0-1,-1 0 0,1-1 0,0 1 0,-1 0 1,1 1-1,0-1 0,-1 0 0,1 0 1,0 1-1,-1-1 0,1 1 0,0-1 0,-1 1 1,1 0-1,-1 0 0,1 0 0,-1 0 0,1 0 1,-1 0-1,0 0 0,0 0 0,1 0 1,-1 1-1,0-1 0,0 0 0,0 1 0,0-1 1,-1 1-1,1-1 0,0 2 0,5 11 87,-1 0 0,0 0-1,2 15 1,-4-16-2,0 0 1,1-1-1,9 19 0,-13-30-92,0-1-1,0 1 0,0-1 0,0 1 1,1-1-1,-1 0 0,0 1 1,0-1-1,1 1 0,-1-1 0,0 0 1,1 1-1,-1-1 0,0 0 0,1 0 1,-1 1-1,1-1 0,-1 0 0,0 0 1,1 1-1,-1-1 0,1 0 1,-1 0-1,1 0 0,-1 0 0,0 0 1,1 1-1,-1-1 0,1 0 0,-1 0 1,1 0-1,-1 0 0,1-1 1,-1 1-1,1 0 0,-1 0 0,0 0 1,1 0-1,-1 0 0,1 0 0,-1-1 1,1 1-1,-1 0 0,0 0 0,1-1 1,-1 1-1,0 0 0,1-1 1,-1 1-1,0 0 0,1-1 0,-1 1 1,0-1-1,0 1 0,1 0 0,-1-1 1,0 1-1,0-1 0,16-29 39,-15 26-35,5-10 12,12-27 4,-17 39-22,1 0-1,-1 0 1,0 0-1,0 0 1,1 0-1,-1 0 1,1 0-1,0 1 1,0-1-1,-1 1 1,1-1-1,0 1 1,0 0-1,4-2 1,-5 3-2,0-1 1,0 1 0,0 0-1,0 0 1,0 0-1,0 1 1,0-1 0,0 0-1,0 0 1,0 1-1,0-1 1,0 0 0,0 1-1,0-1 1,0 1 0,0-1-1,0 1 1,0-1-1,-1 1 1,1 0 0,0-1-1,0 1 1,-1 0-1,1 0 1,0 0 0,-1 0-1,2 1 1,13 29 12,-13-26-10,19 51 26,-11-28 18,1-1 0,15 28 0,-23-51-21,-1 0 1,1 0 0,0 0 0,0-1 0,0 1 0,7 5 0,-9-8-12,0 0 0,1 0 0,-1 0 0,1 0 0,-1-1 0,1 1 0,-1 0 0,1-1 0,0 1 0,-1-1 0,1 0 0,-1 1 0,1-1 0,0 0 0,-1 0 0,1 0 0,0 0 0,-1 0 0,1-1 0,0 1 0,-1 0 0,1-1 0,2 0 0,1-2 28,0 0 0,0 0 1,0 0-1,0-1 1,-1 0-1,1 1 0,6-9 1,29-38 228,-15 18-114,-18 23-126,1-1 1,1 2-1,0-1 0,0 1 0,17-11 1,-23 17-37,0 1 0,0-1 1,1 1-1,-1-1 0,0 1 1,1 0-1,-1 0 0,1 1 1,0-1-1,-1 1 0,1-1 1,-1 1-1,1 0 0,0 1 1,-1-1-1,1 1 0,-1-1 1,1 1-1,-1 0 0,1 0 1,-1 1-1,1-1 0,2 3 1,7 4-10,0 1 0,-1 0 0,0 1 0,13 16 0,28 21-36,-47-43 46,-1 0 0,1 0 1,0-1-1,0 0 0,0 0 0,1 0 0,12 3 0,-14-6-20,1 1 0,-1-1-1,0 0 1,0 0 0,0-1-1,0 0 1,0 1-1,0-2 1,0 1 0,0-1-1,0 1 1,0-1-1,0-1 1,-1 1 0,1-1-1,-1 0 1,5-3-1,9-9-199,-1 0 0,24-26 0,-30 29 145,43-49-381,-39 45 166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5:3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705 232 9866,'-5'3'189,"0"-1"1,0 0-1,0-1 0,-1 1 1,1-1-1,0 0 0,0-1 1,-1 1-1,1-1 1,-1 0-1,1 0 0,-10-2 1,-1-1 409,1-2 1,-29-11 0,32 11-352,-1 0 0,1 1 1,-1 1-1,-22-4 0,30 7-227,1-1 0,-1 2 0,0-1 1,0 0-1,0 1 0,0 0 0,1 0 0,-1 1 0,0-1 0,1 1 1,-1 0-1,1 0 0,0 0 0,-1 1 0,1 0 0,-7 5 0,-4 6-16,1 1-1,1 0 0,0 1 0,0 0 0,2 1 0,-10 19 0,-3 9 0,-21 60-1,26-54 3,2 0-1,2 2 0,2-1 0,-9 96 1,20-122-4,1 0 0,2 0 0,0 0 0,2 0 1,1-1-1,0 1 0,2-1 0,2 0 0,0-1 1,1 0-1,1 0 0,15 24 0,-7-20 1,0-1 0,3-1 0,35 36-1,80 61 7,-5-5-4,-102-85 2,-1 1 0,27 43 0,-26-36-13,38 43 1,-59-76 0,0-1-1,1 0 1,0 0 0,1-1 0,-1 0 0,1 0 0,0-1 0,0 0-1,1-1 1,0-1 0,-1 1 0,1-2 0,0 1 0,1-2 0,-1 1-1,16-1 1,17-2-61,0-1 0,81-16-1,-88 12 15,82-16-124,53-8-20,-135 26 95,1 1 1,61 4 0,3 9-132,84 4-34,-148-14 223,-1-1 0,0-2 0,38-7 0,-51 6 6,1 1 1,-1 2-1,34 0 0,72 14-95,-125-13 124,14 2-12,1-1 0,-1-1 1,1-1-1,-1 0 0,0-2 0,26-6 0,7-6 78,51-22-1,-29 12-9,19-7-64,-81 27 10,1-1-1,-1-1 0,0 0 0,-1 0 0,11-10 0,-14 10-1,-1 0-1,0-1 1,-1 0 0,0 0 0,0 0-1,-1-1 1,0 0 0,4-10 0,27-83-113,-22 58 87,-2 10-8,0 2 184,9-46 0,-19 67-85,0 0 0,-1-1-1,0 1 1,-1-1 0,0 1-1,-1-1 1,-4-22 0,-33-97 38,24 87-104,1 0-1,3-1 1,-7-54-1,14 58 55,-2 1 0,-11-46 0,12 71-24,-1 0 0,-1 0 0,0 0-1,-1 1 1,0 0 0,-1 0 0,-1 0 0,-17-18 0,-17-13 10,-2 3 0,-94-69 0,15 14-23,67 46 16,28 23 38,-41-29 0,60 50-40,-1 0 1,0 1-1,0 0 1,0 1 0,0 0-1,-1 1 1,0 0-1,-16-3 1,-36-1 127,-77 1 0,20 2-2,3-4 4,-203-13 39,-2 28-179,-777 139-482,1086-142 418,-78 11-238,66-14 199,11-6-12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1:11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116 727 10778,'-3'-3'346,"-21"-18"776,23 20-1044,0 0 1,0 0 0,0 1 0,-1-1 0,1 0-1,0 1 1,-1-1 0,1 0 0,-1 1 0,1 0 0,-1-1-1,1 1 1,-1 0 0,1 0 0,-1 0 0,1 0-1,-3 0 1,4 0-48,-1 0-1,1 1 1,-1-1 0,1 0-1,-1 0 1,1 1 0,-1-1-1,1 0 1,0 0-1,-1 1 1,1-1 0,-1 1-1,1-1 1,0 0-1,-1 1 1,1-1 0,0 1-1,0-1 1,-1 1 0,1-1-1,0 1 1,-1 0-1,-3 13 147,1 1-1,0 0 1,1 0 0,1-1-1,0 24 1,0-5-23,-8 349 366,3-67-401,-3-133-55,-4 235 95,18-336-353,4 0 0,34 137 0,-24-129-390,-17-80 514,0-2-6,0 0 1,-1-1 0,1 1 0,-2 0 0,1 1 0,-1-1 0,0 0 0,0 0 0,-1 0 0,-2 11 0,2-16 73,0-1 0,0 1 1,-1-1-1,1 1 0,0-1 1,0 1-1,-1-1 0,1 0 1,-1 1-1,1-1 1,-1 0-1,0 0 0,1 0 1,-4 1-1,4-2 15,-1 1 1,1 0-1,0-1 1,-1 1-1,1 0 1,0 0-1,-1 0 1,1 0-1,0 0 1,0 0-1,0 0 1,0 0-1,0 1 1,0-1-1,0 0 1,0 1-1,0-1 0,1 1 1,-1-1-1,1 0 1,-1 1-1,1 0 1,-1-1-1,1 3 1,0-1 0,0 1 1,1-1 0,-1 1-1,1-1 1,0 0 0,0 0-1,0 1 1,0-1-1,1 0 1,-1 0 0,1 0-1,0 0 1,0 0 0,0-1-1,0 1 1,0-1-1,1 1 1,-1-1 0,1 0-1,4 3 1,1 1-11,0-1 0,0 0 0,1 0 0,0-1 0,0 0 0,10 3 0,3-2-2,1 0 1,-1-2 0,1 0 0,-1-2 0,1 0 0,27-4-1,135-24 11,466-154 39,-206 49-12,-315 100-32,193-23 0,-250 50-36,-1 2 0,0 4 0,83 12 1,211 52-275,-296-49 236,0-4-1,101 6 0,-143-17 111,0-2 0,0-1 0,0-1 0,0-1 0,0-2 0,0 0 0,-1-2 0,0-1 0,28-14 1,4-10 221,-2-3 1,98-78 0,-85 59-153,-66 52-114,1-1 0,0 1 0,0 0 0,0 1 0,11-5 0,-15 6 6,1 1-1,-1 0 0,1-1 1,-1 1-1,1 0 0,0 0 1,-1 0-1,1 0 0,-1 0 1,1 0-1,0 0 0,-1 0 1,1 1-1,-1-1 0,1 1 1,-1-1-1,1 1 0,-1 0 1,1-1-1,-1 1 0,0 0 1,1 0-1,-1 0 0,2 2 1,-4-32 357,1 15-258,3-75-29,-1 70-141,0 0-1,-2 0 1,0 0-1,-1 0 1,-1-1 0,-6-23-1,-35-115 188,8-1-1,-19-208 1,46 274 136,8 90-245,-1 1 1,0 0-1,0-1 0,0 1 0,0 0 0,0-1 0,-1 1 1,1 0-1,-1 0 0,1 0 0,-1 0 0,0 0 1,1 1-1,-5-4 0,3 3 1,0-1 0,1 1 0,-1-1 0,1 0 1,0 0-1,-1 0 0,-1-4 0,-5-19-24,0 0 0,2 0 0,1-1 0,1 0 0,-1-35 0,-10-50-5,13 100 38,-1 1 0,0 0 0,0 1 0,-1-1 1,0 1-1,-1 0 0,0 0 0,0 0 0,-13-13 0,-8-5 58,-46-38 0,14 13-127,51 46 42,-4-4-6,1 0-1,0 0 1,0-2 0,1 1 0,-16-27 0,12 11 239,-1 2-1,-30-41 1,38 59-132,0 0-1,-1 0 0,0 0 0,0 1 0,-1 1 0,1-1 0,-2 1 1,1 1-1,-1 0 0,-19-8 0,1 1-60,0-2 0,1-1 0,1-1-1,0-1 1,-32-28 0,29 22-34,-1 1-1,-59-32 1,77 49-2,0 0 0,0 0 0,0 1 0,-1 0 0,1 2 0,-1-1-1,0 1 1,0 1 0,0 0 0,0 1 0,0 1 0,-13 1 0,-1 5 10,1 0-1,-1 2 1,1 0 0,1 2 0,-29 17-1,24-13 5,-178 93 43,85-42-3,-198 76 0,212-107 4,-131 24-1,-116 2 120,228-40-97,23-2-24,-170 54 0,262-69 41,2 0-197,-1 0-1,1-1 1,-1 0-1,-21 2 1,30-5 92,0 0 0,0 0 1,1 0-1,-1 0 0,0-1 0,0 0 1,0 1-1,0-1 0,0 0 0,0 0 1,1 0-1,-1-1 0,0 1 1,1-1-1,-1 0 0,1 1 0,0-1 1,-1 0-1,1 0 0,0 0 0,0-1 1,1 1-1,-1 0 0,-2-4 0,-2-6 0,1 1 0,0-1-1,-5-23 1,0-4-88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1:40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32 11330,'-5'-13'737,"-6"-5"552,9 21-816,2 14-90,18 142 444,-5-68-689,0 15-16,43 414 204,-38 2-509,-19-497 119,-7-63-104,-17-569 75,8 118 45,16 451 31,1 25 9,0-1 1,-1 1-1,-1-1 1,0 1 0,-1 0-1,0 0 1,-8-20 0,11 33 6,0-1 0,0 0 0,0 1 1,0-1-1,-1 1 0,1-1 0,0 0 1,-1 1-1,1-1 0,0 1 1,-1-1-1,1 1 0,-1-1 0,1 1 1,0-1-1,-1 1 0,1 0 0,-1-1 1,1 1-1,-1-1 0,0 1 0,1 0 1,-1 0-1,1-1 0,-1 1 1,0 0-1,1 0 0,-1 0 0,0 0 1,1 0-1,-1 0 0,0 0 0,-1 0 2,1 1-1,0 0 0,0 0 0,0 0 0,0 0 0,0 0 0,0 0 1,0 0-1,1 0 0,-1 0 0,0 0 0,0 0 0,1 1 0,-1 0 0,-4 9 20,1 0-1,-4 21 1,-1 16 45,2 1 0,3-1 0,1 2 1,8 92-1,2-82-124,3-1-1,2-1 1,33 98 0,-43-150-320,0 0-1,1 0 1,0 1 0,5 6-1,-4-7-22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1:41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45 11394,'-13'-34'1414,"13"33"-1377,0 0 0,-1 1 0,1-1 0,0 1 1,-1-1-1,1 0 0,-1 1 0,1-1 1,-1 1-1,1-1 0,-1 1 0,1-1 1,-1 1-1,0 0 0,1-1 0,-1 1 1,1 0-1,-2-1 0,1 1 4,0 0 1,1 1-1,-1-1 0,1 0 1,-1 1-1,0-1 0,1 0 1,-1 1-1,1-1 0,-1 0 1,1 1-1,-1-1 0,1 1 1,-1-1-1,1 1 0,0 0 1,-1-1-1,1 1 0,0-1 1,-1 1-1,1 0 0,0-1 1,0 1-1,0 0 0,-1 0 1,-4 17 199,1 0 1,0 1-1,1 0 0,1-1 1,1 37-1,0-20-69,-2 229-418,46 397 0,-42-638-319,-8-33 201,-8-34 213,-10-54 125,3 0 1,5-2 0,4 0-1,4 0 1,5-1 0,13-149-1,-4 195-72,1 35 26,-6 20 71,0 1-1,0-1 0,0 0 1,0 0-1,0 0 0,0 1 1,1-1-1,-1 0 0,0 0 1,0 0-1,0 0 0,0 1 1,0-1-1,0 0 0,0 0 0,1 0 1,-1 0-1,0 0 0,0 1 1,0-1-1,0 0 0,0 0 1,1 0-1,-1 0 0,0 0 1,0 0-1,0 0 0,1 0 0,-1 0 1,0 0-1,0 0 0,0 0 1,1 0-1,-1 0 0,0 0 1,0 0-1,0 0 0,0 0 1,1 0-1,-1 0 0,0 0 1,0 0-1,0 0 0,1 0 0,-1 0 1,0 0-1,0 0 0,0 0 1,0 0-1,1-1 0,-1 1 1,0 0-1,0 0 0,0 0 1,0 0-1,0 0 0,0-1 1,1 1-1,-1 0 0,0 0 0,0 0 1,0 0-1,0-1 0,0 1 1,0 0-1,4 16-3,-2-1-1,0 2 1,0-1 0,-2 0-1,-2 29 1,1-9 41,-24 331 619,1-66-575,24-299-81,-1 11-7,0-1 0,1 1 0,1-1 0,0 1 1,4 16-1,-5-28 2,1 0 0,-1 0-1,0 0 1,1 0 0,-1-1 0,1 1 0,-1 0 0,1 0 0,-1-1 0,1 1-1,0 0 1,-1-1 0,1 1 0,0-1 0,1 2 0,-2-2 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2:3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38 12547,'-7'-5'86,"0"1"1,0-1 0,-1 2 0,0-1 0,0 1-1,1 0 1,-2 0 0,1 1 0,0 0 0,0 1-1,-1 0 1,1 0 0,-1 0 0,1 1 0,-1 1-1,1 0 1,-1 0 0,1 0 0,0 1 0,-1 0-1,1 1 1,0 0 0,-9 4 0,8-2-41,0 0-1,0 1 1,1 0 0,0 0 0,0 1-1,1 0 1,0 0 0,-10 14 0,7-8-9,1 1 0,1 0 1,0 1-1,-9 26 1,4 0 6,2 0 0,2 1 0,-5 53 0,4-5 37,4 0 0,4 0 0,4 0 0,14 95 0,-14-167-53,1 0 0,1 0 0,1-1 0,0 1 0,2-1 0,8 18 0,-13-31-14,0 0-1,1-1 1,-1 1 0,1 0 0,-1-1-1,1 0 1,0 0 0,0 0 0,1 0 0,-1 0-1,1 0 1,-1-1 0,1 0 0,0 0-1,0 0 1,0 0 0,0 0 0,0-1-1,0 0 1,0 0 0,0 0 0,1 0-1,-1-1 1,0 1 0,1-1 0,-1 0-1,0-1 1,1 1 0,-1-1 0,0 0-1,6-1 1,4-3 53,0-1 0,-1 0 0,0 0 0,0-2 0,0 1 0,-1-2 0,0 0 0,-1 0 0,16-16 0,7-12 189,44-59 0,-41 44-53,-3 0 1,40-80-1,-58 99-128,-2-1 1,-2 0-1,0-1 0,-3 0 0,9-58 0,-17 87-64,0 0-1,-1 0 0,0 0 1,0 0-1,-1 0 0,1 1 0,-1-1 1,0 0-1,-1 0 0,-3-8 1,3 10-18,0 1 0,0 0 0,0-1 0,0 1 1,-1 0-1,0 0 0,0 0 0,0 1 0,0-1 0,0 1 1,0 0-1,0 0 0,-1 0 0,1 0 0,-1 0 0,-3-1 1,-4 0-79,1 0 0,-1 0 0,0 1 1,1 0-1,-1 1 0,0 0 1,0 1-1,0 0 0,0 1 0,0 0 1,0 1-1,-16 4 0,-6 8-192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2:45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4204 11266,'5'1'93,"1"0"0,-1 0 0,0-1-1,1 1 1,-1-1 0,1 0 0,-1-1-1,0 1 1,1-1 0,-1 0 0,0-1-1,9-2 1,5-4 135,37-20 1,-36 17-25,118-69 629,81-40 3,104 3-664,-77 32-171,-192 63 3,-2-2 0,75-48 0,141-123 13,7-5 25,-152 128 9,4 6 1,160-61 0,-84 36 26,250-156 0,-227 120 200,247-99 0,20 32-58,86-36-166,-64 25-29,-41 18-21,-320 119 1,148-91 0,-222 111-5,364-203-15,130 2-9,-163 66 24,-306 134 0,-18 5 0,-3-5 0,155-116 0,-183 127 15,110-58-1,-103 63-9,-51 27-1,-1 1-1,1 1 1,0 0 0,0 0 0,0 1 0,0 1 0,0 0-1,1 1 1,-1 0 0,1 0 0,-1 2 0,1 0 0,-1 0-1,1 1 1,-1 0 0,0 1 0,0 1 0,0 0-1,0 0 1,12 8 0,-5-2 3,0 0 0,-1 2 1,0 0-1,-1 1 0,0 1 0,-1 1 0,-1 0 0,-1 1 0,0 1 0,23 34 0,0 10-3,2-2-1,3-1 1,3-3-1,88 85 1,-22-42-2,-30-29 0,-4 3-1,73 87 1,18 71-7,-14-17 2,140 127 87,-78-94 1,6 1-46,17 21-19,28 85 155,72 84 134,231 135-152,-353-366-725,33 31-180,-172-164 482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14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2340 8826,'3'-4'275,"0"0"-1,-1 0 1,0-1 0,0 1 0,0-1 0,-1 1-1,1-1 1,-1 0 0,1-7 0,-2 10-203,0 1 1,0 0 0,0 0 0,0 0 0,0-1 0,-1 1 0,1 0 0,0 0-1,-1-1 1,1 1 0,0 0 0,-1 0 0,0 0 0,1 0 0,-1 0-1,1 0 1,-1 0 0,0 0 0,0 0 0,0 0 0,0 0 0,0 0-1,0 1 1,0-1 0,0 0 0,0 0 0,0 1 0,0-1 0,0 1-1,0-1 1,0 1 0,-1 0 0,1-1 0,0 1 0,0 0 0,0 0-1,-1 0 1,1 0 0,0 0 0,0 0 0,-2 0 0,-18 4 1098,10 1 444,157 29-1542,-67-14-90,98 12 1,252-6-114,164 13-124,-332-12 254,311-7 0,215 8 58,-256 5-244,-1-50-212,207-15 293,-342 11-11,-2-20-147,-381 40 254,965-78-667,-364 18 534,-86 6 44,29 14 100,274-22-961,197 1 594,-648 43 434,185-2-258,0-1-76,-395 8 584,308-66 0,-387 61-230,226-58-239,-303 73 121,0-1-1,0 0 1,0-1-1,-1 0 1,0-1 0,0 0-1,0-1 1,-1 0-1,-1-1 1,1-1-1,-2 1 1,1-2 0,-1 1-1,-1-1 1,0 0-1,0-1 1,-1 0 0,7-16-1,-1-1-11,-1-1 1,-1 0-1,-1-1 0,-2 0 0,6-48 1,-10 35 123,-1 0 0,-2 0 0,-8-65 0,-2-132-255,10 158-43,-14-103 1,12 173 247,-1 1 1,-1-1-1,0 1 0,-1 0 1,0 0-1,-1 0 1,0 1-1,-1-1 0,0 1 1,-1 1-1,0-1 1,-1 1-1,0 0 0,-1 1 1,0 0-1,0 0 1,-1 1-1,0 0 0,0 1 1,-1 0-1,-22-10 1,-2 0 144,-1 2 1,-1 2 0,-39-9 0,-117-17-94,112 29-703,-123-1 1,-83 19-812,143-2 920,-573 2 1442,-853-99 0,936 7-477,-5-1-355,-4 46-99,-257 93-30,213-5 12,-839-34 92,380-10-961,1130-5 828,-583 21-1366,144-4 1368,240-11 292,-858 4 823,807-13-1370,-490 58 0,732-51 534,-1-2-35,0 2 1,0 1-1,-33 12 1,50-14-210,1 0-1,-1 0 1,1 1 0,0 1-1,0-1 1,1 1 0,-1 0-1,1 1 1,0-1 0,0 1-1,1 0 1,0 1 0,0-1-1,-6 12 1,4-4-28,0 0 1,2 1-1,-1 0 0,2 0 1,-6 31-1,-1 80 40,6-44 94,-26 191 459,-16 221 920,24 245-818,24-706-645,7 59 0,-6-78-3,1-1-1,1 0 1,0 0-1,0 0 1,1 0 0,1-1-1,8 14 1,-13-24-18,1 0 0,0 1 0,0-1 0,0 0 0,0 0 1,0 0-1,1 0 0,-1 0 0,1 0 0,-1-1 0,5 3 0,-5-4-30,-1 1 0,1-1 0,-1 1 0,1-1-1,-1 0 1,1 1 0,0-1 0,-1 0 0,1 0-1,0 0 1,-1 0 0,1-1 0,-1 1 0,1 0-1,0-1 1,-1 1 0,1-1 0,-1 1 0,1-1 0,-1 0-1,0 0 1,1 1 0,-1-1 0,2-2 0,3-4-16,0 0 1,0 0 0,-1-1 0,-1 0 0,1 0 0,-1 0 0,0-1 0,-1 1-1,0-1 1,3-16 0,-3 4-149,1-32 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26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15 14779,'2'-15'1066,"-3"22"-630,-2 31-199,5 454 62,3-212-250,-4-93-30,11 538-26,-19-295-926,3-391 739,0-24 119,1-16 27,0-10-29,-1-33-63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28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 10802,'85'-13'115,"1"4"-1,0 4 1,1 3-1,108 12 0,100 30 28,207 15 586,-348-56-394,233-31 0,153-57-218,112-13-264,-453 86 138,234 12 1,195 58 419,-69 8 174,0-43-320,125-77-1020,-410 28 182,-243 26 502,131-7-245,-141 11 315,-1 0 1,1 2-1,-1 1 1,0 0-1,32 10 1,-45-10 25,0-1 0,-1 1 0,1 0 0,-1 1 1,0 0-1,0 0 0,0 0 0,0 1 0,-1 0 1,0 0-1,0 0 0,9 12 0,-9-9 18,0 1 0,0 0 0,-1 0 0,0 1 0,-1-1 0,0 1 0,-1 0 0,3 13 0,-3 10 55,-1-1 1,-1 1-1,-1 0 0,-10 52 1,5-44-100,-2-1 0,-1-1 0,-2 1 0,-1-2 0,-3 0 0,-21 42 0,-200 301-367,138-231 355,96-147 15,-36 56 56,-47 56 0,71-98-41,-1 0-1,-1-2 1,0 0 0,-1 0-1,-1-2 1,0 0 0,-32 16 0,21-16-28,0-2 0,-1-1 0,0-2 1,-56 9-1,-130 4-177,178-18 148,-53 3-65,-447 41-236,-1210 131 1225,1452-161-408,0-12 0,-522-60 0,538 15-275,-201-25-207,1 29-376,339 33 308,5 2-18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3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1497 181 11394,'-1'0'63,"-1"1"-1,1-1 0,0 0 0,-1 0 0,1 1 0,-1-1 1,1 0-1,0 0 0,-1 0 0,1 0 0,-1-1 0,1 1 0,0 0 1,-1 0-1,1-1 0,-1 1 0,1-1 0,0 1 0,0-1 0,-1 0 1,1 0-1,0 1 0,0-1 0,0 0 0,0 0 0,-1-1 1,-6-6 82,1 1 1,-11-16-1,0 0-80,13 19-70,1 0 0,-1 0 0,1 0 0,-1 1 0,0 0 0,0 0 0,-1 0 0,1 1 0,-1-1 0,1 1 0,-1 1-1,0-1 1,1 1 0,-1 0 0,0 0 0,0 1 0,0-1 0,0 1 0,-9 2 0,-7 2 7,1 0 0,0 2-1,0 1 1,-22 10 0,25-9 89,0-2 1,0 0 0,0 0 0,-37 5-1,49-11-46,-1-1-1,1 1 1,0-1-1,-1 0 0,1 0 1,0-1-1,0 1 0,0-2 1,0 1-1,-8-5 1,-5-4 118,-31-24 1,36 24-114,0 1 0,-1 0 0,-20-9 1,16 12 10,1 1 0,-1 1 0,0 1 0,-1 1 0,1 0 0,0 1 0,-1 1 1,0 1-1,-22 3 0,-23 5 194,-85 22 0,-147 62 179,292-90-426,0 0 1,0 0 0,1 1 0,-1 0 0,1 0 0,-1 0 0,1 0 0,0 0 0,0 1-1,0 0 1,1 0 0,-1 0 0,1 0 0,-5 9 0,4-5-19,1-1-1,0 1 1,1 0 0,-1 0-1,1 0 1,1 0-1,0 0 1,0 0 0,0 8-1,2 3-45,0 0-1,2-1 1,0 1-1,1-1 0,0 0 1,2 0-1,14 33 1,-11-33 14,0-2 0,1 1 1,0-1-1,1-1 0,1 0 1,1 0-1,0-2 1,19 16-1,-20-19 20,1-1 0,0-1 0,0 0 0,1-1 0,0 0 0,0-1 0,1-1-1,0 0 1,0-1 0,24 3 0,11-2 6,0-2 1,0-2-1,0-2 0,0-3 0,73-15 0,241-78-53,-287 77-18,133-17-1,-133 27-41,138-38 0,-206 45 79,0 0 0,1-1 0,-2 0 0,1-1 0,0 0 0,-1 0 0,0-1 0,0 0 0,0 0 0,11-13-1,-12 10 25,0 0 0,-1-1 0,0 0 0,-1 0 0,0 0-1,0-1 1,-1 1 0,0-1 0,1-12 0,4-15 151,-2 0 0,-2-1 1,-1 0-1,-2-48 0,-2 86-114,0 0-1,0 0 0,0 0 1,0 0-1,0 0 0,0 1 1,0-1-1,0 0 0,-1 0 1,1 0-1,0 0 0,0 0 1,-1 0-1,1 1 0,-1-1 0,1 0 1,-1 0-1,0-1 0,0 2-4,1 0-1,-1 0 0,1 0 0,-1 0 0,1 0 0,0 0 0,-1 0 1,1 1-1,-1-1 0,1 0 0,-1 0 0,1 0 0,-1 0 0,1 0 1,0 1-1,-1-1 0,1 0 0,-1 0 0,1 1 0,0-1 0,-1 0 1,1 1-1,0-1 0,0 0 0,-1 1 0,-24 36 129,18-26-113,-1 2-37,-2 0 0,0-1 1,0 0-1,-1 0 0,-1-1 1,-21 16-1,27-23 3,-1 0 0,0 0 0,0 0 0,0-1 0,0 0 0,0 0-1,-1-1 1,1 0 0,-1-1 0,0 1 0,1-1 0,-1-1 0,0 1 0,0-2 0,-15-1 0,-43-16-54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40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883 75 8618,'-1'-1'156,"-1"-1"0,1 1 1,0-1-1,0 0 0,-1 0 0,1 1 0,0-1 1,1 0-1,-1 0 0,0 0 0,0 0 1,0-3-1,1 4-86,0 0 0,0-1 0,-1 1 0,1-1 0,-1 1 0,1 0 0,-1-1 0,1 1 0,-1 0 0,0 0 0,1-1 0,-1 1 0,0 0-1,0 0 1,0 0 0,0 0 0,0 0 0,0 0 0,0 0 0,-1 1 0,1-1 0,0 0 0,0 1 0,-1-1 0,1 0 0,0 1 0,-1 0 0,1-1 0,-2 1 0,-11-1 112,0 2 0,0-1 1,0 2-1,1 0 0,-1 0 0,-21 8 0,4-2 19,-30 6 137,-90 9 0,119-21-259,1-1 1,-1-2-1,1-1 0,-58-11 1,68 8 24,-1 1 0,1 0 0,-1 2 1,-32 0-1,49 3-98,-1-1-1,1 1 1,-1-1 0,1 1 0,0 1 0,0-1 0,-1 1 0,1 0-1,0 0 1,1 1 0,-1-1 0,0 1 0,1 0 0,-1 1-1,1-1 1,0 1 0,0-1 0,1 1 0,-1 0 0,1 1 0,-1-1-1,1 1 1,-4 8 0,5-7-38,-1 0 1,1 0-1,1 0 0,-1 1 1,1-1-1,0 1 0,1-1 0,-1 1 1,1-1-1,1 1 0,-1-1 1,3 10-1,2 6-129,1 0-1,11 26 1,-6-20 65,59 147-357,-58-150 414,2-1-1,0 0 0,1-1 1,34 39-1,-39-53 34,0-1-1,0 0 1,0 0 0,1-1-1,1 0 1,-1-1-1,1 0 1,0-1 0,0 0-1,1-1 1,0-1-1,-1 0 1,1 0 0,0-1-1,25 0 1,-2-2 9,-1-1 0,0-3-1,1 0 1,56-16 0,-66 13 10,0 0-1,-1-2 1,0-1 0,40-23 0,-48 22 1,-1 0 0,-1 0 0,0-2 0,0 0 0,-2-1 0,1 0 0,13-20 0,3-13 58,-1-2-1,-3-2 1,-1 0-1,17-56 0,-38 97-49,0 0-1,-1 0 1,0 0-1,-1 0 1,0 0-1,-1-1 0,0 1 1,-1-19-1,0 24-13,-1 0-1,0 1 1,-1-1-1,1 1 1,-1-1-1,0 1 1,0 0-1,0-1 1,0 1-1,-1 0 1,0 0-1,0 1 1,0-1-1,0 1 0,0-1 1,-1 1-1,0 0 1,1 0-1,-1 1 1,0-1-1,-8-3 1,-2 0-69,0 0 0,0 1 0,-1 0 0,0 2 0,0 0 0,0 0 0,-27 0-1,6 2-134,0 2-1,-42 6 0,5 5-31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6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75 10338,'-3'-3'139,"-7"-8"286,-1 1 1,1 1-1,-24-16 0,30 22-308,-1 1 0,1 0 0,-1 0-1,0 1 1,1-1 0,-1 1-1,0 0 1,0 0 0,0 0-1,0 1 1,0 0 0,0 0 0,0 0-1,0 1 1,-6 1 0,3 0-26,1 0 0,-1 1 0,1 0-1,-1 1 1,1 0 0,0 0 0,0 0 0,1 1 0,0 0 0,0 1 0,0-1 0,0 1 0,1 0 0,-10 13 0,-1 6 29,1-1 1,-21 51-1,14-23-108,3 1-1,3 1 0,1 1 1,-8 70-1,13-45-35,4-1 0,6 117 1,3-149 16,2-1 0,12 51 1,-11-73 3,1 0 0,1 0 1,0-1-1,2 0 0,22 36 1,-26-50-3,0 0 1,1-1 0,0 0-1,0 0 1,1 0 0,0-1 0,0 0-1,1-1 1,0 0 0,12 6-1,-15-9 2,0 0 0,1 0-1,-1-1 1,1 0 0,0-1 0,-1 1-1,1-1 1,0 0 0,0-1-1,0 0 1,0 0 0,0 0 0,0-1-1,-1 0 1,1 0 0,0-1-1,8-3 1,-4 0 2,-1 0-1,1-1 1,-1-1-1,-1 0 1,1 0-1,-1-1 1,0 0-1,-1 0 1,0-1-1,0 0 1,8-14-1,3-6 11,-1-2-1,23-54 1,-8 4 39,38-155 0,-9-92-96,-60 313 35,3-18-32,0-38 0,-5 62 25,0 1 1,-1-1-1,0 0 0,0 1 1,-1 0-1,0-1 0,0 1 0,-1 0 1,-5-12-1,6 17-3,0 0 1,0 0-1,0 1 1,0-1-1,-1 0 0,1 1 1,0 0-1,-1 0 1,0-1-1,0 1 1,0 1-1,0-1 0,0 0 1,0 1-1,0 0 1,-3-2-1,-5 1-144,0-1 0,0 2 1,-17-2-1,-14-2-68,21-1 26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53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1 400 12859,'9'5'276,"1"-1"1,0 0-1,0-1 1,0 0-1,0-1 1,18 3 0,64 0 485,-79-4-640,381-7 1286,-137 0-1257,-75 6-133,328-16 26,-418 1-30,0-4-1,96-33 1,-35 9 22,-109 33-20,0 1-1,0 3 1,0 2 0,1 1-1,0 3 1,-1 1 0,64 11-1,-83-8-6,-3 0 24,1-2 0,32 1 1,-47-3-14,-1 0 1,0-1-1,0 0 1,0-1-1,0 0 1,0 0-1,-1 0 1,1-1-1,0 0 1,-1 0-1,0 0 1,7-6-1,7-7 93,-1-2-1,0 0 1,24-33-1,-29 33-18,1 1-1,0 0 1,2 1-1,36-27 1,-49 40-81,-1 1 1,2 0-1,-1 0 1,0 0-1,0 1 1,9-2 0,-11 2-19,-1 1 1,0 0 0,1 0 0,-1 0 0,0 0 0,0 0 0,1 0-1,-1 0 1,0 0 0,1 0 0,-1 0 0,0 1 0,0-1 0,1 1-1,-1-1 1,0 1 0,0-1 0,0 1 0,0 0 0,0-1 0,0 1-1,0 0 1,0 0 0,0 0 0,0 0 0,0 0 0,0 0 0,0 1-1,0-1 1,-1-1-1,0 0 0,0 0 0,0 0 0,0 0 1,1 1-1,-1-1 0,0 0 0,0 0 0,0 0 1,0 0-1,0 1 0,0-1 0,0 0 1,0 0-1,0 1 0,0-1 0,1 0 0,-1 0 1,0 0-1,0 1 0,0-1 0,0 0 0,-1 0 1,1 0-1,0 1 0,0-1 0,0 0 1,0 0-1,0 1 0,0-1 0,0 0 0,0 0 1,0 0-1,0 0 0,-1 1 0,1-1 0,0 0 1,0 0-1,0 0 0,0 0 0,0 1 1,-1-1-1,1 0 0,0 0 0,0 0 0,0 0 1,-1 0-1,1 0 0,0 0 0,0 0 0,0 1 1,-1-1-1,1 0 0,0 0 0,0 0 0,-1 0 1,1 0-1,0 0 0,0 0 0,0 0 1,-1-1-1,1 1 0,-1 0 0,-1 0 0,1-1-1,0 1 1,0 0 0,-1-1 0,1 0 0,0 1 0,0-1 0,0 0-1,0 1 1,0-1 0,-2-1 0,-14-20-91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52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1 481 12475,'0'0'53,"1"0"0,-1 0 0,1 0 0,-1 0 0,1 0 0,-1 0 0,1 0 0,0 0 0,-1 0 0,1 0 0,-1 0 0,1 0 0,-1 0 0,1-1 0,-1 1 0,1 0 0,-1 0 0,1-1 0,-1 1 0,1 0 0,-1 0 0,1-1 1,-1 1-1,0-1 0,1 1 0,-1 0 0,1-1 0,-1 1 0,0-1 0,0 1 0,1-1 0,-1 1 0,0-1 0,0 1 0,1-1 0,-1 0 0,6-25 358,-5 19-89,4-35 431,-1 0-1,-3-68 1,-1 28-279,2 56-385,-2 26-89,0 0 0,0 0 1,0 0-1,0-1 0,0 1 1,0 0-1,0 0 0,0 0 1,0 0-1,0 0 0,0 0 1,0 0-1,0-1 0,0 1 1,0 0-1,0 0 0,0 0 1,0 0-1,0 0 0,0 0 1,0 0-1,0 0 0,0-1 1,0 1-1,0 0 0,0 0 1,0 0-1,0 0 0,0 0 1,0 0-1,1 0 0,-1 0 1,0 0-1,0 0 0,0 0 1,0-1-1,0 1 0,0 0 1,0 0-1,0 0 0,0 0 1,1 0-1,-1 0 0,0 0 1,0 0-1,0 0 0,0 0 1,0 0-1,0 0 1,0 0-1,1 0 0,-1 0 1,0 0-1,0 0 0,0 0 1,0 0-1,5 8 1,5 16-9,-10-24 9,157 395 16,-149-378 44,-1 1 0,0-1-1,6 24 1,-12-36-8,0 0 0,0 1 0,0-1 0,-1 0 0,0 0 0,0 1 0,0-1 0,0 0 0,-1 1 0,0-1-1,0 0 1,0 0 0,-1 0 0,0 0 0,0 0 0,-4 6 0,6-9-33,-1-1 0,0 1-1,0-1 1,0 0 0,0 1-1,0-1 1,0 0 0,0 0 0,-1 1-1,1-1 1,0 0 0,-1 0 0,1-1-1,0 1 1,-1 0 0,1 0-1,-1-1 1,0 1 0,1-1 0,-1 1-1,1-1 1,-1 0 0,0 1 0,1-1-1,-1 0 1,0 0 0,0 0-1,1 0 1,-1-1 0,1 1 0,-1 0-1,0-1 1,1 1 0,-1-1 0,1 0-1,-1 1 1,1-1 0,-1 0-1,1 0 1,-1 0 0,-1-2 0,-1 0-4,0-1 1,0 0 0,0 0 0,0 0-1,1-1 1,0 1 0,0-1 0,0 0-1,0 0 1,1 0 0,-3-7 0,4 7-21,-1 0 0,1 0 1,0 0-1,1 0 1,-1 0-1,1-1 0,0 1 1,1 0-1,-1 0 1,1 0-1,0 0 0,0 0 1,0 0-1,1 0 1,0 0-1,0 1 0,3-7 1,3-1-77,0 1 0,1 0 0,1 0 0,17-16 0,-11 13-141,19-25 0,-31 33 165,0 1-1,-1-1 1,1 1-1,-1-1 1,0 0-1,-1 0 1,1-1-1,2-11 1,-4 3-46,0 1 1,0 0-1,-2 0 1,1 0 0,-2-1-1,0 1 1,-1 0-1,-6-19 1,-44-107-912,52 137 984,66 115 697,-65-111-661,0-1 0,0 0 1,0 0-1,0 1 0,0-1 1,0 0-1,1 1 0,-1-1 1,0 0-1,0 0 0,0 1 1,0-1-1,0 0 0,1 0 0,-1 0 1,0 1-1,0-1 0,0 0 1,1 0-1,-1 0 0,0 1 1,0-1-1,1 0 0,-1 0 1,0 0-1,0 0 0,1 0 1,-1 0-1,0 0 0,0 0 1,1 0-1,-1 0 0,0 0 0,1 0 1,-1 0-1,0 0 0,0 0 1,1 0-1,-1 0 0,0 0 1,1 0-1,-1 0 0,0 0 1,6-14 141,-1-23-21,1-125 197,-6 161-325,0 0 0,0 0 1,0 0-1,0 0 0,0-1 0,1 1 0,-1 0 1,0 0-1,1 0 0,-1 0 0,1 0 0,-1 0 1,2-2-1,-2 3 1,0 0 0,0 0 1,1 0-1,-1 0 0,0 0 0,1-1 1,-1 1-1,0 0 0,0 0 0,1 0 1,-1 0-1,0 0 0,0 0 0,1 1 1,-1-1-1,0 0 0,1 0 0,-1 0 1,0 0-1,0 0 0,1 0 1,-1 0-1,0 0 0,0 1 0,1-1 1,-1 0-1,0 0 0,0 0 0,0 1 1,0-1-1,1 0 0,-1 0 0,0 1 1,18 29 128,71 151 545,-76-160-533,-13-20-140,0-1 0,0 0 0,0 0 0,0 0-1,0 1 1,0-1 0,1 0 0,-1 0 0,0 0-1,0 0 1,0 1 0,0-1 0,0 0 0,0 0-1,1 0 1,-1 0 0,0 0 0,0 1 0,0-1-1,0 0 1,1 0 0,-1 0 0,0 0 0,0 0-1,0 0 1,1 0 0,-1 0 0,0 0 0,0 0-1,0 0 1,1 0 0,-1 0 0,0 0 0,0 0-1,0 0 1,1 0 0,-1 0 0,0 0-1,0 0 1,0 0 0,1 0 0,-1 0 0,0-1-1,0 1 1,0 0 0,0 0 0,1 0 0,-1 0-1,0 0 1,0-1 0,3-11-70,-4-11-178,-2 0-1,0 0 0,-1 0 0,-9-27 0,4 14 127,-5-20-163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53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54 14915,'-14'-31'2046,"13"14"-1820,5 12-219,-2 5-6,-1 1 0,0-1 0,0 1-1,0-1 1,0 1 0,0 0 0,0 0 0,0-1-1,0 1 1,0 0 0,-1 0 0,1 0 0,0 0-1,0 0 1,-1 0 0,1 0 0,-1 0 0,1 0 0,0 2-1,22 57 235,-20-49-160,0 0 1,1 0-1,1 0 0,0 0 1,0-1-1,1 0 0,12 16 1,-16-24-68,0 0 0,0-1 0,0 1 1,0-1-1,1 1 0,-1-1 0,0 0 0,0 0 1,1 0-1,-1 0 0,1-1 0,-1 1 0,1 0 0,-1-1 1,1 0-1,0 0 0,-1 1 0,1-2 0,-1 1 1,1 0-1,-1 0 0,1-1 0,0 1 0,-1-1 0,0 0 1,4-1-1,7-4-3,0-1 0,-1 1 1,21-16-1,-9 6-4,-14 10-13,14-9-47,29-12-1,-47 24 38,0 0 0,0 1-1,1 0 1,-1 0 0,0 1-1,1 0 1,0 0 0,-1 0-1,1 1 1,11 0-1,-17 0 17,1 1 0,-1-1 0,1 0 0,-1 1 0,1-1 0,0 1 0,-1-1 0,0 1 0,1 0 0,-1 0 0,1 0 0,-1-1 0,0 1 0,0 0 0,0 1 0,1-1-1,-1 0 1,0 0 0,0 0 0,0 1 0,-1-1 0,2 3 0,-1-1 12,0 0 1,0 0-1,-1 0 1,1 0-1,-1 0 0,0 0 1,0 0-1,0 0 0,0 1 1,-1-1-1,0 3 1,-2 6 98,0-1 0,-1 1 1,-1-1-1,-11 21 1,0-4 348,-27 34 1,34-50-283,-1-1 1,0-1-1,0 1 0,-1-2 0,-17 13 1,27-21-155,-1 0 0,0 1 0,0-1 1,1 0-1,-1 0 0,0-1 0,0 1 1,0 0-1,0-1 0,0 1 0,0-1 1,0 0-1,0 1 0,0-1 0,-1 0 1,1 0-1,-4-1 0,5 0-33,0 1 0,0-1 1,0 0-1,0 0 0,-1 0 0,1 0 0,1 0 0,-1 0 1,0 0-1,0 0 0,0 0 0,0-1 0,1 1 1,-1 0-1,1 0 0,-1-1 0,1 1 0,-1 0 0,1-1 1,0 1-1,0-1 0,-1 1 0,1 0 0,0-1 0,0 1 1,1-1-1,-1-1 0,2-21-405,2-1 0,0 0 1,1 1-1,14-37 0,-12 37 244,12-35-356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5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14427,'0'8'297,"2"-1"0,-1 0-1,1 1 1,0-1 0,1 0 0,-1 0-1,6 9 1,2 7 395,-3-2-641,2 0-1,0 0 1,2-2-1,0 1 1,1-1 0,1-1-1,1 0 1,0-1-1,1 0 1,1-1 0,1-1-1,0 0 1,1-2-1,29 18 1,-38-26-124,-7-4 47,1 0 0,-1 0 0,0 0 0,1 0 0,-1 1 0,0-1 0,0 1 0,0 0 0,0 0 0,2 2 0,-4-4 25,0 0-1,0 1 1,-1-1-1,1 0 0,0 0 1,0 1-1,0-1 1,0 0-1,-1 0 1,1 0-1,0 1 1,0-1-1,0 0 1,-1 0-1,1 0 1,0 0-1,0 0 0,-1 1 1,1-1-1,0 0 1,0 0-1,-1 0 1,1 0-1,0 0 1,0 0-1,-1 0 1,1 0-1,0 0 1,0 0-1,-1 0 0,1 0 1,0 0-1,-1 0 1,1 0-1,0 0 1,0 0-1,-1 0 1,1-1-1,0 1 1,0 0-1,-1 0 1,1 0-1,-18-4-20,-182-69 977,160 57-88,46 17-667,0 0 1,0 0-1,0-1 1,1 0-1,8-2 1,0 2-163,8-2-309,-1 0-1,0-1 0,0-1 0,43-14 1,-31 5-51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54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 14835,'0'0'34,"0"0"-1,0 0 1,0 1 0,0-1-1,1 0 1,-1 0-1,0 0 1,0 0 0,0 0-1,0 0 1,0 0-1,0 0 1,0 0 0,0 0-1,1 0 1,-1 0-1,0 0 1,0 1 0,0-1-1,0 0 1,0 0-1,0 0 1,0 0 0,1 0-1,-1 0 1,0 0-1,0 0 1,0 0 0,0 0-1,0 0 1,0-1-1,1 1 1,-1 0 0,0 0-1,0 0 1,0 0-1,0 0 1,0 0 0,0 0-1,0 0 1,0 0-1,1 0 1,-1 0 0,0 0-1,0 0 1,0-1-1,0 1 1,0 0 0,0 0-1,0 0 1,0 0-1,0 0 1,0 0 0,0 0-1,0-1 1,0 1-1,0 0 1,0 0 0,0 0-1,0 0 1,0 0-1,0 0 1,0-1 0,0 1-1,0 0 1,12 15 1003,12 25 57,41 87 237,-34-62-1126,68 103-1,-83-150-318,-16-17 62,0 0 0,1-1 1,-1 1-1,1 0 0,-1-1 0,1 1 1,-1-1-1,1 1 0,0-1 0,-1 1 1,1-1-1,-1 1 0,1-1 0,0 0 0,0 1 1,-1-1-1,1 0 0,0 0 0,0 1 1,1-1-1,-2-1 0,0 0-1,0 0 1,0 0 0,0 0 0,0 0-1,0 0 1,0 0 0,0 0-1,-1 0 1,1 0 0,0 0 0,0 1-1,-1-1 1,1 0 0,-1 0-1,1 0 1,-1 0 0,1 0 0,-1 1-1,0-1 1,0-1 0,-16-15-269,-9 0-183</inkml:trace>
  <inkml:trace contextRef="#ctx0" brushRef="#br0" timeOffset="1">3 305 14547,'-2'0'1248,"12"2"-824,4-2-167,14-5 519,4-2-200,3-2-536,3-7-312,-2-3 296,-1 0-48,0-8-152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54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11 380 13291,'-1'0'128,"0"1"0,1 0 0,-1 0 1,0-1-1,1 1 0,-1 0 0,0 0 1,1 0-1,-1 0 0,1 0 0,0 0 0,-1 0 1,1 0-1,0 0 0,0 0 0,-1 0 0,1 0 1,0 1-1,-1 23 456,1-20-191,-1 19-150,2 0 1,0 0-1,2 1 1,0-1-1,2-1 1,1 1-1,14 38 1,-19-59-223,1-1-1,-1 1 1,0-1-1,1 1 1,-1-1-1,1 0 1,0 0 0,3 4-1,-4-6-9,-1 1 0,1-1 0,0 0 0,0 1 0,-1-1 0,1 0 0,0 1-1,-1-1 1,1 0 0,0 0 0,0 0 0,-1 0 0,1 0 0,0 0 0,0 0 0,-1 0 0,1 0 0,0 0 0,0 0 0,0 0-1,-1 0 1,1 0 0,0-1 0,-1 1 0,1 0 0,0-1 0,0 1 0,-1-1 0,1 1 0,-1 0 0,1-1 0,0 1 0,-1-1-1,1 0 1,-1 1 0,1-1 0,0 0 0,2-4 40,1 0 1,-1 0-1,0 0 0,-1-1 0,1 1 0,-1-1 1,0 1-1,0-1 0,1-9 0,7-58 334,-9 59-302,5-107 689,-2 140-745,0 1 0,1-1 0,1 0-1,0 0 1,2 0 0,0-1-1,12 18 1,-18-33-44,-1-1 0,1 0-1,0 0 1,0 0 0,-1 0 0,2 0 0,-1 0 0,0 0 0,0-1 0,4 3 0,-5-4-5,0 0 1,0 1 0,0-1-1,0 0 1,0 0 0,0 0-1,0 1 1,0-1 0,0 0 0,0 0-1,0-1 1,0 1 0,0 0-1,0 0 1,0 0 0,0-1 0,-1 1-1,1 0 1,0-1 0,0 1-1,0-1 1,0 1 0,0-1 0,0 0-1,-1 1 1,1-1 0,0 0-1,-1 1 1,1-1 0,0 0 0,-1 0-1,1 0 1,-1 0 0,1 0-1,3-6-149,-1 1 0,0 0 0,-1-1 0,1 1 0,-1-1 0,-1 0 0,2-8-1,4-53-714,-6 56 781,1-50-768,-3 1 1,-2 0-1,-17-88 1,20 146 1702,0 7-273,4 15-14,8 32 1,-1-19-41,1-1 0,2 0 0,0-1 0,3 0 1,20 29-1,-35-56-480,1 1 1,-1-1 0,1 0-1,0-1 1,0 1-1,-1 0 1,2-1-1,-1 1 1,0-1-1,0 0 1,1 0-1,-1-1 1,6 3-1,-7-4-20,0 0 0,0 0-1,0 0 1,0 0 0,0 0-1,-1 0 1,1 0-1,0-1 1,0 1 0,0-1-1,0 0 1,-1 1-1,1-1 1,0 0 0,0 0-1,-1 0 1,1 0 0,-1 0-1,1 0 1,-1-1-1,0 1 1,1 0 0,-1-1-1,0 1 1,0-1 0,0 0-1,0 1 1,0-1-1,1-2 1,4-9 56,0 1 0,-1-1 0,0 0 0,-1-1 0,3-15 0,8-71 988,-14 87-865,0 4-125,14-181-98,-26 195-1566,4 9 983,-3 6-99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55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1 182 13123,'19'12'1616,"5"0"-800,-1-1-320,3 1 1137,-1-2-633,-1-1-376,-1 0-256,-7-2-688,0-4-272,-11-6 464,0-8-152,-5-4-128</inkml:trace>
  <inkml:trace contextRef="#ctx0" brushRef="#br0" timeOffset="1">191 159 11218,'1'1'84,"0"0"0,-1 0 0,1 0 0,0 0 0,0 0-1,0 0 1,0 0 0,0 0 0,0 0 0,0 0 0,0 0-1,0-1 1,0 1 0,0-1 0,0 1 0,1 0 0,-1-1-1,0 0 1,0 1 0,1-1 0,-1 0 0,0 0 0,1 1-1,-1-1 1,0 0 0,1 0 0,-1-1 0,0 1 0,1 0 0,-1 0-1,0-1 1,0 1 0,1 0 0,-1-1 0,0 0 0,0 1-1,0-1 1,0 0 0,1 1 0,-1-1 0,0 0 0,0 0-1,-1 0 1,3-2 0,1-1 47,1-1-1,-1 0 1,-1 0-1,1 0 1,-1 0-1,0-1 1,0 1 0,3-9-1,-3 5-52,-1-1-1,1 0 0,0-19 1,-2 27-59,-1 0 1,0 0 0,0 0 0,0 0-1,0 0 1,0 0 0,0 0 0,0 1-1,-1-1 1,1 0 0,-1 0 0,1 0-1,-1 0 1,0 0 0,0 1 0,0-1-1,0 0 1,0 0 0,0 1 0,0-1-1,0 1 1,-1-1 0,1 1 0,-1 0-1,1 0 1,-4-3 0,4 4 8,-1 0 1,1-1-1,-1 1 1,1 0-1,-1 0 1,1 0-1,-1 0 1,1 0-1,-1 0 1,1 0-1,0 1 1,-1-1-1,1 0 1,-1 1-1,1-1 1,0 1-1,-1 0 1,1-1-1,0 1 1,0 0-1,-1 0 1,1 0-1,0 0 1,0 0-1,0 0 0,0 0 1,0 0-1,-1 2 1,-2 2 96,1 1 0,0-1-1,0 0 1,1 1 0,-4 9 0,2-2 80,1 1 0,0-1 0,1 0 0,1 0 1,0 21-1,1-26-112,1 0 0,0 0 1,0 0-1,1 1 1,-1-1-1,2 0 0,-1-1 1,1 1-1,8 14 0,-10-20-96,0-1 0,0 1 0,0 0-1,0-1 1,0 1 0,0 0 0,1-1-1,-1 0 1,1 1 0,-1-1 0,1 0-1,-1 1 1,1-1 0,0 0-1,-1 0 1,1-1 0,0 1 0,0 0-1,0 0 1,0-1 0,0 0 0,0 1-1,0-1 1,0 0 0,0 0 0,0 0-1,0 0 1,0 0 0,0 0 0,0 0-1,0-1 1,0 1 0,-1-1-1,1 0 1,0 1 0,0-1 0,3-2-1,0 0-34,1-1 0,-1 0 1,0-1-1,-1 1 0,1-1 0,-1 0 0,0 0 0,0 0 0,0 0 0,4-9 0,12-27-149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56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17092,'1'7'267,"0"0"0,0 0 0,0 0-1,1 0 1,0-1 0,6 13 0,-1 1-60,22 57 325,4-1 1,75 130-1,-95-188-412,-13-18-117,1-1 0,-1 1 0,0 0 0,0 0 0,0 0 0,0 0 1,1 0-1,-1 0 0,0 0 0,0 0 0,0 0 0,0 0 0,0 0 0,0-1 0,1 1 0,-1 0 0,0 0 0,0 0 0,0 0 0,0 0 0,0-1 0,0 1 0,0 0 0,0 0 0,0 0 0,0 0 0,0 0 1,0-1-1,0 1 0,0 0 0,0 0 0,0 0 0,0 0 0,0-1 0,0 1 0,0 0 0,0 0 0,0 0 0,0 0 0,0-1 0,0 1 0,0 0 0,0 0 0,0 0 0,0 0 0,0 0 0,0-1 0,0 1 1,-1 0-1,1 0 0,-13-38 178,-7-3-61,-2 2 0,-1 1 0,-30-37 0,40 63-100,12 12-20,1 0 0,0 0 1,0 0-1,0 1 0,0-1 1,-1 0-1,1 0 0,0 0 0,0 1 1,0-1-1,0 0 0,0 0 1,0 1-1,0-1 0,0 0 0,0 0 1,0 0-1,0 1 0,0-1 1,0 0-1,0 0 0,0 1 1,0-1-1,0 0 0,0 0 0,0 1 1,0-1-1,0 0 0,0 0 1,0 0-1,0 1 0,0-1 0,0 0 1,1 1-1,14 31 0,-8-22-4,-1-2 0,1 1 0,1-1 0,-1 0 0,2 0 0,-1-1 0,1 0 0,18 10 0,-23-14 2,0-2 1,0 1-1,0 0 0,0-1 1,0 0-1,0 0 1,1 0-1,-1-1 0,0 1 1,0-1-1,1 0 0,-1 0 1,0-1-1,1 1 1,-1-1-1,0 0 0,0 0 1,0 0-1,0-1 0,0 1 1,0-1-1,0 0 1,0 0-1,-1 0 0,7-6 1,-1 0-4,0 0 0,-1-1 0,-1 0 0,0 0 0,0-1-1,0 0 1,-1 0 0,-1-1 0,0 1 0,0-1 0,-1 0 0,0-1 0,3-21 0,-3 13-16,-1-1 0,-2 1 0,0-1 0,-1 1 0,-1-1 0,-1 1 0,-5-26 0,5 37 9,-1 0 0,0-1 0,-1 1 0,0 0 0,0 1 0,-6-10 0,8 16 8,1 0 1,-1 0-1,0 0 0,0 0 0,0 0 0,0 0 0,0 0 0,0 1 0,0-1 1,0 1-1,-5-3 0,6 4 3,0 0 0,-1-1 1,1 1-1,0 0 0,-1 0 0,1 0 1,-1 0-1,1 0 0,0 0 0,-1 0 1,1 0-1,-1 1 0,1-1 0,0 0 1,-1 1-1,1-1 0,0 1 0,0 0 1,-1-1-1,1 1 0,0 0 0,0 0 1,-2 1-1,1 1 8,-1 0 0,1 0 1,-1 0-1,1 0 0,0 0 0,0 0 1,0 1-1,1-1 0,-1 1 0,1-1 0,0 1 1,0 0-1,0-1 0,0 6 0,-1 7 74,1 34 1,1-37-48,0 14 59,1 0 0,2-1-1,1 1 1,7 27 0,-8-44-56,0 0 0,0 0-1,1 0 1,0 0 0,1-1 0,0 0 0,0 0 0,1 0 0,0-1 0,1 0 0,0 0 0,0 0 0,12 9 0,-15-15-24,-1 1 0,1-1 0,0 0 0,0 0 0,0 0 0,0-1 0,1 1 0,-1-1 0,0 0 0,1 0 0,-1 0 0,1-1 0,-1 0 0,8 0 0,-5-1-3,-1 0 0,1 0 0,0-1 1,-1 0-1,1-1 0,-1 1 1,1-1-1,8-6 0,3-3-24,-1-2 1,0 1-1,-1-2 0,28-32 0,-22 19-67,35-54 0,-47 65 37,-1 0-1,-1 0 0,0-1 1,9-34-1,-16 47 47,-4 6 12,-4 11 31,0 10 63,1 0 0,1 1 0,0 0-1,2 0 1,1 0 0,0 35 0,2-50-71,1 0 0,0 0 0,0 0-1,0-1 1,1 1 0,0 0 0,4 8 0,-6-15-49,1 1 0,0 0 0,-1-1 0,1 1 0,0-1 0,0 1 0,0-1 0,0 0 0,0 1 0,0-1 1,1 0-1,-1 1 0,0-1 0,1 0 0,-1 0 0,1 0 0,-1 0 0,1-1 0,-1 1 0,1 0 0,0-1 0,-1 1 0,1-1 0,0 1 0,-1-1 0,1 0 1,0 0-1,0 0 0,-1 0 0,1 0 0,0 0 0,0 0 0,-1 0 0,1-1 0,0 1 0,-1-1 0,1 1 0,2-2 0,6-4 0,0 0-1,0-1 1,-1 0-1,0 0 0,0-1 1,13-14-1,7-11-172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3:58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8 167 19020,'-5'-14'1896,"3"-2"-1495,2 1-489,3 2 608,6 6-208,-2 6-160,0 1-344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04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14 328 15251,'-10'-15'1542,"7"8"-1044,3 6-489,0 1-1,0 0 1,0 0-1,0 0 0,0 0 1,0 0-1,0 0 0,0 0 1,0 0-1,0 0 1,0 0-1,0 0 0,0-1 1,0 1-1,0 0 0,0 0 1,0 0-1,0 0 1,0 0-1,0 0 0,0 0 1,0 0-1,1 0 0,-1 0 1,0 0-1,0 0 1,0 0-1,0 0 0,0 0 1,0 0-1,0-1 1,0 1-1,0 0 0,0 0 1,0 0-1,0 0 0,1 0 1,-1 0-1,0 0 1,0 0-1,0 0 0,0 0 1,0 0-1,0 0 0,0 0 1,0 0-1,0 0 1,0 0-1,0 0 0,1 1 1,-1-1-1,0 0 0,0 0 1,0 0-1,0 0 1,0 0-1,0 0 0,0 0 1,0 0-1,0 0 0,4 3 155,0 0-1,0 0 0,-1 0 0,0 1 0,1-1 0,-1 1 0,-1 0 0,1 0 0,0 0 0,3 9 0,6 7 167,152 235 679,-151-237-789,-13-18-214,-1 0 0,1 0 0,0 0 0,0 0 0,0 0 0,0 0-1,0 0 1,0 0 0,0-1 0,0 1 0,0 0 0,0 0 0,0 0-1,0 0 1,0 0 0,0 0 0,0 0 0,0 0 0,0 0 0,0 0-1,0-1 1,0 1 0,0 0 0,0 0 0,0 0 0,1 0 0,-1 0-1,0 0 1,0 0 0,0 0 0,0 0 0,0 0 0,0 0 0,0-1-1,0 1 1,0 0 0,0 0 0,0 0 0,0 0 0,0 0 0,1 0-1,-1 0 1,0 0 0,0 0 0,0 0 0,0 0 0,0 0 0,0 0-1,0 0 1,0 0 0,0 0 0,1 0 0,-1 0 0,0 0 0,0 0 0,0 0-1,0 0 1,0 0 0,0 0 0,0 0 0,-12-38 387,-35-76 277,-21-53 318,103 199-720,-32-29-332,0 0 0,-1-1 0,1 0 0,1 0 0,-1 0 0,0 0 0,0 0 0,1-1 0,-1 0 0,1 1 0,-1-1 0,7 1 0,-8-2-41,1 0-1,-1 0 0,1-1 1,-1 1-1,0 0 1,1-1-1,-1 0 0,0 1 1,1-1-1,-1 0 1,0 0-1,0 0 0,0 0 1,0-1-1,0 1 1,0-1-1,0 1 1,0-1-1,0 0 0,2-2 1,5-9-837,1-1-1,-2 0 1,0 0 0,10-26 0,16-27-1457,-31 62 2021,30-42-2999,-30 44 3462,0-1 0,1 1 0,-1 0 0,1-1 0,6-3 0,-10 7-10,0 0 0,0 0 0,1 0 0,-1 0 0,0-1 0,0 1 1,0 0-1,1 0 0,-1 0 0,0 0 0,0 0 0,0 0 0,1-1 0,-1 1 0,0 0 0,0 0 0,1 0 1,-1 0-1,0 0 0,0 0 0,1 0 0,-1 0 0,0 0 0,0 0 0,1 0 0,-1 0 0,0 0 0,0 1 0,1-1 1,-1 0-1,0 0 0,0 0 0,1 0 0,-1 0 0,0 0 0,0 1 0,0-1 0,1 0 0,-1 0 0,0 0 1,0 1-1,0 13 1115,-10 19 522,9-31-1311,-3 11-82,-1 1 0,2 0-1,-1 0 1,2 0 0,0 0 0,1 0 0,0 21 0,2-29-299,-1 1 0,1-1 1,1 0-1,-1 1 1,1-1-1,0 0 0,0 0 1,1 0-1,0-1 1,0 1-1,0 0 0,1-1 1,0 0-1,0 0 1,0 0-1,1 0 0,-1-1 1,11 8-1,-10-8-3,1-1-1,-1 1 1,1-1-1,0 0 0,0-1 1,0 1-1,1-1 1,-1-1-1,0 1 1,1-1-1,-1 0 1,1 0-1,-1-1 0,1 0 1,0 0-1,-1 0 1,1-1-1,-1 0 1,1-1-1,-1 1 1,0-1-1,0 0 0,0-1 1,0 1-1,10-7 1,-9 4 28,1 0 0,-1-1 0,0 0 1,0 0-1,-1 0 0,0-1 0,0 0 0,-1 0 1,0-1-1,0 0 0,0 0 0,-1 0 1,0 0-1,-1 0 0,0-1 0,0 0 0,-1 1 1,1-11-1,-1 8 31,-2 0 1,0 0-1,0 0 0,-1 0 1,0 0-1,-1 0 1,0 0-1,-1 1 0,0-1 1,-1 1-1,0-1 1,-1 1-1,0 1 0,0-1 1,-8-10-1,7 12-17,0 1 0,0-1 0,-1 1 1,0 0-1,0 1 0,-1 0 0,1 0 0,-1 0 0,-1 1 0,1 1 0,-1-1 1,0 1-1,0 1 0,0-1 0,0 2 0,-1-1 0,-13-1 0,18 4-43,0 0-1,0 0 0,-1 0 1,1 0-1,0 1 0,0 0 1,1 0-1,-1 0 0,0 1 1,0 0-1,0 0 0,1 0 1,-1 0-1,1 1 0,0 0 1,0 0-1,0 0 0,0 0 1,0 1-1,1-1 0,-1 1 1,1 0-1,0 0 0,0 0 1,1 0-1,-1 1 0,1-1 1,-3 8-1,3-8-42,1 1 0,-1 0 0,1 0-1,0-1 1,0 1 0,1 0 0,-1 0 0,1 0-1,0 0 1,1 0 0,-1 0 0,1 0 0,0 0 0,0 0-1,0-1 1,1 1 0,0 0 0,0-1 0,0 1-1,0-1 1,1 1 0,-1-1 0,1 0 0,0 0 0,1-1-1,-1 1 1,1-1 0,7 7 0,-7-7-35,1-1 1,-1 1-1,0-1 1,1 0-1,0 0 1,-1 0-1,1-1 1,0 0-1,0 0 1,0 0 0,0 0-1,0-1 1,0 0-1,0 0 1,0 0-1,0 0 1,0-1-1,-1 0 1,1 0-1,0 0 1,0-1-1,0 0 1,-1 0-1,1 0 1,-1 0-1,8-5 1,0-2 56,0 0 0,-1-1 0,0 0 0,0 0 0,-1-1 0,-1-1 0,16-22 0,2-14-132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6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8586,'-7'5'210,"1"-1"0,0 1 1,1 0-1,-1 0 0,1 1 0,0 0 0,0 0 1,-7 12-1,-29 60 859,32-59-829,-8 18-40,2 1 0,1 0 0,2 1 0,2 1 0,1 0 0,3 0 0,1 1 0,0 42 0,5-75-180,0-1 1,0 0-1,1 1 0,0-1 1,0 0-1,1 1 0,0-1 1,0 0-1,0 0 0,1 0 0,0-1 1,1 1-1,0-1 0,0 0 1,0 0-1,0 0 0,1 0 1,0-1-1,0 0 0,1 0 1,-1 0-1,1 0 0,0-1 1,1 0-1,-1-1 0,1 1 1,-1-1-1,10 3 0,-4-1-10,0-1-1,1-1 0,-1 0 0,1 0 0,0-1 0,0-1 1,0 0-1,0-1 0,-1-1 0,1 1 0,24-6 0,-27 3-7,0 0-1,-1 0 1,1-1-1,-1 0 0,0-1 1,0 0-1,-1 0 0,0-1 1,1 0-1,-2-1 1,1 1-1,-1-1 0,0-1 1,-1 1-1,11-17 0,1-7 42,-3 0 0,0-1-1,-2-1 1,-1 0 0,-2-1-1,-1 0 1,-2-1 0,5-63-1,-11 82 20,0 0 0,-2 0-1,0 0 1,0 0-1,-2 0 1,0 0 0,-1 1-1,-8-23 1,10 32-44,-1-1 1,0 1-1,-1 0 1,0 0-1,1 0 1,-2 1-1,1-1 1,-1 1-1,0 0 1,0 0-1,0 1 1,0 0-1,-1 0 1,0 0-1,0 0 1,0 1-1,0 0 1,-1 0-1,1 1 1,-1 0-1,-12-3 1,1 3-73,0 1 1,0 1-1,1 1 0,-1 0 1,0 1-1,0 1 1,1 1-1,-25 8 0,8-3-42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0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18 442 13899,'9'22'1118,"-5"-9"-584,1 0-1,1-1 1,0 0 0,0 0 0,2 0 0,14 19-1,-21-30-512,-1-1-1,1 1 1,-1-1-1,1 1 1,-1-1-1,1 1 1,0 0-1,-1-1 1,1 0-1,-1 1 1,1-1-1,0 1 1,-1-1-1,1 0 1,0 0-1,0 1 1,-1-1-1,1 0 0,0 0 1,0 0-1,-1 0 1,1 0-1,0 0 1,0 0-1,-1 0 1,2 0-1,-1-1 1,-1 1 1,0-1-1,1 1 0,-1-1 0,0 0 0,0 1 0,1-1 0,-1 0 0,0 0 0,0 1 1,0-1-1,0 0 0,0 1 0,0-1 0,0 0 0,0 0 0,0 1 0,0-1 1,0 0-1,-1 1 0,1-1 0,0 0 0,0 1 0,-1-1 0,1 0 0,0 1 0,-1-2 1,-5-9 219,0-1 0,-1 1 0,0 0 1,-1 1-1,0 0 0,0 0 0,-1 1 0,-12-11 1,21 20-231,-1-1 0,0 0 0,1 1-1,-1-1 1,0 1 0,0-1 0,1 1 0,-1 0 0,0-1 0,0 1 0,0 0 0,1-1 0,-1 1 0,0 0 0,0 0 0,0 0 0,0 0 0,0 0 0,0 0 0,-1 0-1,2 0-7,-1 0 0,1 1 0,0-1 0,-1 1-1,1-1 1,-1 1 0,1-1 0,0 0-1,0 1 1,-1-1 0,1 1 0,0 0-1,0-1 1,0 1 0,-1-1 0,1 1 0,0-1-1,0 1 1,0-1 0,0 1 0,0-1-1,0 1 1,0 0 0,1 5-5,-1-1 0,1 0 0,0 1 1,0-1-1,4 8 0,2 4-7,1 1 1,12 20-1,-16-32 5,1 1 0,-1-1 0,1 0 0,0 0 0,1 0 1,-1-1-1,1 1 0,8 4 0,-13-9 2,1 0 1,0 0 0,-1 0 0,1-1-1,0 1 1,-1 0 0,1-1-1,0 1 1,0-1 0,-1 1-1,1-1 1,0 0 0,0 0 0,0 0-1,0 0 1,-1 0 0,1 0-1,0-1 1,0 1 0,0-1-1,-1 1 1,1-1 0,0 0 0,-1 1-1,1-1 1,0 0 0,-1 0-1,1 0 1,-1 0 0,1 0-1,-1-1 1,0 1 0,0 0-1,1-1 1,-1 1 0,0-1 0,0 1-1,0-1 1,1-2 0,3-5-4,-1-1 1,1 0-1,-2 0 1,1 0 0,2-15-1,2-23 42,-1-1 0,-3 1 0,-2-1-1,-2 0 1,-2 0 0,-3 1 0,-14-67 0,18 109-15,0-3 29,-1 0 0,-1 0 1,1 0-1,-1 0 0,-1 1 1,-7-15-1,11 23-47,0 0 0,0 0-1,0 1 1,0-1 0,0 0-1,0 0 1,0 0 0,0 1 0,0-1-1,0 0 1,0 0 0,0 1-1,-1-1 1,1 0 0,0 0 0,0 0-1,0 0 1,0 1 0,0-1-1,0 0 1,-1 0 0,1 0 0,0 0-1,0 1 1,0-1 0,0 0-1,-1 0 1,1 0 0,0 0-1,0 0 1,0 0 0,-1 0 0,1 0-1,0 0 1,0 0 0,-1 0-1,1 1 1,0-1 0,0 0 0,0 0-1,-1-1 1,1 1 0,0 0-1,0 0 1,-1 0 0,1 0 0,0 0-1,0 0 1,0 0 0,-1 0-1,1 0 1,0 0 0,0 0-1,0-1 1,0 1 0,-1 0 0,1 0-1,0 0 1,0 0 0,0-1-1,0 1 1,0 0 0,0 0 0,-1 0-1,1 0 1,0-1 0,0 1-1,0 0 1,-3 18 103,4-2-86,0 0 1,0 0-1,2 0 0,0-1 1,0 1-1,12 28 1,-3-14-20,2-1 0,24 40 0,-26-50-36,1 0 0,30 31 0,-38-44-6,0-1 0,0 0 1,1 0-1,0 0 0,0-1 0,0 0 1,1 0-1,-1-1 0,1 0 0,0 0 1,0 0-1,12 2 0,-19-5 31,1 0-1,-1 1 0,0-1 1,1 0-1,-1 0 1,0 0-1,1 0 0,-1 0 1,0 0-1,1 0 1,-1 0-1,1 0 0,-1 0 1,0 0-1,1 0 1,-1 0-1,0 0 1,1 0-1,-1 0 0,0 0 1,1 0-1,-1-1 1,0 1-1,1 0 0,-1 0 1,0 0-1,0-1 1,1 1-1,-1 0 0,0 0 1,0-1-1,1 1 1,-1 0-1,0 0 0,0-1 1,0 1-1,1-1 1,-8-12-229,-17-11-43,5 10 242,0 2 0,-1 0-1,-1 1 1,0 2-1,-36-13 1,5 2 449,49 19-364,0 0 0,0 0 0,1 0 0,-1-1 0,1 1 0,-1-1 0,1 1 0,0-1 0,-1 0 0,1 0 0,0 0 0,0 0 1,0 0-1,1 0 0,-1-1 0,0 1 0,1-1 0,-3-4 0,4 4-28,0 0-1,0 1 1,0-1-1,0 1 1,0-1 0,0 1-1,1-1 1,-1 1 0,1-1-1,0 1 1,0-1-1,0 1 1,0 0 0,0-1-1,0 1 1,1 0 0,-1 0-1,1 0 1,-1 0-1,1 0 1,2-2 0,10-10-340,1 0 1,0 1 0,1 1 0,0 0 0,1 1-1,27-13 1,-17 12-138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06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83 522 14083,'0'-3'195,"0"1"0,-1-1 1,1 0-1,-1 1 0,1-1 0,-1 1 1,0-1-1,0 1 0,0-1 0,0 1 1,-1-1-1,1 1 0,-1 0 0,1 0 1,-1 0-1,0 0 0,-3-3 0,4 4-123,0 0 0,0 1-1,0-1 1,0 1 0,0-1 0,0 1-1,0-1 1,0 1 0,0 0-1,0 0 1,0-1 0,0 1 0,0 0-1,0 0 1,0 0 0,0 0-1,0 0 1,-2 1 0,1-1-13,1 1 0,0 0 1,-1-1-1,1 1 0,-1 0 1,1 0-1,0 0 0,0 0 1,-1 0-1,1 0 0,0 1 1,0-1-1,0 0 0,0 1 1,0-1-1,0 2 0,-2 4-14,0 0-1,0 0 1,1 0-1,0 0 1,0 1-1,1-1 1,0 1-1,0-1 1,1 1-1,0-1 1,2 15-1,0-7-36,0 1 0,2-1-1,0 0 1,10 25-1,-11-33 2,0 0-1,1-1 1,0 0-1,0 1 0,0-1 1,1-1-1,6 8 1,-10-12-5,0-1 0,0 1 0,0 0 1,0 0-1,0 0 0,0 0 0,0-1 1,0 1-1,1 0 0,-1-1 1,0 1-1,0-1 0,0 0 0,1 1 1,-1-1-1,0 0 0,1 0 0,-1 1 1,0-1-1,1 0 0,-1-1 0,0 1 1,1 0-1,-1 0 0,0 0 1,1-1-1,-1 1 0,0-1 0,0 1 1,1-1-1,-1 1 0,0-1 0,0 0 1,0 0-1,0 1 0,0-1 0,0 0 1,0 0-1,0 0 0,0 0 1,-1 0-1,1 0 0,0-1 0,0 1 1,-1 0-1,1 0 0,0-2 0,5-10 22,0 0 0,-1-1-1,-1 1 1,0-1 0,0 0-1,-1 0 1,-1 0-1,0-18 1,0-16 46,-6-50 0,2 71-33,0 0-1,-2 1 0,-1 0 1,-9-27-1,6 34 11,8 19-48,-1 0 1,1 0 0,0 0-1,0 0 1,0 0 0,0 0-1,-1 1 1,1-1 0,0 0-1,0 0 1,0 0 0,0 0-1,-1 0 1,1 0 0,0 0-1,0 0 1,0 0 0,0 1-1,0-1 1,0 0 0,0 0-1,-1 0 1,1 0 0,0 0-1,0 0 1,0 1 0,0-1-1,0 0 1,0 0 0,0 0-1,0 0 1,0 1 0,0-1-1,0 0 1,0 0 0,0 0-1,0 0 1,0 1 0,0-1-1,0 0 1,0 0 0,0 0-1,0 0 1,0 1 0,0-1-1,0 0 1,0 0 0,0 0-1,4 40 111,0-24-83,1-1 0,1 1 0,0-1 0,14 23 0,-17-32-21,0-1 1,0 0 0,1 1-1,0-1 1,0-1 0,1 1-1,-1-1 1,1 1 0,0-1-1,0-1 1,0 1-1,0-1 1,1 0 0,10 5-1,-14-8-3,0 1 0,0-1 0,0 1 0,0-1 0,0 0 0,1 0 0,-1 0 0,0 0 0,0 0 0,0-1 0,0 1 0,0-1 0,0 1 0,0-1 0,0 0 0,0 1 0,3-3 0,-2 1 2,0-1 0,0 1 0,0-1 0,0 1 0,0-1 0,-1 0 0,1 0 0,-1-1 0,2-3 0,2-4 11,-1 0-1,0 0 1,-1-1-1,-1 0 1,4-15 0,-3-1 14,-1 0 1,-1 0-1,-1-1 1,-2 1-1,-1 0 1,-1 0 0,-1 0-1,-1 1 1,-19-54-1,10 51-4,14 29-28,0 1 1,0 0-1,0 0 0,0-1 1,0 1-1,0 0 0,-1 0 0,1 0 1,0-1-1,0 1 0,0 0 1,0 0-1,0 0 0,0 0 1,0-1-1,0 1 0,0 0 0,-1 0 1,1 0-1,0 0 0,0 0 1,0-1-1,0 1 0,-1 0 0,1 0 1,0 0-1,0 0 0,0 0 1,0 0-1,-1 0 0,1 0 0,0 0 1,0 0-1,0-1 0,-1 1 1,1 0-1,0 0 0,0 0 0,0 0 1,-1 0-1,1 1 0,0-1 1,0 0-1,0 0 0,-1 0 1,1 0-1,0 0 0,0 0 0,0 0 1,-1 0-1,1 0 0,0 0 1,0 1-1,0-1 0,0 0 0,-1 0 1,1 0-1,0 0 0,0 0 1,0 1-1,0-1 0,0 0 0,0 0 1,0 0-1,0 1 0,-1-1 1,1 0-1,0 0 0,0 1 1,-1 17 3,4 4-7,1 1-1,1-1 0,1 0 0,9 22 0,42 89-10,-53-122 13,26 55 11,3-1 0,2-1 0,3-2 0,51 63 0,-87-123-9,13 16 13,21 19 0,-32-33-11,-1-1 0,1 0 0,0 0 0,0 0 0,0 0 0,0-1 0,0 0 0,1 0-1,-1 0 1,1 0 0,-1-1 0,9 2 0,-12-3-1,0 0 0,0 0 0,-1 0 0,1 0 0,0 0 0,0 0 0,-1 0 0,1-1 0,0 1 0,0 0 0,-1 0 0,1-1-1,0 1 1,-1 0 0,1-1 0,0 1 0,-1-1 0,1 1 0,-1-1 0,1 1 0,-1-1 0,1 0 0,-1 1 0,1-1 0,-1 0 0,0 1 0,1-1 0,-1 0 0,0 1 0,1-1 0,-1 0-1,0 0 1,0 1 0,0-1 0,0 0 0,0 0 0,0 1 0,0-1 0,0 0 0,0 0 0,0 1 0,0-2 0,-1-3 14,0 0 0,0 0 0,0 0 0,0 1 0,-1-1 0,-2-4 0,-7-12 67,-1 1 1,0 0-1,-2 1 0,-1 0 1,-16-16-1,-3 1 160,-53-42 1,86 76-251,1-1 0,-1 1-1,1 0 1,-1-1 0,0 1-1,1 0 1,-1-1 0,1 1 0,-1-1-1,1 1 1,-1-1 0,1 0 0,0 1-1,-1-1 1,1 1 0,0-1-1,-1 0 1,1 1 0,0-1 0,0 1-1,-1-1 1,1 0 0,0 0 0,0 1-1,0-1 1,0 0 0,0 1-1,0-1 1,0 0 0,0 1 0,0-1-1,0 0 1,1 1 0,-1-1 0,0 0-1,0 1 1,1-2 0,1 0-112,0 0 1,1 0-1,-1 0 1,0 0-1,1 0 1,-1 1-1,5-3 1,7-5-450,-3-2 419,-1 0 0,0-1-1,-1 0 1,15-26 0,-1-3-314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0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85 15451,'-1'1'95,"0"1"1,1-1-1,-1 0 0,0 0 0,1 0 0,0 0 0,-1 1 1,1-1-1,-1 0 0,1 1 0,0-1 0,0 0 0,0 1 1,0-1-1,0 0 0,0 1 0,0-1 0,0 0 0,1 2 1,8 29 404,-6-23-84,16 42-126,3-1 1,1-1 0,3-1-1,2-1 1,35 45 0,-58-85-277,-3-4-2,0 0 0,0 0 0,0-1 1,0 1-1,0-1 0,1 1 0,-1-1 1,1 0-1,4 3 0,-6-5-9,-1 0 0,0 0 0,0 1-1,0-1 1,1 0 0,-1 0 0,0 0 0,0 0 0,1 0-1,-1 0 1,0 0 0,0 0 0,1 0 0,-1 0 0,0 0-1,0 0 1,1 0 0,-1 0 0,0 0 0,0 0 0,1 0-1,-1 0 1,0 0 0,0-1 0,1 1 0,-1 0 0,0 0 0,0 0-1,0 0 1,1 0 0,-1-1 0,0 1 0,0 0 0,0 0-1,0 0 1,1-1 0,1-12 62,-6-18 33,-3 1-59,-3 0 1,0 1-1,-1 0 0,-2 1 0,-1 0 1,-21-29-1,24 45-40,11 12 1,0 0 0,0 0-1,0 0 1,-1 0 0,1 0 0,0 0 0,0 0 0,0 0 0,0 0 0,0 0 0,0 0 0,0 0 0,-1 0 0,1 0-1,0 0 1,0 0 0,0 0 0,0 0 0,0 0 0,0 0 0,0 0 0,-1 0 0,1 0 0,0 0 0,0 0 0,0 1-1,0-1 1,0 0 0,0 0 0,0 0 0,0 0 0,0 0 0,0 0 0,0 0 0,-1 0 0,1 0 0,0 1 0,0-1-1,0 0 1,0 0 0,0 0 0,0 0 0,0 0 0,0 0 0,0 0 0,0 1 0,0-1 0,0 0 0,0 0 0,0 0-1,0 0 1,0 0 0,1 3-1,-1-1 0,0 0 0,1 0-1,0 0 1,-1 0 0,1 0 0,0 0 0,0 0-1,0 0 1,2 3 0,2 2-6,1 0 0,0 0 0,1 0-1,-1-1 1,1 0 0,1 0 0,10 7 0,-16-12 4,1 1-1,0-1 1,0 1 0,0-1 0,0 0 0,0 0-1,0 0 1,1 0 0,-1-1 0,0 1 0,0-1-1,1 0 1,-1 0 0,0 0 0,0 0 0,1-1-1,-1 1 1,0-1 0,0 0 0,0 0 0,0 0-1,0 0 1,0-1 0,4-1 0,-1-2 4,0 0 0,-1 0 1,1 0-1,-1-1 1,0 0-1,0 0 0,-1 0 1,0-1-1,0 1 0,0-1 1,-1 0-1,0 0 0,0 0 1,-1-1-1,0 1 1,0-1-1,1-14 0,-1 10 15,-2 1 0,1-1 0,-1 1 0,-1-1 0,0 1 0,-1 0 0,0-1 0,-1 1 0,0 0 0,0 0 0,-9-16 0,10 23-8,0 0 0,-1 1-1,0-1 1,0 0 0,0 1 0,0 0 0,-1 0 0,1 0 0,-7-4 0,9 6-6,0 1 0,1-1 1,-1 1-1,0-1 0,0 1 1,0 0-1,0-1 0,-1 1 1,1 0-1,0 0 0,0 0 1,0 0-1,0 0 0,0 0 1,0 0-1,0 0 1,0 0-1,-2 1 0,2-1 0,0 1 0,0 0 0,0 0 0,0-1-1,0 1 1,0 0 0,0 0 0,1 0 0,-1 0 0,0 0-1,0 0 1,1 0 0,-1 1 0,1-1 0,-1 0-1,1 0 1,-1 0 0,1 1 0,-1 1 0,0 6 2,0-1-1,0 1 1,0 0 0,1 0 0,1 0 0,-1 0-1,2 0 1,-1 0 0,1 0 0,0 0 0,1-1 0,0 1-1,8 15 1,-4-10 1,1-1 0,0 0-1,1 0 1,0-1 0,1 0-1,0-1 1,17 15-1,-16-18 0,0 0 0,0 0 0,1-1 0,0-1 0,0 0 0,1 0 0,0-1 0,-1-1 0,2 0 0,-1-1 0,16 2 0,-23-4 2,0 0 0,0-1 1,0 0-1,0 0 1,-1-1-1,1 0 0,0 0 1,0 0-1,0 0 0,0-1 1,-1 0-1,1-1 0,-1 1 1,1-1-1,-1 0 1,0 0-1,0 0 0,-1-1 1,1 0-1,-1 0 0,1 0 1,-1-1-1,0 1 0,-1-1 1,1 0-1,-1 0 1,4-8-1,-4 5 7,1 0 1,-1-1-1,-1 1 0,0-1 1,0 0-1,0 0 1,-1 0-1,-1 0 0,0-10 1,0 13 13,0 0 1,-1 1-1,0-1 0,0 1 1,0-1-1,-1 1 0,1 0 1,-1-1-1,-1 1 1,1 0-1,-1 0 0,0 0 1,0 1-1,0-1 1,-7-7-1,10 12-22,0 0 0,-1-1 0,1 1 0,0 0 0,0 0 0,-1-1 0,1 1 0,0 0 0,0-1 0,-1 1 0,1 0 0,0 0 0,-1 0 0,1-1 0,0 1 0,-1 0 0,1 0 0,0 0 0,-1 0 0,1 0 0,0 0 0,-1-1 0,1 1 0,0 0 0,-1 0 0,1 0 0,-1 0 0,1 0 0,0 1 0,-1-1 0,1 0 0,0 0 0,-1 0 0,1 0 0,0 0 0,-1 0 0,1 1 0,0-1 0,-1 0 0,1 0 0,0 0 0,-1 1 0,1-1 0,0 0 0,0 0 0,-1 1 0,1-1 0,0 0 0,0 1 0,0-1 0,-1 0 0,1 1 0,0-1 0,0 0 0,0 1 0,0-1 0,0 0 0,0 1 0,0-1 0,0 1 0,0-1 0,0 0 0,0 1 0,0-1 0,0 0 0,0 1 0,0-1 0,0 1 0,2 28 155,2-16-250,0 0 0,0 0 0,2-1 0,-1 1 0,2-1 0,-1-1 0,2 1 0,-1-1 0,2-1 0,14 16 0,-22-24 52,0-1 0,1 1 0,-1-1 0,0 0 0,1 0 0,-1 0 1,1 0-1,-1 0 0,1 0 0,0 0 0,-1 0 0,1 0 0,0-1 1,0 1-1,-1-1 0,1 1 0,0-1 0,0 0 0,0 0 0,0 0 0,-1 0 1,1 0-1,0 0 0,0 0 0,0 0 0,0-1 0,-1 1 0,1-1 1,0 0-1,0 1 0,-1-1 0,1 0 0,0 0 0,-1 0 0,2-1 1,18-22-449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08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31 164 16339,'-4'-8'475,"0"-1"-45,0 0 0,-1 0 0,-8-12 1,13 31 858,13 32-1047,3 0 1,2-1-1,1-1 0,2-1 0,1 0 0,30 36 0,-40-60-147,-1-1-1,2-1 1,0 0-1,0 0 0,1-1 1,27 17-1,-36-26-62,1-1 0,-1 1 0,0-1 0,1 0 0,-1 0 0,1 0-1,0-1 1,0 0 0,0 0 0,11 0 0,-13-1-18,0-1 1,0 0-1,0 0 1,0 0-1,0 0 0,-1 0 1,1-1-1,0 0 1,-1 0-1,1 0 0,-1 0 1,0 0-1,0-1 1,1 1-1,-2-1 0,1 0 1,5-6-1,-4 2-3,1 0 0,-1 0 0,0-1 0,-1 0 0,0 0 0,0 0 0,-1 0 0,0 0 0,0 0 0,-1-1-1,0 1 1,0-9 0,0-2 3,-2 0-1,0 0 1,-1 0-1,-6-24 1,7 38-18,0 0 0,0 0 1,-1 1-1,1-1 0,-1 1 1,-3-6-1,5 10 4,0 0-1,0 0 1,0 0-1,0 0 1,0 0-1,0 1 0,0-1 1,0 0-1,0 0 1,0 0-1,0 0 1,0 0-1,0 0 1,0 0-1,0 0 1,0 0-1,0 1 0,-1-1 1,1 0-1,0 0 1,0 0-1,0 0 1,0 0-1,0 0 1,0 0-1,0 0 1,0 0-1,0 0 1,0 0-1,0 0 0,0 0 1,-1 1-1,1-1 1,0 0-1,0 0 1,0 0-1,0 0 1,0 0-1,0 0 1,0 0-1,0 0 0,0 0 1,-1 0-1,1 0 1,0 0-1,0 0 1,0 0-1,0 0 1,0 0-1,0 0 1,0 0-1,0 0 0,0-1 1,-1 1-1,1 0 1,0 0-1,0 0 1,0 0-1,0 0 1,0 0-1,0 0 1,0 0-1,0 0 0,0 0 1,0 0-1,0 0 1,0 0-1,0-1 1,-1 1-1,1 9-15,1 7 14,1-1-1,1 0 1,1 1 0,0-2 0,1 1 0,1 0 0,0-1 0,0 0 0,2 0 0,11 16 0,-18-29 3,0 1 1,0-1-1,0 1 0,0-1 0,0 0 1,0 0-1,0 1 0,0-1 1,1 0-1,-1 0 0,0 0 1,1 0-1,-1-1 0,1 1 1,-1 0-1,1-1 0,0 1 1,-1 0-1,1-1 0,0 0 1,-1 1-1,1-1 0,0 0 0,-1 0 1,1 0-1,0 0 0,-1 0 1,1-1-1,0 1 0,-1 0 1,1-1-1,0 1 0,-1-1 1,1 0-1,-1 1 0,1-1 1,-1 0-1,1 0 0,-1 0 1,0 0-1,1 0 0,-1 0 0,0-1 1,2-1-1,4-6-14,1-1-1,-2 1 1,0-1-1,0-1 1,5-11 0,10-28-131,-14 31 43,1 1-1,1 0 1,15-25-1,-23 42 90,0 0 1,0 0-1,0 0 0,0-1 0,0 1 1,0 0-1,0 0 0,0 0 0,0 0 0,1 1 1,-1-1-1,0 0 0,0 0 0,1 1 1,-1-1-1,1 1 0,-1-1 0,0 1 1,3-1-1,-2 1 6,-1 1 0,0-1 1,1 0-1,-1 1 0,0-1 0,0 0 1,1 1-1,-1 0 0,0-1 1,0 1-1,0 0 0,0 0 0,0-1 1,0 1-1,0 0 0,0 0 0,1 2 1,4 5 19,-1 0 0,0 1 1,0 0-1,6 16 0,-6-13 45,5 14 47,-7-17-29,1-1 0,0 0 0,7 12-1,-11-19-65,0-1-1,0 1 0,1-1 1,-1 0-1,0 1 0,0-1 1,1 0-1,-1 1 0,0-1 1,1 0-1,-1 1 0,1-1 1,-1 0-1,0 1 0,1-1 1,-1 0-1,1 0 0,-1 0 1,1 0-1,-1 1 0,0-1 0,1 0 1,-1 0-1,1 0 0,-1 0 1,1 0-1,-1 0 0,1 0 1,11-10 140,7-30-100,-13 26-55,-2 6-27,0 1 0,1-1 1,-1 1-1,2 0 0,-1 1 0,1-1 1,0 1-1,0 0 0,1 0 0,0 1 0,0 0 1,9-5-1,-11 7 8,0 1 1,0 0 0,1 0-1,-1 1 1,1 0-1,-1 0 1,1 0 0,0 0-1,-1 1 1,1 0-1,0 0 1,-1 0 0,1 1-1,-1 0 1,1 0-1,-1 0 1,1 1 0,-1 0-1,8 4 1,49 29 37,-14-5 168,-47-30-171,0 1 0,0-1-1,0 1 1,0-1 0,1 1-1,-1-1 1,0 0 0,0 0-1,0 0 1,0 1 0,1-1-1,-1 0 1,0 0 0,0-1-1,1 1 1,-1 0 0,0 0-1,0-1 1,0 1 0,0 0-1,0-1 1,1 1-1,-1-1 1,0 1 0,0-1-1,0 0 1,0 0 0,0 1-1,-1-1 1,1 0 0,0 0-1,0 0 1,0 0 0,-1 0-1,1 0 1,-1 0 0,1 0-1,0-2 1,3-6 26,0 0 1,0-1 0,3-19-1,-2 10 6,7-20 3,-5 15-54,1-1 0,1 1 0,12-24-1,-20 46 2,0 0-1,0 0 0,1 0 0,-1 1 1,0-1-1,1 0 0,-1 1 0,1-1 1,-1 1-1,1-1 0,0 1 0,0 0 0,0 0 1,-1-1-1,5 0 0,-5 2 5,1 0-1,-1 0 1,0 0-1,0 0 1,0 0-1,0 0 1,0 0-1,0 0 0,1 1 1,-1-1-1,0 1 1,0-1-1,0 0 1,0 1-1,0 0 1,0-1-1,0 1 1,0 0-1,-1-1 1,1 1-1,0 0 1,0 0-1,0 0 0,-1 0 1,1 0-1,-1 0 1,1 0-1,0 0 1,0 2-1,4 8 23,0 0 1,-1 1-1,3 12 0,11 28 37,-18-52-69,1 0 1,-1 0 0,0 0 0,0 0-1,0-1 1,0 1 0,0 0 0,0 0-1,0 0 1,0 0 0,0 0 0,0 0-1,0 0 1,0 0 0,1 0 0,-1 0-1,0 0 1,0 0 0,0 0 0,0 0-1,0-1 1,0 1 0,0 0 0,0 0-1,1 0 1,-1 0 0,0 0 0,0 0-1,0 0 1,0 0 0,0 0 0,0 0-1,0 0 1,1 1 0,-1-1 0,0 0-1,0 0 1,0 0 0,0 0 0,0 0-1,0 0 1,0 0 0,0 0 0,1 0-1,-1 0 1,0 0 0,0 0 0,0 0-1,0 0 1,0 1 0,0-1 0,0 0-1,0 0 1,0 0 0,0 0-1,0 0 1,0 0 0,0 0 0,0 0-1,0 1 1,0-1 0,0 0 0,0 0-1,0 0 1,3-15-764,-3-24-562,-2-21 276,2 32 358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09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 15915,'-2'-10'1049,"2"12"-119,6 19-5,68 178 1209,-53-151-1816,54 91 0,-51-108-176,-20-30 2,-6-7-81,-4-9-11,-29-35-2,23 34-13,1 1 0,1-2 0,-13-25-1,22 41-27,1 0 1,0 1-1,-1-1 0,1 1 0,0-1 0,0 0 0,0 1 0,-1-1 0,1 0 0,0 1 0,0-1 0,0 0 0,0 1 0,0-1 0,0 0 0,0 1 0,0-1 1,0 0-1,1 1 0,-1-1 0,0 1 0,1-2 0,-1 2-1,1 0 1,-1-1 0,1 1-1,-1 0 1,1 0 0,-1-1-1,1 1 1,-1 0 0,1 0-1,-1 0 1,1 0 0,-1 0-1,1 0 1,0 0 0,-1 0-1,1 0 1,-1 0 0,1 0-1,-1 0 1,2 0-1,34 15 198,-28-11-205,1 0-16,-1 0-141,1 0 0,-1-1 1,16 4-1,-23-7 74,0 0 1,1 1-1,-1-1 0,1 0 1,-1 0-1,1 0 0,-1 0 1,1 0-1,-1 0 0,1 0 1,-1-1-1,1 1 0,-1 0 1,1-1-1,-1 1 0,0-1 1,1 0-1,-1 1 0,0-1 1,1 0-1,-1 0 0,0 0 1,0 0-1,0 0 0,0 0 1,0 0-1,0 0 1,0 0-1,1-2 0,5-12-1346,-1-1-1,-1 0 0,6-23 0,-7 20 281,2 0-1,9-23 0,-12 36 1384,1 0 0,-1 0 0,1 0 0,0 0 0,0 1 0,7-3 3695,-14 20-2332,-8 21-991,8-25-70,-2 11-37,0 0 1,0 0-1,2 1 0,-2 34 0,5-53-480,0-1 0,0 1 0,0 0 0,0-1 0,0 1-1,0-1 1,0 1 0,0-1 0,0 1 0,0-1 0,0 1 0,0-1 0,0 1 0,1-1 0,-1 1 0,0-1 0,0 1 0,1-1 0,-1 1 0,0-1 0,1 1 0,-1-1-1,0 1 1,1-1 0,-1 0 0,0 1 0,1-1 0,-1 0 0,1 1 0,0-1-5,0 0-1,0 0 1,0 0-1,0-1 1,0 1-1,-1 0 1,1 0-1,0-1 1,0 1-1,0-1 1,-1 1-1,1-1 1,0 1-1,0-1 1,-1 1-1,2-1 1,28-32 18,-27 29-26,12-13-91,0-1-1,1 2 1,27-21-1,-36 31 37,0 1 1,0 1-1,0-1 0,1 1 0,0 1 0,0-1 0,0 1 0,0 0 0,0 1 0,1 0 0,-1 1 0,15-2 0,-20 3 58,-1 0-1,0 0 1,0 0 0,1 0 0,-1 0 0,0 1 0,1-1-1,-1 1 1,0-1 0,0 1 0,0 0 0,0 0-1,0 0 1,0 0 0,0 0 0,0 1 0,0-1-1,0 1 1,-1-1 0,1 1 0,0-1 0,-1 1-1,1 0 1,-1 0 0,0 0 0,0 0 0,0 0 0,0 0-1,0 0 1,0 0 0,0 0 0,-1 0 0,1 1-1,-1-1 1,1 0 0,-1 0 0,0 4 0,0 1 114,0 1 0,-1 0 1,0-1-1,0 1 1,-1-1-1,0 1 1,-1-1-1,1 0 1,-1 0-1,-5 8 1,3-5 25,-1 0 0,-1-1 0,0 0 1,0-1-1,-1 1 0,0-2 1,0 1-1,0-1 0,-17 10 1,22-14-219,0-1 0,-1 0 0,0 0-1,1-1 1,-1 1 0,0-1 0,0 0 0,0 0 0,0 0 0,0-1 0,0 1 0,0-1 0,0 0 0,0 0 0,-1 0 0,1-1 0,0 1 0,0-1-1,0 0 1,1 0 0,-1-1 0,0 1 0,0-1 0,0 1 0,1-1 0,-1-1 0,1 1 0,0 0 0,-5-5 0,-11-13-444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1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13747,'9'-9'1280,"3"-2"-712,2-1-184,5-4 521,2 1-153,7-1-208,0-2-48,-2 1-272,1-1-216,-3 6-504,1 3-192,-9 6 528,-1 3-136,-8 0-120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8 595 15571,'-7'4'1265,"10"-4"-921,4-4-152,13-10 536,4-7-232,13-3-336,5-3-176,7 1-408,0 3-136,-3-3 432,-3 5-120,-15-5-96</inkml:trace>
  <inkml:trace contextRef="#ctx0" brushRef="#br0" timeOffset="1">297 8 14539,'0'0'58,"0"-1"-1,1 1 1,-1-1 0,1 1 0,-1-1-1,0 1 1,1-1 0,-1 1-1,1-1 1,-1 1 0,1 0-1,-1-1 1,1 1 0,-1 0-1,1-1 1,-1 1 0,1 0-1,-1 0 1,1 0 0,0-1-1,-1 1 1,1 0 0,-1 0-1,1 0 1,0 0 0,-1 0-1,1 0 1,0 0 0,-1 0-1,1 0 1,-1 1 0,2-1 0,24 4 380,-24-4-279,14 4-17,0 0 0,-1 0 1,1 2-1,-2 0 1,1 0-1,0 2 1,-1 0-1,-1 0 1,19 16-1,-24-18-123,-1 0 0,0 1 0,-1 0 0,0 0 0,0 1 0,0-1 0,-1 1 0,0 1 0,-1-1 0,0 1 0,0-1 0,-1 1 0,0 0 1,0 1-1,-1-1 0,0 0 0,0 13 0,-2-7 7,-1 1 1,0-1 0,-2 1-1,0-1 1,0 0 0,-1 0-1,-1 0 1,-8 17 0,2-8-154,-2 0 1,0 0 0,-32 40-1,38-55 99,1-2-1,-2 1 0,1-1 0,-1 0 0,0 0 1,-15 9-1,-4-8-147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4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17812,'13'-18'1376,"6"9"-1096,-9 11-120,8 9 488,1 5-248,7 6-200,1 3-72,4 6-104,-3 1-8,-1-1-32,-3-1-64,-3-2-264,-2-2-152,-10-6-312,-2-1-304,-7-5 800,-5-3-224,-14-6-144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4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270 682 12587,'28'-1'1656,"3"-12"-928,6-8-200,2-5 1385,6 0-1113,4-2-104,-1 2-64,-5 1-88,-9 4-272,-5 3-200,-8 6-392,-3 2-248,-9 1-288,-4-2-176,-8-1 696,-4 2-256,-9 1-137</inkml:trace>
  <inkml:trace contextRef="#ctx0" brushRef="#br0" timeOffset="1">49 329 14259,'-19'-20'1824,"1"-1"-1087,10-5-209,4-2 1088,11 0-632,7-2-104,12 4-319,9 0-129,16 1-312,9 6-192,3 0-552,3 5-265,1 0 705,-2 0-168,-6-4-136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6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104 448 12163,'16'-8'2557,"-16"8"-2512,0 0-1,0 0 0,0 0 0,0 0 0,0 0 0,-1 0 0,1 0 0,0 0 0,0 0 0,0 0 0,0 0 0,0-1 132,0 1-132,0 0 0,0 0 0,0 0 0,0 0 0,0 0 0,0 0 0,0 0 0,0 0 0,0 0 0,0 0 0,0 0 0,0 0 0,0 0 0,0-1 0,0 1 0,0 0 0,0 0 0,0 0 0,0 0 0,0 0 0,0 0 0,0 0 0,0 0 0,0 0 0,0 0 0,0 0 0,0 0 0,0 0 0,0-1 0,0 1 0,0 0 1,0 0 131,0 0-132,0 0 0,0 0 0,0 0 0,0 0 0,0 0 0,0 0 0,1 0 0,-1 0 0,0 0 0,-3 0 177,1 1 1,0-1 0,0 1 0,-1 0-1,1 0 1,0 0 0,0 0-1,0 0 1,0 0 0,-4 4-1,-2 2-29,-1 1 0,2 0 0,-1 0-1,1 1 1,0 0 0,1 1 0,0 0 0,-9 20-1,11-23-151,1 1 0,0 0 0,1 0-1,0 1 1,0-1 0,1 0 0,0 1 0,0-1-1,1 1 1,0-1 0,1 0 0,2 15-1,-3-20-30,1 0 0,0-1 0,0 1 0,0 0 0,0-1 0,1 1 0,-1-1 0,0 1 0,1-1 0,0 0 0,0 1 0,0-1 0,0 0 0,0 0 0,0 0 0,0-1 0,0 1 0,1 0 0,-1-1 0,1 0 0,4 2 0,-4-2 0,1 0 0,0 0 0,-1-1-1,1 0 1,-1 1 0,1-1-1,-1-1 1,1 1 0,0 0 0,-1-1-1,1 0 1,-1 0 0,1 0-1,-1 0 1,0-1 0,1 1-1,3-3 1,3-3 18,-1 0 0,1-1-1,-1 0 1,-1-1 0,0 0-1,0 0 1,0 0 0,-1-1 0,-1 0-1,11-21 1,-2-1 111,-2-1-1,15-49 1,-19 49 4,-1 0 0,-2-1 0,-1 1 0,-2-1 0,-1 0 0,-1 0 0,-2 0 0,-8-47 0,9 74-103,-1 0 1,-1 1 0,1-1 0,-1 0 0,-1 0 0,1 1 0,-1 0 0,0-1 0,0 1 0,-1 0-1,-7-8 1,11 13-35,-1 0-1,1 1 1,-1-1-1,1 0 1,-1 1-1,1-1 1,-1 1-1,0-1 1,1 1-1,-1-1 1,0 1-1,1 0 1,-1-1-1,0 1 1,0 0-1,1-1 1,-1 1-1,0 0 1,0 0-1,0 0 1,0 0-1,1 0 1,-1 0-1,0 0 1,0 0-1,0 0 1,1 0-1,-1 0 1,0 1-1,0-1 1,0 0-1,1 0 1,-1 1-1,0-1 1,1 1-1,-1-1 1,0 1-1,0 0 1,-1 0-4,1 1 0,-1 0 0,1 1 1,0-1-1,0 0 0,-1 0 0,1 0 0,1 1 0,-1-1 1,0 1-1,1-1 0,-1 4 0,-1 12-8,1 1 1,1 0-1,1-1 0,0 1 1,1 0-1,1-1 1,7 23-1,0-8-75,1-1-1,2-1 1,18 34-1,-24-52-56,0-1 1,1-1-1,0 0 0,11 13 0,-14-19-27,0-1-1,0 1 0,1-1 1,-1 0-1,1 0 0,0 0 1,0-1-1,0 0 0,0 0 1,8 2-1,45 10-842,-32-6 424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6:4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500 242 9170,'-6'-3'225,"-1"0"1,1 1-1,-1 0 1,0 0-1,1 0 1,-1 1-1,0 0 0,0 1 1,0-1-1,0 1 1,0 1-1,0-1 1,0 1-1,-12 4 0,-7 2 343,1 1-1,-37 18 1,45-19-430,2 2 0,-1-1-1,1 2 1,0 0 0,1 0 0,1 2 0,-1-1 0,2 2 0,0 0 0,0 0 0,1 1 0,1 1 0,0 0-1,1 0 1,1 1 0,-13 32 0,9-13-101,2 0 0,2 0 0,1 1 0,1 0 0,2 0-1,2 1 1,5 70 0,1-64-27,2-1-1,2 1 1,2-2 0,1 1 0,3-1-1,25 55 1,-31-79-21,1-1 0,1 0 1,0 0-1,1-1 0,1-1 0,0 1 1,19 16-1,-23-24-12,1 0 0,0-1 0,1 0 0,-1 0 0,1-1 0,0 0 1,0-1-1,1 0 0,-1-1 0,1 0 0,0 0 0,0-1 0,16 1 0,-5-4-58,-1 0-1,1-1 0,0-1 1,-1-1-1,1-1 0,-1 0 1,36-16-1,3-6-320,71-43 0,-79 40 52,-2-3 0,62-52 0,-92 68 323,-1-1 1,-1-1 0,-1 0-1,0-1 1,-2-1 0,0-1 0,22-45-1,-22 29 120,-1 0-1,-3 0 0,0-1 1,-3-1-1,-1 1 1,-2-1-1,-2 0 0,-2-1 1,-1 1-1,-2 0 0,-2 0 1,-2 0-1,-1 0 1,-23-70-1,22 90-79,0 0 0,-1 1 0,-1 0-1,-1 1 1,0 0 0,-21-24 0,23 32-1,-1 0-1,0 1 1,0 0-1,-1 0 1,0 1-1,-1 0 1,0 1-1,0 1 1,-1 0-1,1 0 0,-14-3 1,7 5-4,0 0-1,1 1 1,-1 1-1,0 1 1,0 0 0,-1 2-1,1 0 1,0 1-1,1 1 1,-1 0 0,-26 10-1,9-1-66,1 2 0,0 2 0,2 1 0,-56 37 0,44-19-18,10-3-49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7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15419,'1'0'78,"0"0"0,0 0-1,0 1 1,0-1-1,0 1 1,0-1 0,0 1-1,0-1 1,0 1 0,0-1-1,0 1 1,-1 0 0,1-1-1,0 1 1,0 0-1,-1 0 1,1 0 0,0 0-1,-1 0 1,1-1 0,-1 1-1,1 0 1,-1 0 0,0 0-1,1 0 1,-1 1-1,0-1 1,0 1 0,7 38 423,-6-27-38,58 426 1249,-56-422-1767,9 34 0,-11-46-88,1 1 0,0-1 0,1 0-1,-1 0 1,1 0 0,0 0 0,0 0 0,0-1 0,9 9-1,-5-9 693,-10-12-663,-9-5-34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0 207 14195,'16'-3'1664,"7"-4"-1015,8-11-145,10 1 680,11-10-312,2-1-80,9 2-128,1 0-119,-8 5-273,-4 3-192,-10 9-312,-7 2-241,-10 7-415,-4 0 712,-7 2-168,-4 2-128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8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12 186 16011,'-12'-23'1569,"14"6"-961,5-1-232,9 4 752,7 0-184,10 0-383,7 2-121,9 3-176,7 0-128,4 2-312,3-1-248,-2-1-513,-3 0 793,-5-1-168,-10-3-112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8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93 15611,'-8'-15'2309,"7"15"-2259,1 0-1,0 0 0,0 0 0,0 0 0,-1 0 0,1 0 1,0 0-1,0 0 0,-1 0 0,1 1 0,0-1 0,0 0 1,0 0-1,-1 0 0,1 0 0,0 0 0,0 0 0,0 1 1,0-1-1,-1 0 0,1 0 0,0 0 0,0 0 0,0 1 1,0-1-1,0 0 0,0 0 0,0 1 0,-1-1 1,1 0-1,0 0 0,0 0 0,0 1 0,0-1 0,0 0 1,0 1-1,-4 31 1476,9 46-660,-4-69-848,0-1 0,1 1 0,0 0 0,1-1 0,0 1 0,6 11 0,-9-19-15,1 0 0,-1 0 0,1 0 0,-1 0 1,1 0-1,-1 0 0,1 0 0,0-1 0,0 1 1,-1 0-1,1 0 0,0-1 0,0 1 0,0-1 0,0 1 1,0 0-1,0-1 0,0 0 0,0 1 0,0-1 0,0 0 1,0 1-1,0-1 0,0 0 0,0 0 0,0 0 0,0 0 1,0 0-1,0 0 0,0 0 0,0 0 0,0 0 1,0-1-1,0 1 0,0 0 0,0-1 0,0 1 0,0-1 1,0 1-1,2-2 0,1-1 5,1-1 0,-1 1 0,0-1 0,0 0 0,-1 0 0,1 0 0,2-6 0,10-16 13,-2-1-1,-1 0 1,13-40-1,0 3-12,-14 40-39,-12 24 31,0-1-1,0 1 0,0 0 1,0-1-1,0 1 0,0 0 1,0 0-1,1-1 0,-1 1 1,0 0-1,0 0 0,0 0 1,0-1-1,1 1 0,-1 0 1,0 0-1,0 0 0,1-1 1,-1 1-1,0 0 0,0 0 1,1 0-1,-1 0 0,0 0 1,0 0-1,1 0 0,-1 0 1,0-1-1,0 1 0,1 0 1,-1 0-1,0 0 0,1 0 0,-1 0 1,0 1-1,0-1 0,1 0 1,-1 0-1,0 0 0,0 0 1,1 0-1,-1 0 0,0 0 1,0 0-1,1 1 0,-1-1 1,0 0-1,0 0 0,1 0 1,-1 0-1,0 1 0,0-1 1,0 0-1,0 0 0,1 1 1,-1-1-1,0 0 0,0 0 1,0 1-1,0-1 0,0 0 1,0 0-1,0 1 0,0-1 1,0 1-1,5 21-58,-4-18 45,4 27-328,2 0 0,1 0-1,1-1 1,24 52 0,-32-79 349,0-1 0,1 1 0,-1-1 0,1 1 0,0-1 0,0 0 0,0 0 0,0 1 0,0-1 0,0-1 1,0 1-1,1 0 0,-1 0 0,1-1 0,-1 0 0,1 1 0,0-1 0,-1 0 0,1 0 0,0 0 0,0-1 0,0 1 0,0-1 1,0 0-1,0 1 0,0-1 0,-1-1 0,1 1 0,0 0 0,0-1 0,0 1 0,0-1 0,0 0 0,-1 0 0,5-2 0,19-12-54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20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4 174 14507,'-1'-5'190,"0"1"0,0 0 0,1-1 0,-1 0 0,1 1 0,0-1 0,1 1 0,-1-1 0,1 1 0,0-1 0,0 1 0,0 0 0,0-1 0,1 1 0,0 0 1,0 0-1,0 0 0,0 0 0,1 0 0,0 1 0,-1-1 0,1 1 0,1-1 0,-1 1 0,0 0 0,1 0 0,-1 1 0,1-1 0,8-3 0,-6 3-158,-1 0-1,1 0 1,1 1 0,-1 0-1,0 0 1,1 0 0,-1 1 0,1 0-1,-1 0 1,1 1 0,-1 0-1,1 0 1,-1 0 0,1 1 0,-1 0-1,1 1 1,-1-1 0,1 1-1,-1 0 1,8 4 0,-8-2-86,-1 0 0,0 0 1,0 0-1,0 0 0,0 1 1,-1 0-1,0 0 0,0 0 1,4 6-1,9 13-156,-17-24 210,0 0 0,1 1-1,-1-1 1,0 0 0,0 0 0,0 0 0,1 0-1,-1 0 1,0 0 0,0 0 0,0 0-1,1 0 1,-1 0 0,0 0 0,0 0 0,0 0-1,1 0 1,-1 0 0,0 0 0,0 0 0,1 0-1,-1 0 1,0 0 0,0 0 0,0 0 0,1 0-1,-1 0 1,0 0 0,0 0 0,0 0-1,1-1 1,-1 1 0,0 0 0,0 0 0,0 0-1,0 0 1,0-1 0,1 1 0,-1 0 0,0 0-1,0 0 1,0 0 0,0-1 0,0 1 0,0 0-1,0 0 1,0 0 0,0-1 0,0 1 0,1 0-1,-1 0 1,0-1 0,0 1 0,0 0-1,0 0 1,-1-1 0,6-16 52,-5 14-47,21-78-1950,-24 70 1187,-1 5 277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20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7 316 17308,'0'-1'80,"-1"1"1,1-1-1,-1 1 1,1-1 0,-1 0-1,1 1 1,-1-1-1,1 0 1,0 0-1,-1 1 1,1-1-1,0 0 1,0 0 0,-1 1-1,1-1 1,0 0-1,0 0 1,0 0-1,0 0 1,0 1 0,0-1-1,0 0 1,0 0-1,1 0 1,-1 1-1,0-1 1,0 0-1,1 0 1,-1 1 0,0-1-1,1 0 1,-1 1-1,1-2 1,19-25 850,-16 23-648,3-4-267,-1 1 0,2 0 0,-1 0 0,1 1 0,0 0 0,0 1 0,10-6 0,-16 10-20,0 0 1,0 0 0,1 0-1,-1 0 1,0 0 0,1 0 0,-1 1-1,0-1 1,1 1 0,-1 0-1,1 0 1,-1 0 0,1 0-1,-1 0 1,1 0 0,-1 0 0,1 1-1,-1 0 1,0-1 0,1 1-1,-1 0 1,0 0 0,0 0-1,1 0 1,-1 1 0,0-1 0,0 0-1,0 1 1,0 0 0,-1-1-1,1 1 1,0 0 0,2 4 0,8 16 42,-11-19-25,0 1 1,1 0-1,0-1 1,0 0-1,0 1 0,0-1 1,1 0-1,-1 0 1,1 0-1,-1 0 0,1-1 1,4 4-1,-6-6-3,0 0-1,-1 0 0,1 0 1,0 0-1,0 0 0,0 0 1,0 0-1,0 0 0,-1 0 1,1 0-1,0-1 0,0 1 1,0 0-1,0-1 0,-1 1 1,1 0-1,0-1 0,0 1 0,-1-1 1,1 1-1,0-1 0,-1 1 1,1-1-1,0 0 0,-1 1 1,2-2-1,14-21 124,-14 19-109,16-24-191,22-48 1,-35 66 57,-1 0 1,0-1 0,-1 0 0,0 0-1,-1 0 1,0 0 0,0 0 0,-1-16-1,-4-5-212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9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3 214 14907,'-2'0'1713,"4"-3"-1065,6-13-144,5-3 760,11-4-368,6-3-120,10-2-231,4 0-233,5 3-448,0 6-313,-2 5-487,-3 2 2273,-10 12-1481,-15 0-24,-16 5-65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19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14 298 14595,'0'1'54,"0"-1"0,0 0 1,0 0-1,0 1 0,0-1 0,0 0 0,-1 0 1,1 1-1,0-1 0,0 0 0,0 0 0,0 0 0,0 1 1,-1-1-1,1 0 0,0 0 0,0 0 0,0 1 1,-1-1-1,1 0 0,0 0 0,0 0 0,0 0 0,-1 0 1,1 0-1,0 0 0,0 1 0,-1-1 0,1 0 1,0 0-1,0 0 0,-1 0 0,1 0 0,0 0 0,0 0 1,-1 0-1,1 0 0,0 0 0,0 0 0,-1-1 0,1 1 1,0 0-1,0 0 0,-1 0 0,1 0 0,0 0 1,0 0-1,0-1 0,-1 1 0,-2-17 1286,5-25 42,2 12-501,10-35 0,-12 54-796,2 1 0,-1-1 0,1 1 0,1 0 0,0 0 0,11-15 0,-15 23-89,0 1-1,0-1 0,1 1 1,-1-1-1,0 1 0,1 0 0,-1-1 1,1 1-1,0 0 0,-1 0 0,1 0 1,0 0-1,0 0 0,0 1 0,-1-1 1,1 0-1,0 1 0,0 0 1,0-1-1,0 1 0,0 0 0,0 0 1,0 0-1,0 0 0,0 0 0,0 1 1,0-1-1,0 0 0,0 1 0,0 0 1,0-1-1,-1 1 0,1 0 0,0 0 1,0 0-1,-1 0 0,1 0 1,2 3-1,6 4-65,-1 1-1,0 0 1,0 1 0,12 18 0,-17-22 48,9 13-68,12 17-50,-23-34 134,-1 0-1,1 0 0,0-1 1,-1 1-1,1-1 1,0 1-1,0-1 1,0 0-1,0 0 1,0 1-1,0-2 1,1 1-1,-1 0 0,3 1 1,-4-2 7,0 0-1,0-1 1,0 1 0,0 0-1,1 0 1,-1 0 0,0-1-1,0 1 1,0 0 0,0-1-1,0 1 1,-1-1 0,1 0-1,0 1 1,0-1 0,0 1-1,0-1 1,-1 0 0,1 0-1,0 0 1,-1 1 0,1-1-1,0 0 1,-1 0 0,1 0-1,-1 0 1,1-2 0,11-33 27,-8 23-27,5-19-58,-5 19-354,0-1 0,0 1 0,1 1-1,12-22 1,-8 24 47,-2 7-117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20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10 253 16139,'0'0'45,"-1"0"0,1 0 0,-1 0 0,1 0-1,0 0 1,-1-1 0,1 1 0,-1 0 0,1 0-1,0 0 1,-1 0 0,1-1 0,0 1 0,-1 0-1,1 0 1,0-1 0,-1 1 0,1 0 0,0-1-1,0 1 1,-1 0 0,1 0 0,0-1 0,0 1-1,0-1 1,-1 1 0,1 0 0,0-1 0,0 1-1,0 0 1,0-1 0,0 1 0,0-1 0,0 1-1,0-1 1,0 1 0,0 0 0,0-1 0,0 1 0,0-1-1,0 1 1,0 0 0,0-1 0,0 1 0,1-1-1,8-18 681,-6 16-655,1-1-1,0 1 1,0 1-1,0-1 0,0 0 1,0 1-1,1 0 1,-1 0-1,1 0 1,-1 1-1,1 0 0,0 0 1,0 0-1,-1 0 1,1 1-1,8-1 1,-1 1-84,-1 1 0,0 0 0,1 0 1,-1 1-1,0 1 0,12 4 1,31 17-78,-43-18 68,1 0 1,0-1-1,1 0 0,-1 0 1,1-2-1,19 4 0,-29-7 37,1 0 0,0-1-1,-1 1 1,1-1 0,-1 0-1,1 1 1,-1-2 0,1 1-1,-1 0 1,0-1 0,0 1 0,1-1-1,-1 0 1,-1 0 0,1 0-1,0-1 1,0 1 0,-1-1-1,1 0 1,-1 1 0,0-1-1,4-6 1,3-6 83,-1-1 0,0 0 0,8-24-1,-9 23-11,31-99-1791,-33 123 1269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39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4 230 12827,'-1'-4'304,"0"0"0,0 0-1,1 0 1,-1-1 0,1 1 0,0 0 0,1 0 0,-1 0 0,1 0 0,0-1 0,0 1 0,0 0 0,0 0-1,1 1 1,-1-1 0,1 0 0,0 0 0,5-5 0,3-6-60,2 0 1,24-24-1,-25 28 30,-6 5-230,40-35 123,-43 38-172,1 1 0,0 0 0,0 0 1,-1 1-1,1-1 0,0 0 1,1 1-1,-1 0 0,0 0 1,0 0-1,0 0 0,1 0 1,-1 1-1,7-1 0,-9 2 1,1-1-1,0 1 0,-1 0 1,1 0-1,-1-1 1,1 1-1,-1 0 0,0 1 1,1-1-1,-1 0 0,0 0 1,0 0-1,0 1 1,0-1-1,0 1 0,0-1 1,0 1-1,0-1 1,-1 1-1,1-1 0,0 1 1,0 3-1,10 45-23,-9-38 25,6 29-6,8 43 68,33 100-1,-41-160-68,1-1 0,1 0 0,0-1 0,2-1 0,1 1 0,0-2 0,2 0 0,0 0 0,18 16 0,-27-30-66,9 8-472,-16-9 99,-10-4-105,-14-5 276,-7-2-88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6:5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594 149 11314,'-2'-5'117,"0"1"-1,0-1 0,0 1 0,-1 0 0,1-1 0,-1 1 0,0 0 0,-1 1 0,-3-5 1,4 6-80,0 0 1,1 0-1,-1 1 1,0 0-1,0-1 1,0 1-1,0 0 1,0 0-1,0 1 1,0-1-1,-1 0 1,1 1 0,0 0-1,0 0 1,-6 0-1,-9 2 134,0 1-1,0 0 1,0 2 0,0 0-1,-34 14 1,20-3-28,1 0 1,-36 25-1,47-26-102,0 1-1,1 1 1,1 0 0,1 1 0,0 1 0,1 1 0,1 0-1,1 1 1,1 1 0,1 0 0,1 1 0,-16 44 0,22-51-15,1 0 0,1 0 1,0 0-1,1 1 0,1-1 1,0 1-1,2-1 0,0 1 1,3 16-1,-2-20-10,2 0 0,-1-1 0,2 1-1,0-1 1,0 0 0,1 0 0,0-1 0,1 0 0,1 0-1,0 0 1,0-1 0,13 12 0,-11-12-27,0-1-1,1-1 1,0 0-1,1 0 1,-1-1-1,1-1 1,1 0-1,-1-1 1,1 0-1,0 0 1,0-2 0,16 3-1,-18-4 1,0-1 0,-1-1 0,1 1-1,0-2 1,0 0 0,-1 0 0,1-1 0,-1 0 0,1-1-1,-1 0 1,0 0 0,0-1 0,0-1 0,0 0 0,-1 0-1,9-7 1,-2-1 11,-1 0-1,0-2 0,-2 0 1,1 0-1,-2-1 0,0-1 1,-1 0-1,14-28 1,-1-5 6,32-101 0,-42 104-74,-1-1 0,-2 0 0,-2 0 0,-3-1 0,-1 0 0,-3-51 0,-2 93-7,-1-1 0,1 1 0,-2-1 0,1 1 0,-1 0-1,0-1 1,0 1 0,-1 0 0,0 0 0,0 1 0,-8-12 0,9 16 41,0-1 0,-1 1 0,0 0 0,1 0 0,-1-1 0,0 2 0,0-1 0,0 0 0,0 1-1,0-1 1,-1 1 0,1 0 0,0 0 0,-1 0 0,1 1 0,0-1 0,-1 1 0,1-1 0,-1 1 0,1 1 0,-1-1 0,1 0 0,-1 1 0,1-1 0,0 1-1,-6 2 1,-49 21-352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40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2 806 14635,'-2'-9'1352,"6"-3"-855,3-2-177,7-7 544,3-2-168,6-3-288,5-3-224,2 1-480,0 4-248,-4 1 448,-5 0-152,-10-1-88</inkml:trace>
  <inkml:trace contextRef="#ctx0" brushRef="#br0" timeOffset="1">353 2 12515,'0'-1'28,"0"1"0,0 0 0,0 0 0,0 0 0,1 0 0,-1 0 0,0 0 1,0 0-1,0 0 0,1-1 0,-1 1 0,0 0 0,0 0 0,1 0 0,-1 0 0,0 0 0,0 0 1,0 0-1,1 0 0,-1 0 0,0 0 0,0 1 0,0-1 0,1 0 0,-1 0 0,0 0 1,0 0-1,0 0 0,1 0 0,-1 0 0,0 0 0,0 1 0,0-1 0,0 0 0,1 0 0,-1 0 1,0 1-1,3 10 405,-2 22-182,-2-25-30,1 51 922,11 105-1,-8-141-1004,1 1-1,2-1 1,0 0-1,1-1 1,2 1-1,0-1 1,17 28-1,-24-47-96,0 1 0,0-1 0,0 0 0,1 0 0,0 0 0,-1 0-1,1 0 1,0 0 0,0-1 0,1 1 0,-1-1 0,0 0 0,1 0 0,0 0 0,-1 0 0,1-1 0,0 0-1,0 1 1,7 0 0,-6-2 10,0 0 0,0-1 0,0 1 0,0-1 0,0 0 0,0-1-1,-1 1 1,1-1 0,0 0 0,-1 0 0,1 0 0,-1 0 0,0-1 0,0 0 0,6-4-1,-2 0-196,-1 0-1,1 0 1,-1 0-1,0-1 0,12-16 1,-16 19 11,-1 0 1,1 0 0,-1-1 0,0 1 0,0 0-1,-1-1 1,1 1 0,-1-1 0,0 1 0,-1-1-1,1 0 1,-2-8 0,-3-14-408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40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12939,'9'27'1464,"1"8"-960,-1 7-144,3 7 680,4 7-383,3 1-97,-3-6-200,3-3-200,-3-17-504,-4-10-1457,-1-23 1585,-4-10-224,-2-18-168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42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15939,'9'-2'1489,"1"0"-1145,4 13-192,-1 8 1168,8 11-1096,1 3-128,8 5-80,0 3-88,2-6-344,-3-4-192,-6-6 496,-7-8-112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4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1 249 15563,'0'-14'327,"1"1"-1,0 0 1,2-1-1,-1 1 0,1 0 1,1 0-1,0 1 1,10-20-1,-10 23-209,1 1-1,1-1 1,-1 1 0,1 0 0,0 0-1,1 1 1,0 0 0,0 0-1,1 0 1,0 1 0,17-10 0,-23 14-102,0 1 0,0 0 0,0 0-1,0-1 1,1 1 0,-1 1 0,1-1 0,-1 0 0,0 1 0,1-1 0,-1 1 0,1 0 0,-1-1 0,1 1 0,-1 0 0,1 1 0,-1-1 0,1 0 0,-1 1 0,1 0 0,-1-1 0,1 1 0,-1 0 0,0 0 0,0 0 0,1 1 0,-1-1 0,0 0 0,0 1 0,0-1 0,0 1 0,-1 0 0,1 0 0,0 0 0,-1 0 0,1 0 0,-1 0 0,1 0 0,-1 0 0,0 0 0,1 3 0,3 7 4,-1 0 1,0 1 0,-1-1 0,0 1 0,-1 0 0,1 20 0,-3 23 43,-1 0 0,-4 0 0,-2-1 1,-25 100-1,29-142-37,0 0 0,-2 0 0,-7 17 0,9-29 19,1-7-26,2-11 8,3 0-10,1 0 0,0 1 1,1-1-1,10-22 1,-10 29-16,0 1 1,0-1 0,1 1 0,0 0-1,1 0 1,0 0 0,0 1 0,10-9 0,-15 16-1,0-1 1,0 1 0,0-1 0,0 1 0,0-1 0,0 1 0,0 0 0,0 0-1,0 0 1,1 0 0,-1 1 0,0-1 0,1 1 0,-1-1 0,0 1 0,1 0-1,-1-1 1,1 1 0,-1 1 0,0-1 0,1 0 0,-1 1 0,1-1 0,-1 1-1,0-1 1,0 1 0,1 0 0,-1 0 0,0 0 0,0 1 0,0-1 0,0 0-1,0 1 1,0-1 0,0 1 0,-1 0 0,3 2 0,4 5 29,-1 1 1,0 0-1,0 0 1,-1 0-1,-1 1 1,0 0-1,4 12 1,-2-6 98,0-1 0,11 17 0,-18-33-125,0 0 0,0-1 0,0 1 0,0 0 0,0-1 0,0 1-1,0 0 1,0 0 0,1-1 0,-1 1 0,0 0 0,0-1-1,0 1 1,0 0 0,0 0 0,0-1 0,1 1 0,-1 0 0,0 0-1,0-1 1,0 1 0,1 0 0,-1 0 0,0 0 0,0 0 0,1-1-1,-1 1 1,0 0 0,0 0 0,1 0 0,-1 0 0,0 0 0,1 0-1,-1 0 1,0 0 0,1 0 0,-1 0 0,0 0 0,0 0 0,1 0-1,-1 0 1,0 0 0,1 0 0,-1 0 0,0 0 0,0 0-1,1 0 1,-1 0 0,0 0 0,1 1 0,-1-1 0,0 0 0,0 0-1,0 0 1,1 0 0,-1 1 0,0-1 0,0 0 0,0 0 0,1 1-1,-1-1 1,0 0 0,0 0 0,0 1 0,0-1 0,1 1 0,3-31 168,-4 29-163,3-52 23,-1 1-1,-9-82 1,7 134-53,0 0-1,0 0 0,0 0 1,0 0-1,0 0 0,0 0 1,0 0-1,0 0 0,0 0 1,0 0-1,0 0 0,0 0 1,0 1-1,0-1 0,0 0 1,0 0-1,0 0 0,0 0 1,-1 0-1,1 0 0,0 0 1,0 0-1,0 0 0,0 0 1,0 0-1,0 0 0,0 0 1,0 0-1,0 0 0,0 0 1,0 0-1,0 0 0,0 0 1,0 0-1,0 0 0,-1 0 1,1 0-1,0 0 0,0 0 1,0 0-1,0 0 0,0 0 1,0 0-1,0 0 0,0 0 1,0 0-1,0-1 0,0 1 1,-2 9-351,1 52-317,1-30 233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47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60 656 13899,'2'-2'163,"0"0"1,0 0-1,0 0 1,0-1-1,-1 1 1,1 0-1,-1-1 0,1 1 1,-1-1-1,0 1 1,0-1-1,0 0 1,0 0-1,0-4 0,1-2-13,-2-1 0,0-19-1,-1 13 276,-2-67 557,-21-114 0,-32-74 452,66 299-1014,19 41 0,-12-31-363,3 7-53,0 4-161,2-1 0,45 72 1,-65-117 54,-1-1 1,1 1-1,0-1 1,0 0-1,0 0 1,0 0 0,0 0-1,1 0 1,2 2-1,-5-4 82,1 0 0,-1 0 0,0 0 0,1 0 0,-1 0 0,0 0 0,0 0 0,1 0 0,-1 0 0,0 0 0,1 0 0,-1 0 0,0 0 0,1 0 0,-1 0 0,0 0 0,1 0 0,-1 0 0,0 0 0,1 0 0,-1 0 0,0-1 0,0 1 0,1 0 0,-1 0 0,0 0 0,0-1 0,1 1 0,-1 0 0,5-17-314,-3-9-126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47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15491,'-1'4'122,"-1"0"0,1-1 0,-1 1 0,1 0-1,0 0 1,1 0 0,-1 0 0,1 0 0,0 0 0,0 7 0,7 45-84,-4-42 137,22 118 183,-21-112-326,2-1 0,0-1 0,2 1 1,14 28-1,-21-46-18,0 1 0,0 0 0,0 0 0,0-1 0,0 1 0,1-1 0,-1 1 0,0-1 0,1 1 0,-1-1 0,1 0 0,-1 0 0,1 0 1,0 0-1,0 0 0,-1 0 0,1 0 0,3 0 0,-4-1 9,0 0 1,1 0 0,-1 0-1,0 0 1,0 0 0,1-1-1,-1 1 1,0 0-1,0-1 1,0 1 0,1-1-1,-1 0 1,0 1-1,0-1 1,0 0 0,0 0-1,0 0 1,0 0 0,0 1-1,1-3 1,2-3 89,1-1 0,-2 1 1,1-1-1,-1 0 0,1 0 1,-2 0-1,4-10 0,-1-6 193,0 0-1,-2 0 0,0 0 0,-1 0 0,-2 0 0,0 0 0,-6-38 0,5 59-273,1-1-1,-1 0 1,1 1-1,-1-1 1,0 0-1,0 1 1,0-1 0,0 1-1,-1 0 1,1-1-1,-1 1 1,0 0 0,1 0-1,-4-3 1,3 4-64,1 0 0,0 1 0,-1-1 0,1 0 1,-1 1-1,1 0 0,-1-1 0,1 1 0,-1 0 0,1 0 1,-1 0-1,1 0 0,-1 0 0,1 0 0,-1 0 1,1 0-1,-1 1 0,1-1 0,-1 0 0,1 1 0,-1 0 1,1-1-1,-1 1 0,1 0 0,0 0 0,-2 0 1,-5 5-487,7-5 466,0 0 1,0 0 0,0 0 0,0 0 0,-1 0-1,1-1 1,0 1 0,0 0 0,-1-1-1,1 1 1,0-1 0,-1 1 0,1-1 0,0 0-1,-1 0 1,1 1 0,-1-1 0,-2 0 0,-3-5-447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48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16452,'3'-5'118,"1"-1"1,-1 1 0,1 0 0,0 0-1,0 0 1,0 1 0,1-1 0,-1 1 0,1 0-1,0 0 1,1 1 0,-1-1 0,0 1-1,1 0 1,0 1 0,0-1 0,0 1 0,0 1-1,0-1 1,0 1 0,0 0 0,0 0-1,1 0 1,-1 1 0,0 0 0,1 1 0,-1-1-1,0 1 1,9 2 0,-12-1-105,0-1-1,0 1 1,1-1-1,-1 1 1,0 0 0,-1 0-1,1 0 1,0 0 0,-1 1-1,1-1 1,-1 1 0,0 0-1,1-1 1,-1 1-1,-1 0 1,1 0 0,0 0-1,-1 1 1,1-1 0,-1 0-1,0 0 1,0 1 0,-1-1-1,1 1 1,-1-1-1,1 1 1,-1-1 0,0 6-1,0-5 21,-1 1 0,1-1-1,0 1 1,-1-1-1,0 0 1,0 1 0,0-1-1,-1 0 1,0 0-1,1 0 1,-1 0 0,-1 0-1,1 0 1,0 0-1,-1-1 1,0 1 0,0-1-1,0 0 1,0 0-1,-1 0 1,1 0 0,-6 3-1,-2-3 114,10-7-35,1 3-112,1 0 1,-1 0-1,1 0 1,0 0-1,-1 0 0,1 0 1,0 0-1,0 1 1,0-1-1,0 0 1,-1 1-1,1-1 1,0 1-1,0-1 1,0 1-1,0-1 0,2 0 1,3 0-21,-1 1 0,1-1 0,0 1 0,0 0 0,-1 0 0,1 0 0,0 1 0,0 0 0,-1 0 0,1 1 0,-1 0 0,1-1 0,-1 2 0,0-1 0,0 1 0,0 0-1,0 0 1,0 0 0,0 0 0,5 7 0,-2-3 17,0 0-1,-1 0 1,0 1-1,0 0 1,-1 1 0,0 0-1,0 0 1,-1 0-1,-1 0 1,6 15-1,-9-21 39,-1-1 1,1 1-1,-1 0 0,0 0 0,0 0 1,0 0-1,0-1 0,0 1 0,-1 0 1,1 0-1,-1 0 0,0-1 0,0 1 1,0 0-1,0-1 0,0 1 0,0-1 0,-1 1 1,1-1-1,-1 0 0,0 1 0,0-1 1,0 0-1,0 0 0,0 0 0,0-1 1,-5 4-1,-6 4 143,-1-1 1,0-1-1,-26 11 1,28-14-174,11-3 159,-23 6-1742,23-7 1510,1 0 0,-1 0-1,1 0 1,-1 1 0,1-1-1,-1-1 1,1 1 0,-1 0-1,1 0 1,-1 0 0,1 0 0,-1 0-1,1 0 1,0 0 0,-1-1-1,1 1 1,-1 0 0,1 0-1,-1-1 1,1 1 0,0 0 0,-1-1-1,1 1 1,0 0 0,-1-1-1,1 1 1,0 0 0,0-1-1,-1 1 1,1-1 0,0 1-1,0-1 1,0 1 0,-1 0 0,1-1-1,0 1 1,0-1 0,0 1-1,0-1 1,0 1 0,0-1-1,0 1 1,0-1 0,0 1 0,0-1-1,7-16-736,9-5-272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48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17660,'3'16'1120,"9"8"-1040,2 8-32,7 10 240,2 3-256,2 3-328,-3-6-176,-2-9-272,-5-5 440,-13-26 112,2 0-176,-11-31-113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4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13 16596,'0'0'33,"0"0"0,0-1 0,0 1 0,0 0 0,0 0 0,-1 0 0,1-1 0,0 1 0,0 0 0,0 0 0,-1 0 0,1 0 0,0-1 0,0 1 0,0 0 0,-1 0 0,1 0 0,0 0 0,0 0 0,-1 0 0,1 0 0,0 0 0,0 0 0,-1-1 0,1 1 0,0 0 0,0 0 0,-1 0 0,1 1 0,0-1 0,0 0 0,-1 0 0,1 0 0,0 0 0,0 0 0,-1 0 0,1 0 0,0 0 0,0 0 0,-1 0 0,1 1 0,0-1 0,0 0 0,0 0 0,-1 1 0,-2 15 524,5 23-40,-1-23-451,2 0 0,0 0 0,1 0 0,1-1 0,0 0 0,8 17 0,-10-27-69,-1 0 0,1-1 1,0 1-1,1-1 0,-1 1 1,1-1-1,0 0 0,0 0 1,0 0-1,0-1 0,1 0 1,0 0-1,-1 0 0,1 0 1,0 0-1,0-1 0,1 0 1,-1 0-1,0-1 0,1 0 1,6 1-1,39 4-13,-21-4 21,0 2-1,50 13 1,-72-15-2,1 1 1,-1 0-1,0 1 1,0 0-1,0 0 1,0 1-1,-1 0 1,0 0-1,0 1 1,0 0-1,0 0 1,-1 0-1,8 12 1,-11-14 7,-1-1 1,0 1 0,0-1-1,0 1 1,0 0 0,-1 0-1,0 0 1,1 0 0,-1 0 0,-1 0-1,1 0 1,-1 1 0,1-1-1,-1 0 1,-1 0 0,1 0 0,0 1-1,-1-1 1,0 0 0,0 0-1,0 0 1,-1 0 0,1 0 0,-1 0-1,-3 4 1,2-2 36,-1-1 0,1-1-1,-1 1 1,0-1 0,-1 1 0,1-1 0,-1 0 0,0-1-1,0 1 1,0-1 0,0 0 0,0 0 0,-1-1 0,1 1-1,-1-1 1,-10 2 0,8-2-19,1-1-1,0-1 1,-1 1-1,1-1 1,-1 0 0,1-1-1,0 0 1,-1 0-1,1 0 1,0-1 0,0 0-1,0 0 1,0-1-1,0 0 1,1 0-1,-1-1 1,1 0 0,0 0-1,0 0 1,0-1-1,0 0 1,1 0 0,0-1-1,0 1 1,1-1-1,-1 0 1,1 0-1,0 0 1,1-1 0,0 0-1,0 1 1,0-1-1,1 0 1,0 0 0,0-1-1,-1-9 1,2-4-26,1-1 1,1 1-1,1-1 1,1 1-1,8-31 1,6-45 18,-17 86-20,1 0 1,-1 0-1,0 0 0,-1 0 1,-1 0-1,-4-18 1,6 27-21,-1 0 0,0-1 0,0 1 0,0 0 0,0-1 0,0 1 0,0 0 1,0 0-1,-1 0 0,1 0 0,-1 0 0,1 0 0,-1 1 0,0-1 0,0 0 1,0 1-1,0 0 0,0-1 0,0 1 0,0 0 0,0 0 0,-1 0 0,1 0 0,0 0 1,-1 1-1,1-1 0,0 1 0,-1-1 0,1 1 0,-1 0 0,1 0 0,-1 0 0,1 0 1,-1 1-1,1-1 0,0 1 0,-1-1 0,-4 3 0,3 0-12,-1 1-1,1-1 0,0 1 0,-1 0 1,2 0-1,-1 1 0,0-1 1,1 1-1,-5 10 0,-9 23-169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56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1117 12947,'5'3'193,"-1"1"0,1-2 0,0 1 0,0 0 0,0-1 0,0 0 0,0 0 0,0-1 0,1 1 0,-1-1 0,1 0 0,-1 0 1,1-1-1,-1 0 0,1 0 0,6-1 0,10-2 263,0 0 0,35-12 1,-48 13-403,97-32 324,-1-5-1,-2-4 1,112-66 0,-132 61-348,-3-4 0,136-116 0,122-153 89,-290 274-90,0-1-5,2 3-1,1 1 0,65-40 1,-116 84-25,13-8-42,0 0-1,16-5 1,-26 11 11,-1 1 0,1 0 0,0 0 0,0 0 0,0 0 0,0 1 0,1-1 0,-1 1 0,0 0 1,0 0-1,0 0 0,0 0 0,0 0 0,0 1 0,0 0 0,0-1 0,4 3 0,-6-3 80,0 1-1,0 0 0,0-1 1,0 1-1,0 0 1,0 0-1,0 0 0,0-1 1,-1 1-1,1 0 0,0 0 1,-1 0-1,1 0 0,-1 1 1,1-1-1,-1 0 1,1 0-1,-1 0 0,0 0 1,0 0-1,0 1 0,1-1 1,-1 0-1,0 0 0,0 0 1,-1 0-1,1 1 1,0 1-1,-9 3 114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5:2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361 119 10274,'-5'-10'248,"0"1"1,-1 0-1,0 0 0,0 1 0,0-1 1,-1 1-1,-1 1 0,1-1 0,-1 2 1,-13-10-1,16 13-195,1 0-1,-1 1 1,0 0 0,0 0 0,0 0 0,-1 1-1,1-1 1,0 1 0,0 0 0,-1 1 0,1-1-1,-1 1 1,1 0 0,0 1 0,-1-1-1,1 1 1,-1 0 0,1 0 0,0 1 0,0 0-1,0 0 1,-5 2 0,-1 2-7,1 0 0,0 0-1,0 1 1,1 1 0,0-1 0,0 1 0,0 1-1,1 0 1,1 0 0,-1 0 0,2 1 0,-1 0 0,1 1-1,1-1 1,0 1 0,0 0 0,1 1 0,1-1-1,0 0 1,0 1 0,1 0 0,0 15 0,1 22-68,3 1 1,2-1 0,20 95-1,-23-136 19,15 58-25,-13-59 27,-1 0-1,1 0 1,0 0-1,0-1 1,1 1-1,8 11 1,-10-17 1,0 1 0,0 0-1,0-1 1,0 1 0,0-1 0,0 1 0,0-1-1,1 0 1,-1 0 0,1 0 0,-1 0 0,0 0-1,1-1 1,-1 1 0,1-1 0,0 0 0,-1 0-1,1 0 1,-1 0 0,1 0 0,-1 0 0,1-1-1,0 1 1,-1-1 0,0 1 0,1-1 0,2-2-1,7-2 4,0 0 0,0-1-1,20-15 1,-31 20-3,31-21-30,-1-2-1,-2-1 0,0-1 1,25-31-1,-40 42 10,-1-2-1,-1 0 1,0 0 0,-1-1-1,-1-1 1,-1 0 0,-1 0-1,0-1 1,4-20-1,-10 34 7,-1 1 0,0-1-1,-1 1 1,1-1-1,-1 0 1,0 1-1,0-1 1,-1 1-1,0-1 1,0 0-1,0 1 1,-1-1-1,1 1 1,-1 0-1,-4-8 1,1 5-48,-1 1 1,0 0-1,0 0 1,0 0-1,-1 1 0,0 0 1,0 0-1,-13-8 1,-2-1-179,-1 1 0,-1 0 1,0 2-1,-31-11 1,22 15 16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4:5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1176 13163,'62'-65'1289,"95"-76"1,36-9-545,354-209 0,-293 217-415,-233 129-319,-1-2-1,0 0 1,-1-1-1,24-27 1,58-79-339,-49 54 49,-29 41 163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15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 13339,'0'0'37,"-1"0"0,1-1 0,0 1 0,0 0 0,-1-1 0,1 1 0,0 0 1,-1 0-1,1-1 0,0 1 0,-1 0 0,1 0 0,0 0 0,-1-1 0,1 1 0,0 0 0,-1 0 0,1 0 0,-1 0 1,1 0-1,0 0 0,-1 0 0,1 0 0,-1 0 0,1 0 0,0 0 0,-1 0 0,1 0 0,-1 0 0,1 0 1,0 0-1,-1 1 0,1-1 0,-1 0 0,0 2 7,0-1 0,0 0 0,0 1 0,0-1 0,0 1 0,1 0 0,-1-1 0,0 1 0,1 0 0,0-1 0,-1 1 0,1 2 0,-6 35 506,1 1 0,2 66 1,14 89-11,10 31-215,11-2 0,102 376 0,-42-339-1780,-82-239 1091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16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13915,'-10'46'1160,"-3"17"-960,-4 37-80,-2 21 312,1 31-224,0 13-16,4 8 17,4-5-25,8-10-64,2-7-8,5-13-120,6-12-128,1-26-193,4-12-95,-4-22 328,4-8-104,-2-21-64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1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0 194 17268,'9'-1'1112,"5"1"-952,5-7-64,4 7 184,7 1-104,15-1-96,6-1 8,10-12-24,2-2-40,4-6-184,-6-4-208,-6-1 2032,-8-2-1592,-26-2 104,-12 2 64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1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5 15683,'1'-4'1044,"1"9"-685,0 15-151,-3 10-63,-1 0-1,-1 1 1,-2-1-1,-1 0 0,-1-1 1,-2 0-1,-1 0 0,-1-1 1,-18 32-1,10-25-92,-2-1-1,-2-2 1,-1 0-1,-1-1 1,-2-1-1,-48 40 1,-54 29 133,69-55-93,52-39-79,1 0 0,0 1 0,1-1 0,-1 2 0,1-1 0,0 1 0,1 0 0,-8 11 1,13-17-14,0 0 1,0-1 0,-1 1 0,1 0 0,0 0 0,0 0 0,0 0-1,0 0 1,0 0 0,0 0 0,0 0 0,0 0 0,0 0 0,1 0-1,-1 0 1,0 0 0,1 0 0,-1 0 0,0 0 0,1 0 0,-1 0-1,1 0 1,0 0 0,-1-1 0,1 1 0,1 1 0,0 0-1,1 0 1,-1 0-1,1-1 1,0 1-1,-1-1 1,1 1-1,0-1 1,4 1 0,13 2-13,-1 0 1,1-1 0,0-2 0,0 0 0,30-2 0,105-18-371,41-21 176,-113 17 87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3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15707,'1'-8'251,"0"-1"0,1 1-1,0 0 1,0-1-1,1 1 1,0 0 0,1 1-1,0-1 1,0 1-1,1-1 1,8-10-1,-10 15-217,0-1-1,0 1 1,1-1-1,-1 1 0,1 1 1,0-1-1,0 0 0,0 1 1,0 0-1,1 0 0,-1 0 1,0 0-1,1 1 1,-1 0-1,1-1 0,0 2 1,-1-1-1,1 1 0,0-1 1,0 1-1,-1 1 0,8 0 1,-4 1-32,0 0-1,-1 0 1,0 1 0,1 0 0,-1 1-1,0 0 1,0 0 0,-1 0 0,1 1-1,5 6 1,11 10-7,26 31 0,-16-16 7,-17-19 32,0-2 0,1 0 0,1-1 0,0 0 0,36 18 0,-45-27-4,-1-1-1,2-1 0,-1 0 1,0 0-1,1-1 1,-1 0-1,1 0 0,0-1 1,0 0-1,0-1 0,-1 0 1,1-1-1,0 0 1,0 0-1,16-6 0,-21 6-41,0-1-1,0 0 1,1-1-1,-2 1 0,1-1 1,0 0-1,-1 0 1,1 0-1,-1-1 1,0 0-1,0 0 0,0 0 1,-1 0-1,1 0 1,-1-1-1,3-5 1,-2 3 15,-1-1 1,0 1-1,-1-1 1,1 1-1,-2-1 1,1 0-1,-1 0 1,0 0-1,0 0 1,-2-12 0,-2-14-89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3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0 17364,'-16'32'1368,"-9"19"-1056,-4 10-144,-6 18 440,-2 9-216,-4 6-128,1 2-88,5-4-168,2-7-112,7-16-208,6-11-160,12-23-392,2-16 672,5-21-160,2-17-112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4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0 232 16339,'17'-28'435,"1"1"0,1 1-1,31-33 1,-40 50-366,0-1 1,0 1 0,1 0-1,1 1 1,-1 1 0,1 0-1,0 0 1,0 1 0,1 1-1,20-6 1,-32 10-55,1 0 0,0 1 0,0 0 0,0-1 0,0 1 0,0 0 0,-1 0 0,1 0 0,0 0 0,0 0 0,0 1 1,0-1-1,0 0 0,0 1 0,-1-1 0,1 1 0,0 0 0,0 0 0,-1 0 0,1 0 0,-1 0 0,1 0 0,-1 0 0,1 0 0,-1 1 0,1-1 0,-1 0 0,0 1 0,0-1 0,0 1 0,0 0 0,0-1 0,0 1 0,0 0 1,-1 0-1,1-1 0,0 1 0,0 4 0,1 6 116,0 0 0,-1 1 0,0-1 0,-1 22 1,0-25-59,-11 126 920,5-86-428,1 65 0,4-112-553,2 0 0,-1 0 0,0 0 0,0 0 0,1 0-1,-1 0 1,1 0 0,-1 0 0,1 0 0,1 3 0,-1-5-15,0 1 0,-1 0 1,1-1-1,0 1 0,-1-1 1,1 1-1,0-1 0,0 0 1,-1 1-1,1-1 0,0 0 1,0 1-1,0-1 1,-1 0-1,1 0 0,0 0 1,0 0-1,0 0 0,0 0 1,0 0-1,-1 0 0,1 0 1,0 0-1,0 0 0,0-1 1,0 1-1,-1 0 0,1 0 1,0-1-1,1 0 0,17-8-396,0-2-1,-1 0 0,30-23 0,-21 13 194,6-2-108,-1 2-118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5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18668,'9'9'1176,"-2"17"-1032,0 4-80,5 9 256,2-1-216,2 2-200,2-5-120,-4-10-256,0-8-168,-7-17-168,-4-10 552,-8-15-192,-7-10-200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5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17260,'-5'12'1240,"3"2"-1032,2 5-96,2 3 256,5-3-344,5-3-416,4-6 376,5-15-112,7-13-80</inkml:trace>
  <inkml:trace contextRef="#ctx0" brushRef="#br0" timeOffset="1">391 143 16299,'-32'119'1917,"14"-54"-1074,13-41-326,5-23-508,0-1 1,0 0-1,0 0 0,0 1 1,0-1-1,0 0 0,0 1 0,0-1 1,0 0-1,0 0 0,1 1 1,-1-1-1,0 0 0,0 1 0,0-1 1,0 0-1,0 0 0,0 1 0,1-1 1,-1 0-1,0 0 0,0 0 1,0 1-1,1-1 0,-1 0 0,0 0 1,0 0-1,0 1 0,1-1 0,-1 0 1,0 0-1,1 0 0,-1 0 1,0 0-1,0 0 0,1 0 0,-1 0 1,0 0-1,1 0 0,-1 0 1,0 0-1,13-4 115,6-9-195,33-29-1,-34 27-25,0 0-1,28-17 0,-40 29 80,0 0 0,1 0 0,-1 0 1,1 1-1,-1 0 0,1 0 0,0 0 0,0 1 0,0 0 0,0 1 0,0-1 0,10 2 0,-12 0 26,0 0 0,0 1 0,0-1-1,1 1 1,-2 0 0,1 1 0,0-1-1,0 1 1,-1 0 0,1 0 0,-1 1-1,0-1 1,0 1 0,0 0 0,-1 0-1,1 0 1,-1 0 0,0 1-1,0 0 1,-1-1 0,4 9 0,-2-5 68,-1 0 0,0 0 0,0 0-1,-1 0 1,0 1 0,-1 0 0,0-1 0,0 1 0,0 0 0,-1-1 0,-1 1 0,-2 16 0,2-22-35,0-1 1,0 1-1,0 0 1,-1-1-1,1 1 1,-1-1-1,0 1 0,0-1 1,0 0-1,0 0 1,0 0-1,0 0 1,0 0-1,-1 0 0,1 0 1,-1-1-1,1 0 1,-1 1-1,0-1 1,1 0-1,-1 0 0,0 0 1,-5 1-1,-8 0 12,0 1 0,1-2 0,-21 0 0,19 0-189,-40-3-1471,53 3 1261,4 2-106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5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52 10522,'-10'-7'169,"0"1"-1,-1 0 0,0 1 1,0 0-1,0 0 1,-1 1-1,0 1 0,1 0 1,-1 0-1,0 1 1,-1 1-1,1 0 0,0 1 1,-23 2-1,9 0-150,0 1 0,0 2 0,0 1 0,1 1 0,0 1 0,0 1 0,1 1 0,0 1 0,1 1 0,0 1 0,1 1 0,1 2 0,0 0 0,1 1 0,1 0 0,0 2 0,1 0 0,-27 40 0,25-24-13,1-1 0,3 2 0,0 1 0,2 0 0,2 0 0,2 1 0,-8 51 0,11-36 4,2 1 0,2 1 0,3-1 0,11 95 0,-5-114-19,1 0 0,2-1 0,1 0 0,2 0 0,1-1 0,1-1-1,2 0 1,1-2 0,26 36 0,-29-47-14,1 0 0,1-1 0,0-1 0,1 0 0,1-2 0,1 0 0,0 0 0,1-2 0,0-1 0,1 0 0,0-2 0,1 0 0,0-1 0,36 8-1,-46-14 15,1-1 0,-1-1 0,1 0-1,0 0 1,-1-1 0,1-1-1,-1 0 1,1-1 0,-1-1-1,1 0 1,-1 0 0,0-1-1,12-6 1,-6 1 13,0-1-1,0-1 1,-1-1 0,0-1 0,-1 0-1,-1-1 1,17-18 0,66-85 123,94-144 0,-150 200-88,-34 50-28,30-41 65,-3-2-1,56-113 1,-83 146-50,0 1 0,-2-1-1,0 0 1,-2-1 0,3-23 0,-6 29 0,-1 0-1,0 0 1,-1 0 0,-1 0 0,-1 0 0,0 1 0,-10-30 0,4 23-61,-1 0 1,-1 1-1,-1 0 1,-1 1-1,0 1 1,-2 0-1,-23-24 0,13 18-299,-1 1-1,-2 1 0,0 1 1,-38-21-1,15 18-26,5 8-114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6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15275,'2'0'111,"0"1"-1,0 0 1,-1 0-1,1 0 1,0 0-1,0 0 1,-1 0-1,1 0 0,-1 1 1,1-1-1,-1 0 1,0 1-1,1-1 1,-1 1-1,0 0 1,0-1-1,0 1 1,0 0-1,1 2 1,12 41 998,-11-32-494,8 23 162,16 38 0,-22-62-655,0 0-1,2 0 1,-1-1 0,1 0 0,1 0 0,15 17-1,-22-27-110,1 1-1,-1-1 0,1 1 1,-1-1-1,1 0 0,0 0 1,-1 0-1,1 0 0,0 0 0,0 0 1,0 0-1,0 0 0,0-1 1,0 1-1,0-1 0,0 1 1,0-1-1,0 0 0,0 0 1,0 0-1,0 0 0,0 0 1,0 0-1,0-1 0,0 1 1,0-1-1,0 1 0,0-1 1,0 0-1,-1 0 0,1 1 0,0-2 1,0 1-1,-1 0 0,1 0 1,0 0-1,-1-1 0,1 1 1,-1-1-1,0 1 0,2-3 1,6-7 7,-1-1 0,-1 0 0,1-1 0,8-22 0,-11 25 0,24-65 46,-22 54-52,0 1 0,2-1 0,16-27 0,-25 47-12,0 0 0,1 0 1,-1 0-1,1 1 0,-1-1 1,1 0-1,0 0 0,-1 1 1,1-1-1,0 0 0,-1 1 1,1-1-1,0 1 0,0-1 1,0 1-1,0-1 0,-1 1 1,1-1-1,0 1 0,0 0 1,0-1-1,0 1 0,0 0 0,0 0 1,1 0-1,0 0 1,-1 1 1,0-1-1,0 1 0,0 0 0,0-1 1,0 1-1,0 0 0,0 0 0,0 0 0,0 0 1,0 0-1,-1 0 0,1 0 0,0 0 1,-1 0-1,2 2 0,3 8 12,-1 0 1,0 0-1,3 15 1,-6-22-9,13 55 42,-4-16-58,1 0 0,20 47-1,-31-89-8,1 0-1,-1 0 1,1 0 0,-1 0-1,1 0 1,-1 0 0,1 0 0,0 0-1,-1 0 1,1-1 0,0 1-1,0 0 1,0 0 0,1 0-1,-2-1 3,1 0-1,-1 1 1,0-1 0,1 0-1,-1 0 1,0 0-1,1 0 1,-1 0-1,0-1 1,1 1-1,-1 0 1,0 0 0,1 0-1,-1 0 1,0 0-1,1 0 1,-1 0-1,0-1 1,1 1 0,-1 0-1,0 0 1,0 0-1,1-1 1,-1 1-1,0 0 1,0 0 0,1-1-1,-1 1 1,2-3-97,0-1 1,-1 1 0,1 0 0,-1-1 0,0 1-1,2-5 1,16-87-618,-7 36 249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6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14 639 14923,'-9'117'2904,"4"-76"-1547,6-21-607,-1-20-742,0 1 0,0-1-1,0 0 1,0 0 0,0 0-1,0 0 1,0 0 0,0 0-1,0 0 1,0 0 0,0 0 0,1 1-1,-1-1 1,0 0 0,0 0-1,0 0 1,0 0 0,0 0-1,0 0 1,0 0 0,1 0-1,-1 0 1,0 0 0,0 0 0,0 0-1,0 0 1,0 0 0,0 0-1,1 0 1,-1 0 0,0 0-1,0 0 1,0 0 0,0 0-1,0 0 1,0 0 0,0 0 0,1 0-1,-1 0 1,0 0 0,0-1-1,0 1 1,0 0 0,0 0-1,0 0 1,0 0 0,0 0-1,0 0 1,0 0 0,1 0-1,-1 0 1,0-1 0,0 1 0,0 0-1,0 0 1,0 0 0,0 0-1,0 0 1,0-1 0,15-32 99,-1-17-445,-2 0 0,-2-1 0,4-55 0,-13 117 837,0 14-29,7 41 0,-6-59-389,0 1 0,0-1 0,1 0 1,0 0-1,1-1 0,5 9 0,-8-13-57,0 0 0,0-1 0,0 1-1,0-1 1,0 0 0,1 1 0,-1-1-1,1 0 1,-1 0 0,1 0 0,-1 0-1,1 0 1,0 0 0,0 0 0,-1-1-1,1 1 1,0-1 0,0 1-1,0-1 1,-1 0 0,1 1 0,0-1-1,0 0 1,0 0 0,0 0 0,0-1-1,0 1 1,-1 0 0,1-1 0,0 1-1,2-2 1,1 0 12,0-1-1,0 0 1,0 0-1,0-1 1,0 1 0,-1-1-1,1 0 1,-1 0 0,0-1-1,-1 1 1,5-7-1,3-6 58,17-37 0,-15 24-34,-1-2 0,-2 0 0,-1 0 0,8-58 0,-9 21 7,-2-87 0,-6 136-47,-1 0 0,0 0 0,-1 0 0,-6-19 0,0 21 15,8 18-33,-1 0 0,1-1 1,0 1-1,0 0 0,0 0 0,0 0 0,0-1 0,-1 1 0,1 0 0,0 0 0,0 0 0,0 0 0,-1 0 0,1 0 0,0-1 0,0 1 1,0 0-1,-1 0 0,1 0 0,0 0 0,0 0 0,-1 0 0,1 0 0,0 0 0,0 0 0,-1 0 0,1 0 0,0 0 0,0 0 0,-1 0 1,1 0-1,0 0 0,0 0 0,0 0 0,-1 1 0,1-1 0,0 0 0,0 0 0,0 0 0,-1 0 0,1 0 0,0 0 0,0 1 0,0-1 1,0 0-1,-1 0 0,1 0 0,0 1 0,0-1 0,0 0 0,0 0 0,0 0 0,0 1 0,0-1 0,-1 0 0,1 0 0,0 1 1,0-1-1,0 0 0,0 0 0,0 1 0,0-1 0,0 0 0,0 1 0,-3 12 47,0 0 0,1 0 0,1 0 0,0 0 0,1 25 1,11 77 232,-8-85-211,19 121 277,-17-130-277,0 0 0,1 0 0,1-1 0,1 0 0,11 19 0,-17-35-66,0 0 0,1 0 0,-1 0 0,1 0 0,0 0 0,0-1 0,0 0 0,1 1 0,-1-1 1,1-1-1,-1 1 0,1 0 0,0-1 0,0 0 0,1 0 0,-1 0 0,0 0 0,1-1 0,-1 1 0,1-1 0,5 0 0,-5-1-47,0 0 1,-1 0-1,1-1 0,0 0 0,-1 0 0,1 0 0,-1-1 0,1 1 0,-1-1 1,0 0-1,1 0 0,-1-1 0,0 1 0,-1-1 0,1 0 0,0 0 1,-1 0-1,0-1 0,1 1 0,2-6 0,-3 6-32,-1 0 0,0 0 0,0-1 0,0 1 0,0-1-1,-1 1 1,0-1 0,1 1 0,-1-1 0,1-5 0,-2 7 36,0 0 1,0 1-1,0-1 1,0 0-1,0 1 1,-1-1-1,1 1 1,0-1-1,-1 0 1,1 1-1,-1-1 1,0 1-1,1-1 1,-1 1-1,0 0 1,0-1-1,0 1 1,0 0-1,0-1 1,0 1-1,0 0 1,0 0-1,-1 0 1,1 0-1,0 0 1,-1 0-1,-1 0 1,-5-3-48,0 1 1,0 0 0,0 1 0,0 0 0,-1 0 0,-15 0-1,-57 0 38,36 3 254,36-2-138,-3 2 113,1-2 1,0 1-1,-1-2 0,1 1 1,-17-6-1,27 7-160,0-1 0,0 1 0,0 0 0,1 0 0,-1-1 0,0 1 1,0-1-1,1 1 0,-1 0 0,0-1 0,1 1 0,-1-1 0,0 0 0,1 1 0,-1-1 0,1 0 0,-1 1 0,1-1 0,-1 0 0,1 1 0,0-1 0,-1 0 0,1 0 0,0 1 0,0-1 1,-1 0-1,1 0 0,0 0 0,0 0 0,0 1 0,0-1 0,0 0 0,0 0 0,0 0 0,0 0 0,0 1 0,1-1 0,-1 0 0,0 0 0,0 0 0,1 1 0,-1-1 0,1 0 0,-1 1 0,1-1 1,-1 0-1,1 0 0,4-5 23,0 0 1,0 0 0,0 1-1,7-6 1,-9 8-45,40-31-639,89-53 0,-83 57 290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7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 16243,'-31'31'1624,"-49"64"0,69-80-1502,1 2 0,0 0 0,1 0 0,1 0 1,1 1-1,-9 30 0,12-27-77,0 0 0,0 1 0,1 31 0,2-44-42,2-1 0,-1 1 0,1 0 0,0 0-1,1-1 1,0 1 0,0-1 0,1 1 0,0-1 0,0 0 0,5 8-1,-6-14-7,-1 0 0,0 0 0,1 0-1,0 0 1,-1-1 0,1 1 0,0 0-1,0-1 1,0 0 0,0 1 0,0-1 0,0 0-1,0 0 1,0 0 0,1 0 0,-1 0-1,0-1 1,5 2 0,-3-2-10,0 0-1,1-1 1,-1 1 0,0-1 0,0 1-1,0-1 1,0 0 0,0-1-1,0 1 1,4-3 0,8-4-68,-1-1 0,0-1 1,-1-1-1,13-12 0,-20 18 39,30-28-173,22-19-117,-52 47 282,1 0 1,-1 0-1,1 1 0,0 0 0,0 0 0,13-3 0,-19 6 37,1 1-1,0-1 0,0 1 1,-1 0-1,1-1 0,0 1 1,0 1-1,0-1 0,-1 0 1,1 1-1,0-1 0,0 1 1,-1 0-1,1 0 0,0 0 1,-1 0-1,5 3 0,-3-1 6,1 0 0,-1 1 0,0 0 0,0 0 0,0 0 0,-1 0 0,0 0 0,5 8 0,2 6 28,-1 1 0,-1 0 0,9 34 0,-15-49-10,6 22 186,-1 1 0,4 32 1,-10-53-102,-1 0 0,1 0 1,-1-1-1,0 1 0,0 0 0,-1 0 1,1 0-1,-1 0 0,-1-1 1,1 1-1,-1 0 0,0-1 1,0 1-1,-1-1 0,1 0 0,-7 9 1,5-10-5,-1 0 0,1-1 0,-1 1 0,0-1 0,0-1 0,0 1 0,0-1 0,0 1 0,-1-2 0,1 1 0,0 0 0,-1-1 0,0 0 0,1 0 0,-8-1 0,0 1-1,0-1 1,0-1-1,0 0 1,0 0-1,-20-6 1,27 5-177,-1-1 0,0 1 0,0-1 0,1 0 0,0-1 0,-7-4 0,12 8 23,-1-1 0,1 0-1,0 0 1,0 0 0,-1 0 0,1 0 0,0 0 0,0-1 0,0 1-1,0 0 1,0-1 0,1 1 0,-1 0 0,0-1 0,1 1-1,-1-1 1,1 1 0,-1-1 0,1 1 0,-1-1 0,1 1 0,0-1-1,0 0 1,0 1 0,0-1 0,0 1 0,0-1 0,1 1 0,-1-1-1,0 0 1,1 1 0,0-3 0,3 0-51,-1 0-1,1 0 1,-1 0 0,1 0-1,0 1 1,1-1 0,-1 1 0,0 0-1,10-4 1,27-15-624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8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14 283 13579,'-4'33'1068,"-5"70"1964,8-91-2743,1 0 0,1 0 0,0 0 0,1 0 0,0 0 0,4 12 0,-5-22-279,-1-1 0,0 0 1,0 0-1,1 0 1,-1 0-1,1 0 1,-1 0-1,1 0 1,-1 0-1,1 0 1,0 0-1,-1-1 0,1 1 1,0 0-1,0 0 1,-1-1-1,1 1 1,0 0-1,0-1 1,0 1-1,2 0 1,-2-1-10,0 0 1,-1 0 0,1 0 0,0 0 0,0 0 0,0-1 0,0 1-1,0 0 1,0-1 0,-1 1 0,1 0 0,0-1 0,0 1 0,0-1 0,-1 1-1,1-1 1,0 0 0,-1 1 0,1-1 0,0-1 0,4-4-32,-1 0 0,1-1 0,-1 0 0,5-11 1,27-83-372,-11 27 23,-24 72 360,12-25-186,-13 27 200,0-1-1,0 1 0,1-1 1,-1 1-1,0-1 1,0 1-1,1 0 0,-1-1 1,0 1-1,1-1 0,-1 1 1,1 0-1,-1-1 1,0 1-1,1 0 0,-1 0 1,1-1-1,-1 1 0,1 0 1,-1 0-1,1 0 1,-1-1-1,1 1 0,-1 0 1,1 0-1,-1 0 0,1 0 1,-1 0-1,1 0 0,-1 0 1,1 0-1,-1 0 1,1 0-1,-1 0 0,1 1 1,-1-1-1,1 0 0,-1 0 1,1 0-1,-1 1 1,1-1-1,-1 0 0,0 1 1,1-1-1,-1 0 0,1 1 1,-1-1-1,0 0 1,1 1-1,-1-1 0,0 1 1,1 0-1,12 22 70,0 1 1,17 47-1,-4-9 123,133 238 1528,-146-278-1556,31 57 385,-41-73-500,0 0 0,0 1 0,-1 0 0,0-1 0,-1 1-1,1 0 1,-1 0 0,0 0 0,-1 13 0,0-18-41,0 0-1,0-1 1,-1 1-1,1-1 1,-1 1-1,1 0 1,-1-1-1,1 1 1,-1-1-1,0 1 1,0-1 0,0 1-1,0-1 1,0 0-1,0 1 1,0-1-1,0 0 1,0 0-1,-1 0 1,1 0 0,0 0-1,-1 0 1,1 0-1,-1 0 1,1-1-1,-1 1 1,1-1-1,-1 1 1,1-1 0,-1 1-1,0-1 1,1 0-1,-1 0 1,0 0-1,1 0 1,-1 0-1,0 0 1,1 0-1,-3-1 1,-2 0-13,1 0 0,-1 0 0,1-1 0,0 0 0,-1 0 0,1 0 0,0-1 0,0 0 0,0 1 0,-6-7 0,3 2-33,1-1 1,0-1 0,0 1 0,1-1 0,0 0 0,0-1-1,1 0 1,1 0 0,-1 0 0,2 0 0,-1 0-1,1-1 1,-2-19 0,2 6-52,0-1 1,2 1-1,1-1 1,2 1-1,4-28 0,2 12-17,2 0 0,1 1 0,3 0-1,1 2 1,1-1 0,2 2 0,2 0-1,30-40 1,-44 67 92,1 0-1,0 0 1,0 1-1,1 1 1,16-14-1,-23 20 23,1-1-1,0 1 1,0 0-1,-1 0 0,1 0 1,0 0-1,0 1 1,0-1-1,0 0 1,0 1-1,0 0 1,0-1-1,0 1 1,0 0-1,0 0 1,1 0-1,-1 0 1,0 0-1,0 1 1,0-1-1,0 0 1,0 1-1,0 0 1,0-1-1,0 1 1,-1 0-1,1 0 1,0 0-1,0 0 1,0 1-1,-1-1 1,1 0-1,-1 1 1,1-1-1,-1 1 1,0-1-1,2 3 1,8 13 145,-1 0 0,0 1 0,-1 0 1,11 36-1,-10-27 208,16 31 0,-25-57-341,-1 0 1,0 0-1,1-1 1,-1 1-1,1 0 1,-1-1-1,1 1 0,-1 0 1,1-1-1,-1 1 1,1 0-1,0-1 1,-1 1-1,1-1 1,0 1-1,0-1 1,-1 0-1,3 1 0,-3-1-7,1 0 0,-1 0 0,1 0 0,-1 0-1,1 0 1,-1 0 0,1-1 0,-1 1-1,1 0 1,-1 0 0,1 0 0,-1-1 0,1 1-1,-1 0 1,1-1 0,-1 1 0,0 0-1,1-1 1,-1 1 0,0-1 0,1 0 0,2-3 25,0-1 0,0 0 0,-1 0 0,3-9 1,-3 9-16,11-31 20,12-33-85,-22 64 29,-1 0 0,1 0 0,0 0 0,0 0 0,0 1 0,1-1 0,0 1 0,0 0 0,8-7 0,-11 10 10,1 0 0,-1 0 1,1 0-1,-1 1 1,1-1-1,-1 0 0,1 1 1,-1-1-1,1 1 0,0-1 1,-1 1-1,1 0 1,0 0-1,0-1 0,-1 1 1,1 1-1,0-1 0,-1 0 1,1 0-1,0 1 1,-1-1-1,1 1 0,0-1 1,-1 1-1,1-1 0,-1 1 1,1 0-1,2 2 1,2 2 13,0 1 1,-1-1 0,1 2 0,-1-1-1,5 8 1,-7-8 53,1-1-1,0 0 1,1 0-1,8 8 1,-13-13-47,1 1 0,-1-1 0,1 0 0,0 1 0,0-1 0,-1 0 0,1 1 0,0-1 0,-1 0 0,1 0 0,0 0 0,0 0 0,0 0 0,-1 0 0,1 0 0,0 0 0,0 0 0,-1 0 0,1 0 0,0 0-1,0-1 1,-1 1 0,1 0 0,0-1 0,-1 1 0,1 0 0,0-1 0,-1 1 0,1-1 0,-1 1 0,1-1 0,0 1 0,0-2 0,15-22 230,-14 22-219,79-131 432,-72 119-495,1 1-1,1 0 1,0 1 0,1 1 0,0 0 0,1 0 0,18-12 0,-28 21 16,0 1 0,0-1 0,0 1 0,0-1 0,0 1 0,0 0 0,1 0 0,-1 1 0,0-1 0,1 1 0,-1-1 0,0 1 0,1 0-1,-1 0 1,0 1 0,1-1 0,-1 1 0,6 1 0,-6 0 1,1-1-1,-1 1 1,0 0 0,1 0-1,-1 1 1,0-1-1,0 1 1,-1-1 0,1 1-1,-1 0 1,1 0-1,-1 0 1,0 1 0,0-1-1,0 0 1,1 4-1,6 14-234,-1-1-1,-1 1 1,-1 0-1,7 41 0,-12-76-208,-3-11 166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8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14747,'0'31'2197,"6"40"0,-5-63-1967,0 1 1,1-1 0,0 0 0,1 0 0,0 0-1,0 0 1,0 0 0,1 0 0,9 11 0,-13-18-225,1 0 1,0 0 0,0 0 0,0 0-1,0 0 1,0 0 0,0 0 0,0 0-1,0 0 1,0-1 0,0 1 0,1 0-1,-1-1 1,0 1 0,0-1 0,1 0-1,-1 1 1,0-1 0,1 0 0,-1 0-1,0 0 1,2 0 0,0 0-15,-1-1 1,0 1-1,1-1 0,-1 0 0,0 0 1,0 0-1,0 0 0,0 0 0,0 0 1,0-1-1,3-2 0,4-5-51,-1 0 0,1 0-1,11-19 1,-19 26 63,4-5 35,-1 1 0,1 0 0,0 0 0,1 0 0,-1 0 0,1 1 0,0 0 0,1 0 0,8-4 0,-12 7-9,0 1-1,1-1 1,-1 1 0,1 0 0,-1 0 0,1 1 0,-1-1 0,1 1 0,-1-1 0,1 1 0,0 0-1,-1 1 1,1-1 0,-1 1 0,1-1 0,-1 1 0,1 0 0,-1 0 0,0 1 0,1-1 0,-1 1 0,6 3-1,-8-4-27,0 0 0,0 0 0,0 0-1,1 0 1,-1 0 0,0-1 0,1 1-1,-1 0 1,1-1 0,-1 1 0,0-1 0,1 1-1,0-1 1,-1 0 0,1 0 0,-1 1-1,1-1 1,-1 0 0,1-1 0,-1 1-1,1 0 1,-1 0 0,1-1 0,-1 1-1,1 0 1,-1-1 0,1 0 0,-1 1-1,1-1 1,-1 0 0,0 0 0,1 0-1,-1 0 1,0 0 0,0 0 0,0 0-1,0 0 1,0 0 0,0 0 0,1-3-1,12-12-39,-5 5-28,0 1 0,1 0 0,0 0 0,1 1 0,16-12 0,-24 19 63,-1 1 1,0 0-1,1 0 1,-1-1 0,1 2-1,-1-1 1,1 0-1,-1 0 1,1 1 0,0 0-1,-1-1 1,1 1-1,0 0 1,-1 0 0,1 0-1,0 1 1,-1-1-1,1 1 1,-1-1 0,1 1-1,0 0 1,-1 0-1,0 0 1,1 0-1,-1 1 1,0-1 0,1 1-1,-1-1 1,0 1-1,0 0 1,0 0 0,0 0-1,-1 0 1,1 0-1,2 4 1,5 7-14,-1 0 1,-1 0-1,0 1 0,0 0 1,-2 0-1,0 0 0,7 30 1,-12-44 12,0 0 0,0 1 0,-1-1-1,1 0 1,0 1 0,0-1 0,0 0 0,0 0 0,0 1 0,0-1 0,0 0 0,0 1 0,0-1 0,-1 0 0,1 0 0,0 0 0,0 1 0,0-1 0,-1 0 0,1 0 0,0 0 0,0 1 0,-1-1 0,1 0 0,0 0 0,0 0-1,-1 0 1,1 0 0,0 1 0,0-1 0,-1 0 0,1 0 0,0 0 0,-1 0 0,1 0 0,0 0 0,-1 0 0,-10 0-48,-15-8-110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29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112 173 13811,'1'-8'447,"1"0"-1,0 0 1,0 0 0,0 1-1,1-1 1,0 0 0,5-7-1,1-4 539,20-39 2648,-29 47-2672,0 11-959,0-1 0,0 1 0,0 0-1,0 0 1,0 0 0,0 0 0,-1 0 0,1 0 0,0-1 0,0 1-1,0 0 1,0 0 0,0 0 0,0 0 0,0 0 0,0 0 0,0 0-1,0 0 1,-1 0 0,1-1 0,0 1 0,0 0 0,0 0-1,0 0 1,0 0 0,0 0 0,-1 0 0,1 0 0,0 0 0,0 0-1,0 0 1,0 0 0,0 0 0,0 0 0,-1 0 0,1 0 0,0 0-1,0 0 1,0 0 0,0 0 0,0 0 0,0 0 0,-1 0 0,1 0-1,0 0 1,0 1 0,0-1 0,0 0 0,0 0 0,0 0-1,0 0 1,-1 0 0,1 0 0,0 0 0,0 0 0,0 0 0,0 1-1,0-1 1,0 0 0,0 0 0,0 0 0,0 0 0,0 0 0,0 0-1,0 1 1,0-1 0,0 0 0,-33-14 398,30 14-397,0-1 0,-1 1 0,1 0 0,-1 0 1,1 0-1,-1 1 0,1-1 0,0 1 0,-1-1 0,1 1 0,0 0 0,0 1 0,-1-1 1,1 1-1,0-1 0,0 1 0,0 0 0,1 0 0,-1 0 0,0 0 0,1 0 0,-5 6 0,1-1-2,0 0 0,0 0 0,0 1-1,1 0 1,0 0 0,1 1 0,-5 10-1,7-12 6,-1 1 1,2-1-1,-1 1 0,1 0 0,0 0 0,0-1 0,1 1 0,0 0 0,1 0 0,0 0 0,0-1 0,3 12 0,-2-15-1,-1-1-1,0 1 1,1-1-1,-1 1 1,1-1-1,0 0 1,0 0 0,0 0-1,0 0 1,1 0-1,-1 0 1,1-1-1,0 1 1,0-1-1,0 0 1,0 0 0,0 0-1,0 0 1,1 0-1,-1-1 1,0 0-1,1 1 1,0-1-1,-1 0 1,1-1-1,-1 1 1,1-1 0,4 1-1,-1-2-96,-1 1-1,1-1 1,-1 0-1,1 0 1,-1 0-1,1-1 1,-1 0-1,0-1 1,0 1-1,0-1 1,0-1-1,7-4 1,-4 2-138,0-1 0,-1 0 1,0-1-1,0 0 0,-1 0 1,11-15-1,-3-3-317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30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16099,'-6'37'890,"2"0"-1,2 0 0,4 65 1,4-40-251,19 85 1,-21-130-533,0-1-1,0 1 0,2-1 0,12 26 0,-18-40-97,1-1-1,0 1 1,-1-1 0,1 0-1,0 1 1,0-1-1,0 0 1,0 1 0,0-1-1,1 0 1,-1 0-1,0 0 1,0 0 0,1 0-1,-1 0 1,1 0-1,-1-1 1,1 1 0,-1 0-1,1-1 1,-1 1-1,1-1 1,0 0 0,-1 1-1,1-1 1,-1 0-1,4 0 1,-1-1-2,-1-1 0,1 1-1,0-1 1,0 0 0,-1 0 0,1 0 0,-1 0 0,1 0 0,-1-1-1,5-5 1,18-18-17,40-52-1,-47 53-6,2 0 1,1 1 0,26-22 0,-44 42 23,0 1 1,0 1 0,0-1 0,0 1 0,0-1 0,1 1-1,-1 0 1,1 1 0,0-1 0,-1 1 0,1 0-1,0 0 1,9 0 0,-11 1 20,1 0 0,-1 1-1,1-1 1,-1 1 0,0 0 0,1 0-1,-1 1 1,0-1 0,1 1-1,-1-1 1,0 1 0,0 0 0,0 0-1,-1 0 1,1 1 0,0-1 0,-1 1-1,0-1 1,4 6 0,7 11 342,-2 0 1,18 40 0,-11-18 495,-18-42-859,0 1 1,0 0-1,0 0 1,0 0-1,0 0 1,0 0-1,0 0 1,0 0-1,0 0 1,0 0-1,1 0 1,-1-1-1,0 1 1,0 0-1,0 0 1,0 0-1,0 0 1,0 0-1,0 0 1,0 0-1,0 0 1,0 0-1,0 0 1,0 0-1,0 0 1,0 0 0,0 0-1,0 0 1,0-1-1,1 1 1,-1 0-1,0 0 1,0 0-1,0 0 1,0 0-1,0 0 1,0 0-1,0 0 1,0 0-1,0 0 1,0 0-1,1 0 1,-1 0-1,0 0 1,0 0-1,0 0 1,0 0-1,0 0 1,0 1-1,0-1 1,0 0-1,0 0 1,0 0-1,0 0 1,1 0 0,-1 0-1,0 0 1,0 0-1,0 0 1,0 0-1,0 0 1,0 0-1,0 0 1,0 0-1,0 0 1,0 1-1,0-1 1,2-8 125,-1-21 55,-1 1 0,-8-53 1,0-22-409,43 202-248,-31-90 464,-2 0 21,1 0 1,0 0-1,1-1 1,0 0-1,0 0 1,1 0-1,0 0 1,7 7-1,-12-14-9,1-1-1,-1 1 1,1 0-1,0-1 1,-1 1-1,1-1 1,0 1-1,-1-1 1,1 1-1,0-1 1,0 1-1,-1-1 1,1 0-1,0 1 1,0-1-1,0 0 1,0 0-1,-1 0 1,1 1-1,0-1 1,0 0-1,0 0 1,0 0-1,0-1 1,1 1-1,0-1 4,-1 0 1,1 1-1,-1-1 0,0 0 0,0 0 0,1 0 1,-1 0-1,0-1 0,0 1 0,0 0 0,0 0 0,0-1 1,1-1-1,2-6 39,0 0-1,0 0 1,4-16 0,28-165 192,-28 137-304,-4 31-19,-4 22 79,0 0-1,0 0 1,1 0 0,-1 0 0,0 1 0,0-1 0,0 0 0,0 0-1,0 0 1,0 1 0,0-1 0,0 0 0,0 0 0,1 0-1,-1 0 1,0 0 0,0 1 0,0-1 0,0 0 0,0 0-1,1 0 1,-1 0 0,0 0 0,0 0 0,0 0 0,1 0-1,-1 0 1,0 0 0,0 0 0,0 0 0,0 0 0,1 0-1,-1 0 1,0 0 0,0 0 0,0 0 0,1 0 0,-1 0-1,0 0 1,0 0 0,0 0 0,1 0 0,-1 0 0,0 0 0,0 0-1,0 0 1,0 0 0,1 0 0,-1-1 0,0 1 0,0 0-1,0 0 1,0 0 0,0 0 0,0 0 0,1-1 0,-1 1-1,0 0 1,0 0 0,0 0 0,0 0 0,0-1 0,0 1-1,0 0 1,0 0 0,3 9-2,0 0 0,-1 1 0,-1-1 0,1 1 0,-1 12-1,2 11 47,1 2 11,1 8 126,16 61-1,-21-102-167,0 1 0,1-1 0,0 0 0,0 0 0,-1 0 0,1 0 0,1 0 0,-1 0 0,0 0 0,0-1 0,1 1 0,-1 0 0,4 2 0,-5-4-13,0 1 0,1-1 0,-1 0 0,0 0 0,1 0 0,-1 0-1,1 0 1,-1 0 0,1 0 0,-1 0 0,0 0 0,1 0 0,-1 0 0,1 0 0,-1 0-1,1 0 1,-1 0 0,0 0 0,1 0 0,-1 0 0,1-1 0,-1 1 0,0 0 0,1 0-1,-1-1 1,12-15-281,-8 6-69,0-1-1,0 1 1,-2-1 0,1 0 0,-1 1-1,0-21 1,-1 11-164,-1-1 0,-6-36 0,-2 15-349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30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 15571,'-7'-9'1745,"5"11"-1121,2 1-264,-2 6 1512,2 0-1320,4 3-952,1 0 424,7 8-184,1-3-120</inkml:trace>
  <inkml:trace contextRef="#ctx0" brushRef="#br0" timeOffset="1">326 131 15363,'-7'5'4356,"-6"10"-2345,8-3-1608,-1 0 0,2 0 1,-1 1-1,2 0 0,0 0 1,-3 20-1,4-10-284,1 1-1,3 42 1,-1-58-113,0-1-1,0 0 1,1 0-1,-1 1 1,5 9-1,-5-16-10,-1 1 0,1-1 0,0 0 0,-1 1-1,1-1 1,0 0 0,0 1 0,0-1 0,0 0-1,0 0 1,0 0 0,0 0 0,0 0 0,0 0-1,1 0 1,-1 0 0,0 0 0,1-1 0,-1 1-1,0-1 1,1 1 0,-1-1 0,1 1-1,-1-1 1,1 0 0,-1 1 0,1-1 0,-1 0-1,1 0 1,-1 0 0,1-1 0,2 1 0,1-2-86,0 0 0,-1 0 0,1 0 1,-1 0-1,1-1 0,-1 0 0,0 0 0,0 0 1,0 0-1,4-6 0,35-42-1533,-35 41 1313,46-63-782,-30 43 337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31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49 16820,'-6'-3'159,"0"1"-1,-1-1 1,1 1 0,-1 0 0,1 1 0,-1 0 0,1 0 0,-1 0 0,1 1 0,-1 0 0,0 0 0,1 1 0,-1-1-1,0 1 1,1 1 0,-1 0 0,1-1 0,0 2 0,-1-1 0,1 1 0,0 0 0,1 0 0,-1 1 0,0 0 0,1 0-1,0 0 1,0 0 0,0 1 0,1 0 0,-1 0 0,1 0 0,0 1 0,1-1 0,-1 1 0,1 0 0,-4 11 0,3-6-138,1-1 1,1 1 0,0 0-1,0 0 1,1 0 0,0 19 0,1-23-2,0 0 1,1 1 0,0-1 0,1 0-1,-1 1 1,1-1 0,1 0-1,-1 0 1,1-1 0,7 14 0,-9-19-13,0 1 0,1-1 1,-1 1-1,0-1 0,0 1 1,1-1-1,-1 0 0,1 0 1,-1 1-1,1-1 1,-1 0-1,1 0 0,0-1 1,-1 1-1,1 0 0,0-1 1,0 1-1,0-1 0,-1 1 1,1-1-1,0 0 0,0 0 1,0 0-1,0 0 0,0 0 1,0 0-1,0 0 1,-1-1-1,1 1 0,0-1 1,0 1-1,0-1 0,-1 0 1,1 1-1,0-1 0,-1 0 1,1 0-1,-1-1 0,3-1 1,4-3 5,-1 0-1,-1-1 1,1 0 0,-1 0 0,0 0 0,9-17-1,5-16-188,-1-1-1,-3-2 1,-1 1-1,11-57 1,-27 108 117,1 0 0,-1 0 0,1 0 0,3 16 1,-1 2 67,0 3-17,5 73 124,-5-93-136,0 0-1,0 0 1,1 0 0,0 0 0,0 0 0,1-1-1,9 15 1,-13-23-8,0-1 0,1 1 0,-1 0 0,0 0 0,1-1 0,-1 1 0,1 0 0,-1-1 0,1 1 0,-1 0 0,1-1-1,0 1 1,-1-1 0,1 1 0,0-1 0,0 1 0,-1-1 0,1 0 0,0 1 0,0-1 0,-1 0 0,1 0 0,0 1 0,0-1 0,0 0 0,0 0 0,1 0 0,-1-1 0,0 1 0,0-1 0,0 0 0,0 1 0,0-1 0,-1 0 0,1 0 0,0 0 0,0 0 0,-1 0 0,1 0 0,0 0 0,-1 0 0,1 0 0,-1 0 0,1-2 0,3-7-45,-1 0 0,0 0 0,1-14 0,2-32-242,-1-23-86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5:31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17836,'3'150'2190,"-3"-76"-1203,3 0 1,16 96 0,-17-163-903,6 24 235,-8-30-304,1 1 0,-1-1 1,1 0-1,0 0 0,-1 1 1,1-1-1,0 0 0,0 0 1,0 0-1,0 0 0,0 0 1,0 0-1,0 0 0,0 0 1,1 0-1,-1 0 0,3 0 1,-4 0-16,1-1 1,0 0-1,0 0 1,0 0-1,0 0 1,0 0-1,0 0 0,-1 0 1,1 0-1,0 0 1,0 0-1,0 0 1,0 0-1,0-1 1,-1 1-1,1 0 1,0-1-1,0 1 1,0-1-1,-1 1 0,1-1 1,0 1-1,-1-1 1,1 1-1,0-1 1,0-1-1,15-22-131,-14 20 106,6-13-154,-1-1 0,0 0 0,-1-1 0,7-36 0,4-83-849,-13 92 670,10-227-1382,-15 375 2987,-1-3 298,16 147 0,-13-237-1464,-1-5-50,1 0 1,-1 0-1,1 1 0,0-1 1,0 0-1,0 0 0,0 0 1,0 0-1,1-1 0,0 1 1,0 0-1,0-1 0,5 7 1,-6-9-36,-1-1 0,1 0 0,-1 1 1,1-1-1,0 1 0,-1-1 1,1 0-1,-1 0 0,1 1 0,0-1 1,-1 0-1,1 0 0,0 0 1,-1 0-1,1 0 0,0 0 0,0 0 1,-1 0-1,1 0 0,0 0 1,-1 0-1,1 0 0,0 0 0,-1-1 1,1 1-1,0 0 0,-1 0 1,1-1-1,-1 1 0,1-1 0,0 1 1,0-1-1,16-19-270,-16 19 246,16-27-576,-1-1-1,-1-1 1,12-34 0,7-17-1025,-16 53 695,-18 28 920,0 0 0,0 0 0,0-1 0,1 1-1,-1 0 1,0 0 0,0 0 0,1-1 0,-1 1-1,0 0 1,0 0 0,1 0 0,-1 0 0,0 0-1,0 0 1,1-1 0,-1 1 0,0 0 0,1 0-1,-1 0 1,0 0 0,1 0 0,-1 0 0,0 0-1,0 0 1,1 1 0,-1-1 0,0 0 0,1 0-1,6 14-65,11 99 1159,-15-83-412,2 0 0,0-1 1,19 54-1,-23-79-563,1 0 1,0 0-1,0 0 1,1 0-1,-1 0 1,4 4 0,-5-8-91,-1 1 1,1 0-1,-1-1 1,1 1-1,0-1 1,-1 1-1,1-1 1,0 1-1,-1-1 1,1 1-1,0-1 1,0 0-1,0 1 1,-1-1-1,1 0 1,0 0 0,0 0-1,0 0 1,0 1-1,-1-1 1,1 0-1,0-1 1,0 1-1,0 0 1,0 0-1,0 0 1,-1 0-1,1-1 1,0 1-1,0 0 1,0-1-1,-1 1 1,1 0 0,0-1-1,-1 1 1,1-1-1,0 1 1,-1-1-1,1 0 1,0 1-1,0-2 1,4-4-38,0-1 1,0 0-1,-1 0 1,0 0-1,0 0 1,-1-1 0,0 0-1,3-9 1,14-69-802,-18 72 641,4-20-291,-3 14-149,1 1 0,9-28 0,-13 47 606,0 0 0,0 0 0,0-1 1,0 1-1,0 0 0,0 0 0,0-1 0,0 1 0,0 0 1,0 0-1,0 0 0,0-1 0,0 1 0,1 0 0,-1 0 0,0 0 1,0-1-1,0 1 0,0 0 0,0 0 0,0 0 0,1 0 0,-1-1 1,0 1-1,0 0 0,0 0 0,0 0 0,1 0 0,-1 0 1,0 0-1,0 0 0,0-1 0,1 1 0,-1 0 0,0 0 0,0 0 1,1 0-1,-1 0 0,0 0 0,0 0 0,0 0 0,1 0 1,-1 0-1,5 11-243,1 24 229,-6-35 29,11 96 725,-3-10 1001,24 94-1,-29-168-1571,1 0 0,0 0-1,1-1 1,0 0 0,1 0 0,0 0 0,14 18-1,1-5-52,39 35-1,-13-15-225,-37-34 95,-1 1-1,1 0 1,-2 0 0,1 1 0,-2 0-1,0 1 1,0 0 0,-1 0 0,-1 0-1,6 18 1,-10-24 46,1-1 0,-1 1 0,0 0 0,-1 0 0,0 0 0,0 0 0,0 0 0,-1 0 0,0 0 0,0 0 0,-1-1 0,0 1 0,0 0 0,0-1 0,-1 0 0,0 1 0,0-1 0,-1 0 0,0 0 0,0-1 0,0 1 0,-1-1 0,-5 6 0,1-4 46,-1 0 0,1 0 0,-1 0 0,-1-1 0,1-1 0,-1 0 0,0 0 0,0-1-1,-1-1 1,1 0 0,-1 0 0,1-1 0,-1 0 0,0-1 0,0-1 0,0 0 0,0 0 0,-20-4 0,19 2-41,1-1 1,-1 0-1,1 0 1,-1-1-1,1-1 0,0 0 1,1-1-1,0 0 1,-1 0-1,2-1 1,-1-1-1,1 0 0,0 0 1,1-1-1,0-1 1,0 1-1,-7-12 1,11 12-47,0 0 0,1 0 1,0 0-1,0-1 0,1 1 1,0-1-1,0 0 0,2 0 1,-1 0-1,1 0 0,0 0 1,1 0-1,0 0 0,1-1 1,0 1-1,1 0 0,4-14 1,1 0-130,2 0 1,0 1 0,2 0 0,1 1-1,0 0 1,18-22 0,11-12-442,71-74 0,60-40 206,-84 87 141,116-115-263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6:0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2022 10890,'6'-8'3246,"18"-14"-2003,-21 19-1204,0 1-1,0 0 0,0-1 0,0 0 0,0 0 1,-1 0-1,1 0 0,-1 0 0,0 0 1,0-1-1,2-5 0,24-67 325,-14 35-221,2 0-1,40-73 1,68-104-127,22-35-6,173-318 9,-49 96-18,-186 334-92,-84 140 61,1 0 1,0 0 0,0-1 0,-1 1 0,1 0 0,0-1 0,-1 1 0,0 0 0,1-1-1,-1 1 1,0 0 0,1-3 0,-2 4 42,1-1-1,0 1 1,0 0-1,-1 0 0,1 0 1,0 0-1,-1 0 1,1 0-1,0 0 1,-1 0-1,1 0 1,0 0-1,-1 0 1,1 0-1,0 0 0,0 0 1,-1 0-1,1 0 1,0 0-1,-1 0 1,1 0-1,0 0 1,-1 0-1,1 0 1,0 1-1,0-1 1,-1 0-1,1 0 0,0 0 1,0 1-1,-1-1 1,1 0-1,-33 27 365,11-4-246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6:0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80 11875,'7'-25'943,"-6"19"-825,0 0 0,1 1 0,0-1 0,0 0 0,1 1 0,-1-1 0,5-6 0,-7 12-110,1 0 0,-1 0 0,0-1 0,0 1 0,0 0 0,0 0 0,0 0 1,0 0-1,0 0 0,0-1 0,1 1 0,-1 0 0,0 0 0,0 0 0,0 0 0,0 0 1,1 0-1,-1 0 0,0 0 0,0 0 0,0-1 0,0 1 0,1 0 0,-1 0 0,0 0 1,0 0-1,0 0 0,0 0 0,1 0 0,-1 0 0,0 0 0,0 0 0,0 0 0,1 0 1,-1 1-1,0-1 0,0 0 0,0 0 0,0 0 0,1 0 0,-1 0 0,0 0 1,0 0-1,0 0 0,0 0 0,0 1 0,1-1 0,-1 0 0,0 0 0,0 0 0,0 0 1,0 0-1,0 1 0,0-1 0,0 0 0,0 0 0,0 0 0,0 0 0,1 1 0,-1-1 1,0 0-1,0 0 0,0 0 0,0 1 0,0-1 0,0 0 0,0 0 0,-1 1 0,2 14 123,-1-14-115,-1 28 54,-1 0 0,-1 0 0,-2 0 0,-10 31 0,-42 109 370,33-102-87,21-59-297,2-6-30,-1 1 1,1-1 0,0 1-1,0 0 1,1-1 0,-1 1 0,1 0-1,-1-1 1,1 1 0,0 0 0,0 0-1,0 4 1,1-7-23,-1 0 0,0 0-1,1 1 1,-1-1 0,1 0 0,-1 0 0,0 0-1,1 0 1,-1 0 0,1 0 0,-1 0-1,1 1 1,-1-1 0,1-1 0,-1 1-1,1 0 1,-1 0 0,0 0 0,1 0 0,-1 0-1,1 0 1,-1 0 0,0-1 0,1 1-1,-1 0 1,1 0 0,-1-1 0,0 1 0,1 0-1,-1 0 1,0-1 0,1 1 0,-1 0-1,1-1 1,16-14 35,-16 13-29,73-73 136,-43 41-122,2 2 1,66-51-1,-94 80-124,-1 0 0,1 1 0,0 0 0,0 0 0,0 0 0,8-2 0,-13 4 95,0 0 1,0 0-1,0 0 0,0 0 1,0 0-1,1 0 1,-1 0-1,0 0 0,0 0 1,0 0-1,0 0 0,0 0 1,0 0-1,1 0 0,-1 0 1,0 0-1,0 0 1,0 0-1,0 0 0,0 0 1,1 0-1,-1 0 0,0 0 1,0 0-1,0 0 0,0 0 1,0 0-1,0 0 1,0 0-1,1 0 0,-1 0 1,0 0-1,0 1 0,0-1 1,0 0-1,0 0 1,0 0-1,0 0 0,0 0 1,0 0-1,0 0 0,1 1 1,-1-1-1,0 0 0,0 0 1,0 0-1,0 0 1,0 0-1,0 0 0,0 1 1,0-1-1,0 0 0,0 0 1,0 0-1,0 0 0,0 0 1,0 1-1,-1-1 1,1 1-38,0 4-162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6:1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202 154 10922,'-9'-4'447,"5"1"-257,-1 0 0,0 1 0,0 0-1,0 0 1,-9-2 0,12 4-152,0 0 0,0 0 0,0 0-1,0 0 1,0 1 0,1-1 0,-1 0 0,0 1 0,0-1-1,0 1 1,1 0 0,-1 0 0,0-1 0,1 1-1,-1 0 1,0 0 0,1 1 0,0-1 0,-1 0 0,1 0-1,-2 2 1,-5 7 40,1-1 0,0 2 0,0-1 0,1 1 0,1 0 0,-1 0 0,-6 23 0,-18 89 250,26-100-254,-5 18 121,-4 75 1,12-104-167,1 0 0,0-1 0,1 1 1,0-1-1,1 1 0,1-1 0,-1 0 0,2 0 1,-1 0-1,2 0 0,8 16 0,-9-21-9,0-1 0,0 0-1,0 0 1,0 0 0,1-1-1,0 0 1,0 0 0,0 0-1,0 0 1,1-1 0,11 5-1,-8-4 7,0-1 0,1 0-1,0-1 1,0 0-1,-1-1 1,1 0-1,11 0 1,0-2 19,0-1 1,0 0-1,0-2 1,-1-1-1,1 0 1,33-14-1,-39 12-43,0-1 1,-1-1-1,0 0 0,0 0 0,-1-2 1,0 1-1,-1-2 0,0 0 0,-1 0 1,-1-1-1,1 0 0,-2-1 0,0 0 1,-1-1-1,11-25 0,-5 4 22,-1 0 1,-2-1-1,-2 0 0,-2-1 0,6-65 0,-11 79 30,-1 1 0,-1-1 0,-1 1 0,-7-44-1,7 61-63,-1 1 0,0-1 0,0 0-1,0 1 1,-1 0 0,1-1 0,-1 1 0,0 0-1,-1 0 1,-7-7 0,8 9-29,0 0 0,0 1 1,0 0-1,-1 0 0,0 0 0,1 0 1,-1 0-1,0 1 0,0-1 0,1 1 0,-1 0 1,0 0-1,0 1 0,-1-1 0,1 1 1,0 0-1,-6 0 0,3 1-13,0 0 0,0 0 0,0 0 0,0 1 0,0 0 0,1 1 0,-14 5 0,-13 11-243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52 15427,'0'-2'108,"0"-1"0,-1 1 0,1 0 0,0 0 0,-1 0-1,1 0 1,-1 0 0,1 0 0,-1 0 0,0 0 0,0 0-1,0 0 1,0 0 0,-1 0 0,1 1 0,0-1 0,-1 0 0,1 1-1,-1-1 1,1 1 0,-1 0 0,0-1 0,0 1 0,1 0-1,-1 0 1,0 0 0,0 0 0,0 1 0,0-1 0,0 0 0,0 1-1,-1-1 1,1 1 0,0 0 0,0 0 0,0 0 0,0 0-1,0 0 1,0 0 0,-1 1 0,1-1 0,0 1 0,0-1 0,0 1-1,0 0 1,0 0 0,0 0 0,0 0 0,1 0 0,-1 0-1,0 0 1,-3 4 0,-2 1-55,1 1-1,-1 0 1,1 0-1,1 1 1,-1 0-1,1 0 1,1 0-1,0 0 1,0 1-1,0 0 1,1 0-1,0 0 1,-2 13-1,2-3-51,1-1 0,0 1 0,1-1 0,1 1-1,4 34 1,-2-43-9,0 0 0,0 0-1,1 0 1,0 0-1,1-1 1,9 17 0,-12-23 5,1 0 1,-1-1-1,1 1 1,0-1-1,0 1 1,0-1-1,0 0 1,1 1-1,-1-1 1,0 0 0,1-1-1,0 1 1,-1 0-1,1-1 1,0 1-1,0-1 1,0 0-1,0 0 1,0 0-1,0-1 1,0 1-1,0-1 1,0 1 0,0-1-1,6 0 1,-3-2 4,-1 1 1,1-1 0,-1 0 0,0 0 0,0 0 0,0-1 0,0 0-1,0 0 1,0 0 0,-1-1 0,1 1 0,4-6 0,1-2 30,0 0 1,0-1 0,11-18 0,-11 13 11,-1 1 0,-1-1 0,-1 0 0,9-29 0,-13 36-29,-1-1 0,1 0 1,-2 0-1,0 0 0,0 0 1,-1 0-1,0 0 0,-1 0 0,-2-11 1,3 20-26,-1-1 1,1 1-1,-1 0 1,0 0-1,0 0 1,0 0-1,0 0 1,0 0-1,0 0 1,-1 0 0,1 0-1,0 0 1,-1 1-1,0-1 1,1 0-1,-4-1 1,4 3-17,0-1 1,-1 1 0,1-1-1,0 1 1,-1 0-1,1 0 1,0 0 0,-1-1-1,1 1 1,0 1 0,0-1-1,-1 0 1,1 0-1,0 0 1,-1 1 0,1-1-1,0 1 1,0-1 0,-1 1-1,1-1 1,0 1-1,0 0 1,0-1 0,0 1-1,0 0 1,0 0-1,0 0 1,0 0 0,0 0-1,0 0 1,0 1 0,-5 5-145,1 1 0,1-1 0,-1 1 0,1-1 0,1 1 0,-1 1 0,1-1 0,1 0 0,-1 1 0,0 10 0,-2 11-316,0 49 1,5-17-161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6:2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28 10922,'-2'-3'97,"0"1"-1,0 0 0,0 0 0,0 0 1,0 0-1,0 0 0,-1 1 0,1-1 0,-1 1 1,1-1-1,-1 1 0,1 0 0,-1 0 1,0 0-1,0 1 0,1-1 0,-6 0 1,5 1-48,0 0 0,-1 1 1,1-1-1,-1 1 0,1 0 1,0 0-1,0 0 0,-1 0 1,1 1-1,0-1 0,0 1 1,0 0-1,1 0 1,-6 4-1,1 0-9,0 1 1,0 1-1,1-1 0,0 1 1,1 0-1,0 0 0,0 1 1,-6 14-1,-23 76 25,31-88-53,-13 46 29,-9 63 0,21-94-32,1 0 0,2 0 0,0 1 1,6 48-1,-3-65-8,0-1 1,0 0-1,1 1 1,0-1-1,1 0 0,0 0 1,0-1-1,1 1 0,0-1 1,1 0-1,0-1 1,0 1-1,0-1 0,1 0 1,0 0-1,0-1 1,1 0-1,0-1 0,0 1 1,0-1-1,1-1 1,9 4-1,-8-4 9,0 0 1,1-1-1,-1-1 1,1 0-1,-1 0 1,1-1-1,0 0 1,0-1-1,-1 0 1,1-1-1,0 0 1,-1-1-1,1 0 1,-1-1-1,1 0 0,-1 0 1,0-1-1,0 0 1,13-9-1,-4 0 48,0-1-1,-1-1 0,-1 0 0,0-1 0,-1-1 1,-1-1-1,18-27 0,-16 19 21,-1-1-1,-1-1 1,-1 0-1,18-58 1,-26 67-142,-2 1 0,0-1-1,-2 1 1,0-1 0,0 0 0,-2 0 0,-4-35 0,3 46-4,-1 1 0,1-1 0,-2 1-1,1-1 1,-1 1 0,0 0 0,-1 0 0,1 1 0,-8-11 0,7 13 40,1 0 0,-1 0 0,0 1 0,0-1 0,-1 1 0,1 0-1,-1 0 1,1 0 0,-1 1 0,0 0 0,0 0 0,0 0 0,0 0 0,-11-1 0,-44-2-372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2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1014 990 8810,'-2'-2'131,"-1"1"0,1 0 1,-1-1-1,0 1 0,1 0 0,-1 1 1,0-1-1,0 0 0,0 1 0,0-1 1,0 1-1,0 0 0,0 0 0,1 0 0,-1 1 1,0-1-1,0 1 0,0-1 0,0 1 1,0 0-1,1 0 0,-1 0 0,0 0 1,1 1-1,-1-1 0,-2 3 0,5-3-95,-1 0-1,1 0 0,0 0 0,0 0 1,0 0-1,0 0 0,0 0 1,0 0-1,0 0 0,1 0 0,-1 0 1,0 0-1,0 0 0,1 0 1,-1 0-1,1 0 0,-1 0 0,1 0 1,0 0-1,3 13 121,0 21 170,-2 0 0,-1 0 1,-8 69-1,2-46-82,-1 76 97,5 1 0,25 205-1,30 558 47,-53-866-342,0 106 189,23 157 0,-24-294-224,0 0-1,0 0 0,0 1 1,0-1-1,1 0 0,-1 0 1,0 0-1,1 0 0,-1 0 1,0 0-1,1 0 0,-1 0 1,1-1-1,-1 1 0,1 0 1,0 0-1,-1 0 0,1 0 1,0-1-1,0 1 0,0 0 1,-1-1-1,1 1 0,0 0 1,2 0-1,-1-1-6,1 0-1,-1 0 1,1 0-1,0 0 1,-1 0-1,1-1 1,-1 1-1,1-1 1,3-1-1,15-4-11,-1 1 0,1 1 0,0 0 0,0 2 0,0 0 0,0 1 0,22 3 0,77 14 10,-53-5 2,0-4 0,120-1 0,-139-9-7,0 2 1,0 2 0,0 2 0,61 11 0,59 25 20,58 12-15,-173-42-7,1-3 1,72 0-1,239-41-59,7-1 3,-90 46 56,93-3-5,-58-44-35,-3-21-99,36-6-27,-255 49 145,302-38-29,-310 46 52,0 4 0,140 13-1,-85 7-4,436 31-55,-520-48 60,208 10-75,-223-5 65,1 1-1,-1 2 1,0 3 0,43 16-1,-35-11 25,0-1-1,0-3 0,1-2 0,0-3 0,101 2 0,269-33 18,-157 3-57,750 18 27,-596 10 3,506 61-9,-647-40 5,288-9 0,282-60-6,-673 28 8,231-22-7,35 0 6,-140 12 15,103-4-106,770 49 0,-667 16-13,619 69-10,-194-9 57,-722-90 49,0-8-1,305-41 0,-368 19-7,305-37 17,-417 54 16,0-1-1,0-2 1,-1-2-1,0-1 1,-1-1-1,0-2 1,40-23-1,-22 1-4,-44 29-5,1 1 1,-1 1-1,1-1 0,0 1 1,0 1-1,1-1 0,-1 1 0,17-5 1,-21 9-2,-1 0 1,1 0 0,-1 0-1,1 0 1,-1 1 0,1-1-1,-1 1 1,1 0-1,-1 0 1,1 0 0,-1 0-1,0 0 1,0 1 0,5 3-1,6 4 24,23 20-1,-13-10-7,12 8 1,2-3 0,0-1 1,2-1-1,43 16 0,-53-27-56,0-1 1,0-2-1,1-1 1,0-1-1,0-2 0,52 1 1,-44-6-89,0-2-1,0-1 1,-1-3 0,1-1 0,64-22 0,-29 1-205,128-70 0,-129 60 315,84-32 0,-110 54 100,1 1-1,0 3 1,54-7 0,198-5 340,-120 14-314,327-36-218,-487 45 110,-6 0-13,0 0 0,0 2 0,27 1 1,-38 0 43,-1-1 1,1 0 0,0 1 0,0 0-1,0 0 1,-1 0 0,1 0 0,0 0-1,-1 0 1,1 1 0,-1-1-1,1 1 1,-1 0 0,0 0 0,0-1-1,0 1 1,0 1 0,0-1 0,0 0-1,0 0 1,-1 1 0,1-1 0,-1 1-1,2 4 1,-3-6-27,0-1 0,0 0 1,0 1-1,0-1 0,0 0 0,0 0 0,0 1 0,0-1 1,0 0-1,0 0 0,1 1 0,-1-1 0,0 0 0,0 0 1,0 1-1,0-1 0,0 0 0,1 0 0,-1 1 0,0-1 1,0 0-1,0 0 0,1 0 0,-1 0 0,0 1 0,0-1 1,1 0-1,-1 0 0,0 0 0,0 0 0,1 0 0,-1 0 1,0 0-1,1 0 0,-1 1 0,6-11 113,3-25-136,-7 29 49,-2 2-33,1 0-1,0 0 0,0 1 0,0-1 1,1 1-1,-1-1 0,1 1 1,0 0-1,0-1 0,3-2 1,-4 5-2,1 0 0,-1-1 0,1 1 0,0 0 0,0 0 0,-1 1 0,1-1 0,0 0 0,0 1 0,0-1 0,0 1 0,0-1 0,0 1 0,0 0 0,0 0 0,0 0 0,0 0 0,0 0 0,0 0 0,0 1 0,2 0 0,-2-1-5,0 0 0,0 1 0,0-2 0,0 1 0,-1 0 0,1 0 0,0 0 0,0-1 0,0 1 0,0-1 0,-1 0-1,1 1 1,0-1 0,-1 0 0,1 0 0,0 0 0,-1 0 0,1 0 0,-1 0 0,0-1 0,1 1 0,-1 0 0,0-1 0,0 1 0,0-1 0,0 0-1,0 1 1,1-4 0,4-6-23,-2 0-1,1-1 0,3-17 0,0 2 5,14-39 22,-3 0 0,13-86 0,-27 113-78,-1 1 1,-2-1-1,-1 0 0,-2 0 1,-10-58-1,7 75 36,-2 0 0,-1 0 0,0 1 0,-2 0 0,-20-38 0,11 30 18,-2 0 0,0 2-1,-32-33 1,-16-5-37,-142-106-1,200 164 53,-87-66-191,-3 5 1,-3 4 0,-3 5-1,-212-85 1,-298-42 95,212 70 111,-345-98-10,-16 63-193,-221 65-741,-4 53-2458,490 20 735,-570-29 135,-1428-132 9422,2087 136-6603,-731-62-174,-1 28-985,-909-18 1280,-85 118 2014,-72 158-1898,1243-96-1,-1164 115-136,1697-151-606,10 37-952,360-73 924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2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1898 361 9754,'-22'-31'376,"-1"1"-1,-2 1 1,0 1-1,-2 1 0,-48-36 1,55 49-298,-1 1 0,0 0 0,0 2 0,-1 1 0,-1 0 0,1 2 0,-1 0 0,-1 2 0,-46-7 0,-50 5 383,-138 8 0,20 0 205,-141-31 533,351 27-1075,-1 2 0,0 0 0,0 2 1,-48 7-1,67-6-114,0 1 1,0 1-1,0 0 0,1 0 1,-1 1-1,1 0 1,0 1-1,0 0 0,1 0 1,0 1-1,-1 0 0,2 0 1,-1 1-1,1 0 1,0 1-1,-12 15 0,7-1-37,0-1 0,1 1-1,1 1 1,1 0-1,2 0 1,0 1-1,1 0 1,1 0 0,2 0-1,-2 29 1,4-10-24,2-1 1,1 1 0,2-1-1,2 1 1,13 43-1,-8-49 17,2 0 0,1-1-1,2-1 1,1 0 0,38 55-1,131 146-93,-146-192 98,1-1 0,80 62 0,-90-82 16,1-2-1,0-1 1,2-2-1,0-1 1,47 17 0,-36-21-66,1-1 0,0-2 1,0-3-1,1-1 0,0-2 1,0-3-1,93-8 0,-63-4-91,-1-2 0,-1-5 0,0-2 0,74-32 0,352-148-343,-18-34 980,-455 219-383,-1-1 0,0-1-1,-1-2 1,-2 0-1,27-27 1,-44 39-39,0-1 0,-1 1-1,0-1 1,-1 0 0,1-1 0,-2 1-1,1-1 1,-1 0 0,-1 0 0,1-1 0,-2 1-1,1-1 1,-1 0 0,-1 1 0,1-1-1,-2 0 1,0 0 0,0 0 0,0 0-1,-4-16 1,0 11 9,0 1 0,-1 0 0,-1 0 0,0 0-1,-1 1 1,-1 0 0,0 0 0,0 0 0,-1 1-1,-19-18 1,-5-3 5,-1 3-1,-47-33 1,20 20-158,-3 2 1,-2 3 0,-139-58-1,147 74-81,-1 3-1,-1 3 1,-1 2-1,0 3 0,-78-5 1,101 15 103,-1 2 1,1 1 0,0 2-1,0 1 1,-73 22 0,-53 25-110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3:3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1536 131 8450,'-12'-8'461,"-2"0"0,1 1 1,-1 1-1,0 0 0,0 1 0,0 1 1,-21-5-1,-108-9 770,99 14-1030,-281-42 652,316 44-828,-24-2 2,1 2 0,-1 1 1,1 1-1,-1 2 0,0 1 0,1 2 1,0 1-1,-38 12 0,19-1-26,0 2 1,1 2-1,1 3 0,-51 33 1,86-49 10,1 1 1,0 0 0,1 1-1,0 0 1,1 1 0,0 0-1,0 1 1,1 0 0,1 1 0,0 0-1,1 0 1,0 1 0,1 0-1,1 1 1,-6 17 0,-12 55 2,3 1 0,5 1 0,3 0 0,4 1 0,4 1 0,10 128 0,37 153 237,-28-296-216,4 0-1,49 132 1,-58-185-38,1 0 0,1-1 1,1 0-1,2-1 1,18 23-1,-23-34 8,0 0-1,1 0 1,0-1-1,1 0 1,0 0 0,1-2-1,0 1 1,0-1-1,0-1 1,25 9 0,22 4 33,113 20 0,-137-34-28,0-1 0,0-2-1,0-2 1,63-7 0,68-14 5,278 3 0,-271 15-71,-96 0 1,0 3-1,93 12 1,-37 11-93,70 9-96,-164-28 225,0-2 0,1-2 1,49-6-1,-33-1 14,78-20 1,-118 23 6,-1-1 0,0 0-1,0-1 1,-1-1 0,0 0 0,0-1 0,0 0-1,-1-1 1,0-1 0,11-11 0,-11 6-8,-1 0 0,0-1 0,-2 0 0,0-1 0,0 0 0,-2 0 0,8-21 0,35-133 28,-42 136-19,-9 34-4,19-73 35,15-106 0,44-430 57,-75 582-82,-1 0 1,-1-1-1,-1 1 0,-2-1 0,-1 1 0,-13-54 0,-61-159 191,68 218-179,3 6-1,-33-80 94,33 86-100,1 0-1,-2 1 1,0-1 0,0 1-1,-1 0 1,-10-10-1,15 18-10,0 0-1,1-1 1,-1 1-1,-1 1 1,1-1-1,0 0 0,0 1 1,-1 0-1,1-1 1,0 2-1,-6-2 1,-41-1 37,39 3-33,0-1-1,0 1 1,-11-4 0,-65-19 36,-38-9-20,109 30-24,0 0-1,0 1 0,0 1 0,0 0 0,0 1 0,-20 4 0,-4 6 23,1 1-1,0 2 1,-55 29 0,-23 8 106,67-34-44,-1-1 0,-1-3 0,0-2 0,0-3 0,-1-2 0,0-2 0,-1-2 0,1-3 0,-54-8 0,55 3-45,-181-25 43,180 21-112,1-2-1,-68-26 1,101 31-71,0-2 0,1 0 0,-22-15 1,31 19 132,1-1 1,1-1 0,-1 1-1,1-1 1,0-1-1,0 1 1,1-1 0,-9-14-1,8 6-38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3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23 409 9626,'-9'48'253,"3"1"-1,1-1 1,3 1 0,2 1 0,7 63-1,-1-73-197,35 273 162,-33-213-82,-4 115 1,-8-154-33,1-23 127,4 62 0,0-88-177,1 1-1,0-1 0,1 0 0,0 0 1,1 0-1,0 0 0,1-1 0,0 1 0,7 10 1,8 6 22,0 0-1,45 44 1,57 42 11,-121-113-86,56 50 21,3-2 0,80 51 0,-131-95-22,1 0 1,-1 0-1,1-1 0,0 0 0,0-1 1,0-1-1,0 1 0,20 1 0,-2-3 0,0-2-1,28-3 1,-31 1 8,383-1 124,-122 6-229,-209-5-225,130-22 0,10-28-850,-42 8-86,-166 43 1291,0 1 0,1 0 0,-1 0 0,0 1 0,1 0-1,-1 0 1,1 1 0,-1 0 0,1 1 0,-1 0-1,0 1 1,0 0 0,13 6 0,-3-2 119,0 0-1,0-2 1,0 0-1,0-1 1,28 1 0,98-2 134,-81-4-238,-46 1-33,0 1-1,0 1 1,-1 1-1,1 0 1,-1 1 0,1 1-1,-1 1 1,-1 0-1,1 1 1,26 16 0,-42-22-6,1 0 0,0 0 0,0 0 0,0 0 0,0 0 0,0 0 0,0-1 1,0 1-1,0-1 0,0 1 0,0-1 0,0 0 0,0 0 0,1 0 0,1 0 1,-2-1 1,-1 1 1,1-1 0,-1 0 0,0 0 0,1 0 0,-1 0-1,0 0 1,0 0 0,0 0 0,0 0 0,0-1-1,0 1 1,0 0 0,0-1 0,0 1 0,0-1 0,-1 1-1,1-1 1,-1 1 0,1-1 0,-1-2 0,11-41 138,-2-1-1,-2 0 1,2-57 0,-2 11-43,22-167-245,22-238-1989,-50 141 1034,-43 5 3307,26 233-1108,-3-17-756,18 128-346,-1 1 1,0-1 0,0 1 0,0-1 0,-1 1-1,0 0 1,-1 0 0,1 0 0,-1 1 0,0-1-1,-1 1 1,-9-9 0,7 8 2,-1 0 0,0 1 0,0 0 0,0 0 0,0 1 0,-1 0 0,0 0 0,-13-2 0,-3 0 14,-1 2-1,-1 0 0,1 2 1,0 1-1,-48 5 1,-3 6 41,0 4 0,-127 40 0,-21 5 26,136-43-7,-150 6 0,-92-19 53,194-4-82,64 1-33,-305-7-40,372 6 13,-13 0-27,-29-6-1,43 6 31,0 0-1,0 0 0,0-1 1,1 0-1,-1 0 1,0 0-1,1 0 0,0-1 1,0 0-1,-8-6 1,0-10-41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3:3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621 107 10282,'-66'36'440,"2"4"0,-107 85-1,141-98-347,1 0-1,1 2 1,2 1-1,1 2 1,1 0-1,2 1 1,-18 37-1,23-35 1,2 2 0,1-1 0,2 2 0,2 0-1,1 0 1,2 1 0,1 0 0,3 0 0,1 0 0,2 1-1,1-1 1,2 0 0,11 50 0,-11-75-70,1 0 0,1 0 0,0-1 0,1 0 0,0 0 0,1 0 0,9 13 0,-10-18-10,1 0 1,0-1-1,0 1 1,0-1 0,1-1-1,0 0 1,0 0-1,0 0 1,1-1-1,0-1 1,10 5 0,-5-4 8,0 0 0,0-1 0,0-1 1,0 0-1,1-1 0,0-1 0,-1 0 1,1-1-1,26-3 0,-22-1 11,0 0-1,0-1 1,0 0 0,0-2 0,-1 0-1,29-17 1,-18 6 24,0-2 0,-2-1 1,0-1-1,-1-1 0,-2-1 0,0-1 0,-2-1 1,22-32-1,-21 21 38,-1 0 1,-2-1-1,-2-1 1,-1-1-1,-2-1 0,18-80 1,-23 67 1,-2 0 0,-3 0 1,-2-1-1,-2 1 0,-7-58 1,4 86-68,-2 0 0,-1 1 0,-1 0 0,-1 0 1,-1 0-1,-1 1 0,-1 0 0,-14-23 0,18 37-29,-1 1-1,1-1 1,-2 2-1,1-1 1,-1 1-1,0 0 1,-1 1-1,-18-13 1,19 16-15,0 0 1,0 0-1,-1 1 0,0 0 0,1 0 1,-1 1-1,0 0 0,0 0 0,0 1 1,0 1-1,0-1 0,-13 2 0,13 0-23,0 1-1,0-1 1,1 1-1,-1 1 0,0 0 1,1 0-1,0 1 1,0 0-1,0 0 0,0 1 1,1-1-1,0 2 1,0-1-1,0 1 0,0 0 1,1 1-1,0 0 1,0 0-1,1 0 0,-5 8 1,5-6-4,1 0-1,-1 0 1,1 0 0,1 1 0,0-1-1,0 1 1,1 0 0,0 0 0,1 0-1,0 0 1,0 0 0,1 0 0,1 0-1,-1 1 1,2-1 0,-1 0 0,6 14-1,22 47-230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3:5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11931,'1'-2'44,"-1"1"0,1 0 1,0-1-1,0 1 0,0 0 0,0 0 1,0-1-1,1 1 0,-1 0 1,0 0-1,0 1 0,1-1 1,-1 0-1,1 0 0,-1 1 1,0-1-1,1 0 0,-1 1 1,1-1-1,0 1 0,-1 0 1,1 0-1,2-1 0,44 3 181,-25 0-81,12-4-108,0-1 1,-1-2-1,66-18 0,-38 8 26,66-11 55,1 6 0,0 6 1,1 5-1,236 15 0,691 82-73,-1042-87-41,662 51-82,-478-46-52,278-27 1,-302-1 94,134-10 48,-259 30-3,0 3 0,1 1 0,-1 3 0,58 13 0,-93-14-23,26 5 81,74 9 0,-104-18 18,0 1 0,1-1 0,-1-1 0,0 0 0,0 0-1,0-1 1,0-1 0,0 0 0,0 0 0,-1-1 0,18-9 0,-23 10-64,0 0 0,0-1 0,0 0 0,0 0-1,-1 0 1,1-1 0,4-6 0,0-3 53,-1 0-1,8-19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7:4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14635,'13'4'90,"0"0"0,0-1 0,1 0 0,17 1 0,63-10 175,-66 2-205,1 2 1,-1 1 0,0 1 0,1 2 0,51 9 0,-69-8-42,0 0 0,0-1 0,0 0 0,1 0 0,-1-1 0,1-1 0,-1 0 0,1 0 0,-1-2-1,13-1 1,13-6 58,67-17 97,172-18-1,-235 40-166,0-2-1,-1-2 0,0-2 0,75-29 0,-105 36-7,0-1-1,0 2 0,0-1 1,0 1-1,1 1 1,-1 0-1,1 0 1,-1 1-1,0 0 0,1 1 1,11 2-1,-8 0-3,0 1-1,-1 1 0,1 0 1,-1 1-1,0 0 0,-1 1 1,19 13-1,14 14-15,-28-20 17,1-1 0,0-1 0,30 16 0,-42-25 4,0-1 0,0 0 0,0 0 0,0 0 0,0-1 0,0 0 0,0 0 0,0 0 0,0-1 0,1 0 0,-1 0 0,0-1 0,0 0 0,0 0 0,0 0 0,0-1 0,6-2 0,2-2 1,0-1-1,-1-1 1,13-9 0,-15 9-23,1 1 0,-1 0 1,25-10-1,-34 16 13,1 0 0,-1 1 0,1 0 0,-1 0 0,1-1 0,-1 1 0,1 0 0,-1 1 0,1-1 0,-1 0 0,1 1 0,-1 0 0,3 0 0,-2 0 3,0 0 0,0 0 0,-1-1 0,1 1 0,0-1 0,0 0 0,5 0 0,-6-1 2,1 0 0,-1 0 0,0 0 0,0-1 0,0 1 0,0-1 0,0 1 0,0-1 0,0 0 0,0 0 0,-1 0 0,1 0 0,2-3 0,8-2-198,-6 0-84,1 1 0,0 1 0,1-1 0,-1 1 1,1 0-1,0 1 0,0 0 0,1 0 0,-1 1 0,1 0 0,12-2 1,-8 0-43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7:5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11979,'2'0'981,"5"8"-441,11 20-212,-3-3-54,-13-22-229,0-1 0,0 1 0,1-1 0,-1 0 0,0 0 0,1 0 0,-1 0 0,1-1 1,0 1-1,-1 0 0,1-1 0,0 0 0,0 0 0,0 0 0,0 0 0,0 0 0,0-1 0,0 1 0,0-1 1,1 0-1,-1 0 0,0 0 0,0 0 0,6-1 0,5-3 155,0 1 1,0-2-1,0 0 1,16-8-1,-2 0 41,-7 6-158,1 0 0,-1 1 1,1 1-1,0 1 0,0 1 1,0 1-1,1 1 0,-1 1 1,25 3-1,-24-2-82,0-1-1,0-1 1,-1-1 0,27-5-1,85-27 0,-99 24 0,31-5-41,126-12 0,-172 26-22,0 1-1,-1 1 0,1 1 1,0 1-1,30 8 0,-27-5-58,0-1 0,1-2 0,27 1-1,-40-4 61,-1-2-1,1 1 0,12-4 0,-13 2 47,0 1 0,0 1-1,15-2 1,-21 3 18,-1 1 1,0-1-1,1 0 0,-1 1 0,0 0 1,0 0-1,0 0 0,1 0 0,-1 0 1,0 1-1,0-1 0,-1 1 0,1 0 1,5 3-1,1 4 4,-1 0 0,13 17 0,0 0-58,-20-25 41,-1-1-1,1 1 0,-1 0 0,1-1 0,-1 1 0,1-1 1,-1 1-1,1-1 0,0 1 0,-1-1 0,1 0 1,0 1-1,-1-1 0,1 0 0,0 1 0,0-1 0,-1 0 1,1 0-1,0 0 0,0 0 0,-1 0 0,1 1 0,0-2 1,0 1-1,0 0 0,-1 0 0,1 0 0,0 0 0,0 0 1,-1-1-1,1 1 0,0 0 0,0-1 0,0 1 1,2-3-126,0 1 1,0-1-1,0 0 0,0 0 1,3-5-1,4-3-43,-3 5-19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8:1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1495 200 8026,'-3'-5'156,"-9"-11"816,-27-28 1,33 38-786,0 1 1,0 0 0,-1 1-1,0 0 1,1 0 0,-1 0-1,-1 1 1,-8-4 0,-15-1 74,0 0 1,-1 2-1,-57-5 1,-100 9 299,120 2-310,-482 25 1523,530-22-1766,0 0 1,1 2-1,0 0 0,-32 13 0,41-13-20,1 0 0,-1 1 0,2 1 0,-1-1-1,1 1 1,0 1 0,0 0 0,1 0 0,-13 17 0,-3 5-25,2 2 0,1 0 1,2 2-1,-25 56 0,42-82 32,0-1 0,1 1 0,-1-1-1,2 1 1,-1-1 0,1 1 0,0-1 0,1 1-1,-1 0 1,1-1 0,1 0 0,4 15-1,4 5-16,1 0 0,14 25 0,-16-34 19,4 7-14,0-1 0,2 0 0,27 33 1,-33-46 6,1 0 1,1-1 0,0 0 0,0-1 0,1 0-1,0-1 1,1 0 0,20 9 0,11-2 1,0-1 0,1-2 0,0-3 0,51 5 0,12 3 19,210 43 19,-264-53-34,0-2-1,1-2 1,0-2 0,99-13 0,-68-2-23,-1-4 0,108-36 1,83-20-56,-93 28 23,-139 31 31,-1-1 0,59-33 0,-25 11-10,162-53 2,-174 69 41,-63 21 4,1 0 0,-1 0 0,0 0 0,0 0 0,1 0 0,-1-1 0,0 1 0,0-1 0,0 1 0,0-1-1,-1 0 1,1 0 0,0 0 0,-1 0 0,1 0 0,-1 0 0,0-1 0,0 1 0,0 0 0,0-1 0,0 1 0,0 0 0,-1-1 0,1 1 0,-1-1 0,1-4-1,-1-4 48,-1 0 0,0-1 0,0 1 0,-5-19 0,3 17-31,-4-22 32,-2 1 0,-1-1 1,-1 1-1,-30-57 0,33 76-33,-1 1 0,0 0 0,-1 1 1,0 0-1,-2 0 0,1 1 0,-1 1 0,-1 0 0,0 1 0,0 0 0,-1 1 0,-26-13 0,19 14 16,0 0-1,-1 1 1,0 1-1,0 1 1,-43-4 0,-114 5 62,168 4-102,-135 5-249,0 7 0,-203 42 0,300-43 116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11 433 16764,'4'36'1272,"-6"14"-1040,-3 1-96,1 0 416,1-9-344,3-16-536,3-12-232,4-19 464,4-14-128,5-23-72</inkml:trace>
  <inkml:trace contextRef="#ctx0" brushRef="#br0" timeOffset="1">242 1 13267,'0'9'643,"-1"0"0,-1 0 1,0 0-1,-3 10 0,-2 9 905,6-23-1351,-2 6-76,1-1 0,0 1-1,0 0 1,2 0 0,-1 0 0,1 0-1,1 0 1,3 21 0,-4-32-123,0 1 1,0 0-1,0-1 0,1 1 1,-1 0-1,0-1 0,0 1 1,1 0-1,-1-1 1,1 1-1,-1-1 0,0 1 1,1-1-1,-1 1 0,1-1 1,-1 1-1,1-1 1,-1 0-1,1 1 0,0-1 1,-1 1-1,1-1 0,-1 0 1,1 0-1,0 1 0,-1-1 1,1 0-1,0 0 1,-1 0-1,1 0 0,0 0 1,-1 0-1,1 0 0,0 0 1,-1 0-1,1 0 1,0 0-1,-1 0 0,1-1 1,0 1-1,-1 0 0,1 0 1,0-1-1,-1 1 1,1 0-1,-1-1 0,1 1 1,-1 0-1,1-1 0,0 0 1,4-3-18,0-1 0,0 1 0,9-11 0,-13 13 18,1 0-4,38-40-70,-37 39 72,0 1 1,0-1-1,0 1 0,1 0 1,-1 0-1,1 0 1,0 0-1,-1 1 1,1-1-1,0 1 1,0 0-1,5 0 0,-7 1 5,0 0-1,0 0 0,0 0 1,0 1-1,0-1 0,0 1 1,0 0-1,0-1 0,-1 1 1,1 0-1,0 0 0,0 0 0,-1 0 1,1 1-1,0-1 0,-1 0 1,1 1-1,-1-1 0,0 1 1,1 0-1,-1-1 0,0 1 1,0 0-1,0-1 0,0 1 1,0 0-1,-1 0 0,1 0 0,0 2 1,2 7 47,0 0 1,0 1-1,1 21 1,-3-15 74,0 0 1,-1 0-1,-2 0 0,0 0 1,0-1-1,-10 32 0,9-38-32,-1-1 0,0 0 0,0 0 0,-1 0 0,0-1-1,-1 0 1,0 0 0,0 0 0,-1-1 0,0 0 0,-1 0-1,-12 10 1,16-15-95,0 0-1,0-1 1,0 0-1,-1 0 0,1 0 1,-1 0-1,1 0 1,-1-1-1,0 0 1,1 0-1,-1 0 1,0-1-1,0 0 1,0 0-1,0 0 0,1 0 1,-1-1-1,0 1 1,0-1-1,0-1 1,1 1-1,-1-1 1,1 1-1,-1-1 0,1-1 1,-5-2-1,-2-2-38,0-1 0,0 0 1,1-1-1,0 0 0,0-1 0,1 0 0,1 0 0,-10-15 0,-22-44-192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8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 10194,'-2'-1'82,"1"0"0,-1 1 0,0-1 0,1 0 0,-1 1 0,0 0 0,1-1 0,-1 1 0,0 0 0,1 0 0,-1 0 0,0 0 0,0 0 0,1 0-1,-1 0 1,0 0 0,1 1 0,-1-1 0,0 1 0,1-1 0,-3 2 0,2 0 33,-1 0 0,0 0 0,1 0 0,0 0-1,-1 0 1,1 1 0,0-1 0,0 1 0,0-1 0,-2 6-1,-2 5 38,0 0-1,1 1 1,1-1-1,-4 19 1,1 11-85,1 0 1,2 1-1,3 74 1,24 134-1,0 24 184,-24-231-129,0-24 57,1-1-1,4 32 0,-3-50-156,-1-1 0,0 1 0,1 0-1,-1-1 1,1 1 0,-1-1 0,1 1-1,0-1 1,0 1 0,0-1 0,0 0-1,0 1 1,0-1 0,0 0 0,0 0-1,0 1 1,1-1 0,-1 0 0,0 0-1,1-1 1,-1 1 0,1 0 0,-1 0-1,1-1 1,-1 1 0,1-1 0,-1 1-1,1-1 1,0 1 0,1-1 0,6 0 41,0 0 1,0 0 0,-1-1-1,17-3 1,-5 0-19,20 0 1,0 2 1,63 4-1,79 18-156,-102-10-53,110 2 1,-154-15 124,-1-1 0,0-2 0,64-19 0,-68 15-5,1 2 0,-1 1 1,2 2-1,63-3 0,-60 11-49,1 2 0,-1 2-1,57 17 1,11 3-101,-98-26 186,1 1 1,-1-1-1,1-1 1,0 1-1,0-1 1,-1 0-1,1 0 1,0-1-1,-1 0 1,1 0-1,0-1 1,-1 0-1,0 0 1,1 0-1,-1-1 1,0 0 0,0 0-1,0 0 1,-1-1-1,1 0 1,-1 0-1,0-1 1,0 1-1,0-1 1,-1 0-1,5-6 1,9-13 16,-5 7 15,0 0 1,1 1-1,1 0 1,19-15-1,-26 24 17,-1-1 0,0-1 0,0 1 0,-1-1 0,0 0 0,6-14 0,7-8 26,-2 5-41,1 1 0,1 0 1,1 1-1,1 2 1,1 0-1,30-23 1,-50 43-24,1-1 1,-1 1-1,0-1 1,0 0 0,0 0-1,-1 1 1,1-1-1,-1 0 1,1 0 0,-1-1-1,0 1 1,0 0-1,-1 0 1,1-1 0,-1 1-1,1 0 1,-1-1-1,0 1 1,0 0 0,-1-5-1,-1-10 40,0 0 0,-8-26 0,6 28-22,4 14-20,-44-159 190,38 144-206,-1-1 0,0 1-1,-2 0 1,0 1 0,-1 0 0,-22-28 0,28 40-9,-1 0-1,0 0 1,0 0 0,0 1-1,0-1 1,-1 1-1,1 0 1,-1 1 0,1 0-1,-1-1 1,-11-1 0,-7-1-42,-42-2 1,21 3 94,-100-13 328,-196 3 0,237 17-28,1 5 1,-172 35-1,-45 37 126,304-77-454,0 0 1,0-1-1,0-1 0,-1 0 0,1-1 0,-26-3 0,33 1-48,1 1 0,-1-1 0,1-1 0,0 1 0,0-1 0,0-1 0,0 0 0,0 0 0,1 0 0,0-1 0,0 0 0,0 0 1,0-1-1,-6-7 0,4 0-92,9 2-32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8:2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7 243 12915,'-7'-11'906,"7"11"-888,1 0 1,-1 0-1,0 0 0,0 0 1,1 0-1,-1 0 0,0 0 1,0 0-1,1 0 0,-1 0 1,0 0-1,0 0 0,1 0 1,-1 0-1,0 0 0,0 0 1,1 0-1,-1 0 0,0-1 1,0 1-1,0 0 0,1 0 1,-1 0-1,0 0 0,0-1 1,0 1-1,0 0 0,0 0 1,1 0-1,-1-1 0,0 1 1,0 0-1,0 0 0,0-1 1,0 1-1,0 0 0,0 0 1,0-1-1,0 1 0,0 0 1,0 0-1,0-1 0,0 1 1,0 0-1,0 0 0,0-1 1,0 1-1,0 0 0,0 0 1,0-1-1,0 1 0,0 0 1,0 0-1,-1 0 1,1-1-1,0 1 0,0 0 1,0 0-1,0 0 0,-1-1 1,1 1-1,0 0 0,0 0 1,0 0-1,-1 0 0,1 0 1,0-1-1,0 1 0,-1 0 1,70-14 331,0 3 1,0 3-1,1 3 0,107 7 1,-89 2-329,-1-3 0,139-16 1,-120-2-12,-10 1 19,1 4 0,133 1 0,-12 11-45,-177-3 6,0-1 0,0-2-1,49-15 1,-69 15 8,33-10 18,94-15-1,-140 28-131,-14-3-209,-4-2 288,-1-6-50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8:4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233 221 8874,'-52'-53'-828,"-22"-20"-1788,65 68 2983,0-1-1,0 2 1,-1-1-1,1 1 1,-13-3-1,-16-4 6107,74 27-6409,36 14 183,90 26-1,-53-24-193,-60-16 4,0-2-1,75 11 1,-74-21-36,0-2 0,-1-3 0,60-6 0,145-36 18,-151 26-18,0 4 0,1 5 0,113 7 0,421 6 4,-552-2-36,0 4 0,0 4 0,-1 3 0,125 39 0,183 52 38,-293-84-4,202 15-1,70-37-19,0-21 1,-66 3-3,150 2-4,0 24-3,-383-2-7,1-4-1,-1-3 1,88-13 0,-66 1 16,3-1 15,178-49 1,41-17 113,-119 34-82,-160 38-32,68-22 62,-92 26-69,0 0 1,0-2-1,-1 1 0,0-2 0,15-11 1,-25 17-13,2-2 3,1-1 1,0 1-1,0 0 0,0 0 1,0 1-1,0-1 0,1 1 0,10-3 1,-12 6 2,0 1 1,-1-1-1,1 1 0,0-1 1,-1 2-1,1-1 1,-1 0-1,1 1 1,-1 0-1,6 3 1,26 8 20,-16-9-17,29 10-1,-35-9-4,0 0 0,0-2 0,0 0 0,0 0-1,21 0 1,74-10 14,-107 6 343,-7-1-287,4 2-94,0-1 0,0 1-1,0 0 1,0 0 0,0 0-1,0 0 1,0 0 0,0 0 0,0 0-1,0 0 1,0 1 0,0-1-1,0 0 1,0 0 0,0 1 0,-1 0-1,-20 11-165,8-3 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8:5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41 251 12475,'-40'32'2051,"51"-37"-1700,0 1 0,0 0 1,1 0-1,-1 1 1,1 1-1,13-2 0,-7 1-151,195-24-19,-128 18-176,144-33 0,-53-15-62,-7 1-4,-133 46 40,0 2 0,67-6-1,-58 14 16,0 2 1,0 2-1,0 1 0,64 18 0,-94-20 7,-1-1-1,1 0 1,0-1 0,-1 0 0,1-1-1,23-3 1,-30 2 0,-1-1 0,1 0 0,0 0-1,-1 0 1,0-1 0,1 0 0,-1-1-1,-1 0 1,1 0 0,0 0 0,-1-1-1,0 0 1,10-10 0,-16 15 0,1 0-1,-1 0 1,0 0-1,0-1 1,1 1 0,-1 0-1,0 0 1,0 0 0,0-1-1,1 1 1,-1 0-1,0 0 1,0-1 0,0 1-1,0 0 1,0 0-1,1-1 1,-1 1 0,0 0-1,0-1 1,0 1 0,0 0-1,0-1 1,0 1-1,0 0 1,0-1 0,0 1-1,0 0 1,0 0-1,0-1 1,0 1 0,0 0-1,0-1 1,-1 1 0,1 0-1,0-1 1,0 1-1,0 0 1,0 0 0,-1-1-1,1 1 1,0 0-1,-17-3 7,-25 6 2,42-3-8,-239 38 125,-297 41 105,503-75-214,-435 60-737,414-57 586,19-6-54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9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2146 67 10906,'-22'-2'208,"-1"0"-1,1-2 1,-1 0-1,2-2 1,-28-9-1,28 7-60,-1 1 1,0 2 0,0 0-1,-1 1 1,-27-1-1,37 6-94,0 0-1,0 1 1,0 0-1,0 1 1,1 0-1,-15 6 1,-71 36 131,46-20-161,-3 0 12,-1-3 1,-1-3 0,-73 16-1,93-28 26,1-1-1,-2-2 1,1-2-1,0-2 0,-1 0 1,-53-10-1,-62-20 173,75 13-174,1 3 1,-85-3-1,128 16-46,0 2 0,0 1-1,0 2 1,1 1 0,-41 11-1,52-9-2,1 0 0,0 2 0,1 0-1,0 1 1,1 1 0,0 1 0,0 1-1,-32 29 1,49-40-17,-1 0 0,0 1 0,0 0 0,1-1 0,-1 1 0,1 0 0,0 0 0,0 0 0,0 1 0,0-1 0,1 1 0,-1-1 0,1 1-1,0-1 1,0 1 0,0-1 0,0 1 0,1 0 0,0 0 0,-1 4 0,1 48-28,3 0-1,1 0 1,3 0-1,26 96 1,-28-133 22,1-1 1,0-1-1,2 1 1,0-1-1,1 0 1,0-1 0,21 26-1,-19-30 6,-1 0 0,2-1 1,0-1-1,0 0 0,1 0 0,0-1 0,0-1 0,1 0 1,24 9-1,-1-4-17,0-1-1,1-3 1,0-1 0,44 4 0,162 2-192,-194-12 178,970 45-1114,-1015-47 1145,367 7-1464,-329-10 1386,0-1 1,-1-2-1,0-3 0,0-1 0,-1-2 0,65-27 1,340-209 2468,-317 171-2102,44-38-377,-170 113 109,-1 0 0,1 0 0,-1 0 0,0 0 0,0 0-1,0-1 1,0 1 0,-1 0 0,1-1 0,0 0 0,-1 1 0,0-1 0,0 0 0,0 0 0,0 0 0,1-5 0,-1 3 22,-1 1 0,0-1 0,0 1-1,-1-1 1,1 0 0,-1 1 0,0-1 0,0 1 0,-1-1 0,-1-3 0,-5-8 85,-1 0 0,0 1 1,-1 0-1,-18-21 1,11 17-86,0 2 1,-2 0-1,0 1 1,0 0-1,-2 2 1,0 1-1,0 0 1,-1 1 0,-32-11-1,9 7-36,0 1 1,-1 2-1,-94-12 1,53 18 7,-1 4 0,0 4 0,-103 14 0,187-14-18,-31 2 116,-35 0 0,60-3-76,-1-1 0,1 0 1,0-1-1,0 0 0,0 0 0,0-1 1,0 0-1,-11-6 0,12 4-19,0-1 0,1 0 0,0 0 0,0-1 0,-10-10 0,-35-46 79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9:2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1 7986,'-38'4'685,"-118"8"1658,124-11-1877,1-2 1,-61-8-1,84 7-427,-1 1-1,1 1 1,0 0-1,-1 0 1,1 1-1,-1-1 1,1 2-1,0-1 1,0 1-1,0 1 1,0-1-1,0 2 1,-12 5-1,7-1-25,0 0 0,1 1 1,0 0-1,1 1 0,0 0 0,-18 22 0,23-24-8,-9 9-1,1 0 0,1 1 1,1 1-1,-13 24 1,22-37-2,1 0 0,0 0-1,0 0 1,0 0 0,1 0 0,0 0 0,0 1 0,0-1 0,1 0 0,0 1 0,1-1 0,-1 1 0,1-1 0,0 0 0,0 0 0,1 1 0,0-1 0,0 0 0,5 9-1,-1-5 2,1 0 0,0-1-1,0 0 1,1 0-1,0-1 1,0 0-1,1 0 1,0-1-1,20 13 1,8 1-90,53 22-1,-87-42 78,52 24-149,337 138-736,-346-147 957,66 21 217,-95-33-246,1 0-1,0-1 0,0-2 1,30 1-1,-1-7-18,76-16 0,-81 12-14,9-1-37,147-24-228,-174 30 236,0 0 0,-1-2 0,36-13 0,67-35 176,-55 21-43,-20 12-50,1 1 0,0 3-1,1 2 1,60-8 0,-89 19-9,-1-1 0,0-1 0,0-2 0,-1 0 0,0-1 0,0-1 0,-1-1 0,25-17 0,23-13 219,57-39 119,-125 80-382,0-1 1,0 0 0,1 0-1,-1 0 1,0 0 0,0 0-1,-1 0 1,1 0-1,0 0 1,0 0 0,0 0-1,-1-1 1,1 1 0,-1 0-1,1 0 1,-1-1 0,1 1-1,-1 0 1,0-1 0,0 1-1,1-1 1,-1 1 0,0 0-1,0-1 1,-1 1 0,1 0-1,0-1 1,0 1 0,-1-1-1,1 1 1,0 0 0,-1 0-1,1-1 1,-1 1 0,0 0-1,0 0 1,1 0 0,-1-1-1,0 1 1,0 0 0,0 0-1,-1-1 1,-6-6 34,0 1 1,-1 0 0,0 0-1,-12-7 1,9 6 20,-14-8 45,-1 1 0,-1 2 1,0 0-1,-1 2 0,-1 1 1,1 1-1,-1 1 0,-1 2 1,1 1-1,-41 0 1,-3 3-11,0 3 1,0 4-1,-84 15 1,3 16-225,106-23-172,0-2 1,-83 9-1,80-21 80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9:5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12163,'4'7'525,"-4"-6"-485,1 1-1,-1-1 1,1 1-1,-1-1 1,1 0-1,0 1 1,0-1-1,0 0 1,0 0-1,0 1 1,0-1-1,0 0 1,1 0-1,-1 0 0,0 0 1,0 0-1,1-1 1,-1 1-1,1 0 1,-1 0-1,1-1 1,-1 1-1,1-1 1,-1 0-1,1 1 1,-1-1-1,3 0 1,77 9 582,1-3-1,130-9 1,-160-1-200,91-22 0,-90 15-180,80-7-1,-93 16-199,0 2 1,1 2-1,-1 2 0,0 1 0,0 2 0,66 21 0,-5 0-10,-87-26-26,-1 0 0,1-1 0,0 0 0,0-1 0,22-3 0,35-10 47,126-41-1,14-4 15,-152 49-42,1 3-1,99 2 1,-152 4-26,46-3-43,74-12-1,-75 7 0,77-2-1,-108 8-43,-17 1 45,0 1 0,1-1 0,-1 1 0,0 0 0,0 0 0,0 0 1,1 1-1,-1 0 0,0-1 0,0 1 0,7 3 0,-10-4 39,-1 1-1,0-1 1,1 0 0,-1 0-1,0 0 1,0 1 0,1-1-1,-1 0 1,0 1-1,0-1 1,1 0 0,-1 0-1,0 1 1,0-1 0,0 0-1,0 1 1,0-1-1,1 0 1,-1 1 0,0-1-1,0 0 1,0 1 0,0-1-1,0 1 1,0-1-1,0 0 1,0 1 0,0-1-1,0 0 1,0 1 0,0-1-1,-1 0 1,1 1-1,0-1 1,0 0 0,0 1-1,0-1 1,-1 0-1,1 1 1,0-1 0,0 0-1,-1 0 1,1 1 0,0-1-1,0 0 1,-1 0-1,1 1 1,0-1 0,-1 0-1,1 0 1,0 0 0,-1 0-1,1 1 1,0-1-1,-1 0 1,1 0 0,0 0-1,-1 0 1,1 0 0,-1 0-1,-15 5-173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0:1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8 118 11779,'-6'2'1522,"4"1"-1193,15 5-189,-3-5-136,1 1 1,0-1-1,0-1 0,0 0 1,0-1-1,0 0 1,12-1-1,83-7 23,-82 5-16,522-26 8,116-13-54,-92-16 39,2 55 0,-527 5-4,649 21 16,-473-27-21,305 5-54,-512-1 57,458 18-83,-352-20 49,230-32 0,-323 28 37,82-10-7,-98 14 6,0 1-1,0 0 1,0 0 0,-1 2-1,1-1 1,0 1 0,18 6-1,-25-6 2,1 0-1,-1 1 1,0-1 0,0 1-1,-1 0 1,1 0-1,0 0 1,-1 0 0,0 1-1,0-1 1,0 1-1,0 0 1,0 0 0,-1 0-1,4 7 1,-5-7-11,1-1 0,-1 1 0,0 0 1,0-1-1,0 1 0,-1 0 1,1 0-1,-1-1 0,0 1 0,0 0 1,0 0-1,-1 0 0,1-1 0,-1 1 1,0 0-1,0-1 0,0 1 0,0 0 1,-4 6-1,-6 4-30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0:3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61 10698,'-1'-2'159,"-1"1"-1,1 0 0,0 0 0,-1-1 1,1 1-1,-1 0 0,0 0 0,1 0 1,-1 1-1,0-1 0,0 0 1,1 1-1,-1-1 0,0 1 0,0-1 1,0 1-1,0 0 0,0 0 1,0 0-1,-3 0 0,2 1-56,0 0-1,0 0 1,0 0 0,1 0-1,-1 1 1,0-1-1,0 1 1,1-1 0,-1 1-1,1 0 1,0 0-1,-3 3 1,1 0-59,-1 0 0,1 1-1,0 0 1,0 0 0,0 0 0,1 0 0,0 1-1,0-1 1,1 1 0,0 0 0,-2 7 0,3-9-27,1 1-1,0-1 1,-1 1 0,2-1 0,-1 1 0,1-1 0,0 0-1,0 1 1,0-1 0,1 0 0,0 1 0,0-1 0,0 0-1,0 0 1,1-1 0,4 6 0,-5-7-7,0 0 0,1-1 0,-1 0 0,1 1 0,0-1 0,0 0 0,0 0 0,0-1 0,0 1 0,0-1 0,0 1 0,0-1 1,1 0-1,-1 0 0,1 0 0,-1-1 0,1 1 0,-1-1 0,1 0 0,-1 0 0,1 0 0,-1-1 0,1 1 0,-1-1 0,0 1 0,6-3 0,-2 0 27,0 0 0,-1 0 0,1-1 0,-1 0-1,0 0 1,0 0 0,0-1 0,-1 0 0,0 0 0,1 0-1,-2-1 1,1 0 0,-1 0 0,0 0 0,0 0 0,-1-1-1,1 1 1,-1-1 0,2-10 0,-3 12-7,0 0 0,-1 0 0,1 0 0,-1 0 1,-1 0-1,1 0 0,-1-1 0,0 1 0,0 0 0,0 0 0,-1-1 0,1 1 1,-1 0-1,-1 0 0,1 0 0,-1 0 0,0 0 0,0 0 0,0 1 0,-1-1 1,1 0-1,-1 1 0,0 0 0,-1 0 0,1 0 0,-1 0 0,-7-6 0,8 8-11,-1 0 0,1 0 0,0 1 0,-1-1-1,1 1 1,-1 0 0,1 0 0,-1 0 0,1 1-1,-1-1 1,0 1 0,0 0 0,1 0 0,-1 0-1,0 0 1,-3 1 0,1 0-93,0 1 1,0-1-1,1 1 1,-1 1-1,1-1 1,0 0-1,-1 1 1,1 0-1,-5 4 1,7-3-47,7-6-70,9-14-17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2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1674 357 12243,'-21'-12'155,"1"0"1,1-2-1,0 0 1,1-1 0,1-1-1,-16-18 1,11 11-101,0 2 0,-37-27 0,50 42-38,0 1 0,0-1 0,-1 2 0,0-1 0,1 2 0,-1-1 0,0 1 0,-1 0-1,1 1 1,-1 1 0,-12-1 0,6 2 20,0 1-1,0 0 1,0 2-1,0 0 1,-25 8-1,-81 36 260,66-24-147,-11 2 76,-1-4-1,-1-2 0,-1-3 0,0-4 0,-1-2 1,0-4-1,-124-5 0,185-2-192,0 1-1,0 0 1,0 0-1,0 1 1,0 0-1,1 1 1,-13 4 0,17-4-31,0 1 1,1 0 0,-1 0 0,0 1 0,1-1-1,0 1 1,0 0 0,0 0 0,1 1-1,-1 0 1,1 0 0,0 0 0,-5 8 0,-5 11-19,1 1 0,1-1 0,1 2 0,-10 38 0,6-9-25,-8 64 0,17-85 24,2 1 0,1 0 0,2 0 0,2-1-1,9 69 1,-8-91 15,1 1 0,1 0-1,0-1 1,0 0 0,1 0 0,1 0-1,0-1 1,1 0 0,0 0 0,0 0-1,1-1 1,0 0 0,1-1-1,1 0 1,-1 0 0,1-1 0,0 0-1,1-1 1,13 8 0,1-4 6,0 0 0,0-2 0,1-1 0,0-1 0,47 7-1,138 2 10,-202-16-12,342 3-357,439-52-1,-473 27 232,-86 7 10,-190 12 95,0-2 1,-1-1 0,0-2 0,0-2 0,-1-2-1,51-22 1,-27 2 61,-2-3 0,107-80 0,-92 52 128,102-107 1,-151 140 27,35-49 0,-51 64-51,-1-1 0,-1 0-1,-1-1 1,0 0-1,8-27 1,-15 39-113,0-1-1,0 0 1,-1 0 0,1 0-1,-1 0 1,-1 0 0,1 0-1,-1 1 1,0-1 0,0 0-1,0 0 1,-1 1 0,0-1-1,0 0 1,-1 1 0,0 0-1,0 0 1,0 0 0,0 0-1,-1 0 1,1 0 0,-1 1-1,-8-7 1,-5-3 19,0 0 0,0 2-1,-1 0 1,0 1 0,-24-10 0,-50-20 90,-1 5 0,-104-27 1,-201-26-456,356 82 750,-76-5-1,102 12-340,0 1 0,0 0 0,1 0 0,-1 2 0,1 0 0,-1 1 0,1 0 0,-17 8 0,-24 18 145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17196,'19'3'1296,"6"1"-1120,-1-2-160,6-2 192,3 1-432,6-1 192,-6-1-192,4-6-48</inkml:trace>
  <inkml:trace contextRef="#ctx0" brushRef="#br0" timeOffset="1">750 0 15955,'-7'42'1073,"4"9"-961,-1 2-48,3-3 240,1-1-224,0-10-272,0-9-112,0-16 2192,0-12-1824,-6-4 152,3-18 48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2496 359 11082,'-37'-35'1127,"-32"-36"-205,65 67-844,-1-1 0,1 1-1,-1 0 1,0 0 0,0 0 0,-1 1 0,1 0 0,-1 0-1,0 0 1,1 1 0,-9-3 0,-6 0 26,-1 1 0,-22-3 1,-7 0 9,-57-17 69,42 9 24,-1 2 1,-113-7 0,77 23-21,72-1-174,-1-1 0,1-1 0,-1-2-1,1-1 1,-57-13 0,25-3-26,-8-4-2,-1 4 0,-89-13 0,138 30 19,1 0 0,-1 1 0,0 1 0,1 1 0,-1 1 0,0 1-1,1 1 1,0 0 0,0 2 0,0 1 0,1 0 0,-22 12 0,12-1 18,2 2-1,0 0 0,-43 42 1,45-37-5,-1-2 0,-1-1 0,-40 24 0,29-26-7,-1-3 0,-46 14 0,14-5-12,62-22-5,0 0-1,1 1 1,0 0 0,0 0 0,0 1 0,1 0 0,-1 1 0,2-1 0,-9 10-1,7-5-5,1 0 0,1 0-1,0 0 1,0 1-1,1 0 1,-7 21-1,-7 25-26,3 1 0,-15 96 0,31-144 29,1 0 0,0 0 0,0 0 0,1 0 0,1 0 0,0 0 0,0 0-1,1 0 1,0-1 0,1 1 0,0-1 0,8 13 0,-1-4-8,1 1 1,0-2-1,2 0 1,30 32-1,-24-32 11,1 0 0,0 0 0,2-2 0,0-1 0,0-1 0,1-1 0,1-1 0,0-1 1,50 14-1,-31-14-5,0-3 1,1-1 0,0-3 0,0-1 0,59-4 0,161-5 26,30-1 7,-96-16-4,-128 12 4,121-3 1,-28 24-1,16 0 7,-151-11-1,0-2 0,0-1 0,39-12 0,-42 9 0,0 2 1,0 0-1,1 2 1,40-1-1,-24 9-4,60 12 0,-60-8-6,60 4 0,-82-13-31,1-1 0,0 0-1,-1-2 1,0-1-1,1 0 1,-1-1-1,-1-2 1,1 0 0,-1-1-1,-1-1 1,1-1-1,-1 0 1,-1-2 0,28-22-1,139-150-118,-180 179 138,-1 0 1,1-1-1,-1 0 1,0 0-1,-1 0 1,1 0-1,-1-1 0,-1 1 1,1-1-1,2-9 1,-4 10 2,-1 1 0,1-1 1,-1 1-1,0-1 0,0 1 0,-1-1 1,0 1-1,0 0 0,0-1 1,0 1-1,-1 0 0,0 0 0,0 0 1,-4-7-1,-6-8 25,-1 0 0,-1 1 0,0 1-1,-27-26 1,-78-61 140,62 56-55,9 6-6,-1 2 0,-2 3 1,-91-53-1,121 81-103,-1 0-1,-1 1 0,1 1 1,-1 2-1,-31-6 1,35 9-2,1 2 1,0 0-1,0 1 1,-1 1-1,1 0 1,0 2-1,-34 8 1,19 0 45,1 2 0,-35 18 0,-37 15 56,94-44-34,1 1 1,-1-1-1,0-1 1,1 0 0,-1 0-1,0-1 1,0 0-1,0 0 1,1-1-1,-1-1 1,0 0-1,1 0 1,-1-1-1,1 0 1,0-1-1,0 1 1,0-2-1,-11-6 1,6 1 39,-23-23 0,37 33-113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5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1290 124 10626,'-20'-15'136,"-1"1"-1,0 0 0,-1 2 1,0 1-1,-1 0 0,0 2 1,-1 0-1,0 2 1,0 1-1,0 0 0,-1 2 1,0 1-1,-36 0 0,32 3-4,-1 2 0,1 1 0,0 1 0,0 2 0,0 1 0,1 1-1,-53 22 1,47-13 86,1 1 0,0 1 0,2 2 0,1 1 0,-52 48 0,35-24 17,2 1 0,3 3 0,1 1 0,3 2 0,-55 100 0,77-120-200,1 0 0,1 2 0,2-1 0,2 1-1,1 1 1,1 0 0,2 0 0,2 0 0,1 1 0,2 0 0,6 63 0,3-55-20,2-1 0,2 0 0,2-1 0,1-1 0,2 0 0,3-1 0,1-1 0,1 0-1,3-2 1,1-1 0,1-1 0,50 50 0,-57-68-32,0-1 0,1-1 0,1-1 0,0 0 0,1-2-1,1 0 1,0-2 0,0-1 0,1 0 0,1-2 0,-1-1 0,1-1 0,0-2-1,52 4 1,-43-8-12,-1-1-1,-1-1 1,1-2-1,0-2 0,-1-1 1,0-1-1,0-2 1,-1-1-1,-1-2 1,0-1-1,38-23 0,-21 6 59,-2-3 0,-1-1 0,-2-2-1,-1-2 1,-2-2 0,-2-2 0,-2-1 0,58-92-1,-54 65 84,-2-2 0,-3-1-1,-4-1 1,-3-2-1,28-129 1,-46 162-56,-2 0 1,-3 0-1,-1-1 1,-4-75-1,-2 100-48,-1-1 1,0 0-1,-2 1 0,-1-1 0,-8-20 0,9 28-18,-1 1 0,-1 0 0,0 0 0,0 1 0,-1 0-1,-1 0 1,0 0 0,-16-14 0,16 18-24,0 0 1,0 1-1,0 1 0,-1-1 1,0 1-1,0 1 0,-1 0 0,1 0 1,-1 1-1,0 1 0,-18-3 1,-5 2-53,0 2 0,-49 4 0,20 2-45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49 230 13203,'-9'11'659,"4"-7"-489,1 1 0,0 0 1,0 0-1,0 1 0,0-1 0,1 1 1,0 0-1,0 0 0,-2 7 1,5-13-132,0 1 1,0 0-1,-1-1 1,1 1-1,0 0 1,0 0-1,0-1 1,0 1 0,0 0-1,0-1 1,0 1-1,1 0 1,-1 0-1,0-1 1,0 1-1,0 0 1,1-1-1,-1 1 1,0 0-1,1-1 1,-1 1 0,1-1-1,-1 1 1,1-1-1,-1 1 1,1-1-1,-1 1 1,1-1-1,-1 1 1,1-1-1,-1 1 1,1-1-1,0 0 1,-1 1 0,1-1-1,1 0 1,30 5 702,-30-5-711,58-1 478,0-2-1,66-13 0,-62 8-302,581-56 588,5 22-749,-94 7 219,-460 29-184,39-3 105,167-31 1,-252 26-143,-1-1 1,0-3-1,50-26 0,-82 36-33,-4 4-19,-14 9-37,-20 14-58,-24 7-41,-1-1 0,-1-2 0,0-2 0,-97 28 1,-209 28-215,316-70 327,-539 92-206,281-50 159,216-35 75,-2-4 0,0-3 0,0-4 0,0-3 0,-112-15 0,-13-26 8,82 15-217,122 25 190,-33-3-311,22 6-15,13-1 330,-1-1 0,1 0 1,0 0-1,0 1 0,0-1 1,-1 0-1,1 0 0,0 1 1,0-1-1,0 0 0,0 0 1,0 1-1,0-1 0,-1 0 1,1 1-1,0-1 0,0 0 1,0 0-1,0 1 0,0-1 1,0 0-1,0 1 0,0-1 1,0 0-1,0 1 0,0-1 1,1 0-1,-1 1 0,0-1 1,0 0-1,0 0 0,0 1 1,1-1-1,0 2-31,1 1 0,-1-1 1,1 0-1,0-1 0,0 1 1,0 0-1,0 0 0,0-1 0,0 1 1,0-1-1,0 0 0,1 0 1,-1 0-1,1 0 0,-1 0 0,3 0 1,5 3-48,38 14-311,11-1-71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3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2602 20 11867,'-35'4'614,"2"1"0,-54 17 0,46-11-96,-50 7-1,32-12-42,1-3-1,-107-9 0,-120-29 238,81 7-411,86 17-238,0 4 1,-1 6 0,-149 17 0,199-7-66,1 3 1,0 3 0,0 2-1,2 4 1,1 3-1,-122 62 1,161-71-7,0 2 0,0 1 0,2 1 1,0 1-1,1 1 0,2 1 0,0 1 0,1 0 0,-27 44 0,36-50-3,2 0 1,0 0-1,1 1 0,1 1 0,1-1 0,0 1 1,2 0-1,0 0 0,1 0 0,1 1 0,0-1 0,2 1 1,0 0-1,2-1 0,0 1 0,6 24 0,-2-24 8,0-1 0,2 0 0,0-1 0,2 0 1,0 0-1,0-1 0,2 0 0,0-1 0,1 0 0,0-1 0,2 0 0,0-1 0,22 16 0,-2-5 8,1-1 1,1-2 0,1-2-1,1-1 1,54 17-1,-35-17-6,1-3 0,1-3 0,0-3 0,71 4 0,-32-10-49,177-15 1,-157-3-19,-1-5 0,-1-6 0,152-51 0,-183 43 32,-1-4 0,126-75 0,139-121-38,-293 191 80,246-167 200,-300 208-206,4-3 91,1-1-1,-1 0 1,0 0-1,0 0 1,10-13 0,-15 17-51,-1-1 1,0 1-1,0-1 0,0 0 1,0 1-1,-1-1 1,1 0-1,0 0 1,-1 0-1,1 0 0,-1 1 1,0-1-1,1 0 1,-1 0-1,0 0 0,0 0 1,0 0-1,-1 0 1,1 0-1,0 0 1,-1 0-1,1 1 0,-1-1 1,0 0-1,1 0 1,-1 0-1,0 1 1,0-1-1,0 0 0,0 1 1,-3-3-1,-4-5 142,0 1-1,-1 0 0,0 1 0,0 0 1,-1 0-1,1 1 0,-20-9 1,-3-3 146,-16-11-99,-159-88 119,153 89-245,-111-39 0,105 49-193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0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13 214 13899,'-12'12'1366,"12"-12"-1350,0 0 0,0 0 0,0 0 0,0 1 0,0-1 1,0 0-1,0 0 0,0 0 0,0 0 0,0 0 0,0 0 0,0 0 1,0 1-1,0-1 0,0 0 0,0 0 0,0 0 0,0 0 0,0 0 1,1 0-1,-1 0 0,0 0 0,0 0 0,0 0 0,0 1 0,0-1 1,0 0-1,0 0 0,0 0 0,0 0 0,1 0 0,-1 0 0,0 0 1,0 0-1,0 0 0,0 0 0,0 0 0,0 0 0,0 0 1,1 0-1,-1 0 0,0 0 0,0 0 0,0 0 0,0 0 0,0 0 1,0 0-1,0 0 0,1 0 0,-1 0 0,0 0 0,0 0 0,0-1 1,0 1-1,0 0 0,29-11 640,15-17-413,-1-2 1,46-40 0,8-7-150,-96 76-94,1-1-1,-1 1 1,1 0-1,-1 0 1,1 0-1,-1 0 0,1 1 1,0-1-1,0 0 1,-1 1-1,1-1 0,0 1 1,0 0-1,-1-1 1,1 1-1,0 0 0,0 0 1,2 0-1,-3 1 0,0 0 0,0-1-1,0 1 1,0 0 0,0 0 0,0 0-1,0 0 1,0 0 0,0 0 0,-1 0-1,1 0 1,0 0 0,-1 0 0,1 0-1,-1 1 1,1-1 0,-1 0-1,0 0 1,1 1 0,-1-1 0,0 0-1,0 0 1,0 1 0,0-1 0,0 0-1,0 3 1,-11 221 4,-1-30-29,14-184 86,-2-11-61,0 1 1,0-1 0,0 0 0,1 0-1,-1 1 1,0-1 0,0 0 0,1 0-1,-1 0 1,0 0 0,0 1 0,1-1-1,-1 0 1,0 0 0,1 0-1,-1 0 1,0 0 0,1 0 0,-1 0-1,0 0 1,1 0 0,-1 0 0,0 0-1,0 0 1,1 0 0,-1 0-1,0 0 1,1 0 0,-1 0 0,0 0-1,1 0 1,11-5-5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0:3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11851,'7'4'441,"0"1"0,0-2 0,0 1 0,0-1 0,1 0 0,11 3 1,14 5-287,-25-8-113,0 1-1,0 0 1,-1 0-1,1 0 1,-1 1 0,0 1-1,-1-1 1,8 8 0,-10-9-20,-1 1 1,1 0 0,-1 0 0,0 0-1,0 1 1,-1-1 0,1 1 0,-1-1 0,0 1-1,-1 0 1,0 0 0,2 11 0,-2 7 9,-1 0 1,-1 0 0,-1 0-1,-1 0 1,-10 41 0,-44 116 39,54-174-71,-71 175 2212,48-123-1804,15-33 51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0:3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47 12891,'38'-45'3442,"-38"45"-3419,0 0 0,0 0 0,0 0 0,1 0 0,-1 0 0,0-1 0,0 1 0,0 0 0,0 0 0,0 0 0,1 0 0,-1 0 0,0 0 0,0 0 0,0 0 0,0 0 0,0 0 0,1 0 0,-1 0 0,0 0 0,0 0 0,0 0 0,0 0 0,1 0 0,-1 0 0,0 0-1,0 0 1,0 0 0,0 0 0,0 0 0,1 0 0,-1 0 0,0 0 0,0 0 0,0 0 0,0 0 0,0 1 0,1-1 0,-1 0 0,0 0 0,0 0 0,0 0 0,0 0 0,0 0 0,0 0 0,0 1 0,0-1 0,0 0 0,1 0 0,-1 0 0,0 0 0,0 1 0,0-1 0,0 0 0,0 0 0,0 0 0,0 0 0,0 0 0,0 1 0,0-1 0,0 0 0,0 0 0,0 0 0,-1 15 493,-34 184 111,12-76-669,16-84-51,-33 247-1761,50-309 1150,1-16 497,4-15 43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0:3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0 13699,'1'2'75,"-1"1"1,0-1-1,0 0 0,0 1 1,0-1-1,0 0 0,-1 1 1,1-1-1,-1 0 0,1 0 1,-1 0-1,0 1 0,0-1 1,0 0-1,0 0 0,-2 3 1,-2 5 78,-7 23 57,1 0 0,1 1 0,3 0 0,0 0 0,-2 56 0,7-13-284,12 113-1,-10-189 79,0 3-101,1 0 0,-1 1 0,0-1 0,0 0 0,0 0-1,-1 1 1,-1 5 0,2-9 60,0-1-1,0 1 0,-1 0 1,1-1-1,0 1 1,-1-1-1,1 1 1,0-1-1,-1 0 0,1 1 1,-1-1-1,1 1 1,-1-1-1,1 0 1,-1 1-1,1-1 0,-1 0 1,1 1-1,-1-1 1,1 0-1,-1 0 1,0 0-1,0 1 1,-1-1-52,0 0 1,0-1-1,1 1 1,-1 0-1,0-1 1,0 1-1,0-1 1,0 1-1,1-1 1,-1 0-1,-2-1 1,-20-12-533,1-1 1,1-1 0,0-1 0,-21-22 0,-19-14-186,35 32 1270,4 3 902,-21-19 0,44 36-1320,0 1 0,-1 0 0,1 0-1,-1-1 1,1 1 0,0 0 0,-1-1 0,1 1 0,0-1 0,-1 1-1,1 0 1,0-1 0,0 1 0,-1-1 0,1 1 0,0-1 0,0 1-1,0-1 1,0 1 0,0-1 0,-1 1 0,1-1 0,0 1-1,0-1 1,0 1 0,0-1 0,1 1 0,-1-1 0,0 1 0,0-1-1,0 1 1,0-1 0,0 1 0,1-1 0,-1 1 0,0 0 0,0-1-1,1 1 1,-1-1 0,0 1 0,1 0 0,-1-1 0,0 1-1,1-1 1,24-10 1042,-18 9-1032,76-27 393,-23 9 228,-2-2 0,75-40 1,-93 38-394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0:4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16452,'-2'-6'1328,"4"5"-976,-8-3-192,3 1 592,3 4-1008,0 3-240,3-1-1392,-1-1 1575,3 3-335,1 1-192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0:4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12323,'-3'19'1248,"3"-10"-800,-2-4 1664,7-6-2120,-1-1-304,-1-3-64,2-2 256,2-2-64,0-3-88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2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39 15683,'-6'-5'160,"0"0"0,0 1 0,0 0 0,0 0 0,-1 1 0,1 0 0,-1 0 0,0 1 0,-8-3 0,12 5-117,1 0 0,-1-1 1,0 1-1,1 0 1,-1 1-1,0-1 1,1 0-1,-1 1 1,0-1-1,1 1 1,-1 0-1,1 0 0,-1 0 1,1 0-1,0 0 1,-1 1-1,1-1 1,0 1-1,0-1 1,0 1-1,0 0 0,0 0 1,0 0-1,1 0 1,-1 0-1,0 0 1,1 1-1,-2 3 1,-2 4-1,1 1 0,0-1 1,0 0-1,2 1 0,-1 0 1,1 0-1,1 0 1,0 0-1,0 0 0,2 17 1,0-14-25,1 0 0,0 0 0,1 0 1,0 0-1,1-1 0,1 0 0,11 25 0,-13-33-14,-1-1 0,1 0 0,0 1 0,0-1-1,1-1 1,-1 1 0,1 0 0,0-1-1,-1 0 1,2 0 0,-1 0 0,0 0-1,8 3 1,-10-5-7,1 0 0,0-1 0,-1 1 1,1-1-1,0 1 0,0-1 0,-1 0 0,1 0 0,0 0 0,-1-1 0,1 1 0,0-1 0,-1 1 0,1-1 0,0 0 0,-1 0 0,1 0 0,-1 0 1,1 0-1,-1-1 0,0 1 0,0-1 0,0 0 0,1 1 0,-2-1 0,4-3 0,2-3-155,0 0 0,0-1 0,-1 0 0,0 0 0,0 0 0,-1-1 0,-1 0 0,0 0 0,0 0 1,-1 0-1,0 0 0,2-14 0,-5 24 136,0-1 0,0 0 1,0 0-1,0 1 0,0-1 1,0 0-1,0 1 0,-1-1 1,1 0-1,0 1 0,0-1 1,-1 0-1,1 1 0,0-1 1,-1 0-1,1 1 0,0-1 1,-1 1-1,1-1 0,-1 1 1,1-1-1,-1 1 0,1-1 1,-1 1-1,0 0 0,1-1 1,-1 1-1,1 0 0,-1-1 1,0 1-1,1 0 0,-1 0 1,0-1-1,0 1 0,-1 0 1,-16 0-437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7 731 9154,'-6'9'947,"7"-6"435,0-3-1252,0-1 1,0 1-1,0 0 0,-1-1 0,1 1 0,0 0 0,0-1 0,0 1 1,0-1-1,0 1 0,-1-1 0,1 1 0,0-1 0,0 0 0,0-1 1,32-32 1612,52-74 1,16-48-1496,-55 84-79,127-224-119,-166 288-41,-5 15-1,-5 18 0,-14 49-19,-13 80-25,29-147 32,1 0-1,-1-1 0,1 1 0,1 0 1,1 9-1,-2-15 4,0 0-1,0 0 1,0 0 0,1 0 0,-1 0-1,0 0 1,1-1 0,-1 1 0,0 0-1,1 0 1,-1 0 0,1 0 0,-1 0-1,1-1 1,0 1 0,-1 0 0,1 0 0,0-1-1,0 1 1,-1-1 0,1 1 0,0-1-1,0 1 1,0-1 0,0 1 0,0-1-1,-1 1 1,1-1 0,0 0 0,0 0 0,0 0-1,0 1 1,0-1 0,0 0 0,0 0-1,0 0 1,0-1 0,0 1 0,0 0-1,0 0 1,0 0 0,0-1 0,0 1 0,0 0-1,1-2 1,7-3 1,0-1-1,0 0 0,0-1 1,-1 0-1,0 0 1,0-1-1,-1 0 1,0-1-1,7-11 1,-2 4 6,31-42 113,34-64 0,-11 15 224,-64 106-272,-2 4-18,-4 11 12,-6 21 15,-3 4-31,-4 13-29,1 0-1,-14 98 1,29-145-36,0-1-22,1-1 1,-1 1-1,1 0 1,0-1-1,-1 1 1,2 0-1,-1 0 1,0-1-1,1 1 1,0 0-1,0-1 1,0 1-1,0-1 1,0 1-1,4 5 1,-4-8 14,-1-1-1,0 1 1,1-1 0,-1 1 0,1-1 0,0 1-1,-1-1 1,1 0 0,-1 1 0,1-1 0,0 0-1,-1 0 1,1 1 0,-1-1 0,1 0 0,0 0-1,-1 0 1,1 0 0,0 0 0,-1 0 0,1 0 0,0 0-1,-1 0 1,1 0 0,0 0 0,-1 0 0,1 0-1,0-1 1,-1 1 0,1 0 0,0-1 0,-1 1-1,2-1 1,17-17-166,-18 18 181,26-38-262,1-11-83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2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14523,'-1'-1'53,"1"1"0,0-1 1,0 1-1,-1-1 0,1 1 0,0-1 0,0 1 1,0-1-1,0 1 0,0-1 0,-1 0 0,1 1 0,0-1 1,0 1-1,0-1 0,1 1 0,-1-1 0,0 1 0,0-1 1,0 0-1,0 1 0,0-1 0,1 1 0,-1-1 1,0 1-1,0-1 0,1 1 0,-1-1 0,0 1 0,1 0 1,-1-1-1,1 1 0,-1-1 0,0 1 0,1 0 1,-1-1-1,1 1 0,-1 0 0,1 0 0,-1-1 0,1 1 1,-1 0-1,1 0 0,-1 0 0,2 0 0,29-5 720,-24 5-523,101-5 964,-42 4-1731,0-4 0,116-22 1,-182 27 509,0 0 0,0 0 0,0 0 0,0 0 1,0 0-1,0 1 0,1-1 0,-1 0 0,0 0 0,0 0 0,0 0 1,0 0-1,0 0 0,0 0 0,0 0 0,0 0 0,0 0 1,0 1-1,1-1 0,-1 0 0,0 0 0,0 0 0,0 0 0,0 0 1,0 0-1,0 1 0,0-1 0,0 0 0,0 0 0,0 0 1,0 0-1,0 0 0,0 0 0,0 1 0,0-1 0,0 0 0,0 0 1,0 0-1,0 0 0,0 0 0,0 0 0,-1 0 0,1 1 1,0-1-1,0 0 0,0 0 0,0 0 0,0 0 0,0 0 0,0 0 1,0 0-1,0 0 0,0 0 0,-1 0 0,1 1 0,0-1 1,0 0-1,0 0 0,0 0 0,-9 8 22,-1 0 0,1-1 0,-21 12 0,-4 4 194,-226 180 1565,146-110-2523,108-88 508,8-6 52,9-11-116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2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12667,'-104'113'1813,"-22"22"-483,98-109-1086,-25 23 115,-56 69 0,103-112-342,5-5-19,-1 1 1,1 0 0,-1-1 0,1 1 0,0 0 0,0 0 0,0-1-1,0 1 1,0 0 0,0 0 0,0 0 0,1 0 0,-1 0 0,1 1-1,-1 1 1,5 6-29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2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1021 13003,'1'0'84,"0"-1"-1,0 1 1,1-1 0,-1 0 0,0 1-1,0-1 1,0 0 0,1 0 0,-1 0 0,0 0-1,0 0 1,0 0 0,0 0 0,-1 0 0,1 0-1,1-2 1,3-3 75,58-71 824,63-101 0,40-95-100,-118 191-721,127-259 633,-173 334-712,-6 7-51,-7 11-12,-6 14-49,2 1 0,-22 50-1,31-64 20,2 1 0,-1 1-1,2-1 1,0 0 0,0 1 0,1 0-1,1-1 1,1 21 0,0-32 9,0 1 0,0-1 0,1 1 0,-1-1 0,1 0 0,-1 1 0,1-1 0,0 0 0,0 0 0,0 1 1,1-1-1,-1 0 0,0 0 0,2 2 0,-1-3 1,-1 0-1,0 0 1,0 0-1,1-1 1,-1 1-1,1 0 1,-1-1-1,0 1 1,1-1 0,0 1-1,-1-1 1,1 0-1,-1 1 1,1-1-1,-1 0 1,1 0 0,-1 0-1,1 0 1,-1-1-1,1 1 1,0 0-1,-1-1 1,3 0 0,8-4-2,0 0 1,-1-1-1,0 0 1,0-1-1,-1 0 0,0 0 1,0-1-1,-1-1 1,13-13-1,10-15 51,28-42 0,-40 53 13,-9 12 12,-1 1 0,0-2 0,-1 1 0,0-1 0,-2-1 0,11-26 0,-18 42-70,0 0 0,0 0 0,0-1 0,1 1-1,-1 0 1,0 0 0,0 0 0,0 0 0,0-1 0,0 1-1,0 0 1,0 0 0,0 0 0,0-1 0,0 1-1,0 0 1,0 0 0,0 0 0,0-1 0,0 1 0,0 0-1,0 0 1,0 0 0,0-1 0,0 1 0,0 0-1,0 0 1,0 0 0,0-1 0,-1 1 0,1 0 0,0 0-1,0 0 1,0 0 0,0-1 0,0 1 0,0 0-1,-1 0 1,1 0 0,0 0 0,-8 5 100,-11 18 11,5-1-99,1 0 0,1 1-1,-12 34 1,18-40-155,1-1 1,0 1-1,1 1 0,1-1 1,-2 34-1,5-50 129,0 0-1,0 0 1,0 0 0,0 0 0,-1 0 0,1 0-1,1 0 1,-1 0 0,0 0 0,0 0-1,0 0 1,0 0 0,1 0 0,-1 0-1,0 0 1,1 0 0,-1 0 0,1 0-1,-1 0 1,1 0 0,0-1 0,-1 1-1,1 0 1,0 0 0,0-1 0,-1 1 0,1 0-1,0-1 1,0 1 0,2 0 0,9-7-197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2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 12819,'-4'12'441,"1"1"0,-4 24-1,7-33-326,-1 1-1,1-1 1,0 1-1,1-1 0,-1 1 1,1-1-1,0 1 0,0-1 1,0 0-1,1 0 1,-1 1-1,4 4 0,2 4 38,1-1 0,0 0 1,1 0-1,0-1 0,1-1 0,19 17 0,-28-26-123,-1 0-1,1 0 1,0-1-1,0 1 1,0-1 0,0 1-1,0 0 1,0-1 0,0 0-1,0 1 1,0-1-1,0 0 1,0 1 0,0-1-1,0 0 1,0 0 0,0 0-1,1 0 1,-1 0-1,0 0 1,0 0 0,0 0-1,0 0 1,0-1 0,0 1-1,0 0 1,0-1-1,0 1 1,0-1 0,0 1-1,0-1 1,0 0-1,0 1 1,0-1 0,-1 0-1,1 1 1,0-1 0,0 0-1,-1 0 1,1 0-1,0 0 1,-1 0 0,1-1-1,3-6 142,0 0-1,-1-1 1,0 1-1,3-15 1,-2 7-9,1-3 49,19-73 457,-21 80-633,-1 0 0,-1 0 0,0 0 0,-1 0 0,-1-19 0,1 31-33,0-1-1,0 0 1,0 0 0,0 0-1,0 0 1,0 0-1,-1 1 1,1-1-1,0 0 1,0 0 0,-1 0-1,1 1 1,0-1-1,-1 0 1,1 0-1,-1 1 1,1-1 0,-1 0-1,0 1 1,1-1-1,-1 0 1,1 1-1,-1-1 1,0 1 0,0-1-1,1 1 1,-1 0-1,0-1 1,0 1-1,0 0 1,1-1 0,-1 1-1,0 0 1,0 0-1,0 0 1,0 0 0,1 0-1,-1 0 1,0 0-1,0 0 1,0 0-1,0 0 1,0 0 0,1 1-1,-1-1 1,0 0-1,0 0 1,-1 1-1,-3 2-5,1-1 0,-1 1-1,1 0 1,-1 0 0,1 0-1,-7 7 1,3-2 16,-3 3-159,-1 0 0,2 1 0,-1 0 1,2 1-1,-12 19 0,20-28 17,9-15-44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2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1 876 12283,'1'0'82,"-1"0"0,1 1 0,0-1 0,0 0 0,-1 0 0,1 0 0,0 0 1,0 0-1,-1 0 0,1 0 0,0 0 0,0 0 0,-1 0 0,1 0 0,0 0 0,0 0 1,-1-1-1,1 1 0,0 0 0,0-1 0,-1 1 0,1 0 0,0-1 0,-1 1 1,1-1-1,-1 1 0,1-1 0,-1 1 0,1-1 0,0 0 0,22-23 855,-19 20-668,87-109 1421,98-158-1,-126 178-1466,97-168-71,-149 236-133,-11 25-19,0 0 0,0-1 0,1 1 0,-1 0-1,0 0 1,0 0 0,0 0 0,0-1 0,0 1 0,0 0 0,0 0 0,0 0 0,0 0 0,0-1 0,0 1 0,0 0-1,0 0 1,0 0 0,0-1 0,0 1 0,0 0 0,0 0 0,0 0 0,0 0 0,0-1 0,0 1 0,0 0-1,0 0 1,0 0 0,0 0 0,-1-1 0,1 1 0,0 0 0,0 0 0,0 0 0,0 0 0,0 0 0,0-1 0,-1 1-1,-6 4-9,-7 9-21,7-4 8,1 1 0,0 1 0,0-1 0,1 1 0,0 0 0,1 0 0,-6 23 0,6-12-6,0 0-1,1 0 1,0 31-1,3-48 30,0-1-1,1 1 1,-1 0 0,1 0-1,0-1 1,0 1-1,1 0 1,-1-1 0,1 1-1,3 5 1,-4-8 3,0-1 1,0 1-1,0-1 1,1 0-1,-1 1 0,0-1 1,0 0-1,1 0 1,-1 0-1,1 0 1,-1 0-1,1 0 0,-1-1 1,1 1-1,0 0 1,-1-1-1,1 1 1,0-1-1,-1 0 0,1 1 1,0-1-1,0 0 1,-1 0-1,1 0 1,0 0-1,0-1 0,-1 1 1,1 0-1,0-1 1,0 1-1,2-2 1,5-2 14,0-1 1,0 0-1,-1-1 1,1 0 0,-1 0-1,0-1 1,-1 0-1,0 0 1,0-1 0,10-13-1,-4 4 10,15-17 20,-2-1 0,-2-2 0,-1 0 0,-1-1 1,23-62-1,-44 92-105,-5 11 30,-1 7 4,1 0 1,-1 0 0,2 1-1,-6 21 1,-6 51-71,13-70 74,-3 21-67,-1 35 0,5-61 17,1 0 0,0 0 1,1 1-1,0-1 0,0 0 0,0-1 1,1 1-1,1 0 0,-1 0 0,6 9 1,-8-16 60,1 0 0,-1 0 0,1 0 0,-1 0 0,1 0 0,-1-1 0,1 1 0,0 0 0,-1 0 0,1-1 0,0 1 0,0-1 0,0 1 0,-1 0 0,1-1 0,0 1 0,0-1 0,0 0 0,0 1 0,0-1 0,0 0 0,0 0 0,0 1 0,0-1 0,0 0 0,0 0 0,0 0 0,0 0 0,0 0 0,0-1 0,0 1 0,0 0 0,0 0 0,-1-1 0,1 1 0,0 0 0,0-1 0,0 1 0,0-1 0,0 1 0,1-2 0,17-22-231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2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13491,'-1'0'72,"0"-1"-1,1 1 1,-1 0 0,0 0 0,1-1-1,-1 1 1,1 0 0,-1-1 0,0 1-1,1-1 1,-1 1 0,1-1 0,-1 1-1,1-1 1,-1 1 0,1-1 0,-1 1-1,1-1 1,0 1 0,-1-1 0,1 0-1,0 1 1,0-1 0,-1 0 0,1 1-1,0-1 1,0-1 0,0 1-3,1 1 1,-1-1-1,1 0 1,-1 0-1,1 0 1,-1 1-1,1-1 1,0 0-1,0 1 1,-1-1-1,1 0 1,0 1-1,0-1 1,0 1-1,-1-1 1,1 1-1,1-1 1,9-3 296,0 1 1,17-4 0,-23 6-267,58-11-132,0 2 1,1 4-1,121 2 1,-180 4-59,17 1-99,-21-1 162,-1 0 0,1 0-1,0 0 1,0 0-1,0 0 1,0 1 0,-1-1-1,1 0 1,0 0-1,0 1 1,0-1 0,-1 1-1,1-1 1,0 0-1,0 1 1,-1-1 0,1 1-1,-1 0 1,2 0-1,-2-1 25,0 1 0,0-1-1,0 1 1,0-1 0,0 1 0,0-1-1,0 1 1,0-1 0,-1 1 0,1-1-1,0 1 1,0-1 0,0 0-1,-1 1 1,1-1 0,0 1 0,0-1-1,-1 0 1,1 1 0,0-1 0,-1 0-1,1 1 1,0-1 0,-1 0-1,1 0 1,0 1 0,-1-1 0,1 0-1,-1 0 1,0 1 0,-18 7 109,13-5-68,-30 11 173,-158 74 1006,172-76-1169,1 1-1,0 1 0,0 1 0,2 1 1,0 0-1,-24 27 0,41-40-81,0-2-58,1 1 1,-1 0-1,0 0 1,1 0-1,0 0 1,-1 1-1,1-1 0,0 0 1,0 0-1,0 1 1,0-1-1,0 4 1,1-5 83,0-1-1,-1 0 1,1 0 0,0 0 0,0 0-1,0 1 1,0-1 0,0 0 0,0 0 0,0 0-1,0 0 1,0 0 0,0 1 0,0-1 0,0 0-1,0 0 1,0 0 0,1 0 0,-1 0 0,0 1-1,0-1 1,0 0 0,0 0 0,0 0-1,0 0 1,0 0 0,0 0 0,0 1 0,0-1-1,1 0 1,-1 0 0,0 0 0,0 0 0,0 0-1,0 0 1,0 0 0,1 0 0,-1 0-1,0 0 1,0 0 0,0 1 0,0-1 0,0 0-1,1 0 1,-1 0 0,0 0 0,0 0 0,0 0-1,1 0 1,7-4-140,-5 3 72,16-10-349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2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13355,'-12'9'872,"-8"7"-792,-4-1-40,1 8 144,-3 5-112,-2 7-32,-4 7 16,-5 9-40,-3 0 8,-4 3-32,-5 0-96,2-3 104,-2-5-8,7-11 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18 411 11618,'-18'28'4464,"19"-28"-4279,0 0 0,0 0 1,0 0-1,0 0 0,-1 0 0,1-1 0,0 1 0,0 0 0,0 0 0,0-1 1,-1 1-1,1 0 0,0-1 0,0 1 0,-1-1 0,2 0 0,13-13-31,-1-1-1,-1 0 0,0-2 0,12-19 0,10-13-60,64-87 17,12-15-161,-119 166 0,-12 30-1,4-8 39,4-8 48,0-1 0,2 1 0,-10 47 0,18-66-231,0 0 0,1 0 1,0 1-1,1-1 0,0 0 0,1 1 0,0-1 0,0 0 0,1 0 0,0 0 0,1 0 0,0 0 0,1-1 0,7 15 0,-11-23 141,1 0 0,0 0 0,-1 1 0,1-1 0,0 0 0,0 0 0,0 0 0,0 0 0,0 0 0,0-1 0,0 1 0,0 0 0,0 0 0,1-1 0,-1 1-1,0-1 1,0 1 0,1-1 0,1 1 0,9-4-657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21 13995,'0'0'51,"0"-1"-1,1 1 1,-1 0-1,0 0 1,0 0-1,0 0 1,0-1-1,0 1 1,0 0 0,1 0-1,-1 0 1,0 0-1,0-1 1,0 1-1,0 0 1,0 0-1,0-1 1,0 1 0,0 0-1,0 0 1,0 0-1,0-1 1,0 1-1,0 0 1,0 0-1,0 0 1,0-1 0,0 1-1,0 0 1,0 0-1,0 0 1,0-1-1,-1 1 1,1 0-1,0 0 1,0 0-1,0-1 1,-10-5 754,-13 1 254,14 4-927,1 1 0,-1 0 0,0 0 0,1 1 0,-1 0 0,0 1 0,1 0 0,-1 0 0,1 0 0,0 1-1,0 1 1,0 0 0,0 0 0,0 0 0,1 1 0,0 0 0,0 0 0,0 1 0,1 0 0,0 0 0,0 0 0,-6 10 0,3-5-140,2 0 1,-1 1-1,2 0 0,0 0 1,0 0-1,1 1 0,0 0 0,1 0 1,1 0-1,0 0 0,1 0 1,0 1-1,1 22 0,1-32 5,0-1-1,0 1 1,1 0 0,0 0 0,0 0-1,0 0 1,0 0 0,0 0-1,1-1 1,-1 1 0,1-1-1,0 1 1,0-1 0,1 0-1,-1 0 1,6 6 0,-5-7 3,0 0 0,0 0 0,0 0 1,0-1-1,0 1 0,0-1 0,0 0 1,1 0-1,-1 0 0,0 0 0,1-1 0,-1 1 1,1-1-1,-1 0 0,0 0 0,1 0 0,-1-1 1,1 1-1,5-2 0,1-1 15,0-1 0,0 0 0,-1 0 0,1-1 0,-1 0 0,-1 0 0,1-1 1,-1-1-1,0 1 0,0-1 0,9-10 0,-4 2 46,-1 0 0,0-1 0,-1 0 1,0-1-1,7-18 0,-15 28-35,0 1-1,0-1 1,-1 0-1,-1 0 1,1 0-1,-1 0 0,0 0 1,0 0-1,-1 0 1,-1-12-1,1 16-38,0 0 0,-1 0 0,0 0 0,0 0 0,1 0 0,-2 1 0,1-1 0,0 0 0,0 0 0,-1 1 0,0-1 0,1 1 0,-1-1 0,0 1 0,0 0 0,-1 0 0,1 0 0,0 0 0,-1 0 0,1 0 0,-1 1 0,1-1 0,-1 1 0,0-1 0,0 1 0,1 0 0,-5 0 0,1-1-151,-1 1 1,1 1-1,-1-1 0,1 1 0,-1 0 0,0 1 0,1-1 1,-1 1-1,1 1 0,0-1 0,-1 1 0,1 0 0,0 1 1,0-1-1,0 1 0,0 1 0,1-1 0,-10 7 1,-1 4-416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2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67 13563,'15'23'4376,"-16"-25"-4323,0 1 1,0 0 0,0 0 0,-1 0-1,1 1 1,0-1 0,0 0 0,-1 0-1,1 1 1,0-1 0,-1 1 0,1-1 0,-1 1-1,1-1 1,-1 1 0,1 0 0,-1 0-1,1 0 1,-1 0 0,1 0 0,-1 0-1,1 0 1,-1 0 0,1 1 0,-1-1 0,1 0-1,0 1 1,-1-1 0,1 1 0,0 0-1,-1-1 1,1 1 0,0 0 0,0 0-1,-1 0 1,1 0 0,0 0 0,0 0 0,0 0-1,0 0 1,0 1 0,1-1 0,-1 0-1,0 0 1,0 1 0,0 1 0,-21 70-100,13-100-423,-13-98-1362,17 103 1459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14475,'0'0'61,"1"-1"1,0 1-1,-1-1 0,1 1 0,-1 0 1,1-1-1,0 1 0,-1 0 0,1 0 0,0 0 1,-1-1-1,1 1 0,0 0 0,0 0 1,-1 0-1,1 0 0,0 0 0,-1 0 1,1 0-1,0 1 0,-1-1 0,1 0 1,0 0-1,-1 0 0,1 1 0,0-1 1,-1 0-1,1 1 0,0-1 0,0 2 37,0-1-1,1 1 1,-1-1 0,-1 0-1,1 1 1,0 0-1,0-1 1,-1 1 0,1-1-1,0 1 1,0 3-1,0 5 287,1 0-1,-1 21 1,-1-29-345,-3 113 946,3-114-976,-1 0 1,1 0 0,0 0 0,0-1 0,0 1 0,0 0-1,0 0 1,0-1 0,0 1 0,0 0 0,1 0 0,-1-1-1,0 1 1,0 0 0,1 0 0,-1-1 0,0 1 0,1 0 0,-1-1-1,1 2 1,0-2-5,-1 0 0,1 0-1,-1 0 1,1 0 0,-1 0 0,1 0-1,-1 0 1,1 0 0,-1-1-1,1 1 1,-1 0 0,1 0 0,-1 0-1,0 0 1,1-1 0,-1 1-1,1 0 1,-1-1 0,0 1 0,1 0-1,-1 0 1,0-1 0,1 0-1,26-32 89,-22 25-64,54-64 93,-52 64-116,1 0-1,0 1 0,0 0 1,0 0-1,1 1 1,15-8-1,-23 13-6,0 0 0,0 1 0,1-1 0,-1 0 0,0 1 0,0-1 0,1 1 0,-1 0 0,0-1 0,1 1 1,-1 0-1,0 0 0,1 0 0,-1 0 0,1 0 0,-1 0 0,0 0 0,1 0 0,-1 1 0,0-1 0,1 0 0,-1 1 0,0-1 0,0 1 0,1-1 0,-1 1 0,0 0 0,0 0 0,0 0 0,0-1 1,0 1-1,0 0 0,0 0 0,0 0 0,0 0 0,0 1 0,0-1 0,-1 0 0,1 0 0,-1 0 0,1 1 0,-1-1 0,1 0 0,0 3 0,1 6 1,0 0 0,-1 1 0,0-1 0,0 20 0,-1-14 7,0 37 94,0-51-93,1-1 0,-1 1 0,1-1 0,0 1 0,-1-1 0,1 1 0,0-1-1,0 1 1,0-1 0,0 0 0,0 1 0,0-1 0,0 0 0,0 0 0,3 2 0,10 14-80,-8-1-173,-3-11-156,-1 1 1,0 0-1,0-1 1,-1 1-1,2 10 0,-3-28-69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13771,'0'-1'103,"1"0"0,0 1-1,0 0 1,0-1 0,0 1 0,0-1 0,0 1 0,0 0-1,0 0 1,0 0 0,0-1 0,0 1 0,0 0 0,0 0-1,0 0 1,0 1 0,0-1 0,0 0 0,0 0 0,0 0-1,0 1 1,0-1 0,0 1 0,-1-1 0,1 0 0,2 2 0,-3 0-1,1 0 1,-1 0-1,1 0 1,-1 0-1,0 0 1,0 0 0,0 0-1,0 0 1,0 0-1,0 0 1,-1 0 0,0 4-1,-3 14 282,-2 0 0,-10 27 1,10-32-242,1 1 0,0 0 1,1 0-1,-3 22 1,7-38-140,0 0 1,0 0-1,0 0 1,0 1-1,0-1 1,0 0-1,0 0 1,0 0-1,0 0 1,0 0-1,0 1 1,0-1-1,0 0 1,0 0-1,0 0 1,0 0-1,0 0 1,0 1-1,0-1 1,0 0-1,0 0 1,0 0-1,0 0 1,0 0-1,0 0 1,0 1-1,0-1 1,0 0-1,1 0 1,-1 0-1,0 0 1,0 0-1,0 0 1,0 0-1,0 0 1,0 1-1,0-1 1,1 0-1,-1 0 1,0 0-1,0 0 1,0 0-1,0 0 1,0 0-1,1 0 1,6-5 88,5-9-22,31-54 83,-21 34-194,31-40 0,-44 66-157,-9 16 81,-11 20 39,9-23 73,2-5-8,0 1 1,0-1 0,0 0 0,0 1 0,0-1 0,0 1-1,-1-1 1,1 0 0,0 1 0,0-1 0,0 1 0,-1-1-1,1 0 1,0 0 0,0 1 0,-1-1 0,1 0 0,0 1-1,-1-1 1,1 0 0,0 0 0,-1 1 0,1-1-1,0 0 1,-1 0 0,1 0 0,-1 0 0,1 1 0,0-1-1,-1 0 1,1 0 0,-1 0 0,1 0 0,0 0 0,-1 0-1,1 0 1,-1 0 0,1 0 0,0 0 0,-1-1 0,1 1-1,-1 0 1,-14-13-763,11 9 759,-3-1-209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14531,'128'-128'3865,"-111"114"-3675,0 0 0,2 1 0,-1 1 0,2 1 0,40-17 0,-48 23-157,-4 1-2,1 1-1,0 0 1,0 0 0,14-1 0,-22 3-24,1 1 1,-1 0-1,0 0 1,1 0 0,-1 0-1,0 0 1,1 0-1,-1 0 1,0 0 0,0 1-1,1-1 1,-1 0-1,0 1 1,1-1 0,-1 1-1,0-1 1,0 1-1,0 0 1,0 0 0,0-1-1,0 1 1,0 0-1,0 0 1,0 0 0,0 0-1,0 0 1,0 0-1,-1 0 1,1 1 0,0-1-1,-1 0 1,1 0-1,-1 0 1,0 1 0,1-1-1,-1 0 1,0 1-1,1 1 1,-1 12 51,0 0 1,-1 0 0,-1 0-1,0-1 1,-1 1-1,-5 14 1,1 1 27,5-17-74,-2 0 1,1 0-1,-9 19 0,12-32-33,0-1 0,0 1 0,0 0 1,0 0-1,-1 0 0,1 0 0,0 0 0,0 0 0,0 0 0,0 0 0,0 0 0,0 0 0,0 0 0,0 0 0,0-1 0,-1 1 0,1 0 0,0 0 0,0 0 0,0 0 0,0 0 0,0 0 0,0 0 0,0 0 0,-1 0 0,1 0 0,0 0 0,0 0 0,0 0 0,0 0 0,0 0 0,0 0 0,0 0 0,-1 0 1,1 1-1,0-1 0,0 0 0,0 0 0,0 0 0,0 0 0,0 0 0,0 0 0,0 0 0,0 0 0,-1 0 0,1 0 0,0 0 0,0 1 0,0-1 0,0 0 0,0 0 0,0 0 0,0 0 0,0 0 0,0 0 0,0 0 0,0 0 0,0 1 0,0-1 0,0 0 0,0 0 0,0 0 0,0 0 0,0 0 0,-1-15-440,3-22 82,6 8-58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11674,'0'-1'137,"0"1"0,1 0 0,-1 0 0,0-1 0,1 1 0,-1 0 0,0 0 0,1-1-1,-1 1 1,0 0 0,1 0 0,-1 0 0,1 0 0,-1 0 0,0 0 0,1 0-1,-1-1 1,1 1 0,-1 0 0,0 0 0,1 0 0,-1 1 0,1-1 0,-1 0-1,1 0 1,-1 0 0,0 0 0,1 0 0,-1 0 0,0 1 0,1-1 0,0 0-1,5 16 1860,-4 32-1539,-2-33-85,2 10-235,-1 0-18,5 29 1,-6-53-117,0-1-1,0 1 1,0-1-1,0 1 1,0-1-1,0 1 1,0-1 0,0 1-1,0 0 1,1-1-1,-1 1 1,0-1-1,0 1 1,0-1-1,1 1 1,-1-1-1,0 0 1,1 1 0,-1-1-1,0 1 1,1-1-1,-1 1 1,0-1-1,1 0 1,-1 1-1,1-1 1,-1 0-1,1 0 1,-1 1 0,1-1-1,-1 0 1,1 0-1,-1 0 1,1 1-1,-1-1 1,1 0-1,-1 0 1,1 0-1,0 0 1,-1 0 0,1 0-1,-1 0 1,1 0-1,-1 0 1,1 0-1,-1-1 1,1 1-1,-1 0 1,1 0-1,-1 0 1,1-1 0,0 0-1,26-22 62,-21 17-67,27-28 15,54-51 15,-71 72-53,0 0 0,0 1 0,34-18 0,-46 27 15,0 1-1,1 1 1,-1-1 0,1 1-1,-1-1 1,1 1 0,7 0-1,-11 1 13,0 0-1,-1 0 0,1 0 0,0 0 0,0 0 1,0 0-1,0 0 0,0 1 0,0-1 0,0 0 1,0 1-1,0-1 0,0 0 0,0 1 0,0-1 0,-1 1 1,1 0-1,0-1 0,0 1 0,-1 0 0,1-1 1,0 1-1,-1 0 0,1 0 0,-1-1 0,1 1 1,-1 0-1,1 0 0,-1 0 0,0 0 0,1 0 0,-1 0 1,0 0-1,0 0 0,1 0 0,-1 0 0,0 0 1,0 0-1,0 0 0,-1 1 0,0 12 78,0 0 0,-2 0 0,-7 27 0,-2 15 309,11-55-374,1-1 0,0 1 0,0-1 0,0 1 1,0-1-1,0 1 0,0-1 0,0 1 0,0 0 0,0-1 0,0 1 0,0-1 0,0 1 0,0-1 1,0 1-1,0-1 0,0 1 0,1 0 0,-1-1 0,0 1 0,0-1 0,1 1 0,-1-1 1,0 0-1,1 1 0,-1-1 0,1 1 0,-1-1 0,0 0 0,1 1 0,-1-1 0,1 0 1,0 1-1,0-1 3,1 0-1,-1 0 1,1 0 0,-1 0 0,1 0 0,-1-1 0,0 1 0,1 0 0,-1-1 0,1 1 0,-1-1-1,3-1 1,41-28 52,-41 27-63,-2 2-9,20-15-95,32-18-1,-49 31 65,0 0-1,0 0 1,0 1-1,1 0 0,-1 0 1,0 1-1,1-1 1,0 1-1,-1 0 0,1 1 1,0-1-1,0 1 1,6 1-1,-10-1 17,-1 1 1,1 0-1,0 0 1,-1 0-1,1 0 1,0 0-1,-1 0 1,1 1-1,-1-1 1,1 0-1,-1 1 0,0-1 1,0 1-1,0-1 1,0 1-1,0 0 1,0-1-1,0 1 1,0 0-1,0 0 1,-1 0-1,1-1 1,-1 1-1,1 3 0,1 4-18,-1 1-1,0-1 0,-1 17 0,-5 35-70,4-56 12,0 1 1,0-1-1,-1 0 0,0 0 1,1 0-1,-1 0 1,-1-1-1,1 1 1,-5 5-1,7-9 90,0-1-1,0 0 1,-1 0 0,1 1-1,0-1 1,0 0-1,-1 0 1,1 0 0,0 1-1,-1-1 1,1 0 0,0 0-1,-1 0 1,1 0 0,0 0-1,-1 1 1,1-1 0,0 0-1,-1 0 1,1 0 0,-1 0-1,1 0 1,0 0 0,-1 0-1,1 0 1,0 0-1,-1-1 1,1 1 0,0 0-1,-1 0 1,1 0 0,0 0-1,-1 0 1,1-1 0,0 1-1,-1 0 1,1 0 0,0 0-1,0-1 1,-1 1 0,1 0-1,0-1 1,0 1-1,0 0 1,-1 0 0,1-1-1,0 1 1,0 0 0,0-1-1,0 1 1,0 0 0,-1-1-1,1 1 1,0 0 0,0-1-1,0 1 1,0-1 0,0 0-1,-1-18-218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246 173 15091,'-1'-9'272,"0"-1"0,-1 1 0,-1 0 0,0-1-1,0 1 1,-1 0 0,0 1 0,0-1 0,-1 1 0,0-1 0,-1 1-1,0 1 1,0-1 0,0 1 0,-1 0 0,0 1 0,-1 0-1,-12-9 1,18 13-253,0 1-1,0 0 0,0 0 1,-1 0-1,1 1 0,0-1 1,0 0-1,-1 1 0,1-1 0,0 1 1,-1 0-1,1 0 0,0 0 1,-1 0-1,1 0 0,-1 1 1,1-1-1,0 0 0,-4 2 1,2 0-10,1 0 1,0 0 0,-1 0 0,1 0-1,0 1 1,0 0 0,0-1 0,0 1 0,1 0-1,-5 6 1,0 2-9,0 1 1,1-1-1,1 1 0,0 1 1,0-1-1,-2 14 0,2-5-6,1-1 0,-2 31 0,5-42-9,1 0-1,0-1 0,1 1 0,0 0 0,0 0 1,1-1-1,0 1 0,5 12 0,-6-19 6,-1 0 1,1-1-1,0 1 0,0 0 0,0 0 1,0-1-1,0 1 0,0-1 0,0 1 1,0-1-1,0 1 0,1-1 0,-1 0 1,1 0-1,-1 0 0,1 0 1,-1 0-1,1 0 0,0 0 0,-1 0 1,1 0-1,0-1 0,0 1 0,0-1 1,-1 1-1,1-1 0,0 0 0,0 0 1,0 0-1,0 0 0,0 0 1,0 0-1,-1 0 0,1-1 0,0 1 1,0-1-1,0 1 0,1-2 0,3-1-22,0 0 0,-1 0 0,1 0 0,-1-1 0,0 0 0,0 0 0,-1-1 0,1 1-1,-1-1 1,4-6 0,2-4-64,0-1 0,-2 0 0,0 0 0,-1-1 0,0 0 0,-2-1 0,0 1 0,4-30 0,-9 38-15,-3 10 6,-4 17 22,3 7 119,0 1 0,2 0 0,1-1 0,1 1 0,1 0 0,7 41 0,-6-55 1,0 1 1,1-1-1,1 0 0,0 0 0,1 0 0,12 21 1,-14-28-11,0 0 1,1 0-1,0 0 1,0 0-1,0-1 1,1 1-1,0-1 1,-1 0-1,1-1 1,1 1 0,-1-1-1,0 0 1,1 0-1,0-1 1,10 4-1,-12-5 17,14 5 166,-18-6-202,0 0 1,0 0-1,1 0 1,-1 0-1,0 0 1,0 1-1,1-1 0,-1 0 1,0 0-1,0 0 1,0 1-1,0-1 1,1 0-1,-1 0 0,0 0 1,0 1-1,0-1 1,0 0-1,0 0 1,0 1-1,0-1 0,0 0 1,0 0-1,1 1 1,-1-1-1,0 0 1,0 1-1,0-1 0,-1 0 1,1 0-1,0 1 1,0-1-1,0 0 1,0 0-1,0 1 0,0-1 1,0 0-1,0 0 1,0 1-1,-1-1 1,1 0-1,0 0 0,0 0 1,0 1-1,0-1 1,-1 0-1,1 0 0,0 0 1,0 0-1,-1 1 1,1-1-1,0 0 1,0 0-1,0 0 0,-1 0 1,1 0-1,0 0 1,-1 0-1,1 0 1,0 0-1,-1 0 0,-13 8 231,-1-1 0,-1-1 0,0-1 0,-31 8-1,29-9-172,1 0 0,-1 2 0,-32 14 0,50-19-108,-1-1 0,0 0-1,1 0 1,-1 0 0,0 1 0,1-1-1,-1 0 1,0 1 0,1-1-1,-1 1 1,1-1 0,-1 1 0,1-1-1,-1 1 1,1-1 0,-1 1-1,1-1 1,-1 1 0,1-1 0,0 1-1,-1 0 1,1-1 0,0 1-1,0 0 1,-1-1 0,1 1-1,0 0 1,0 0 0,0-1 0,0 1-1,0 0 1,0-1 0,0 1-1,0 1 1,1-1-22,0-1-1,0 1 1,-1 0 0,1-1-1,0 1 1,0-1 0,0 1-1,0-1 1,0 0 0,0 1-1,0-1 1,-1 0 0,1 1-1,0-1 1,0 0 0,0 0-1,0 0 1,0 0 0,0 0-1,0 0 1,0 0 0,0-1-1,0 1 1,1 0 0,18-7-489,2-6-79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16924,'9'13'1448,"-1"8"-1040,-1 5-176,7 7 688,0 4-368,2 2-480,-2 1-216,0-3-456,2-8-232,-9-13-464,-5-14 928,8-13-248,-6-17-249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83 12667,'-7'6'342,"0"0"1,1 0 0,0 1 0,0 0-1,1 1 1,0-1 0,0 1-1,0 0 1,1 0 0,1 0-1,-4 9 1,1 1-12,1 0 0,1 0 0,1 0 1,-2 26-1,4-38-282,1 0 1,0 0 0,0 0-1,1 0 1,-1 0 0,2 0-1,-1 0 1,1 0 0,-1 0-1,6 11 1,-5-14-44,0 0 0,0-1 0,0 1 0,0 0 0,1-1 0,-1 0 1,1 1-1,-1-1 0,1 0 0,0 0 0,0 0 0,0-1 0,0 1 0,0-1 0,0 0 0,0 1 0,1-1 0,-1-1 1,0 1-1,1 0 0,5-1 0,7 0-8,0-1 1,0 0 0,0-2 0,-1 0-1,1 0 1,26-11 0,-29 9 2,1 0-1,0 1 1,1 1 0,-1 0-1,1 1 1,-1 1 0,1 0-1,18 2 1,-31-1-1,1 0 1,-1 0-1,1 1 0,-1 0 0,0-1 0,1 1 1,-1 0-1,0 0 0,0 0 0,0 1 0,1-1 1,-1 0-1,-1 1 0,1-1 0,0 1 1,0 0-1,0 0 0,-1 0 0,2 2 0,-1-1 1,-1 0 0,0 0-1,0 0 1,0 0-1,0 0 1,-1 0 0,1 0-1,-1 1 1,0-1-1,0 0 1,0 0-1,0 0 1,-1 4 0,-1 3 16,0 0 0,-1 0 0,-1 0 0,0 0 0,0 0 0,-1 0 0,-10 15 0,9-17 49,-1 0-1,0-1 0,-1 1 0,0-1 1,0-1-1,0 1 0,-1-1 0,0-1 0,0 0 1,0 0-1,-16 5 0,20-8-27,-1 0-1,1-1 0,-1 0 1,1 0-1,-1 0 0,0-1 1,1 0-1,-1 0 0,1 0 1,-8-2-1,9 1-21,0 0 0,1 0-1,-1 0 1,1-1 0,0 1-1,-1-1 1,1 0 0,0 0-1,0-1 1,0 1 0,0 0-1,1-1 1,-1 0 0,1 1-1,-1-1 1,-2-6 0,3 6-16,0 0 0,1-1 0,0 1 0,0-1 0,0 1 0,0-1 0,0 1 0,1-1 0,-1 1 0,1-1 0,0 0 0,0 1 0,0-1 0,1 1 0,-1-1 0,1 0 0,0 1 0,0-1 0,2-3 0,3-7-5,1-1 1,0 1 0,11-14 0,-9 13 1,4-7 5,68-124 52,-74 131-32,-1 0 0,-1-1 0,0 1 0,-1-1 0,0 0 0,-1 0 0,-1-1 0,0-17 0,-2 30-11,-1-1 0,1 1 0,-1-1 0,0 1 0,0 0 0,0-1 0,-1 1 0,0 0 0,1 0 0,-2 0 0,1 0 0,0 0 0,-1 0-1,-4-5 1,5 7-9,0 0 1,0 0-1,-1 0 0,1 0 0,0 1 0,-1-1 0,0 1 0,1 0 0,-1-1 0,0 1 0,0 0 0,1 0 0,-1 1 0,0-1 0,0 1 0,0-1 0,0 1 1,0 0-1,0 0 0,0 0 0,0 1 0,0-1 0,-4 2 0,1 0-66,-1 0-1,1 1 1,-1 0 0,1 0 0,0 1 0,0-1-1,0 1 1,1 1 0,-6 4 0,7-5-42,0 0 0,0 0 1,1 0-1,0 0 0,0 0 0,0 0 1,0 1-1,1 0 0,0-1 1,-1 1-1,2 0 0,-3 10 0,3-13 72,1-1 0,0 1-1,0 0 1,0 0-1,0 0 1,0 0 0,0 0-1,1 0 1,0 2-1,-1-3 4,1 0-1,0 0 0,-1 0 0,1 0 0,0 0 1,-1 0-1,1-1 0,0 1 0,0 0 0,0 0 1,0-1-1,1 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14219,'-9'23'1747,"-24"41"0,25-51-1369,0 1 0,1-1 0,1 1-1,0 1 1,1-1 0,-6 28 0,11-40-379,-1 0 1,1-1-1,0 1 1,-1 0-1,1 0 1,0 0-1,0 0 1,0-1-1,1 1 1,-1 0-1,0 0 1,1 0 0,-1-1-1,1 1 1,0 0-1,-1-1 1,1 1-1,0 0 1,0-1-1,0 1 1,0-1-1,0 1 1,2 0-1,-1-1-23,0 0 0,0 0 0,0-1 0,0 1 0,0-1 0,0 1 1,0-1-1,1 0 0,-1 0 0,0 0 0,0 0 0,0 0 0,0 0 0,0-1 0,0 1 0,1-1 0,-1 1 0,0-1 0,3-1 0,22-10-324,34-20 1,-33 16 163,37-14 0,-57 27 170,1 0 0,0 0 1,0 1-1,0 0 0,0 0 0,0 1 1,0 1-1,17 0 0,-22 0 23,0 1 0,0 0 0,0-1 0,-1 1 0,1 0 1,0 1-1,-1-1 0,1 1 0,-1 0 0,1-1 0,-1 2 0,0-1 0,0 0 0,0 1 0,0-1 0,0 1 0,-1 0 1,3 3-1,-2-1 17,0 0 1,0 0 0,-1 0 0,1 1-1,-1-1 1,-1 1 0,1 0 0,-1-1-1,0 1 1,0 11 0,-1-1 52,0-1 0,-2 1 0,0 0 0,0-1 0,-2 0 0,0 1 0,0-1 0,-8 15 0,7-19-86,-1 0 1,-1 0 0,1-1 0,-1 0 0,-1 0 0,0 0-1,-1-1 1,1 0 0,-2-1 0,1 0 0,-1-1-1,0 0 1,-1 0 0,0-1 0,0 0 0,0-1 0,0 0-1,-1-1 1,0 0 0,0-1 0,0-1 0,0 0 0,-1 0-1,1-1 1,-1-1 0,-22-1 0,-15-9-153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16876,'41'-16'1656,"2"-1"-1224,3-2-248,3 1 776,0 1-1120,-2-1 400,-1 9-240,-2 0-120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11 157 15531,'-5'0'1681,"0"2"-1185,7-2-200,6-4 696,10-3-336,3 2-72,12-7-376,6-2-256,12-6-504,1-2 1777,2-3-1201,1 4 32,-10-7 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1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442 233 17292,'-3'0'-672,"83"-105"287,-20 26-39,-32 39-8,-26 31 56,-23 23-16,7-14-56,-34 40-8,-15 11 32,-3 4-72,-6-3-769,-3-5-327,-4-10 1192,-7-9-256,2-12-72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0 615 15771,'6'-35'2201,"78"-459"-587,-80 409-1654,-4 128 22,2 1 0,1-1 0,3 0 1,1 0-1,2 0 0,26 71 0,-32-106 16,1 0-1,0 0 1,1 0-1,0 0 1,0-1-1,0 1 1,7 6-1,-10-12-28,0-1 0,1 1 0,-1 0 0,0 0 0,0-1 0,1 1 0,-1-1 0,1 0 0,-1 0 0,1 0 0,0 0 0,-1 0-1,1 0 1,0-1 0,0 0 0,0 1 0,-1-1 0,1 0 0,0 0 0,0 0 0,0-1 0,-1 1 0,1-1 0,0 1 0,0-1 0,4-2 0,1-2-81,0 0 1,0 0 0,-1-1-1,1 0 1,-1 0-1,0-1 1,-1 0 0,0 0-1,9-14 1,11-14-262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 13739,'-1'-1'47,"1"0"-1,-1 1 1,1-1 0,-1 0-1,1 0 1,-1 1 0,0-1 0,1 0-1,-1 1 1,0-1 0,0 1-1,1-1 1,-1 1 0,0-1-1,0 1 1,0 0 0,0 0 0,1-1-1,-1 1 1,0 0 0,0 0-1,0 0 1,0 0 0,0 0 0,0 0-1,0 0 1,0 0 0,0 0-1,0 0 1,1 0 0,-1 1-1,0-1 1,0 0 0,0 1 0,0-1-1,0 0 1,1 1 0,-1-1-1,0 1 1,0 0 0,1-1-1,-1 1 1,0-1 0,1 1 0,-1 0-1,1 0 1,-1-1 0,1 1-1,-1 2 1,-5 4 130,1 1 1,1 0-1,0 1 1,-4 9-1,0 5 26,1 0 1,1 0-1,0 1 0,2 0 1,1 0-1,0 24 0,3-34-177,0-1-1,0 0 1,1 0-1,1 0 1,0 0-1,1 0 1,1 0-1,0-1 1,0 1-1,1-1 1,1 0-1,11 17 1,-15-25-15,1-1 0,-1 0 0,1 0 0,0 0 0,1 0 0,-1 0 0,0 0 0,1-1 0,-1 0 0,1 0 0,0 0 0,0 0 0,-1-1 0,1 1 0,1-1 0,-1 0 0,0 0 0,0 0 0,6 0 0,-5-1 16,0-1 1,-1 1-1,1-1 1,0 0-1,0 0 1,-1-1 0,1 1-1,0-1 1,-1 0-1,0 0 1,1-1-1,-1 1 1,0-1-1,0 0 1,0 0 0,5-6-1,0-2 67,1 0-1,-2-1 0,0 0 1,0-1-1,-1 0 1,0 0-1,-2 0 0,1-1 1,-1 0-1,-1 0 1,4-25-1,-6 25 1,0-1-1,-1 1 1,0-1-1,-1 1 1,-1-1-1,0 1 1,-1-1-1,-1 1 1,0 0-1,-1 0 1,-10-26-1,11 34-87,0 1 0,0 0 0,0-1 0,-1 1 0,1 0-1,-1 1 1,-1-1 0,1 1 0,0 0 0,-1 0 0,0 0 0,0 0 0,-9-4-1,11 7-43,-1-1-1,-1 1 1,1 0 0,0 0-1,0 0 1,0 1-1,0-1 1,-1 1-1,1 0 1,0 0-1,0 1 1,-1-1-1,1 1 1,0 0 0,0 0-1,0 0 1,0 1-1,0 0 1,0-1-1,-5 5 1,-2 1-33,0 0 0,1 1 1,-1 1-1,2 0 0,-1 0 1,-10 15-1,-15 26-280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3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1671 15283,'0'1'33,"-1"-1"0,1 0 0,0 1 0,-1-1 0,1 1 0,0-1 0,0 1 0,-1-1 0,1 0 0,0 1 0,0-1 0,0 1 0,-1-1 0,1 1 0,0-1 0,0 1 0,0-1 0,0 1 0,0-1 0,0 1 0,0-1 0,0 1 0,0-1 0,1 1 0,-1-1 0,0 1 0,0-1 0,0 0 0,0 1 0,1-1 0,-1 1 0,0-1 0,0 1 0,1-1 0,-1 0 0,0 1 0,1-1 0,-1 0 0,1 1 0,-1-1 0,0 0 0,1 0 0,-1 1 0,1-1 0,-1 0 0,1 0 0,-1 0 0,0 1 0,1-1 0,-1 0 0,1 0 0,0 0 0,27 8 408,-9-5-197,0-1-1,0-2 1,0 1 0,35-6-1,77-20 339,-57 4-349,-2-3-1,0-3 1,126-67-1,189-143-56,-142 82-120,642-345 268,-401 228 226,-190 102-130,-28 15-108,-255 148-306,-11 6-9,0-1 0,0 1-1,0 0 1,0-1 0,0 1 0,1 1-1,-1-1 1,0 0 0,1 0 0,-1 1-1,1-1 1,2 1 0,-23 14-493,-126 52-3717,107-47 3345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3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202 154 14027,'-2'-5'241,"0"0"-1,0 0 1,-1 1-1,0-1 1,0 0-1,0 1 1,0 0 0,-1 0-1,1 0 1,-9-7-1,10 10-164,-1-1 1,1 1-1,-1 0 0,0 0 0,1 0 0,-1 0 1,0 1-1,1-1 0,-1 1 0,0-1 0,0 1 0,0 0 1,0 0-1,1 0 0,-1 1 0,0-1 0,0 1 0,1-1 1,-1 1-1,0 0 0,1 0 0,-6 2 0,2 1-51,-1 0 0,1 0 0,0 0-1,0 1 1,1 0 0,-1 0 0,1 0-1,0 0 1,0 1 0,1 0 0,0 0-1,0 1 1,0-1 0,1 1 0,0 0-1,0 0 1,1 0 0,-1 0 0,2 0-1,-1 0 1,1 0 0,-1 10 0,1-3 4,1 0 1,0-1-1,0 1 1,1 0-1,1-1 0,1 1 1,0-1-1,0 0 1,1 0-1,1 0 1,7 15-1,-10-24-13,1 0 0,-1 0-1,1 0 1,0 0 0,0 0-1,0-1 1,1 1 0,-1-1-1,1 0 1,-1 0 0,1 0-1,0 0 1,0-1 0,1 0-1,-1 0 1,0 0 0,1 0 0,6 1-1,-8-2 3,1-1 1,0 0-1,0 0 0,-1 0 0,1-1 0,0 1 0,-1-1 1,1 0-1,0 0 0,-1 0 0,1 0 0,-1 0 0,0-1 0,1 0 1,-1 0-1,0 0 0,0 0 0,0 0 0,0 0 0,0-1 1,-1 0-1,1 1 0,-1-1 0,3-4 0,3-5 76,-1 0 0,0 0 0,-1-1 0,0 0 0,0-1 0,-2 1 0,0-1 0,0 0 0,1-15 0,-2 5 74,-1 1 1,-1 0-1,-1-1 1,-5-41-1,3 49-67,-1 0 0,-7-20 0,8 31-94,0-1 0,0 2 1,0-1-1,-1 0 1,1 0-1,-1 1 0,-1-1 1,1 1-1,0 0 1,-6-5-1,8 8-24,1 1 0,-1-1 0,0 0 1,0 1-1,0-1 0,0 0 0,0 1 0,0-1 0,0 1 0,0-1 0,0 1 0,0 0 1,-1-1-1,1 1 0,0 0 0,0 0 0,0 0 0,0 0 0,0 0 0,-1 0 0,1 0 1,0 0-1,0 0 0,0 1 0,0-1 0,0 0 0,0 1 0,-1-1 0,1 1 1,0-1-1,0 1 0,1 0 0,-1-1 0,0 1 0,0 0 0,0-1 0,0 1 0,0 0 1,1 0-1,-1 0 0,0 0 0,1 0 0,-1 0 0,1 0 0,-1 0 0,0 1 0,-2 5-171,1-1-1,-1 0 0,1 1 0,0 0 1,0-1-1,0 12 0,0-4 13,2 0 0,0 1 0,1-1 0,3 20 0,9 14-371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3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14667,'21'47'1176,"-5"20"-912,0-1-96,1-2 313,6-7-401,2-18 672,-3-13-552,3-29-112,-6-13-8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3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96 276 10770,'-38'-39'3481,"36"38"-3333,1 0 64,-1 0 1,1 0-1,0 0 1,-1 0 0,1 0-1,0 0 1,0 0-1,0-1 1,0 1 0,0 0-1,0-1 1,0 1 0,0-1-1,1 1 1,-1-1-1,0 1 1,1-1 0,-1 1-1,1-1 1,0 1-1,-1-3 1,1 1-117,0-6-153,0 9 53,0 0-1,0 0 1,0 0 0,1 0-1,-1 0 1,0-1 0,0 1-1,0 0 1,0 0 0,1 0-1,-1 0 1,0 0 0,0 0-1,0 0 1,0 0 0,1 0-1,-1 0 1,0 0 0,0 0-1,0-1 1,1 1 0,-1 0-1,0 1 1,0-1 0,0 0 0,1 0-1,-1 0 1,0 0 0,0 0-1,0 0 1,1 0 0,-1 0-1,0 0 1,0 0 0,0 0-1,0 0 1,1 1 0,-1-1-1,0 0 1,0 0 0,0 0-1,0 0 1,0 0 0,0 1-1,1-1 1,-6 0 1120,-10 0-236,15 0-872,-1-1 0,1 1 0,0 0 1,-1 0-1,1 0 0,0 1 0,0-1 1,-1 0-1,1 0 0,0 0 0,-1 0 1,1 0-1,0 0 0,-1 0 1,1 0-1,0 1 0,0-1 0,-1 0 1,1 0-1,0 0 0,-1 1 0,1-1 1,0 0-1,0 0 0,0 1 0,-1-1 1,1 0-1,0 0 0,0 1 0,0-1 1,0 0-1,0 1 0,-1 0 1,1-1 27,0 0 1,-1 1 0,1-1 0,0 0 0,-1 1-1,1-1 1,-1 0 0,1 1 0,0-1 0,-1 0 0,1 0-1,-1 0 1,1 1 0,-1-1 0,1 0 0,-1 0-1,1 0 1,-1 0 0,1 0 0,-1 0 0,1 0 0,-1 0-1,-3 0 836,10 0-645,1-1-226,-1 0 1,1 0-1,0 0 0,0-1 0,-1 0 1,1 0-1,-1-1 0,1 0 0,-1 0 0,8-6 1,7-5-4,26-23 1,-34 25-33,0 1-1,-1-2 1,-1 1 0,0-2-1,-1 1 1,0-2 0,10-19-1,-26 47-29,0 1 1,2-1-1,0 1 0,0 1 1,-2 23-1,-1 75 87,6-86-51,1 185 38,3-170-2,1 0 1,2-1 0,12 42-1,-17-79-11,9 24 2,-10-27-1,0 0 0,1 0-1,-1 0 1,0-1 0,1 1 0,-1 0-1,1 0 1,-1-1 0,0 1 0,1 0-1,0-1 1,-1 1 0,1-1 0,-1 1-1,1-1 1,0 1 0,-1-1 0,1 1-1,0-1 1,-1 1 0,1-1 0,0 0-1,0 1 1,0-1 0,-1 0-1,1 0 1,0 0 0,0 0 0,1 0-1,-2 0-26,1-1 0,0 1 0,-1-1 0,1 1 0,0-1 0,-1 0 0,1 0 0,-1 1 0,1-1 0,-1 0 0,1 0 0,-1 1 0,0-1 0,1 0 0,-1 0 0,0 0-1,0 0 1,0 0 0,1 0 0,-1 1 0,0-1 0,0 0 0,0 0 0,0 0 0,-1 0 0,1 0 0,0 0 0,0 0 0,0 1 0,-1-1 0,0-1 0,-9-30-1011,-22-22 293,14 26 248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3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14043,'9'-1'1384,"5"-5"-904,0-1-176,3-1 537,2-1-305,2-2-488,0 1-208,0-9 168,-3-4-136,1-9-96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13475,'1'0'66,"0"0"0,-1 0 0,1 0-1,-1 1 1,1-1 0,-1 0 0,1 0 0,-1 0 0,1 1 0,-1-1 0,1 0 0,-1 0-1,1 1 1,-1-1 0,1 1 0,-1-1 0,0 0 0,1 1 0,-1-1 0,1 1 0,-1-1-1,0 1 1,0-1 0,1 1 0,-1-1 0,0 1 0,0-1 0,0 1 0,1-1 0,-1 1-1,0-1 1,0 1 0,0 0 0,0 0 0,-1 25 527,0-16 87,1-3-493,-1 10 66,0 0-1,1 0 1,1 0-1,1 0 1,0 0 0,8 26-1,-10-41-246,1-1 0,0 1-1,0-1 1,0 1 0,0-1-1,0 1 1,0-1 0,0 0-1,0 1 1,0-1-1,1 0 1,-1 0 0,0 0-1,1 0 1,-1 0 0,1 0-1,0 0 1,-1 0 0,1-1-1,-1 1 1,1-1-1,0 1 1,0-1 0,-1 0-1,1 1 1,0-1 0,0 0-1,-1 0 1,1 0 0,0-1-1,0 1 1,-1 0 0,3-1-1,6-2-6,0 0-1,0-1 1,0 0 0,14-7 0,-7 2-6,-4 3-9,1 1 0,-1 0 0,1 1 0,27-5 0,-36 8 9,-1 0 0,0 1 1,0 0-1,1 0 0,-1 1 1,0-1-1,1 1 0,-1 0 1,0 0-1,0 0 0,0 0 1,0 1-1,0-1 1,0 1-1,0 0 0,0 1 1,-1-1-1,1 1 0,-1-1 1,6 7-1,-4-2 38,0 1 0,0-1 0,-1 1 0,0 0-1,0 1 1,-1-1 0,0 1 0,0-1 0,-1 1 0,0 0 0,-1 0 0,0 0-1,0 10 1,0-10 68,-1 0 0,-1 0 0,1 0 0,-2-1 0,1 1 0,-1 0-1,0 0 1,-1-1 0,0 0 0,0 1 0,-1-1 0,0 0 0,-7 10-1,8-15-72,1 0 0,-1 0-1,0 0 1,0-1-1,0 1 1,0-1 0,0 1-1,-1-1 1,1 0 0,-1-1-1,1 1 1,-1 0-1,0-1 1,0 0 0,-4 1-1,1-1-87,1-1 0,0 0 0,-1 0 0,1 0 0,0-1 0,-1 1 0,1-2 0,-11-2 0,1-2-108,0-1 0,1 0 0,0-1 0,1-1 0,0 0 0,-19-16-1,-9-12-286</inkml:trace>
  <inkml:trace contextRef="#ctx0" brushRef="#br0" timeOffset="1">7 160 15939,'32'-19'1881,"1"3"-1265,6-2-288,3-1 976,5 0-736,0-2-352,-3 7-7,0-4-129,-11 3-185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9 910 13203,'-9'-11'1078,"9"16"73,14 23 255,150 295-37,-36-65-1268,-126-253-88,17 25 25,-18-29-25,-1 0-1,1 0 1,0 0-1,-1-1 1,1 1-1,0 0 1,0 0-1,0 0 1,0-1-1,0 1 0,0 0 1,0-1-1,0 1 1,0-1-1,0 1 1,0-1-1,0 0 1,0 1-1,1-1 1,-1 0-1,0 0 1,0 0-1,2 0 1,-2 0 7,0-1 0,1 0 1,-1 1-1,-1-1 0,1 0 0,0 1 1,0-1-1,0 0 0,0 0 1,0 0-1,-1 0 0,1 1 1,0-1-1,-1 0 0,1-1 0,-1 1 1,1 0-1,-1 0 0,1 0 1,-1 0-1,1-2 0,4-31 234,-4 24-164,6-61 426,-5-130-1,-27-72-309,-12 39-156,31 202-48,6 32-3,0-1-1,0 1 1,0 0 0,0-1 0,0 1 0,-1-1-1,1 1 1,0 0 0,0-1 0,0 1 0,0-1 0,0 1-1,0-1 1,0 1 0,1 0 0,-1-1 0,0 1-1,0-1 1,0 1 0,0 0 0,0-1 0,1 1-1,-1-1 1,0 1 0,0 0 0,1-1 0,-1 1 0,0 0-1,0-1 1,1 1 0,-1 0 0,0 0 0,1-1-1,-1 1 1,1 0 0,-1 0 0,0 0 0,1 0-1,-1-1 1,1 1 0,-1 0 0,1 0 0,15 3-29,-14-3 25,17 6-5,1-1 0,0 0 0,0-2 0,0-1-1,1 0 1,-1-1 0,1-2 0,-1 0-1,0-1 1,1 0 0,-1-2 0,0-1-1,-1 0 1,1-2 0,-1 0 0,0-1 0,19-12-1,10-7-17,70-55-1,35-44-96,-78 62 35,117-78 1,-122 99-1,1 4 0,151-61 1,-215 97 79,0 1 1,0 0-1,1 0 1,-1 1 0,0-1-1,1 2 1,7-1-1,-12 1 16,-1 1 0,1-1-1,-1 1 1,1-1 0,-1 1-1,0 0 1,1 0-1,-1 0 1,0 0 0,0 0-1,1 0 1,-1 1 0,0-1-1,0 1 1,-1 0-1,1-1 1,0 1 0,0 0-1,-1 0 1,1 0-1,-1 0 1,0 0 0,0 1-1,2 2 1,5 16 178,-1 1-1,10 44 1,-11-38 59,13 37 0,-8-38-261,-7-17-285,0 0-1,0 0 0,0 0 0,-2 0 1,1 0-1,1 19 0,-4-27-136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5 419 13035,'-2'21'1299,"1"-16"-985,0 0 1,1 0 0,0 0 0,0 0 0,0 0 0,0 0 0,3 11 0,-2-16-262,0 0 0,-1 0 0,1 1 0,0-1 1,0 0-1,0 0 0,-1 0 0,1 0 0,0 0 0,0 0 0,0 0 0,0 0 0,-1 0 1,1-1-1,0 1 0,0 0 0,0 0 0,-1-1 0,1 1 0,0 0 0,-1-1 0,1 1 1,0-1-1,-1 1 0,1-1 0,0 1 0,-1-1 0,2-1 0,5-5 132,0-1 0,-1 0 0,0 0-1,0 0 1,-1-1 0,7-14 0,23-64 409,-30 72-489,16-42 204,-2-1 0,20-119 0,-36 160-315,-1 15-30,0 25-52,-1-9 75,4 52-150,3 0 1,2-1 0,21 65-1,-29-120 21,-1-7 82,-1-1 0,0 1 0,1-1 0,0 0 0,-1 1 0,1-1 0,0 0 0,0 0 0,0 0 0,1 1 0,-1-1 0,0 0 0,1-1 0,-1 1 0,1 0 0,3 3-1,-5-5 53,1 0-1,-1 0 0,1 0 0,-1 0 0,0 0 0,1 0 0,-1 0 0,1 0 0,-1 0 0,1 0 0,-1 0 0,1 0 0,-1 0 0,0 0 0,1 0 0,-1 0 0,1-1 0,-1 1 0,0 0 0,1 0 0,-1 0 0,1-1 0,-1 1 0,0 0 0,1-1 0,-1 1 0,0 0 0,0 0 0,1-1 0,-1 1 0,0-1 0,1 1 0,15-31-293,2-12-109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 9162,'-2'0'60,"1"0"1,-1 0-1,0 1 1,0-1-1,1 1 1,-1-1-1,1 1 0,-1 0 1,0 0-1,1 0 1,-1 0-1,1 0 1,-1 0-1,1 0 1,0 0-1,0 0 0,-1 1 1,1-1-1,0 1 1,0-1-1,-1 3 1,-19 41 192,16-33-94,-25 62 549,-137 301 404,-164 183-194,265-459-686,33-53 20,-26 52 1,57-96-232,1 1-1,0-1 1,-1 1 0,1 0-1,0-1 1,0 1-1,1 0 1,-1 0 0,0 0-1,1 0 1,0 0-1,0 5 1,0-7-15,0-1 1,1 1-1,-1 0 0,0-1 0,0 1 0,1-1 1,-1 1-1,0-1 0,1 1 0,-1 0 1,1-1-1,-1 0 0,1 1 0,-1-1 1,1 1-1,-1-1 0,1 0 0,-1 1 1,1-1-1,0 0 0,-1 1 0,2-1 0,1 1 5,-1-1-1,1 0 1,-1 0-1,1 1 1,0-2-1,-1 1 1,1 0-1,-1 0 1,4-2-1,29-8 125,-1-2 0,61-29-1,-41 16 17,298-111 534,-257 107-719,175-30-1,-172 45 6,-15 2-101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4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36 172 15163,'-3'9'459,"-2"11"189,-4 29-1,8-45-573,0 0 1,1 0-1,0 1 1,0-1-1,0 0 1,1 0-1,-1 0 1,1 0-1,0 0 1,0 0-1,0 0 1,1 0-1,2 6 1,-2-8-55,-1-1 0,0 1 1,0-1-1,0 0 0,1 0 1,-1 0-1,1 0 0,-1 0 0,1 0 1,-1 0-1,1 0 0,0 0 1,-1-1-1,1 1 0,0-1 0,0 1 1,-1-1-1,1 0 0,0 1 1,0-1-1,0 0 0,0 0 0,-1 0 1,1-1-1,0 1 0,0 0 1,-1-1-1,1 1 0,0-1 0,0 0 1,1 0-1,3-2-17,0 0 0,0 0 1,-1 0-1,1-1 0,-1 0 0,0 0 0,6-6 1,-3 0 35,0 1-1,-1-1 1,0-1 0,-1 1 0,0-1 0,-1 0 0,0 0-1,-1-1 1,0 0 0,4-18 0,-7 22 46,0 0 0,0 0 0,-1 0 0,0 1 1,0-1-1,-1 0 0,-3-14 0,3 17-14,0 1 0,-1-1 1,0 1-1,0 0 0,0 0 0,0-1 1,-1 2-1,1-1 0,-1 0 0,0 0 1,0 1-1,-1 0 0,-6-6 0,8 7-35,-1 0 0,1 1 0,-1-1-1,0 1 1,0-1 0,1 1-1,-1 0 1,0 0 0,0 0-1,0 0 1,0 1 0,0-1-1,-1 1 1,1 0 0,0 0 0,0 0-1,0 0 1,0 0 0,0 1-1,0 0 1,0-1 0,0 1-1,0 0 1,0 0 0,0 1-1,1-1 1,-1 1 0,0-1 0,1 1-1,-1 0 1,1 0 0,-1 0-1,1 0 1,0 0 0,-2 3-1,-2 3-44,0 0 0,0-1 0,1 2-1,0-1 1,0 1 0,1-1-1,0 1 1,1 0 0,0 1 0,-2 9-1,4-12-79,0 1-1,0 0 1,0-1-1,1 1 1,1 0-1,-1-1 1,1 1-1,2 8 1,-2-14 90,-1 0 0,1 0 0,0-1 0,-1 1 0,1 0 0,0-1-1,0 1 1,0-1 0,0 1 0,0-1 0,1 0 0,-1 1 0,0-1 0,1 0 0,-1 0 0,2 1 0,-1-1 5,0 0 0,0-1 0,0 1 1,0-1-1,0 0 0,1 1 0,-1-1 0,0 0 0,0 0 0,0 0 1,0-1-1,0 1 0,0 0 0,0-1 0,0 1 0,0-1 0,3-1 1,18-10-119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4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15427,'1'2'88,"1"-1"-1,-1 1 0,0-1 0,0 1 0,0 0 1,0-1-1,0 1 0,0 0 0,0 0 1,-1-1-1,1 1 0,-1 0 0,1 0 1,-1 0-1,1 2 0,1 7 83,4 8 80,43 115 503,-42-118-718,0 0 0,2 0 0,0-1 0,1-1 0,23 28 1,-32-41-17,0 1 0,1-1 0,-1 1 0,1-1 0,-1 0 0,1 1 1,0-1-1,-1 0 0,1 0 0,0 0 0,0-1 0,0 1 1,0 0-1,0-1 0,-1 1 0,1-1 0,0 0 0,0 1 0,0-1 1,0 0-1,0 0 0,3-1 0,-3 1 17,0-1-1,0 0 0,0 0 1,0 0-1,0-1 1,0 1-1,0 0 1,0-1-1,-1 1 1,1-1-1,0 0 1,-1 1-1,1-1 0,-1 0 1,0 0-1,0 0 1,1 0-1,-1 0 1,1-3-1,5-14 203,-1 1 0,-1-1 1,0 1-1,-2-1 0,0 0 0,-1-1 0,-1 1 0,0 0 1,-2-1-1,0 1 0,-6-30 0,6 46-203,0 1-1,1-1 1,-1 1 0,0-1-1,-1 1 1,1 0 0,0-1-1,-1 1 1,-1-3 0,2 5-28,0-1 1,1 1 0,-1-1 0,0 0-1,1 1 1,-1 0 0,0-1-1,0 1 1,0-1 0,1 1-1,-1 0 1,0 0 0,0 0-1,0-1 1,0 1 0,1 0-1,-1 0 1,0 0 0,0 0-1,0 0 1,0 0 0,0 1-1,0-1 1,1 0 0,-1 0-1,0 0 1,0 1 0,0-1 0,1 1-1,-1-1 1,0 0 0,-1 2-1,-9 7-205,1 0 0,0 1-1,0 0 1,1 1 0,-10 14 0,-8 9-727,8-13 485,-21 18 0,12-16-136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5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16596,'0'7'1400,"3"-2"-1152,15-6-80,12-20 440,17-13-392,7-6-40,8-5-80,2-3-96,1-1-352,-7 0-208,-9 7 64,-10 2 312,-15 10-160,-10 0-120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5:5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15779,'23'6'259,"1"0"-1,-1-1 0,1-2 0,0 0 1,-1-2-1,1 0 0,0-2 1,32-4-1,-20 0-338,-21 2 10,1 1 0,0 0-1,0 2 1,23 1 0,-36-1 55,1 1 0,0 0 1,-1-1-1,1 1 0,-1 0 0,1 1 0,-1-1 1,0 1-1,1 0 0,-1-1 0,0 1 0,0 1 0,0-1 1,0 0-1,-1 1 0,1-1 0,0 1 0,-1 0 0,0 0 1,0 0-1,0 0 0,0 0 0,0 1 0,1 4 0,0 2 0,0 1 0,-1 0 0,0-1-1,-1 1 1,0 0 0,-1 0 0,0 0-1,-1 0 1,0 0 0,-3 14 0,-5 15 61,-19 53 0,26-88-39,-107 255 2243,96-231-1890,5-12 56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5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16027,'0'0'34,"1"-1"1,-1 1-1,1 0 0,0 0 0,-1 0 0,1 0 0,0 0 0,-1-1 0,1 1 0,-1 0 0,1 1 0,0-1 0,-1 0 0,1 0 0,-1 0 1,1 0-1,0 0 0,-1 1 0,1-1 0,-1 0 0,1 0 0,-1 1 0,1-1 0,0 0 0,-1 1 0,0-1 0,1 1 0,-1-1 0,1 0 0,-1 1 1,1-1-1,-1 1 0,0 0 0,1-1 0,-1 1 0,0-1 0,0 1 0,1-1 0,-1 1 0,0 1 0,4 33 192,-3-13 75,20 73-57,56 163 0,-48-173-190,2 15 76,41 115 1515,-90-287 468,8 21-1860,4 27-256,2 1 0,1-1 1,0 0-1,2 0 1,2-30-1,1 35-7,2-1 0,0 1 0,7-19-1,-9 30 3,1 1-1,0-1 0,1 1 1,-1 0-1,1 0 0,1 1 1,-1-1-1,1 1 0,0 0 1,8-7-1,-12 12 8,0 1 1,0-1-1,0 0 0,0 0 1,0 1-1,0-1 0,0 1 1,0-1-1,1 1 0,-1-1 0,0 1 1,0 0-1,0 0 0,1-1 1,-1 1-1,0 0 0,0 0 0,1 0 1,-1 0-1,0 0 0,0 1 1,0-1-1,1 0 0,-1 0 1,0 1-1,0-1 0,0 1 0,0-1 1,0 1-1,0 0 0,1-1 1,-1 1-1,-1 0 0,1 0 0,0 0 1,0-1-1,0 1 0,0 0 1,-1 0-1,1 0 0,0 0 1,-1 0-1,1 2 0,4 5-2,0 1 0,-1 0 0,0 0 0,2 11 0,-4-13 10,10 35-22,-9-30-197,0 0 0,1 1 0,0-1 0,1-1 0,0 1 0,9 13 0,-14-24 185,0-1 0,1 1 0,-1-1-1,0 1 1,0-1 0,0 1 0,1-1-1,-1 0 1,0 1 0,1-1 0,-1 0-1,0 1 1,1-1 0,-1 0 0,1 1-1,-1-1 1,0 0 0,1 0 0,-1 1-1,1-1 1,-1 0 0,1 0 0,-1 0-1,1 0 1,-1 0 0,1 0 0,-1 1-1,1-1 1,-1 0 0,1 0 0,-1-1-1,1 1 1,-1 0 0,1 0 0,-1 0-1,0 0 1,1 0 0,-1 0 0,1-1-1,-1 1 1,1 0 0,-1 0 0,1-1-1,-1 1 1,0 0 0,1-1-1,-1 1 1,0 0 0,1-1 0,-1 1-1,0 0 1,1-1 0,-1 1 0,0-1-1,0 1 1,0-1 0,1 1 0,-1-1-1,0 1 1,0-1 0,0 1 0,0-1-1,0 0 1,7-25-609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5:5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2 344 13883,'5'-18'1195,"-5"18"-1172,0 0 1,0 0-1,0 0 0,0 1 1,0-1-1,0 0 0,0 0 1,0 0-1,0 0 1,0 0-1,0 0 0,0 0 1,0 0-1,0 0 0,0 0 1,0 0-1,0 0 1,0 0-1,0 0 0,1 0 1,-1 0-1,0 0 0,0 0 1,0 0-1,0 0 1,0 0-1,0 0 0,0 0 1,0 0-1,0 0 0,0 0 1,0 0-1,0 0 0,0-1 1,0 1-1,0 0 1,0 0-1,0 0 0,0 0 1,0 0-1,0 9 442,-1 12 156,-3 16-273,2 0 0,1 0 0,2-1 0,2 1 0,11 59-1,-2-62-325,-11-33-21,-1 0-1,0 0 1,0-1-1,1 1 1,-1 0-1,0-1 1,1 1 0,-1 0-1,1-1 1,-1 1-1,1 0 1,-1-1 0,1 1-1,0-1 1,-1 1-1,1-1 1,0 0 0,-1 1-1,1-1 1,0 1-1,-1-1 1,1 0-1,0 0 1,0 1 0,-1-1-1,1 0 1,0 0-1,0 0 1,-1 0 0,1 0-1,0 0 1,0 0-1,0 0 1,-1 0 0,1 0-1,0-1 1,0 1-1,-1 0 1,1 0-1,0-1 1,-1 1 0,1-1-1,0 1 1,1-1-1,1-3 8,1 0 0,-1 0 0,0 0 0,1 0 0,-2 0 0,1-1 0,0 1-1,-1-1 1,2-7 0,15-49 52,-15 48-47,18-82 700,12-115 0,-36 228-523,2 0 0,0 0-1,1 0 1,5 27 0,20 70-188,-24-106-60,1 0 1,-1 0-1,1-1 0,1 0 1,-1 1-1,2-1 0,7 12 1,-11-19 30,-1 0 1,1 0 0,0 0 0,0 0 0,-1 0 0,1-1 0,0 1-1,0 0 1,0 0 0,0-1 0,0 1 0,0-1 0,0 1 0,0-1-1,1 1 1,-1-1 0,0 1 0,0-1 0,0 0 0,0 0 0,1 0-1,-1 0 1,0 0 0,0 0 0,0 0 0,1 0 0,0 0 0,0-1-40,1-1 0,-1 1 0,0 0 0,0-1 1,0 1-1,0-1 0,0 1 0,-1-1 0,1 0 1,0 0-1,-1 0 0,3-3 0,2-7-239,1 0 0,-2 0-1,0 0 1,5-15 0,7-46-1126,-2 0 1,5-83-1,-17 134 1202,-1-1-2,1 8 142,-1-1 1,-1 0-1,0 1 0,-1-1 0,-4-30 1,4 46 98,0 0 1,0-1-1,0 1 1,0 0-1,-1 0 1,1 0-1,0-1 1,0 1-1,0 0 1,0 0-1,0 0 1,0-1 0,0 1-1,0 0 1,0 0-1,0 0 1,-1 0-1,1-1 1,0 1-1,0 0 1,0 0-1,0 0 1,-1 0-1,1 0 1,0 0-1,0-1 1,0 1-1,-1 0 1,1 0-1,0 0 1,0 0-1,0 0 1,-1 0-1,1 0 1,0 0-1,0 0 1,0 0 0,-1 0-1,1 0 1,0 0-1,0 0 1,0 0-1,-1 0 1,1 0-1,0 0 1,0 0-1,0 0 1,-1 1-1,1-1 1,0 0-1,0 0 1,0 0-1,0 0 1,-1 0-1,1 0 1,0 1-1,0-1 1,0 0-1,0 0 1,0 0-1,-1 0 1,1 1 0,0-1-1,-9 14 488,-3 22 358,1 1 1,2 0-1,2 0 0,-4 59 1,10-91-782,0 3 46,0-1 0,1 0-1,0 1 1,2 11-1,-2-18-111,0-1-1,0 1 0,0 0 0,0 0 0,1 0 0,-1 0 1,0-1-1,0 1 0,1 0 0,-1 0 0,1-1 0,-1 1 1,1 0-1,-1-1 0,1 1 0,-1 0 0,1-1 1,0 1-1,-1-1 0,1 1 0,0-1 0,-1 1 0,1-1 1,0 0-1,0 1 0,-1-1 0,1 0 0,0 1 0,0-1 1,0 0-1,0 0 0,-1 0 0,1 0 0,0 0 0,0 0 1,0 0-1,0 0 0,-1 0 0,1 0 0,0 0 0,0-1 1,0 1-1,-1 0 0,1-1 0,0 1 0,0 0 0,-1-1 1,2 0-1,14-7-18,0-2 1,29-21 0,-27 18-75,32-19 1,-45 29 62,1 0 1,1 1-1,-1 0 1,0 0-1,0 0 1,1 0-1,-1 1 1,1 0-1,12 0 1,-17 1 17,0 0 1,1 1 0,-1-1-1,0 0 1,0 1 0,0-1-1,0 1 1,0 0 0,0-1-1,0 1 1,0 0 0,0 0-1,0 1 1,-1-1 0,1 0-1,0 1 1,-1-1 0,1 1-1,1 2 1,-1-1 22,0 0 1,0 0-1,-1 0 1,1 1-1,-1-1 1,0 0 0,0 1-1,-1-1 1,1 1-1,0 6 1,-1 1 98,0 0 0,-1 0 0,0 0 0,-1 0 0,0 0 0,-6 17 0,2-14 67,0 0 1,0 0-1,-15 23 1,17-32-163,1 0 1,-1 0 0,0-1-1,0 1 1,-1-1-1,1 0 1,-1 0 0,0-1-1,0 1 1,0-1-1,0 0 1,-7 3 0,10-6-4,1 1 0,0 0 1,0-1-1,0 0 1,-1 1-1,1-1 1,0 0-1,-1 1 1,1-1-1,0 0 0,0 0 1,-1 0-1,1 0 1,0 0-1,-1-1 1,1 1-1,0 0 1,-1-1-1,1 1 0,0 0 1,0-1-1,0 0 1,-1 1-1,1-1 1,0 0-1,0 1 1,0-1-1,0 0 1,0 0-1,0 0 0,0 0 1,1 0-1,-1 0 1,0 0-1,0 0 1,1 0-1,-1-1 1,1 1-1,-1 0 0,1 0 1,-1-1-1,1 1 1,0 0-1,0 0 1,-1-1-1,1 1 1,0-3-1,0-24 82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5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15587,'3'-10'1021,"-2"22"-496,-1 4-313,2 17 120,1-1 0,2 1-1,2-1 1,11 33 0,54 123 406,-52-143-699,3 0 0,1-2 0,2 0 0,2-2 0,49 57 0,-67-90-290,-17-19-367,-143-151-639,24 28 2206,125 133-907,0 0-1,-1-1 1,1 1 0,0-1 0,0 1 0,0-1 0,0 0 0,0 1 0,1-1 0,-1 0 0,0 0-1,0-2 1,1 4-26,0-1-1,0 1 0,0-1 0,1 1 0,-1-1 1,0 1-1,0 0 0,0-1 0,0 1 1,1-1-1,-1 1 0,0 0 0,0-1 0,1 1 1,-1 0-1,0-1 0,0 1 0,1 0 1,-1-1-1,1 1 0,-1 0 0,0 0 1,1-1-1,-1 1 0,0 0 0,1 0 0,-1 0 1,1 0-1,-1 0 0,1-1 0,0 1 1,5 0 53,1-1 1,-1 1-1,1 1 1,-1-1 0,9 3-1,0-1-214,6-1-231,0 0 0,1-2 0,-1 0 0,0-2 0,1 0 0,-1-1 0,-1-1 0,1-1 0,-1-1 0,0 0 0,0-2 0,-1 0 0,0-2 0,-1 0 0,0-1 0,-1 0 0,23-22 0,-33 27 305,9-7 423,-11 15 58,-3 8 128,-5 31 637,1-25-850,1 1 1,0 0-1,1 0 1,1 0-1,0 0 1,1-1-1,1 1 0,5 16 1,-7-29-289,0-1 1,0 1-1,0-1 1,0 0-1,0 1 1,1-1-1,-1 0 1,1 0-1,0 0 1,-1 0-1,1 0 1,0-1-1,0 1 1,0-1-1,0 1 1,0-1-1,5 3 1,-5-4-23,0 1 0,0-1 0,0 0 0,0 0 0,0 0 0,0 0 0,0 0 0,0 0 0,0 0 0,0-1 1,0 1-1,0-1 0,0 1 0,0-1 0,0 0 0,0 0 0,-1 0 0,1 0 0,0 0 0,-1 0 0,1 0 0,0-1 0,1-1 0,5-5 41,0-1 0,-1 1 0,0-2 0,-1 1 0,0-1-1,0 0 1,-1 0 0,8-20 0,-10 21 6,0 0 0,-1 0 0,1 0 1,-2 0-1,1 0 0,-1 0 0,-1 0 0,0-1 0,0 1 0,-1 0 0,-2-13 0,2 18-37,-1 1 0,1 0 0,0-1 0,-1 1 0,0 0 0,0 0-1,0 1 1,0-1 0,0 0 0,-1 1 0,1-1 0,-1 1-1,1-1 1,-1 1 0,0 0 0,0 0 0,0 1 0,0-1 0,0 1-1,-1-1 1,1 1 0,0 0 0,-1 0 0,1 0 0,-1 1-1,1-1 1,-6 1 0,5 0-102,-1 0 1,0 0-1,1 0 0,-1 0 1,1 1-1,-1 0 0,1 0 1,0 0-1,-1 1 0,1-1 1,0 1-1,0 0 0,0 0 0,0 1 1,0-1-1,1 1 0,-1 0 1,1 0-1,-1 0 0,-4 6 1,4 1-1452,12-13 901,14-14 41,2-7-83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17596,'-2'16'337,"-21"165"1579,22-153-1745,1-1 0,1 0 0,1 0 0,9 44 0,-9-65-159,-1 1-1,1-1 0,0 0 0,1 0 0,0 0 0,0 0 0,0 0 0,1 0 0,7 9 0,-8-13-30,-1 0 0,0 0 0,0 0-1,1 0 1,-1 0 0,1-1 0,0 1-1,-1-1 1,1 0 0,0 0 0,0 0 0,0 0-1,0 0 1,0-1 0,0 1 0,0-1-1,0 0 1,0 0 0,0 0 0,0 0-1,0-1 1,0 1 0,4-2 0,4-2-85,1 0 1,-1-1 0,0 0 0,-1-1-1,1 0 1,9-8 0,-10 7 15,0 0-1,1 1 1,-1 0 0,1 1 0,14-5-1,-23 9 91,0 1 0,0-1-1,0 1 1,-1 0 0,1-1-1,0 1 1,0 0 0,0 0-1,0 0 1,0 1 0,0-1-1,-1 0 1,1 1 0,0-1-1,0 1 1,0-1 0,-1 1-1,1 0 1,0 0-1,1 1 1,-1 0 19,0 0 0,0 0 0,0 0 0,-1 0 0,1 0 0,-1 1 0,1-1-1,-1 0 1,0 1 0,0-1 0,0 1 0,1 4 0,0 4 102,-1 1-1,1 0 1,-2 0 0,0 0 0,-1 12-1,0-17-21,1 0-1,-1 0 1,-1 0-1,0 0 1,0 0-1,0 0 1,-1-1-1,1 1 1,-2-1-1,1 1 0,-1-1 1,-8 10-1,10-13-98,-1-1-1,1 1 0,-1-1 1,0 0-1,0 0 1,0 0-1,0 0 0,0-1 1,-1 1-1,1-1 0,0 0 1,-1 0-1,1 0 0,-1 0 1,1-1-1,-1 1 1,1-1-1,-1 0 0,1 0 1,-1 0-1,0 0 0,1-1 1,-1 0-1,1 1 1,0-1-1,-1 0 0,-4-3 1,3 1-77,-1 0 0,1 0 0,0-1 0,0 0 1,0 0-1,0 0 0,1-1 0,-1 0 1,1 0-1,1 0 0,-1 0 0,1 0 0,-4-7 1,-8-18-284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14819,'3'0'153,"0"0"0,0 1 0,0-1 0,0 0 0,-1-1 0,1 1 0,0 0 0,0-1 0,0 1 0,0-1 0,0 0 0,-1 0 0,1 0 0,4-3-1,-1 0 28,-1 0-1,1 0 0,-1 0 0,0-1 0,0 1 0,4-7 0,4-6 219,-1-1-1,19-38 1,-20 35-249,-2-1-1,11-35 0,-17 46-134,0-1-1,-1 1 0,0-1 0,-1 0 0,0 0 0,-2-21 1,0 31-14,1-1 0,0 1-1,-1-1 1,1 1 0,-1-1 0,0 1 0,0 0 0,0-1 0,0 1 0,0 0 0,-3-3 0,4 4 0,-1 0 0,0 0 1,0 1-1,0-1 0,0 0 0,0 1 0,1-1 1,-1 1-1,0-1 0,-1 1 0,1-1 1,0 1-1,0-1 0,0 1 0,0 0 0,0 0 1,0 0-1,-2 0 0,-1 0 5,1 1-1,0 0 1,-1 0-1,1 0 1,0 0-1,0 0 1,0 1-1,0 0 1,0-1-1,0 1 1,0 0-1,1 1 1,-1-1 0,1 0-1,-4 5 1,-5 6 46,1 1 0,0 0 0,1 1 0,1 0 0,0 1 0,1 0 0,1 0 0,-8 32 0,8-25 57,1 0-1,2 0 1,0 1 0,2 0 0,2 45-1,0-64-106,-1-1 0,1 1-1,0-1 1,0 1 0,1-1-1,-1 0 1,1 0-1,0 0 1,0 0 0,0 0-1,1 0 1,-1 0 0,1-1-1,6 6 1,-8-7-29,1-1 0,0 1 0,0-1 0,0 0 0,1 0 0,-1 0 1,0 0-1,0 0 0,1 0 0,-1-1 0,0 1 0,1-1 0,-1 0 0,0 1 0,1-1 0,-1 0 0,1-1 0,-1 1 0,0 0 0,1-1 1,-1 1-1,0-1 0,1 0 0,-1 1 0,0-1 0,0 0 0,1-1 0,2-1 0,5-5-27,-1 0 1,0-1-1,0 0 0,-1 0 1,0-1-1,-1 0 0,8-13 1,20-36-280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 16468,'0'-1'42,"0"1"1,0-1 0,0 0 0,0 1-1,0-1 1,0 0 0,0 1 0,-1-1-1,1 1 1,0-1 0,0 0 0,0 1-1,-1-1 1,1 0 0,0 1 0,-1-1-1,1 1 1,0-1 0,-1 1 0,1-1-1,-1 1 1,1-1 0,-1 1 0,1 0-1,-1-1 1,1 1 0,-1-1 0,1 1-1,-1 0 1,1 0 0,-1-1 0,0 1-1,1 0 1,-1 0 0,0 0 0,1 0-1,-1 0 1,0 0 0,1-1 0,-1 2-1,0-1 1,1 0 0,-1 0 0,1 0-1,-1 0 1,0 0 0,1 0 0,-1 1-1,0-1 1,1 0 0,-1 1 0,1-1-1,-1 0 1,1 1 0,-1-1 0,1 0-1,-1 1 1,1-1 0,-1 1 0,1-1-1,-1 2 1,-5 4 264,-1 1 0,1 0 0,-6 10 0,10-15-250,-9 14 81,1 0 0,1 1 1,0 0-1,-12 34 0,18-44-127,1 1-1,0-1 1,0 1 0,1-1-1,0 1 1,0 0 0,1-1-1,0 1 1,1 0 0,-1 0-1,1-1 1,1 1 0,0 0-1,5 13 1,-6-18-24,0 0 0,0-1-1,1 1 1,-1-1 0,1 1 0,0-1 0,0 0 0,0 1 0,0-1 0,0 0-1,1 0 1,-1-1 0,0 1 0,1 0 0,-1-1 0,1 1 0,4 0 0,-3 0 57,0-2 1,1 1-1,-1 0 1,0-1-1,1 0 0,-1 0 1,0 0-1,0 0 1,1-1-1,7-2 1,3-2 70,0-1 0,0 0 0,-1-1 0,1-1 0,18-13 0,12-13 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1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1376 11402,'-12'7'972,"18"-8"-127,24-11 34,-14 1-596,-1-2 0,0 1 0,26-30 0,-16 16-107,144-140 509,67-70-262,594-542-1606,-728 692 919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123 345 15955,'-34'39'1076,"-18"24"-445,47-55-469,-1-1 0,1 2-1,1-1 1,-1 0 0,-5 18 0,10-25-154,-1-1 0,1 0 0,0 1 0,0-1 0,0 1 0,0-1 0,-1 1 0,1-1 0,0 1 0,0-1 0,0 1 0,0-1 0,0 1 0,0-1 0,0 1 0,0-1 0,0 1 0,0-1 0,0 0 0,1 1 0,-1-1 0,0 1 0,0-1 0,0 1 0,1-1 0,-1 1 0,0-1 0,0 0 0,1 1 0,-1-1 0,0 0 0,1 1 0,-1-1 0,0 0 0,1 1 0,-1-1 0,1 0-1,-1 0 1,1 1 0,-1-1 0,0 0 0,1 0 0,-1 0 0,1 0 0,-1 0 0,1 1 0,-1-1 0,1 0 0,-1 0 0,1 0 0,0 0 0,24-7 93,-14 0-83,1 0 0,-1 0-1,-1-1 1,18-16-1,36-43 56,-54 56-52,31-36 81,-17 17 71,54-48 1,-76 77-162,-1-1 1,0 1-1,1 0 0,0 0 0,-1 0 0,1 0 1,0 0-1,-1 0 0,1 0 0,0 0 0,0 1 1,0-1-1,-1 1 0,1-1 0,0 1 0,0 0 1,0 0-1,0 0 0,0 0 0,0 0 0,4 1 1,-4 0 7,0 0 1,0 0 0,0 1-1,0-1 1,0 1 0,0-1-1,0 1 1,0 0 0,-1 0-1,1 0 1,-1 0 0,1 0 0,-1 0-1,0 0 1,0 1 0,2 3-1,1 6 70,1 0 0,3 23-1,-5-22 22,0 0-1,7 17 0,-10-30-102,1 1 0,-1-1 0,0 1-1,0-1 1,0 1 0,1-1-1,-1 1 1,0-1 0,1 1-1,-1-1 1,0 1 0,1-1 0,-1 1-1,1-1 1,-1 0 0,0 1-1,1-1 1,-1 0 0,1 1 0,-1-1-1,1 0 1,-1 0 0,1 1-1,0-1 1,-1 0 0,1 0-1,-1 0 1,1 0 0,-1 0 0,1 0-1,0 0 1,-1 0 0,2 0-1,-1-1 7,1 1 0,0-1-1,0 0 1,-1 0 0,1 0-1,-1 0 1,1-1 0,-1 1-1,1 0 1,1-3-1,6-7 28,-1 0-1,9-14 0,-15 21-31,32-55 24,-19 31-91,1 1 0,1 1 0,1 0 0,27-28 0,-44 53 47,0 0 1,0-1-1,0 1 1,0 0 0,0 0-1,0 0 1,1 0 0,-1 1-1,0-1 1,1 0 0,-1 1-1,1-1 1,-1 0-1,1 1 1,-1 0 0,1-1-1,-1 1 1,4 0 0,-4 0 5,-1 0 0,1 1 0,0-1 0,0 1 0,0-1 0,0 1 0,-1-1 0,1 1 0,0-1 0,-1 1 0,1 0 0,0 0 0,-1-1 0,1 1 0,-1 0 0,1 0 0,-1-1 0,1 1 0,-1 0 0,0 0 0,1 0 0,-1 1 0,2 6 7,0 0 0,-1 1 1,0-1-1,-1 16 0,-1 55 259,1-79-263,0 0 1,0 0 0,0-1 0,0 1-1,0 0 1,0 0 0,0 0 0,0 0 0,0 0-1,0 0 1,0 0 0,0 0 0,0 0-1,1 0 1,-1 0 0,0 0 0,0 0-1,0 0 1,0 0 0,0 0 0,0 0 0,0 0-1,0 0 1,0 0 0,0 0 0,0 0-1,0 0 1,0 0 0,0 0 0,1 0 0,-1 0-1,0 0 1,0 0 0,0 0 0,0 0-1,0 0 1,0 0 0,0 0 0,0 0 0,0 0-1,0 0 1,0 0 0,0 0 0,0 0-1,0 0 1,0 0 0,1 0 0,-1 0 0,0 0-1,0 0 1,0 0 0,0 0 0,0 0-1,0 0 1,0 0 0,0 1 0,0-1 0,0 0-1,0 0 1,0 0 0,0 0 0,0 0-1,0 0 1,0 0 0,5-6-161,36-69 660,12-21-126,-10 36-336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69 14091,'-11'19'544,"1"1"-1,1 0 1,0 0-1,2 1 1,-9 42 0,14-53-521,1 1 0,0-1 1,0 0-1,2 1 0,-1-1 0,1 0 1,1 1-1,0-1 0,0 0 1,1 0-1,0 0 0,1 0 1,0-1-1,9 16 0,10 10-611,-9-15-242,17 35 1,-28-50 732,-1 0 0,1 1 0,-1 0 0,-1-1 0,1 1 0,-1 0 0,0 0 0,0 0 0,-1 0 0,0 0 0,-1 10 0,1-15 112,0 0 0,0 0 1,0 1-1,0-1 0,-1 0 0,1 0 0,0 0 1,-1 0-1,1 0 0,-1 0 0,1 0 0,-1 0 1,0 0-1,1 0 0,-1 0 0,0 0 0,1 0 1,-1 0-1,0-1 0,0 1 0,0 0 0,0-1 1,0 1-1,0 0 0,0-1 0,0 0 0,-2 2 0,2-3 14,0 1 0,-1 0 0,1 0 0,0 0-1,0-1 1,0 1 0,0 0 0,0-1-1,0 1 1,0-1 0,0 1 0,0-1-1,0 0 1,0 1 0,0-1 0,0 0 0,0 0-1,0 0 1,1 1 0,-1-1 0,0 0-1,1 0 1,-1 0 0,0 0 0,1 0-1,-1 0 1,1-2 0,-7-15 196,1 0 0,1 0 1,0-1-1,2 1 0,0-1 0,-1-33 0,4 11 134,2 0 0,8-44 0,-7 64-203,1-1 1,1 1 0,1 0 0,16-36-1,-17 47-116,0-1 0,2 1 0,-1 1 0,1-1 0,0 1 0,1 0 0,0 1 0,1-1 0,-1 2 0,16-11-1,-5 6-39,-19 12 4,0 1 0,0-1 0,0 1 0,1 0 0,-2-1 0,1 1 0,0 0 0,0-1 0,0 1 0,0 0 0,0-1 0,0 1 0,-1-1 0,1 1 0,0-1 0,0 1 0,-1 0 0,1-1 0,0 1 0,-2 0 1,1 0 10,0-1 1,0 1-1,0-1 1,0 1-1,0-1 1,-1 0 0,1 1-1,0-1 1,0 0-1,0 0 1,-1 0 0,1 0-1,0 0 1,0 0-1,-1 0 1,-1-1 0,-11 0 240,13 1-294,0 0 0,0 0-1,-1 0 1,1 0 0,0 1 0,0-1 0,1 0-1,-1 0 1,0 1 0,0-1 0,0 0 0,0 1-1,0-1 1,0 1 0,-1 1 0,1-2 17,1 1 1,0-1-1,-1 0 1,1 1 0,-1-1-1,1 0 1,-1 0-1,1 1 1,-1-1-1,1 0 1,-1 0-1,1 0 1,-1 0-1,0 0 1,1 0-1,-1 0 1,1 0-1,-1 0 1,1 0-1,-1 0 1,1 0 0,-1 0-1,1 0 1,-1 0-1,1 0 1,-1-1-1,1 1 1,-1 0-1,1 0 1,-2-1-1,-9-4-228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16027,'1'1'94,"1"0"0,-1-1 0,0 1 0,0 0 0,0 0 0,0 0 0,1 0 0,-1 0 0,0 0 0,0 0 0,-1 1 0,1-1 0,0 0 0,0 0 0,-1 1 0,1-1 0,-1 0 0,1 1 0,-1-1 0,1 3 0,8 38 369,-7-30-99,18 87 746,24 140 125,-38-199-1117,38 218 261,-44-256-376,0-1 0,0 0 0,0 1 1,1-1-1,-1 0 0,1 1 0,-1-1 0,1 0 0,-1 0 1,1 0-1,0 1 0,-1-1 0,1 0 0,0 0 0,0 0 0,0 0 1,0 0-1,1 1 0,-1-2 0,1 0 0,-1 0 0,0-1 1,0 1-1,0 0 0,0 0 0,0-1 0,0 1 0,0 0 1,0-1-1,0 1 0,0-1 0,0 0 0,-1 1 0,1-1 1,0 0-1,0 1 0,0-1 0,-1 0 0,1 0 0,0 0 1,-1 1-1,1-1 0,-1 0 0,1 0 0,0-1 0,16-25 10,-2-1 0,19-44 0,-21 43-65,1 0 1,26-41-1,-37 67 36,-1 0-1,1-1 0,-1 1 0,1 0 1,0 1-1,1-1 0,-1 0 0,7-3 0,-9 5 12,0 1 0,0-1 0,0 1 0,0 0-1,0-1 1,0 1 0,0 0 0,0 0-1,0 0 1,1 0 0,-1 0 0,0 0 0,0 0-1,0 0 1,0 0 0,0 0 0,0 1 0,0-1-1,0 0 1,0 1 0,0-1 0,0 1-1,0-1 1,0 1 0,0 0 0,0-1 0,0 1-1,-1 0 1,1 0 0,0-1 0,0 1-1,-1 0 1,1 0 0,-1 0 0,2 2 0,6 12-4,-2 2 0,1-1 0,-2 1 0,0 0 0,-1 0 1,-1 0-1,2 24 0,-4-26 61,0-1 1,-1 0-1,0 1 1,-1-1-1,-1 1 1,0-1-1,-1 0 1,-6 17-1,7-25-29,-1 1 1,1-1-1,-1 0 0,-1 0 1,1-1-1,-1 1 0,0-1 0,0 0 1,-1 0-1,0 0 0,0 0 0,0-1 1,0 0-1,-1 0 0,1 0 0,-1-1 1,0 0-1,0 0 0,-12 4 0,17-6-68,-1-1 0,0 1-1,-1 0 1,1-1 0,0 0 0,0 1-1,0-1 1,0 0 0,0 0-1,0 0 1,0-1 0,0 1-1,0 0 1,-1-1 0,1 1-1,0-1 1,-2-1 0,3 1-27,0 0 1,-1 0-1,1 0 0,0 0 1,0 0-1,0 0 0,0-1 1,0 1-1,0 0 1,0-1-1,0 1 0,1-1 1,-1 1-1,1-1 0,-1 1 1,1-1-1,-1-2 1,0-2-61,1-1 0,-1 1 0,1-1 0,1 0 0,-1 1 0,1-1 1,1 1-1,-1-1 0,4-7 0,12-29-532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14059,'-2'-2'305,"1"0"0,0 0 0,-1-1 1,1 1-1,-1 0 0,0 0 0,-3-3 0,5 5-273,0 0-1,-1 0 0,1-1 1,0 1-1,0 0 1,-1 0-1,1 0 1,0 0-1,0 0 0,-1 0 1,1 0-1,0 0 1,0 0-1,-1 0 0,1 0 1,0 0-1,0 0 1,-1 0-1,1 0 1,0 0-1,0 0 0,-1 0 1,1 0-1,0 0 1,0 0-1,-1 1 1,1-1-1,0 0 0,0 0 1,0 0-1,-1 1 1,-5 14 1082,4-1-722,1 1 1,0 0-1,1 0 0,1 0 1,0 0-1,5 23 0,28 87 273,-32-119-623,19 57 344,53 106 0,47 52 9,-63-117-341,-44-81-38,-8-13-6,0 0-1,0 0 1,-1 1-1,-1 0 1,6 18 0,-11-25 63,-4-12-18,-6-15 17,2-9-86,1 0 1,1 0 0,2 0 0,1-1-1,1-42 1,5 16-214,2 0 0,12-64 1,-11 93 0,2 0 0,1 1 1,1-1-1,17-35 0,-22 56 123,0 1 0,1-1-1,0 0 1,1 1 0,-1 0 0,2 1-1,-1-1 1,1 1 0,0 0-1,0 1 1,1-1 0,0 2 0,0-1-1,0 1 1,1 0 0,0 1 0,11-5-1,-17 8 70,0 0 0,0 1 0,-1-1 0,1 1 0,0-1 0,0 1 0,0 0 0,-1 0 0,1 0 0,0 0 0,0 1 0,0-1 0,0 1 0,-1-1 0,1 1 0,0 0 0,-1 0 0,1 1 0,-1-1 0,1 0 0,-1 1 0,3 2 0,-3-2 47,0 0 0,-1 0 0,0 0 0,1 0-1,-1 0 1,0 1 0,0-1 0,0 0 0,0 1 0,0-1-1,-1 1 1,1-1 0,-1 1 0,0-1 0,0 1-1,0 0 1,0-1 0,0 1 0,0-1 0,-1 1 0,1-1-1,-1 1 1,1-1 0,-3 5 0,-2 5 194,-1-1 0,0 1 0,0-1 0,-1-1 0,-1 1 0,0-1 0,-18 18 0,-2-2 610,-43 31 1,65-52-764,-1-1 0,1 0 0,-1 0-1,0 0 1,-11 3 0,18-7-67,0 1-1,0-1 1,-1 0-1,1 0 1,0 0-1,0 0 1,-1 1 0,1-1-1,0 0 1,-1 0-1,1 0 1,0 0 0,-1 0-1,1 0 1,0 0-1,-1 0 1,1 0 0,0 0-1,0 0 1,-1 0-1,1 0 1,0 0 0,-1 0-1,1 0 1,0 0-1,-1 0 1,1 0-1,0 0 1,-1 0 0,1-1-1,0 1 1,0 0-1,-1 0 1,1 0 0,0 0-1,0-1 1,-1 1-1,1 0 1,0 0 0,0-1-1,0 1 1,-1 0-1,1-1 1,0 1 0,0 0-1,0 0 1,0-1-1,0 1 1,0 0 0,-1-1-1,1 1 1,0 0-1,0-1 1,0 1-1,0 0 1,0-1 0,0 1-1,0 0 1,1-1-1,-1 1 1,0 0 0,0-1-1,10-20-3,-9 19 88,9-13-182,0 0 0,17-19 0,4-2-245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74 417 15651,'-8'26'1400,"-20"48"-1,18-49-797,0-1-1,-5 27 1,14-51-591,1 1 1,0 0-1,-1 0 1,1 0-1,0-1 0,0 1 1,0 0-1,-1 0 1,1 0-1,0 0 0,0-1 1,0 1-1,0 0 1,1 0-1,-1 0 0,0 0 1,0 0-1,0-1 1,1 1-1,-1 0 0,0 0 1,1 0-1,-1-1 1,1 1-1,-1 0 0,1-1 1,-1 1-1,1 0 1,-1-1-1,1 1 0,0 0 1,-1-1-1,1 1 1,0-1-1,0 0 0,-1 1 1,1-1-1,0 1 1,0-1-1,0 0 0,-1 0 1,1 1-1,0-1 1,0 0-1,0 0 0,0 0 1,-1 0-1,3 0 1,4-1-15,1 0 0,0 0 0,-1-1 0,13-4 0,-10 3 31,71-22 3,129-57-1,-207 81-11,0 0 0,-1-1 0,1 1-1,0-1 1,0 0 0,-1 0 0,1 0-1,-1 0 1,1 0 0,-1-1-1,0 1 1,0-1 0,0 1 0,2-5-1,-3 4 9,-1 1-1,1 0 1,-1-1-1,0 1 1,0-1-1,1 1 1,-1-1-1,-1 1 1,1-1-1,0 1 1,-1-1-1,1 1 1,-1 0-1,0-1 1,0 1-1,0 0 1,0-1-1,0 1 1,-2-3-1,-27-41 285,-1 2-1,-72-77 0,111 127-360,1 0 0,-1 0 0,1-1-1,0 0 1,1-1 0,-1 0 0,1 0 0,14 3-1,-7-2-82,0-1 0,1 0 0,0-2 0,0 0-1,19 0 1,-30-3 93,0 1-1,1-2 0,-1 1 1,0-1-1,-1 0 0,1 0 1,0-1-1,0 0 0,-1 0 1,0 0-1,0-1 0,0 0 1,0 0-1,0-1 0,-1 0 1,0 0-1,0 0 0,0 0 1,0-1-1,5-10 0,-3 6 42,-2-1 0,0 0 1,0 0-1,-1-1 0,0 1 0,-1-1 0,0 0 0,-1 0 1,0 0-1,-1 0 0,0-17 0,-1 26 6,0 0 0,0 1 0,-1-1-1,1 0 1,-1 1 0,1-1 0,-1 0 0,0 1-1,0-1 1,0 1 0,0-1 0,0 1 0,0 0 0,-1-1-1,0 1 1,1 0 0,-1 0 0,0 0 0,0 0 0,-2-2-1,2 3 3,0 0 1,0 0-1,0 1 0,-1-1 0,1 1 0,0-1 0,-1 1 0,1-1 0,0 1 0,0 0 0,-1 0 1,1 0-1,0 1 0,-1-1 0,1 0 0,0 1 0,0 0 0,-1-1 0,1 1 0,0 0 0,0 0 0,0 0 1,0 0-1,-2 2 0,-5 3 35,1 0 1,0 1-1,0 0 0,1 0 1,0 1-1,0 0 0,1 0 1,0 1-1,-8 14 0,6-7 26,0 0-1,1 0 0,1 1 0,-8 33 0,12-39-38,1-1 1,-1 0-1,2 1 0,0-1 0,0 0 0,1 1 1,0-1-1,0 0 0,1 1 0,7 19 0,-7-25-54,1 0 1,-1 0-1,1 0 0,0-1 0,0 1 0,0-1 1,1 1-1,-1-1 0,1 0 0,0-1 1,0 1-1,1 0 0,-1-1 0,1 0 0,0 0 1,-1-1-1,1 1 0,0-1 0,1 0 0,-1 0 1,0-1-1,7 2 0,-5-2-21,0-1 0,0 1 1,1-1-1,-1 0 0,0-1 0,0 1 0,0-1 1,0-1-1,-1 0 0,1 0 0,0 0 1,-1 0-1,1-1 0,-1 0 0,10-7 0,-2 0 76,-2 0 0,1-1-1,-1 0 1,-1-1 0,17-22-1,10-18-186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153 417 14763,'-12'4'366,"1"0"0,0 1-1,1 0 1,-1 0 0,1 1-1,0 0 1,0 1 0,-16 15-1,22-19-291,1 0-1,-1 1 0,1-1 1,0 1-1,0 0 0,0 0 0,1 0 1,-1 0-1,1 0 0,0 1 1,0-1-1,0 1 0,1-1 1,0 1-1,0 0 0,0-1 0,0 1 1,1 0-1,-1 0 0,1 0 1,1 0-1,-1-1 0,2 10 1,-1-12-65,-1-1 0,1 1 0,0 0 1,0-1-1,-1 1 0,1-1 0,0 1 1,0-1-1,0 0 0,1 1 0,-1-1 1,0 0-1,0 0 0,1 0 0,-1 0 1,1 0-1,-1 0 0,1 0 0,-1 0 0,1-1 1,0 1-1,-1-1 0,1 1 0,0-1 1,-1 1-1,1-1 0,0 0 0,0 0 1,-1 0-1,1 0 0,3 0 0,1-1-2,1 0 0,-1-1 0,1 0-1,-1 1 1,0-2 0,1 1-1,5-4 1,5-5-26,0 1 0,-1-2 0,0 0 0,-1-1 0,0-1 0,-1 0 0,-1-1 0,0 0 0,-1-1 0,-1-1 0,-1 0 0,16-32 0,-17 28-27,0 0-1,-2-1 1,0 0-1,-1 0 1,-2 0 0,0-1-1,-1 1 1,-1-1-1,-2 0 1,-3-43-1,2 59 39,0 1-1,-1-1 1,0 0-1,0 0 1,-1 1-1,1 0 0,-1-1 1,-1 1-1,1 0 1,-1 0-1,-5-5 1,8 9 17,-1 1 1,1-1 0,-1 0 0,0 1 0,0-1 0,0 1-1,0 0 1,0 0 0,0 0 0,0 0 0,0 0-1,0 0 1,0 0 0,0 1 0,-1-1 0,1 1 0,0 0-1,-1-1 1,1 1 0,0 0 0,0 0 0,-1 1-1,1-1 1,0 0 0,-1 1 0,1-1 0,0 1 0,0 0-1,0 0 1,0 0 0,-1 0 0,1 0 0,1 0 0,-1 1-1,-3 1 1,-1 2 31,1 0 0,0 1 1,0-1-1,0 1 0,1 0 0,-1 0 0,2 1 0,-1-1 0,1 1 1,0 0-1,0-1 0,0 1 0,1 1 0,-1 7 0,-1 4 27,1-1-1,1 1 1,1 0-1,2 28 1,0-37 36,-1-1-1,1 0 1,1 0 0,0 0-1,0 0 1,0-1 0,1 1-1,1-1 1,0 1 0,0-1-1,0 0 1,1 0 0,0-1-1,0 1 1,1-1-1,0 0 1,14 11 0,-11-11-44,1-1 1,1 0 0,11 5 0,33 12 232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5 626 15947,'-2'-9'156,"1"0"0,0 1 0,0-1 0,1 0 0,0 0-1,1 1 1,0-1 0,0 0 0,1 1 0,0-1-1,0 1 1,1 0 0,0-1 0,0 1 0,1 1 0,5-9-1,-1 3-12,0 1 0,0-1-1,2 2 1,-1-1 0,1 1-1,1 1 1,0 0 0,20-14-1,-28 21-120,1 1-1,0-1 1,0 1-1,0 0 1,0 0-1,1 0 0,-1 1 1,0-1-1,1 1 1,-1 0-1,1 0 1,-1 1-1,1-1 1,-1 1-1,1 0 1,0 0-1,-1 1 1,1-1-1,-1 1 1,1 0-1,-1 1 0,1-1 1,-1 1-1,0-1 1,0 1-1,0 0 1,0 1-1,0-1 1,0 1-1,0 0 1,4 5-1,2 2-15,-2 1-1,1 0 0,-2 0 1,1 1-1,-2 0 1,0 1-1,9 23 1,23 101-42,-28-98 28,0 6 1,-7-27 3,1 0 0,1 0 0,0 0-1,2-1 1,0 0 0,10 18 0,-16-33 3,0-1 1,-1 0-1,1 1 0,0-1 1,0 0-1,0 0 1,0 1-1,0-1 0,1 0 1,-1 0-1,0 0 0,0 0 1,1 0-1,-1-1 0,0 1 1,1 0-1,-1-1 0,1 1 1,-1-1-1,1 1 0,-1-1 1,3 1-1,-2-2 1,0 1 1,0 0-1,-1-1 0,1 0 0,0 1 1,-1-1-1,1 0 0,0 0 1,-1 0-1,1 0 0,-1 0 0,0 0 1,1 0-1,-1-1 0,0 1 1,2-3-1,4-5 13,-1-1 0,0-1 1,0 1-1,7-21 0,5-26 59,-2 0 0,-3-1-1,-2 0 1,-3 0 0,1-117 0,-11 141-33,1 32-29,0 6-3,-1 10-4,3 14-5,0 0 1,3-1 0,0 1-1,1-1 1,2 0 0,1 0-1,1-1 1,13 28 0,-19-49 6,-1 0 0,1 0 0,0-1 0,1 1 0,-1-1 0,1 0 1,0 0-1,0 0 0,5 4 0,-7-6 2,1-1 1,0 1-1,-1-1 1,1 0-1,0 0 1,0 0-1,0 0 1,0 0-1,0 0 1,0-1-1,0 0 1,0 1-1,0-1 1,0 0-1,0-1 0,0 1 1,0 0-1,5-2 1,0-1 11,-1 0 0,1-1 0,0 0 1,-1 0-1,0-1 0,0 0 0,0 0 1,-1 0-1,0-1 0,0 0 0,0 0 0,-1-1 1,0 0-1,0 0 0,7-13 0,-1 0 35,-2 0 0,0-1-1,-1 0 1,9-41 0,-14 47-33,-1 0 1,0 0-1,-2 0 0,1 0 1,-2-1-1,0 1 0,-4-17 1,4 26-18,0 1 1,-1-1-1,0 1 1,0 0-1,0 0 1,0 0-1,-1 0 1,0 0-1,0 1 1,-4-6-1,4 8-2,1 0 0,-1 0-1,1 0 1,-1 0 0,0 0-1,0 0 1,0 1 0,0-1-1,0 1 1,0 0 0,0 0-1,0 0 1,0 0 0,-1 1-1,1-1 1,0 1 0,0 0-1,-5 0 1,6 0-1,-1 0 1,1 1-1,-1-1 1,1 1-1,-1-1 0,1 1 1,0 0-1,-1 0 1,1 0-1,0 0 0,0 0 1,0 1-1,0-1 1,0 0-1,0 1 0,0 0 1,0-1-1,0 1 1,1 0-1,-2 2 0,1 0 2,0-1-1,0 1 0,0 0 0,1-1 1,-1 1-1,1 0 0,0 0 1,0 0-1,1 0 0,-1 0 0,1 0 1,0 4-1,0-4 1,0 0 0,1 0 0,-1 0 0,1 0 0,0 0 0,0-1 0,0 1-1,1 0 1,-1 0 0,1-1 0,0 1 0,3 3 0,-4-5 0,1 0 0,0 0-1,-1 0 1,1 0 0,0 0 0,1-1-1,-1 1 1,0-1 0,0 0 0,1 1-1,-1-1 1,0 0 0,1 0 0,-1 0-1,1-1 1,-1 1 0,1-1 0,0 1-1,3-1 1,3-1 4,-1 0 1,0 0-1,1-1 0,-1 0 0,0-1 0,0 1 1,0-2-1,-1 1 0,1-1 0,-1 0 0,0-1 1,0 0-1,10-8 0,2-4 6,0 0 1,-1-2-1,18-24 1,-27 32-15,0-1 1,-2 0 0,1 0-1,-2-1 1,0 0 0,0 0-1,-1 0 1,0-1 0,-2 0-1,4-19 1,-8 19-12,1 14 11,-1 0 1,1 0-1,0 0 1,0 0-1,0 0 0,-1 0 1,1 0-1,0 0 1,0 0-1,0 0 0,0 0 1,-1 0-1,1 0 1,0 0-1,0 0 0,0 0 1,-1 0-1,1 0 1,0 0-1,0 0 0,0 0 1,0 0-1,-1 0 1,1 0-1,0 1 0,0-1 1,0 0-1,0 0 1,0 0-1,-1 0 0,1 0 1,0 1-1,0-1 1,0 0-1,0 0 0,0 1 1,-2 1-3,0 1-1,1-1 1,-1 1 0,1 0 0,0 0-1,0-1 1,-1 5 0,-1 9 8,1 0 1,0 1-1,2-1 1,1 21-1,-1-27 4,1-1-1,1 1 1,0 0-1,0-1 1,1 1-1,0-1 1,0 0-1,8 13 1,-11-21-28,1 0-1,0 0 1,-1 0 0,1 0 0,0 0-1,0 0 1,0 0 0,0 0-1,0 0 1,0-1 0,0 1 0,0 0-1,1-1 1,-1 1 0,0-1 0,0 1-1,0-1 1,1 1 0,-1-1 0,0 0-1,1 0 1,-1 0 0,0 1 0,0-1-1,1-1 1,-1 1 0,0 0 0,1 0-1,-1 0 1,0-1 0,1 1 0,-1 0-1,0-1 1,0 0 0,0 1 0,0-1-1,1 1 1,-1-1 0,2-2 0,3-1-269,0-1 1,-1 0 0,1 0-1,-1-1 1,6-7 0,-2 0-24,-2 1 1,1-1-1,8-24 0,-11 27 87,9-19-468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16 217 14083,'-11'-94'1752,"8"83"-1191,1 22 132,3 30 174,7 53-387,4 0 1,4 0 0,4-2-1,35 98 1,-42-150-243,36 73 0,-48-118-141,-3-10-81,-8-16 7,1-1-1,2-1 0,2 1 0,-3-53 0,8 83-22,0 0 0,0 0 0,1-1 0,-1 1 1,1 0-1,-1 0 0,1 0 0,0 0 0,0 0 0,0-1 0,0 1 0,0 1 0,0-1 0,0 0 0,1 0 0,-1 0 0,1 1 0,0-1 1,2-1-1,2-1 0,0 0 0,1 1-1,-1 0 1,12-4 0,7-3 1,-12 3 1,0-1 0,-1 0 1,0-1-1,0 0 1,-1-1-1,0 0 1,-1-1-1,0 0 1,-1 0-1,0-1 1,7-13-1,-4 4 4,-1 0 1,-1 0-1,-1-1 0,-1-1 0,0 1 1,3-27-1,-7 30 4,-1-1 1,-1 0 0,-1 0-1,-3-25 1,2 36-6,-1-1-1,-1 1 1,1 0 0,-2 0 0,1 0 0,-1 0-1,-1 0 1,0 1 0,0-1 0,0 1 0,-7-9 0,9 15-4,1 0 0,-1 0 1,1 0-1,-1 0 1,0 1-1,0-1 0,0 1 1,0-1-1,0 1 0,0-1 1,0 1-1,0 0 1,-1 0-1,1 0 0,0 0 1,-1 1-1,1-1 1,-1 1-1,1-1 0,-1 1 1,1 0-1,0 0 1,-1 0-1,1 0 0,-1 0 1,1 1-1,-4 0 1,2 1 1,0-1-1,0 1 1,0 0 0,1 1 0,-1-1 0,0 1 0,1 0 0,0-1 0,0 2 0,0-1 0,0 0-1,0 0 1,0 1 0,-3 7 0,-2 4 18,2 0 0,-1 1 0,2 0 0,0 0 0,1 1 1,0-1-1,2 1 0,0 0 0,1 0 0,0-1 0,1 1 0,2 0 0,3 26 0,-4-40-22,0 0 0,0 1 0,0-1 0,0 0 0,0 0 0,1 0 0,0 0 0,-1 0 1,1 0-1,0 0 0,1 0 0,-1-1 0,0 1 0,1-1 0,-1 0 0,1 1 0,0-1 0,0 0 0,0-1 0,0 1 0,0 0 0,0-1 0,0 0 1,0 0-1,1 0 0,-1 0 0,0 0 0,1-1 0,6 1 0,6-1-70,0-1 0,-1-1-1,1 0 1,0-1 0,18-7 0,-9 4-61,-21 5 116,15-4-115,0 1-1,0 0 0,1 1 1,32 1-1,-47 2 109,1 0 0,-1 1 1,0 0-1,0 0 0,1 0 1,-1 1-1,0 0 0,0 0 1,-1 0-1,1 0 0,0 1 1,-1 0-1,1 0 0,-1 0 0,0 1 1,0-1-1,0 1 0,-1 0 1,1 0-1,-1 0 0,0 1 1,3 4-1,-1 1 24,0-1 0,-1 1 0,0 0 0,-1 0 1,0 1-1,2 18 0,-4-24-20,0 1 0,-1-1 0,0 0 0,0 1 0,0-1 0,-1 1 0,1-1 0,-1 1 0,-1-1 0,1 0 0,-1 0 0,0 0 0,0 0 0,-4 7 0,4-9-17,0 0 0,-1-1 0,1 0 0,0 1 0,-1-1 0,0 0 0,1 0 1,-1-1-1,0 1 0,0 0 0,0-1 0,0 0 0,0 1 0,-7 0 0,-1 0 4,0 0-1,0-1 1,-13-1-1,-35-2-160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16836,'-6'-6'1296,"3"-2"-1072,3-3-208,17 4 56,6 0-32,19 5 16,9 2-128,14 0-200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15667,'2'1'64,"-1"0"-1,1-1 0,-1 1 0,0 0 0,1 0 0,-1 0 1,0 0-1,0 0 0,0 0 0,1 0 0,-1 0 1,0 1-1,-1-1 0,1 0 0,0 1 0,0-1 0,0 1 1,-1-1-1,1 1 0,-1-1 0,1 1 0,-1 1 0,9 45 128,-7-30-2,4 22 67,43 241 1239,-36-226-1103,3 1 0,45 103 0,-58-152-366,17 30 132,-19-36-142,0 1 1,1 0 0,-1 0-1,1 0 1,0-1 0,0 1-1,-1-1 1,1 1 0,0-1-1,0 0 1,0 0-1,1 0 1,-1 0 0,4 1-1,-5-2-7,0 1 0,0-1 0,0 0-1,0 0 1,0 0 0,0 0 0,0 0 0,0 0-1,0 0 1,0-1 0,1 1 0,-1 0-1,0 0 1,0-1 0,0 1 0,0-1-1,0 1 1,-1-1 0,1 1 0,0-1-1,0 0 1,1-1 0,0 0 2,0 0 0,-1 0 0,1 0 0,-1-1 0,0 1 0,1 0 0,-1-1 0,0 1 0,0-4 0,2-4 12,-1 0-1,-1 0 1,0 0-1,0-14 1,-4-15-36,-2 0 1,-2 0-1,-19-65 1,21 87-1,-3-15-66,-2 0 1,-1 0-1,-1 2 0,-19-35 0,10 40-104,15 23 84,9 15 65,10 10 82,0 0 0,1-2 0,2 1-1,28 30 1,-40-47-32,1 0 0,0-1 1,0 0-1,0 0 0,1-1 0,-1 1 0,1-1 1,0 0-1,0 0 0,0-1 0,7 2 0,-9-3-4,1 0-1,-1-1 0,1 1 0,0-1 1,-1 0-1,1 0 0,0-1 0,-1 1 1,1-1-1,-1 0 0,1 0 0,-1-1 1,1 1-1,-1-1 0,0 0 0,6-4 1,0-1-1,0-1 1,-1 0-1,0 0 1,0-1 0,-1 0-1,0-1 1,-1 0 0,0 0-1,-1-1 1,0 0 0,0 0-1,5-16 1,2-8-2,-3 0 0,13-67 0,-17 68-44,-1-1 0,-2 1 0,-2-64 0,-8 63-18,7 35 51,0-1 1,0 1-1,0-1 1,0 1-1,0 0 0,0-1 1,-1 1-1,1 0 1,0-1-1,0 1 0,0 0 1,0-1-1,-1 1 1,1 0-1,0 0 1,0-1-1,-1 1 0,1 0 1,0 0-1,-1-1 1,1 1-1,0 0 0,-1 0 1,1 0-1,0-1 1,-1 1-1,1 0 0,0 0 1,-1 0-1,1 0 1,0 0-1,-1 0 1,1 0-1,0 0 0,-1 0 1,1 0-1,-1 0 1,1 0-1,0 0 0,-1 0 1,1 0-1,0 0 1,-1 0-1,1 1 1,0-1-1,-1 0 0,-11 17 13,3 7 54,1-1 0,2 1-1,-5 28 1,-6 79 331,13-103-260,2 1 0,1 0-1,1-1 1,8 55 0,-7-80-127,-1 0-1,0-1 1,1 1-1,0 0 1,0-1-1,0 1 0,0-1 1,0 1-1,0-1 1,0 1-1,1-1 1,-1 0-1,1 0 1,0 0-1,0 1 1,0-2-1,0 1 1,0 0-1,0 0 1,0-1-1,0 1 1,1-1-1,-1 0 1,1 1-1,-1-1 1,1 0-1,-1-1 0,1 1 1,0 0-1,-1-1 1,1 1-1,0-1 1,0 0-1,-1 0 1,1 0-1,0 0 1,3-2-1,6 0-36,0-2 0,0 0 0,-1 0 0,0-1 0,0 0 0,0-1 0,0-1 0,-1 1 0,0-1 0,14-14 0,3-5-119,0-1 1,25-34 0,13-29-214,-59 80 323,0-1-1,-1 1 1,0-1-1,0-1 1,-1 1 0,4-24-1,-7 34 44,-1 0 0,0-1-1,0 1 1,0-1 0,0 1-1,0 0 1,0-1 0,0 1-1,0-1 1,-1 1 0,1 0-1,0-1 1,-1 1 0,1 0-1,-2-3 1,2 4-4,-1 0 1,1 0-1,0-1 1,0 1-1,-1 0 1,1 0-1,0 0 1,0 0-1,-1 0 1,1-1-1,0 1 0,0 0 1,-1 0-1,1 0 1,0 0-1,0 0 1,-1 0-1,1 0 1,0 0-1,-1 0 1,1 0-1,0 0 1,0 0-1,-1 0 0,1 0 1,0 0-1,-1 1 1,1-1-1,-12 11 100,4 1-27,1-1 1,1 2 0,0-1 0,0 1 0,1 0-1,1 0 1,0 0 0,1 1 0,0 0-1,1-1 1,0 1 0,2 0 0,0 18 0,0-27-79,1-1 1,-1 0 0,1 0-1,0 0 1,1 0 0,-1 0 0,1 0-1,-1 0 1,1 0 0,0-1 0,0 1-1,1-1 1,-1 1 0,1-1-1,0 0 1,0 0 0,6 5 0,-4-5-23,1 1 1,-1-2 0,1 1 0,0 0 0,-1-1 0,1 0 0,0-1 0,1 1 0,-1-1 0,0 0 0,11-1-1,41-2-60,9-12-62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4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2707 542 10578,'-6'4'112,"0"0"-1,-1 0 1,2 1-1,-1 0 0,1 1 1,-1-1-1,1 1 1,-4 7-1,-19 20 84,-28 20 193,-98 74 0,-77 32-512,81-57 141,78-53-25,-169 124-101,175-120 32,-92 94-1,-242 340-239,284-324 193,-127 242 1,-44 204 67,226-447 28,-72 311 0,12 178-312,117-630 323,-94 697-463,69-390 494,26-246 110,3-1 0,11 82 0,-7-137-53,0-1-1,1 0 0,14 36 1,-17-54-49,1 0 1,0 0 0,0 0 0,1 0 0,0-1-1,0 1 1,1-1 0,0 0 0,0-1-1,0 1 1,1-1 0,-1 0 0,1 0-1,0-1 1,12 7 0,-14-9-11,1-1 1,0 1-1,-1-1 1,1 0-1,0 0 1,-1 0-1,1-1 1,0 0-1,0 0 1,0 0-1,-1 0 1,1-1-1,0 0 0,0 0 1,-1 0-1,9-3 1,1-3 18,0 0 1,0-1-1,24-17 0,14-15 39,-2-2 0,55-61 0,82-108 7,-40 42-137,47-38-238,224-260-604,6-100 223,-331 430 887,146-290-1,11-181 677,-168 350-293,95-516 0,-61-284 83,-100 719-504,-29 12-125,-9 196-46,19 114-1,-2 1 1,0-1 0,-1 2-1,-14-28 1,16 37 0,0 0 0,-1 0 0,0 1 0,0-1 0,0 1 0,0 0 0,-13-8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1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1 13115,'0'12'210,"0"0"0,-1 0 1,-1 0-1,0 0 0,-1 0 1,0 0-1,-1 0 0,0-1 1,-11 22-1,-5 0 602,-42 56-1,14-23-76,-51 88-294,-40 59 6,109-173-400,-1-2 0,-2 0 0,-40 34 0,56-58-37,0 0-1,-1 0 1,-37 19 0,48-30-9,0 0 0,1 0 0,-1-1 1,0 0-1,0 0 0,-14 1 0,17-3-2,1 0 0,-1 0 0,1 0-1,0 0 1,-1-1 0,1 0 0,0 1 0,-1-1-1,1-1 1,0 1 0,0 0 0,0-1 0,0 1-1,0-1 1,-4-3 0,5 2-6,-1 1 0,1-1 1,-1 0-1,1 0 0,0 0 0,0 0 0,0 0 0,1-1 1,-1 1-1,1 0 0,0-1 0,0 1 0,0-1 0,0 0 1,1 1-1,-1-1 0,1 0 0,0 1 0,0-1 0,0 0 1,1-3-1,1-7-21,1 0 1,0 0 0,1 1 0,8-18-1,0 3-17,2 0 0,1 1 0,1 0-1,1 2 1,1 0 0,2 1 0,0 0-1,2 2 1,0 1 0,1 0 0,41-26-1,-56 42 46,0 0 0,0 0-1,1 1 1,-1 0 0,1 1-1,0 0 1,0 1-1,18-4 1,-24 6 8,1 0 0,0 0 1,0 0-1,0 1 0,0-1 0,0 1 0,0 0 0,0 0 0,-1 0 1,1 1-1,0-1 0,-1 1 0,1 0 0,-1 0 0,0 0 0,1 0 1,-1 1-1,0-1 0,-1 1 0,1 0 0,0 0 0,-1 0 0,4 5 1,5 9 80,15 35 0,-20-37-105,2-1 0,-1 0 1,2 0-1,11 15 1,-18-27-49,0 0 0,0 0 1,0 0-1,0 0 0,0-1 1,0 1-1,0-1 0,1 1 1,-1-1-1,1 0 1,-1 0-1,1 0 0,-1 0 1,1-1-1,-1 1 0,1-1 1,0 1-1,-1-1 0,1 0 1,-1 0-1,5-1 0,0 0-30,0 0 0,-1-1-1,1 0 1,0-1 0,-1 1-1,1-1 1,6-5-1,23-13-345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74 13547,'2'-4'422,"2"-2"53,1-1 0,-2 0 0,1-1 1,2-7-1,-6 15-415,0-1 0,1 0 0,-1 1 1,0-1-1,0 0 0,1 0 0,-1 1 1,0-1-1,0 0 0,0 0 1,0 0-1,0 1 0,0-1 0,0 0 1,0 0-1,0 0 0,0 1 0,-1-1 1,1 0-1,0 0 0,0 1 1,-1-1-1,1 0 0,-1 1 0,1-1 1,-1 0-1,1 1 0,-1-1 0,1 1 1,-1-1-1,1 0 0,-1 1 0,1-1 1,-1 1-1,0 0 0,1-1 1,-1 1-1,0 0 0,0-1 0,1 1 1,-1 0-1,0 0 0,0-1 0,1 1 1,-1 0-1,0 0 0,0 0 0,0 0 1,1 0-1,-1 0 0,0 0 1,-1 1-1,-4 0 50,1 0-1,-1 0 1,1 1 0,0 0-1,0 0 1,0 0 0,0 1-1,0 0 1,0-1 0,1 2-1,-1-1 1,1 0 0,0 1-1,0 0 1,0 0 0,0 0-1,1 1 1,-4 4 0,-1 3-91,1 0 0,-1 1 0,2-1 0,0 2 0,-8 24 0,11-26-20,0 0 1,1 0-1,1 0 1,0 0-1,0 0 1,2 0 0,-1 1-1,1-1 1,5 21-1,-5-28 2,0-1-1,1 1 1,-1-1 0,1 0-1,0 1 1,0-1-1,0 0 1,1 0-1,-1-1 1,1 1-1,0 0 1,0-1 0,0 0-1,1 0 1,-1 0-1,1 0 1,0 0-1,0-1 1,0 1 0,0-1-1,0 0 1,0 0-1,0-1 1,1 1-1,-1-1 1,1 0-1,-1 0 1,6 0 0,0-1-14,1-1 0,-1 0 1,0 0-1,1-1 1,-1-1-1,0 1 1,0-2-1,-1 1 0,1-1 1,-1-1-1,0 0 1,0 0-1,0-1 1,0 0-1,-1 0 0,10-11 1,0 0 128,0-2 0,-2 0 1,0-1-1,-1 0 0,20-37 1,-7-2-49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15067,'1'3'105,"7"46"1955,19 57 0,-23-92-1886,1 0 1,1-1-1,0 0 1,1 0-1,0 0 1,1-1-1,0 0 0,18 19 1,-26-31-167,1 1 0,-1-1 0,0 1 0,0-1 1,1 0-1,-1 1 0,0-1 0,0 0 0,1 1 0,-1-1 0,1 0 1,-1 0-1,0 1 0,1-1 0,-1 0 0,1 0 0,-1 0 0,0 1 1,1-1-1,-1 0 0,1 0 0,-1 0 0,1 0 0,-1 0 1,1 0-1,-1 0 0,0 0 0,1 0 0,-1 0 0,1 0 0,0 0 1,1-14 211,-9-21 79,-4-4 1,-1 1 0,-2 0 0,-22-43 0,30 73-232,6 13-34,8 17-18,-6-19-18,0 1 1,0-1 0,0 0-1,1 1 1,-1-1 0,1 0-1,0 0 1,0 0 0,0-1-1,1 1 1,-1-1 0,0 0-1,1 0 1,0 0 0,-1 0-1,1-1 1,0 1 0,0-1-1,0 0 1,0 0 0,0 0 0,7 0-1,-6-2-2,0 1-1,0-1 1,0 0-1,0 0 1,0 0-1,0-1 0,0 0 1,0 0-1,0 0 1,-1 0-1,1-1 1,-1 0-1,0 0 1,1 0-1,-1 0 1,-1-1-1,7-6 1,-3 0-2,0 0 0,-1-1 0,0 0 1,0 0-1,-1 0 0,-1 0 1,0-1-1,-1 0 0,0 0 1,-1 0-1,0 0 0,-1 0 1,0 0-1,-2-21 0,1 32 4,0-1 0,0 1 0,0-1 0,-1 1 0,1-1 0,0 0 0,-1 1 0,1-1 0,-1 1 0,0-1-1,0 0 1,0 1 1,1 1 0,0 0-1,0 0 1,0 0-1,-1-1 1,1 1 0,0 0-1,0 0 1,-1 0-1,1 0 1,0 0 0,0 0-1,-1 0 1,1-1-1,0 1 1,0 0 0,-1 0-1,1 0 1,0 0-1,-1 0 1,1 0 0,0 0-1,0 0 1,-1 0-1,1 1 1,0-1 0,0 0-1,-1 0 1,1 0-1,0 0 1,0 0 0,-1 0-1,1 0 1,0 1-1,0-1 1,-1 0 0,-1 2-5,1 0 0,-1 0 0,0 1 0,1-1 0,-1 0 1,1 1-1,0-1 0,0 1 0,0-1 0,0 1 0,-1 4 0,-2 21-15,0 0 0,2-1-1,1 1 1,6 55 0,-5-77 20,1 1 0,0 0 1,1-1-1,-1 1 0,1-1 1,1 0-1,4 11 0,-6-16 1,0 0 0,0 1 0,0-1 0,0 1 0,0-1 0,0 0 0,0 0 0,0 1 0,1-1 0,-1 0 0,0 0 0,1 0 0,-1-1 0,1 1 0,-1 0 0,1 0 0,-1-1 0,1 1 0,0-1 0,-1 1 0,1-1 0,0 0 0,-1 0 0,1 0 0,0 0 0,0 0 0,-1 0 0,1 0 0,0 0 0,-1-1 0,1 1 0,0-1 0,-1 1 0,3-2 0,2-1-16,1 0-1,-1-1 0,0 0 0,0 0 0,-1 0 1,1-1-1,-1 0 0,0 0 0,6-8 0,4-6-158,18-32 0,-16 19-132,-1 0 0,-2-1 1,-1 0-1,-2-1 0,9-41 1,-11 32-451,-3-1 1,-1 0 0,-2-81 0,-3 111 490,-2 0 1,0 0 0,-6-26-1,6 34 207,0 1-1,0 0 1,0-1-1,-1 1 1,0 0-1,0 0 1,0 0-1,0 1 1,-1-1 0,0 1-1,-6-7 1,9 11 82,0-1 0,1 0 1,-1 1-1,0-1 0,0 1 1,1-1-1,-1 1 0,0-1 1,0 1-1,0 0 0,1-1 1,-1 1-1,0 0 0,0-1 1,0 1-1,0 0 0,0 0 1,0 0-1,0 0 0,0 0 1,0 0-1,1 0 0,-1 0 1,0 1-1,0-1 0,0 0 1,0 0-1,0 1 0,0-1 1,1 0-1,-1 1 0,0-1 1,0 1-1,1-1 0,-1 1 1,0 0-1,0-1 0,1 1 1,-1 0-1,1-1 0,-2 3 1,1-2 5,0 1 0,1-1 1,-1 1-1,0 0 0,1-1 0,-1 1 1,1 0-1,0 0 0,-1-1 1,1 1-1,0 0 0,0 0 0,0-1 1,0 1-1,0 0 0,1 0 1,-1 0-1,1-1 0,-1 1 0,2 2 1,7 11-52,0-1 0,20 22 1,-16-20-31,16 25 1,-18-22 76,-1 0 1,-2 1 0,13 41-1,9 68 389,-20-78 22,20 62 0,-25-98-294,1 0 1,1-1-1,0 1 1,0-1-1,1-1 1,12 16-1,-10-22 298,-10-14-54,-8-18-18,-12-8-25,-2 1 0,-46-53 0,-60-49 582,120 126-827,7 8-85,1 0-1,-1-1 0,1 1 1,0 0-1,-1-1 0,1 1 1,0 0-1,-1-1 0,1 1 0,0 0 1,0-1-1,-1 1 0,1-1 1,0 1-1,0 0 0,0-1 1,0 1-1,-1-1 0,1 1 1,0-1-1,0 1 0,0-1 0,0 1 1,0-1-1,0 1 0,0-1 1,0 1-1,1-1 0,10-4 154,31 5-108,-31 0-32,15 0-72,1-2 0,-1 0 0,38-10 1,-52 10-103,0-2 1,0 0 0,0 0-1,-1-1 1,1-1 0,-1 0 0,-1 0-1,1-1 1,13-12 0,-19 14-101,-1 1-1,-1-1 1,1 0-1,-1 0 1,1 0 0,-2 0-1,1-1 1,0 1-1,2-11 1,-3 9-324,0 1 0,-1 0 0,0-1-1,0 1 1,0-1 0,-1 1 0,0-1 0,0 1 0,-1-1-1,0 1 1,0-1 0,0 1 0,-1 0 0,-3-9 0,5 15 575,-1 1 1,1-1 0,0 0 0,-1 0 0,1 1 0,0-1 0,-1 1 0,1-1 0,0 0 0,0 1 0,0-1 0,-1 1 0,1-1 0,0 0 0,0 1 0,0-1 0,0 1 0,0-1 0,0 1 0,0-1 0,0 1-1,0-1 1,0 0 0,0 1 0,0-1 0,0 1 0,5 21 1681,0 0-1,2 0 0,16 35 1,-7-17-849,-6-12-398,-4-10-315,1 0 0,0-1 0,15 25-1,-22-42-137,0 0 0,0 1 0,1-1 0,-1 1 0,0-1 0,0 1 0,0-1 0,1 0 0,-1 1 0,0-1-1,0 0 1,1 1 0,-1-1 0,0 0 0,1 1 0,-1-1 0,0 0 0,1 1 0,-1-1 0,0 0 0,1 0 0,-1 0 0,1 1-1,-1-1 1,1 0 0,-1 0 0,0 0 0,1 0 0,-1 0 0,1 0 0,-1 0 0,1 0 0,-1 0 0,1 0 0,-1 0-1,0 0 1,2 0 0,-1-2-10,-1 1-1,1 0 1,0-1-1,0 1 1,-1-1-1,1 1 1,-1-1-1,1 0 1,-1 1-1,0-1 1,1-1 0,3-28-286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0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15251,'-11'-13'1977,"6"10"-1265,0 5-352,1 3 2000,3 5-1839,1 1-401,3-1-16,9 8-88,6 1-112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57 11610,'1'-2'213,"0"-1"0,-1 1-1,1 0 1,-1 0-1,1-1 1,-1 1-1,0 0 1,0 0-1,0-1 1,0 1-1,0 0 1,-1-1-1,1 1 1,-2-3-1,1 3-95,0 1 0,0 0 0,0-1 1,0 1-1,0 0 0,0 0 0,-1 0 0,1 0 0,0 0 0,-1 0 0,1 0 0,-1 0 0,1 0 1,-1 1-1,1-1 0,-1 1 0,1-1 0,-1 1 0,0 0 0,1-1 0,-3 1 0,-5-1 134,1 1 0,-1 0-1,0 1 1,0-1-1,0 2 1,1-1-1,-1 1 1,0 0 0,1 1-1,0 0 1,0 1-1,0 0 1,-9 5-1,2 0-107,1 1-1,0 0 1,0 0-1,1 2 0,-21 23 1,28-27-123,0 1 1,1-1-1,0 1 0,0 0 1,1 0-1,0 0 1,0 1-1,1-1 1,1 1-1,0 0 1,-2 15-1,4-22-18,-1 1-1,1-1 1,1 1-1,-1-1 1,0 1 0,1-1-1,0 1 1,0-1-1,0 0 1,0 1-1,0-1 1,1 0-1,-1 0 1,1 0 0,2 3-1,-1-3-4,-1-1-1,1 0 1,-1 0 0,1 0-1,0 0 1,0 0 0,0-1-1,0 1 1,0-1 0,0 0-1,0 0 1,1 0-1,-1 0 1,0-1 0,1 1-1,-1-1 1,0 0 0,6 0-1,5-1-199,0 0 0,0-2 0,0 1-1,-1-2 1,1 1 0,-1-2 0,0 0 0,21-11-1,98-67-2699,-101 62 2626,16-11-670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124 726 15491,'-5'2'260,"1"-1"-1,-1 1 1,1 0 0,0 1-1,-1-1 1,1 1-1,0 0 1,0 0-1,0 0 1,1 0-1,-6 8 1,-1 0 364,1 1 0,-13 20 0,17-22-384,-1 0-1,-5 17 1,10-25-212,0 0 1,0 1-1,0-1 0,1 0 0,-1 0 0,1 0 0,0 1 0,0-1 0,-1 0 0,2 1 0,-1-1 0,0 0 1,0 0-1,1 1 0,-1-1 0,1 0 0,0 0 0,-1 0 0,1 0 0,1 2 0,-1-2-21,1-2 0,-1 1-1,0 0 1,0 0 0,0 0-1,1 0 1,-1-1-1,0 1 1,1-1 0,-1 1-1,1-1 1,-1 0 0,1 1-1,-1-1 1,1 0 0,-1 0-1,0 0 1,1 0 0,-1 0-1,1 0 1,-1 0 0,1-1-1,-1 1 1,1 0-1,-1-1 1,0 1 0,1-1-1,-1 0 1,0 1 0,1-1-1,0-1 1,5-2-10,-1 0-1,0 0 1,0 0-1,0-1 1,5-5-1,0-3-35,0 0-1,-1-1 0,-1 0 0,15-29 0,21-62-433,-47 124 473,0 1 0,2-1-1,0 1 1,4 27 0,-3-46 11,-1 0-1,0 0 1,0 0 0,0 0 0,1 0-1,-1 0 1,1 0 0,-1 0 0,1 0-1,-1 0 1,1 0 0,-1-1 0,1 1 0,0 0-1,-1 0 1,1 0 0,0-1 0,0 1-1,0 0 1,0-1 0,-1 1 0,1-1-1,0 1 1,0-1 0,0 1 0,0-1-1,0 0 1,0 1 0,0-1 0,1 0-1,-1 0 1,0 0 0,0 0 0,0 0-1,0 0 1,0 0 0,0 0 0,0 0 0,0 0-1,0-1 1,0 1 0,2-1 0,3-2 30,1 0 1,-1-1 0,0 0 0,0 0 0,10-8-1,19-19 66,57-67 0,25-49-121,-63 75-207,-2-3 0,83-160-1,-112 176 118,-21 53 91,0 0-1,-1 0 0,0 1 1,0-1-1,0 0 0,-1 0 1,0-8-1,0 13 12,0 0 0,-1-1-1,1 1 1,0 0 0,-1 0 0,1 0 0,0 0 0,-1 0-1,0 0 1,1 0 0,-1 0 0,0 0 0,1 0 0,-1 0 0,0 0-1,0 0 1,0 0 0,0 1 0,1-1 0,-1 0 0,0 1-1,-1-1 1,1 1 0,-1-1 0,-1 0 3,1 0 0,-1 0 0,0 1 0,0 0 1,0-1-1,1 1 0,-1 0 0,0 0 0,-4 1 0,-5 2 37,0 0-1,0 1 0,1 0 1,-1 1-1,1 0 0,0 0 1,0 2-1,-16 11 1,-1 4 146,-46 45 1,59-52-124,0 0 1,1 1 0,1 1 0,1 0-1,0 1 1,-15 32 0,24-43-55,1-1 0,-1 1 1,1-1-1,0 1 0,1 0 1,0 0-1,0 0 0,0 0 0,1 0 1,0 0-1,0 0 0,1 0 0,0 0 1,0 0-1,1-1 0,0 1 1,0 0-1,0-1 0,1 1 0,0-1 1,0 0-1,1 0 0,7 11 1,-4-9-101,0 0 1,0 0 0,1 0-1,0-1 1,0 0 0,0-1-1,1 0 1,0 0 0,0-1 0,1 0-1,0-1 1,0 1 0,0-2-1,0 0 1,0 0 0,1-1-1,-1 0 1,1-1 0,-1 0 0,1 0-1,0-1 1,0-1 0,10-1-1,30-11-331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1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16604,'-9'-14'1528,"9"-2"-1064,4 6-376,6-2 2609,10 6-1993,4-1-328,4-1 56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1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13 279 14851,'-3'-6'162,"1"0"0,0 0 0,0 0 0,1 0 0,0 0 0,0 0 1,0 0-1,1 0 0,0 0 0,0 0 0,1-1 0,-1 1 0,1 0 0,3-9 0,-2 11-103,-1 1-1,1-1 1,0 1-1,-1 0 1,2-1 0,-1 1-1,0 0 1,1 0 0,-1 1-1,1-1 1,0 0 0,0 1-1,0 0 1,0 0 0,0 0-1,1 0 1,-1 0-1,0 1 1,1-1 0,0 1-1,-1 0 1,1 0 0,0 0-1,6 0 1,-5 1-45,0 0 0,-1 0-1,1 0 1,0 1 0,0 0 0,0 0-1,-1 0 1,1 1 0,0 0 0,-1-1 0,0 2-1,1-1 1,-1 0 0,0 1 0,0 0 0,0 0-1,6 6 1,5 6-7,0 1 0,20 30 0,-29-39-5,71 114-23,-4-4 68,-68-110-21,0-1 0,0 1-1,1-1 1,0 0-1,0-1 1,7 6-1,-10-10-2,-1 1 0,1 0 0,0-1-1,-1 0 1,1 0 0,0 0-1,0 0 1,0 0 0,0 0 0,0-1-1,0 0 1,0 1 0,0-1-1,-1 0 1,1 0 0,0-1 0,0 1-1,0-1 1,0 1 0,5-3 0,-2 0 23,0 0 0,0 0 0,0-1 0,0 0 0,0 0 0,-1-1 0,0 1 0,0-1 0,0 0 0,4-7 0,6-9 153,18-32 1,-21 34-116,-2-1-1,0 0 1,-1-1 0,-1 0-1,0 0 1,-2-1 0,-1 0-1,-1 0 1,0-1 0,-1-24-1,-3 41-78,0 1 0,-1 0-1,0-1 1,0 1-1,0 0 1,-1 0 0,0 0-1,0 0 1,0 0-1,0 0 1,-1 0 0,0 1-1,0-1 1,-4-4 0,1 3 5,0 1 1,0-1-1,0 1 1,-1 0 0,0 0-1,0 1 1,0 0-1,-14-6 1,11 6-3,1 1-1,-1 0 1,1 1-1,-1 0 1,0 0-1,0 1 1,0 0-1,-1 1 1,1 0-1,0 0 1,0 1-1,0 1 1,0 0 0,1 0-1,-19 7 1,26-8-18,0 0 1,0 0 0,1 0 0,-1 0 0,0 0-1,0 1 1,1-1 0,-1 0 0,1 1 0,0 0-1,-1-1 1,1 1 0,0 0 0,-2 2 0,3-2-6,0-1 1,-1 0 0,1 0 0,0 0 0,0 1-1,0-1 1,0 0 0,0 0 0,0 1-1,0-1 1,0 0 0,0 0 0,0 0 0,1 1-1,-1-1 1,1 0 0,-1 0 0,1 0 0,-1 0-1,1 0 1,0 0 0,-1 0 0,1 0-1,0 0 1,0 0 0,0 0 0,1 1 0,3 2-102,0-1 0,0 0 1,0 0-1,0 0 1,1 0-1,-1-1 1,1 0-1,-1 0 1,1-1-1,0 1 0,-1-1 1,1-1-1,11 1 1,-5-1 2,0 0 1,0-1-1,1 0 1,-1-1 0,22-7-1,29-18-419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1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67 116 14171,'-25'70'2316,"17"-50"-1461,-12 41 0,15-38-502,2 0 0,0 0 0,0 45 1,3-59-294,1 0 0,0 0 0,0 1 0,1-1 0,0 0 0,0-1 0,1 1 0,0 0 0,1-1 0,0 1 0,1-1 0,9 14 0,-12-20-51,0 0-1,-1 0 1,1 0 0,0 0 0,1 0 0,-1-1 0,0 1 0,0-1 0,1 1-1,-1-1 1,1 0 0,-1 0 0,1 0 0,-1 0 0,1-1 0,0 1 0,0-1-1,-1 1 1,1-1 0,0 0 0,0 0 0,-1 0 0,1-1 0,0 1 0,-1 0-1,1-1 1,0 0 0,-1 0 0,1 0 0,4-2 0,1-1-1,-1-1 1,1 0-1,-1 0 0,0-1 1,0 0-1,0 0 1,-1 0-1,9-13 0,-2 1 13,-1-2-1,-1 0 0,0 0 1,-2 0-1,0-2 0,9-35 0,-10 26 37,-2 0 0,-1-1 0,-1 0 0,0-34 0,-4 55-32,-1 1 0,0 0 0,0-1 0,-1 1-1,0 0 1,-1 0 0,-6-18 0,8 27-19,0-1-1,1 1 1,-1 0 0,0 0 0,0-1 0,0 1-1,0 0 1,0 0 0,0 0 0,0 0-1,0 0 1,0 0 0,-2-1 0,2 2-3,0 0 0,1 0 1,-1 0-1,0-1 0,1 1 1,-1 0-1,0 0 0,0 0 1,1 0-1,-1 0 0,0 0 1,1 0-1,-1 1 0,0-1 1,1 0-1,-1 0 0,0 0 1,1 1-1,-1-1 0,0 1 1,-1 0 2,0 1 1,0 0 0,0-1-1,0 1 1,1 0 0,-1 0-1,1 0 1,0 0 0,-1 0-1,1 1 1,0-1 0,0 0-1,-1 3 1,-2 10 2,1 0 0,0 0 0,1 0 0,0 0 1,2 0-1,-1 1 0,2-1 0,2 17 0,-2-21-47,1 0 0,1 0-1,-1 0 1,1-1 0,1 0 0,0 1 0,1-1-1,0-1 1,0 1 0,1-1 0,0 0-1,8 9 1,-12-15 16,1-1 0,-1 0 0,0 0 1,0 0-1,1 0 0,-1-1 0,1 1 0,0-1 0,-1 1 0,1-1 0,0 0 0,0 0 0,0 0 0,0 0 1,0-1-1,0 1 0,0-1 0,0 0 0,0 0 0,0 0 0,0 0 0,0 0 0,0-1 0,0 0 0,0 1 1,0-1-1,0 0 0,-1 0 0,1 0 0,0-1 0,0 1 0,-1-1 0,1 1 0,2-4 0,31-27-218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1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 16275,'0'-1'25,"0"1"-1,0-1 0,-1 1 0,1 0 0,0-1 1,0 1-1,-1 0 0,1-1 0,0 1 0,0 0 1,-1-1-1,1 1 0,0 0 0,-1 0 0,1-1 1,0 1-1,-1 0 0,1 0 0,-1 0 0,1 0 1,0-1-1,-1 1 0,1 0 0,-1 0 0,1 0 1,0 0-1,-1 0 0,1 0 0,-1 0 0,1 0 1,0 0-1,-1 0 0,1 0 0,-1 0 0,1 0 1,-1 1-1,1-1 0,0 0 0,-1 0 0,1 0 1,0 1-1,-1-1 0,1 0 0,0 0 0,-1 1 1,1-1-1,0 0 0,-1 1 0,1-1 0,0 0 1,0 1-1,-1-1 0,1 0 0,0 1 1,0-1-1,0 0 0,0 1 0,0-1 0,-1 1 1,-3 36 270,3-32-213,1 34 154,1 0 0,2-1 0,2 1 0,1-1 0,2 0 1,2 0-1,1-1 0,31 67 0,-37-93-193,0-1 0,1 0 1,1 0-1,-1-1 0,2 1 0,10 10 1,-15-17-34,0-1 1,0 1-1,0-1 1,0 0-1,0 0 1,0 0-1,1 0 1,-1-1 0,0 1-1,1-1 1,0 0-1,-1 0 1,1 0-1,0 0 1,-1-1-1,1 1 1,0-1-1,0 0 1,-1 0-1,1-1 1,0 1 0,6-3-1,-2 0-1,0 0 1,0-1-1,-1-1 0,0 1 0,0-1 0,0 0 1,-1-1-1,1 0 0,-1 0 0,0 0 0,-1 0 1,0-1-1,8-12 0,0-3 0,-1 0 0,0-2 0,10-30 0,-16 37-18,0 0-1,-1 0 1,-1-1-1,3-34 0,-9 38-37,-4 18-6,4-1 47,1 0 1,-1 1-1,1-1 0,0 1 1,0-1-1,-1 6 0,2 1 16,-1 0-1,1 0 1,1 1-1,0-1 0,0 0 1,1 0-1,1 0 1,-1 0-1,8 16 0,-9-23-1,0 0 0,1-1 0,-1 1 0,1 0 0,0-1 0,-1 1 0,1-1-1,0 0 1,0 0 0,1 1 0,-1-1 0,0-1 0,1 1 0,-1 0 0,1-1-1,0 1 1,0-1 0,-1 0 0,1 1 0,0-2 0,0 1 0,0 0 0,0 0-1,0-1 1,0 0 0,0 1 0,0-1 0,0-1 0,1 1 0,-1 0 0,0-1-1,0 1 1,0-1 0,0 0 0,-1 0 0,4-1 0,4-3 1,0 0 1,-1-1-1,1 0 1,-1 0-1,-1-1 1,1 0-1,-1 0 0,-1-1 1,1 0-1,-1 0 1,-1-1-1,8-11 1,-4 3-31,0 0 1,-1-1 0,-1 0 0,0 0-1,8-37 1,-15 52 15,0 0-8,0-1 1,0 0-1,0 0 1,-1 0 0,1 0-1,-1 0 1,0 0-1,0 0 1,-1 0-1,1 0 1,-2-7-1,2 11 12,0 0-1,0-1 0,0 1 0,-1 0 0,1 0 0,0-1 0,0 1 1,0 0-1,0 0 0,0-1 0,0 1 0,0 0 0,-1 0 0,1 0 1,0-1-1,0 1 0,0 0 0,-1 0 0,1 0 0,0 0 0,0-1 1,0 1-1,-1 0 0,1 0 0,0 0 0,0 0 0,-1 0 0,1 0 1,0 0-1,-1 0 0,1 0 0,0 0 0,0 0 0,-1 0 0,1 0 1,-9 7-20,-4 20 44,10-16 23,0 0-1,1 1 0,0-1 1,1 1-1,1 22 0,0-27 11,1 0 1,0 0-1,0 1 0,0-1 0,1 0 0,0-1 0,0 1 1,1 0-1,0-1 0,7 12 0,-10-17-37,1 0 0,0 0-1,0 0 1,0 0 0,0 0 0,0 0-1,0 0 1,0-1 0,0 1 0,0 0 0,0-1-1,0 1 1,0 0 0,0-1 0,1 1 0,-1-1-1,0 0 1,0 1 0,1-1 0,-1 0-1,0 0 1,1 0 0,-1 0 0,0 0 0,0 0-1,1 0 1,-1-1 0,0 1 0,1 0 0,-1-1-1,0 1 1,0-1 0,0 1 0,0-1-1,1 1 1,-1-1 0,0 0 0,1-1 0,3-2 38,0 0 1,-1 0-1,0 0 0,0-1 1,0 1-1,6-11 1,5-13-246,-2 0 0,-1 0 0,16-60 0,-28 142-3321,-2 13 2339,5-36 604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1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33 424 14315,'-4'4'320,"0"1"0,1 0 0,0-1 0,0 1 0,0 0 0,1 0 1,0 1-1,0-1 0,0 0 0,0 1 0,0 6 0,2-12-297,0 0 0,-1 0 1,1 1-1,0-1 0,0 0 1,0 0-1,0 0 0,0 0 1,0 1-1,0-1 0,0 0 1,1 0-1,-1 0 0,0 0 0,0 1 1,0-1-1,0 0 0,0 0 1,0 0-1,0 0 0,0 0 1,0 1-1,0-1 0,0 0 0,1 0 1,-1 0-1,0 0 0,0 0 1,0 0-1,0 0 0,0 1 1,1-1-1,-1 0 0,0 0 1,0 0-1,0 0 0,0 0 0,0 0 1,1 0-1,-1 0 0,0 0 1,8-4 364,6-9-147,-2-2-153,-2-1 0,0 0 1,0-1-1,-2 0 0,0 0 0,8-26 0,-4-2 110,12-67-1,-21 94-122,0 0-1,-1-1 0,-1 1 1,-1-1-1,-1 1 0,-3-27 1,4 44-66,-1-1 0,1 0 0,0 1 0,-1-1 0,0 1 0,1-1 0,-1 1 0,0-1 0,0 1 0,0-1 0,0 1 0,0-1-1,0 1 1,-2-2 0,3 3-4,-1 0-1,1 0 0,-1-1 0,1 1 0,-1 0 0,1 0 0,-1 0 0,0 0 0,1 0 0,-1-1 0,1 1 0,-1 0 1,1 1-1,-1-1 0,0 0 0,1 0 0,-1 0 0,1 0 0,-1 0 0,1 0 0,-1 1 0,0-1 0,1 0 0,-1 1 1,1-1-1,-1 1 0,-2 2 6,-1 0 0,2 0 1,-1 0-1,0 1 0,1-1 0,-1 1 1,1 0-1,0-1 0,-2 8 1,-4 10 23,1 1 1,2 0 0,0 1-1,1-1 1,1 1 0,1 0-1,2 0 1,0 0 0,1 0-1,1 0 1,9 37 0,-10-55-46,0-1 1,1 0-1,-1 1 0,1-1 1,0 0-1,1 0 1,-1 0-1,1 0 1,-1-1-1,1 1 0,0-1 1,1 1-1,-1-1 1,0 0-1,8 5 0,-8-7-24,0 0-1,0 0 1,0 0-1,0 0 1,0-1-1,0 1 0,0-1 1,0 0-1,0 1 1,0-2-1,0 1 0,0 0 1,0 0-1,0-1 1,0 0-1,0 0 1,0 0-1,0 0 0,0 0 1,0 0-1,-1-1 1,1 1-1,0-1 0,2-2 1,1 0-4,-1 0 0,1-1 1,-1 0-1,9-11 0,24-40-245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16548,'20'-28'1096,"13"11"-936,9-1-80,16 4 344,7-2-296,10 0-296,0 1-280,-3-3-144,-7 1 488,-13-4-136,-10-2-96</inkml:trace>
  <inkml:trace contextRef="#ctx0" brushRef="#br0" timeOffset="1">67 383 12811,'23'3'1176,"17"-8"-736,13-7-184,15-11 824,4-5-728,8-12-264,1-8 80,-6-11-63,-8-4-41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1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15 17140,'-1'-1'56,"0"0"1,0 0 0,1 0 0,-1 0 0,0 0-1,0 0 1,0 0 0,0 1 0,0-1-1,-1 0 1,1 1 0,0-1 0,0 0 0,0 1-1,-1-1 1,1 1 0,0 0 0,0-1 0,-1 1-1,1 0 1,0 0 0,-1 0 0,1 0-1,0 0 1,-1 0 0,1 0 0,0 0 0,-1 1-1,1-1 1,0 0 0,0 1 0,-1-1-1,1 1 1,0-1 0,0 1 0,0 0 0,0 0-1,-1-1 1,1 1 0,0 0 0,1 0-1,-2 1 1,-5 5 136,0-1 0,1 1 0,0 1 0,1-1 0,-6 9 0,-14 29 148,3 1-1,1 1 1,2 0 0,2 2-1,3 0 1,-11 63 0,25-110-336,-5 24 127,-2 42 1,7-60-116,0 0 0,0-1 0,1 1 0,0-1 0,0 1 0,1-1 0,0 1 0,0-1 0,1 0 0,4 8 0,-6-12-31,1-1-1,0 1 1,0 0 0,0-1 0,0 0-1,1 1 1,-1-1 0,0 0-1,1 0 1,0 0 0,0 0-1,-1-1 1,1 1 0,0-1 0,0 0-1,0 0 1,0 0 0,1 0-1,-1 0 1,0-1 0,0 1 0,0-1-1,1 0 1,-1 0 0,0 0-1,0 0 1,4-1 0,5-1-159,1-1 0,-1-1 0,0 1 0,0-2 0,20-9 0,10-8-393,-1-3-1,67-51 0,-57 30-40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1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60 161 16379,'-3'2'150,"1"0"0,-1 0 0,1 0 0,-1 0 0,1 0 0,0 0-1,0 1 1,0-1 0,0 1 0,0 0 0,0 0 0,1 0 0,0-1-1,-1 1 1,1 0 0,-1 4 0,-12 54 1227,14-60-1295,-5 33 326,1 0 1,2 0 0,1 0-1,8 67 1,-3-76-335,0-1 1,2-1-1,0 1 0,2-1 1,1 0-1,0 0 0,22 35 1,-27-51-62,0-1 1,1 0-1,0-1 1,0 1-1,0-1 0,0 0 1,1 0-1,8 6 1,-12-10 8,0 0 0,1 1 0,-1-1 0,0 0 0,1 0 1,-1-1-1,1 1 0,-1 0 0,1-1 0,-1 0 0,1 1 0,-1-1 0,1 0 0,0 0 0,-1 0 1,1-1-1,-1 1 0,1-1 0,-1 1 0,1-1 0,-1 0 0,1 0 0,-1 0 0,0 0 0,0-1 1,1 1-1,2-3 0,1-1 55,1-1 0,-1-1 0,0 1 0,-1-1 0,0 0 0,0-1 0,8-13 0,23-63 360,-25 55-317,54-132 326,55-218 1,-118 373-486,5-33-806,-7 39 777,0-1 1,0 1-1,0-1 0,0 1 0,0-1 0,0 0 0,0 1 0,0-1 0,0 1 0,0-1 0,0 1 0,-1-1 1,1 1-1,0-1 0,0 0 0,-1 1 0,1-1 0,0 1 0,-1 0 0,1-1 0,0 1 0,-1-1 0,1 1 1,-1-1-1,1 1 0,0 0 0,-1-1 0,1 1 0,-1 0 0,1 0 0,-1-1 0,0 1 0,1 0 0,-1 0 1,1 0-1,-1 0 0,1 0 0,-1-1 0,1 1 0,-1 0 0,0 0 0,1 0 0,-1 1 0,1-1 0,-1 0 1,1 0-1,-1 0 0,1 0 0,-1 0 0,0 1 0,1-1 0,-1 1 0,-16 6-700,1 2-263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5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12251,'0'2'204,"0"0"0,0 0 0,0 0 0,0 0 0,1 0 0,-1 0 0,0 0 0,1-1 0,0 1 0,1 3 0,-1 0 195,23 77 896,-4 1 0,-4 0 1,9 141-1,-24-504-784,-1 275-514,0 0 0,1 0 0,0 0 0,0 0 0,0 0 0,1 0 0,2-6 0,-4 11 2,1 0 1,-1-1-1,0 1 1,0 0-1,0 0 0,1-1 1,-1 1-1,0 0 1,0-1-1,1 1 1,-1 0-1,0 0 0,0 0 1,1-1-1,-1 1 1,0 0-1,1 0 1,-1 0-1,0 0 0,1 0 1,-1 0-1,0-1 1,1 1-1,-1 0 1,0 0-1,1 0 0,-1 0 1,1 0-1,-1 0 1,0 0-1,1 1 0,-1-1 1,0 0-1,1 0 1,1 1-2,-1 0 1,0 1 0,1-1-1,-1 0 1,0 1 0,0-1-1,1 0 1,-1 1 0,0 0-1,-1-1 1,2 3 0,11 22-10,-4-5 1,22 33 0,-28-50 8,0 0 1,0 0-1,0 0 1,0-1-1,0 1 0,1-1 1,0 0-1,-1 0 1,1 0-1,0 0 0,0-1 1,1 0-1,-1 0 1,7 3-1,-9-5 3,0 0 0,0 1 1,1-1-1,-1 0 0,0 0 0,0 0 0,0 0 0,1-1 1,-1 1-1,0-1 0,0 1 0,0-1 0,0 0 0,0 1 1,0-1-1,0 0 0,3-3 0,-1 1 6,1 0 1,-1-1-1,-1 0 1,1 0-1,0 0 0,-1 0 1,3-5-1,3-7 39,0 0 0,-2 0 0,9-24 0,-8 14 29,-1-1-1,-1 0 0,-1 0 1,-2-1-1,0 1 1,-2-1-1,-1 1 1,-1-1-1,-2 1 0,-11-53 1,14 78-69,-1-1 1,0 1-1,1 0 1,-1-1 0,0 1-1,0-1 1,-1 1-1,1 0 1,0 0-1,-1 0 1,1 0-1,-1 0 1,0 0-1,0 0 1,0 0-1,0 1 1,0-1-1,0 1 1,0 0-1,0-1 1,-3 0-1,4 2-3,0 0 0,0-1 0,-1 1 0,1 0-1,0 0 1,0 0 0,0 1 0,0-1 0,0 0 0,0 0 0,-1 1-1,1-1 1,0 0 0,0 1 0,0-1 0,0 1 0,0-1-1,-1 2 1,0 0-1,0 0 1,0 0-1,0 0 0,0 0 0,0 1 0,1-1 0,-1 0 0,1 1 1,-3 4-1,-2 10-3,1 0 1,0 0-1,1 0 1,1 0 0,-1 24-1,0 92-3,3-119-1,1 1 0,1 0 1,0 0-1,1 0 0,0-1 0,1 1 0,1-1 1,1 0-1,7 18 0,-11-31 3,-1 1 1,1 0-1,0-1 0,0 1 1,0-1-1,0 0 1,0 1-1,0-1 0,1 0 1,-1 0-1,0 1 0,1-1 1,-1 0-1,1 0 0,-1-1 1,1 1-1,-1 0 0,1 0 1,-1-1-1,1 1 1,0-1-1,0 1 0,-1-1 1,1 0-1,0 0 0,0 0 1,-1 0-1,1 0 0,0 0 1,0 0-1,-1 0 1,1-1-1,2 0 0,5-3-14,-1 1 0,0-2 0,0 1 0,-1-1 0,11-9 0,5-2-61,-19 13 47,0 1 1,0 0 0,0 0-1,0 0 1,1 0 0,-1 0-1,0 1 1,1 0-1,6-1 1,-9 2 11,-1 0-1,1 0 1,0 0-1,-1 1 1,1-1 0,-1 1-1,1-1 1,-1 1-1,1-1 1,-1 1 0,0 0-1,1 0 1,-1 0-1,0-1 1,1 1 0,-1 1-1,0-1 1,0 0-1,0 0 1,0 0 0,0 1-1,0-1 1,0 0-1,0 1 1,-1-1-1,1 1 1,-1-1 0,1 1-1,-1-1 1,1 3-1,4 14-297,-1 0-1,-1 0 0,-1 0 0,0 20 0,-4 74-997,0-84 808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5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12907,'2'0'93,"0"1"-1,-1 0 1,1-1 0,0 0-1,0 1 1,-1-1 0,1 0 0,0 0-1,0 0 1,0 0 0,-1 0 0,1 0-1,0-1 1,0 1 0,-1-1 0,1 1-1,0-1 1,-1 0 0,1 1 0,0-1-1,-1 0 1,1 0 0,-1 0 0,0 0-1,2-2 1,4-3 159,-1 0 0,0-1-1,9-14 1,-7 11 173,6-9-46,0-1-1,-1-1 1,-1 1-1,-1-2 1,-1 0-1,-1 0 0,-1 0 1,9-42-1,-16 59-304,-1 0-1,1-1 1,-1 1-1,0 0 1,-1-6-1,1 11-62,0-1-1,0 0 1,0 1-1,0-1 1,-1 1 0,1-1-1,0 0 1,0 1-1,0-1 1,-1 1 0,1-1-1,0 0 1,-1 1-1,1-1 1,-1 1 0,1 0-1,0-1 1,-1 1-1,1-1 1,-1 1 0,1-1-1,-1 1 1,1 0-1,-1-1 1,1 1 0,-1 0-1,0 0 1,1 0-1,-1-1 1,1 1 0,-1 0-1,0 0 1,1 0-1,-1 0 1,0 0 0,1 0-1,-1 0 1,1 0-1,-1 0 1,0 0 0,1 0-1,-1 1 1,1-1-1,-1 0 1,0 0 0,1 0-1,-2 1 1,-2 2 30,0-1 0,0 0 0,0 1-1,1-1 1,-1 1 0,0 0 0,1 1 0,0-1 0,-5 7 0,-23 39 179,25-38-170,-9 13-13,2 1 1,1 1 0,2 0 0,0 0-1,1 1 1,2 0 0,1 1 0,1-1-1,-2 30 1,7-51-31,0 0 0,0 0-1,1-1 1,0 1 0,0 0 0,0 0-1,0 0 1,1-1 0,0 1 0,1-1-1,4 9 1,-6-12-17,1 0 0,0 0-1,0 0 1,-1 0 0,1 0 0,0-1 0,1 1-1,-1-1 1,0 0 0,0 1 0,0-1-1,1 0 1,-1 0 0,1-1 0,-1 1 0,1 0-1,-1-1 1,1 1 0,-1-1 0,1 0 0,-1 0-1,1 0 1,0 0 0,-1-1 0,1 1 0,-1-1-1,1 1 1,-1-1 0,4-1 0,8-4-245,0-1 1,0 0-1,0-1 0,-1 0 1,0-1-1,-1 0 1,16-16-1,-3 1-193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 13931,'1'0'26,"-1"0"1,0 0-1,0 0 1,0 0-1,0 0 0,0 0 1,0-1-1,0 1 0,0 0 1,0 0-1,1 0 1,-1 0-1,0 0 0,0 0 1,0 0-1,0 0 1,0 0-1,0 0 0,0 0 1,0 0-1,0 0 0,0 0 1,0 0-1,0 0 1,1-1-1,-1 1 0,0 0 1,0 0-1,0 0 0,0 0 1,0 0-1,0 0 1,0 0-1,0 0 0,0 0 1,0-1-1,0 1 1,0 0-1,0 0 0,0 0 1,0 0-1,0 0 0,0 0 1,0 0-1,0 0 1,0-1-1,0 1 0,0 0 1,-1 0-1,1 0 1,0 0-1,0 0 0,0 0 1,0 0-1,0 0 0,0 0 1,0 0-1,0 0 1,0 0-1,0-1 0,-1 1 1,-8 2 575,-14 8 255,14-3-607,-1 1 0,1-1-1,1 2 1,-1-1 0,1 1 0,1 0-1,-1 1 1,2 0 0,-8 13-1,7-10-125,1 0 0,0 1-1,1 0 1,1 0-1,0 0 1,0 0 0,-1 18-1,5-26-87,0-1-1,0 0 0,0 1 0,0-1 1,1 0-1,0 1 0,0-1 0,0 0 1,3 6-1,-3-10-29,-1 0 1,1 1 0,0-1-1,-1 0 1,1 0-1,0 1 1,0-1-1,0 0 1,0 0 0,1 0-1,-1 0 1,0 0-1,0 0 1,0 0 0,1-1-1,-1 1 1,1 0-1,-1-1 1,0 1-1,1-1 1,-1 0 0,1 1-1,-1-1 1,1 0-1,-1 0 1,1 0 0,-1 0-1,1 0 1,-1 0-1,1 0 1,-1 0 0,1-1-1,-1 1 1,1-1-1,-1 1 1,3-2 0,5-2-3,1-1 1,-1 0-1,-1-1 1,1 0-1,-1 0 1,0-1-1,0 0 1,-1 0 0,0-1-1,9-12 1,4-8-5,30-56 0,-32 49 72,14-41-1,-47 129-39,2 0 1,2 1-1,-5 75 0,14-121-114,2-6 31,-1 0 1,1 1-1,0-1 0,-1 0 1,1 0-1,0 0 1,0 0-1,0 0 1,1 0-1,-1 0 1,0 0-1,1 0 1,-1 0-1,1 0 1,0 0-1,1 2 1,-2-4 29,0 0 0,0 0 0,1 0 0,-1 1 0,0-1 0,0 0 0,1 0 0,-1 0 0,0 0 0,1 0-1,-1 0 1,0 0 0,0 0 0,1 0 0,-1 0 0,0 0 0,1 0 0,-1 0 0,0 0 0,0 0 0,1-1 0,-1 1 0,0 0 0,0 0 0,1 0 0,-1 0 0,0 0 0,0-1 0,1 1 0,-1 0 0,0 0 0,0 0 0,0-1 0,1 1 0,-1 0 0,0 0 0,0 0 0,0-1 0,0 1 0,0 0 0,1-1 0,-1 1 0,8-16-88,-7 13 33,15-34-290,6-10-129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5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16115,'-4'6'503,"0"-1"0,0 1 0,-1-1 0,0 0 0,0 0 0,-10 7-1,-6 7 591,9-8-685,7-7-354,1 0-1,-1 0 0,1 0 0,0 1 0,0-1 0,1 1 0,-1 0 0,1 0 0,0 0 1,-3 8-1,6-12-65,0-1 0,1 0 0,-1 1 0,0-1 0,1 0 0,-1 1 0,1-1 0,-1 0 0,0 0 1,1 1-1,-1-1 0,1 0 0,-1 0 0,1 0 0,-1 0 0,1 0 0,-1 1 0,1-1 0,-1 0 0,1 0 0,-1 0 1,1 0-1,-1 0 0,1-1 0,-1 1 0,1 0 0,-1 0 0,1 0 0,-1 0 0,1-1 0,21-3-190,-21 4 172,18-5-166,7-1-295,52-6 0,-71 11 408,-1 1 1,1 0-1,0 0 1,-1 1-1,1-1 1,-1 1-1,0 1 0,1-1 1,-1 1-1,0 1 1,0-1-1,0 1 1,9 5-1,-13-7 87,0 1 0,-1-1 0,1 1 0,0 0 0,-1-1 0,1 1 0,-1 0 0,0 0 0,1 0 0,-1 1 0,0-1 0,0 0 0,0 0 0,-1 0 0,1 1 0,-1-1 0,1 0 0,-1 1 0,0-1 0,1 1 0,-1-1 0,0 0 0,-1 1 0,1-1 0,0 1 0,-1-1 0,1 0 0,-1 1 0,0-1 0,0 0 0,0 0 0,-1 3-1,-4 6 194,0 0 0,-1 0 0,0 0 0,-15 15-1,13-16 44,0 0 0,0-1 0,-20 15 0,25-22-244,1 0 0,0 0 0,-1 1 0,1-2 0,-1 1 0,1 0 0,-1-1 0,0 0 0,0 0 0,1 0 0,-1 0 0,0-1 0,0 1 0,0-1 0,0 0 0,0 0 0,-4-1 0,6 1-27,0-1-1,1 0 0,-1 0 1,1 1-1,0-1 0,-1 0 1,1 0-1,0 0 0,-1-1 0,1 1 1,0 0-1,0 0 0,0-1 1,0 1-1,0 0 0,0-1 0,0 1 1,1-1-1,-1 1 0,1-1 1,-1 1-1,1-1 0,-1 0 1,1-1-1,-1-2-23,0-1-1,1 1 1,-1 0 0,1 0 0,1-1 0,0-6 0,6-14-359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5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 16043,'0'-1'52,"0"1"0,0 0 0,0 0 0,0-1-1,0 1 1,0 0 0,-1 0 0,1-1-1,0 1 1,0 0 0,0 0 0,-1 0 0,1-1-1,0 1 1,0 0 0,0 0 0,-1 0-1,1 0 1,0 0 0,0-1 0,-1 1 0,1 0-1,0 0 1,-1 0 0,1 0 0,0 0-1,0 0 1,-1 0 0,1 0 0,0 0 0,-1 0-1,1 0 1,0 0 0,-15 5 607,-16 12 26,28-15-321,-5 3-37,-35 24 742,41-27-1047,-1 1 1,1-1 0,-1 1-1,1-1 1,0 1 0,0 0-1,0 0 1,1 0-1,-1 0 1,1 0 0,-1 0-1,-1 7 1,3-9-28,0 0 0,0 0 0,0 0 1,0 0-1,1 0 0,-1 0 0,0 0 0,0 0 0,0 0 0,1 0 1,-1 0-1,1 0 0,-1-1 0,1 1 0,-1 0 0,1 0 1,-1 0-1,1 0 0,0-1 0,-1 1 0,1 0 0,0-1 1,0 1-1,-1 0 0,1-1 0,0 1 0,0-1 0,0 1 1,0-1-1,0 0 0,0 1 0,0-1 0,0 0 0,2 0 0,40 6-179,-38-5 155,59 0-250,-37-1 40,49 6 0,-75-6 233,0 0 0,1 0 0,-1 0 0,0 0 0,0 1 1,1-1-1,-1 0 0,0 1 0,0-1 0,0 1 0,0 0 1,0-1-1,0 1 0,0 0 0,0 0 0,0-1 0,0 1 0,0 0 1,0 0-1,0 0 0,0 2 0,0-2 11,-1 0-1,0 0 1,0 1-1,0-1 1,0 0-1,0 0 1,0 1 0,0-1-1,0 0 1,0 0-1,-1 1 1,1-1-1,0 0 1,-1 0-1,1 0 1,-1 0 0,-1 2-1,-2 4 55,-2 1-1,1-1 1,-1-1 0,-11 11-1,-8 5-120,0-1 1,-2-1-1,-1-2 0,-37 20 0,65-38 43,0 0 1,0 0 0,0 0-1,0 0 1,0-1-1,0 1 1,0 0-1,0 0 1,0 0-1,0 0 1,0 0-1,0-1 1,0 1-1,0 0 1,0 0 0,0 0-1,0 0 1,0 0-1,0 0 1,0-1-1,-1 1 1,1 0-1,0 0 1,0 0-1,0 0 1,0 0 0,0 0-1,0 0 1,0 0-1,-1 0 1,1 0-1,0-1 1,0 1-1,0 0 1,0 0-1,0 0 1,-1 0-1,1 0 1,0 0 0,0 0-1,0 0 1,0 0-1,0 0 1,0 0-1,-1 0 1,1 0-1,0 0 1,0 0-1,0 0 1,0 1-1,0-1 1,-1 0 0,1 0-1,0 0 1,0 0-1,0 0 1,0 0-1,0 0 1,0 0-1,-1 0 1,9-10-207,14-7-251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5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16804,'-4'2'165,"1"1"1,-1-1 0,1 1-1,0 0 1,0 0-1,0 0 1,1 1 0,-1-1-1,1 1 1,-1-1 0,1 1-1,0 0 1,1 0 0,-1 0-1,1 0 1,0 0 0,-1 0-1,1 6 1,-1-1-9,1 0 1,0 0-1,1 1 0,-1-1 1,2 0-1,0 1 0,2 12 1,-3-20-142,1 1 0,0 0 0,0-1 1,0 1-1,0 0 0,0-1 0,0 1 1,0-1-1,1 0 0,-1 1 0,1-1 0,0 0 1,0 0-1,0 0 0,0 0 0,4 3 0,-4-4-12,0 0 0,1 0 0,-1-1-1,0 1 1,1-1 0,-1 1 0,0-1-1,1 1 1,-1-1 0,1 0 0,-1 0-1,0 0 1,1-1 0,-1 1 0,4-2-1,3-1-4,-1 0 0,0-1-1,1 0 1,-2 0-1,1-1 1,-1 0-1,1 0 1,11-12 0,-2 0 1,15-16 11,-30 31-10,0 0-1,0 0 0,1 1 0,-1-1 0,1 1 0,-1-1 0,1 1 0,0 0 1,0 0-1,-1 0 0,6-1 0,-5 3 2,-1 0 0,1 0 0,-1-1-1,1 2 1,-1-1 0,1 0 0,-1 0 0,0 1 0,0-1 0,0 1 0,0 0-1,0 0 1,0-1 0,0 1 0,0 0 0,-1 1 0,1-1 0,1 3-1,-1-1 12,1-1 0,0 0-1,-1 0 1,1 0 0,1 0-1,2 3 1,-2-5-5,-1 0 0,0 1-1,0-1 1,1-1 0,-1 1 0,0 0 0,1-1 0,-1 0-1,1 0 1,-1 0 0,1 0 0,-1 0 0,0-1-1,1 1 1,-1-1 0,0 0 0,1 0 0,2-2 0,8-2-14,-1-2 0,24-15 1,-27 16-16,29-19-147,-16 10-92,1 0 0,0 1 1,2 1-1,41-15 0,-64 27 216,-1 1 1,1-1-1,-1 0 1,1 1-1,0-1 1,-1 1-1,1 0 1,-1 0-1,1 0 1,0 0-1,-1 1 0,1-1 1,-1 1-1,1-1 1,-1 1-1,1 0 1,3 1-1,-5 0-19,1-1 0,-1 1 0,0-1 0,1 1 0,-1-1 0,0 1 0,0 0 0,0 0 0,0-1 0,-1 1 0,1 0 0,0 0 0,-1 0 0,1 0 0,-1 0 0,0 0 0,0 0 0,1 0-1,-1 0 1,0 0 0,-1 0 0,1 0 0,-1 2 0,-1 2-706,2-16 398,4-12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15147,'-5'95'2357,"-2"90"1710,8-156-3943,1 0-1,2 0 1,0 0-1,13 38 1,-13-49-330,-3-14 64,-2-12 107,-17-206 24,18 183-7,1 0-1,1 0 1,2 0 0,14-56-1,-16 80 12,0 1-1,1 1 0,-1-1 1,1 0-1,1 1 0,3-7 0,-6 11 4,-1 1 0,1-1 0,-1 0 0,1 0 0,0 0-1,-1 0 1,1 1 0,0-1 0,0 0 0,0 1 0,0-1-1,-1 1 1,1-1 0,0 1 0,0-1 0,0 1 0,0-1-1,0 1 1,0 0 0,0 0 0,1 0 0,-1-1 0,0 1-1,0 0 1,0 0 0,0 0 0,0 1 0,0-1 0,0 0-1,0 0 1,0 1 0,0-1 0,0 0 0,0 1 0,0-1-1,0 1 1,0-1 0,0 1 0,0-1 0,-1 1 0,1 0-1,0 0 1,0-1 0,1 3 0,2 2-3,-1 0 0,1 1 0,-1-1-1,1 1 1,-2 0 0,1 0 0,-1 0 0,0 0 0,0 0 0,0 1-1,-1-1 1,0 1 0,0 12 0,-1-14 93,0 1 0,0-1 0,0 0 0,-1 1 0,0-1 0,0 0 0,0 0 0,-1 0-1,0 0 1,0 0 0,0 0 0,0 0 0,-1 0 0,0-1 0,0 1 0,0-1 0,-6 6 0,-11 8 53,-25 29 1,40-44-1134,4-9 576,5-11 160,2 0-53,1-6-76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13715,'3'-5'407,"-2"1"93,1 0 0,-1 1 1,1-1-1,1 0 0,-1 1 1,5-7-1,-6 10-449,-1 0-1,0-1 0,0 1 1,1 0-1,-1 0 1,0 0-1,1-1 1,-1 1-1,0 0 0,1 0 1,-1 0-1,0 0 1,1 0-1,-1 0 1,0 0-1,1 0 0,-1 0 1,0 0-1,1 0 1,-1 0-1,1 0 0,-1 0 1,0 0-1,1 0 1,-1 0-1,0 0 1,1 0-1,-1 1 0,0-1 1,0 0-1,1 0 1,-1 1-1,2 0 70,-1 1 0,1-1-1,-1 1 1,0 0 0,0 0 0,0 0-1,0-1 1,0 1 0,1 4 0,6 22 393,-1 0 1,8 51-1,-3 63-165,-9-103-228,2 141 99,-3-63-170,0-78-45,-2-38-3,0 0-1,0 0 1,1-1-1,-1 1 1,0 0-1,0 0 1,0 0-1,0-1 1,1 1-1,-1 0 1,0-1-1,1 1 1,-1 0-1,1-1 1,-1 1 0,1 0-1,-1-1 1,2 2-1,-2-2 1,1 0-1,-1 0 1,0 0-1,1 0 1,-1 0-1,0 0 0,1-1 1,-1 1-1,0 0 1,1 0-1,-1 0 1,0 0-1,1-1 1,-1 1-1,0 0 1,1 0-1,-1-1 1,0 1-1,0 0 1,1 0-1,-1-1 1,0 1-1,0 0 1,1-1-1,-1 0 1,13-26 15,-2-16 9,-1 1-1,6-78 1,-6-87 18,-9 168-56,0 33 8,-1-3-5,2 20-2,5 35 5,1-1-1,3 0 0,29 79 1,-37-117 7,0-1 0,1 1 0,-1 0 0,1-1 1,1 0-1,6 8 0,-9-12-1,0 0 1,0 0-1,0 0 0,0-1 0,0 1 1,1-1-1,-1 1 0,1-1 0,-1 0 1,1 0-1,-1 0 0,1-1 1,-1 1-1,1 0 0,0-1 0,-1 0 1,1 1-1,0-1 0,0 0 0,-1-1 1,4 1-1,1-2-3,-1 0-1,1 0 1,-1-1 0,0 1 0,0-1-1,0-1 1,0 1 0,-1-1 0,1 0-1,-1 0 1,0 0 0,0-1 0,0 0-1,7-10 1,4-7-20,-1-1 0,15-32-1,-29 53 25,19-37-21,-1-2 0,-3 0 1,-1-1-1,11-50 1,-32 140 80,0 54-1,5-83-43,-1 21 28,-1-9-16,2-1 0,2 1 0,6 48 0,-7-77-51,0-1 0,0 1 0,0-1 0,1 0 1,-1 1-1,0-1 0,1 0 0,-1 1 0,1-1 1,0 0-1,-1 1 0,1-1 0,0 0 0,0 0 1,1 2-1,-1-3 0,-1 0 0,1 0 1,-1 0-1,1 0 0,-1-1 0,1 1 0,-1 0 1,0 0-1,1 0 0,-1 0 0,1-1 1,-1 1-1,0 0 0,1-1 0,-1 1 0,0 0 1,1 0-1,-1-1 0,0 1 0,1-1 1,-1 1-1,0 0 0,0-1 0,1 1 1,-1-1-1,0 1 0,0 0 0,0-1 0,0 0 1,4-8-144,-1 0 1,0 0-1,2-13 1,2-35-139,-1-10-102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1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16251,'25'9'1289,"-9"12"-1105,-14 14-72,-2 12 336,3 16-320,-1 6-8,-2 6-40,3 2-64,4-9-264,2-3-120,7-19-288,5-13 64,5-33 336,6-17-145,3-29-87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17588,'-7'17'1296,"2"4"-1056,2 0-184,3-1-24,3-3-272,4-6 248,7-1-136,2-3-152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45 12651,'-3'31'1258,"-1"0"0,-2 0 0,-10 29 0,7-25 625,-8 55 1,17-87-1809,-1-1-1,1 0 1,0 0-1,0 1 1,0-1 0,0 0-1,0 0 1,1 0-1,-1 1 1,1-1 0,-1 0-1,3 4 1,-3-6-60,0 1 1,0-1-1,1 0 0,-1 1 1,0-1-1,1 0 1,-1 0-1,0 0 0,1 1 1,-1-1-1,0 0 1,1 0-1,-1 0 1,1 0-1,-1 0 0,0 1 1,1-1-1,-1 0 1,0 0-1,1 0 1,-1 0-1,1 0 0,-1 0 1,0-1-1,1 1 1,16-9 175,11-17-104,-1-1 0,28-37 0,-33 36-166,2 1 0,48-41 0,-68 65 55,0 0 1,1 0 0,-1 0 0,1 0 0,0 1 0,5-3 0,-8 5 15,-1-1 1,0 1-1,1 0 1,-1-1-1,0 1 1,1 0-1,-1 0 1,0 0-1,1 0 1,-1 0-1,1 0 1,-1 1-1,0-1 1,1 0-1,-1 1 1,0-1-1,1 1 1,-1-1-1,0 1 1,0-1-1,0 1 0,0 0 1,1 0-1,-1 0 1,0 0-1,0 0 1,0 0-1,-1 0 1,1 0-1,1 2 1,1 2 0,0 1 1,0 1-1,0-1 1,-1 0-1,0 1 1,-1-1-1,1 1 1,0 10-1,1 59 118,-3-51-36,0 0 24,2 24 212,-3-48-303,1-1-1,0 1 0,0-1 1,0 0-1,0 1 1,0-1-1,0 1 0,0-1 1,0 1-1,1-1 1,-1 1-1,0-1 0,0 1 1,0-1-1,0 0 1,1 1-1,-1-1 0,0 1 1,0-1-1,1 0 0,-1 1 1,0-1-1,1 0 1,-1 1-1,0-1 0,1 0 1,-1 1-1,0-1 1,1 0-1,-1 0 0,1 1 1,-1-1-1,0 0 1,1 0-1,-1 0 0,1 0 1,-1 0-1,1 0 1,-1 0-1,1 1 0,-1-1 1,1 0-1,-1-1 0,1 1 1,-1 0-1,0 0 1,1 0-1,-1 0 0,1 0 1,-1 0-1,1-1 1,-1 1-1,1 0 0,-1 0 1,0-1-1,1 1 1,-1 0-1,0 0 0,1-1 1,-1 1-1,0 0 0,1-1 1,-1 1-1,0-1 1,1 0-1,18-25 164,16-33-1,44-70-222,-66 109-79,2 1 0,0 1 0,1 0 1,22-18-1,-34 33 80,-1 0 0,1 0 0,1 0-1,-1 1 1,0-1 0,1 1 0,8-3 0,-11 5 35,0-1 1,-1 1-1,1 0 0,-1 0 1,1-1-1,0 1 1,-1 1-1,1-1 0,-1 0 1,1 0-1,0 1 1,-1-1-1,1 0 0,-1 1 1,1 0-1,-1-1 1,1 1-1,-1 0 0,0 0 1,1 0-1,-1 0 1,0 0-1,0 0 0,0 0 1,0 0-1,1 0 1,-2 1-1,2 1 0,2 3 5,-1 0 0,0 0-1,-1 0 1,1 1 0,-1 0-1,-1-1 1,1 1 0,-1 0-1,0 0 1,0 8 0,-1 14 136,-3 30 1,2-47-68,0-3-23,1 4 10,-1 0 0,-1 0 0,0 0 0,0 0 0,-9 22 0,11-34-62,0-1 1,0 1-1,-1-1 0,1 1 0,0 0 1,0-1-1,-1 1 0,1-1 1,0 1-1,-1-1 0,1 0 1,0 1-1,-1-1 0,1 1 0,-1-1 1,1 0-1,-1 1 0,1-1 1,-1 0-1,0 1 0,-5-7-127,-2-25 15,2-10-83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89 14067,'-8'-10'2732,"0"24"-1079,-2 19-1028,2 1 1,1 0-1,1 0 1,-1 49-1,7-79-593,0 28 155,-1-31-184,1-1 1,0 0 0,0 1 0,0-1 0,0 0-1,0 1 1,0-1 0,0 1 0,0-1 0,0 0-1,0 1 1,0-1 0,1 0 0,-1 1 0,0-1-1,0 0 1,0 1 0,0-1 0,0 0 0,1 1-1,-1-1 1,0 0 0,0 0 0,1 1 0,-1-1-1,0 0 1,0 0 0,1 1 0,-1-1 0,0 0-1,1 0 1,-1 0 0,0 1 0,1-1 0,-1 0-1,0 0 1,1 0 0,-1 0 0,0 0 0,1 0-1,-1 0 1,1 0 0,-1 0 0,0 0 0,1 0-1,-1 0 1,0 0 0,1 0 0,-1 0 0,0 0-1,1 0 1,-1-1 0,0 1 0,1 0 0,-1 0-1,0 0 1,1 0 0,-1-1 0,0 1 0,0 0-1,1 0 1,-1-1 0,1 0 0,10-10 33,1-1 0,-2 0 0,1-1 0,9-16 0,8-10 3,-9 15-22,58-70 57,-67 83-65,1-1 0,1 2 0,0 0 0,1 0 0,20-11 0,-31 19-4,1 1 0,0-1 0,-1 1 0,1 0 0,0 0 0,0 0 0,0 0 0,-1 0 0,1 0 0,0 1 0,0 0 0,0 0 0,0-1 0,0 2 0,0-1 0,0 0 0,0 1 0,0-1 0,0 1 0,0 0 0,0 0 0,-1 0 0,5 2 0,-4 0 8,1 0 1,-1 0 0,0 0-1,0 0 1,-1 0-1,1 1 1,-1 0-1,0-1 1,0 1-1,0 0 1,0 0-1,0 0 1,-1 0-1,0 0 1,1 5 0,2 13 92,2 42 0,-5-43-16,1-1 0,5 22-1,-7-41-84,0 0 0,1 0 0,-1 0 0,0-1 0,0 1 0,1 0-1,-1 0 1,1 0 0,-1 0 0,1-1 0,-1 1 0,1 0 0,-1 0 0,1-1-1,0 1 1,-1 0 0,2 0 0,-2-1-3,1 0 1,-1 0-1,1 0 0,-1 0 1,1 1-1,-1-1 0,1 0 1,-1 0-1,1 0 0,-1 0 1,1-1-1,-1 1 1,1 0-1,-1 0 0,1 0 1,-1 0-1,1 0 0,-1-1 1,1 1-1,-1 0 0,1-1 1,2-1 1,0 0 1,-1 0-1,1-1 1,-1 1 0,0-1-1,4-5 1,57-100 48,-42 68-85,28-40 0,-46 77 20,-1-1-1,1 1 1,0-1-1,0 1 1,0 0 0,0 0-1,1 0 1,0 1 0,3-3-1,-6 5 9,0-1 0,0 1 0,-1 0-1,1 0 1,0-1 0,0 1 0,-1 0-1,1 0 1,0 0 0,0 0 0,-1 0 0,1 0-1,0 0 1,0 0 0,-1 0 0,1 1-1,0-1 1,0 0 0,-1 0 0,1 1 0,0-1-1,1 1 0,-1 1 1,0-1-1,0 0 0,0 0 0,0 0 0,0 1 0,0-1 0,0 0 1,-1 1-1,1-1 0,0 1 0,-1-1 0,1 1 0,-1 1 0,5 18-13,-1 1-1,-1 0 0,-2 0 1,0 34-1,2 31-355,10-120 746,-5 10-386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59 13323,'0'-1'67,"0"1"1,0-1-1,0 1 1,0-1-1,0 1 1,0-1-1,-1 1 1,1 0-1,0-1 0,0 1 1,0-1-1,0 1 1,-1-1-1,1 1 1,0 0-1,-1-1 1,1 1-1,0 0 1,-1-1-1,1 1 1,0 0-1,-1-1 1,1 1-1,-1 0 0,1 0 1,0-1-1,-1 1 1,1 0-1,-1 0 1,0 0-1,-18-1 1023,-20 12 354,24-3-1130,1 0-1,0 0 1,1 1 0,0 1 0,0 0 0,1 1-1,0 0 1,1 1 0,-19 26 0,24-30-279,1 1 1,0 0 0,0 0-1,1 0 1,0 0 0,0 0-1,1 1 1,1 0 0,0 0-1,0 0 1,0 0-1,2 0 1,-1 0 0,1 0-1,1 0 1,-1 0 0,4 13-1,-3-20-33,0 0-1,0 0 1,0 0 0,0 0-1,0 0 1,1 0-1,0 0 1,-1 0-1,1-1 1,0 1 0,1-1-1,2 4 1,-4-5-1,1 0 1,0 0 0,0 1-1,0-1 1,-1 0-1,1-1 1,0 1 0,0 0-1,0-1 1,0 1 0,0-1-1,1 1 1,-1-1 0,0 0-1,0 0 1,0 0-1,0 0 1,0 0 0,0 0-1,4-2 1,2-1 18,0 0 1,0 0-1,-1-1 0,1 0 1,-1-1-1,0 0 1,0 0-1,0 0 0,-1-1 1,0 0-1,7-8 0,6-9 160,30-48-1,-34 47-33,-1-1 0,11-28 1,-21 43-85,0 0 0,-1 0 0,0-1 0,-1 1 0,0-1 0,-1 0 0,0 1 0,0-16 0,-1 24-54,0 0 0,0 0 0,0 0 0,-1 0 0,1 1 0,0-1 0,-1 0 0,1 0 0,-1 0 0,0 0 0,0 0 0,0 1 0,0-1 0,0 0 0,0 0 0,0 1 0,0-1 0,-1 1 0,1-1 0,0 1 0,-1 0 0,1 0 0,-1-1 0,0 1 0,1 0 0,-1 0 0,0 1 0,0-1 0,0 0 0,0 1 0,1-1 0,-1 1 0,0-1 0,0 1 0,0 0 0,0 0 0,0 0 0,0 0 0,0 0 0,0 0 0,0 0 0,-3 2 0,-1-1-71,-1 1 0,1 0 1,0 0-1,0 0 0,0 1 0,0 0 0,0 0 0,1 1 0,0 0 0,-1 0 0,-7 8 1,8-6-217,0 0 1,1 0-1,0 1 1,0 0-1,0 0 1,1 0-1,0 0 1,-2 9-1,4-12 95,0-1 0,0 1 0,0-1 1,0 1-1,1 0 0,0 0 0,0-1 0,0 1 0,0 0 0,1-1 0,-1 1 0,1 0 0,0-1 0,0 1 0,0-1 0,0 1 0,1-1 0,3 7 0,10 5-927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212 479 16428,'1'-13'402,"-1"0"0,0 0 0,-1 0 0,0 0 0,-1 0 0,0 1 0,-5-16 1,5 24-299,1 0 1,0 0-1,-1 1 1,0-1-1,0 0 1,0 1-1,0-1 1,-1 1-1,0-1 1,1 1-1,-1 0 1,0 0-1,0 1 1,-1-1-1,1 0 1,0 1-1,-1 0 1,0 0-1,1 0 1,-1 0 0,0 1-1,0-1 1,0 1-1,0 0 1,-8-1-1,7 3-101,0-1-1,-1 1 1,1 0 0,0 0-1,0 0 1,0 0-1,0 1 1,0 0 0,1 0-1,-1 1 1,1-1 0,-1 1-1,1 0 1,0 0-1,0 1 1,0-1 0,0 1-1,1 0 1,-1 0 0,1 0-1,0 0 1,0 0-1,1 1 1,-1-1 0,1 1-1,0 0 1,0 0-1,-2 9 1,4-14-8,0 0 0,0 1 0,0-1 0,0 0 0,0 0 0,0 0-1,0 0 1,0 0 0,0 0 0,0 0 0,0 1 0,0-1 0,0 0 0,0 0 0,0 0 0,0 0 0,0 0-1,0 0 1,0 0 0,0 1 0,0-1 0,0 0 0,0 0 0,0 0 0,0 0 0,0 0 0,0 0-1,0 0 1,0 1 0,0-1 0,0 0 0,0 0 0,0 0 0,0 0 0,1 0 0,-1 0 0,0 0-1,0 0 1,0 0 0,0 0 0,0 0 0,0 1 0,0-1 0,0 0 0,1 0 0,-1 0 0,0 0 0,0 0-1,0 0 1,0 0 0,0 0 0,0 0 0,1 0 0,-1 0 0,0 0 0,0 0 0,0 0 0,0 0-1,0 0 1,0 0 0,0-1 0,1 1 0,-1 0 0,0 0 0,0 0 0,0 0 0,0 0 0,8-7-142,1-5 43,0-1 0,-1 0 1,-1 0-1,10-25 0,18-61 12,-35 98 92,9-26-1,-3 10 11,0 1-1,-2-1 1,0 0 0,2-18 0,-6 34-8,0 1 0,0-1 1,0 0-1,0 0 0,0 1 1,0-1-1,0 0 0,0 0 0,-1 1 1,1-1-1,0 0 0,0 1 0,-1-1 1,1 0-1,0 1 0,-1-1 1,1 0-1,-1 1 0,1-1 0,-1 1 1,1-1-1,-1 1 0,1-1 0,-1 1 1,1-1-1,-1 1 0,0 0 1,1-1-1,-1 1 0,0 0 0,1-1 1,-1 1-1,0 0 0,1 0 0,-1 0 1,-1-1-1,-33 3 255,7-1 169,28-1-395,-1 0 0,0 0 1,0 0-1,0 0 0,1-1 1,-1 1-1,0 0 0,0 0 0,0 0 1,1 1-1,-1-1 0,0 0 1,0 0-1,0 0 0,1 1 1,-1-1-1,-1 1 0,0 14 66,2-11-92,-7 648 525,7-538-305,3-96-118,-3-18-104,0 0 0,0 0-1,0 0 1,0 0 0,0 1 0,0-1 0,0 0 0,0 0 0,0 0 0,0 0 0,0 0 0,1 0 0,-1 0-1,0 1 1,0-1 0,0 0 0,0 0 0,0 0 0,0 0 0,0 0 0,0 0 0,0 0 0,1 0 0,-1 0 0,0 1-1,0-1 1,0 0 0,0 0 0,0 0 0,0 0 0,1 0 0,-1 0 0,0 0 0,0 0 0,0 0 0,0 0-1,0 0 1,1 0 0,-1 0 0,0 0 0,0 0 0,0 0 0,0 0 0,0 0 0,1 0 0,0-2 11,0 1 1,0-1-1,0 0 1,0 1-1,0-1 1,-1 0-1,1 1 1,0-1-1,-1 0 1,1-2-1,8-38 109,-2 0-1,2-61 1,-8-86 19,-5 111-86,4 80-69,1 10 3,0 1-1,1-1 0,1 1 0,0-1 0,1 0 0,10 22 1,-14-33 7,1 0 0,0 0 0,-1 0 1,1 0-1,0 0 0,0 0 1,0 0-1,0 0 0,0 0 0,0-1 1,0 1-1,0 0 0,0-1 1,1 1-1,-1 0 0,0-1 0,0 0 1,0 1-1,1-1 0,-1 0 1,0 1-1,1-1 0,-1 0 0,0 0 1,0 0-1,1 0 0,-1-1 0,0 1 1,1 0-1,-1 0 0,0-1 1,0 1-1,1-1 0,-1 1 0,0-1 1,0 1-1,0-1 0,0 0 1,0 1-1,0-1 0,0 0 0,0 0 1,0 0-1,1-1 0,6-6-2,-1 1-1,0-2 1,0 1 0,7-12-1,8-18-14,-2 0 1,-1-1-1,-2-1 0,-2-1 0,-1 0 0,-3-1 0,11-68 0,-19 71-46,-3 39 62,0-1 0,0 0 0,0 1 0,0-1 0,0 0 0,0 1 0,-1-1 0,1 0 0,0 1 0,0-1 0,-1 0 0,1 1 0,0-1 0,-1 0 0,1 1 0,0-1 0,-1 1 0,1-1 0,-1 1 0,0-2 0,0 2 1,1 0 1,-1 0-1,1 0 1,-1 0-1,1 0 0,0 0 1,-1 0-1,1 0 1,-1 0-1,1 0 1,-1 0-1,1 0 0,-1 1 1,1-1-1,-1 0 1,1 0-1,0 0 1,-1 1-1,1-1 0,-1 0 1,1 0-1,0 1 1,-1-1-1,1 0 0,0 1 1,-1-1-1,1 0 1,-1 1-1,-3 5-12,0 0-1,0 0 1,1 0-1,0 0 1,0 0-1,0 1 1,-3 10-1,-10 53-26,13-52 35,-1-1 5,-27 163 35,27-152-4,2 1-1,1-1 0,2 0 1,4 38-1,-4-61-19,0-1-1,0 0 1,0 1-1,0-1 1,1 0-1,-1 0 1,1 1-1,3 3 1,-5-7-10,1 0-1,0-1 1,0 1 0,-1 0-1,1 0 1,0-1 0,0 1-1,0 0 1,0-1 0,-1 1-1,1-1 1,0 0 0,0 1-1,0-1 1,0 0 0,0 1-1,0-1 1,0 0 0,1 0 0,-1 0-1,0 0 1,0 0 0,0 0-1,0 0 1,0 0 0,0 0-1,0 0 1,0-1 0,0 1-1,0 0 1,0-1 0,0 1-1,0-1 1,0 1 0,-1-1-1,2-1 1,12-7-121,-2 0 1,1-1-1,-1-1 0,11-13 0,-12 12-211,1 0 0,0 1 0,23-16-1,-34 26 294,-1 1 0,1-1 0,0 1 0,0-1 0,0 0 0,-1 1 0,1-1 0,0 1 0,0 0 0,0-1 0,0 1-1,0 0 1,0-1 0,0 1 0,0 0 0,0 0 0,0 0 0,0 0 0,0 0 0,0 0 0,0 0 0,0 0 0,0 0-1,0 1 1,0-1 0,0 0 0,-1 1 0,1-1 0,0 0 0,0 1 0,0-1 0,0 1 0,0 0 0,-1-1 0,1 1 0,0 0-1,0-1 1,-1 1 0,1 0 0,-1 0 0,1-1 0,-1 1 0,1 0 0,-1 0 0,1 0 0,0 1 0,1 5-243,-1 1 1,1-1-1,-1 0 1,0 1-1,-1 8 1,1-2-3,3-7-17,4-10-40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46 109 14307,'2'0'180,"0"0"0,1 1 1,-1-1-1,1 1 0,-1-1 0,0 1 1,1 0-1,-1 0 0,0 0 0,0 0 0,0 0 1,0 1-1,0-1 0,0 1 0,0-1 1,3 4-1,-3-3 67,1 1-1,0-1 1,-1 0 0,1 0 0,0 0 0,0-1 0,4 3-1,-5-4-178,0 1 0,1-1 0,-1 0 0,0 0-1,0 0 1,0 0 0,0 0 0,0 0 0,0-1-1,0 1 1,0-1 0,0 1 0,0-1 0,0 0 0,0 0-1,0 0 1,0 0 0,0 0 0,-1 0 0,1 0-1,0-1 1,-1 1 0,1-1 0,-1 1 0,2-3-1,2-2 3,0 0-1,-1 0 0,0 0 1,0-1-1,5-12 1,-8 16-41,0-1 0,0 1 0,0-1 1,0 1-1,0-1 0,-1 1 0,1-1 1,-1 0-1,0 1 0,-1-1 0,1 0 1,0 1-1,-1-1 0,-1-3 0,2 6-15,-1-1 0,1 1 0,-1 0 0,0 0 0,1 0 0,-1 0 0,0 0 0,0 0 0,1 0 0,-1 0 0,0 0 0,0 1 0,0-1-1,0 0 1,0 1 0,0-1 0,-2-1 0,1 2 0,0 0 0,0-1-1,0 1 1,0 0 0,0 0 0,0 0 0,0 0-1,0 0 1,0 0 0,0 1 0,0-1-1,0 1 1,0-1 0,-3 2 0,-2 2 26,-1 0-1,1 0 1,0 1 0,0 0-1,0 0 1,1 0 0,0 1-1,0 0 1,0 0 0,1 1-1,-8 12 1,4-5-8,1 0 0,0 0 0,1 1 0,1 0 0,-6 20 0,9-20-13,0 0-1,0 0 1,0 27 0,2-37-60,1 0 0,0-1 0,1 1 0,-1 0 1,1-1-1,0 1 0,0-1 0,0 1 0,1-1 0,0 0 0,-1 1 0,2-1 0,-1 0 0,0 0 1,1 0-1,4 5 0,-6-8 30,0 0 1,0 0 0,1 0-1,-1 0 1,0-1-1,0 1 1,0 0-1,0-1 1,1 1 0,-1-1-1,0 1 1,1-1-1,-1 0 1,0 1 0,1-1-1,-1 0 1,0 0-1,1 0 1,-1 0-1,3-1 1,-1 0-7,1 0-1,-1 0 1,0 0-1,0-1 1,0 0-1,0 1 1,4-4-1,29-22-159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204 480 14835,'-8'0'292,"-1"1"0,1 0 1,0 1-1,-1 0 0,1 0 0,0 1 0,0 0 0,0 0 1,1 1-1,-1 0 0,1 0 0,0 1 0,0-1 0,0 2 0,1-1 1,0 1-1,0 0 0,0 0 0,0 1 0,-7 12 0,7-10-221,1 1-1,-1-1 1,2 1-1,-1 0 0,2 1 1,-1-1-1,1 0 1,1 1-1,0 0 0,0 0 1,1 0-1,1 0 1,-1 0-1,2 0 0,2 17 1,-3-25-67,1-1 0,-1 0 0,1 0 0,-1 0-1,1 0 1,0 0 0,0 0 0,0 0 0,0 0 0,0 0 0,0-1 0,0 1 0,1 0 0,-1-1 0,1 1 0,-1-1 0,1 1 0,0-1 0,-1 0 0,1 0 0,0 0 0,0 0 0,0 0-1,0 0 1,2 1 0,0-2 0,-1 1 0,0-1 0,0 0-1,0 0 1,0-1 0,0 1 0,0-1 0,0 1-1,0-1 1,0 0 0,0 0 0,0 0 0,0-1-1,0 1 1,-1-1 0,1 1 0,3-4-1,6-5 7,-1-1-1,0 0 0,-1 0 1,0-1-1,0 0 0,-2-1 0,0 0 1,10-20-1,44-118 76,-60 144-80,21-58 151,-2-2-1,-4 0 1,-3-1 0,10-122 0,-25 154 13,1 36-166,0 0-1,0 0 1,0 0-1,0-1 1,0 1 0,0 0-1,0 0 1,0 0-1,0-1 1,0 1-1,0 0 1,0 0 0,0-1-1,0 1 1,0 0-1,0 0 1,0 0 0,0-1-1,0 1 1,0 0-1,-1 0 1,1 0-1,0-1 1,0 1 0,0 0-1,0 0 1,0 0-1,-1 0 1,1-1 0,0 1-1,0 0 1,0 0-1,0 0 1,-1 0 0,1 0-1,0 0 1,0 0-1,0 0 1,-1 0-1,1-1 1,0 1 0,0 0-1,0 0 1,-1 0-1,1 0 1,0 0 0,0 0-1,-1 0 1,1 0-1,0 0 1,0 1-1,0-1 1,-1 0 0,1 0-1,0 0 1,0 0-1,0 0 1,-1 0 0,1 0-1,0 0 1,0 1-1,0-1 1,0 0-1,-1 0 1,-4 10 44,1 1-1,0-1 0,0 1 1,1 0-1,0 0 1,-1 13-1,-27 177 148,27-154-147,2-1 0,5 67 0,-2-104-37,0 1 0,1-1 0,0 1 0,5 14 0,-7-23-9,1 1-1,-1 0 1,1 0 0,0-1-1,0 1 1,0-1 0,0 1 0,0 0-1,0-1 1,0 0 0,0 1-1,1-1 1,-1 0 0,0 0 0,1 1-1,-1-1 1,1 0 0,0-1-1,-1 1 1,1 0 0,0 0 0,-1-1-1,1 1 1,0-1 0,0 1-1,0-1 1,-1 0 0,1 0 0,0 0-1,0 0 1,0 0 0,2 0 0,4-3-2,1-1 0,-1 0 1,0 0-1,0-1 1,0 0-1,-1 0 1,0-1-1,0 0 1,9-10-1,13-13-17,-1-2 0,43-64 0,33-76-133,-104 170 149,1 1 0,-1-1 1,0 1-1,0 0 0,0-1 0,0 1 0,0 0 1,1-1-1,-1 1 0,0 0 0,0-1 1,0 1-1,1 0 0,-1-1 0,0 1 1,1 0-1,-1-1 0,0 1 0,1 0 0,-1 0 1,0 0-1,1-1 0,-1 1 0,0 0 1,1 0-1,-1 0 0,1 0 0,-1 0 1,1-1-1,2 8-28,-5 11 35,0 0 1,0 0-1,-11 33 0,3-11 39,-2 12 109,2 1-1,-5 85 0,15-136-150,0 3 21,0 0 0,0 1 0,1-1 0,-1 0 0,3 7 0,-3-11-24,0 0 0,0 0 0,1 0 0,-1 0 0,0 0 1,1 0-1,-1-1 0,1 1 0,0 0 0,-1 0 0,1 0 0,0 0 0,-1-1 0,1 1 0,0 0 0,0-1 1,-1 1-1,1-1 0,0 1 0,0-1 0,0 1 0,0-1 0,0 1 0,0-1 0,0 0 0,0 0 0,0 1 0,0-1 1,0 0-1,0 0 0,0 0 0,0 0 0,0 0 0,0 0 0,0 0 0,1-1 0,3-1-144,0 1 0,0-2 0,0 1 0,-1 0 0,1-1-1,-1 0 1,0 0 0,0 0 0,0-1 0,0 1 0,0-1-1,-1 0 1,5-6 0,3-4-355,-2 0 0,0-1 0,8-18-1,7-29-196,-5-9-210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18396,'-7'-4'2120,"4"4"-1455,-8-2-321,4 2 1584,3 2-1368,4 2-416,4 3-872,5 0-392,3 0 856,4 1-200,3 1-201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15435,'-3'20'744,"-2"0"-1,0 0 1,-1-1-1,-13 29 1,9-25 114,2 0 0,-7 28 0,14-51-847,1 0-1,0 1 1,0-1 0,0 0-1,0 1 1,0-1-1,0 1 1,0-1-1,0 0 1,0 1 0,0-1-1,0 0 1,0 1-1,0-1 1,0 0-1,0 1 1,0-1 0,0 1-1,0-1 1,0 0-1,0 1 1,1-1-1,-1 0 1,0 1 0,0-1-1,0 0 1,1 0-1,-1 1 1,0-1-1,0 0 1,1 1-1,12-4 34,16-16-296,-25 16 221,21-16-232,-11 7 31,2 1 0,0 0 0,29-14 0,-41 23 196,-1 0 0,1 1-1,-1-1 1,1 1 0,0 0 0,0 0 0,-1 1 0,1-1 0,0 1 0,0 0 0,0 0 0,0 0 0,0 0 0,0 1 0,-1 0 0,1-1 0,0 1 0,0 1 0,-1-1 0,1 0 0,-1 1 0,1 0 0,-1 0 0,4 2 0,-4-1 56,-1 0 0,1-1 0,-1 1 0,0 0 0,1 0 1,-1 0-1,-1 0 0,1 0 0,0 1 0,-1-1 0,0 1 0,1-1 1,-1 1-1,-1-1 0,1 1 0,-1-1 0,1 1 0,-1 0 1,0-1-1,0 1 0,0 0 0,-1-1 0,0 1 0,1 0 1,-1-1-1,-2 5 0,0 2 152,-1 1 0,0-1-1,-1 0 1,0-1 0,-1 1 0,0-1 0,-12 14 0,1-4 301,-1-1 0,-21 17 0,30-28-356,-1 0 1,0 0-1,-1 0 0,0-2 1,1 1-1,-16 4 0,25-9-159,0-1 0,-1 1 0,1-1 0,0 1 0,-1-1 0,1 0 0,-1 0 0,1 0-1,0 0 1,-1 0 0,1 0 0,-1 0 0,1 0 0,0 0 0,-1 0 0,1-1 0,0 1 0,-1-1 0,1 1 0,-2-1 0,3 0 5,-1 0-1,0 0 1,1 0 0,-1 0 0,1 0 0,-1 0 0,1 0 0,-1 0 0,1 0 0,-1 0 0,1 0 0,0 0-1,0 0 1,0 0 0,-1 0 0,1 0 0,0 0 0,0 0 0,1-3 0,1-6-110,0 0-1,1-1 1,0 1 0,6-12 0,-5 10 174,19-48-525,6-15-95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38 277 14107,'13'-8'1446,"-13"8"-1403,0 0-1,0 0 1,0 0-1,1 1 1,-1-1-1,0 0 1,0 0-1,0 0 1,1 0-1,-1 0 1,0 0-1,0 1 1,0-1-1,0 0 1,0 0 0,1 0-1,-1 0 1,0 1-1,0-1 1,0 0-1,0 0 1,0 1-1,0-1 1,0 0-1,0 0 1,0 0-1,0 1 1,0-1-1,0 0 1,0 0-1,0 0 1,0 1-1,0-1 1,0 1-1,-6 30 2358,5-26-2127,-36 170 2598,32-144-2741,2 0 0,2 0 0,3 52 0,-2-80-141,0 0 0,0 0 0,1 0 1,-1-1-1,1 1 0,0 0 0,0-1 0,0 1 0,0 0 0,0-1 1,1 1-1,-1-1 0,3 3 0,-3-4-3,0-1-1,0 1 1,0-1 0,0 1 0,0-1 0,0 1-1,0-1 1,0 1 0,0-1 0,0 0-1,0 0 1,1 0 0,-1 0 0,0 1 0,0-2-1,0 1 1,0 0 0,0 0 0,1 0-1,-1 0 1,0-1 0,0 1 0,0 0 0,0-1-1,0 1 1,0-1 0,0 1 0,0-1-1,0 0 1,0 1 0,0-1 0,1-1-1,33-29-476,-30 25 410,1 0 0,0 1 0,0-1-1,1 1 1,0 1 0,0-1 0,0 1 0,0 0 0,1 1-1,7-3 1,-13 5 71,-1 1 0,1 0-1,-1 0 1,1-1-1,0 1 1,-1 0 0,1 1-1,-1-1 1,1 0 0,-1 0-1,1 1 1,-1-1 0,1 1-1,-1-1 1,1 1 0,-1-1-1,0 1 1,1 0 0,-1 0-1,0 0 1,0 0 0,1 0-1,-1 0 1,0 0 0,0 0-1,0 0 1,1 2 0,2 4 31,-1 0-1,0-1 1,0 1 0,3 13 0,6 10 166,-12-29-174,1 0 1,-1 0-1,0-1 1,1 1-1,-1 0 1,1 0-1,0-1 1,-1 1-1,1-1 1,-1 1-1,1 0 1,0-1-1,-1 1 1,1-1 0,0 1-1,0-1 1,0 0-1,-1 1 1,1-1-1,0 0 1,0 1-1,0-1 1,0 0-1,-1 0 1,1 0-1,0 0 1,0 0 0,0 0-1,0 0 1,0 0-1,0 0 1,-1 0-1,1-1 1,0 1-1,0 0 1,0 0-1,0-1 1,-1 1-1,1-1 1,0 1 0,0-1-1,-1 1 1,1-1-1,0 1 1,0-2-1,4-2 57,0-1 0,0 0 0,0-1 0,5-7 0,-10 12-68,81-130 610,-7 9-446,-60 105-206,-14 16 39,0 1 1,0 0-1,0 0 0,0 0 0,0 0 1,0 0-1,1-1 0,-1 1 1,0 0-1,0 0 0,0 0 1,0 0-1,0 0 0,0 0 1,0 0-1,1 0 0,-1-1 1,0 1-1,0 0 0,0 0 0,0 0 1,0 0-1,1 0 0,-1 0 1,0 0-1,0 0 0,0 0 1,0 0-1,0 0 0,1 0 1,-1 0-1,0 0 0,0 0 1,0 0-1,0 0 0,1 0 1,-1 0-1,0 0 0,0 0 0,0 0 1,0 1-1,0-1 0,0 0 1,1 0-1,-1 0 0,0 0 1,0 0-1,0 0 0,0 0 1,0 0-1,0 1 0,0-1 1,0 0-1,1 0 0,-1 0 0,0 0 1,0 0-1,0 1 0,0-1 1,0 0-1,0 0 0,0 0 1,0 0-1,0 0 0,0 1 1,0 12-7,-6 21 85,-12 45 1,9-44 162,-7 52 0,14-73-167,0-3 19,1 0 1,0 0-1,1 0 0,1 17 1,-1-27-74,1 1 1,-1-1 0,0 1-1,1-1 1,-1 0 0,1 1-1,-1-1 1,1 0 0,0 1-1,0-1 1,-1 0 0,1 0-1,0 0 1,0 1 0,0-1-1,2 1 1,-1-1 0,-1 0 0,1-1 0,-1 1 0,1-1-1,-1 0 1,1 0 0,-1 1 0,1-1 0,-1 0 0,1 0 0,-1 0 0,1-1 0,-1 1-1,1 0 1,-1-1 0,0 1 0,1 0 0,-1-1 0,1 0 0,0 0 0,9-5 56,0 0 0,-1 0 0,0-1 0,15-14 1,-18 14-171,1 1-1,-1 0 1,2 0 0,-1 1 0,0 0 0,1 0 0,15-5 0,-9 2-945,-20-3 971,-2 1-136,-6-14-48</inkml:trace>
  <inkml:trace contextRef="#ctx0" brushRef="#br0" timeOffset="1">515 1 17924,'7'14'1736,"0"7"-1128,-2-2-264,-2 0 809,3 2-425,-6-3-1096,0-4 552,3-4-256,-1-4-104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1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143 300 15347,'-18'22'315,"1"0"0,1 2-1,0 0 1,-20 45-1,29-50-249,0-1 0,1 1 0,0 1 0,2-1 0,0 1 0,2 0 0,-1 29 0,3-41-44,0-1 1,0 0 0,1 0 0,0 1-1,1-1 1,0 0 0,0 0 0,0 0-1,1-1 1,0 1 0,5 9 0,-5-12 2,0-1 0,-1 0 0,1 1 0,1-1 1,-1 0-1,0-1 0,1 1 0,-1 0 1,1-1-1,0 0 0,0 0 0,0 0 0,0-1 1,0 1-1,0-1 0,1 0 0,-1 0 1,0 0-1,1-1 0,4 1 0,3-1 42,-1-1 0,1 0 0,-1-1 0,1 0 0,-1-1 0,0-1 0,0 1 0,0-1 0,0-1 0,12-8 0,3-2 166,0-2 0,41-35 0,-51 38-99,0-1 0,0-1 0,-2 0 0,0-1 0,22-36 0,-32 47-109,-1 0-1,1 0 0,-2-1 0,1 0 1,-1 1-1,0-1 0,0 0 1,0 0-1,-1 0 0,0 0 1,-1-1-1,0 1 0,0 0 0,0 0 1,-1 0-1,0 0 0,0 0 1,-1 0-1,0 0 0,0 0 0,-6-11 1,3 10-35,0 0 0,-1 1 0,1 0-1,-2 0 1,1 0 0,-1 1 0,0 0 0,0 0 0,0 1 0,-1 0 0,0 0 0,0 0 0,-1 1-1,1 1 1,-1-1 0,-12-2 0,11 3-92,1 1 1,0 1-1,-1-1 1,1 1-1,-1 1 0,1 0 1,-1 0-1,1 1 0,-1 0 1,1 1-1,-1 0 0,1 0 1,0 1-1,0 0 0,-16 9 1,21-10 54,-1 1-1,2 0 1,-1 0 0,0 0 0,1 0 0,-1 1-1,1 0 1,0-1 0,0 1 0,0 0 0,1 0-1,-1 1 1,1-1 0,-3 9 0,0 24-368</inkml:trace>
  <inkml:trace contextRef="#ctx0" brushRef="#br0" timeOffset="1">1214 0 16235,'2'4'112,"-1"1"-1,1-1 1,-1 1-1,0-1 0,0 1 1,0-1-1,0 1 0,-1 0 1,0-1-1,0 1 1,0 0-1,-1-1 0,1 1 1,-1-1-1,-3 9 0,-2 5 35,-1 0 0,-15 28 0,5-12 260,-5 13-22,-44 108 407,60-139-803,1 1 0,1 0 0,0-1 0,1 1 0,1 1 0,1-1 0,1 25 0,6-18-106,-1-3-145,-7-19-236,-3-10-410,-23-45 364,6 13 167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15843,'3'3'185,"-1"0"0,0 0 0,0 1 0,0-1-1,-1 1 1,1-1 0,-1 1 0,0-1-1,0 1 1,0 0 0,-1 0 0,1-1 0,-1 1-1,0 0 1,0 5 0,0 0 110,-2 224 3199,1 25-2258,1-253-1221,0-1 0,1 1 1,0-1-1,0 1 0,0-1 0,0 1 0,1-1 1,-1 0-1,1 1 0,0-1 0,0 0 0,4 5 1,-4-8-23,0 1 1,0 0 0,0-1-1,0 0 1,0 1 0,0-1-1,0 0 1,1 0 0,-1 0-1,0-1 1,1 1-1,-1 0 1,0-1 0,1 1-1,-1-1 1,1 0 0,-1 0-1,1 0 1,-1 0 0,1-1-1,-1 1 1,0 0 0,5-2-1,8-3-112,1-1 0,-1 0 0,-1 0 0,26-17 0,27-12-367,-60 32 413,0 0-1,1 1 1,-1 0 0,1 0 0,-1 0 0,1 1 0,10 0-1,-16 1 68,0 0 0,0 0 0,0 1 0,0-1 0,0 0 0,0 1 0,0 0 0,0-1 0,0 1 0,0 0 0,0 0 0,0 0 0,0 0 0,-1 0 0,1 1 0,0-1 0,-1 0 0,1 1 0,-1-1 0,0 1 0,1 0 0,-1-1 0,0 1 0,0 0 0,0 0 0,0 0 0,0 0 0,-1 0 0,1 0 0,0 0 0,-1 0 0,0 0 0,1 0 0,-1 0 0,0 4 0,0 4 74,0 0 0,0 0 0,-1 0 0,0 1-1,-6 18 1,0-9 105,-1-1 0,0-1 1,-2 1-1,0-1 0,-1-1 0,-1 0 0,-1-1 0,0 0 1,-1 0-1,0-2 0,-1 0 0,-28 19 0,34-27-89,0 0 0,0-1 0,-1-1 0,0 0 1,0 0-1,0 0 0,-1-2 0,1 1 0,-21 1 0,27-3-122,1-1-1,-1 0 1,1 0 0,-1 0 0,1 0-1,-1-1 1,1 0 0,-1 1 0,1-1-1,-1 0 1,1-1 0,0 1 0,0 0-1,0-1 1,-1 0 0,2 0 0,-1 0-1,0 0 1,0 0 0,0-1 0,1 1-1,0-1 1,-1 0 0,1 0 0,0 1-1,0-1 1,1-1 0,-1 1 0,0 0 0,1 0-1,0-1 1,-2-6 0,2 5-144,0-1 0,1 0 0,-1 1-1,1-1 1,0 0 0,0 0 0,1 1 0,0-1 0,0 0 0,0 1 0,1-1 0,-1 1-1,1 0 1,1-1 0,2-4 0,0 2-18,0-1 0,1 1 0,0 1 0,1-1 1,-1 1-1,1 0 0,1 1 0,8-7 0,25-15-651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36 561 16428,'1'0'67,"-1"0"0,0 0 0,0 0 0,1 0 0,-1 0 0,0 0 0,0 0 0,1 0 1,-1 0-1,0 0 0,0 0 0,1 0 0,-1 1 0,0-1 0,0 0 0,1 0 1,-1 0-1,0 0 0,0 1 0,0-1 0,1 0 0,-1 0 0,0 0 0,0 1 0,0-1 1,0 0-1,0 0 0,1 1 0,-1-1 0,0 0 0,0 0 0,0 1 0,0-1 1,-1 14 1010,-12 18-133,10-25-225,-2 5-411,1 0 0,0 0 1,0 0-1,2 1 1,-1-1-1,2 1 0,-1 0 1,2-1-1,1 24 1,-1-35-300,0 0 1,0 0-1,0 1 1,0-1-1,0 0 1,0 0-1,1 0 1,-1 0-1,0 0 1,1 0-1,-1 0 1,1 0-1,-1 0 0,1 0 1,-1 0-1,1-1 1,-1 1-1,1 0 1,0 0-1,0 0 1,-1-1-1,1 1 1,0 0-1,0-1 1,0 1-1,0-1 1,0 1-1,0-1 1,0 1-1,0-1 1,0 0-1,0 1 1,0-1-1,0 0 1,0 0-1,0 0 1,0 0-1,0 0 1,0 0-1,0 0 1,0 0-1,0 0 1,0 0-1,2-1 1,2-1-4,0 0 1,0-1 0,0 0-1,-1 1 1,1-1 0,-1-1-1,8-6 1,2-4-32,-1-1 0,-1 0 0,0-1 1,15-25-1,31-74-230,-31 58-24,-32 75 283,0-1 0,1 1-1,1 0 1,-1 25 0,2-25 30,0-1 28,1-11-36,0 0 0,0 0 0,1 0 1,-1 0-1,1 0 0,0 0 1,1 0-1,0-1 0,0 1 0,3 11 1,-4-16-34,1-1 0,-1 1 0,0-1 0,1 1 1,-1 0-1,1-1 0,-1 1 0,1-1 0,-1 1 0,1-1 1,-1 1-1,1-1 0,0 1 0,-1-1 0,1 0 0,0 1 1,-1-1-1,1 0 0,0 1 0,-1-1 0,1 0 0,0 0 1,-1 0-1,1 0 0,0 0 0,0 0 0,-1 0 0,1 0 1,0 0-1,0 0 0,-1 0 0,1 0 0,0-1 1,-1 1-1,1 0 0,0 0 0,-1-1 0,1 1 0,1-1 1,2-2-78,0 0 1,0 0 0,0 0-1,0 0 1,3-4 0,12-14-510,-2 0-1,-1-1 1,27-47 0,30-79-1620,-48 92 1456,116-257-1621,-124 272 2736,-11 33 230,-3 12-160,-5 17 325,-47 146 2330,14-57-1896,27-79-918,-23 88 567,26-99-704,2 1 0,1 0 0,-1 34 0,4-51-142,-1 0 0,0 0-1,1-1 1,0 1 0,0 0 0,0 0 0,0 0 0,1-1 0,0 1-1,-1-1 1,1 1 0,1-1 0,-1 0 0,0 0 0,1 0 0,-1 0-1,5 3 1,-6-5-10,0 0 0,1 0 0,-1 0 0,1 0 0,-1 0 0,1-1 0,0 1 0,-1-1-1,1 1 1,0-1 0,-1 0 0,1 1 0,0-1 0,0 0 0,-1 0 0,4 0 0,-3-1-12,1 0 1,-1 1 0,0-1 0,1 0-1,-1 0 1,0-1 0,0 1 0,1 0-1,-1-1 1,0 1 0,-1-1 0,1 0-1,0 1 1,2-4 0,2-3-49,0-1-1,0 0 1,0 0 0,-2 0-1,1-1 1,-1 0-1,0 0 1,3-16 0,-3 9 20,-1-1 1,0 0 0,-2 1 0,0-23-1,-1 38 62,0 0 0,0 0 0,0 0-1,-1 0 1,1 0 0,0 0-1,-1 1 1,0-1 0,1 0-1,-2-2 1,2 3 1,-1 1 0,1 0 0,0 0 0,0-1 0,0 1 0,-1 0 0,1 0 0,0-1 0,-1 1 1,1 0-1,0 0 0,0 0 0,-1-1 0,1 1 0,0 0 0,-1 0 0,1 0 0,0 0 0,-1 0 0,1 0 0,0 0 0,-1 0 0,1 0 0,-1 0 0,1 0 0,0 0 0,-1 0 0,1 0 0,0 0 0,-1 0 0,1 0 0,-1 0 0,0 1 10,-1 0 0,1 1 0,0-1 0,0 0 0,-1 0 0,1 1 0,0-1 0,0 1 0,0-1 0,0 1 0,0-1 0,1 1 0,-1 0 0,0-1 0,1 1 0,-1 0 0,1 0 0,-1 3 0,1 0 7,-1-1 1,1 1-1,0 0 1,0 0-1,0 0 1,0-1 0,1 1-1,0 0 1,0-1-1,0 1 1,1 0-1,2 5 1,-2-7-17,-1-1 1,1 0-1,-1 0 1,1 0-1,0 0 1,0-1-1,0 1 0,0 0 1,0-1-1,0 1 1,0-1-1,1 0 1,-1 1-1,0-1 0,1 0 1,-1-1-1,1 1 1,-1 0-1,1-1 1,0 1-1,-1-1 0,1 0 1,-1 0-1,5 0 1,3-1-42,-1 0 1,1-1 0,0 0-1,-1-1 1,0 0-1,1 0 1,-1-1 0,0 0-1,-1-1 1,1 1 0,12-11-1,8-8-355,45-46 0,-45 41 92,-12 16 61,-11 15 226,-4 12 121,-5 17 356,-2-1 0,-14 55 0,10-53 21,2 1 1,-3 36 0,10-28 35,0-41-518,0 0 0,0 0-1,1-1 1,-1 1-1,0 0 1,0-1-1,0 1 1,0 0-1,1-1 1,-1 1-1,0 0 1,1-1-1,-1 1 1,0-1-1,1 1 1,-1 0 0,1-1-1,0 2 1,0-3-23,-1 1 0,1 0 0,0 0 0,-1-1 0,1 1 0,0 0 0,-1-1 0,1 1 1,-1 0-1,1-1 0,0 1 0,-1-1 0,1 1 0,-1-1 0,1 1 0,-1-1 0,0 1 1,1-1-1,-1 0 0,0 1 0,1-1 0,-1 0 0,0 1 0,1-2 0,4-8-319,-1-1 1,1 0-1,-2 0 0,0 0 0,0 0 0,2-23 0,1-75-354,-6 86 489,0-78-590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17220,'-9'32'1704,"2"3"-1256,3-2-424,4-1 592,6-6-336,4-9-16,11-8-288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0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16724,'-3'16'600,"0"1"0,-1-1 0,0 0 0,-2 0 1,-10 24-1,5-13 465,4-2 279,7-24-1315,0-1 0,0 1 0,0 0 0,0-1-1,0 1 1,1-1 0,-1 1 0,0-1 0,0 1-1,0-1 1,0 1 0,1-1 0,-1 1 0,0-1-1,0 1 1,1-1 0,-1 1 0,0-1-1,1 0 1,-1 1 0,1-1 0,-1 0 0,0 1-1,1-1 1,-1 0 0,1 1 0,-1-1 0,1 0-1,-1 0 1,1 0 0,-1 1 0,1-1 0,-1 0-1,1 0 1,0 0 0,-1 0 0,1 0 0,-1 0-1,1 0 1,-1 0 0,1 0 0,-1 0 0,1 0-1,-1 0 1,1-1 0,0 1 0,10-3-34,-1-1-1,0 0 1,0 0 0,-1-1 0,1 0-1,11-9 1,3-1-246,-22 14 226,93-50-970,-82 45 828,-1 1 0,1 1-1,-1 0 1,1 1 0,0 0 0,14-1 0,-24 4 165,1-1-1,-1 1 1,0 0 0,0 0-1,0 1 1,0-1-1,0 1 1,0-1 0,0 1-1,0 0 1,0 0 0,0 0-1,0 1 1,0-1 0,-1 1-1,1-1 1,0 1 0,-1 0-1,0 0 1,1 0 0,-1 0-1,0 1 1,0-1 0,0 0-1,0 1 1,0 0-1,-1-1 1,2 4 0,1 4 233,-1 0 1,0 1 0,-1-1 0,0 0-1,-1 1 1,0 20 0,-1-28-149,0-1 1,0 1 0,1-1 0,-1 1 0,0 0-1,1-1 1,0 0 0,-1 1 0,1-1 0,0 1-1,0-1 1,1 0 0,1 3 0,-2-4-59,0 0 1,0-1-1,0 1 1,0 0 0,0-1-1,0 1 1,0-1 0,0 0-1,1 1 1,-1-1-1,0 0 1,0 0 0,0 0-1,0 0 1,1 0-1,-1 0 1,0 0 0,0 0-1,0 0 1,1 0 0,-1-1-1,0 1 1,0 0-1,0-1 1,0 1 0,0-1-1,0 0 1,0 1-1,0-1 1,2-1 0,14-9-124,-1-1 0,0 0 0,0-2 0,18-20 0,-19 18-322,0 2 0,1 0 0,33-23 0,-48 36 381,0 1 0,0-1-1,0 0 1,0 0 0,0 1 0,0-1 0,0 1-1,0-1 1,0 1 0,0-1 0,1 1 0,-1 0-1,0 0 1,0-1 0,0 1 0,1 0 0,-1 0-1,0 0 1,0 0 0,1 1 0,-1-1 0,0 0-1,0 0 1,0 1 0,0-1 0,1 0 0,-1 1-1,1 1 1,0-1 5,-1 1 1,0 0-1,0 0 0,0 0 0,-1 0 0,1 0 0,0 0 0,-1 0 0,1 0 1,-1 0-1,0 1 0,0-1 0,0 0 0,0 0 0,0 0 0,-1 2 1,0 15 64,0-1 0,-2 0 0,0 0 0,-1 0 0,-10 26 0,11-39 35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14627,'8'-11'2234,"-9"22"-837,-1 6-1131,-27 514-2944,29-525 2535,0 6-23,0-11 11,1-4-140,4-20-13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13595,'-6'21'1288,"-8"10"-968,-3 16-96,-1 8 488,-1 10-343,5 1-57,0 1-56,7-3-72,9-7-152,3-8-72,0-11-224,2-8-72,-3-16-161,-3-11-15,3 3 288,-13-17-112,-12-10-24</inkml:trace>
  <inkml:trace contextRef="#ctx0" brushRef="#br0" timeOffset="1">1 437 10834,'0'0'1313,"10"0"-649,8-6-248,12-1 1720,5-1-1456,10-5-368,3 1-223,8-4-682,2 1 673,5-1-168,-6 2-128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9 366 13907,'0'0'32,"-1"3"191,-1 0 0,1 0 0,0 0 0,0 0 0,1 0 0,-1 1 0,0-1 0,1 5 0,3-3 722,3-10-206,5-11 96,78-155 776,-60 110-1660,-5 9-130,16-30-406,-40 81 558,1 0 0,-1 0 0,1-1 0,0 1 0,0 0 0,-1 0 0,1 0 0,0 0 0,0 0 0,0 0 0,0 0 0,1 0 0,-1 1 0,2-2 0,-3 2 15,1 0 1,-1 0 0,1 0 0,-1 0 0,0 0 0,1 0 0,-1 1 0,0-1-1,1 0 1,-1 0 0,0 0 0,1 1 0,-1-1 0,0 0 0,1 0 0,-1 1 0,0-1-1,0 0 1,1 1 0,-1-1 0,0 0 0,0 1 0,0-1 0,0 0 0,1 1-1,-1-1 1,0 0 0,0 1 0,0-1 0,0 1 0,0 0 0,1 7-81,1 0 1,-2 1 0,0 10-1,0-19 92,-9 160-493,0 1 2906,9-160-2017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19540,'1'0'1320,"5"-2"-1272,-1-2-176,0-4-112,0-1 1841,1 4-1537,-3 1 96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3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15691,'2'22'1425,"-2"-8"-1217,-2-17-408,0-6 2720,1-15-2200,-1-6 112,0 0-80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12563,'0'5'629,"1"3"447,10-10-610,-3-3-245,0 0 0,0-1 1,-1 1-1,1-1 0,-2-1 1,1 1-1,9-14 0,40-57 551,120-235 436,-28-10-692,-172 381-491,2 2 0,3 0 0,-15 89 0,33-145-23,0 0 0,1 0 1,-1-1-1,1 1 0,0 0 0,0 0 0,1 0 1,0 0-1,1 8 0,-1-13-1,-1 1 0,0 0-1,1-1 1,-1 1 0,0-1 0,1 1-1,-1-1 1,1 1 0,-1-1 0,1 1 0,-1-1-1,1 1 1,-1-1 0,1 1 0,0-1-1,-1 0 1,1 0 0,-1 1 0,1-1-1,0 0 1,-1 0 0,1 1 0,0-1 0,0 0-1,-1 0 1,2 0 0,0-1 1,1 1 0,-1-1 0,1 1 0,-1-1 0,1 0-1,-1 0 1,1 0 0,-1 0 0,0-1 0,5-2 0,9-9 21,-1 1 1,0-2-1,20-23 1,38-54 87,-51 62-71,89-123 201,-93 127-207,-12 21-21,-4 6-3,-4 12-1,1-12-9,-14 65-7,2-14-41,2 0 0,2 0 0,-2 63 1,11-111-7,0 0 1,1 0 0,-1 1 0,1-1 0,0 0 0,0 0 0,0 0 0,4 7 0,-4-11 42,-1 0 0,1 0 0,-1 0 0,1 0 0,0 0 0,0-1 0,0 1 0,-1 0 0,1 0 0,0 0-1,0-1 1,0 1 0,0-1 0,0 1 0,0-1 0,1 1 0,-1-1 0,0 0 0,0 1 0,0-1 0,0 0 0,0 0 0,1 0 0,-1 0 0,0 0 0,0 0 0,0 0 0,0 0 0,0 0 0,1 0 0,-1-1 0,0 1 0,0-1 0,0 1 0,0-1 0,0 1 0,0-1 0,0 1 0,1-2 0,5-2-24,-1 0 0,0 0 1,0 0-1,9-10 0,29-38-194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48 12779,'-8'4'221,"1"0"1,-1 0 0,1 1 0,0 0 0,0 0-1,1 1 1,-1 0 0,1 0 0,0 0-1,1 1 1,0 0 0,0 0 0,0 0-1,1 1 1,0-1 0,-3 9 0,2-2-65,0-1 1,0 1 0,1 0 0,1 1 0,0-1 0,1 0 0,1 1-1,1 25 1,0-36-144,0 1-1,1-1 1,0 1 0,0-1-1,0 1 1,1-1-1,-1 0 1,1 0 0,0 0-1,0 0 1,3 4-1,-4-6-12,0-1 0,1 1 0,-1-1 0,0 0-1,1 0 1,-1 0 0,1 0 0,-1 0 0,1 0-1,0 0 1,-1 0 0,1 0 0,0-1 0,0 1 0,0-1-1,-1 1 1,1-1 0,0 0 0,0 0 0,0 0-1,0 0 1,0 0 0,0 0 0,-1 0 0,1-1-1,0 1 1,0-1 0,3 0 0,2-3-7,1 1 1,-1-1 0,0 0-1,0-1 1,0 0 0,-1 0-1,1 0 1,-1-1-1,0 0 1,7-9 0,1-5-20,0 0-1,15-28 1,-17 27 14,-2 0 0,11-34-1,-18 49 13,-1 0 0,-1-1-1,1 1 1,-1-1 0,0 0 0,-1 1-1,1-1 1,-1 0 0,-1 1-1,1-1 1,-1 0 0,0 1-1,-4-11 1,5 15 1,-1 0 0,0 0 0,0 1 0,0-1 0,0 0 0,0 0 0,-1 1 0,1-1 0,-1 1 0,1-1 0,-1 1 0,1 0 0,-1 0 0,1-1 0,-1 1 0,0 0 0,0 0 0,0 1 0,0-1 0,0 0 0,0 1 0,1-1 0,-1 1 0,-1 0 0,1-1 0,0 1 0,0 0 0,0 0 0,0 0 0,-3 1 0,0 0 4,-1 0 0,0 1 0,1 0-1,-1 0 1,1 0 0,0 1 0,0-1 0,0 1-1,-9 7 1,3-1-41,1 1 1,1-1-1,0 2 0,0-1 0,1 1 0,0 1 0,1-1 1,-7 15-1,10-17 5,0-1 1,0 1-1,1 0 0,1 0 1,-1 1-1,2-1 0,-1 0 1,1 1-1,1-1 0,-1 1 1,1-1-1,3 15 0,-1-16-1,0 0-1,1-1 1,6 12 0,-9-18 30</inkml:trace>
  <inkml:trace contextRef="#ctx0" brushRef="#br0" timeOffset="1">893 597 14531,'-21'14'333,"0"0"-1,1 2 1,-19 19-1,33-30-293,1 1-1,0-1 0,1 1 0,-1 0 0,1 1 0,0-1 0,1 1 0,-1 0 0,1-1 0,1 2 0,-1-1 1,1 0-1,1 0 0,-3 14 0,4-18-16,0 0 0,0 1 0,1-1 0,-1 0 0,1 0 0,-1 1 0,1-1 0,0 0 0,0 0 0,1 0 0,-1 0 0,1 0 0,-1 0 0,1 0 0,0 0 0,2 2 1,0-1 4,0 0 0,0 0 0,1-1 0,-1 0 0,1 0 1,0 0-1,-1 0 0,1-1 0,6 2 0,3 1 33,0-2-1,0 1 0,1-2 1,-1 0-1,1 0 0,20-2 0,-19 0 16,-1-2-1,0 0 0,0-1 0,0 0 1,16-6-1,-23 6 0,1-1 1,-1 1-1,0-2 1,0 1-1,0-1 0,0 0 1,-1-1-1,0 1 1,11-13-1,-16 16-54,0 0 0,-1 1 0,1-1 0,-1 0 0,0 0 0,0 0 0,1 0 0,-1 0 0,0 0 0,-1-1 0,1 1 0,0 0 0,-1 0 1,1-1-1,-1 1 0,0 0 0,0-1 0,1 1 0,-2 0 0,1-1 0,0 1 0,0 0 0,-1-1 0,1 1 0,-1 0 0,0 0 0,0-1 0,0 1 0,0 0 0,0 0 0,0 0 0,0 0 0,-1 0 0,1 0 0,-1 1 0,1-1 0,-1 0 0,0 1 0,0-1 0,-2-1 0,-6-4 52,-1 0-1,0 0 0,-1 1 0,1 1 0,-1 0 0,-15-5 0,19 8 36,-1-1 0,0 1 0,-1 0-1,1 1 1,0 0 0,0 1 0,0 0 0,-1 0-1,-13 3 1,-1 5 19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4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14923,'-23'23'3068,"-12"1"-2349,-1-1 0,-64 29 0,-12 6-737,93-46 34,1 0 1,0 1 0,-26 26-1,38-33-17,1-1-1,0 1 0,0 1 0,0-1 0,1 1 1,0-1-1,1 1 0,-6 13 0,8-17 2,1-1-1,-1 1 1,1-1-1,-1 0 1,1 1-1,0 0 1,0-1-1,0 1 1,0-1-1,0 1 1,0-1-1,1 1 1,-1-1-1,1 1 1,0-1-1,0 0 1,0 1-1,0-1 1,0 0-1,0 0 1,1 0-1,-1 1 1,1-1-1,0-1 1,-1 1-1,1 0 1,0 0-1,0-1 1,0 1-1,0-1 1,3 2-1,4 2 5,-1-1-1,1-1 1,1 1-1,-1-1 0,0-1 1,1 0-1,-1 0 1,18 1-1,86-5-17,-48-1-76,39 9 1618,-80-4-1302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4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0 445 15571,'0'0'24,"0"0"-1,0 1 1,0-1-1,0 0 1,0 0-1,0 0 1,1 0-1,-1 0 1,0 0-1,0 0 1,0 0 0,0 0-1,0 0 1,0 0-1,0 0 1,0 1-1,0-1 1,0 0-1,0 0 1,0 0-1,0 0 1,1 0-1,-1 0 1,0 0-1,0 0 1,0 0-1,0 0 1,0 0-1,0 0 1,0 0-1,0 0 1,0 0-1,0 0 1,1 0-1,-1 0 1,0 0-1,0 0 1,0 0-1,0 0 1,0 0-1,0 0 1,0 0 0,0 0-1,0 0 1,0 0-1,1 0 1,-1-1-1,0 1 1,0 0-1,0 0 1,0 0-1,0 0 1,0 0-1,0 0 1,0 0-1,0 0 1,0 0-1,0 0 1,10-8 467,12-15-314,-19 19-36,86-90 1170,144-203 1,-218 277-1331,-23 42-36,4-11 45,-22 63-39,3 1-1,-16 87 1,37-152-48,1 0-1,0 0 1,0 0 0,0 0-1,3 15 1,-3-25 76,1 1 0,0-1-1,0 1 1,0 0 0,1-1 0,-1 1 0,0-1 0,0 1 0,0-1-1,0 1 1,0 0 0,1-1 0,-1 1 0,0-1 0,1 1 0,-1-1-1,0 0 1,1 1 0,-1-1 0,0 1 0,1-1 0,-1 1-1,1-1 1,-1 0 0,1 1 0,-1-1 0,1 0 0,-1 0 0,1 1-1,-1-1 1,1 0 0,-1 0 0,1 0 0,0 0 0,-1 0 0,1 1-1,-1-1 1,1 0 0,-1 0 0,1-1 0,0 1 0,-1 0 0,1 0-1,-1 0 1,1 0 0,-1 0 0,1-1 0,-1 1 0,1 0 0,-1 0-1,2-1 1,22-18-279,-24 18 296,28-30-337,2-7-109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 14707,'-24'38'1864,"17"-27"-1522,0-1 1,1 1-1,0 0 1,0 0-1,-5 20 0,10-30-312,1 0 0,0 0 0,-1 0-1,1 1 1,0-1 0,0 0 0,0 0-1,0 0 1,0 1 0,0-1 0,0 0-1,0 0 1,0 0 0,1 0 0,-1 0-1,0 1 1,1-1 0,-1 0 0,1 0-1,-1 0 1,1 0 0,0 0 0,1 1-1,-1-1-6,0 0 0,1 0 0,-1-1 0,0 1 0,1-1 0,-1 1 0,1-1 0,-1 1 0,1-1 0,-1 0 0,1 0 0,-1 0 0,1 0 0,-1 0-1,3 0 1,4-1 18,0-1-1,0 0 0,0 0 0,-1 0 0,12-7 0,-1 0 50,0-1-1,18-14 1,-31 20-52,0 1-1,-1-1 1,1 0-1,-1 0 1,0 0 0,0-1-1,-1 0 1,1 0-1,-1 0 1,0 0-1,4-9 1,-7 12-27,1 0 1,-1 0-1,0 0 0,0 0 0,0 0 0,0 0 1,0 0-1,0 0 0,-1 0 0,1 0 0,-1 0 1,1 1-1,-1-1 0,0 0 0,0 0 0,0 0 1,0 1-1,0-1 0,0 0 0,0 1 1,0-1-1,-1 1 0,1-1 0,0 1 0,-1 0 1,0 0-1,1 0 0,-1-1 0,0 1 0,1 1 1,-5-3-1,-2 0-84,0-1 0,0 1-1,0 1 1,-1-1 0,-15-1 0,19 3 76,0 0 0,0 1 0,0 0 0,-1 0 0,1 0 0,0 1 0,0 0 0,0 0 0,0 0 0,0 0 0,0 1 0,1 0 0,-1 0 0,0 0 0,1 1 0,0-1 0,-1 1 0,1 0 0,0 1 0,-6 5 0,-3 9-41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4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14899,'1'11'611,"0"0"1,1-1-1,1 1 0,3 11 0,2 6-222,-7-23-347,0 1-20,1 0-1,-1-1 0,1 1 0,5 10 1,-7-15-28,1-1 0,-1 1 1,1 0-1,-1 0 0,1 0 0,-1-1 1,1 1-1,0 0 0,-1-1 1,1 1-1,0 0 0,0-1 1,-1 1-1,1-1 0,0 1 0,0-1 1,0 0-1,0 1 0,-1-1 1,1 0-1,0 0 0,0 1 1,0-1-1,0 0 0,0 0 1,0 0-1,0 0 0,0 0 0,0 0 1,0 0-1,0-1 0,-1 1 1,1 0-1,0 0 0,0-1 1,0 1-1,0-1 0,1 0 1,10-7-87,-1 0 0,1-1 0,-1 0 1,18-20-1,14-13 18,-35 36 84,-1 1-1,1-1 0,1 1 0,13-7 0,-21 12 3,0-1 0,0 1 0,1-1 0,-1 1 0,0-1 0,0 1 0,0-1 0,1 1 1,-1 0-1,0 0 0,0 0 0,1-1 0,-1 1 0,0 1 0,0-1 0,1 0 0,-1 0 0,0 0 0,0 1 0,1-1 1,-1 0-1,0 1 0,0-1 0,0 1 0,0 0 0,0-1 0,0 1 0,0 0 0,0 0 0,0-1 0,0 1 1,0 0-1,0 0 0,0 0 0,-1 0 0,1 0 0,0 0 0,-1 0 0,1 1 0,-1-1 0,1 0 0,-1 0 1,0 0-1,1 1 0,-1-1 0,0 1 0,1 4 56,-1 0 0,0-1 0,0 1 0,0 0 1,-1-1-1,-1 7 0,1-5 34,0-1 0,0 1 0,1-1 0,0 8 0,0-14-96,0 0 0,0 0 1,0 1-1,0-1 0,0 0 0,0 0 0,0 0 1,0 0-1,0 1 0,0-1 0,0 0 1,0 0-1,1 0 0,-1 0 0,0 1 1,0-1-1,0 0 0,0 0 0,0 0 0,0 0 1,1 0-1,-1 0 0,0 0 0,0 0 1,0 1-1,0-1 0,0 0 0,1 0 1,-1 0-1,0 0 0,0 0 0,0 0 0,0 0 1,1 0-1,-1 0 0,0 0 0,0 0 1,0 0-1,1 0 0,-1 0 0,0 0 1,0 0-1,12-6 111,11-11-126,-21 16-2,10-9-120,27-21-433,-36 29 440,-1 1 0,1-1 0,0 1 0,0-1 0,-1 1-1,1 0 1,0 0 0,0 0 0,1 1 0,-1-1 0,0 1 0,4-1 0,-7 1 69,1 1 1,0-1 0,-1 0 0,1 0-1,-1 1 1,1-1 0,0 0-1,-1 1 1,1-1 0,-1 0 0,1 1-1,-1-1 1,1 1 0,-1-1-1,1 1 1,-1-1 0,0 1 0,1 0-1,-1-1 1,0 1 0,1-1-1,-1 1 1,0 0 0,0-1 0,0 1-1,1 0 1,-1-1 0,0 1-1,0 0 1,0-1 0,0 1 0,0 0-1,0-1 1,0 1 0,-1 0-1,1-1 1,0 1 0,0 0 0,0-1-1,-1 2 1,-9 26-950,-1-11 537,-1-2-61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4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12587,'1'-2'1456,"1"-2"-912,2-3-216,1 0 696,0-1-415,2-1-161,0 0-456,0 0-208,2 2-321,0 2-143,-1 0-488,-1 3-88,2 0 48,-4 1 71,2-1 617,0 0-152,2 2 40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4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15667,'1'4'183,"-1"-1"-1,1 1 1,-1 0-1,0-1 0,0 1 1,0 0-1,0 0 1,-1-1-1,0 1 0,0 0 1,0-1-1,0 1 1,-2 4-1,-2 8 373,-2 9-129,4-18-344,1 0 1,0 0-1,0-1 1,0 1-1,1 0 1,1 0-1,-1 1 1,1 8-1,0-15-76,0-1 0,0 0 1,1 1-1,-1-1 0,0 0 0,0 1 0,0-1 0,0 0 0,1 0 0,-1 1 1,0-1-1,0 0 0,1 0 0,-1 1 0,0-1 0,0 0 0,1 0 0,-1 1 0,0-1 1,1 0-1,-1 0 0,0 0 0,1 0 0,-1 0 0,0 0 0,1 1 0,-1-1 0,0 0 1,1 0-1,-1 0 0,0 0 0,1 0 0,-1 0 0,0 0 0,1-1 0,-1 1 0,0 0 1,1 0-1,-1 0 0,0 0 0,1 0 0,-1 0 0,0-1 0,1 1 0,-1 0 0,1-1 1,17-10 123,-17 10-124,59-47 211,24-18-26,-70 56-197,0 1 0,1 1 0,0 0 0,19-7 0,-33 14 0,1 1 1,0-1 0,0 0-1,0 1 1,0-1-1,0 1 1,0 0 0,0 0-1,0 0 1,0 0 0,0 0-1,0 0 1,0 0-1,0 0 1,3 2 0,-4-2 3,-1 1 0,1 0 1,0 0-1,0 0 0,-1 0 1,1-1-1,0 1 0,-1 0 1,1 0-1,-1 0 0,1 0 0,-1 0 1,1 1-1,-1-1 0,0 0 1,0 0-1,1 0 0,-1 0 1,0 0-1,0 0 0,0 1 1,0-1-1,0 0 0,-1 0 0,1 0 1,0 0-1,-1 2 0,-3 13 30,0-1-1,-12 28 0,12-31 30,3-11-53,1-1 1,0 0-1,0 1 0,-1-1 0,1 0 0,0 1 1,0-1-1,0 0 0,0 1 0,-1-1 1,1 0-1,0 1 0,0-1 0,0 1 1,0-1-1,0 0 0,0 1 0,0-1 0,0 1 1,0-1-1,0 0 0,0 1 0,0-1 1,1 0-1,-1 1 0,0-1 0,0 0 1,0 1-1,0-1 0,1 0 0,-1 1 0,0-1 1,0 0-1,1 1 0,13-5-24,25-22-233,-30 20 186,2-1-26,82-51-777,-81 51 670,0 1-1,1 1 1,0 0-1,0 0 1,26-4-1,-35 8 136,1 1 0,-1-1-1,1 1 1,-1 1-1,1-1 1,7 2 0,-10-2 63,-1 0 0,1 1 0,-1 0 0,1-1 0,-1 1 0,1 0 1,-1-1-1,0 1 0,1 0 0,-1 0 0,0 0 0,0 0 0,0 0 0,0 1 0,0-1 1,0 0-1,0 0 0,0 1 0,0-1 0,0 0 0,-1 1 0,1-1 0,0 3 0,1 4 110,-1 0-1,1 1 0,-1-1 0,-1 1 1,0-1-1,0 1 0,-1-1 0,-2 13 1,-4 8 537,-11 31 1,-3 14 206,27-91-843,4-4-109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4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14731,'5'-2'340,"2"-1"16,0 1 0,0-1 1,0 2-1,15-3 0,-20 4-327,-1 0-1,1 0 0,0 0 0,0 0 0,0 0 1,0 0-1,0 1 0,-1-1 0,1 1 0,0-1 0,0 1 1,-1 0-1,1 0 0,0 0 0,-1 0 0,1 0 0,-1 0 1,1 0-1,-1 0 0,0 1 0,1-1 0,-1 1 1,0-1-1,0 1 0,1 1 0,2 5-22,-1-1 0,-1 0-1,1 1 1,-1 0 0,-1 0-1,1-1 1,-1 1 0,-1 0 0,1 0-1,-1 0 1,-1 0 0,1 0-1,-3 9 1,-3 15 65,-20 56 0,24-80-53,-44 107 270,30-80-86,2 0 0,-16 63 0,28-94-200,1 1 1,1 0 0,-1 0 0,1 0 0,0 1 0,0-1-1,0 0 1,1 0 0,-1 0 0,1 0 0,1 0-1,-1-1 1,1 1 0,-1 0 0,1-1 0,1 1-1,-1-1 1,1 1 0,-1-1 0,1 0 0,1 0-1,-1 0 1,0-1 0,1 1 0,0-1 0,0 0-1,0 0 1,0 0 0,0 0 0,1-1 0,-1 1 0,1-1-1,0-1 1,-1 1 0,1 0 0,0-1 0,9 1-1,-3-1-84,-1 0 0,1-1-1,0 0 1,0-1 0,-1 0 0,20-5-1,2-1-90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14443,'21'-3'976,"1"6"-840,3 6-80,3 9 280,2 4-160,0 15-88,-6 12 16,-6 16-23,-8 3-1,-12 15-24,-10 2-48,-23 5-160,-7-1-129,-11-3 241,-3-7-72,2-21-48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14531,'9'-13'1749,"-5"6"-888,-2 15 401,4 124-1853,-22 239 1,16-369 546,-6 31-635,5-32 646,1 1-1,-1-1 1,1 0-1,-1 1 1,1-1-1,-1 0 1,0 1-1,0-1 1,0 0-1,0 0 0,0 0 1,0 0-1,0 0 1,0 0-1,0 0 1,0 0-1,0 0 1,-3 1-1,-8-1-361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12275,'4'-4'1528,"6"-3"-960,6-10-208,5-3 1625,7-4-1433,4 1-136,5 2-168,5 0-56,0 9-224,1 3-192,-1 9 2040,-5 4-1704,-3 4 80,-6 1 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1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15371,'-2'6'196,"0"0"-1,0-1 1,1 1-1,-1 0 0,1 0 1,0 0-1,1 7 1,-3 15 30,-4 13 143,2 0 1,2 0-1,4 72 1,0-107-346,-1 0 0,1 0 0,0-1 0,1 1 0,-1 0 0,1-1 0,1 1-1,2 4 1,-4-8-20,0 0 0,0-1 0,0 1 0,0-1 0,1 0-1,-1 0 1,0 1 0,1-1 0,-1 0 0,1 0-1,0 0 1,-1 0 0,1 0 0,0-1 0,-1 1 0,1-1-1,0 1 1,0-1 0,0 1 0,-1-1 0,1 0-1,0 0 1,0 0 0,0 0 0,0 0 0,0 0 0,3-1-1,4-2-1,1 1 0,-1-1-1,1-1 1,-1 0 0,0 0 0,15-10-1,50-41-36,-20 14 8,-39 31 25,1 0-1,0 1 1,30-13 0,-42 20 8,0 1 0,1 0 0,-1 0 0,1 0-1,0 0 1,-1 1 0,1 0 0,0 0 0,4 0 0,-7 1 2,0-1 1,1 1-1,-1-1 1,0 1-1,0 0 1,0 0-1,1 0 0,-1 0 1,0 0-1,-1 1 1,1-1-1,0 1 1,0-1-1,0 1 1,-1 0-1,1-1 1,-1 1-1,3 4 0,-1 0 23,0 1 0,0-1-1,-1 1 1,0 0 0,0 0-1,0 0 1,-1 0 0,0 0-1,-1 0 1,0 10 0,-1 7 155,-7 43 1,5-48-60,-1 0-1,-2 0 1,1 0 0,-2-1-1,-1 0 1,0 0-1,-1 0 1,-1-1 0,-1-1-1,-17 23 1,22-33-90,0 1 1,0-1 0,0 0-1,-1-1 1,0 1 0,0-1 0,0 0-1,-1-1 1,0 0 0,0 0-1,0-1 1,0 0 0,0 0-1,-1-1 1,1 0 0,-1-1-1,0 1 1,1-2 0,-1 1 0,0-1-1,1-1 1,-1 1 0,0-2-1,1 1 1,-15-5 0,14 3-111,1-1 0,-1 1 0,1-2-1,0 1 1,0-1 0,0 0 0,1-1 0,0 0 0,-10-9 0,13 10 96,0 1 0,0-1 1,0 0-1,1 0 0,0 0 0,-1 0 0,2-1 0,-1 1 1,1-1-1,0 0 0,0 0 0,0 1 0,1-1 0,0 0 1,0-8-1,0 13-36,1-1 1,1 1 0,-1-1-1,0 0 1,0 1 0,0-1-1,1 1 1,-1-1 0,1 1-1,0-1 1,0-1 0,14-9-128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50 118 13587,'-1'1'62,"1"1"0,0-1 1,0 1-1,-1-1 0,1 1 1,0 0-1,0-1 0,1 1 1,-1-1-1,0 1 0,0-1 0,1 1 1,-1-1-1,1 1 0,-1-1 1,1 1-1,0-1 0,0 1 1,-1-1-1,1 0 0,0 0 0,0 1 1,0-1-1,1 0 0,-1 0 1,0 0-1,0 0 0,0 0 0,1 0 1,-1-1-1,1 1 0,-1 0 1,0-1-1,1 1 0,-1-1 1,3 1-1,-2 0-21,0 0 0,0-1 0,0 1 0,0-1 0,0 0 0,0 1 0,0-1 0,0 0 0,0 0 0,0 0 0,0-1 0,1 1 0,-1 0 0,0-1 0,0 1 0,0-1 1,0 0-1,0 0 0,-1 0 0,1 0 0,0 0 0,0 0 0,0 0 0,-1-1 0,1 1 0,-1 0 0,3-4 0,0-1 91,-1 0 1,-1 0-1,1 0 0,-1 0 0,0-1 1,0 1-1,-1-1 0,1 0 0,-1-7 1,-1 11-83,1-1 1,-1 1-1,0-1 1,0 0-1,-1 1 1,1-1-1,-1 1 1,0-1-1,0 1 0,0-1 1,0 1-1,-1 0 1,1 0-1,-1-1 1,0 1-1,0 0 1,0 0-1,-4-4 1,5 6-43,0 0 1,0 0-1,0 1 1,0-1 0,0 0-1,0 1 1,0-1-1,0 1 1,-1-1-1,1 1 1,0 0 0,0-1-1,0 1 1,0 0-1,-1 0 1,1 0-1,0 0 1,0 0-1,0 0 1,-1 0 0,-1 1-1,1 0-3,0-1 1,-1 1-1,1 1 0,0-1 0,0 0 0,0 0 0,0 1 1,0 0-1,1-1 0,-3 3 0,-3 5-7,0 0 0,1 0 0,-8 17 1,13-24 3,-7 12-47,1 1 0,1 1 0,0-1 0,1 1 1,0 0-1,2 1 0,0-1 0,1 0 0,0 1 0,1 22 0,1-37 4,0 0-1,1 0 0,-1 0 0,0 0 0,1 0 0,-1 0 0,1 0 0,-1 0 0,1-1 1,0 1-1,0 0 0,0 0 0,0-1 0,0 1 0,0 0 0,1-1 0,0 2 1,0-2-11,-1-1 0,0 1 1,0 0-1,0-1 1,1 0-1,-1 1 0,0-1 1,0 0-1,1 1 0,-1-1 1,0 0-1,1 0 1,-1 0-1,0 0 0,0 0 1,1-1-1,-1 1 1,0 0-1,2-1 0,4-2-83,-1 1-1,0-1 1,0-1-1,-1 1 1,1-1-1,-1 0 1,1-1-1,5-5 0,22-27-397,0-7-42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12995,'-1'2'161,"1"1"0,-1-1 0,0 1 0,0-1-1,0 0 1,0 1 0,0-1 0,0 0 0,-1 0 0,-1 3 0,-5 8 124,-4 13 260,2 0-1,1 0 1,-9 41 0,18-66-544,0-1 0,0 0 1,0 0-1,-1 1 0,1-1 0,0 0 0,0 0 0,0 1 1,0-1-1,0 0 0,0 1 0,0-1 0,0 0 1,0 0-1,0 1 0,0-1 0,0 0 0,0 0 0,1 1 1,-1-1-1,0 0 0,0 1 0,0-1 0,0 0 1,0 0-1,1 0 0,-1 1 0,0-1 0,0 0 0,0 0 1,0 0-1,1 1 0,-1-1 0,0 0 0,0 0 0,1 0 1,-1 0-1,0 1 0,0-1 0,1 0 0,-1 0 1,0 0-1,1 0 0,-1 0 0,0 0 0,0 0 0,1 0 1,-1 0-1,0 0 0,0 0 0,1 0 0,-1 0 1,0 0-1,1 0 0,-1-1 0,20-6 21,-13 3-5,1 2-24,1 0 0,-1 1 0,0 0 0,0 0-1,1 1 1,-1 0 0,0 0 0,0 1 0,1 0 0,-1 0-1,15 6 1,-20-6 0,1 0-1,-1 1 1,1 0-1,-1-1 1,1 1-1,-1 0 1,0 1-1,0-1 1,0 1-1,0-1 1,-1 1-1,4 4 1,-5-5 13,1 1 0,-1-1 0,0 1 1,0-1-1,0 1 0,0 0 0,0 0 1,-1-1-1,1 1 0,-1 0 0,0 0 0,0 0 1,0 0-1,0 0 0,0-1 0,-1 1 1,1 0-1,-2 3 0,1-1 68,-1 0 1,-1 0-1,1-1 0,-1 1 0,0-1 1,0 1-1,0-1 0,0 0 0,-1 0 1,1 0-1,-1-1 0,0 1 0,-1-1 1,1 0-1,-6 3 0,0 0 142,-1-1 0,0 1 0,0-2 0,0 1-1,-19 3 1,26-7-230,-1 0-1,1 0 0,-1 0 1,0-1-1,1 0 0,-1 0 0,1 0 1,-8-2-1,10 2-31,1-1 0,0 1 0,-1-1 0,1 1 0,0-1-1,0 0 1,-1 0 0,1 1 0,0-1 0,0 0 0,0 0 0,0 0 0,0 0 0,0 0-1,1-1 1,-1 1 0,0 0 0,0 0 0,1-1 0,-1 1 0,1 0 0,-1 0 0,1-1 0,0 1-1,-1-1 1,1 1 0,0 0 0,0-1 0,0 1 0,0-1 0,0 1 0,1-2 0,1-22-360,6-6-123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16115,'-1'1'32,"1"-1"-1,0 0 0,0 0 0,0 1 1,0-1-1,0 0 0,0 1 0,0-1 1,0 0-1,0 0 0,0 1 0,0-1 1,1 0-1,-1 0 0,0 1 0,0-1 1,0 0-1,0 0 0,0 0 0,0 1 1,0-1-1,1 0 0,-1 0 0,0 1 1,0-1-1,0 0 0,1 0 0,-1 0 1,0 0-1,0 1 0,0-1 0,1 0 1,-1 0-1,0 0 0,0 0 0,1 0 1,-1 0-1,0 0 0,0 0 0,1 0 1,-1 0-1,0 0 0,0 0 0,1 0 1,-1 0-1,0 0 0,1 0 0,-1 0 1,0 0-1,0 0 0,1 0 0,-1 0 1,0 0-1,0 0 0,0-1 0,1 1 1,-1 0-1,0 0 0,0 0 1,0 0-1,1-1 0,-1 1 0,0 0 1,-3 33 449,1-20-193,-3 45-256,2 0 0,3 1 0,3 0 0,2-1 0,17 74 0,-10-93-174,-9-33-29,-1 0-1,0 0 0,0 0 0,0 0 0,-1 1 1,0-1-1,0 8 0,-27-40-2734,-53-74-933,-44-59 5380,123 158-1443,-1 0-1,0 1 0,1-1 0,-1 1 0,1-1 1,-1 0-1,1 0 0,-1 1 0,1-1 0,-1 0 1,1 0-1,0 0 0,-1 1 0,1-1 0,0 0 1,0 0-1,0 0 0,-1 0 0,1 0 0,0 1 1,0-1-1,0 0 0,1 0 0,-1 0 0,0 0 1,0 0-1,0 0 0,1 0 0,1 0 24,-1 0 0,1 0 0,0 1 0,-1-1 0,1 1 0,0-1 0,0 1-1,-1 0 1,1 0 0,0 0 0,0 0 0,-1 0 0,4 0 0,41 1-20,0-2 1,74-12-1,-66 3-222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16388,'-5'0'1784,"5"-2"-1248,0-2-216,0 1 856,7-1-504,3 3-127,6-5-433,3 3-192,8-2-433,2 3-223,5-2 736,2-1-184,-1-9-144,2-3-112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15819,'-8'1'214,"1"1"-1,0 0 0,0 0 0,0 0 0,0 1 0,0 0 0,1 1 0,-1-1 1,-9 8-1,3-1 0,0 1 0,0 0 1,-13 15-1,19-17-187,0-1 0,0 1 0,-9 17-1,15-24-29,0 0 0,0-1 0,1 1 0,-1 0-1,0 0 1,1 0 0,-1 0 0,1 0-1,0-1 1,0 1 0,0 0 0,0 0 0,0 3-1,1-4-1,-1 0 0,0 0-1,1 0 1,-1 0-1,1 0 1,0 0 0,-1-1-1,1 1 1,0 0 0,0 0-1,-1-1 1,1 1-1,0 0 1,0-1 0,0 1-1,0 0 1,0-1 0,0 1-1,0-1 1,0 0 0,0 1-1,0-1 1,0 0-1,0 0 1,2 1 0,12 0-127,-1 0 1,22-2-1,-20 0 11,0 1 0,-1 0-1,20 4 1,-31-3 97,-1-1-1,1 1 1,0 0-1,-1 1 1,0-1 0,1 0-1,-1 1 1,0 0-1,0 0 1,1 0-1,-2 0 1,1 0 0,0 1-1,0-1 1,-1 1-1,1 0 1,-1 0-1,3 5 1,-3-4 33,0 2 0,0-1 1,0 0-1,-1 0 0,0 0 0,0 1 0,0-1 1,-1 1-1,0-1 0,0 0 0,0 1 0,-1-1 1,1 0-1,-1 1 0,-1-1 0,1 0 0,-1 0 1,0 1-1,0-2 0,0 1 0,-4 6 0,1-3 71,0 0 0,0 0 0,-1-1 0,1 1 0,-2-2 0,1 1 0,-1 0 0,0-1 0,0 0 0,-1-1 0,-13 8 0,17-11-105,-1 0-1,0 0 0,0 0 0,0-1 1,0 1-1,-1-1 0,1-1 0,0 1 1,-9-1-1,12 0-5,1 0 1,-1 0-1,0-1 1,0 1-1,0-1 0,0 1 1,1-1-1,-1 0 1,0 0-1,1 1 0,-1-1 1,1 0-1,-1-1 1,1 1-1,-1 0 0,1 0 1,0-1-1,-1 1 1,1-1-1,0 1 0,0-1 1,0 1-1,0-1 1,0 0-1,1 1 0,-1-1 1,0 0-1,1 0 1,-1 0-1,1-3 0,-2-19-302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17164,'0'0'53,"-1"0"-1,1 0 1,-1 1 0,1-1 0,0 0 0,-1 1 0,1-1 0,-1 0 0,1 1 0,0-1-1,0 0 1,-1 1 0,1-1 0,0 1 0,0-1 0,-1 1 0,1-1 0,0 0 0,0 1-1,0-1 1,0 1 0,0-1 0,0 1 0,0-1 0,0 1 0,-3 18-108,3-14 200,-8 112 213,11 179 0,-63-443-1016,53 131 639,-3-13 43,10 29-24,0 0-1,1 0 1,-1-1 0,0 1-1,0 0 1,0 0 0,0 0-1,1 0 1,-1-1 0,0 1-1,0 0 1,0 0 0,1 0-1,-1 0 1,0 0-1,0 0 1,1 0 0,-1 0-1,0-1 1,0 1 0,0 0-1,1 0 1,-1 0 0,0 0-1,0 0 1,1 0 0,-1 0-1,0 1 1,0-1 0,1 0-1,-1 0 1,0 0 0,0 0-1,0 0 1,1 0 0,-1 0-1,0 1 1,15 3-195,-11-3 44,2 0 3,0 0 0,-1 0-1,1-1 1,0 1-1,0-1 1,0-1 0,0 1-1,0-1 1,-1 0 0,1 0-1,8-4 1,9-6-282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12387,'-4'16'799,"-8"37"585,12-49-1285,-1 0-1,1 0 0,0 0 0,0 0 0,0 0 0,1 0 0,-1 0 1,1 0-1,0 0 0,3 6 0,-4-9-80,0-1 0,1 1 0,-1 0 0,1 0 0,-1 0-1,1-1 1,-1 1 0,1 0 0,-1 0 0,1-1 0,0 1 0,-1 0 0,1-1 0,0 1 0,0-1 0,-1 1-1,1-1 1,0 1 0,0-1 0,0 0 0,0 0 0,0 1 0,0-1 0,0 0 0,-1 0 0,3 0 0,-1 0 8,0 0 1,0-1 0,0 1-1,0-1 1,0 0 0,0 1 0,0-1-1,0 0 1,0 0 0,0-1 0,2 0-1,3-4 71,-1 0-1,1 0 0,-1 0 0,9-13 1,-5 4 160,0 0 0,-1-1 0,11-26 0,-41 98 332,17-41-568,-14 60 39,16-65-40,1-1-1,0 1 1,0 0-1,1 0 0,2 13 1,-3-23-20,1 0 1,0 1-1,0-1 1,0 1-1,0-1 1,0 0-1,0 1 1,0-1-1,0 0 1,0 1-1,0-1 1,1 0-1,-1 1 1,0-1-1,0 0 0,0 1 1,0-1-1,0 0 1,1 1-1,-1-1 1,0 0-1,0 0 1,0 1-1,1-1 1,-1 0-1,0 0 1,1 1-1,-1-1 1,0 0-1,0 0 1,1 0-1,-1 1 1,0-1-1,1 0 1,-1 0-1,0 0 1,1 0-1,-1 0 1,0 0-1,1 0 1,-1 0-1,1 0 1,-1 0-1,0 0 1,1 0-1,-1 0 1,0 0-1,1 0 1,-1 0-1,0 0 1,1 0-1,-1-1 1,0 1-1,1 0 1,-1-1-1,15-13-241,-2-6 49,-2-1 0,11-25-1,-16 34 138,12-28-150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16283,'3'91'2957,"-1"30"-3160,-9 63 370,8-177-130,1-9-4,0-13 4,-5-18 147,-2 1 1,-16-60-1,21 92-183,0 0-1,0 0 0,0 0 1,0-1-1,0 1 1,0 0-1,0 0 0,0 0 1,0 0-1,0 0 1,0-1-1,0 1 0,0 0 1,0 0-1,0 0 1,0 0-1,0-1 0,0 1 1,0 0-1,0 0 1,0 0-1,0 0 0,0 0 1,0-1-1,0 1 1,0 0-1,1 0 0,-1 0 1,0 0-1,0 0 1,0 0-1,0 0 0,0-1 1,0 1-1,0 0 1,1 0-1,-1 0 0,0 0 1,0 0-1,0 0 1,0 0-1,0 0 0,1 0 1,-1 0-1,0 0 1,0 0-1,0 0 0,0 0 1,0 0-1,1 0 1,-1 0-1,0 0 0,0 0 1,0 0-1,0 0 1,0 0-1,1 0 0,-1 0 1,0 0-1,0 0 1,0 0-1,10 5-10,6 6-12,-6-3 10,0-1 0,0-1 0,1 0 0,-1 0 0,15 5 0,-22-10 12,0 0 0,0 0-1,0-1 1,1 1 0,-1-1-1,0 0 1,0 0-1,0 0 1,1 0 0,-1 0-1,0-1 1,0 0 0,0 1-1,0-1 1,1 0 0,-1-1-1,-1 1 1,1 0 0,0-1-1,0 0 1,0 1 0,-1-1-1,1 0 1,-1-1 0,3-1-1,3-6 14,0 1-1,-1-1 0,10-17 1,-3 5 4,-14 22-17,0-1 0,0 1-1,0 0 1,0 0 0,0 0 0,0 0 0,0 0-1,0 0 1,0 0 0,0 0 0,1 0 0,-1 0 0,0 0-1,0 0 1,0 0 0,0 0 0,0 0 0,0 0-1,0 0 1,0 0 0,0 0 0,0 0 0,0 0 0,0 0-1,0 0 1,0 0 0,1 0 0,-1 0 0,0 0-1,0 0 1,0 0 0,0 0 0,0 0 0,0 0 0,0 0-1,0 0 1,0 0 0,0 0 0,0 0 0,0 0-1,0 0 1,0 0 0,1 0 0,-1 0 0,0 0 0,0 0-1,0 0 1,0 0 0,0 0 0,0 0 0,0 0-1,0 1 1,0-1 0,0 0 0,0 0 0,0 0 0,0 0-1,0 0 1,0 0 0,0 0 0,0 0 0,0 0-1,0 0 1,0 0 0,0 0 0,0 0 0,0 1 0,0-1-1,2 9-7,-1 11 0,-11 94-80,10-141-1069,6 4 896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14995,'-6'-7'1937,"6"5"-1689,0 4 736,2 1-480,2 1-800,1 3-288,4-2 416,1 2-144,2-3-128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11787,'-1'6'576,"0"1"0,0-1 0,0 0 0,-1 1 0,0-1 1,0 0-1,-1 0 0,-6 10 0,5-8-150,0 1-1,0-1 1,-2 11 0,6-19-441,0 1 1,1-1 0,-1 1 0,0-1 0,0 0 0,1 1-1,-1-1 1,1 1 0,-1-1 0,0 0 0,1 1-1,-1-1 1,1 0 0,-1 0 0,1 1 0,-1-1-1,0 0 1,1 0 0,-1 0 0,1 0 0,-1 1-1,1-1 1,0 0 0,-1 0 0,1 0 0,-1 0 0,1 0-1,-1 0 1,1 0 0,-1-1 0,1 1 0,-1 0-1,2 0 1,19-2-438,-17 1 357,6-1-84,1 0 1,-1 1 0,0 0 0,1 0 0,15 3 0,-23-2 178,-1 0 0,0 1 0,0-1 0,0 1 0,1 0 1,-1 0-1,0 0 0,0 0 0,0 0 0,0 0 0,-1 0 1,1 1-1,0-1 0,0 1 0,-1-1 0,1 1 0,-1 0 1,0 0-1,1-1 0,-1 1 0,0 0 0,0 0 0,0 0 1,0 0-1,0 1 0,-1-1 0,1 0 0,-1 0 0,1 0 1,-1 1-1,0 3 0,0 2 71,0-1 1,0 1-1,-1-1 0,0 0 1,-1 1-1,0-1 0,0 0 1,0 0-1,-1 0 0,-4 8 1,4-10-25,0 1-1,0-2 1,0 1 0,0 0 0,-1 0 0,1-1 0,-1 0 0,-1 0 0,1 0 0,0 0 0,-1-1 0,0 0 0,-9 5 0,13-7 9,-1 0 0,1-1 0,-1 1 1,1-1-1,-1 0 0,1 1 1,0-1-1,-1 0 0,1 0 0,-1 0 1,1 0-1,-1 0 0,1 0 1,-1-1-1,1 1 0,-1 0 1,1-1-1,0 1 0,-1-1 0,1 1 1,0-1-1,-1 0 0,-1-1 1,2 1-8,-1-1 0,1 0 1,-1 1-1,1-1 0,0 0 1,0 0-1,-1 0 0,1 0 1,1 0-1,-1 0 0,0 0 1,0 0-1,1 0 0,-1-5 1,-1-18 216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4 478 16227,'-1'32'2378,"-1"-5"-1983,1 1 0,6 47 0,-5-73-392,1 1 0,-1 0-1,1-1 1,0 1 0,0-1 0,0 1 0,0-1 0,1 0 0,-1 1 0,0-1 0,1 0 0,2 2 0,-3-3-1,0 0 0,0 0 0,0-1 0,0 1 0,0-1 0,0 1-1,0-1 1,0 1 0,0-1 0,1 0 0,-1 1 0,0-1 0,0 0 0,0 0 0,1 0 0,-1 0-1,0 0 1,0 0 0,0 0 0,1-1 0,-1 1 0,0 0 0,0-1 0,0 1 0,0-1-1,1 1 1,-1-1 0,0 1 0,0-1 0,1-1 0,6-4 8,0-1 0,-1 1 1,0-1-1,0 0 0,-1-1 0,0 0 0,0 0 1,4-9-1,36-74 79,-34 66-46,-7 16-19,0-1-1,-1 0 0,0 0 0,0-1 1,4-20-1,-28 93 2,14-34-32,1 0 0,1 0-1,2 1 1,1-1 0,3 36-1,-2-62 10,0 0-1,0 0 1,0 0-1,1 0 0,-1 0 1,1 0-1,-1 0 1,1 0-1,0 0 0,0 0 1,0-1-1,0 1 1,0 0-1,0-1 1,0 1-1,1 0 0,-1-1 1,3 2-1,-3-2 1,0-1 0,0 1 0,0-1 1,1 0-1,-1 1 0,0-1 0,1 0 0,-1 0 0,0 0 0,0 0 0,1 0 0,-1 0 0,0-1 0,1 1 1,-1 0-1,0-1 0,0 1 0,0-1 0,1 1 0,-1-1 0,1 0 0,8-6 11,-2 1 1,1-1-1,-1 0 0,0-1 0,11-13 0,8-14-15,0 0-1,-3-2 1,-1-1 0,28-63-1,-22 32-192,37-135 0,-61 184 99,0-1 0,-1 1 1,0-28-1,-3 47 85,-1 0 1,0 0-1,-1 0 1,1 0-1,0 0 1,0 0-1,0 0 1,0 0-1,-1 0 1,1 0-1,-1 0 1,1 0-1,0 1 1,-1-1-1,0 0 1,0-1-1,0 2 7,1-1 0,0 1-1,-1 0 1,1 0 0,0 0-1,-1 0 1,1 0-1,0-1 1,-1 1 0,1 0-1,-1 0 1,1 0 0,0 0-1,-1 0 1,1 0 0,-1 0-1,1 0 1,0 0-1,-1 1 1,1-1 0,-1 0-1,1 0 1,0 0 0,-1 0-1,1 0 1,0 1-1,-1-1 1,1 0 0,0 0-1,-1 1 1,1-1 0,0 0-1,0 1 1,-1-1 0,1 0-1,-1 1 1,-2 3-2,0 1-1,1-1 1,-1 1 0,1 0 0,0-1-1,0 1 1,0 0 0,1 0 0,-2 7 0,-6 52 40,7-46-22,-1 4 19,1 0-1,1 0 1,2 0 0,0 0-1,7 42 1,-5-54-48,0 1 1,0-1-1,1 0 1,0 0-1,1-1 0,0 1 1,0-1-1,1 0 0,0-1 1,1 1-1,0-1 0,0 0 1,1-1-1,9 8 0,14 6-912,63 33-1,-65-39 56,-237-143-669,6 1 3715,189 121-1928,10 5-178,1 0 0,0 0-1,0 0 1,0 0 0,-1 0 0,1 0-1,0-1 1,1 1 0,-1-1-1,0 1 1,0-1 0,0 0 0,-1-2-1,3 4-54,0 0-1,0 0 1,0 0 0,0-1-1,0 1 1,0 0-1,0 0 1,0 0-1,0 0 1,0-1 0,0 1-1,0 0 1,0 0-1,0 0 1,1-1 0,-1 1-1,0 0 1,0 0-1,0 0 1,0 0-1,0-1 1,0 1 0,0 0-1,1 0 1,-1 0-1,0 0 1,0 0 0,0 0-1,0-1 1,0 1-1,1 0 1,-1 0-1,0 0 1,0 0 0,0 0-1,1 0 1,-1 0-1,0 0 1,0 0 0,0 0-1,0 0 1,1 0-1,-1 0 1,0 0-1,0 0 1,1 0 0,22-5 39,1 2 1,0 1 0,31 0 0,-3 1-80,18-4-41,3-2-37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13691,'0'0'46,"0"0"0,1 0 0,-1 0 0,0 0 0,0 0 0,1 0 0,-1 0-1,0 0 1,0 0 0,0 1 0,1-1 0,-1 0 0,0 0 0,0 0 0,1 0 0,-1 1 0,0-1 0,0 0 0,0 0 0,0 0 0,0 1 0,1-1 0,-1 0 0,0 0-1,0 0 1,0 1 0,0-1 0,0 0 0,0 0 0,0 1 0,0-1 0,0 0 0,0 1 0,0-1 0,0 0 0,0 0 0,0 1 0,0-1 0,0 0 0,0 0 0,0 1 0,0-1-1,0 0 1,0 0 0,-1 1 0,0 15 272,-22 103 2210,-4 42-1631,22-122-723,0-9 1,2 1 0,2 59 0,1-88-171,0-1-1,1 1 1,-1-1 0,0 1 0,0-1 0,1 0 0,-1 1 0,1-1-1,-1 0 1,1 1 0,-1-1 0,1 0 0,1 2 0,-1-2-3,-1-1 1,1 0-1,-1 0 1,0 1-1,1-1 1,-1 0 0,1 0-1,-1 0 1,0 0-1,1 0 1,-1 1-1,1-1 1,-1 0-1,1 0 1,-1 0 0,0 0-1,1 0 1,-1 0-1,1-1 1,-1 1-1,1 0 1,-1 0-1,0 0 1,1 0 0,-1 0-1,1-1 1,-1 1-1,1 0 1,1-2-1,1-1 0,-1 1 1,1 0-1,-1-1 0,0 1 1,0-1-1,0 1 0,0-1 0,0 0 1,1-3-1,14-33-69,-1 1 1,-3-2-1,13-54 0,-26 110-130,2 100 178,-2-115 25,0 1 0,0-1 0,0 0 0,0 0 0,1 0 0,-1 1 0,0-1 0,0 0 0,1 0 0,-1 0 1,1 0-1,-1 0 0,1 0 0,-1 0 0,1 0 0,0 0 0,0 0 0,-1 0 0,1 0 0,0 0 0,0 0 1,0-1-1,0 1 0,0 0 0,0-1 0,0 1 0,0-1 0,0 1 0,0-1 0,0 1 0,1-1 0,-1 0 1,0 1-1,0-1 0,0 0 0,0 0 0,1 0 0,-1 0 0,0 0 0,0 0 0,0-1 0,1 1 0,1-1 0,2 0 15,-1-1-1,1 0 0,0-1 0,-1 1 1,1-1-1,-1 0 0,0 0 0,0 0 0,4-5 1,12-13-89,-2 0 0,0-1 0,-2-1 0,0 0 0,16-34 0,-36 92-232,-5 3 306,-1 1 215,-7 57 0,17-93-193,-1 1-1,1 0 0,0-1 0,1 1 1,-1 0-1,1-1 0,-1 1 1,1-1-1,0 1 0,2 3 0,-3-6-25,0-1-1,1 1 1,-1-1-1,0 1 1,1-1-1,-1 1 0,0-1 1,1 0-1,-1 1 1,1-1-1,-1 0 0,0 1 1,1-1-1,-1 0 1,1 1-1,-1-1 0,1 0 1,0 0-1,-1 0 1,1 1-1,-1-1 0,1 0 1,-1 0-1,1 0 1,0 0-1,1-1-27,0 1 0,-1-1 0,1 1 0,-1-1 0,1 0 0,-1 0 1,1 1-1,-1-1 0,1 0 0,-1 0 0,0-1 0,0 1 0,2-1 0,11-14-234,-1 0 0,13-21 0,-18 26 158,13-20-170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12363,'-21'-14'1576,"13"10"-888,-3 3 2009,13 2-1193,1 1-1208,6 4-136,-2 4 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1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18 13091,'0'0'216,"1"0"1,0-1-1,0 1 0,0 0 1,-1-1-1,1 1 1,0-1-1,0 1 0,-1-1 1,1 0-1,0 1 1,-1-1-1,1 1 0,-1-1 1,1 0-1,-1 0 1,1 1-1,-1-1 0,1 0 1,-1 0-1,0 0 1,1-1-1,-6-1 1975,-8 8-1491,0 3-618,0 1 1,1 0-1,1 0 0,0 1 0,0 1 1,1 0-1,-12 15 0,16-17-83,-1 0-1,1 0 1,1 1 0,0 0-1,0 0 1,1 0 0,0 0-1,1 1 1,0 0-1,-2 16 1,5-26 0,0 1-1,0-1 1,0 1 0,0-1 0,0 0-1,0 1 1,0-1 0,0 1-1,0-1 1,1 1 0,-1-1 0,1 0-1,-1 1 1,1-1 0,-1 0-1,1 1 1,0-1 0,0 0 0,0 0-1,0 0 1,0 0 0,1 2-1,0-2-2,0 0 0,-1 0-1,1-1 1,0 1-1,0 0 1,0-1-1,0 0 1,0 1-1,0-1 1,0 0 0,0 0-1,0 0 1,0 0-1,2-1 1,7-1-203,-1 0 0,0-1 0,0-1 0,18-8 0,0-2-1058,29-21 0,-37 22 616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15811,'0'-7'1153,"0"-4"-921,0 3-112,5 2 296,7 1-72,8 2-168,4 1-56,4 2-192,6 0-104,1 3-168,3 4-104,-3 0-200,-3 0-153,-10-3 505,-4-2-192,-16-1-16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12851,'-3'7'1360,"3"0"-960,5-5-136,7-2 688,9 0-416,4-2-127,8-2-265,6-1-144,6-2-320,3 0 200,-1 0 40,-3 0-41,-6 2-111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13131,'8'-2'240,"1"-1"0,0 2 0,0-1 0,-1 2 0,1-1 0,0 1 0,0 0 0,0 1 0,0 0 0,0 0-1,13 4 1,-17-3-231,-1 0 0,0-1 0,0 2 0,0-1 0,0 0 0,0 1 0,0 0 0,0-1 0,-1 2 0,1-1 0,-1 0 0,0 1 0,0-1 0,0 1 0,-1 0 0,1 0 0,-1 0 0,0 0 0,0 0 0,-1 1 0,1-1 0,-1 1 0,2 6 0,-2 3 25,0 1 1,0-1-1,-1 1 0,-1-1 0,0 1 1,-1-1-1,-1 0 0,0 0 1,-1 0-1,-1 0 0,-8 18 0,4-12-87,-1-1-1,-1 0 0,0 0 0,-2-1 0,0-1 1,-29 30-1,26-34-34,6-11-66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12 273 10802,'-1'-11'312,"0"0"0,1 0 1,0 0-1,1 0 0,0 1 0,1-1 0,0 0 0,1 1 0,0-1 0,0 1 0,1 0 0,1 0 0,0 0 0,9-15 0,-9 18-188,0-1-1,0 1 0,1 0 1,-1 1-1,1-1 0,1 1 1,-1 0-1,1 1 0,0 0 1,1 0-1,-1 0 0,1 1 1,0 0-1,0 0 0,0 1 1,1 0-1,-1 1 0,12-2 0,-15 3-96,0 1 0,0 0 0,0 0 0,0 0 0,-1 1 0,1-1 0,0 1 0,0 1 0,0-1 0,-1 0 0,1 1 0,-1 0 0,1 0 0,-1 1 0,7 4 0,-5-2-14,-1 0 0,0 0 0,-1 0 0,1 0 0,-1 1 1,0 0-1,0 0 0,-1 0 0,0 0 0,3 8 0,-1 1-12,0 0 0,-1 0 0,-1 1 0,-1 0 0,0 0 0,-1-1 0,0 1 0,-2 0 0,-1 18 0,-3-8 11,-1 0 0,-1-1 0,-1 0 0,-2 0 0,0-1 0,-1 0 0,-2 0 0,0-2 0,-22 28 0,-6 2 165,-3-1 0,-75 66 0,113-111-150,4-5-16,0 0-1,0 1 1,1 0-1,-1-1 1,1 1-1,-1 0 1,1 0-1,-1 0 1,1 0-1,-1 3 0,2-5-9,-1 0 0,1 1 0,0-1 0,0 0 0,0 0 0,0 0 0,0 1 0,0-1 0,1 0 0,-1 0 0,0 0 0,0 0 0,0 1 0,0-1-1,0 0 1,0 0 0,0 0 0,0 0 0,0 0 0,0 1 0,0-1 0,1 0 0,-1 0 0,0 0 0,0 0 0,0 0 0,0 0 0,0 0 0,1 1 0,-1-1-1,0 0 1,0 0 0,0 0 0,0 0 0,1 0 0,-1 0 0,0 0 0,0 0 0,0 0 0,0 0 0,1 0 0,12 1 15,15-5-2,63-11 59,85-17-885,-133 22 319,81-30-1,-91 24 173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15955,'7'-12'1473,"16"6"-1129,9-2-168,10-1 568,16-2-384,10 3-72,5 1-288,3 0-216,-6-2-392,-4 2 512,-4-5-88,-8 1-128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14691,'0'11'1312,"8"-4"-831,8-5-145,12-4 664,7-2-312,16-1-256,0 0-72,10-2-224,0-4-192,-1 1-408,-6-1-176,-10-1-728,-11 2 1048,-12-4-233,-5 1-223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13555,'23'0'1272,"9"-3"-808,3-6-160,10-7 448,4 1-143,4-5-361,-3 1-280,-4 2 136,-4 8-96,-5 7-112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78 14811,'-1'-3'111,"0"-1"0,-1 0-1,0 1 1,0-1 0,0 1-1,0 0 1,0 0 0,-1 0-1,1 0 1,-1 0 0,0 0 0,0 0-1,0 1 1,-4-3 0,4 4-65,0 0-1,0-1 1,-1 1 0,1 1 0,0-1 0,-1 0 0,1 1 0,-1-1 0,1 1 0,-1 0-1,1 1 1,-1-1 0,1 0 0,0 1 0,-1 0 0,-4 1 0,-6 3 80,0 1 0,1 0 0,0 1 1,0 0-1,1 1 0,-22 18 0,8-4-14,-42 48 0,50-50-104,2 2 0,0 0 0,1 1 0,1 0 1,-16 39-1,25-48-5,0-1 0,0 1-1,1 1 1,1-1 0,1 0 0,0 1 0,0 0 0,2-1 0,0 1 0,0 0 0,5 24 0,-4-33 2,1 0 0,0 0 0,0 0 0,0 0 1,1 0-1,0 0 0,0-1 0,0 1 1,1-1-1,-1 0 0,1 0 0,1 0 1,-1-1-1,1 1 0,-1-1 0,1 0 0,1 0 1,-1-1-1,0 1 0,1-1 0,0-1 1,0 1-1,-1-1 0,2 0 0,-1 0 0,0-1 1,0 1-1,0-1 0,1-1 0,-1 1 1,0-1-1,1 0 0,-1-1 0,1 0 0,8-2 1,-2 0 33,0-1 1,0 0 0,-1-1-1,1-1 1,-1 0 0,-1 0-1,1-1 1,-1-1 0,-1 0-1,1-1 1,-1 1 0,-1-2-1,1 0 1,10-15 0,-3 1 86,0-1-1,-2 0 1,0-1 0,-2-1 0,14-43-1,-18 44 31,-1-2 0,-1 1 0,4-47 0,-9 61-109,-2 0 0,1 0 1,-2 0-1,0 0 0,0-1 1,-2 1-1,1 1 0,-2-1 0,-8-24 1,10 34-54,1 0 1,0 1-1,-1-1 1,0 0-1,0 1 1,1-1-1,-2 1 1,1-1-1,0 1 1,0 0 0,-1 0-1,1 0 1,-1 0-1,0 0 1,-4-2-1,4 4-24,1-1 1,0 1-1,0 0 0,0-1 0,-1 1 1,1 0-1,0 0 0,0 1 0,-1-1 1,1 0-1,0 1 0,0-1 0,0 1 1,-1 0-1,1 0 0,0 0 0,0 0 1,0 0-1,1 0 0,-1 1 0,0-1 1,0 0-1,-2 4 0,-2 0-106,1 1-1,0 1 1,0-1 0,0 1 0,1 0-1,0 0 1,0 0 0,0 0 0,1 1-1,1 0 1,-1-1 0,-1 10 0,1-2-30,1 1 0,0-1 0,1 1 1,1 0-1,2 21 0,8 23-515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13051,'7'-9'1360,"7"6"-880,2 1-224,0 11 1673,0 10-1537,12 7-248,2 4-48,8 3-40,4 4-32,-2-5-136,-1-4-80,-6-4-240,-1-3-112,-11-7-601,-9-5 881,-10-7-192,1-1-152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9 252 13987,'-8'7'1176,"11"-5"-752,9-4-104,15-10 521,4-7-97,11-7-184,2-4-104,0-2-136,0-1-128,-8 0-488,-4 5-216,-8 7 432,-4 5-144,-8 7-112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7 157 15307,'-5'-6'1569,"3"5"-1113,7-8-176,9-3 640,16-6-344,5-1-88,14-2-248,7 0-144,7 2-296,2 3-240,-2 7-376,-7 4 80,-7 5 464,-5 3-176,-9-1-160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0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14251,'7'3'1216,"9"2"-1008,6-5-112,6 0 400,9-3-528,2-4-168,-2-4-264,1-3 408,-8 0-120,-4 2-96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1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12739,'0'1'53,"0"0"0,1-1 0,-1 1 0,1 0 0,-1-1 0,1 1 1,0-1-1,-1 1 0,1-1 0,-1 1 0,1-1 0,0 0 0,0 1 0,-1-1 0,1 0 1,0 1-1,0-1 0,-1 0 0,1 0 0,0 0 0,0 0 0,-1 1 0,1-1 1,0 0-1,0 0 0,0-1 0,-1 1 0,1 0 0,0 0 0,0 0 0,-1 0 0,1-1 1,0 1-1,0 0 0,-1-1 0,1 1 0,0-1 0,-1 1 0,1-1 0,0 1 1,-1-1-1,2 0 0,3-4 185,1-1 0,-1 1 0,8-10 0,-12 13-150,28-36 457,-2-2 0,21-43-1,39-91-111,-70 137-362,63-137 75,-71 159-157,-9 15 11,0 0-1,0 0 1,0 0 0,0 0 0,0 0 0,0 0-1,0 0 1,0 0 0,0 0 0,0 0-1,0 0 1,1 0 0,-1 0 0,0-1-1,0 1 1,0 0 0,0 0 0,0 0-1,0 0 1,0 0 0,0 0 0,0 0 0,0 0-1,1 0 1,-1 0 0,0 0 0,0 1-1,0-1 1,0 0 0,0 0 0,0 0-1,0 0 1,0 0 0,0 0 0,0 0-1,0 0 1,1 0 0,-1 0 0,0 0 0,0 0-1,0 0 1,0 0 0,0 0 0,0 0-1,0 1 1,0-1 0,0 0 0,0 0-1,0 0 1,0 0 0,0 0 0,0 0-1,0 0 1,0 0 0,0 0 0,0 0 0,0 1-1,0-1 1,0 0 0,0 0 0,0 0-1,0 0 1,0 0 0,0 0 0,0 0-1,0 0 1,-3 30-20,1-20 22,-8 32 116,3 0 0,1 1 0,0 57-1,6-99-111,-1 0-1,1-1 0,0 1 1,0 0-1,0 0 0,0-1 1,0 1-1,1 0 0,-1 0 1,0-1-1,0 1 0,0 0 1,1 0-1,-1-1 0,0 1 1,1 0-1,-1-1 0,1 1 1,-1 0-1,1-1 0,-1 1 1,1-1-1,-1 1 0,1-1 0,-1 1 1,1-1-1,0 1 0,-1-1 1,1 0-1,1 1 0,-1-1 2,0 0-1,1 0 0,-1-1 1,1 1-1,-1-1 0,0 1 1,1-1-1,-1 1 0,0-1 1,1 0-1,-1 1 0,0-1 1,0 0-1,0 0 0,0 0 1,0 0-1,0 0 0,2-2 1,8-11 2,0-1 1,0 1-1,-2-2 1,1 0-1,6-17 1,34-94-66,-29 70 4,28-79-212,-56 193 89,-2 0 257,2-1-1,2 95 0,5-149-90,1 1-1,-1 0 0,0 0 1,1-1-1,-1 1 0,1 0 1,0-1-1,0 1 0,0-1 1,0 1-1,0-1 0,3 4 1,-3-6 4,-1 1 0,1 0 1,0-1-1,0 1 1,0-1-1,0 0 0,0 1 1,0-1-1,0 0 1,0 1-1,0-1 0,0 0 1,0 0-1,0 0 1,0 0-1,0 0 0,0 0 1,0 0-1,0 0 1,0 0-1,0-1 0,0 1 1,0 0-1,0-1 1,0 1-1,0-1 1,0 1-1,-1-1 0,1 1 1,0-1-1,0 1 1,1-2-1,17-13-63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1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36 9130,'-1'-1'281,"1"0"1,-1 0 0,1 0-1,-1 1 1,0-1-1,1 0 1,-1 0-1,0 0 1,0 1-1,0-1 1,0 0-1,0 1 1,1-1-1,-1 0 1,0 1-1,0 0 1,0-1-1,-1 1 1,0-1-1,1 1-181,0 1 0,1-1 0,-1 0-1,0 1 1,0-1 0,0 0 0,1 1 0,-1-1-1,0 1 1,1-1 0,-1 1 0,0 0-1,1-1 1,-1 1 0,1-1 0,-1 1-1,1 0 1,-1 0 0,1-1 0,-1 1 0,1 0-1,0 0 1,-1 0 0,1-1 0,0 2-1,-2 3-37,0 1-1,1-1 1,-1 0-1,1 1 0,0-1 1,1 1-1,0-1 1,0 1-1,0-1 1,0 1-1,1-1 0,0 1 1,0-1-1,0 0 1,1 1-1,0-1 1,4 9-1,-4-10-63,0-1 0,0 0 0,0 0 0,1 0 0,-1 0 0,1 0 1,0-1-1,-1 1 0,1-1 0,0 0 0,1 0 0,-1 0 0,0 0 0,0 0 0,1-1 0,-1 1 0,1-1 0,0 0 0,-1 0 0,1 0 0,0-1 1,0 1-1,-1-1 0,1 0 0,0 0 0,4-1 0,-1 0 34,0-1-1,0 0 1,0 0 0,0-1-1,-1 1 1,1-2 0,-1 1 0,0-1-1,1 0 1,-2 0 0,1 0-1,9-11 1,-11 12 16,0-1-1,-1 0 1,1-1-1,-1 1 1,0 0-1,0-1 1,0 0 0,-1 0-1,0 1 1,0-2-1,0 1 1,0 0-1,-1 0 1,0 0 0,0-1-1,0 1 1,-1-9-1,0 12-36,0 0 1,-1 0-1,1 0 0,-1 0 1,0 0-1,1 0 0,-1 0 0,0 0 1,0 0-1,0 0 0,0 0 0,-1 0 1,1 0-1,-1 1 0,1-1 1,-1 1-1,1-1 0,-1 1 0,0-1 1,0 1-1,1 0 0,-1 0 0,0 0 1,0 0-1,0 0 0,0 0 1,-1 1-1,1-1 0,0 1 0,0 0 1,0-1-1,0 1 0,-1 0 0,1 0 1,-3 0-1,-4 1 120,1 0 0,-1 0 0,1 0 0,-1 1 0,1 0 0,0 1 0,-13 5 0,6 0 10,1 0 1,-27 20-1,11-4-10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1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15419,'-1'0'1046,"5"1"-329,14 3 24,31 5 35,7-6-345,0-2 0,-1-2 1,69-11-1,166-41 209,2-1-470,57 23-129,-182 20-79,182-36 0,-331 43 22,243-40-542,-226 40 399,0 3 0,0 1 1,0 1-1,0 2 0,52 11 0,-42-2-15,-16-4 102,30 5 1,-52-12 9,1 0 1,-1-1 0,1 1 0,0-2 0,-1 1-1,1-1 1,-1 0 0,1 0 0,7-3 0,-5-4-675,-10 8 718,0 0 0,0-1 1,0 1-1,0 0 0,0 0 0,0-1 0,0 1 1,-1 0-1,1-1 0,0 1 0,0 0 1,0 0-1,-1-1 0,1 1 0,0 0 0,0 0 1,-1 0-1,1-1 0,0 1 0,0 0 0,-1 0 1,1 0-1,0 0 0,-1-1 0,1 1 1,0 0-1,0 0 0,-1 0 0,1 0 0,0 0 1,-1 0-1,1 0 0,0 0 0,-1 0 1,1 0-1,-1 0 0,-19-2-327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1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14451,'8'-6'175,"0"1"0,0 0 0,0 1 0,1 0 0,-1 0 0,1 1 0,0 0 0,0 1 0,1 0 0,-1 0 0,0 1 0,1 0 0,10 1-1,-4 0-72,-1 1 0,1 0-1,-1 1 1,0 1-1,0 1 1,0 0 0,19 8-1,-26-9-80,0 1 0,-1 0 0,1 0 0,-1 1 1,0 0-1,0 0 0,0 1 0,-1 0 0,1 0 0,7 11 0,-11-13 7,0 1 0,-1 0-1,1-1 1,-1 1 0,0 0 0,-1 0 0,1 1-1,-1-1 1,0 0 0,0 0 0,0 1 0,-1-1-1,0 0 1,0 1 0,0-1 0,-1 0 0,0 1-1,-2 6 1,0 0 63,-1 0 0,-1 0 1,0-1-1,-1 0 0,0 0 0,-11 16 0,-54 58 528,4-5-118,59-69-442,1 0 0,0 0 0,0 1 0,2 0 0,-8 21-1,11-28-48,1 0 0,0 1 0,0-1 0,0 0-1,1 1 1,0-1 0,0 0 0,0 0 0,1 1 0,0-1-1,0 0 1,0 0 0,0 0 0,4 8 0,-1-5-1,0-1 0,0-1 0,0 1 0,1 0 0,0-1 0,0 0 1,1 0-1,0-1 0,6 6 0,-1-3-1,1 0-1,0-1 1,0 0 0,0-1-1,1 0 1,0-1 0,0 0-1,1-1 1,-1-1-1,27 4 1,-31-7 2,0 1-1,-1-2 1,1 1-1,-1-1 1,1 0-1,-1-1 1,1 0-1,-1-1 1,0 1-1,0-1 1,0-1 0,0 0-1,-1 0 1,0 0-1,1-1 1,-2 0-1,1-1 1,0 1-1,-1-1 1,0-1-1,-1 1 1,1-1-1,-1 0 1,0 0-1,-1 0 1,5-10 0,-2 3 51,-1 0 0,0-1 0,-1 0 0,-1 0 0,4-25 0,-6 33-23,-1-1 1,-1 1-1,1-1 0,-1 1 0,-1-1 0,1 1 1,-1-1-1,-1 1 0,1-1 0,-1 1 0,-1 0 1,1-1-1,-6-8 0,7 13-22,-1 1 1,1-1-1,-1 1 1,0 0-1,0 0 1,0 0-1,0 0 0,0 0 1,0 0-1,-1 1 1,1-1-1,-1 1 1,1-1-1,-1 1 0,1 0 1,-1 0-1,0 0 1,1 0-1,-5 0 1,3 1-3,-1 0 0,0 0-1,0 0 1,1 1 0,-1-1 0,0 1 0,1 0 0,-1 1 0,1-1 0,-8 4 0,1 1-185,1 0 1,-1 0-1,1 1 0,1 0 0,0 1 0,0 0 1,0 0-1,-10 15 0,15-19-39,1 0-1,0 1 1,1-1-1,-1 1 1,-1 5-1,4-3-278,9-13-78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1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12683,'0'2'126,"0"-1"0,1 1 0,-1-1 0,0 0 0,1 1 0,-1-1 0,1 0 0,-1 1 0,1-1 0,-1 0 0,1 1 0,0-1 0,0 0 0,0 0 0,0 0 0,0 0 0,0 0 0,0 0 0,0 0 0,0 0 0,2 1 0,0-1 50,0 0 0,-1 0 0,1-1-1,0 1 1,0 0 0,-1-1 0,1 0-1,0 0 1,0 0 0,4 0 0,5-2 73,0-1-1,0 0 1,0 0 0,14-7 0,2-3-168,-1 0-1,-1-2 1,-1-1 0,0-1-1,-1-1 1,38-37-1,-33 26-126,-2-2 0,0-1-1,-3-1 1,29-49-1,-53 82 45,0 0 0,0 0 0,0 0 0,0-1 0,0 1 0,0 0 0,0 0 0,0 0 0,0 0 0,0 0 0,1 0 0,-1-1 0,0 1 0,0 0 0,0 0 0,0 0 0,0 0 0,0 0 0,0 0 0,1 0 0,-1 0 0,0 0 0,0-1 0,0 1 0,0 0 0,0 0 0,0 0 0,1 0 0,-1 0 0,0 0 0,0 0 0,0 0 0,0 0 0,0 0 0,1 0 0,-1 0 0,0 0 0,0 0 0,0 0 0,0 0 0,0 0 0,1 1 0,-1-1 0,0 0 0,0 0 0,0 0 0,0 0 0,0 0 0,0 0 0,1 0 0,-1 1 0,6 11-51,5 33 36,-3-12 14,-5-23-29,1 0 0,0 1 0,1-1 0,0-1 0,1 1 0,9 12 0,-11-17 12,0-1 1,0 1 0,1-1-1,-1 0 1,1 0-1,0-1 1,0 1-1,0-1 1,1 0 0,-1 0-1,1-1 1,-1 0-1,7 2 1,20 0-53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1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13515,'22'102'1645,"28"117"-840,-35-168-764,2 0 1,26 55-1,-40-100 4,-1-1 0,1 0 1,0 0-1,1 0 1,4 5-1,-8-9-32,1 0 1,-1-1-1,1 1 0,-1-1 1,1 0-1,-1 1 1,1-1-1,-1 1 0,1-1 1,-1 0-1,1 1 1,0-1-1,-1 0 0,1 0 1,0 1-1,-1-1 0,1 0 1,0 0-1,-1 0 1,1 0-1,0 0 0,-1 0 1,1 0-1,0 0 1,-1 0-1,1 0 0,0 0 1,-1-1-1,1 1 1,0 0-1,-1 0 0,1-1 1,-1 1-1,1 0 0,-1-1 1,1 1-1,0-1 1,-1 1-1,1 0 0,-1-1 1,0 1-1,1-1 1,-1 0-1,1 1 0,-1-1 1,0 1-1,1-1 1,-1 1-1,0-1 0,1-1 1,3-10 129,1 0-1,-2 0 1,1 0 0,-2 0 0,0-1 0,0 0 0,-1 1 0,-1-24-1,1 5 82,2-85 197,-5 0 0,-4 0 0,-24-123-1,31 244-433,1 1 0,0-1 1,1 0-1,-1 0 0,1-1 0,0 1 0,0 0 0,1-1 0,6 8 0,-6-9 8,-1 0 0,0 0 0,1 0-1,-1 0 1,1-1 0,0 1 0,0-1 0,0 0-1,0 0 1,1 0 0,-1-1 0,0 1 0,1-1 0,-1 0-1,1-1 1,7 1 0,-2-2-2,0 0 0,0-1 1,0 0-1,-1-1 0,1 0 0,-1 0 1,1-1-1,-1-1 0,0 1 0,15-12 1,8-8-31,41-39 0,-48 41 8,10-10-15,-3 3-38,43-32 1,-72 59 72,1 0-1,-1 0 1,0 0 0,1 0-1,0 0 1,-1 1 0,1 0 0,0 0-1,0 0 1,-1 0 0,1 0 0,0 1-1,6-1 1,-8 2 1,1-1-1,-1 1 1,0-1 0,0 1-1,0 0 1,0 0 0,0 0-1,0 0 1,0 0 0,0 1 0,0-1-1,0 0 1,-1 1 0,1 0-1,0-1 1,-1 1 0,1 0-1,-1 0 1,0-1 0,0 1-1,0 0 1,0 1 0,1 2-1,5 11 1,-2 1 0,0-1 0,-1 1-1,-1 0 1,1 18 0,1 90-1009,-4-128 652,0 1 119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13683,'32'83'2788,"-26"-73"-2487,-1 0-1,1 1 1,0-2 0,1 1 0,12 13 0,-16-21-258,-1 0 1,0 0-1,1 0 0,-1 0 1,1 0-1,0-1 0,0 1 1,-1-1-1,1 1 0,0-1 1,0 0-1,0-1 0,1 1 1,-1 0-1,0-1 0,6 1 1,-4-2-15,0 1 1,1-1-1,-1 0 1,0 0-1,0-1 1,0 0-1,0 0 1,0 0-1,5-3 1,7-6 14,0-1 1,-1 0 0,0-1-1,14-16 1,12-16 77,-29 30-67,0 1-1,1 0 1,0 1-1,29-20 1,-43 32-50,1 1 1,0-1-1,0 1 1,-1 0 0,1-1-1,0 1 1,0 0 0,0-1-1,0 1 1,-1 0-1,1 0 1,0 0 0,0 0-1,0 0 1,0 0-1,0 0 1,0 0 0,-1 0-1,1 0 1,0 0 0,0 1-1,0-1 1,0 0-1,-1 0 1,1 1 0,0-1-1,0 1 1,-1-1-1,1 1 1,0-1 0,0 1-1,-1-1 1,1 1 0,-1 0-1,1-1 1,-1 1-1,1 0 1,-1 0 0,1-1-1,-1 1 1,1 0 0,-1 0-1,0 0 1,0 0-1,1 1 1,1 5 38,0 0 1,0 1-1,-1 0 0,1 8 1,-2-8-8,4 39 149,-4-32-48,1 1 1,1 0 0,7 28-1,-9-43-126,0 0 0,0-1 0,0 1 0,0 0 0,1-1 0,-1 1 0,0 0 0,0-1 0,1 1 0,-1-1 0,1 1 0,-1-1 0,0 1 0,1-1 0,-1 1 0,1-1 0,-1 1 0,1-1 0,0 0-1,-1 1 1,1-1 0,-1 0 0,1 1 0,0-1 0,-1 0 0,1 0 0,0 1 0,1-1 2,-1-1-1,0 1 1,0 0 0,0-1-1,0 1 1,1 0-1,-1-1 1,0 1 0,0-1-1,0 0 1,0 1 0,0-1-1,0 0 1,0-1-1,5-3 24,-1 0-1,-1-1 0,9-11 0,45-93-1307,-39 72-1525,-17 34 2057,-1 12-183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1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15243,'3'4'237,"1"1"-1,-1-1 0,0 0 0,0 1 1,-1 0-1,1 0 0,-1 0 0,0 0 1,-1 0-1,1 0 0,1 8 0,3 9 447,14 49 568,-13-44-1019,1-1 1,1 0-1,12 25 1,-21-50-230,1 0 0,0 1 0,0-1 1,-1 1-1,1-1 0,0 0 0,0 0 1,0 0-1,0 1 0,0-1 0,1 0 0,-1 0 1,0-1-1,0 1 0,1 0 0,1 1 1,-2-2-4,0 0 1,0 0 0,-1 0-1,1 0 1,0 0 0,0 0 0,0 0-1,-1-1 1,1 1 0,0 0 0,0 0-1,-1-1 1,1 1 0,0 0-1,0-1 1,-1 1 0,1 0 0,0-1-1,-1 1 1,1-1 0,-1 0 0,2 0-1,2-4 0,0-1 0,0 0-1,-1 0 1,1 0 0,3-10-1,64-172-32,-71 187 32,16-32-19,-4 23 6,-12 10 13,0 0 0,1 0 1,-1 0-1,1 0 1,-1 0-1,1 0 1,-1 0-1,0 0 0,1 1 1,-1-1-1,1 0 1,-1 0-1,0 0 0,1 0 1,-1 1-1,0-1 1,1 0-1,-1 0 1,1 1-1,-1-1 0,0 0 1,0 1-1,1-1 1,-1 0-1,0 1 0,0-1 1,1 0-1,-1 1 1,0-1-1,0 1 0,4 9-4,0-1 0,-1 1-1,0-1 1,-1 1 0,0 0-1,-1 0 1,0 11 0,2 8 1,4 26 4,12 75-724,-14-118 621,-5-12 100,0 0 0,0 0 0,0 0 0,0-1 0,0 1 0,0 0 0,0 0 0,0 0 1,0 0-1,0 0 0,0 0 0,0 0 0,0-1 0,0 1 0,0 0 0,0 0 0,0 0 0,0 0 0,0 0 0,0 0 0,0 0 0,0-1 0,1 1 0,-1 0 0,0 0 0,0 0 0,0 0 0,0 0 0,0 0 0,0 0 1,0 0-1,1 0 0,-1 0 0,0 0 0,0 0 0,0 0 0,0 0 0,0 0 0,0 0 0,1 0 0,-1 0 0,0 0 0,0 0 0,0 0 0,0 0 0,0 0 0,0 0 0,1 0 0,-1 0 0,0 0 0,0 0 0,0 0 1,0 0-1,0 0 0,0 0 0,0 0 0,0 1 0,1-1 0,-1 0 0,0 0 0,5-27-168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17756,'25'-10'1432,"10"-10"-1048,3-2-200,11-3 576,4 1-264,10-1-504,-2 4-272,1 7-512,-8 3 360,-23 11 200,-8 7-136,-18 6-192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15539,'38'-8'1945,"8"-13"-1225,13-9-288,6-4 768,5 3-360,-1-1-263,-6 10-858,-7 6 442,-25 14-258,-11 2-111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59 14203,'-1'-4'229,"-1"0"0,0 0 0,-1 1 0,1-1-1,-1 1 1,1 0 0,-1-1 0,0 1 0,0 1 0,0-1 0,-1 0 0,1 1 0,-1-1-1,1 1 1,-1 0 0,0 1 0,0-1 0,0 0 0,0 1 0,0 0 0,-5-1 0,4 2-146,0 0 1,0 0 0,0 0 0,0 1-1,0 0 1,1 0 0,-1 0 0,0 0-1,1 1 1,-1 0 0,1 0 0,-1 0-1,1 0 1,0 1 0,0 0 0,0 0-1,0 0 1,-4 5 0,-3 3-55,1 1 0,1 0 0,0 0 0,1 1 0,0 0 0,1 0 0,-6 16 0,8-17-41,0 0 0,2 1 1,-1-1-1,2 0 0,-1 1 0,2 0 1,0-1-1,0 24 0,1-34 3,0 1 0,1-1 0,-1 1 0,0-1 0,1 0 0,-1 1 0,1-1 0,0 0 0,0 1 0,0-1-1,0 0 1,0 0 0,0 0 0,1 0 0,-1 0 0,1 0 0,-1 0 0,1-1 0,0 1 0,0 0 0,0-1-1,0 1 1,0-1 0,0 0 0,0 0 0,0 0 0,0 0 0,1 0 0,-1 0 0,0-1 0,0 1-1,1-1 1,2 1 0,0-1-10,1 0 0,0 0 0,-1-1 0,1 0 0,-1 0 0,1 0 0,-1-1 0,1 0-1,-1 0 1,0 0 0,0-1 0,9-5 0,7-9-46,0 0 0,37-40 0,-38 35 103,39-31 0,-59 52-27,1 1 0,0-1-1,0 0 1,0 1-1,-1-1 1,1 0 0,0 1-1,0 0 1,0-1 0,0 1-1,0-1 1,0 1 0,0 0-1,0 0 1,0-1-1,0 1 1,0 0 0,0 0-1,0 0 1,0 0 0,0 0-1,2 1 1,-2 0 0,0-1 0,-1 1 0,1 0 0,0-1 0,0 1 0,-1 0 0,1 0 0,0 0 0,-1-1 1,1 1-1,-1 0 0,1 0 0,-1 0 0,1 0 0,-1 0 0,0 0 0,0 0 0,1 2 0,0 7 71,0 1 0,0 0 0,-2 17-1,0-14 3,0 16 63,1-16-55,-1 1 0,2-1 1,0 0-1,4 19 0,-5-32-84,0 0 0,0 0 0,0 0 0,1 0 0,-1 0 0,0 0 0,1 1 0,-1-1 0,1 0 0,-1 0 0,1 0 0,0-1 0,-1 1 0,1 0 1,0 0-1,0 0 0,0 0 0,0-1 0,-1 1 0,1 0 0,0-1 0,0 1 0,0-1 0,0 1 0,1-1 0,-1 1 0,0-1 0,0 0 0,0 1 0,0-1 0,0 0 0,0 0 0,1 0 0,-1 0 0,0 0 0,0 0 0,0 0 0,0-1 0,0 1 0,0 0 0,1-1 0,-1 1 0,0 0 1,1-2-1,6-2 16,0 0 0,-1-1 0,0 1 1,11-12-1,54-48 60,-46 38-108,1 1 0,2 2 1,0 1-1,42-25 0,-64 44-2,1-1-1,-1 1 1,1 1-1,13-4 1,-19 5 20,1 1 1,-1-1 0,0 1 0,0 0 0,0 0 0,0 0 0,0 0-1,0 0 1,0 1 0,0-1 0,0 1 0,0-1 0,0 1-1,0 0 1,0 0 0,0 0 0,0 0 0,0 0 0,0 0 0,-1 0-1,1 0 1,0 1 0,1 1 0,0 1 4,-1-1 1,0 1-1,0 0 0,0-1 1,-1 1-1,1 0 0,-1 0 1,0 0-1,0 0 0,0 0 1,0 0-1,-1 9 0,0 3 40,-1 0 0,-4 18 0,3-22 106,1 0 0,0 0 0,1 23 0,0-35-134,0 0 0,0 1 0,0-1 0,0 0 0,0 0 0,0 1 0,0-1 0,0 0 1,0 1-1,0-1 0,0 0 0,1 0 0,-1 1 0,0-1 0,0 0 0,0 0 0,0 1 0,1-1 0,-1 0 0,0 0 0,0 1 0,0-1 0,1 0 0,-1 0 0,0 0 0,0 0 0,1 1 0,-1-1 0,0 0 0,1 0 0,-1 0 0,0 0 1,0 0-1,1 0 0,-1 0 0,1 0 0,12-5 185,8-13-7,29-42 128,13-14-374,-57 68-7,1 0 1,0 1-1,0-1 1,0 1 0,0 0-1,1 1 1,0 0-1,11-4 1,-17 7 36,-1 1 0,1-1 0,0 1 0,0-1 0,-1 1 0,1 0 0,0 0 0,0-1 0,-1 1 0,1 1 0,0-1 0,0 0 0,-1 0 0,1 1 1,0-1-1,0 1 0,-1-1 0,1 1 0,-1 0 0,1-1 0,2 3 0,-2-1-8,0 0 0,0 1 0,0-1 0,0 0 0,0 1 0,-1-1 0,1 1 0,-1-1 0,0 1 0,0 0 0,0-1 0,1 4 0,0 7-45,0 0 0,0 0 1,-1 0-1,-1 24 0,-9 25 712,15-76-544,4-4 47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5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235 378 15499,'-9'13'554,"0"0"-1,-1 0 0,-1-1 0,0 0 0,0-1 1,-23 17-1,-18 19 850,50-45-1360,-50 56 850,48-53-847,0 0-1,1 1 1,-1 0 0,1-1-1,0 1 1,0 0 0,1 1-1,0-1 1,-2 10-1,4-15-43,-1-1 0,1 1 0,0 0 0,0-1 0,0 1-1,0-1 1,0 1 0,0 0 0,0-1 0,0 1 0,0-1-1,0 1 1,0 0 0,1-1 0,-1 1 0,0-1 0,0 1 0,1-1-1,-1 1 1,0-1 0,1 1 0,-1-1 0,0 1 0,1-1-1,-1 1 1,1-1 0,-1 1 0,1-1 0,-1 0 0,1 1-1,-1-1 1,1 0 0,-1 1 0,1-1 0,-1 0 0,1 0-1,-1 0 1,1 1 0,0-1 0,-1 0 0,1 0 0,-1 0 0,1 0-1,0 0 1,-1 0 0,1 0 0,1-1 0,2 1-1,0-1 0,1 0 1,-1-1-1,1 1 0,-1-1 0,4-2 1,9-6-11,0 0 1,-1-1-1,0-1 1,-1-1-1,-1 0 0,15-16 1,73-97-31,30-63 14,-114 159 19,-1-1 1,-1 0-1,-2-2 0,16-50 1,-24 47 17,-6 36-12,0 0 0,0-1 0,0 1 1,0 0-1,0 0 0,0 0 1,0-1-1,0 1 0,0 0 0,0 0 1,0 0-1,0 0 0,0-1 0,0 1 1,-1 0-1,1 0 0,0 0 0,0 0 1,0-1-1,0 1 0,0 0 0,-1 0 1,1 0-1,0 0 0,0 0 0,0 0 1,-1 0-1,1 0 0,0 0 0,0 0 1,0-1-1,-1 1 0,1 0 0,0 0 1,0 0-1,0 0 0,0 0 0,-1 0 1,1 0-1,0 1 0,0-1 0,0 0 1,-1 0-1,1 0 0,0 0 0,0 0 1,0 0-1,-1 0 0,1 0 1,0 0-1,0 0 0,0 1 0,0-1 1,0 0-1,-1 0 0,1 0 0,0 0 1,0 1-1,0-1 0,0 0 0,0 0 1,0 0-1,0 0 0,0 1 0,0-1 1,-1 0-1,1 0 0,-9 11 9,0 0-1,0 1 1,1 0-1,1 0 1,0 1 0,0 0-1,-8 26 1,9-26-5,-12 33 33,-21 74-1,35-101-142,0 1-1,1-1 1,0 1 0,2-1-1,1 1 1,3 38-1,-2-54 67,-1-1 0,1 1 0,0-1 0,0 1 0,0-1-1,0 0 1,1 1 0,0-1 0,-1 0 0,1 0 0,0 0 0,1 0-1,-1 0 1,0-1 0,1 1 0,-1-1 0,1 1 0,0-1 0,0 0-1,0 0 1,0 0 0,0 0 0,1-1 0,-1 0 0,0 1 0,1-1-1,-1 0 1,1 0 0,3 0 0,31 2-343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3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15963,'9'-7'137,"0"0"-1,0 1 0,1 0 0,0 1 0,0 0 0,0 0 0,0 1 0,1 0 0,0 1 1,0 0-1,0 1 0,0 1 0,0-1 0,20 1 0,-29 1-135,-1 0 0,1 0 0,-1 0 0,1 0 0,-1 1 0,1-1 0,-1 0 0,1 1 0,-1-1 0,1 1 0,-1-1 0,0 1 0,1 0 0,-1-1 0,0 1 0,0 0 0,0 0 0,1 0 0,-1 0 0,0 0 0,1 2 0,-1-1 16,-1-1 0,1 1 0,-1-1 0,1 1 0,-1 0 1,0-1-1,0 1 0,0-1 0,0 1 0,0 0 0,0-1 0,0 1 0,0-1 0,-1 1 0,1 0 0,-1 1 0,-3 7 178,-1-1-1,1 0 0,-1 0 0,-11 13 0,8-11 44,4-6-154,1-1-1,0 0 1,0 1-1,0 0 1,1-1-1,-4 9 1,6-12-98,0 1 0,-1 0 1,1 0-1,0 0 0,0 0 0,0 0 1,0 0-1,0-1 0,1 1 1,-1 0-1,1 0 0,-1 0 0,1 0 1,-1-1-1,1 1 0,0 0 1,0-1-1,0 1 0,0 0 0,0-1 1,0 1-1,1-1 0,0 2 1,4 2-88,0 0 0,0 0 0,0-1 0,0 0 0,10 5 0,-9-5 21,-1-1-1,0 1 0,0 0 1,9 9-1,-13-11 74,0 0-1,0 1 1,0-1 0,-1 1 0,1 0-1,-1 0 1,1-1 0,-1 1 0,0 0-1,0 0 1,0 0 0,-1 0 0,1 1-1,0 4 1,-1 6 164,-1 0 0,0 0 1,-1 0-1,0 0 0,-1 0 0,-1-1 0,0 1 1,-1-1-1,-1 0 0,0-1 0,0 1 1,-1-1-1,-1 0 0,0-1 0,0 0 0,-17 16 1,23-24-91,-1-1 1,0 0-1,0 0 1,0 0-1,0-1 1,0 1-1,0-1 1,0 0 0,-1 0-1,1 0 1,0 0-1,-1 0 1,1-1-1,-1 1 1,1-1-1,-4 0 1,4-1-137,1 1 0,-1 0 1,1-1-1,-1 0 0,1 1 0,0-1 0,-1 0 1,1 0-1,0-1 0,0 1 0,0 0 0,0-1 1,0 1-1,0-1 0,0 0 0,0 0 0,1 1 1,-1-1-1,1 0 0,-1 0 0,1-1 0,0 1 1,-2-2-1,3 3 36,0 0 0,-1 1 1,1-1-1,0 0 0,0 1 1,-1-1-1,1 0 0,0 1 0,0-1 1,0 0-1,0 1 0,0-1 1,0 0-1,0 0 0,0 1 1,0-1-1,0 0 0,0 1 0,1-1 1,-1 0-1,0 1 0,0-1 1,1 0-1,0 0 0,8-6-539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3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14483,'13'5'140,"-1"0"0,0 1 0,0 0 0,-1 1 0,1 0 1,-2 1-1,1 1 0,-1-1 0,0 2 0,-1-1 0,0 1 0,-1 1 0,0-1 0,0 2 0,-1-1 0,-1 1 0,0 0 0,0 0 0,-1 0 1,-1 1-1,0 0 0,-1 0 0,0 0 0,-1 0 0,-1 1 0,0-1 0,0 0 0,-2 1 0,1-1 0,-5 20 0,-2 0-23,-1-2 0,-2 1-1,-1-2 1,-1 1 0,-18 30-1,-91 139-251,118-194 98,-1-1 0,-5 10-63,0-2 1,-1 1-1,-17 17 0,10-19-54,17-12 147,-1 0 0,1 0 1,0 0-1,0 0 0,-1 0 1,1 0-1,0 0 0,-1 0 1,1 0-1,0 0 0,0 0 1,-1 0-1,1-1 0,0 1 1,0 0-1,-1 0 0,1 0 1,0 0-1,0-1 0,-1 1 1,1 0-1,0 0 0,0 0 1,0-1-1,-1 1 0,1 0 1,0-1-1,0 1 0,0 0 1,0-1-1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51 14699,'4'-4'475,"-1"0"-1,0 0 0,0 0 1,0 0-1,3-5 1,-6 8-394,0 0 0,1 1 0,-1-1 0,0 0 0,1 1 0,-1-1 0,0 0 0,0 0 0,0 1 0,0-1 0,0 0 0,0 0 0,0 1 0,0-1 0,0 0 0,0 1 0,0-1 0,0 0 0,-1 0 0,0 0-9,1 1 1,-1-1 0,1 0 0,-1 1 0,0-1 0,1 1 0,-1 0 0,0-1 0,0 1 0,1-1 0,-1 1 0,0 0-1,0 0 1,1-1 0,-1 1 0,0 0 0,0 0 0,0 0 0,0 0 0,1 0 0,-3 0 0,-8 1 99,-1 1-1,1-1 1,0 2 0,0-1 0,0 2 0,0 0 0,1 0-1,-1 1 1,-15 9 0,0 2-84,2 1 0,-36 31 0,37-26-60,0 1 1,1 1-1,2 1 1,0 0 0,2 2-1,-26 49 1,35-59-29,1 1 1,1 0-1,0 0 0,1 1 0,2 0 1,0 0-1,0 1 0,2-1 0,1 1 1,0-1-1,1 1 0,4 26 1,-3-40-55,0 0 0,1 0 0,0 0 0,0 0 0,0 0 0,0 0 0,1 0 1,0-1-1,0 1 0,1-1 0,0 0 0,0 0 0,0 0 0,0 0 0,1-1 1,0 0-1,-1 0 0,2 0 0,-1 0 0,0-1 0,1 0 0,-1 0 0,1 0 1,0-1-1,0 0 0,0 0 0,0-1 0,1 1 0,-1-1 0,0-1 0,1 1 0,-1-1 1,0 0-1,8-1 0,9-3-126,-1 0 0,1-2 1,29-11-1,13-7-319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17724,'2'20'473,"0"0"-1,-4 40 1,1 8-352,4-4 103,3-1 0,2 0 1,4 0-1,32 103 0,-43-160-125,2-1 0,-1 1 0,0-1 0,1 0 0,0 1 0,0-1-1,1-1 1,6 9 0,-8-12-59,-1 0-1,1 0 0,-1 0 1,1 0-1,-1 0 0,1-1 1,0 1-1,-1 0 0,1-1 1,0 1-1,0-1 0,-1 0 1,1 1-1,0-1 1,0 0-1,0 0 0,-1 0 1,1 0-1,0-1 0,0 1 1,0 0-1,-1-1 0,1 1 1,0-1-1,-1 0 0,1 1 1,0-1-1,-1 0 0,1 0 1,-1 0-1,1 0 0,1-2 1,7-6 113,0 1 0,-1-1 0,0 0 0,-1-1 0,13-19 0,34-62 347,-39 63-365,44-83 202,71-190 0,-125 290-458,-3 12-93,-4 16-417,0-14 649,0-1 1,0 1-1,0 0 0,-1-1 0,1 1 0,0-1 0,-1 0 0,0 1 0,0-1 0,-3 4 0,4-7-102,1-6-20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12819,'0'0'99,"0"-1"0,1 1 0,0 0 0,-1-1 0,1 1 0,-1 0 0,1-1 1,-1 1-1,1 0 0,0 0 0,-1 0 0,1 0 0,0-1 0,-1 1 0,1 0 0,-1 0 1,1 0-1,0 0 0,-1 0 0,1 1 0,0-1 0,-1 0 0,1 0 0,0 0 0,-1 1 1,1-1-1,-1 0 0,1 0 0,-1 1 0,1-1 0,-1 0 0,1 1 0,-1-1 0,1 1 0,-1-1 1,1 1-1,-1-1 0,0 1 0,1-1 0,-1 1 0,0-1 0,1 1 0,-1 0 0,0-1 1,0 1-1,1-1 0,-1 1 0,0 0 0,0 1 0,9 40 479,-7-30-182,1 19-78,0-1-1,-2 1 1,-1 0 0,-7 50 0,3-40-271,3-27-110,1-7-166,-1 0 1,1 1 0,-1-1 0,-1 1 0,1-1 0,-1 0 0,-6 13 0,8-20 205,0 0 0,0 1-1,0-1 1,-1 1 0,1-1 0,0 0 0,0 1 0,0-1 0,-1 0-1,1 0 1,0 1 0,-1-1 0,1 0 0,0 0 0,-1 1-1,1-1 1,0 0 0,-1 0 0,1 0 0,0 0 0,-1 1-1,1-1 1,0 0 0,-1 0 0,1 0 0,-1 0 0,1 0 0,0 0-1,-1 0 1,1 0 0,-1 0 0,0 0 0,-5-3-505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14035,'9'-2'325,"-1"0"-1,1 0 1,-1 1 0,1 0 0,0 0-1,0 1 1,-1 0 0,18 2 0,-17 0-181,0-2 0,0 1 0,0-1 0,0 0 0,0-1 0,0 0 0,-1-1 0,15-3 1,-16 1-95,1 1 0,-1-1 0,0 0 0,0-1-1,-1 1 1,1-1 0,-1-1 0,0 1 0,0-1 0,-1 0 0,0-1 0,0 1 0,0-1 0,-1 0 0,0 0 0,-1 0 0,1-1 0,-1 1 0,-1-1 0,1 0 0,-1 0 0,-1 0 0,1 0 0,-1 0 0,-1 0 0,0-11 0,0 17-35,0 1 0,0-1 0,0 0 0,0 0 0,0 1 0,-1-1 0,1 1 0,-1-1 0,1 0 0,-1 1 1,1-1-1,-1 1 0,0-1 0,0 1 0,0-1 0,0 1 0,0 0 0,0-1 0,0 1 0,0 0 0,-1 0 0,1 0 0,0 0 0,-1 0 0,1 0 0,-1 0 0,1 0 0,-1 1 0,1-1 0,-3 0 0,2 1 2,-1 0-1,1 0 1,-1 1 0,0-1-1,1 0 1,-1 1 0,1 0-1,-1 0 1,1-1 0,0 1-1,-1 1 1,1-1 0,0 0-1,-1 1 1,1-1-1,0 1 1,0-1 0,0 1-1,-2 4 1,-5 4 15,1 1 1,0 1-1,0 0 0,1 0 0,1 0 0,0 1 1,1 0-1,1 0 0,-6 23 0,4-8 8,2 0 0,0 1 0,2 50-1,2-67-35,1 0-1,1 0 0,0-1 0,1 1 0,0-1 1,0 0-1,1 0 0,1 0 0,9 17 0,-12-25-39,0 1 0,0-1 0,1 1 0,-1-1 0,1 0 0,0 0 0,0 0 0,0-1 0,0 1 0,1 0 0,-1-1 0,0 0 0,1 0 0,0 0 0,0 0 0,-1-1 0,1 0 0,0 1-1,0-1 1,0-1 0,1 1 0,-1-1 0,0 1 0,0-1 0,0 0 0,0-1 0,0 1 0,0-1 0,0 1 0,8-4 0,-1 0-14,-1-2 0,-1 1-1,1-1 1,-1 0 0,1-1 0,-2 0 0,1-1 0,-1 0 0,8-10-1,34-42-282</inkml:trace>
  <inkml:trace contextRef="#ctx0" brushRef="#br0" timeOffset="1">676 178 12667,'7'-4'1528,"16"-11"-792,10-10-328,13-1 1729,1-4-1433,-1 5-440,-1 3-152,-8 4-1096,-7 8 976,-28 10-240,6-2-88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 16652,'0'-20'1472,"-3"6"-1064,-1 2-200,4 7 504,2 3-456,2 6-704,1 3-232,5 1 488,4 5-192,13 1-152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14099,'1'5'276,"0"-1"0,0 1 0,-1 0 0,0-1 0,0 1 0,0 0 0,0-1 0,-1 1 0,0 0 0,0-1 0,0 1 0,-3 7 0,-4 6 755,-18 32 1,4-10-476,20-35-565,0-1 0,0 1 0,1 0 1,-1-1-1,1 1 0,0 0 0,0 6 1,1-10-15,0 0 1,0 1 0,0-1 0,0 0 0,0 0 0,1 0 0,-1 0 0,0 0 0,1 0 0,-1 0 0,0-1-1,1 1 1,-1 0 0,1 0 0,0 0 0,-1 0 0,1 0 0,0-1 0,-1 1 0,1 0 0,0 0 0,0-1 0,0 1-1,0-1 1,-1 1 0,1-1 0,0 1 0,0-1 0,0 0 0,0 1 0,0-1 0,0 0 0,0 0 0,0 1 0,0-1-1,0 0 1,0 0 0,0 0 0,2-1 0,28 0-524,-10 0 94,40 4 1,-56-3 407,-1 0 1,0 1 0,0 0 0,0 0 0,0 0 0,0 1-1,0-1 1,0 1 0,0 0 0,-1 0 0,1 0-1,0 1 1,-1-1 0,0 1 0,5 5 0,-6-6 40,-1 0 0,0-1 0,1 2 0,-1-1 0,0 0 0,0 0 1,-1 0-1,1 0 0,0 1 0,-1-1 0,1 0 0,-1 0 0,0 1 0,0-1 0,0 0 1,0 1-1,0-1 0,-1 3 0,0-1 41,0 0-1,0 1 1,-1-1-1,0 0 1,0 0 0,0 0-1,0 0 1,-6 6 0,-1 1 162,-2 0 0,1-1 0,-1 0 0,-21 14 0,26-20-107,-33 21 187,37-24-286,0 0 0,0 0 0,0 0 1,0 0-1,0-1 0,-1 1 0,1-1 1,0 1-1,0-1 0,0 0 0,0 1 1,-1-1-1,1 0 0,0-1 0,0 1 0,-5-1 1,4-6-50,4-8-89</inkml:trace>
  <inkml:trace contextRef="#ctx0" brushRef="#br0" timeOffset="1">773 107 13243,'-5'1'258,"1"1"1,-1-1-1,1 1 1,-1 0-1,1 1 1,0-1-1,0 1 1,0-1-1,0 1 1,0 1 0,1-1-1,-1 0 1,1 1-1,0 0 1,0-1-1,0 1 1,1 1-1,-1-1 1,-3 8-1,1 0-80,0 1 0,1-1 1,0 1-1,1 0 0,0 0 0,-1 13 0,4-18-130,0-1 0,0 1-1,0-1 1,1 0 0,0 1-1,1-1 1,0 0 0,0 0-1,0 0 1,4 7 0,-5-12-30,0 0 0,0 0 0,0-1 0,0 1 0,0-1 0,1 1 0,-1-1 0,0 1 0,1-1 0,-1 0 0,1 1 0,0-1 0,-1 0 0,1 0 0,0 0 0,0-1 0,2 2 0,-2-2 4,0 0 1,1 0-1,-1 0 1,0 0-1,1 0 0,-1 0 1,0-1-1,1 1 1,-1-1-1,0 1 1,0-1-1,0 0 1,1 0-1,-1 0 0,0 0 1,0-1-1,0 1 1,1-2-1,4-3 45,-1 1 0,0-1 0,0-1 0,-1 1-1,0-1 1,0 0 0,-1 0 0,1-1 0,-2 1 0,1-1 0,-1 0 0,0 0-1,2-9 1,-1 1 48,-1 0 0,-1 0-1,0 0 1,-1 0 0,0 0-1,-2-16 1,0 27-98,0-1 0,0 1 0,0 0 0,-1 0 0,0 0 0,0 0 0,0 1 0,-4-8 1,5 12-40,1-1 1,-1 0 0,1 0-1,-1 0 1,0 0 0,1 1 0,-1-1-1,0 0 1,1 1 0,-1-1-1,0 0 1,0 1 0,0-1 0,0 1-1,1-1 1,-1 1 0,0 0-1,0-1 1,0 1 0,0 0 0,0 0-1,0-1 1,0 1 0,0 0-1,0 0 1,0 0 0,0 0 0,0 0-1,0 1 1,0-1 0,0 0-1,0 0 1,0 1 0,0-1 0,0 0-1,0 1 1,0-1 0,1 1-1,-1-1 1,0 1 0,0 0 0,0-1-1,1 1 1,-1 0 0,0-1-1,1 1 1,-1 0 0,1 0 0,-1 0-1,0 1 1,-1 0-152,0 0 0,1 1 0,-1-1 0,1 1 0,-1-1-1,1 1 1,0 0 0,0 0 0,0-1 0,0 1 0,1 0 0,-1 0 0,1 4 0,0-7 164,-1 0 0,1 0 0,0 1 0,0-1 0,0 0 0,0 0 0,0 0 0,0 0 1,0 0-1,0 0 0,0 0 0,0 0 0,0 0 0,0 0 0,1 1 0,-1-1 0,0 0 0,0 0 0,0 0 1,0 0-1,0 0 0,0 0 0,0 0 0,0 0 0,0 0 0,0 0 0,0 0 0,0 0 0,0 1 0,0-1 1,0 0-1,0 0 0,1 0 0,-1 0 0,0 0 0,0 0 0,0 0 0,0 0 0,0 0 0,0 0 0,0 0 0,0 0 1,0 0-1,0 0 0,1 0 0,-1 0 0,0 0 0,0 0 0,0 0 0,0 0 0,0 0 0,0 0 0,0 0 1,0 0-1,0 0 0,0 0 0,0 0 0,1-1 0,-1 1 0,0 0 0,0 0 0,0 0 0,0 0 0,0 0 1,0 0-1,12-11-654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16572,'1'16'327,"0"-1"1,-1 1 0,-1-1 0,0 0 0,-1 1 0,0-1-1,-8 23 1,-1 15 456,6-22-372,-10 74 693,13-89-947,1 1 1,1-1-1,1 0 1,3 22-1,-4-37-150,0 0-1,0 1 1,0-1-1,0 0 1,1 0-1,-1 1 1,0-1-1,1 0 1,-1 0-1,1 0 0,-1 1 1,1-1-1,0 0 1,0 0-1,-1 0 1,1 0-1,0 0 1,0 0-1,0 0 1,0 0-1,0-1 1,0 1-1,0 0 0,0-1 1,0 1-1,2 0 1,-1-1-14,0 0 0,0-1 0,0 1 0,-1 0 0,1-1 0,0 0 0,0 1 0,0-1 0,-1 0 0,1 0 0,0 0 0,-1 0 0,1-1 0,-1 1 0,1 0 0,-1 0 0,0-1 0,2-1 0,13-15-261,20-31-1,-28 36 79,1-1 0,1 2 0,0-1 0,1 2 0,0-1-1,15-10 1,-26 22 176,0 0-1,1-1 1,-1 1-1,1-1 1,-1 1-1,1 0 1,-1-1-1,0 1 1,1 0-1,0 0 1,-1-1-1,1 1 1,-1 0-1,1 0 0,-1 0 1,1 0-1,-1 0 1,1 0-1,-1 0 1,1 0-1,0 0 1,-1 0-1,1 0 1,-1 0-1,1 0 1,-1 0-1,1 0 1,-1 1-1,1-1 1,-1 0-1,1 0 0,-1 1 1,1-1-1,-1 0 1,1 1-1,-1-1 1,1 1-1,0 1 1,0 0-1,0 0 1,0 0 0,-1 0-1,1 0 1,0 0-1,-1 0 1,0 0-1,0 1 1,1 2 0,-2 9 54,1-1 1,-4 18-1,0-11 121,-1 0-1,-1 0 1,0-1 0,-1 0-1,-14 24 1,16-33-20,-1 0 0,0 0 1,-1-1-1,0 0 0,0 0 0,-1 0 0,0-1 1,0-1-1,-1 1 0,0-1 0,-10 5 1,14-9-138,0-1 1,1 0 0,-1-1-1,0 1 1,0-1 0,0 0 0,0 0-1,0-1 1,0 1 0,0-1-1,0 0 1,0-1 0,0 1 0,0-1-1,0 0 1,0 0 0,0 0-1,1-1 1,-1 0 0,0 0-1,1 0 1,-6-3 0,7 2-143,-1 1 0,1-1 0,-1 0 0,1 1 0,0-1 1,0-1-1,1 1 0,-1 0 0,0-1 0,1 1 0,0-1 0,0 0 0,0 0 0,1 0 0,-1 0 1,1 0-1,0 0 0,0 0 0,0-1 0,0 1 0,1 0 0,0 0 0,0-1 0,0 1 1,0 0-1,2-7 0,4-5-622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16964,'7'-15'1844,"-5"20"-616,-7 33 13,3-24-931,-8 72 46,4-1-1,3 0 1,14 136-1,-9-202-345,2 1 1,0-1-1,8 21 0,-12-39-7,0 1-1,1-1 0,-1 0 1,1 1-1,0-1 0,-1 0 0,1 1 1,0-1-1,0 0 0,-1 0 1,1 0-1,0 1 0,0-1 1,1 0-1,-1 0 0,0-1 1,0 1-1,0 0 0,1 0 1,-1 0-1,0-1 0,3 2 1,-3-3-3,0 1 0,0 0 0,0-1 0,0 1 1,0 0-1,0-1 0,0 1 0,0-1 1,0 0-1,-1 1 0,1-1 0,0 0 0,0 1 1,0-1-1,-1 0 0,1 0 0,-1 0 1,1 0-1,0 0 0,-1 1 0,1-1 0,-1 0 1,0 0-1,1 0 0,-1 0 0,0 0 1,0-1-1,1 1 0,-1-1 0,2-11-14,0-1 0,-1 1 0,0 0 0,-1 0-1,0 0 1,-1-1 0,-1 1 0,-4-18 0,4 21 0,-1 1 0,0-1 1,0 1-1,-1-1 0,-1 1 0,1 0 1,-1 1-1,-1-1 0,0 1 1,0 0-1,-11-12 0,15 19 8,1 0 0,0 0 0,0 1 0,0-1-1,-1 0 1,1 0 0,0 1 0,-1-1 0,1 1 0,-1-1 0,1 1-1,-1 0 1,1-1 0,0 1 0,-1 0 0,1 0 0,-1 0-1,1 0 1,-1 0 0,1 0 0,-3 1 0,4-1-5,0 0 0,-1 0 0,1 1 1,-1-1-1,1 0 0,0 0 0,-1 1 0,1-1 0,-1 0 1,1 1-1,0-1 0,-1 0 0,1 1 0,0-1 1,0 0-1,-1 1 0,1-1 0,0 1 0,0-1 0,0 0 1,-1 1-1,1-1 0,0 1 0,0 0 0,0 0-21,0 0 0,0 0 0,0 0 0,0 0 0,1 0-1,-1 0 1,0 0 0,1 0 0,-1 0 0,0-1 0,1 1 0,0 0-1,-1 0 1,1 0 0,1 1 0,-1-1-18,0 1-1,0-1 1,1 1-1,-1-1 1,1 0-1,0 0 1,-1 0-1,1 0 1,0 0-1,-1 0 1,1 0-1,0-1 1,0 1-1,0-1 1,0 1-1,0-1 1,-1 0-1,1 0 1,0 1-1,0-1 1,0-1-1,0 1 1,0 0-1,0 0 1,0-1-1,3 0 1,3-2 57,-1 0 0,0 0 1,0-1-1,0 0 1,8-6-1,11-10-70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12891,'0'3'313,"-1"0"1,0-1 0,0 1-1,0 0 1,0-1 0,0 1-1,-1-1 1,1 1 0,-1-1-1,1 0 1,-5 4 0,-7 13 1364,5-4-1136,2 0-1,-1 1 0,2 0 1,-6 27-1,9-33-458,0 1 0,1 0-1,0 0 1,1 0 0,0-1 0,0 1-1,2 0 1,2 14 0,-4-23-74,1 1-1,0-1 1,-1 1 0,1-1 0,0 0 0,0 1 0,1-1 0,-1 0 0,0 0 0,1 0 0,-1 0 0,1 0-1,0 0 1,0 0 0,-1 0 0,1 0 0,1-1 0,-1 1 0,0-1 0,0 0 0,0 0 0,1 1 0,-1-1-1,0-1 1,5 2 0,-4-2-2,1 0 0,-1 0-1,1 0 1,-1 0-1,1-1 1,-1 1 0,1-1-1,-1 0 1,0 0-1,0-1 1,1 1 0,-1-1-1,0 1 1,0-1 0,0 0-1,0 0 1,-1 0-1,4-4 1,2-2 15,0 0 0,-1-1 0,0 0 0,0 0 0,-1-1 0,-1 0 0,9-17 0,-11 19-5,0 0 1,0-1-1,-1 1 0,0-1 1,0 1-1,-1-1 0,0 0 1,0 1-1,-1-1 0,-1-13 1,1 21-16,-1 0 0,1 0 0,0 0 0,0 0 0,0 0 0,-1 0 0,1 0 0,-1 0 0,1 0 0,0 0 0,-1 0 0,0 0 0,1 0 0,-1 1 0,1-1 0,-2-1 0,1 2 0,1-1-1,-1 1 1,1 0-1,-1 0 1,1 0-1,-1 0 1,1 0-1,0 0 1,-1 0-1,1 0 1,-1 0-1,1 0 0,-1 0 1,1 0-1,-1 0 1,1 0-1,-1 0 1,1 1-1,0-1 1,-1 0-1,1 0 1,-1 0-1,1 1 1,0-1-1,-1 1 1,-2 1 3,1 0 0,0 0-1,0 0 1,0 1 0,0-1 0,0 1 0,0 0 0,1 0-1,-3 4 1,-1 8 4,0 1 0,0-1 0,2 1 0,0 0 0,0 1 0,2-1-1,0 0 1,2 32 0,-1-46-7,0-1-1,1 0 0,-1 1 1,0-1-1,0 0 0,1 1 1,-1-1-1,1 0 1,-1 0-1,1 1 0,-1-1 1,1 0-1,0 0 1,0 0-1,-1 0 0,1 0 1,0 0-1,0 0 0,0 0 1,0 0-1,0 0 1,0 0-1,2 0 0,-1-1-4,-1 1 0,1-1-1,-1 0 1,1 0 0,0 0 0,-1 0-1,1 0 1,-1-1 0,1 1-1,-1 0 1,1-1 0,-1 1-1,1-1 1,-1 0 0,1 1-1,1-2 1,7-5-51,0 0 0,-1-1 0,1 1 0,7-10 0,-14 14 26,38-40-284,-15 15-100,43-36 1,-66 62 374,0-1 0,1 1 0,-1 0 0,0 0 0,1 0 0,-1 1 0,1-1 0,-1 1 0,1 0 0,0 0 0,5-1 0,-7 2 31,-1 0-1,1 0 1,0 1 0,0-1-1,0 0 1,0 1-1,0-1 1,0 1-1,-1-1 1,1 1-1,0 0 1,0 0-1,-1 0 1,1 0-1,-1 0 1,1 0-1,-1 1 1,1-1-1,-1 0 1,0 1-1,1-1 1,-1 1-1,0-1 1,1 3-1,18 41 213,-17-37-97,1 1 0,-1-1 1,1 0-1,9 14 1,-12-21-93,0-1 0,-1 1 0,1 0 0,0 0 0,0-1-1,-1 1 1,1-1 0,0 1 0,0 0 0,0-1 0,0 0 0,0 1 0,0-1 0,0 1 0,0-1 0,0 0 0,0 0 0,0 0 0,0 1 0,0-1 0,0 0 0,0 0 0,0-1 0,0 1 0,0 0 0,0 0 0,0 0 0,0-1 0,0 1 0,0 0 0,0-1 0,0 1 0,0-1 0,-1 1 0,1-1 0,0 1 0,1-2 0,4-3 42,0 0 0,-1 0 0,0-1 0,5-6 1,-7 9-47,24-32 67,24-28-308,-45 57 158,-1 0-1,1 1 0,1-1 0,-1 1 0,1 1 0,0-1 0,10-4 1,-15 8 36,1 0 0,0 0 0,-1 1 1,1-1-1,0 0 0,0 1 1,0 0-1,-1 0 0,1-1 0,0 2 1,0-1-1,0 0 0,-1 1 0,1-1 1,0 1-1,0 0 0,-1 0 1,1 0-1,0 0 0,-1 0 0,1 0 1,-1 1-1,0-1 0,1 1 0,-1 0 1,2 2-1,5 5-2,-1 0 0,-1 1 1,0 0-1,11 19 0,-7-10 208,-10-18-153,0 0 0,-1 0 0,1 0 0,0 0 0,0 0 0,0 0 0,0-1 0,0 1 0,0 0 0,0-1 0,0 1 0,0 0 0,0-1 0,0 1 0,0-1 0,1 0 0,-1 1 0,0-1 0,0 0 0,1 0 0,-1 0 0,0 0 0,0 0 0,0 0 0,1 0 0,-1 0 0,0 0 0,0 0 0,1-1 0,-1 1 0,0-1 0,0 1 0,0-1 0,0 1 0,0-1 0,0 1 0,0-1 0,0 0 0,0 0 0,1 0 0,8-7 42,-1 1-1,-1-2 1,12-12 0,-6 6-147,-1 2-31,24-21-305,-34 31 316,0 1 1,0 0-1,1 0 1,-1 0-1,1 0 1,-1 0-1,1 1 0,0 0 1,-1-1-1,5 1 1,-7 1 61,-1-1 0,1 1 0,-1 0 1,1 0-1,0 0 0,-1 0 0,1 0 0,-1 0 0,1 1 0,-1-1 1,1 0-1,-1 0 0,1 0 0,-1 0 0,1 1 0,-1-1 0,1 0 1,-1 1-1,1-1 0,-1 0 0,1 1 0,-1-1 0,0 0 0,1 1 1,-1-1-1,0 1 0,1-1 0,0 1 0,-1 1-40,1-1 0,-1 1 0,0-1 0,1 1 0,-1-1 0,0 0 0,0 1 0,0-1 0,0 1 0,0-1 0,-1 3-1,1-2 15,0 0-1,-1 1 0,1-1 1,-1 0-1,0 1 0,0-1 1,0 0-1,0 0 0,0 0 1,0 0-1,-1 0 0,1 0 1,-1 0-1,1 0 0,-3 2 1,-14 1-347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11266,'-14'7'801,"8"2"-673,1-6 680,9-6-592,1-3-8,-2 1-128,1 2-624,1 1 576,2 0-8,4 6-88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14787,'0'3'204,"0"1"0,0-1 1,0 1-1,0-1 0,1 1 0,0-1 0,-1 0 1,3 5-1,-3-8-163,0 1 1,0-1-1,1 1 1,-1 0-1,0-1 1,1 0-1,-1 1 1,0-1-1,1 1 1,-1-1-1,1 1 1,-1-1 0,1 0-1,-1 1 1,1-1-1,-1 0 1,1 1-1,-1-1 1,1 0-1,0 1 1,1-1 25,-1 0 1,0-1-1,0 1 1,0 0-1,0 0 1,0 0-1,0-1 1,0 1-1,0 0 1,0-1-1,0 1 1,0-1-1,0 1 1,0-1-1,0 0 0,0 0 1,23-20 202,0-1 1,-2-2-1,-1 0 0,-1-1 0,25-41 1,-42 62-335,0-1 0,0 1 0,-1-1 0,1 0 0,-1 0 1,1-5-1,-3 9 60,1 0 1,-1 0-1,0 0 1,0 0-1,0 1 0,0-1 1,0 0-1,0 0 1,0 0-1,0 0 1,0 0-1,0 0 1,-1 0-1,1 1 0,0-1 1,-1 0-1,1 0 1,0 0-1,-1 1 1,1-1-1,-1 0 1,1 0-1,-1 1 0,0-1 1,1 0-1,-1 1 1,0-1-1,1 1 1,-1-1-1,0 1 1,0-1-1,1 1 1,-1-1-1,0 1 0,0 0 1,0 0-1,0-1 1,1 1-1,-1 0 1,0 0-1,-2 0 1,-3-1 74,1 0-1,-1 0 1,0 1 0,0 0 0,0 0 0,0 1 0,0 0 0,0 0 0,1 0 0,-1 1 0,0-1 0,1 2 0,-1-1 0,1 0 0,0 1 0,-1 0 0,1 0 0,1 1 0,-1-1 0,0 1 0,1 0 0,0 0 0,0 1 0,0-1 0,0 1 0,1 0 0,0 0 0,0 0 0,0 0 0,1 1 0,-1-1 0,1 1 0,1-1 0,-1 1 0,1 0-1,-1 6 1,2-5-17,-1 1 0,2 0 0,-1-1 0,1 1 0,0-1-1,1 1 1,0-1 0,0 1 0,0-1 0,1 0-1,0 0 1,5 8 0,-7-13-71,1 1 0,-1-1-1,1 1 1,0-1 0,0 0 0,0 0 0,0 0-1,0 0 1,0 0 0,1 0 0,-1 0 0,0-1-1,1 1 1,0-1 0,-1 0 0,1 0 0,0 0-1,-1 0 1,1 0 0,0-1 0,0 1-1,0-1 1,0 1 0,0-1 0,0 0 0,-1-1-1,1 1 1,0 0 0,0-1 0,0 1 0,0-1-1,0 0 1,-1 0 0,5-2 0,0-1-132,1 0 1,-1-1 0,0 0 0,0 0-1,0 0 1,-1-1 0,7-7-1,2-5-142,18-28 0,-9 10-209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156 332 13499,'1'-4'381,"1"0"0,0 0 0,-1 0 0,0 0 0,0-1 0,0 1 0,-1-6 0,1 10-309,-1-1 1,-1 1-1,1-1 0,0 0 1,0 1-1,0-1 1,0 1-1,0-1 0,0 1 1,-1-1-1,1 0 1,0 1-1,0-1 0,-1 1 1,1-1-1,0 1 1,-1-1-1,1 1 0,-1-1 1,1 1-1,-1 0 1,0-1-1,0 0 12,0 1 0,0 0 0,-1 0-1,1 0 1,0-1 0,0 1 0,0 0 0,0 1 0,-1-1 0,1 0-1,0 0 1,0 0 0,0 1 0,0-1 0,0 0 0,-2 2 0,-4 1 87,1 1 1,0 0 0,0 0 0,0 0 0,0 1 0,1 0 0,0 0 0,0 0 0,0 0 0,-5 9 0,0 0-10,1 1 0,1-1 0,-9 23 0,11-22-38,1 1 1,-7 31-1,11-42-100,0 0 1,1 0-1,-1-1 0,1 1 1,0 0-1,0 0 1,0 0-1,1 0 0,0 0 1,0 0-1,0-1 0,1 1 1,-1 0-1,3 4 1,-3-8-21,0 0 0,-1 0 0,1 0 0,0 0 0,0 0 0,0 0 0,0 0 0,0-1 0,0 1 0,0 0 0,0-1 1,0 1-1,0-1 0,0 1 0,1-1 0,-1 1 0,0-1 0,0 0 0,0 1 0,1-1 0,-1 0 0,0 0 0,0 0 1,1 0-1,-1 0 0,0 0 0,0-1 0,0 1 0,1 0 0,-1-1 0,2 0 0,2-1-13,-1 0-1,1-1 1,0 1-1,-1-1 0,9-7 1,11-11-87,-2-2 1,0 0-1,-1-1 0,-1-2 1,21-34-1,69-145-617,-90 165 547,-2 0-1,13-45 1,-29 70 133,-5 12 31,-3 8 27,-4 9 51,0 1 0,1 0 1,1 0-1,0 1 1,1 0-1,-8 27 1,-23 108 346,37-148-405,-14 80 138,14-74-136,0 0 0,1 1 0,0-1 0,0 1 0,1-1 0,3 15 0,-3-22 26,-1-1 0,1 1 1,-1-1-1,1 1 0,0-1 1,0 1-1,-1-1 0,1 1 1,0-1-1,0 0 0,0 1 0,0-1 1,1 0-1,-1 0 0,0 0 1,1 0-1,-1 0 0,0 0 1,1 0-1,-1-1 0,1 1 1,-1 0-1,4 0 0,-2 0-25,0-1-1,0 0 0,0 0 0,0 0 1,0 0-1,0 0 0,0 0 1,0-1-1,0 0 0,6-1 1,19-11 176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15299,'-6'0'165,"0"0"-1,0 1 0,-1 0 1,1 0-1,0 1 0,1 0 1,-1 0-1,0 0 0,0 1 1,1 0-1,-1 0 1,1 0-1,0 1 0,0-1 1,0 1-1,1 1 0,-6 5 1,4-2-23,1-1 1,0 1 0,1 0 0,0 0 0,0 1-1,1-1 1,0 1 0,0-1 0,1 1-1,0 0 1,0 13 0,-3 55 474,11 150 0,0-128-399,5 62 58,2 68 238,-12-267-331,1 1 1,14-69-1,-11 86-209,0 0-1,1 0 1,1 1 0,1-1-1,1 1 1,20-33-1,-25 47-2,-1 0 0,1 1 0,0 0 0,0-1 0,0 1 0,1 1 0,-1-1 0,1 1 0,0 0 0,0 0 0,0 0 0,0 1 0,1-1 0,9-1 0,-12 3 13,-1 1 0,1-1 0,0 1 0,0 0-1,0 0 1,0 1 0,0-1 0,0 0 0,0 1 0,0 0-1,0 0 1,-1 0 0,1 0 0,0 0 0,0 1-1,-1-1 1,1 1 0,-1-1 0,0 1 0,1 0 0,-1 0-1,0 0 1,0 0 0,0 1 0,0-1 0,-1 0-1,1 1 1,-1-1 0,3 5 0,-1 1 37,0 0 0,0 0 1,0 0-1,-1 0 0,-1 0 0,1 1 0,-1-1 1,-1 0-1,0 14 0,-2-14 299,-2-10-52,-3-12 24,-1-22 32,1 0-1,2 0 0,-2-72 1,8 108-325,-1 0-1,0 0 1,0 0 0,0 0 0,0 1 0,0-1 0,1 0 0,-1 0-1,0 0 1,0 0 0,0 0 0,1 0 0,-1 0 0,0 0-1,0 0 1,0 0 0,1 1 0,-1-1 0,0 0 0,0 0-1,0 0 1,1 0 0,-1 0 0,0 0 0,0-1 0,0 1-1,1 0 1,-1 0 0,0 0 0,0 0 0,0 0 0,1 0-1,-1 0 1,0 0 0,0 0 0,0-1 0,0 1 0,0 0-1,1 0 1,-1 0 0,0 0 0,0 0 0,0-1 0,0 1 0,0 0-1,0 0 1,1 0 0,-1-1 0,0 1 0,0 0 0,0 0-1,0 0 1,0-1 0,0 1 0,0 0 0,0 0 0,0 0-1,0-1 1,0 1 0,0 0 0,0 0 0,0 0 0,0-1-1,0 1 1,0 0 0,-1 0 0,13 14-190,-10-12 132,3 5-232,0-1 0,1 0 0,0 0 1,0 0-1,1-1 0,13 9 0,-16-11-70,1-1-1,0 0 1,0 0 0,0-1-1,0 0 1,1 1 0,-1-2-1,0 1 1,0 0-1,1-1 1,-1 0 0,7-1-1,5-2-609,32-8-1,-12 1-128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4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12995,'1'0'65,"-1"0"0,0 0 0,0 0 0,0 0 0,1 0 1,-1 0-1,0 0 0,0 0 0,1 0 0,-1 1 0,0-1 0,0 0 0,0 0 1,0 0-1,1 0 0,-1 0 0,0 0 0,0 1 0,0-1 0,0 0 0,1 0 1,-1 0-1,0 0 0,0 1 0,0-1 0,0 0 0,0 0 0,0 0 0,0 1 1,0-1-1,0 0 0,0 0 0,0 1 0,0-1 0,1 0 0,-3 13 1400,-9 18 155,8-24-1056,0-1-394,1 0 1,0 0-1,0 0 0,1 0 0,-1 0 0,1 1 1,1-1-1,-1 0 0,1 1 0,0-1 1,0 0-1,1 0 0,2 11 0,-2-16-155,-1 0-1,1 0 0,-1 0 1,1 0-1,-1 0 1,1 0-1,0 0 0,-1-1 1,1 1-1,0 0 0,0 0 1,0-1-1,0 1 1,-1 0-1,1-1 0,0 1 1,0-1-1,0 0 0,0 1 1,0-1-1,0 0 1,0 1-1,1-1 0,-1 0 1,0 0-1,0 0 1,0 0-1,0 0 0,0 0 1,0 0-1,0 0 0,0-1 1,0 1-1,0 0 1,2-1-1,5-2 16,0 0 1,-1-1-1,13-6 1,-14 6-16,45-27 47,-35 20-67,1 0 1,0 1-1,1 1 0,0 1 0,34-11 0,-49 19-1,0-1 1,0 0-1,-1 1 0,1-1 0,0 1 0,0 0 0,0 0 0,0 0 0,0 1 0,0-1 0,0 1 0,0 0 0,0-1 1,0 1-1,0 0 0,0 1 0,-1-1 0,1 0 0,0 1 0,-1 0 0,0-1 0,5 5 0,-2 0-3,0 1 1,0 0-1,-1 0 0,0 0 0,0 1 0,3 11 0,6 9 63,-13-28-45,0 1 0,1 0 0,-1-1-1,0 1 1,1 0 0,-1-1-1,0 1 1,1 0 0,-1-1 0,1 1-1,-1-1 1,1 1 0,0-1 0,-1 1-1,1-1 1,-1 1 0,1-1 0,0 1-1,-1-1 1,1 0 0,0 0-1,0 1 1,-1-1 0,1 0 0,0 0-1,-1 0 1,1 0 0,0 1 0,0-1-1,0 0 1,-1 0 0,1-1-1,0 1 1,0 0 0,-1 0 0,1 0-1,0 0 1,-1-1 0,1 1 0,0 0-1,0-1 1,-1 1 0,2-1 0,2-3 30,1 1 1,-1-1-1,1-1 1,6-7-1,-4 3-30,3-3-107,1 2-1,0-1 1,1 1-1,0 1 1,1 0 0,0 1-1,16-9 1,-24 15 42,0 0 0,-1 1 0,1-1 0,0 1 0,0 0 0,0 0 1,0 0-1,0 1 0,0-1 0,0 1 0,0 0 0,0 1 0,0-1 0,0 1 0,0 0 1,0 1-1,-1-1 0,1 1 0,0 0 0,-1 0 0,1 0 0,-1 1 0,1-1 0,-1 1 1,7 7-1,-3-3 56,-1 1 1,0 1 0,8 12 0,-9-12 157,0 0 1,14 14-1,-19-22-126,1 0-1,-1-1 0,0 1 0,1 0 0,-1 0 0,0-1 0,1 1 0,-1-1 0,1 1 1,-1-1-1,1 1 0,-1-1 0,1 0 0,-1 0 0,1 0 0,0 0 0,-1 0 0,1 0 1,-1 0-1,1-1 0,-1 1 0,1-1 0,-1 1 0,1-1 0,-1 1 0,0-1 0,1 0 1,-1 1-1,3-3 0,4-2 61,0-1-1,-1-1 1,12-10 0,-10 8-52,-5 5-29,42-35 32,-42 36-63,0 1 0,0-1-1,0 1 1,1 0 0,-1 0 0,0 1 0,1-1-1,-1 1 1,1 0 0,7-1 0,-9 2 8,-1 1 0,0-1 0,0 1 0,0-1 0,0 1 0,0 0 0,0 0 0,0 0-1,0 0 1,0 0 0,0 0 0,-1 1 0,1-1 0,0 1 0,-1-1 0,1 1 0,-1-1 0,1 1 0,-1 0 0,0 0 0,0 0 0,0-1 0,0 1 0,0 0 0,0 0 0,0 3 0,3 7 4,0-1 0,-1 0 0,2 18 1,-1 37 167,10-99-422,-10 12 168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0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35 147 11178,'-34'-147'4773,"53"241"-2688,11 328-1892,-32 0 6,2-408-183,-1 0 6,1-1-1,2 21 1,-2-32-21,1 1 1,-1 0-1,1-1 0,0 1 1,-1 0-1,1-1 0,0 1 1,1-1-1,-1 1 0,0-1 1,1 0-1,-1 1 1,1-1-1,0 0 0,0 0 1,0 0-1,0 0 0,2 1 1,-3-2-3,-1-1 0,0 0 0,0 0 1,1 0-1,-1 0 0,0 0 0,1 1 1,-1-1-1,0 0 0,0 0 0,1 0 0,-1 0 1,0 0-1,1 0 0,-1 0 0,0 0 1,1 0-1,-1 0 0,0 0 0,0 0 1,1 0-1,-1-1 0,0 1 0,1 0 1,-1 0-1,0 0 0,0 0 0,1 0 0,-1-1 1,0 1-1,0 0 0,1 0 0,-1 0 1,0-1-1,0 1 0,0 0 0,0 0 1,1-1-1,-1 1 0,0 0 0,0 0 1,0-1-1,0 1 0,0 0 0,0-1 1,0 1-1,1 0 0,-1 0 0,0-1 0,0 1 1,0 0-1,0-1 0,0 1 0,-1 0 1,1-1-1,0 1 0,0 0 0,-1-23-22,0 19 17,7-603-226,-1 497 183,-3 55 24,-1 19-30,-1 27-20,0 10-49,-14 297-82,0-67 244,14-164-32,-4 56-105,16-176-231,23-266-156,-19 162 332,-14 143 142,10-144-134,-15 222 119,-12 63 0,3-32 15,-9 142-1065,12 304 0,9-504 729,0-37 344,0 0 1,0 0-1,0-1 0,0 1 0,0 0 0,0 0 0,0 0 0,0 0 1,0 0-1,0 0 0,0 0 0,0 0 0,0 0 0,0 0 0,0 0 1,0 0-1,0 0 0,0 0 0,0 0 0,-1 0 0,1 0 1,0 0-1,0 0 0,0 0 0,0 0 0,0 0 0,0 0 0,0 0 1,0 0-1,0 0 0,0 0 0,0 0 0,0 0 0,0 0 0,0 0 1,0 0-1,0 0 0,0 0 0,0 0 0,-1 0 0,1 0 0,0 0 1,0 0-1,0 0 0,0 0 0,0 0 0,0 0 0,0 0 0,0 0 1,0 0-1,0 0 0,0 0 0,0 0 0,0 0 0,0 0 0,0 0 1,-4-8-231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2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155 164 15075,'-2'-2'152,"-1"1"0,1-1 0,0 1-1,-1 0 1,1 0 0,-1-1 0,0 2 0,1-1 0,-1 0-1,0 0 1,1 1 0,-1 0 0,0-1 0,0 1-1,0 0 1,1 0 0,-1 1 0,0-1 0,0 1-1,1-1 1,-1 1 0,0 0 0,1 0 0,-1 0-1,1 0 1,-1 0 0,1 1 0,-1-1 0,1 1 0,-4 3-1,-3 2-90,1 0 0,0 1 0,1 0 0,0 0 0,0 1 0,-9 15 0,15-23-64,0 0-1,0 1 1,0-1-1,1 0 1,-1 1-1,0-1 1,1 1-1,-1-1 1,1 1-1,0-1 1,-1 1-1,1 0 0,0-1 1,0 1-1,0-1 1,0 1-1,0-1 1,0 1-1,1 0 1,-1 1-1,1-2-7,0 0-1,0 0 0,0 1 1,0-1-1,0 0 0,0 0 0,0 0 1,0 0-1,0-1 0,0 1 1,1 0-1,-1 0 0,0-1 1,0 1-1,1-1 0,-1 1 1,3 0-1,7 1-90,1 0 0,-1-1 0,1-1 0,17-1 0,-14 1 8,5 0-19,55 2-269,-68-2 339,1 1-1,0 1 1,-1-1-1,1 1 1,0 1-1,-1-1 1,8 5-1,-14-6 45,1 0-1,0 0 0,-1 0 0,1 0 1,0 0-1,-1 0 0,1 1 1,-1-1-1,0 1 0,1-1 0,-1 1 1,0-1-1,0 1 0,0 0 1,0 0-1,0-1 0,-1 1 0,1 0 1,0 0-1,-1 0 0,1 2 1,-1 0 8,0-1 0,0 0 0,-1 1 0,1-1 0,-1 1 0,1-1 1,-1 0-1,-1 0 0,1 1 0,0-1 0,-3 4 0,-4 7 93,-2-1 0,1 0 1,-2 0-1,-11 11 0,19-22-62,-13 13 112,-9 11 124,25-26-275,0 0 0,0 0 0,-1 0 0,1 0 0,0 0 0,0 0 0,0 0 0,0 1 0,0-1-1,0 0 1,-1 0 0,1 0 0,0 0 0,0 0 0,0 0 0,0 1 0,0-1 0,0 0 0,0 0 0,0 0 0,0 0 0,0 0 0,0 1-1,0-1 1,0 0 0,0 0 0,0 0 0,0 0 0,0 0 0,0 1 0,0-1 0,0 0 0,0 0 0,0 0 0,0 0 0,0 1 0,0-1-1,0 0 1,0 0 0,0 0 0,0 0 0,0 0 0,0 0 0,0 1 0,0-1 0,1 0 0,-1 0 0,0 0 0,0 0 0,0 0-1,0 0 1,0 0 0,0 0 0,1 1 0,-1-1 0,0 0 0,0 0 0,14-3-116,14-10-281,-2-3-20,0 0 1,-1-2 0,-1-1-1,-1 0 1,-1-2 0,0-1-1,-2 0 1,34-49-1,-37 44 466,-1 0-1,-1-2 0,-2 0 0,19-57 0,-29 78 167,-1-1-1,0 0 1,0 0 0,-1 0-1,0 0 1,-1-12 0,0 21-198,0 0 1,0 0-1,1 0 1,-1-1-1,0 1 1,0 0 0,-1 0-1,1 0 1,0-1-1,0 1 1,0 0-1,0 0 1,0-1-1,0 1 1,0 0 0,0 0-1,0 0 1,0 0-1,0-1 1,-1 1-1,1 0 1,0 0-1,0 0 1,0 0 0,0-1-1,-1 1 1,1 0-1,0 0 1,0 0-1,0 0 1,0 0-1,-1 0 1,1 0 0,0 0-1,0 0 1,0-1-1,-1 1 1,1 0-1,0 0 1,0 0-1,-1 0 1,1 0-1,0 0 1,0 0 0,0 0-1,-1 1 1,1-1-1,0 0 1,0 0-1,0 0 1,-1 0-1,1 0 1,0 0 0,0 0-1,0 0 1,-1 0-1,1 1 1,-10 10 613,5 0-434,0 0 0,1 0-1,0 0 1,1 1 0,0-1 0,1 1 0,1 0-1,-1 18 1,1-6-58,2 0 0,0-1 0,7 35 1,-5-47-115,0 1 1,0-1 0,1 0 0,1 0 0,0-1 0,0 0 0,7 11 0,-10-18-40,0 0 0,1 1 0,-1-2 1,0 1-1,1 0 0,0 0 0,-1-1 0,1 0 0,0 1 0,0-1 1,0 0-1,1 0 0,-1-1 0,0 1 0,1-1 0,-1 0 0,1 1 1,0-2-1,-1 1 0,1 0 0,0-1 0,-1 1 0,1-1 1,0 0-1,7-1 0,-9 0 71,1 0 1,0 0-1,0 0 0,0-1 1,-1 1-1,1-1 1,-1 1-1,1-1 0,-1 0 1,0 0-1,0 0 1,1 0-1,-1 0 0,-1 0 1,1-1-1,0 1 1,0-1-1,1-3 0,2-4-38,-1-1-1,0 0 0,4-15 1,7-40 80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6:5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14 12123,'1'-1'148,"0"0"1,0 0 0,0 0 0,0 0-1,0 0 1,0 0 0,0 0 0,0 0 0,1 1-1,-1-1 1,0 0 0,0 1 0,1-1 0,-1 1-1,0 0 1,1-1 0,-1 1 0,2 0-1,-3 0-36,1 1 1,-1-1-1,0 1 0,1 0 0,-1-1 0,0 1 0,1 0 0,-1-1 0,0 1 0,0 0 0,0-1 0,0 1 0,0 0 0,0-1 1,0 1-1,0 0 0,0-1 0,0 1 0,0 0 0,0-1 0,0 1 0,-1 0 0,1-1 0,-1 2 0,-21 54 1860,6-24-1698,-1 0 0,-2-1-1,-1-1 1,-25 29 0,32-44-187,0-1 0,-1 0 0,-1-1 0,0 0 0,-1-1 0,0-1 0,-1 0 0,-35 16 0,46-25-53,0 0 0,-1 0 0,0 0 0,1-1 0,-1 0 0,0 0 0,0-1 0,-8 0 0,13 0-25,-1 0 0,1 0 0,-1-1 0,1 1 0,-1-1 0,1 0 0,-1 0 0,1 0 0,0 0 0,-1 0 0,1 0 0,0 0 0,0-1 0,0 1 0,0-1 0,0 0 0,0 1 0,1-1 0,-1 0 0,0 0 0,1 0 0,-1 0 0,1-1 0,-1-2 0,0 1-18,0-1 0,1 1 0,0-1 0,0 0 0,0 1 0,0-1 0,1 0 0,0 0 0,0 0 1,0 0-1,1 1 0,-1-1 0,1 0 0,0 0 0,1 1 0,-1-1 0,1 1 0,0-1 0,0 1 0,0-1 0,1 1 0,-1 0 0,1 0 0,0 1 0,0-1 0,1 0 0,-1 1 0,7-5 0,-5 3-12,1 1 0,-1 1 0,1-1 0,0 1 0,0 0 0,0 0 0,0 1 1,1 0-1,-1 0 0,1 0 0,-1 1 0,1 0 0,0 0 0,-1 1 0,1 0 0,0 0 0,0 0 0,-1 1 0,1 0 0,8 2 0,-7 1 7,1-1 0,-1 1 0,0 0 0,-1 0-1,1 1 1,-1 0 0,9 8 0,4 6 63,18 22 0,-21-21 53,23 20-1,-33-34-76,0 0-1,1-1 1,-1 0 0,1 0-1,0-1 1,0 0 0,11 4-1,-4-4-174,1 0-1,-1-1 1,0-1-1,1 0 1,17-1 0,-15-1-43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11 13947,'1'-1'314,"34"-8"1285,-18 9-844,-17 0-715,1 0-1,-1 0 1,0 0-1,0 0 1,1 0-1,-1 0 1,0 0 0,1 1-1,-1-1 1,0 0-1,0 0 1,1 0-1,-1 0 1,0 1-1,0-1 1,1 0-1,-1 0 1,0 1-1,0-1 1,0 0-1,0 0 1,1 1 0,-1-1-1,0 0 1,0 1-1,0-1 1,0 0-1,0 1 1,0-1-1,0 0 1,0 0-1,0 1 1,0-1-1,0 0 1,0 1 0,-2 9 292,-1-1 1,0 0-1,-1 0 1,0 0-1,0 0 1,-7 11-1,2-4 1,-32 52 351,-2-1 0,-90 105 1,115-152-590,-23 21 1,34-35-72,0 0-1,-1 0 1,0-1-1,0 0 1,0 0-1,-14 5 1,21-9-26,-1-1 0,1 1 1,0-1-1,0 0 0,-1 1 1,1-1-1,0 0 0,-1 0 1,1 0-1,0 0 1,-1 0-1,1 0 0,-1 0 1,1 0-1,0-1 0,0 1 1,-1-1-1,1 1 0,0 0 1,0-1-1,-1 0 0,1 1 1,-2-2-1,2 0-7,-1 0-1,1 0 1,0 1 0,0-1-1,-1 0 1,1 0 0,0 0-1,1 0 1,-1-1-1,0 1 1,1 0 0,-2-4-1,1-7-70,1 1 0,-1 0-1,4-24 1,-3 35 77,3-20-121,0 0 0,1 0 0,10-26 0,-12 39 86,1 1 0,1-1 0,-1 0 0,1 1 0,0 0 0,1 0 0,0 0 0,0 0 0,0 1 0,1 0 0,8-7 0,-11 11 26,0 0 0,0 1 1,1-1-1,-1 1 0,1-1 0,-1 1 0,1 0 1,0 0-1,-1 1 0,1-1 0,0 1 1,0 0-1,0 0 0,-1 0 0,1 0 0,0 1 1,0 0-1,-1-1 0,1 1 0,-1 1 0,1-1 1,6 3-1,4 3-45,-1 1 1,0 0-1,0 1 1,13 10 0,67 61-463,25 19-663,-95-81 827,2-1 1,0-1 0,30 13 0,-23-17 71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1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14443,'2'7'1848,"5"-2"-1143,5-3-289,5-1 1744,11-1-1488,7-3-184,11-4-336,3-4-208,4-1-584,-3 0-208,-4 0 640,-4 1-144,-18 8-176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1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14771,'16'7'1392,"10"-13"-751,9-4-265,9-2 560,5 1-200,5-3-352,-1 2-368,-2 5 136,-4 3-48,-9-1-248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1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17052,'3'15'1155,"-2"-15"-1128,-1 0-1,0 0 1,0 1 0,0-1-1,0 0 1,0 0 0,1 0-1,-1 1 1,0-1-1,0 0 1,0 0 0,1 0-1,-1 0 1,0 0 0,0 0-1,0 1 1,1-1-1,-1 0 1,0 0 0,0 0-1,1 0 1,-1 0-1,0 0 1,0 0 0,1 0-1,-1 0 1,0 0 0,0 0-1,0 0 1,1 0-1,-1 0 1,2-2 67,0 1-1,0-1 1,0 1-1,0-1 1,0 1 0,0-1-1,-1 0 1,1 0-1,1-2 1,114-162 1311,1 1-1343,-115 161-71,-1 0 0,2 0 0,-1 0 0,0 1 0,1-1 0,0 1 0,0 0 0,0 0 0,0 0 0,7-3 0,-11 6 8,1-1-1,-1 1 1,0 0-1,1 0 1,-1 0-1,0 0 1,1 0-1,-1 0 1,0 0 0,1 0-1,-1 0 1,0 0-1,1 1 1,-1-1-1,0 0 1,1 0-1,-1 0 1,0 0-1,0 0 1,1 0-1,-1 1 1,0-1-1,1 0 1,-1 0 0,0 0-1,0 1 1,0-1-1,1 0 1,-1 0-1,0 1 1,0-1-1,0 0 1,0 1-1,1-1 1,-1 0-1,0 1 1,0-1-1,0 0 1,0 0-1,0 1 1,0 0 0,0 17-43,-36 276-418,37-266-47,-1-27 491,0-1 1,0 1-1,0-1 1,1 1-1,-1 0 0,0-1 1,0 1-1,1-1 1,-1 0-1,0 1 1,1-1-1,-1 1 0,1-1 1,-1 1-1,0-1 1,1 0-1,-1 1 1,1-1-1,-1 0 0,1 1 1,-1-1-1,1 0 1,-1 0-1,2 1 1,1-2-16,0 1 1,0-1 0,0 0 0,0 0 0,0 0 0,0 0 0,-1 0 0,1-1 0,0 1 0,-1-1 0,1 0 0,-1 0 0,4-3 0,32-28-299</inkml:trace>
  <inkml:trace contextRef="#ctx0" brushRef="#br0" timeOffset="1">638 15 16556,'-13'37'888,"-29"90"450,37-109-1040,1 1 0,1-1-1,1 1 1,-1 34 0,3-50-276,0-1 0,0 1 0,0-1 0,0 1 0,1-1 0,-1 0 1,1 1-1,-1-1 0,1 0 0,0 1 0,0-1 0,0 0 0,0 0 0,0 0 0,0 1 0,1-1 0,-1-1 0,1 1 0,-1 0 1,1 0-1,0 0 0,0-1 0,0 1 0,0-1 0,0 0 0,0 1 0,0-1 0,0 0 0,0 0 0,1 0 0,-1-1 0,0 1 1,1 0-1,-1-1 0,0 0 0,1 1 0,-1-1 0,1 0 0,-1 0 0,1-1 0,-1 1 0,4-1 0,6-1-7,-1-1 0,0 0 0,0-1 0,0 0 0,-1-1 0,1 0 1,16-11-1,-3-1 29,-1 0 0,-1-2 0,-1 0 0,0-1 0,23-32 0,-39 46 5,-1 0 0,0-1 0,0 1 0,0-1 1,-1 0-1,3-10 0,-6 15-31,1 0 0,0 0 0,-1 0 0,0 0-1,1 0 1,-1 0 0,0 0 0,0 0 0,0 0 0,0 0 0,-1 0 0,1 0 0,-1 0 0,1 0-1,-1 0 1,1 0 0,-1 0 0,0 0 0,0 1 0,0-1 0,0 0 0,0 0 0,-1 1 0,1-1-1,0 1 1,-1-1 0,-2-1 0,-2-1 6,0 1 0,-1 0-1,1 1 1,-1 0 0,1 0 0,-1 0 0,0 0-1,0 1 1,0 0 0,0 1 0,1 0-1,-1 0 1,-9 1 0,-10 2-506,1 1 1,-29 8-1,47-10 122,4-2 162,0 0 0,1 1 0,-1-1 0,1 1 0,-1 0 0,1 0 0,0 0 0,-1 0-1,1 0 1,0 1 0,-4 2 0,5 0-454,8-2-93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1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14427,'7'18'1600,"-3"4"-1055,-6 6-121,-3 7 832,-2 9-568,-4 5-40,-1 4-160,-2 1-88,3-3-152,-1-6-128,3-10-288,-1-7-192,1-15-472,0-8-1176,2-17 1640,0-8-272,4-9-249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1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28 17636,'-10'4'247,"1"-1"1,0 2 0,0-1-1,1 1 1,-1 0-1,1 1 1,0 0-1,1 0 1,-1 1 0,-11 14-1,15-16-149,-1 1-1,2 0 1,-1 0-1,1 1 1,0-1-1,0 1 1,0 0-1,1-1 1,0 1-1,1 0 1,0 0-1,0 1 1,0-1-1,1 0 1,0 12-1,0-16-77,1 0 0,-1-1 0,0 1 0,1 0 0,0-1-1,-1 1 1,1-1 0,0 1 0,0-1 0,0 1-1,1-1 1,-1 0 0,1 1 0,-1-1 0,1 0 0,2 2-1,-3-3-8,1 0 0,0 0 0,0 0 1,-1 0-1,1 0 0,0 0 0,0 0 0,0-1 0,0 1 0,0-1 0,0 0 0,0 1 0,0-1 0,0 0 0,0 0 0,4-1 0,1 0 5,0-1 0,0 0 0,0 0 0,-1-1 0,1 0 0,-1 0 0,1-1 0,-1 1 1,0-1-1,9-9 0,-2 1 13,-1 0 0,-1-1 0,0 0 0,14-21 0,-20 25-18,0 1-1,0-1 0,-1 0 1,0 0-1,0-1 1,-1 1-1,-1-1 0,1 1 1,0-13-1,-3 20-18,0 0 0,0-1 0,0 1 0,0 0 0,0 0 0,-1 0 0,1 0 0,-1-1 0,1 1 0,-1 0 0,0 0 0,0 0 0,-2-3 0,2 4-6,1 0 1,-1 1-1,0-1 1,0 0 0,0 0-1,0 1 1,0-1-1,0 1 1,0-1 0,0 1-1,0-1 1,-1 1-1,1 0 1,0-1 0,0 1-1,0 0 1,0 0-1,-1 0 1,1 0-1,0 0 1,0 0 0,0 0-1,0 0 1,-1 0-1,1 1 1,0-1 0,0 0-1,-1 2 1,-4 0-83,1 1 0,0-1 0,0 2 0,0-1 0,0 0 0,0 1 0,1 0 0,0 0 0,0 1 0,0-1 0,-5 8 0,0 0-268,1 1 0,1 0 0,-9 21-1,12-24 203,0 0-1,1 0 1,0 0-1,1 1 1,0-1-1,1 1 1,0-1-1,0 1 1,1 0-1,1-1 1,0 1-1,2 11 1,14 24-450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1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 13499,'1'17'825,"0"-2"29,0 0 0,1 0-1,0 0 1,1 0 0,6 15 0,-8-26-745,1-1 0,-1 0 0,1 1 0,0-1 0,0 0 1,0 0-1,0 0 0,1 0 0,-1-1 0,1 1 0,-1-1 0,1 1 0,0-1 0,0 0 0,0 0 1,0 0-1,1-1 0,-1 1 0,0-1 0,1 1 0,-1-1 0,1 0 0,-1-1 0,1 1 1,0-1-1,5 1 0,-5-1-66,0-1 0,0 1 0,0-1 0,0 0 0,-1 0 0,1-1 0,0 1 0,-1-1 0,1 1 0,-1-1 0,1 0 0,-1-1 0,0 1 0,0 0 0,0-1 0,0 0 0,-1 0 0,1 0 0,-1 0 0,1 0 0,-1 0 0,0-1 0,0 1 0,-1-1 0,1 1 0,-1-1 0,0 1 0,2-7 0,-2 4 3,1 1 0,-1 0 0,-1-1 1,1 1-1,-1-1 0,0 1 0,0-1 1,-1 1-1,0-7 0,0 8-30,0 1-1,0 0 1,0 0-1,0 0 1,0 0-1,-1 0 1,1 0-1,-1 1 1,0-1-1,0 1 1,0-1-1,0 1 1,0-1-1,-1 1 1,-4-3 0,2 1-90,-1 2-1,0-1 1,0 0 0,0 1 0,0 0 0,-1 1 0,1-1 0,-1 1 0,1 1 0,-1-1 0,1 1 0,-1 0 0,1 0 0,-9 2 0,8-1-101,0 1 0,0-1 1,0 1-1,0 0 0,1 1 0,-1-1 0,1 2 0,-1-1 1,1 0-1,0 1 0,1 0 0,-10 9 0,2 4-412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1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19 166 9954,'3'-20'930,"-3"10"-252,1-1-1,1 1 0,0 0 0,0 0 0,1 0 1,1 0-1,4-9 0,-8 19-567,1 1 0,-1-1 1,1 1-1,-1-1 0,1 1 0,-1 0 0,1-1 1,-1 1-1,0 0 0,1-1 0,-1 1 0,0 0 0,0 0 1,1-1-1,-1 1 0,0 0 0,0 1 0,3 39 652,-2 1 0,-6 49-1,3-62-597,-4 61 83,-9 258-554,8-605-5939,-10-2 5369,15 216 2264,16 82 1936,-5-6-2886,1-1 1,2-1-1,20 40 0,-27-60-394,1-1 0,0 0 0,0 0 0,1-1 0,1 0 0,0 0 0,0-1 0,0 1-1,1-2 1,0 1 0,1-2 0,0 1 0,11 5 0,-18-10-16,0-1 0,1 0 0,-1 1 0,0-1 0,1 0 0,-1 0 0,1-1 0,0 1 0,-1-1 0,1 0 0,-1 0 0,1 0 0,0 0 0,-1-1 0,1 1 0,-1-1 0,1 0 0,-1 0 0,1-1 0,-1 1 0,0 0 0,1-1 0,-1 0 0,0 0 0,0 0-1,0 0 1,-1 0 0,1-1 0,0 1 0,-1-1 0,0 0 0,1 0 0,-1 0 0,2-5 0,4-7 110,0 0 0,-2-1 0,0 0 0,-1 0 0,0 0 0,-2-1 0,4-29-1,-4 10 114,-2 1 0,-6-61 0,5 96-250,-1-12 22,0-1-1,-1 1 1,0-1 0,-1 1 0,0 0 0,-1 0 0,-6-12-1,10 24-38,0-1-1,0 0 0,-1 1 1,1-1-1,0 0 1,-1 1-1,1-1 0,0 0 1,-1 1-1,1-1 0,-1 1 1,1-1-1,-1 1 0,1-1 1,-1 1-1,0 0 1,1-1-1,-1 1 0,0-1 1,1 1-1,-1 0 0,0 0 1,1-1-1,-1 1 0,0 0 1,1 0-1,-1 0 1,0 0-1,1 0 0,-2 0 1,1 1-45,0-1 0,0 1 1,0 0-1,0 0 1,0 0-1,0 0 0,0 0 1,1 0-1,-1 0 1,0 0-1,1 0 0,-1 0 1,1 0-1,-1 0 0,0 2 1,-2 6-268,1-1-1,0 1 1,-2 14-1,5 4-191,5 0-78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2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76 169 14115,'3'-10'526,"0"1"-1,-1-1 1,0 0 0,0 0-1,0-19 1,-2 22-239,0 1 1,0-1-1,-1 0 0,0 1 0,0 0 0,-1-1 1,1 1-1,-2 0 0,1 0 0,-4-6 0,6 11-236,0 0 1,-1 0-1,1 0 0,0 1 0,-1-1 0,1 0 0,-1 0 0,0 1 0,1-1 1,-1 0-1,0 1 0,1-1 0,-1 1 0,0-1 0,0 1 0,1-1 1,-1 1-1,0-1 0,0 1 0,0 0 0,0 0 0,1-1 0,-1 1 0,0 0 1,-1 0-1,1 0-9,-1 1 1,1-1 0,0 0-1,0 1 1,0 0 0,0-1 0,0 1-1,0 0 1,0-1 0,0 1-1,0 0 1,0 0 0,0 0-1,0 0 1,-1 1 0,-2 4 26,1 0 0,-1 0 0,1 1-1,1-1 1,-4 10 0,2-1-42,0 0 0,1 0 0,1 0 0,1 0 0,0 0-1,2 28 1,-1-42-26,0 1-1,1-1 1,-1 0-1,0 0 1,0 0-1,0 1 1,1-1-1,-1 0 1,1 0-1,-1 0 1,1 0-1,-1 0 1,1 0 0,0 0-1,-1 0 1,1 0-1,0 0 1,0 0-1,0 0 1,0 0-1,0-1 1,-1 1-1,3 1 1,-1-2 0,-1 0 0,0 0 1,1 0-1,-1 0 0,1 0 0,-1 0 1,0 0-1,1 0 0,-1-1 0,0 1 1,1-1-1,-1 1 0,0-1 0,1 1 1,-1-1-1,0 0 0,1 0 1,8-6 5,-1 0 0,0-1 0,13-15 0,-17 18-9,7-7 7,11-13-1,34-28 0,-51 48-4,0 0 1,1 0-1,0 1 0,-1 0 0,1 0 0,1 1 1,-1 0-1,1 0 0,-1 0 0,1 1 0,10-1 1,-15 3 2,0 0 1,0 0-1,0 1 1,0-1-1,0 1 1,0 0-1,0 0 1,0 0-1,0 0 1,-1 0 0,1 1-1,0 0 1,-1-1-1,1 1 1,-1 0-1,1 0 1,-1 0-1,0 0 1,0 1-1,0-1 1,0 1-1,0-1 1,-1 1-1,1 0 1,-1-1 0,2 6-1,4 7 43,-1 0-1,-1 1 1,5 24 0,-10-38-40,4 24 62,-3-20-33,0 1 1,0 0 0,1-1-1,-1 1 1,1-1 0,1 0-1,4 11 1,-6-16-31,-1-1-1,1 1 0,-1-1 1,0 1-1,1-1 1,-1 1-1,1-1 1,-1 0-1,1 1 1,-1-1-1,1 0 0,-1 1 1,1-1-1,0 0 1,-1 0-1,1 0 1,-1 0-1,1 1 1,0-1-1,-1 0 0,1 0 1,-1 0-1,1 0 1,0 0-1,-1 0 1,1-1-1,-1 1 1,1 0-1,0 0 0,-1 0 1,1 0-1,-1-1 1,1 1-1,-1 0 1,1-1-1,-1 1 1,1 0-1,-1-1 0,1 1 1,-1-1-1,1 0 1,16-19 84,14-27-26,-15 21-188,1 0 0,33-36 0,-48 59 92,1 1 1,-1-1-1,1 1 0,0 0 1,-1 0-1,1 0 0,0 0 1,0 1-1,0-1 0,1 1 1,-1 0-1,0 0 0,0 0 0,5-1 1,-6 2 2,0 0 1,1 1-1,-1-1 1,0 0-1,0 0 1,0 1 0,0 0-1,0-1 1,1 1-1,-1 0 1,0 0-1,0 0 1,-1 0-1,1 0 1,0 1-1,0-1 1,-1 0-1,1 1 1,0-1-1,-1 1 1,0 0-1,1 0 1,0 2-1,9 13-207,-10-13 163,1-1 0,0 1 0,0-1 0,1 1 0,-1-1 0,1 0 0,-1 0 0,1 0 0,0 0 0,0 0 0,4 2 0,-6-5 24,0 0 0,0 0-1,-1 0 1,1 1 0,0-1 0,0 0 0,0 0 0,0 0 0,0 0 0,0-1-1,0 1 1,0 0 0,0 0 0,0 0 0,-1-1 0,1 1 0,0-1-1,0 1 1,0 0 0,-1-1 0,1 1 0,0-1 0,0 0 0,-1 1-1,2-2 1,16-19-157,-14 16 130,11-15-230,2-4-8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16804,'-7'12'1320,"10"11"-1016,4-4-168,11-2 448,6-1-584,10-9 120,4-3-64,8-6-112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2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117 296 16211,'-39'49'3003,"24"-33"-1777,-23 36 0,35-47-1135,-1 1 0,1 0 0,1 0 0,-1 0 0,1 1 0,0-1 0,1 1 0,-1-1 0,1 1 0,0 10 1,1-15-85,0-1 0,0 0 0,-1 0 0,1 0 0,1 1 0,-1-1 0,0 0 0,0 0 0,0 0 0,1 1 0,-1-1 0,0 0 0,1 0 0,-1 0 0,1 0 0,-1 0 1,1 0-1,0 0 0,0 0 0,-1 0 0,1 0 0,0 0 0,1 1 0,-1-2-7,0 1 0,0-1 1,1 0-1,-1 0 0,0 0 0,0 0 0,0 0 1,0 0-1,0 0 0,1-1 0,-1 1 0,0 0 1,0-1-1,0 1 0,0-1 0,0 1 0,0-1 1,0 1-1,1-2 0,5-2-27,-1-1 1,0-1-1,0 1 0,0-1 1,8-10-1,4-11-77,-2-2 0,-1 0 0,19-50 0,-5 11-120,-25 64 162,-2 10 69,-3 6 24,0 0 0,-1 0 0,-4 16 0,-4 16 69,5-5 199,0 65 1,5-101-261,0 0 0,0 0 0,0 1 0,1-1 1,-1 0-1,1 0 0,2 6 0,-2-8-30,-1-1 1,0 0-1,0 1 0,1-1 1,-1 0-1,0 1 0,1-1 1,-1 0-1,0 1 1,1-1-1,-1 0 0,0 1 1,1-1-1,-1 0 0,0 0 1,1 0-1,-1 1 1,1-1-1,-1 0 0,1 0 1,-1 0-1,1 0 0,-1 0 1,0 0-1,1 0 1,1 0 7,-1-1 0,0 1 0,0 0 0,1-1 1,-1 1-1,0-1 0,0 0 0,0 0 0,1 1 1,-1-1-1,0 0 0,0 0 0,1-1 0,13-16 92,0 0 0,-1-1 0,19-32-1,-10 13-77,200-320-1017,-214 341 789,-10 17 193,1-1 1,0 1 0,0 0 0,0 0-1,0 0 1,0 0 0,0 0 0,-1 0-1,1 0 1,0 0 0,0-1 0,0 1-1,0 0 1,-1 0 0,1 0 0,0 0-1,0 0 1,0 0 0,0 0 0,-1 0-1,1 0 1,0 0 0,0 0 0,0 0-1,-1 0 1,1 0 0,0 0-1,0 0 1,0 0 0,0 0 0,-1 1-1,1-1 1,0 0 0,0 0 0,0 0-1,0 0 1,0 0 0,-1 0 0,1 0-1,0 1 1,0-1 0,0 0 0,0 0-1,0 0 1,0 0 0,-30 26 14,-7 18 486,2 2 0,1 2 0,-36 70-1,67-112-444,-1 1 61,0 0 0,0 1 1,-4 12-1,8-19-102,-1 0 1,1 0-1,-1 0 0,1 0 1,0 0-1,0 0 1,0 0-1,-1 0 0,1 0 1,0 0-1,0 0 1,0 0-1,1 0 0,-1 0 1,0 0-1,0 0 1,0 0-1,1 0 0,-1 0 1,0 0-1,1 0 1,-1 0-1,1 0 0,-1-1 1,1 1-1,0 0 0,-1 0 1,1 0-1,0-1 1,0 1-1,-1 0 0,1-1 1,0 1-1,0-1 1,0 1-1,0-1 0,1 1 1,11 2-241,1 0 1,-1-1-1,23 0 0,3 1-1194,-25-1 899,-1-1-1,0 0 1,0-1 0,1-1-1,-1 0 1,18-4 0,0-6-563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2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118 108 12171,'19'-42'2669,"-18"39"-2415,0 0 1,-1 0-1,1 0 0,-1-1 0,1 1 0,-1 0 1,0 0-1,0 0 0,-1-1 0,1 1 0,-2-6 0,2 8-194,0 1 0,-1-1-1,1 0 1,0 0 0,-1 1-1,1-1 1,-1 0-1,1 1 1,-1-1 0,1 1-1,-1-1 1,1 1-1,-1-1 1,0 1 0,1-1-1,-1 1 1,0-1-1,1 1 1,-1 0 0,0 0-1,0-1 1,1 1-1,-1 0 1,0 0 0,0 0-1,1-1 1,-1 1 0,0 0-1,0 0 1,1 0-1,-1 1 1,0-1 0,0 0-1,0 0 1,1 0-1,-1 0 1,0 1 0,1-1-1,-1 0 1,0 1-1,0-1 1,0 1 0,-3 1 49,0 1 0,1-1 1,0 0-1,-1 1 0,1 0 1,0 0-1,-3 3 1,-3 8-13,0-1 0,1 1 0,0 1 1,1-1-1,1 1 0,0 1 0,-4 17 1,5-13-76,1 1 0,1-1 1,0 1-1,2-1 0,1 25 1,0-42-16,0 0 1,0 0 0,0 1 0,1-1-1,0 0 1,-1 0 0,1 0 0,0 0-1,0 0 1,1 0 0,-1-1 0,0 1-1,1 0 1,0-1 0,0 1 0,0-1-1,2 3 1,-3-4-2,0-1-1,0 1 1,0-1-1,0 1 1,0-1-1,0 1 1,0-1-1,0 0 1,0 0-1,0 1 1,0-1-1,1 0 1,-1 0 0,0 0-1,0 0 1,0 0-1,0 0 1,0-1-1,1 1 1,1-1 3,0 0 1,0-1 0,-1 1 0,1-1 0,0 1 0,-1-1-1,0 0 1,1 0 0,3-3 0,8-11 25,-1-1-1,0 0 1,-1 0-1,17-34 1,33-83 80,-54 114-102,22-56-6,-25 68-33,-2 11 22,-3 16 9,-11 54 104,3 0 1,2 105 0,7-172-79,-1 0-1,1 0 1,0 0-1,4 10 1,-5-15-26,0 0 1,0 0-1,1-1 1,-1 1-1,0 0 1,0-1-1,1 1 1,-1 0-1,1-1 0,-1 1 1,0-1-1,1 1 1,-1 0-1,1-1 1,0 1-1,-1-1 1,1 1-1,-1-1 1,1 0-1,0 1 1,-1-1-1,1 0 0,0 1 1,-1-1-1,1 0 1,0 0-1,0 1 1,-1-1-1,1 0 1,0 0-1,0 0 1,-1 0-1,1 0 1,0 0-1,-1 0 0,1-1 1,0 1-1,0 0 1,-1 0-1,1 0 1,0-1-1,-1 1 1,1 0-1,0-1 1,0 0-1,6-4 26,0-1 1,-1 0-1,0 0 0,0-1 0,-1 0 1,0 0-1,0 0 0,0-1 0,6-15 1,-1 5 3,10-23-7,-15 30-71,0-1 0,1 1 1,0 1-1,1-1 1,0 1-1,0 0 0,13-13 1,-20 23 35,0 0 1,1 0 0,-1 0 0,0 0-1,0-1 1,0 1 0,1 0 0,-1 0-1,0 0 1,0 0 0,0 0-1,1 0 1,-1-1 0,0 1 0,0 0-1,1 0 1,-1 0 0,0 0 0,0 0-1,1 0 1,-1 0 0,0 0-1,0 0 1,1 0 0,-1 0 0,0 0-1,0 0 1,1 0 0,-1 0 0,0 1-1,0-1 1,0 0 0,1 0-1,-1 0 1,0 0 0,0 0 0,0 0-1,1 1 1,-1-1 0,0 0 0,0 0-1,0 0 1,0 1 0,1-1-1,-1 0 1,0 0 0,0 0 0,0 1-1,0-1 1,0 0 0,3 15-316,-2 2-346,-1 1 0,-5 31 0,4-41 363,0 1 0,-1-1 0,0 0 0,-1 0 0,0 0-1,0-1 1,0 1 0,-6 7 0,9-14 271,0-1 0,-1 1 0,1-1 0,0 1-1,-1-1 1,1 1 0,-1-1 0,1 0 0,0 1 0,-1-1 0,1 1 0,-1-1 0,0 0-1,1 1 1,-1-1 0,1 0 0,-1 0 0,1 0 0,-1 1 0,0-1 0,-10-7-830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17620,'-1'11'442,"0"0"0,-1 0 0,0 0-1,-8 20 1,6-19-185,1 0 0,-5 24 0,8-32-298,0 0 0,-1 0 0,1-1 0,0 1 0,1 0-1,-1-1 1,1 1 0,0 0 0,-1-1 0,2 1 0,1 4-1,-3-7-39,1 0 0,0 0 0,0 0 0,1 1 0,-1-1 0,0 0 0,0 0 0,0-1 0,1 1 0,-1 0 0,0 0 0,1-1 0,-1 1 0,1 0 0,-1-1 0,1 0-1,-1 1 1,1-1 0,-1 0 0,1 0 0,-1 0 0,1 0 0,-1 0 0,1 0 0,-1 0 0,1 0 0,-1-1 0,4 0 0,6-2-477,-1-1 0,1 0 0,-1 0 0,0-1-1,13-8 1,-15 8 395,0 0 0,0 1-1,0 0 1,0 0 0,1 1-1,-1 0 1,1 1 0,15-3-1,-23 5 223,0 0 0,0 0-1,0 0 1,0 0 0,0 0-1,0 0 1,0 1-1,0-1 1,0 0 0,0 1-1,0-1 1,0 0 0,0 1-1,0 0 1,0-1 0,0 1-1,0 0 1,0-1-1,-1 1 1,1 0 0,0 0-1,0-1 1,-1 1 0,1 0-1,-1 0 1,1 0-1,-1 0 1,1 0 0,-1 0-1,1 0 1,-1 0 0,0 0-1,0 0 1,0 0 0,1 0-1,-1 0 1,0 1-1,0-1 1,0 0 0,-1 0-1,1 2 1,-1 7 504,0 0-1,-1 0 1,-5 16 0,4-14 33,-2 9 883,-14 36 0,45-85-615,-20 23-804,2-2-162,0 1 1,0 0 0,1 0-1,0 1 1,0 0 0,0 1-1,1-1 1,0 2 0,11-4 0,-16 6 11,0 0 1,0 1 0,0-1-1,0 1 1,0 0 0,0 0-1,0 0 1,0 1 0,7 1-1,-10-1 42,1 0 0,0 0-1,0 0 1,-1 0-1,1 1 1,0-1-1,-1 1 1,0 0-1,1 0 1,-1 0 0,0 0-1,0 0 1,0 0-1,0 1 1,0-1-1,2 5 1,-3-4 65,0 0 0,0 0 0,0 0 0,0 0 0,-1 1-1,1-1 1,-1 0 0,0 0 0,0 0 0,0 0 0,0 1 0,0-1 0,-1 0 0,0 0 0,1 0 0,-1 0 0,0 0 0,-1 0 0,1 0 0,0 0 0,-1 0 0,-2 3-1,-2 2 151,0 1-1,-1-1 0,0 0 0,0 0 1,-12 9-1,7-7 105,-1-1 0,0 0 1,-19 10-1,26-16-279,0-1-1,1 1 1,-1-1-1,0 0 1,0-1-1,-1 1 1,1-1 0,0-1-1,0 1 1,-1-1-1,-7 0 1,13 0-47,0 0 0,0-1 0,-1 1 0,1 0 0,0 0 0,0-1 0,0 1 0,0-1 0,-1 1 0,1-1 0,0 1 0,0-1 0,0 0 0,0 0 0,0 1 0,0-1 0,0 0 0,0 0 0,1 0 0,-1 0 1,0 0-1,0 0 0,1 0 0,-1 0 0,1-1 0,-1 1 0,1 0 0,-1 0 0,1 0 0,0-1 0,-1-1 0,1-1-27,0 0 1,1 1-1,-1-1 0,1 0 1,-1 1-1,1-1 1,0 0-1,0 1 0,4-7 1,14-24-598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2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16980,'-9'22'742,"0"1"0,2 0 0,-8 41 0,7-22-299,-2 42 0,8-65-352,2 1 0,0 0 0,2 0 0,4 27 0,-5-44-76,0 1 0,0-1 0,0 0-1,0 1 1,0-1 0,1 0 0,0 0 0,0 0 0,-1 0 0,2 0 0,-1 0 0,5 4 0,-6-6-8,0 0 0,0 0-1,1 0 1,-1-1 0,1 1-1,-1 0 1,0-1 0,1 1-1,-1-1 1,1 0 0,-1 1-1,1-1 1,0 0 0,-1 0-1,1 0 1,-1 0 0,1 0-1,-1 0 1,1-1 0,-1 1-1,1 0 1,-1-1 0,1 1-1,-1-1 1,0 0 0,1 1-1,-1-1 1,0 0 0,1 0-1,1-2 1,5-3 10,-1 0 0,0-1 1,-1-1-1,0 1 0,0-1 1,0 0-1,-1 0 0,7-15 0,-3 5 17,-2 0 0,0 0 0,5-26 0,-11 31-10,-1 12-23,0 1-1,0 0 1,0 0 0,0 0-1,0 0 1,0 0-1,0 0 1,0 0 0,0 0-1,0 0 1,0 0 0,0 0-1,0-1 1,0 1-1,0 0 1,0 0 0,0 0-1,0 0 1,0 0-1,0 0 1,0 0 0,-1 0-1,1 0 1,0 0 0,0 0-1,0 0 1,0 0-1,0 0 1,0 0 0,0 0-1,0 0 1,0 0-1,0 0 1,0 0 0,-1 0-1,1 0 1,0 0 0,0 0-1,0 0 1,0 0-1,0 0 1,0 0 0,0 0-1,0 0 1,0 0-1,0 0 1,-1 0 0,1 0-1,0 0 1,0 0 0,0 0-1,0 0 1,0 0-1,0 0 1,0 0 0,0 0-1,0 1 1,-11 18 59,5-5-20,2 1-1,-1 0 1,2 0 0,0 0 0,1 0 0,1 1 0,1 24-1,0-39-32,0 0-1,0 0 0,0 0 0,0 1 0,0-1 1,1 0-1,-1 0 0,1 0 0,-1 1 1,1-1-1,-1 0 0,1 0 0,-1 0 0,1 0 1,0 0-1,0 0 0,-1 0 0,3 1 0,-2-2-1,-1 0-1,1 1 1,0-1-1,0 0 1,0 0-1,0 1 1,-1-1-1,1 0 1,0 0-1,0 0 1,0 0-1,0 0 1,0-1-1,-1 1 1,1 0-1,0 0 1,0 0-1,0-1 1,-1 1-1,2-1 1,5-3 17,-1 0 0,0 0 1,0-1-1,10-9 1,-10 8-14,26-26 20,14-14-41,-42 42 4,1 1-1,0-1 1,0 1-1,0 0 0,0 0 1,1 0-1,-1 1 0,7-2 1,-11 3 6,0 1 0,0 0 0,0-1-1,1 1 1,-1 0 0,0 0 0,0 0 0,1 0 0,-1 0 0,0 0 0,0 1 0,1-1-1,-1 0 1,0 1 0,0-1 0,0 0 0,0 1 0,1 0 0,-1-1 0,0 1 0,0 0 0,0-1-1,0 1 1,0 0 0,0 0 0,-1 0 0,1 0 0,0 0 0,0 0 0,-1 0 0,1 0-1,0 0 1,-1 0 0,1 0 0,-1 0 0,0 1 0,1-1 0,-1 2 0,2 5 0,0 1 0,-1-1 0,-1 1 1,1 12-1,-1-10 12,-1 84-1559,-1-114 1278,-1-5-101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2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18588,'-7'-10'1424,"-1"10"-1160,1 0 408,10-2-559,6 2-802,1 0 617,-8 0-136,0 0-112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2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17276,'0'0'75,"1"0"0,0 0 0,-1 0 1,1 0-1,0 0 0,-1 1 0,1-1 1,-1 0-1,1 0 0,-1 1 0,1-1 1,0 0-1,-1 1 0,1-1 0,-1 1 1,0-1-1,1 0 0,-1 1 1,1-1-1,-1 1 0,0-1 0,1 1 1,-1 0-1,0-1 0,1 1 0,-1-1 1,0 1-1,0 0 0,0-1 0,0 1 1,1 0-1,1 26 580,-2-14-10,3 15 184,1 3-168,8 41-1,-11-70-645,-1 1-1,1-1 1,-1 0-1,1 0 1,0-1-1,0 1 1,0 0-1,0 0 1,0 0-1,0 0 1,0-1-1,1 1 1,-1-1-1,1 1 1,-1-1-1,1 1 1,-1-1-1,1 0 1,0 0-1,0 0 1,-1 0-1,4 1 1,-2-1-15,0-1-1,0 0 1,0 1 0,0-1 0,0 0-1,0 0 1,0-1 0,0 1 0,0-1-1,0 0 1,0 1 0,-1-1-1,1 0 1,0-1 0,3-1 0,10-5-32,-7 3-13,-1 1 1,1 0-1,0 0 0,0 1 0,14-3 1,-22 5 37,1 1 1,0 0 0,0 0 0,-1 0 0,1 0 0,0 0 0,0 0 0,-1 1-1,1-1 1,0 0 0,-1 1 0,1-1 0,0 1 0,-1 0 0,1-1 0,-1 1-1,1 0 1,-1 0 0,0 0 0,1 0 0,-1 0 0,0 1 0,0-1 0,1 0-1,-1 1 1,0-1 0,0 0 0,0 1 0,-1-1 0,1 1 0,0 0 0,-1-1-1,1 1 1,-1 0 0,1-1 0,0 3 0,0 5 39,1 0 0,-1 0 0,0 1 0,-1-1 1,0 0-1,-1 0 0,0 1 0,0-1 0,-3 9 0,0-4 189,0 0-1,-1 0 1,0-1-1,-15 26 1,18-36-152,0 0 0,0 0-1,-1 0 1,1 0 0,0-1 0,-1 1 0,0-1 0,0 0 0,1 1 0,-1-1-1,0 0 1,-1-1 0,1 1 0,0 0 0,0-1 0,-1 0 0,-4 1-1,6-1-64,0-1 0,0 0-1,-1 0 1,1 0-1,0 0 1,0-1-1,-1 1 1,1-1-1,0 1 1,0-1 0,0 0-1,0 1 1,0-1-1,0 0 1,0 0-1,0-1 1,0 1-1,0 0 1,1-1 0,-1 1-1,0-1 1,1 1-1,-1-1 1,1 0-1,0 0 1,0 0-1,-1 1 1,0-5 0,0 3-127,1 1 0,0-1 0,0 1 1,0-1-1,0 0 0,0 0 0,1 1 1,-1-1-1,1 0 0,0 0 0,0 0 1,0 0-1,0 1 0,0-1 0,1-4 1,0 5-38,0 0 0,0 0 0,0 0 1,0 0-1,0 1 0,0-1 1,0 0-1,0 1 0,1-1 0,-1 1 1,1-1-1,-1 1 0,1 0 0,0 0 1,-1 0-1,1 0 0,0 0 1,0 0-1,0 0 0,0 0 0,0 1 1,2-1-1,50-7-1615,-25 6 849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13595,'7'-5'1228,"3"-2"716,-10 7-1865,0 0 1,1 0 0,-1 0 0,0 0-1,0 0 1,0 0 0,1 0 0,-1 0 0,0 0-1,0 0 1,0 1 0,0-1 0,1 0 0,-1 0-1,0 0 1,0 0 0,0 0 0,0 0 0,0 0-1,1 1 1,-1-1 0,0 0 0,0 0-1,0 0 1,0 0 0,0 1 0,0-1 0,0 0-1,0 0 1,0 0 0,0 1 0,0-1 0,0 0-1,0 0 1,0 0 0,0 0 0,0 1 0,0-1-1,0 0 1,0 0 0,0 0 0,0 1 0,0-1-1,0 0 1,0 0 0,0 0 0,0 0-1,0 1 1,0-1 0,0 0 0,-1 0 0,1 0-1,0 1 1,-1 7 440,0 1-1,0 0 0,1 0 1,0 0-1,2 13 1,-2-20-508,0 0 1,1-1-1,-1 1 1,1-1-1,-1 1 1,1-1 0,0 1-1,-1-1 1,1 0-1,0 1 1,0-1 0,0 0-1,0 0 1,0 1-1,0-1 1,2 2-1,-1-3-7,-1 1 0,0-1 0,1 0 0,-1 1-1,1-1 1,-1 0 0,1 0 0,-1 0 0,1 0-1,-1 0 1,1 0 0,-1 0 0,0 0 0,1-1-1,-1 1 1,1-1 0,-1 1 0,0-1 0,1 1 0,-1-1-1,0 0 1,2-1 0,8-5-50,0-1 1,-1 0 0,0-1-1,-1 0 1,1-1-1,13-18 1,-13 15-78,1 0 1,1 1-1,15-13 0,-26 24 106,0 0 0,-1 0 0,1 1 0,0-1 0,1 0 0,-1 1 0,0-1 0,0 1-1,0-1 1,0 1 0,0-1 0,0 1 0,1 0 0,-1 0 0,0 0 0,0-1 0,0 1 0,2 1-1,-2-1 10,0 0-1,0 1 0,-1-1 0,1 0 0,0 1 1,0-1-1,-1 1 0,1 0 0,-1-1 0,1 1 0,0-1 1,-1 1-1,1 0 0,-1-1 0,1 1 0,-1 0 1,0 0-1,1-1 0,-1 3 0,2 4-5,0 0 0,-1 0 0,0 0 0,0 14 0,-1-13 12,0 1 2,0 2 21,1 1-1,0-1 0,1 0 0,0 0 0,5 16 0,-7-26-18,0-1-1,1 1 0,-1 0 0,0-1 0,0 1 0,1-1 1,-1 1-1,0-1 0,1 1 0,-1-1 0,1 1 1,-1-1-1,1 1 0,-1-1 0,1 1 0,-1-1 0,1 0 1,-1 1-1,1-1 0,-1 0 0,1 1 0,-1-1 1,1 0-1,0 0 0,-1 0 0,1 1 0,0-1 1,-1 0-1,1 0 0,0 0 0,-1 0 0,1 0 0,-1 0 1,1 0-1,0-1 0,-1 1 0,1 0 0,0 0 1,-1 0-1,1-1 0,-1 1 0,1 0 0,0-1 1,-1 1-1,1-1 0,22-20-91,-12 6-43,0 0-1,-1-1 0,-1 0 0,14-33 1,20-73-626,-43 120 746,79-280-2921,-77 265 2674,1-2-57,-2 18 179,-1 10 36,-18 128 1135,11-96-328,2 1 0,1-1 0,2 1 0,4 44 1,-2-83-645,0 0 0,1 0 1,-1 0-1,1 0 0,0 0 1,0 0-1,0 0 0,0 0 1,0-1-1,1 1 0,-1 0 1,1-1-1,-1 1 0,1-1 1,0 0-1,0 1 0,5 3 1,-5-6-53,0 1 0,0 0 0,0 0 0,0-1 0,0 1 0,0-1 1,0 0-1,0 1 0,0-1 0,0 0 0,0 0 0,1-1 1,-1 1-1,0 0 0,0-1 0,0 1 0,0-1 0,0 1 1,0-1-1,0 0 0,0 0 0,-1 0 0,1 0 0,0-1 0,0 1 1,1-2-1,4-2-99,-1-1 1,0 1-1,0-1 1,-1 0-1,0-1 1,0 1-1,4-8 1,-6 9 3,0 0 1,0 0 0,-1-1 0,0 1 0,0 0 0,0-1 0,-1 1 0,0-1-1,0 0 1,0-10 0,-1 15 76,0 0 0,0 1 1,0-1-1,0 0 0,0 1 0,0-1 0,0 0 0,0 1 1,0-1-1,0 0 0,-1 1 0,1-1 0,0 0 0,0 1 1,-1-1-1,1 1 0,0-1 0,-1 1 0,1-1 0,-1 0 1,1 1-1,-1 0 0,1-1 0,-1 1 0,1-1 0,-1 1 0,1 0 1,-1-1-1,0 1 0,1 0 0,-1-1 0,0 1 0,1 0 1,-1 0-1,0 0 0,1 0 0,-1 0 0,0 0 0,1 0 1,-1 0-1,0 0 0,1 0 0,-1 0 0,0 0 0,0 1 0,-2-1 39,0 1-1,0 0 0,1 1 0,-1-1 0,0 0 1,1 1-1,-1 0 0,1-1 0,-4 5 0,0-1 81,1 1 0,0 0 0,0 1 0,0-1 0,0 1 0,1 0 0,1 0 0,-1 0 0,1 1 0,0-1-1,-2 12 1,4-18-98,1 0 0,0 0 0,-1 0 0,1 0 0,0-1 0,0 1 0,0 0 0,0 0 0,0 0 0,0 0 0,0 0 0,0-1 0,0 1 0,1 0 0,-1 0 0,0 0 0,0 0 0,1-1 0,-1 1 0,0 0 0,1 0 0,-1-1 0,1 1 0,-1 0 0,1-1 0,-1 1 0,1 0 0,0-1 0,-1 1 0,1-1 0,0 1 0,-1-1 0,1 1 0,0-1 0,0 1 0,0-1 0,-1 0 0,1 0 0,0 1 0,0-1 0,0 0 0,0 0 0,-1 0 0,1 0 0,0 0 0,0 0 0,0 0 0,0 0 0,0 0 0,-1 0 0,1-1 0,0 1 0,1-1 0,4 0-8,0-1 0,0 0-1,-1 0 1,1-1 0,-1 1 0,9-7-1,4-5-301,26-29 0,-29 27-144,0 2 0,22-17 1,-36 30 401,0 0 0,0 1 0,0-1 0,0 0 0,0 1 0,0-1 0,1 0 0,-1 1 0,0 0 0,0-1 0,0 1 0,0 0 0,1-1 0,-1 1 0,0 0 0,0 0 0,0 0 0,1 0 0,-1 0 0,2 1 0,-2-1 28,0 1 1,0 0-1,0-1 1,-1 1-1,1 0 1,0-1-1,0 1 1,0 0-1,-1 0 1,1 0-1,-1 0 0,1 0 1,0 0-1,-1 0 1,0 0-1,1 0 1,-1 0-1,1 1 1,1 8 109,-1 0 1,0 0-1,0-1 1,-1 14 0,0-8 70,0 34 460,-1-34-364,1-1 1,0 1 0,1-1-1,1 0 1,0 1 0,5 14 0,-7-28-253,0-1 0,0 0 0,0 1 0,0-1 0,0 1 0,0-1 1,0 0-1,1 1 0,-1-1 0,0 1 0,0-1 0,0 0 0,1 1 0,-1-1 1,0 0-1,1 1 0,-1-1 0,0 0 0,0 0 0,1 1 0,-1-1 1,1 0-1,-1 0 0,0 0 0,1 1 0,-1-1 0,0 0 0,1 0 0,-1 0 1,1 0-1,0 0 0,8-9 75,2-21-422,-3 2-637,-2 1 0,-2-1 0,3-40 0,-7 41 107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7:2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17972,'-14'-4'1768,"3"4"-1152,3 7-248,6 2 817,2 1-289,5 3-640,7-3-360,4 1-720,3-1-297,8-1 833,1 0-248,3 1-152</inkml:trace>
  <inkml:trace contextRef="#ctx0" brushRef="#br0" timeOffset="1">334 191 15571,'0'5'500,"1"0"-1,-1 0 0,0 0 0,-1 0 1,1 0-1,-1 0 0,0-1 0,0 1 1,-1 0-1,1 0 0,-5 7 0,5-6 1840,7-13-2512,1 0-1,1 1 1,-1-1-1,1 1 1,0 1-1,0 0 1,1 0-1,11-5 1,-18 9 163,1 0 0,-1 0 0,1 0 0,0 1 0,-1-1 0,1 1 0,0-1 0,0 1 0,-1 0 0,1 0 0,0 0 0,0 0 0,-1 1 0,1-1 0,0 1 0,-1 0 0,1-1 0,0 1 0,-1 1 0,1-1 0,-1 0 0,1 0 0,-1 1 0,0 0 0,0-1 0,0 1 0,1 0 1,-2 0-1,1 0 0,0 0 0,0 0 0,-1 1 0,3 3 0,4 9 249,-5-9-99,0 0-1,0 0 1,1-1-1,0 1 0,4 4 1,-7-9-106,0 0-1,0 0 1,1 0 0,-1 0-1,0 0 1,0 0 0,0-1-1,1 1 1,-1 0 0,0-1-1,1 1 1,-1-1 0,0 0-1,1 1 1,-1-1 0,1 0-1,-1 0 1,1 0 0,-1 0-1,1 0 1,-1 0 0,0 0-1,1 0 1,-1-1-1,1 1 1,-1-1 0,0 1-1,3-2 1,1 0-6,-1-1-1,1 0 1,-1 0-1,0-1 0,0 1 1,5-6-1,19-16-764,-33 39-725,1-7 1157,0 0 1,1 0-1,0 1 0,0 0 0,-2 14 1,11-10-46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2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14203,'5'9'1288,"7"-1"-1024,9-1-128,2 0 889,14-7-865,14-1-72,10-3-8,4-1-24,7-2-56,-2 0-48,-6 3-104,-2 1-88,-15 5-224,-8 3 95,-17 5 193,-4 3-64,-11-5-56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2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15 226 12795,'-9'18'1392,"4"-8"-992,12-8-96,10-5 1072,16-15-815,9-3-121,11-7-112,1 0-104,11-5-312,2 1-160,-4 6-776,-9 3 911,-10 0-215,-9 2-120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2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58 195 14355,'-1'4'123,"-38"128"1881,33-107-1723,2 0-1,1 0 0,-1 35 1,4-52-207,0-1 0,0 1 0,1 0 1,4 13-1,-5-20-65,0 1-1,1 0 1,0-1 0,-1 1 0,1-1-1,0 1 1,-1-1 0,1 0 0,0 1-1,0-1 1,0 0 0,0 1 0,1-1-1,-1 0 1,0 0 0,0 0 0,1 0-1,-1 0 1,1 0 0,-1-1 0,1 1-1,-1 0 1,1-1 0,-1 1-1,1-1 1,-1 1 0,1-1 0,0 0-1,2 0 1,0 0-11,0-1 0,0 0 0,-1 0 0,1 0 1,0 0-1,0 0 0,-1-1 0,1 0 0,-1 0 0,1 0 0,-1 0 0,0 0 0,0-1 0,0 1 0,5-7 0,4-4-13,-1 0 0,12-19 0,-4 0 154,0-1 0,-2-1 0,-2 0 0,-1-1-1,-1-1 1,-2 0 0,-2-1 0,-1 0 0,3-43 0,-10 69-12,0 8-70,-1 0-1,1 0 0,-1-1 0,0 1 0,0 0 1,0 0-1,-1 0 0,1 0 0,-1-1 0,1 1 1,-1 0-1,0 0 0,-2-3 0,3 6-40,0-1 0,0 1 0,-1 0 0,1-1 0,0 1 0,0 0 0,0-1 0,-1 1 0,1 0 0,0 0 0,0-1 0,-1 1 0,1 0 0,0 0 0,-1 0 0,1 0 0,0-1 0,-1 1 0,1 0-1,0 0 1,-1 0 0,1 0 0,0 0 0,-1 0 0,1 0 0,-1 0 0,1 0 0,0 0 0,-1 0 0,1 0 0,0 0 0,-1 0 0,-10 10 296,-5 19-1,10-13-276,1 0-1,0 0 1,1 0-1,1 1 1,0 0-1,2-1 1,0 1 0,0 0-1,2 0 1,0 0-1,1 0 1,1 0 0,6 21-1,-7-28-77,1-1 0,1 0 1,-1-1-1,1 1 0,1-1 0,0 1 0,0-1 0,0-1 1,1 1-1,0-1 0,1 0 0,0 0 0,0-1 0,0 0 1,1 0-1,-1 0 0,1-1 0,1-1 0,-1 1 0,1-1 1,0-1-1,0 1 0,0-2 0,18 4 0,-20-5-37,0 0 0,0-1 0,0 0-1,0 0 1,0-1 0,0 0 0,0 0 0,0 0 0,0-1 0,0 0-1,0-1 1,-1 1 0,1-1 0,-1-1 0,0 1 0,0-1-1,6-5 1,26-23-380</inkml:trace>
  <inkml:trace contextRef="#ctx0" brushRef="#br0" timeOffset="1">703 113 15227,'4'3'224,"0"0"0,1 0 0,-1 0 0,1-1 0,0 1 0,0-1 0,0 0-1,0-1 1,0 1 0,0-1 0,1 0 0,-1 0 0,0-1 0,1 0 0,8 0 0,-9 0-158,0 0 1,0 0 0,0-1-1,0 0 1,0 0 0,0 0-1,-1-1 1,1 1 0,0-1-1,-1 0 1,1 0 0,-1-1-1,0 0 1,1 1 0,-1-1-1,5-6 1,-7 8-72,-1-1 0,0 1 0,0-1 0,0 1 0,0-1 0,0 0 0,0 1 0,0-1 0,0 0 0,-1 0 0,1 1 0,-1-1 0,1 0 0,-1 0 0,0 0 0,0 0 0,0 0 0,0 0 0,0-2 0,0 3-12,-1-1 0,0 1 1,1-1-1,-1 1 1,0-1-1,0 1 1,0 0-1,0 0 1,0-1-1,0 1 0,0 0 1,0 0-1,-1 0 1,1 0-1,0 0 1,-1 0-1,1 1 1,-2-2-1,-2 0-24,0 0-1,1 1 1,-1 0-1,0-1 1,0 2 0,0-1-1,0 0 1,0 1-1,0 0 1,-1 0-1,1 1 1,0-1-1,-6 3 1,2 0 16,0 1 1,0 1-1,0 0 1,0 0-1,1 0 1,0 1-1,0 1 0,0-1 1,1 1-1,0 1 1,0-1-1,1 1 1,0 0-1,0 0 0,-7 17 1,8-16 47,0 1 0,1-1 0,0 1 0,1 0-1,0 0 1,0 1 0,1-1 0,1 1 0,0-1 0,0 1 0,1-1 0,0 1 0,1-1 0,3 20 0,-3-27-17,0-1 1,0 1 0,0 0 0,0-1 0,0 1-1,0-1 1,1 1 0,-1-1 0,1 0 0,0 1-1,0-1 1,-1 0 0,1 0 0,1 0-1,-1-1 1,0 1 0,0 0 0,1-1 0,-1 1-1,1-1 1,-1 0 0,1 0 0,0 0-1,-1 0 1,1 0 0,0-1 0,0 1 0,0-1-1,-1 0 1,5 0 0,2 0 46,1-1-1,0-1 1,0 0-1,-1 0 1,1-1-1,-1 0 1,15-7 0,46-26-7,8-9 14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2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14611,'0'-1'41,"1"0"-1,0 0 1,-1 0 0,1 1-1,0-1 1,0 0 0,0 1-1,0-1 1,0 0 0,0 1-1,0-1 1,0 1 0,0 0-1,0-1 1,0 1 0,0 0-1,0-1 1,0 1 0,0 0-1,0 0 1,0 0 0,0 0-1,0 0 1,0 0 0,1 0-1,-1 1 1,0-1 0,0 0-1,0 1 1,0-1 0,0 0-1,0 1 1,0-1 0,2 2-1,3 3 49,0 0 1,0 0-1,0 0 0,7 8 0,0 1 269,56 51 43,-4 3 0,62 83 0,-121-143-385,0 1 1,0 0-1,-1 0 0,-1 0 1,0 0-1,0 1 0,4 16 0,-7-21-7,0 1-1,0 0 0,-1 0 0,0 0 0,0-1 1,0 1-1,-1 0 0,0 0 0,0 0 0,0-1 1,-1 1-1,0-1 0,0 1 0,0-1 0,-3 6 1,-9 9 16,-1-1 1,-1 0-1,0 0 1,-1-2-1,-35 28 1,11-9-46,22-19-49,-71 71-474,82-79 485,0 1 0,1 1 0,0-1 0,0 1 0,1 0 0,0 1 0,-6 20 0,5 2-178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2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91 11875,'-2'-6'400,"-3"-5"159,-1-1-1,0 1 1,-9-13 0,14 22-441,0 0 0,0 0 0,-1 0 0,1 1 0,-1-1 1,1 1-1,-1-1 0,0 1 0,0-1 0,1 1 0,-1 0 0,0 0 1,0 0-1,0 0 0,0 0 0,-1 0 0,1 0 0,0 1 1,0-1-1,0 1 0,0 0 0,-1 0 0,1-1 0,0 2 0,0-1 1,-3 0-1,4 1-80,-1-1 1,1 1-1,0 0 1,0-1 0,-1 1-1,1 0 1,0 0-1,0 0 1,0 0-1,0 0 1,0 0-1,0 0 1,0 1-1,1-1 1,-1 0 0,0 0-1,1 1 1,-1-1-1,1 0 1,-1 1-1,1-1 1,-1 1-1,1-1 1,0 0-1,0 1 1,0 1 0,1 44 364,6-3-254,1 1 1,26 76-1,45 85-92,-32-89 12,-6-11 88,46 193 0,-85-289-130,-1-7-11,0 0 0,0 0 1,0 1-1,-1-1 0,0 0 0,1 1 0,-1-1 1,0 0-1,-1 1 0,1-1 0,-2 4 1,2-7-14,0 1-1,0-1 1,0 0 0,0 0 0,0 1 0,0-1 0,-1 0 0,1 0-1,0 1 1,0-1 0,0 0 0,-1 0 0,1 0 0,0 0 0,0 1-1,-1-1 1,1 0 0,0 0 0,0 0 0,-1 0 0,1 0 0,0 0-1,0 0 1,-1 0 0,1 1 0,0-1 0,-1 0 0,1 0 0,0 0-1,0 0 1,-1-1 0,1 1 0,0 0 0,0 0 0,-1 0 0,1 0 0,0 0-1,-1 0 1,1 0 0,0 0 0,0-1 0,0 1 0,-1 0 0,1 0-1,0 0 1,0 0 0,-1-1 0,1 1 0,0 0 0,0 0 0,0-1-1,0 1 1,0 0 0,-1 0 0,1-1 0,0 1 0,-11-18 59,1-2-21,1-1-1,0-1 1,-7-32 0,-10-71 53,26 121-90,-7-33 21,-1-50 0,7 78-24,1-1 0,0 1 1,1 0-1,0-1 0,1 1 1,0 0-1,0 0 0,1 0 1,0 0-1,8-16 0,-10 23 0,0 0-1,0 0 0,1 1 0,-1-1 0,0 1 0,0-1 0,1 1 0,-1-1 0,1 1 0,-1 0 0,1 0 1,0-1-1,-1 1 0,1 0 0,0 1 0,0-1 0,0 0 0,0 1 0,-1-1 0,1 1 0,0-1 0,0 1 1,0 0-1,0 0 0,0 0 0,3 0 0,-2 1-1,1 0-1,0 0 1,0 0-1,-1 1 1,1-1-1,-1 1 1,1 0 0,-1 0-1,0 0 1,1 1-1,-1-1 1,4 6-1,5 5-2,-2 0 0,1 1-1,-2 0 1,0 1 0,0 0-1,10 28 1,-110-299 689,93 258-664,-1 0 0,1 0 0,-1 0 0,1 0 0,-1 0 0,1-1 0,0 1 0,0-1 0,0 1 0,0-1 0,0 0 0,0 1 0,0-1 0,0 0 0,1 0 0,3 1 0,-1-1-41,0 1 1,1-1-1,-1 0 0,0 0 1,1 0-1,-1-1 1,0 1-1,7-2 0,17-5-420,-1-2-1,0-1 1,0-1-1,-1-1 1,28-17 0,-25 14 62,50-28-501,-46 21 335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15083,'-2'5'151,"0"0"0,1 0 0,-1 0 0,1 0 0,0 0 0,1 0 0,-1 0 0,1 0 0,0 0-1,0 0 1,1 0 0,-1 0 0,1 0 0,0 0 0,0 0 0,1 0 0,0 0 0,0-1 0,0 1 0,0-1 0,1 1-1,-1-1 1,1 0 0,4 5 0,-4-5-113,0 0 0,1-1 0,-1 1-1,1-1 1,-1 0 0,1 0 0,0 0 0,1 0 0,-1-1-1,0 1 1,1-1 0,-1 0 0,1-1 0,0 1-1,-1-1 1,1 0 0,0 0 0,0 0 0,0-1 0,0 1-1,0-1 1,0-1 0,0 1 0,6-2 0,2-2 7,-1-1 0,0 0 0,-1-1 0,21-14 0,-20 13 7,0 0 0,0 0-1,19-7 1,-28 13-41,0 0 1,0 1 0,0-1 0,0 1 0,0 0 0,1 0-1,-1 0 1,0 0 0,0 0 0,0 1 0,0-1 0,0 1-1,0 0 1,0 0 0,-1 0 0,1 0 0,0 1 0,0-1-1,-1 1 1,1 0 0,-1-1 0,1 1 0,-1 0-1,4 4 1,3 5 27,1 1-1,-2-1 0,15 26 0,-12-20 4,-2 0-3,-8-13-28,1 0 0,0 0 1,0 0-1,0-1 1,0 1-1,1-1 0,-1 0 1,1 0-1,0 0 1,0 0-1,0 0 1,0 0-1,1-1 0,3 3 1,-6-5-8,-1 0 1,1 0 0,0 0-1,0 0 1,0 0-1,0 0 1,0 0-1,0 0 1,0 0-1,0 0 1,0-1 0,0 1-1,-1 0 1,1-1-1,0 1 1,0 0-1,0-1 1,0 1 0,-1-1-1,1 1 1,0-1-1,0 0 1,-1 1-1,1-1 1,-1 0-1,1 1 1,0-1 0,-1 0-1,1-1 1,13-29 50,-12 25-43,15-40 36,17-45 2,-30 82-59,1 0 0,0 1 0,0-1 0,1 1 0,0 0 0,0 0 0,10-8 1,-14 13 0,1 1 1,-1 1 0,0-1-1,1 0 1,0 1 0,-1-1-1,1 1 1,0 0 0,0-1 0,-1 2-1,1-1 1,0 0 0,0 0-1,0 1 1,0 0 0,0-1-1,0 1 1,6 1 0,-5 0-3,1 0 1,-1 1-1,0-1 0,1 1 0,-1 0 1,0 0-1,0 1 0,0-1 1,0 1-1,0 0 0,3 3 1,8 9 3,-1 1 1,-1 0 0,0 1 0,12 24 0,-21-35 20,0 0 15,0 0 0,0 0 1,0 0-1,1-1 0,7 7 0,-12-12-21,1 1-1,-1-1 1,1 1-1,0-1 1,-1 1-1,1-1 1,0 0-1,0 1 1,0-1-1,-1 0 1,1 0-1,0 1 1,0-1-1,0 0 1,-1 0-1,1 0 1,0 0 0,0 0-1,0 0 1,-1 0-1,3-1 1,-2 0 1,0 1 0,0-1 0,1 0 0,-1 0 0,0 0 0,0 0-1,0-1 1,0 1 0,0 0 0,-1 0 0,1 0 0,0-1 0,-1 1 0,1-1 0,0 1 0,-1 0 0,1-2 0,1-5 6,2-3 11,0 0 0,10-18 1,-13 27-68,0 0 0,0 0 0,0 0 0,0 0 0,1 0 0,-1 1 0,1-1 0,0 0 0,-1 1 0,1-1 0,0 1 0,0 0 0,0-1 0,0 1 0,0 0 1,0 0-1,0 0 0,0 1 0,0-1 0,4 0 0,-4 1-8,-1 0 0,0 0 1,1 0-1,-1 1 0,0-1 1,1 1-1,-1-1 0,0 1 1,0-1-1,1 1 0,-1 0 1,0 0-1,0-1 0,0 1 1,0 0-1,0 0 0,0 0 1,1 2-1,16 22-254,-14-18 173,13 20-316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108 106 12579,'0'-7'398,"0"0"0,0 0 0,-1 0 0,0 0 0,-2-8 0,2 13-296,1 0 0,-1 0 0,1 1 0,-1-1 0,0 0 0,0 1-1,0-1 1,0 1 0,0-1 0,0 1 0,-2-3 0,2 4-23,0-1-1,0 1 1,0 0 0,1-1 0,-1 1 0,0-1-1,0 1 1,0 0 0,0 0 0,0 0 0,1-1-1,-1 1 1,0 0 0,0 0 0,0 0 0,0 0-1,0 1 1,0-1 0,0 0 0,0 0 0,1 0-1,-1 1 1,0-1 0,-1 1 0,-2 1 64,1 0 0,0 1 0,0-1 1,0 1-1,1 0 0,-1 0 0,1 0 0,-1 0 1,1 0-1,0 0 0,0 0 0,0 1 0,1-1 1,-1 1-1,0 3 0,-4 11 237,-6 31 0,8-29-290,1 0 0,1 0 0,1 32 0,1-44-88,0-1-1,1 1 0,0 0 1,0-1-1,1 1 1,0-1-1,1 1 1,0-1-1,0 0 1,0 0-1,1 0 1,5 8-1,-8-14-2,0 1 1,0-1-1,1 0 0,-1 0 1,0 1-1,0-1 0,1 0 0,-1 0 1,1 0-1,-1 0 0,1 0 1,-1-1-1,1 1 0,-1 0 1,1-1-1,0 1 0,0-1 1,-1 0-1,1 0 0,0 1 1,-1-1-1,1 0 0,0 0 0,0 0 1,-1-1-1,1 1 0,0 0 1,-1-1-1,1 1 0,0-1 1,-1 0-1,1 1 0,0-1 1,-1 0-1,1 0 0,-1 0 1,2-1-1,3-3-1,0 0 0,-1-1 1,1 1-1,-1-1 0,0-1 0,0 1 1,3-7-1,5-10 14,-2 1 1,-1-1-1,0-1 1,10-41-1,-10 21 129,7-76-1,0 198 153,-5-31-378,1-1 0,3-1 0,27 56 0,-39-93-62,0 0-1,1-1 1,0 0 0,1 0-1,0 0 1,0 0 0,12 10-1,-16-16 111,-1 0 0,0 0-1,1 0 1,-1 0 0,1 0-1,-1 0 1,1 0 0,0 0-1,-1-1 1,1 1 0,0-1-1,0 1 1,-1-1 0,1 1 0,0-1-1,0 0 1,0 0 0,0 0-1,-1 0 1,1 0 0,0-1-1,0 1 1,0 0 0,-1-1-1,1 1 1,0-1 0,-1 0-1,1 0 1,0 1 0,-1-1-1,1 0 1,-1 0 0,1-1 0,-1 1-1,0 0 1,1 0 0,-1-1-1,0 1 1,0-1 0,0 1-1,0-1 1,0 1 0,0-1-1,0 0 1,0-2 0,13-37-558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43 12155,'8'-23'1373,"0"3"4592,-8 30-5769,1-1-1,0 1 0,0-1 1,1 1-1,5 16 0,-1 0-17,17 75 236,40 161 486,-48-212-768,3-1-1,1 0 1,28 49 0,-42-89-169,0-1 0,0 1 1,1-1-1,9 11 1,-15-19 23,1 0 0,-1 1-1,0-1 1,0 0 0,0 1 0,1-1 0,-1 0 0,0 1-1,0-1 1,1 0 0,-1 0 0,0 1 0,1-1 0,-1 0 0,0 0-1,1 0 1,-1 1 0,0-1 0,1 0 0,-1 0 0,0 0 0,1 0-1,-1 0 1,1 0 0,-1 0 0,0 0 0,1 0 0,-1 0 0,0 0-1,1 0 1,-1 0 0,1 0 0,-1 0 0,0 0 0,1 0-1,-1 0 1,0-1 0,1 1 0,0 0 0,-1-1-38,0 0 0,0 0-1,0 0 1,0 0 0,1 0 0,-1 0 0,-1 0 0,1 0-1,0 0 1,0 0 0,0 0 0,0 0 0,-1 0 0,1 0-1,0 0 1,-1 1 0,0-3 0,-13-19-764,0 1 0,-2 0 1,0 1-1,-34-32 0,44 46 669,-130-115-1721,40 48 3360,88 68-1087,3 0 1353,13 4-503,-2 1-1339,17-2-10,0-1-1,-1-1 1,1-1 0,-1-1 0,0-1 0,-1-1 0,0-1 0,21-12 0,-1-3-199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13195,'4'8'591,"-1"2"1,0-1-1,0 0 1,-1 1-1,0-1 1,-1 1-1,0-1 1,0 17-1,-1-10 98,6 31-1,-3-31-495,2 0 1,0 0 0,11 22-1,-14-34-177,0 0-1,0 0 1,0 0-1,0 0 1,1 0-1,0-1 1,0 1-1,0-1 1,0 0-1,0 0 1,1 0-1,-1 0 1,1 0-1,0-1 1,-1 0-1,1 1 1,8 2-1,-9-5-11,-1 0 0,0 0 0,0 0 0,0 0 0,1 0-1,-1-1 1,0 1 0,0-1 0,0 1 0,0-1 0,0 0-1,0 0 1,0 0 0,0 0 0,0 0 0,0 0 0,0 0-1,0-1 1,-1 1 0,1-1 0,-1 1 0,1-1 0,-1 0-1,1 1 1,-1-1 0,0 0 0,0 0 0,0 0 0,1-3-1,2-4 20,0 0 0,0-1 0,-1 1 0,-1-1 0,3-12 0,-2-5 78,0 0 0,-2-28 1,-1 43-25,0-1 0,-2 1 0,1 0 0,-2 0-1,1 0 1,-8-18 0,10 30-73,0 0-1,0-1 0,0 1 0,0 0 0,0 0 1,0 0-1,0 0 0,0-1 0,0 1 0,0 0 1,0 0-1,0 0 0,0 0 0,0 0 0,0-1 1,0 1-1,0 0 0,0 0 0,0 0 0,0 0 1,-1 0-1,1-1 0,0 1 0,0 0 0,0 0 1,0 0-1,0 0 0,0 0 0,0 0 0,-1 0 1,1 0-1,0-1 0,0 1 0,0 0 0,0 0 1,-1 0-1,1 0 0,0 0 0,0 0 0,0 0 1,0 0-1,0 0 0,-1 0 0,1 0 1,0 0-1,0 0 0,0 0 0,0 0 0,-1 0 1,1 0-1,0 0 0,0 1 0,0-1 0,0 0 1,0 0-1,-1 0 0,-2 9 80,2 4-58,1 0 1,0 0 0,1 0-1,1 0 1,-1-1 0,7 20 0,1 1-132,18 41 0,-23-66-9,-1-1 1,1 1-1,0-1 1,1 0-1,-1 0 1,2-1-1,7 9 1,-12-14 46,0 0-1,0 0 1,0 0 0,1 0 0,-1 0 0,0-1-1,0 1 1,0 0 0,1-1 0,-1 1 0,0-1-1,1 0 1,-1 1 0,0-1 0,1 0 0,-1 0-1,1 0 1,-1 0 0,0 0 0,3 0 0,-2-1-70,0 0 1,0 0 0,0-1 0,0 1 0,-1 0 0,1-1 0,0 1-1,-1-1 1,1 1 0,-1-1 0,1 0 0,-1 0 0,0 0-1,0 0 1,0 0 0,0 0 0,1-4 0,3-9-233,0-1 1,-1 0-1,-1 0 1,2-25 0,1-28-697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14499,'1'25'1465,"1"1"1,0-1-1,8 26 1,-9-41-1361,2 0 0,0-1 1,0 0-1,0 1 0,1-1 1,0-1-1,1 1 0,0-1 1,1 1-1,0-1 0,10 11 1,-13-17-104,0 1 1,0-1 0,0 0-1,0 0 1,0-1 0,0 1 0,1-1-1,-1 1 1,1-1 0,-1 0-1,1-1 1,6 2 0,-1-2-49,1 0 0,0 0 1,12-3-1,18 0-129,-38 3 174,1 0 0,0 1 1,-1-1-1,1 1 0,-1 0 0,1-1 0,0 1 1,-1 1-1,0-1 0,1 0 0,-1 1 0,0-1 1,0 1-1,1-1 0,-1 1 0,0 0 0,-1 0 1,1 0-1,0 0 0,-1 0 0,1 1 0,-1-1 1,1 0-1,-1 1 0,0-1 0,0 1 0,0-1 1,0 4-1,2 4 77,-1 0-1,0 1 1,0-1 0,-1 0-1,-1 1 1,0 11 0,-1-11 30,0 0 0,-1-1 0,0 1 0,-1 0 0,0-1 0,-1 0 0,0 1 0,-1-2 0,-10 19 0,12-24-102,1-1 0,-1 1 1,1 0-1,-1-1 0,0 0 0,0 0 1,0 0-1,-1 0 0,1 0 0,-1-1 1,0 1-1,0-1 0,1 0 0,-2 0 1,1 0-1,0-1 0,0 0 0,0 1 1,-1-1-1,1-1 0,0 1 0,-1-1 1,1 0-1,-1 0 0,1 0 0,-9-1 1,9-1-113,-1 1 1,1-1 0,0 0 0,0 0-1,0-1 1,0 1 0,0-1 0,1 0-1,-1 0 1,1 0 0,0 0 0,0 0-1,0-1 1,0 0 0,0 1 0,1-1-1,0 0 1,0 0 0,-3-7 0,0-1-142,1-1 1,0 1 0,1-1 0,0 0 0,-1-21-1,3-14-456</inkml:trace>
  <inkml:trace contextRef="#ctx0" brushRef="#br0" timeOffset="0.49">202 6 16588,'16'-6'1504,"-2"22"-960,0 12-184,5 21 656,0 9-240,6 16-327,3 6-65,2 1-144,1-6-144,-1-7-304,0-8-184,-9-30-337,-4-18-207,-8-31 680,-7-16-208,-11-21-112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13171,'4'7'244,"2"4"150,0 0 1,1 0 0,1 0-1,0-1 1,13 13 0,-19-21-309,0 0 0,1 0 0,-1-1-1,1 1 1,-1-1 0,1 1 0,0-1 0,-1 0 0,1 0 0,0 0 0,0 0 0,0-1 0,0 1-1,0-1 1,0 1 0,0-1 0,0 0 0,0 0 0,0-1 0,0 1 0,-1-1 0,1 1 0,0-1 0,0 0-1,0 0 1,0 0 0,-1 0 0,1-1 0,2-1 0,8-5 111,-1-1 0,0-1 0,-1 1 0,0-2 0,0 1 0,-1-2 0,9-13 0,-4 4-34,-1-1 1,-1 0-1,12-29 1,-23 42 31,-7 7-83,-8 8 69,5 2-95,0-1 0,1 2-1,0-1 1,1 1 0,-1 0 0,2 0 0,-1 0 0,1 1 0,1 0 0,0 0 0,-3 11-1,2-6 14,2-1 0,0 1 0,0 0 0,1 0 0,1 0 0,1 1 0,2 20 0,-2-30-67,1 0 1,1 0 0,-1 0-1,1 0 1,0 0 0,0 0 0,1-1-1,0 1 1,5 7 0,-7-11-56,0 0 1,0-1-1,1 1 1,-1-1-1,1 1 0,-1-1 1,1 0-1,0 1 1,0-1-1,-1 0 1,1 0-1,0 0 0,0-1 1,0 1-1,0 0 1,0-1-1,0 1 1,0-1-1,0 0 0,0 1 1,0-1-1,0 0 1,1 0-1,-1-1 1,0 1-1,0 0 1,0-1-1,0 1 0,0-1 1,0 0-1,0 1 1,2-2-1,2-2-29,0 1 1,-1-1-1,1-1 0,-1 1 1,1-1-1,-1 0 0,7-10 1,13-18-213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126 113 13907,'0'-2'112,"0"1"-1,0 0 1,0-1-1,0 1 1,0 0 0,0-1-1,0 1 1,0 0 0,-1-1-1,1 1 1,-1 0 0,1 0-1,-1-1 1,1 1-1,-1 0 1,0 0 0,1 0-1,-1 0 1,0 0 0,0 0-1,-2-2 1,2 2-24,0 1 1,0 0-1,0 0 1,0-1 0,0 1-1,-1 0 1,1 0-1,0 0 1,0 0-1,0 0 1,0 0-1,-1 0 1,1 1-1,0-1 1,0 0-1,0 0 1,0 1 0,0-1-1,-2 2 1,-2 1 67,0-1 1,1 2-1,-1-1 1,1 0-1,-1 1 1,1 0-1,0 0 1,1 0-1,-5 7 1,1 2-42,0 1 0,2 0 0,-1 0 0,2 0 0,0 1 0,1 0 0,0-1 0,1 1 0,1 0 0,0 0 0,1 1 0,1-1 0,3 21 0,-4-34-104,0-1 0,1 1 1,-1-1-1,0 1 1,1-1-1,-1 0 0,1 1 1,0-1-1,-1 0 1,1 1-1,0-1 0,0 0 1,0 0-1,0 0 1,0 0-1,0 0 1,2 1-1,-2-1-2,0-1 1,0 0-1,0 1 0,0-1 1,0 0-1,0 0 1,0 1-1,0-1 0,0 0 1,0 0-1,0 0 0,0-1 1,1 1-1,-1 0 1,0 0-1,0 0 0,0-1 1,1 0-1,4-2 19,0 0-1,0-1 1,0 0 0,0 0-1,10-11 1,28-27 40,55-48-3,-82 76-56,1 0-1,0 2 0,38-19 1,-51 28-3,1 0 0,0 1 0,0 0 0,0 0 0,0 1 0,0 0 0,0 0 0,0 0 0,1 1 0,-1 0 0,0 0 0,8 1 0,-10 0 5,0 1 1,1-1 0,-1 0-1,0 1 1,-1 0-1,1 0 1,0 0 0,0 1-1,-1-1 1,0 1 0,1 0-1,-1 0 1,0 0-1,0 0 1,-1 1 0,1-1-1,-1 1 1,3 3-1,1 6 89,0-1-1,-1 1 0,-1 0 1,0 0-1,0 0 0,-1 1 0,-1-1 1,0 1-1,-1-1 0,-2 23 1,-18-84 578,-6-23-435,-51-134-12,101 232-397,32 37 28,-54-62 130,-1 1 1,1-1-1,0 1 1,0-1-1,0 0 1,0-1-1,1 1 0,-1 0 1,0-1-1,1 0 1,-1 1-1,1-1 1,-1-1-1,1 1 1,0 0-1,-1-1 1,1 0-1,0 0 0,-1 0 1,1 0-1,-1-1 1,1 1-1,0-1 1,-1 0-1,1 0 1,-1 0-1,1-1 1,-1 1-1,0-1 1,0 0-1,0 0 0,0 0 1,0 0-1,3-3 1,5-5-345,-1 0-1,-1-1 1,0 0 0,11-16 0,5-8-896,-15 26 735,-2 9-161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131 570 16732,'-1'-2'73,"0"1"1,1 0-1,-1 0 1,0 0-1,0 0 1,1 0-1,-1 0 1,0 0-1,0 0 1,0 0-1,0 1 1,-1-1-1,1 0 1,0 1-1,0-1 1,0 0 0,0 1-1,-1 0 1,1-1-1,0 1 1,0 0-1,-3-1 1,1 1 20,1 0 1,-1 1-1,1-1 1,-1 1-1,0-1 1,1 1-1,-1 0 1,1 0-1,0 0 1,-5 3-1,1 0 19,0 0 1,0 1-1,0 0 0,1 0 0,-1 0 0,1 1 0,-7 10 0,9-12-118,1 1-1,-1 0 0,1-1 1,0 1-1,0 0 1,0 1-1,1-1 1,-1 0-1,0 9 1,2-12-5,0 0-1,0-1 1,1 1 0,-1-1 0,0 1 0,1-1-1,-1 1 1,0-1 0,1 1 0,0-1 0,-1 1 0,1-1-1,0 1 1,0-1 0,0 0 0,0 1 0,0-1-1,0 0 1,0 0 0,0 0 0,1 0 0,-1 0 0,0 0-1,0 0 1,1 0 0,-1-1 0,1 1 0,-1 0-1,1-1 1,-1 1 0,1-1 0,-1 0 0,1 0-1,0 1 1,-1-1 0,2 0 0,8 0-45,-1 0 0,0 0 0,0-1 0,18-3 0,17-3-51,-33 7 78,0-1 1,0 2 0,1-1 0,-1 2 0,16 3 0,-24-4 26,-1 0 0,0 0 0,0 0 0,1 0-1,-1 1 1,0-1 0,0 1 0,0 0 0,-1 0 0,1 0 0,0 0 0,-1 1 0,0-1 0,1 1 0,-1 0 0,0-1 0,0 1 0,0 0 0,-1 0 0,1 0 0,-1 0 0,0 0 0,2 7-1,-2-3 31,0 1-1,0 0 0,-1-1 1,0 1-1,0 0 0,-1-1 1,0 1-1,-1-1 0,1 1 1,-2-1-1,1 0 0,-1 1 1,0-1-1,0-1 0,-6 10 1,1-3 47,0-1 1,-1-1-1,0 1 1,-1-2-1,0 1 1,-1-1-1,-13 9 1,22-17-86,-1 0 0,0 0 0,0 0 0,0-1-1,0 1 1,0-1 0,0 0 0,-1 1 0,1-2 0,0 1 0,-7 1 0,9-2-26,0-1 0,-1 1 1,1 0-1,0 0 1,0-1-1,-1 1 0,1-1 1,0 1-1,0-1 1,0 1-1,0-1 0,0 0 1,0 0-1,0 1 1,0-1-1,0 0 0,0 0 1,0 0-1,0 0 1,0 0-1,1 0 0,-1 0 1,0 0-1,1-1 1,-1 1-1,1 0 1,0 0-1,-1 0 0,1-1 1,0 1-1,-1 0 1,1 0-1,0-1 0,0-1 1,0-12-477,0 0 0,1 0 0,0 0 0,1 0 1,1 0-1,10-29 0,-7 21 403,129-360-5462,-97 287 6642,-30 73 166,2 1-1,14-25 1,-23 45-1168,0 1-1,-1 0 1,1 0 0,0-1 0,0 1 0,0 0 0,0 0-1,0 0 1,0 0 0,0 0 0,0 0 0,0 0 0,0 0-1,0 1 1,1-1 0,1-1 0,-2 3 20,0-1 0,0 1 1,0-1-1,-1 1 0,1-1 0,0 1 0,0-1 0,0 1 1,0 0-1,-1 0 0,1-1 0,0 1 0,-1 0 1,1 0-1,-1 0 0,1 0 0,-1 0 0,1 0 0,-1-1 1,1 1-1,-1 0 0,0 0 0,0 1 0,1-1 1,-1 0-1,0 1 0,30 118 2472,0 2-1747,34 64-261,-49-149-495,2-1 1,42 67 0,-55-98-61,-2 0-2,1-1-1,0 1 1,0-1-1,1 0 1,-1 0-1,1 0 1,0-1-1,0 1 1,0-1-1,0 0 1,6 3-1,-10-6 3,1 0 1,-1 1-1,1-1 0,-1 0 0,1 0 0,-1 1 0,1-1 0,-1 0 0,1 0 0,-1 0 0,1 1 0,-1-1 0,1 0 0,-1 0 0,1 0 0,-1 0 0,1 0 0,-1 0 0,1 0 0,0 0 0,-1-1 0,1 1 0,-1 0 1,1 0-1,-1 0 0,1 0 0,-1-1 0,1 1 0,-1 0 0,1-1 0,-1 1 0,0 0 0,1-1 0,-1 1 0,1 0 0,-1-1 0,0 1 0,1-1 0,-1 1 0,0-1 0,0 1 0,1-1 0,-1 1 0,0-1 0,0 1 1,1-2-1,-1-1-1,0 1 1,0-1-1,0 0 1,0 0-1,0 0 0,-1 0 1,0 0-1,1 1 1,-2-5-1,-5-9-15,0 0-1,-1 1 0,0 0 0,-1 0 0,-20-23 0,1 4-40,-37-33-1,60 63 50,-35-31-114,37 33 100,0 0-1,0 0 1,1 0-1,-1 1 0,0-1 1,-1 1-1,1 0 1,0 0-1,0 0 0,0 0 1,-1 0-1,-5 1 1,8 0 13,1 0 1,-1 0 0,0 0 0,1 0-1,-1 0 1,1 1 0,-1-1 0,0 0-1,1 0 1,-1 1 0,1-1-1,-1 1 1,0-1 0,1 0 0,0 1-1,-1-1 1,1 1 0,-1-1 0,1 1-1,-1-1 1,1 1 0,0 0 0,-1-1-1,1 1 1,0-1 0,0 1 0,-1 0-1,1-1 1,0 1 0,0 0-1,0-1 1,0 1 0,0 0 0,0-1-1,0 1 1,0 0 0,0-1 0,0 1-1,0 0 1,1-1 0,-1 1 0,0 0-1,0-1 1,1 2 0,11 28-373,-8-24 235,0 0-1,0 0 1,1-1 0,-1 1 0,1-1 0,0 0 0,1-1 0,-1 1 0,1-1-1,0 0 1,0 0 0,0-1 0,0 1 0,1-1 0,0-1 0,-1 1-1,1-1 1,0-1 0,0 1 0,0-1 0,0 0 0,0-1 0,1 1-1,-1-2 1,0 1 0,0-1 0,0 0 0,0 0 0,0-1 0,0 0-1,0 0 1,-1 0 0,1-1 0,-1 0 0,7-5 0,4-3-168,-1 0 0,0-2 1,0 0-1,-2-1 1,1 0-1,-2-1 0,0-1 1,-1 0-1,-1-1 1,18-32-1,-22 24 1003,-7 21 112,-5 14 263,-5 18-384,2-1 0,1 2 1,1-1-1,1 1 0,2-1 0,1 1 0,1 31 0,2-57-646,-2-1-12,1 1 1,0-1 0,0 0-1,0 0 1,0 1-1,1-1 1,-1 0-1,1 0 1,-1 0 0,1 1-1,0-1 1,-1 0-1,1 0 1,1 0-1,-1 0 1,0 0 0,0 0-1,1-1 1,2 4-1,-4-5-17,0 0 0,1 0 0,-1 0 0,0 1 0,1-1 0,-1 0 0,1 0 0,-1 0 0,0 0 0,1 0 0,-1 0 0,1 0 0,-1 0 0,1 0 0,-1 0 0,0 0 0,1 0 0,-1 0 0,1 0 0,-1 0 0,0-1 0,1 1 0,-1 0 0,1 0 0,-1 0 0,0-1 0,1 1 0,-1 0 0,0 0 0,1-1 0,-1 1 0,0 0 0,1-1 0,6-10 12,0 0 0,0-1 0,-1 0 0,-1 0 0,0 0 0,0-1 0,3-18 0,-1 9-20,66-245-161,-58 227 85,-14 39 75,-1 0 0,0 0 0,1 0 1,-1 0-1,1 1 0,-1-1 0,1 0 0,0 0 0,-1 1 0,1-1 0,0 0 1,-1 1-1,1-1 0,0 0 0,0 1 0,0-1 0,1 0 0,-2 1 3,1 0-1,-1 0 1,0 1-1,1-1 1,-1 0-1,1 0 1,-1 0-1,0 0 0,1 0 1,-1 0-1,1 1 1,-1-1-1,0 0 1,1 0-1,-1 1 1,0-1-1,1 0 1,-1 0-1,0 1 0,1-1 1,-1 0-1,0 1 1,0-1-1,1 0 1,-1 1-1,11 29-47,-11-29 50,19 97-32,-13-60 102,1-1-1,15 40 0,-22-76-58,0 1 1,1-1-1,-1 0 0,1 1 0,0-1 0,-1 0 1,1 0-1,0 0 0,0 0 0,-1 0 1,1 1-1,0-2 0,2 3 0,-3-3-5,1 0 0,-1 0-1,1 0 1,-1 0 0,0 1 0,1-1-1,-1 0 1,1 0 0,-1 0-1,0 0 1,1 0 0,-1 0-1,1-1 1,-1 1 0,0 0 0,1 0-1,-1 0 1,1 0 0,-1 0-1,0 0 1,1-1 0,-1 1-1,0 0 1,1 0 0,-1-1 0,0 1-1,1 0 1,-1-1 0,2-2 20,1 0 0,-1 0 0,0 0 0,-1 0 1,1 0-1,-1-1 0,2-4 0,9-32 123,-2-1 0,-2 0 0,5-79 0,-13-128 130,0 243-276,-1-21 9,0 0 1,-7-27-1,3 37-3,5 16-9,0 0 0,-1 0 0,1 0 0,0 0 0,0 0 0,0 0 0,0 0 0,0 0 0,-1 0 0,1 0 0,0 0 0,0 0-1,0 0 1,0 1 0,0-1 0,-1 0 0,1 0 0,0 0 0,0 0 0,0 0 0,0 0 0,0 0 0,0 0 0,-1 0 0,1 1-1,0-1 1,0 0 0,0 0 0,0 0 0,0 0 0,0 0 0,0 1 0,0-1 0,0 0 0,0 0 0,0 0 0,0 0 0,0 0-1,0 1 1,0-1 0,0 0 0,0 0 0,0 0 0,0 0 0,0 1 0,-3 35-22,7 42 53,4 1 0,4-1 0,30 111 0,-8-83 39,-29-94-59,0 0 1,0 0 0,2-1 0,-1 1 0,1-2-1,11 14 1,-16-22-9,-1-1 1,1 1-1,0 0 1,0 0-1,0-1 0,0 1 1,1-1-1,-1 1 1,0-1-1,0 0 0,1 0 1,-1 0-1,1 0 1,-1-1-1,5 2 0,-5-2-1,0 0-1,0-1 1,0 1-1,0 0 1,0-1 0,0 1-1,0-1 1,0 1-1,0-1 1,0 0-1,0 0 1,0 0-1,-1 0 1,1 0-1,2-3 1,2-2-10,-1 1 0,0-2 1,0 1-1,0 0 0,-1-1 1,0 0-1,0 0 0,4-12 0,0-6-35,0 0-1,-2 0 1,0 0-1,-2-1 1,-1 0-1,-1 0 0,-1 0 1,-3-32-1,2 57 40,0 0-1,0 0 1,0 0 0,0 0-1,0 1 1,0-1-1,0 0 1,-1 0-1,1 0 1,0 0 0,0 1-1,-1-1 1,1 0-1,0 0 1,-1 1-1,1-1 1,-1 0-1,1 1 1,-1-1 0,1 0-1,-1 1 1,-1-2-1,2 3 4,-1-1-1,1 1 1,-1 0-1,0-1 1,1 1-1,-1 0 1,1-1 0,-1 1-1,1 0 1,0-1-1,-1 1 1,1 0-1,0 0 1,0-1-1,-1 1 1,1 0-1,0 0 1,0 0-1,0 0 1,0-1-1,0 1 1,0 0-1,0 1 1,-2 16 36,2 1 0,0-1 0,0 1 0,2-1 0,0 1 0,2-1 0,0 0 0,8 23 0,-11-39-29,-1 0-1,1-1 1,0 1 0,0 0 0,0-1 0,0 1 0,0-1 0,1 1 0,-1-1-1,0 1 1,1-1 0,-1 0 0,1 0 0,2 2 0,-3-3-6,0 0 1,0 0-1,0 1 1,0-1 0,0 0-1,0 0 1,0 0-1,0 0 1,0 0-1,0-1 1,0 1 0,0 0-1,0 0 1,0-1-1,0 1 1,0-1 0,0 1-1,-1 0 1,1-1-1,0 0 1,0 1-1,0-1 1,0 0 0,-1 1-1,1-1 1,0 0-1,-1 0 1,1 1-1,0-2 1,10-15-104,-1 0-1,-1-1 1,0 0 0,-1 0-1,8-33 1,-8 27-76,-1 2 10,-5 16 107,-1 0 0,1-1 0,0 1 0,0 0 0,1 1-1,0-1 1,0 0 0,0 1 0,1-1 0,5-5 0,-9 10 58,0 1 1,1 0-1,-1 0 0,0 0 0,0 0 1,1 0-1,-1-1 0,0 1 1,0 0-1,1 0 0,-1 0 0,0 0 1,0 0-1,1 0 0,-1 0 0,0 0 1,0 0-1,1 0 0,-1 0 1,0 0-1,1 0 0,-1 0 0,0 0 1,0 0-1,1 0 0,-1 0 0,0 0 1,0 1-1,1-1 0,-1 0 1,0 0-1,0 0 0,0 0 0,1 0 1,-1 1-1,0-1 0,0 0 1,0 0-1,1 1 0,-1-1 0,0 0 1,0 0-1,0 0 0,0 1 0,0-1 1,1 1-1,4 14 4,-5-13-4,25 142 538,1 8 257,-16-123-706,-10-29-90,0 0 1,0 1-1,0-1 0,0 0 1,0 1-1,0-1 0,0 0 1,0 0-1,0 1 0,1-1 1,-1 0-1,0 0 0,0 1 0,0-1 1,0 0-1,1 0 0,-1 1 1,0-1-1,0 0 0,0 0 1,1 0-1,-1 1 0,0-1 1,0 0-1,1 0 0,-1 0 1,0 0-1,1 0 0,-1 0 1,0 1-1,0-1 0,1 0 1,-1 0-1,0 0 0,1 0 1,-1 0-1,0 0 0,1 0 1,-1 0-1,0 0 0,6-13-426,-1-25-545,-2 1-1,-2-2 1,-5-61-1,3 80 812,-4-62-740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180 137 15355,'-11'6'350,"1"1"-1,-1 0 0,1 1 1,1 0-1,0 1 0,-11 11 1,2 2 485,-25 40 0,38-54-671,0 1 0,0 1 1,1-1-1,0 1 0,0-1 1,1 1-1,1 0 0,0 0 1,-2 15-1,4-22-147,0 0 1,0 0-1,0 0 1,0 0-1,1 0 1,-1 0-1,1 0 1,0 0-1,0 0 1,0 0-1,0-1 1,0 1-1,1 0 1,-1-1-1,1 1 1,0 0-1,-1-1 1,1 0-1,0 1 1,1-1-1,-1 0 0,0 0 1,1 0-1,-1-1 1,1 1-1,-1-1 1,1 1-1,0-1 1,0 0-1,0 0 1,-1 0-1,1 0 1,0 0-1,0-1 1,6 1-1,2 0-55,0-1 0,0-1 0,1 1-1,-1-2 1,0 1 0,0-2-1,0 1 1,0-2 0,-1 1 0,1-1-1,-1-1 1,0 0 0,14-10 0,-3 2-65,0-2 1,-2 0-1,1-2 0,-2 0 1,17-21-1,-20 20 99,0 0-1,-2-2 0,0 1 0,-2-2 0,0 1 1,-1-2-1,-1 1 0,-1-1 0,-1-1 1,-1 1-1,5-36 0,-11 56 18,0 1 0,0-1 0,1 0 0,-1 1 0,-1-1 0,1 1 0,0-1 0,0 1 0,0-1 1,-1 0-1,1 1 0,-1-1 0,0 1 0,0-2 0,0 2-4,1 1-1,0-1 1,-1 1 0,1 0-1,-1 0 1,1-1 0,-1 1 0,1 0-1,0 0 1,-1-1 0,1 1 0,-1 0-1,1 0 1,-1 0 0,0 0-1,1 0 1,-1 0 0,1 0 0,-1 0-1,1 0 1,-1 0 0,1 0 0,-1 0-1,1 0 1,-1 0 0,1 0 0,-1 1-1,-2 0 24,0 0 0,0 1-1,0 0 1,1 0 0,-1 0-1,1 0 1,-1 0 0,1 0-1,0 1 1,0-1 0,-4 6-1,0 3-7,0 0-1,1 0 1,0 1-1,1 0 1,1 0-1,-1 0 1,-1 15-1,4-19-81,0 1-1,0-1 0,1 0 0,0 0 1,0 1-1,1-1 0,0 0 1,1 0-1,0 1 0,0-1 1,6 14-1,-6-18 40,1 0-1,-1 0 1,1 0-1,0-1 1,0 1-1,0-1 1,1 0-1,-1 0 1,1 0-1,0 0 1,0 0-1,0-1 1,0 0-1,0 0 1,6 2-1,32 8-159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17468,'0'28'1352,"-1"3"-1032,1-1-240,1-5 344,5-4-448,6-11-640,0-8 544,6-9-176,3-5-96</inkml:trace>
  <inkml:trace contextRef="#ctx0" brushRef="#br0" timeOffset="1">255 113 17332,'0'21'920,"-1"1"1,-6 32-1,4-34-192,0 0 0,1 34 0,2-54-727,0 1 1,0-1 0,0 0-1,0 1 1,0-1-1,0 0 1,0 1-1,0-1 1,0 0 0,0 1-1,0-1 1,0 0-1,1 0 1,-1 1 0,0-1-1,0 0 1,0 1-1,0-1 1,0 0 0,1 0-1,-1 1 1,0-1-1,0 0 1,1 0-1,-1 0 1,0 1 0,0-1-1,1 0 1,-1 0-1,0 0 1,1 1 0,9-6-211,15-21-524,-17 16 445,-2 4 131,0 1 0,0-1 0,0 1 0,1 1 0,0-1 0,0 1 0,0 0 0,13-4 0,-17 7 129,0 0 1,1 0 0,-1 0 0,0 1 0,1 0 0,-1-1-1,1 1 1,-1 0 0,0 1 0,1-1 0,-1 1-1,0-1 1,1 1 0,-1 0 0,0 0 0,0 1-1,0-1 1,0 1 0,0-1 0,0 1 0,0 0-1,0 0 1,3 4 0,0-1 48,-1 1 0,-1 0 0,1 0-1,-1 1 1,0-1 0,-1 1 0,1 0 0,-1 0 0,-1 0-1,1 0 1,-1 1 0,0-1 0,-1 0 0,0 1 0,0 0-1,-1-1 1,0 1 0,0-1 0,-2 13 0,1-14-22,0 0 1,0 0-1,0 0 1,-1 0 0,0 0-1,0 0 1,-1 0-1,0 0 1,0-1-1,0 0 1,0 1-1,-1-1 1,0 0-1,0-1 1,-1 1 0,1-1-1,-1 0 1,0 0-1,0 0 1,0-1-1,0 1 1,-1-1-1,1-1 1,-8 3-1,10-4 1,0 0 0,-1-1 0,1 1 0,0-1 0,-1 0 0,1 0 0,-1 0-1,1 0 1,-7-2 0,-33-11-48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12931,'2'19'453,"0"-1"0,2 1 1,0-1-1,12 31 0,-7-19-304,-5-18-114,19 66 291,36 80 0,-58-157-306,-1 0 0,0 0 0,1 0 0,-1 0 0,0-1 1,1 1-1,-1 0 0,1 0 0,-1 0 0,1 0 0,0 0 0,-1-1 0,1 1 1,0 0-1,0-1 0,0 1 0,-1 0 0,1-1 0,1 1 0,-1-1-5,0 0-1,-1-1 1,0 1-1,1 0 1,-1-1-1,1 1 1,-1-1-1,0 1 1,1-1 0,-1 1-1,0-1 1,1 1-1,-1-1 1,0 0-1,0 1 1,1-1-1,-1 1 1,0-1-1,0 0 1,0 1-1,0-1 1,0 0-1,2-48 401,-2 45-389,1-113 765,-1 117-789,0 0 0,0 0-1,0 0 1,0 0 0,0 0 0,0 0 0,0 0-1,0 0 1,0 0 0,0 0 0,0 0-1,1 0 1,-1 0 0,0 0 0,0 0-1,0 0 1,0 0 0,0 0 0,0 0-1,0 0 1,0 0 0,0 0 0,0 0 0,0 0-1,0 0 1,0 0 0,0 0 0,1-1-1,-1 1 1,0 0 0,0 0 0,0 0-1,0 0 1,0 0 0,0 0 0,0 0 0,0 0-1,0 0 1,0 0 0,0 0 0,0 0-1,0 0 1,0 0 0,0-1 0,0 1-1,0 0 1,0 0 0,0 0 0,0 0-1,0 0 1,0 0 0,0 0 0,0 0 0,0 0-1,0 0 1,0 0 0,0 0 0,0-1-1,3 11 47,4 15-1,0 6 8,-2-4-24,1 0 0,2 0 0,0-1 0,2 0 0,14 27 0,-23-51-20,1 0 0,-1 0 0,1 0 0,-1 0 0,1 0 0,0 0 0,0 0 0,-1-1 0,1 1 0,0-1 0,1 1 0,3 1 0,-5-2 3,1-1 0,-1 0-1,1 1 1,-1-1 0,0 0-1,1 0 1,-1 0 0,1 0-1,-1 0 1,1 0 0,-1-1 0,0 1-1,1 0 1,-1-1 0,0 1-1,1-1 1,-1 0 0,0 1-1,0-1 1,1 0 0,-1 0-1,0 1 1,0-1 0,0 0-1,1-2 1,4-3 46,-2 0 0,1 0 0,-1-1 0,0 0 1,0 1-1,-1-1 0,0-1 0,5-14 0,12-64 407,-20 84-451,14-94 588,7 291-2108,-10-100 24,-10-91 988,-3-11-132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11707,'-2'48'1288,"2"1"-784,4-2-280,3-9 1552,5-4-1696,2-15-56,4-8-40,3-11-96</inkml:trace>
  <inkml:trace contextRef="#ctx0" brushRef="#br0" timeOffset="1">372 314 15075,'1'47'1497,"-2"-5"-953,1 0-248,0-12 560,1-7-168,12-18-192,4-8-128,4-17-400,-5-3-136,8-5-400,-1-1-144,4 2-912,-5 5 1328,-1 6-289,0 4-207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3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 15171,'0'0'72,"-1"-1"0,1 0 0,0 0-1,-1 1 1,1-1 0,0 0 0,-1 1 0,1-1-1,-1 0 1,1 1 0,-1-1 0,0 1 0,1-1-1,-1 1 1,1-1 0,-1 1 0,0-1-1,0 1 1,-1-1 0,2 1-31,-1 0 0,1 0 0,-1 0 0,1 0 0,0 1 0,-1-1-1,1 0 1,-1 0 0,1 1 0,0-1 0,-1 0 0,1 0 0,0 1 0,-1-1 0,1 1 0,0-1-1,-1 0 1,1 1 0,0-1 0,0 0 0,-1 1 0,1-1 0,0 1 0,0 0 0,-2 3 166,1 0 1,-1 1 0,1-1 0,1 1-1,-2 7 1,2-1-101,0-1 0,0 1 0,1-1 0,1 0 0,3 12 0,-5-19-109,1-1-1,-1 1 1,1-1 0,0 1-1,0-1 1,1 1 0,-1-1-1,0 0 1,1 1 0,-1-1 0,1 0-1,0 0 1,0 0 0,0 0-1,0-1 1,0 1 0,0 0-1,0-1 1,1 1 0,-1-1-1,0 0 1,1 0 0,-1 0-1,5 1 1,5 0-18,0 0 0,1 0 0,-1 0 0,0 1 1,0 1-1,15 7 0,-24-10 27,0 1 1,0 0-1,0 1 0,0-1 0,0 0 0,0 1 0,-1-1 0,1 1 0,-1 0 0,0 0 0,1 0 0,-2 0 0,1 0 0,0 1 1,-1-1-1,1 1 0,-1-1 0,0 1 0,0-1 0,0 1 0,-1 0 0,1 6 0,-1-6 22,0 0 0,-1 0 0,1 0 0,-1 0 0,0 0 0,0 0 0,-1 0 0,1 0 0,-1-1 0,0 1 0,0 0 0,0-1 0,0 1 0,-1-1 0,1 0 0,-1 0 0,0 0 0,0 0 0,0-1 0,0 1 0,-5 2 0,6-3-32,-1 0 1,1-1-1,-1 1 1,0-1 0,1 0-1,-1 0 1,0 0-1,0 0 1,0 0 0,1 0-1,-1-1 1,0 1-1,0-1 1,0 0 0,0 0-1,0 0 1,0-1-1,0 1 1,0 0 0,0-1-1,0 0 1,0 0-1,1 0 1,-1 0 0,0 0-1,0-1 1,1 1-1,-1-1 1,-3-3 0,-6-11-92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 13835,'0'-1'92,"0"1"0,0-1 0,0 0 1,0 0-1,-1 0 0,1 0 0,0 1 0,0-1 1,0 0-1,-1 0 0,1 1 0,0-1 0,-1 0 0,1 0 1,-1 1-1,1-1 0,-1 0 0,1 1 0,-1-1 1,1 1-1,-1-1 0,0 0 0,1 1 0,-2-1 0,1 1 3,0 0-1,0 0 0,0 0 0,0 0 0,1 0 0,-1 0 0,0 0 0,0 1 1,0-1-1,0 0 0,0 1 0,1-1 0,-1 1 0,0-1 0,0 0 1,1 1-1,-1 0 0,-1 0 0,-3 4 282,0 0 0,0 1-1,0 0 1,-4 7 0,-1 3-316,1-1 0,1 1 1,1 1-1,0-1 0,1 1 1,1 0-1,0 1 0,1-1 0,-2 29 1,6-45-69,0 0 0,0 1 0,0-1 1,0 0-1,0 0 0,0 0 1,0 0-1,1 1 0,-1-1 0,0 0 1,1 0-1,-1 0 0,0 0 0,1 0 1,0 0-1,-1 0 0,2 1 1,-2-1 0,1-1 0,-1 0 0,1 1 0,0-1 0,-1 0 0,1 0 1,-1 1-1,1-1 0,0 0 0,-1 0 0,1 0 0,0 0 1,-1 0-1,1 0 0,0 0 0,-1 0 0,1 0 0,0 0 1,-1 0-1,1 0 0,1-1 0,4-1-37,0-1 0,-1 0-1,1 0 1,10-8 0,-9 5 27,8-4-43,5-4-25,29-16 0,-42 27 89,-1 0 0,1 0-1,-1 1 1,1 0 0,0 0 0,0 1-1,0-1 1,0 1 0,10 1 0,-15 0 15,0 0 1,0 0-1,0 0 1,0 0 0,1 1-1,-1-1 1,0 1 0,0 0-1,0 0 1,0-1-1,0 1 1,0 1 0,0-1-1,-1 0 1,1 0-1,0 1 1,-1-1 0,1 1-1,-1-1 1,1 1 0,-1 0-1,0-1 1,1 1-1,-1 0 1,0 0 0,0 0-1,0 0 1,-1 0 0,1 0-1,0 0 1,-1 0-1,1 0 1,-1 1 0,0-1-1,0 0 1,0 0 0,0 3-1,-1 4 88,1 0 0,-1 0-1,-1-1 1,0 1 0,0-1-1,0 1 1,-1-1 0,-5 10-1,0-2 146,-1-1 1,-17 24-1,22-35-256,1 1-1,-1-1 1,0 0 0,0 0 0,-1 0-1,1 0 1,-1-1 0,0 0 0,0 0-1,0 0 1,-10 4 0,14-7-34,1 0 0,-1 1 0,0-1 0,0 0 0,0 0-1,0 0 1,0 1 0,0-1 0,0 0 0,0 0 0,0 0 0,0-1 0,1 1 0,-1 0 0,0 0 0,0 0 0,0-1 0,0 1 0,0 0 0,0-1 0,1 1 0,-1-1 0,0 1 0,0-1 0,0 1 0,1-1 0,-1 0 0,0 1 0,1-1 0,-1 0 0,1 0 0,-1 1 0,1-1-1,-1 0 1,1 0 0,-1 0 0,1 0 0,0 1 0,-1-3 0,0-2-38,1 1-1,-1-1 0,1 1 0,0-1 1,0 0-1,0 1 0,1-5 1,7-24-454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20 632 16355,'0'9'422,"0"0"-1,-1-1 0,0 1 1,0 0-1,-1-1 0,-3 11 0,3-11-231,0 0-1,0 0 1,1 0-1,0 0 1,0 0-1,1 0 1,1 12-1,-1-16-167,1 0-1,0 0 1,0 0-1,0-1 0,0 1 1,1 0-1,3 6 0,-4-9-21,-1 0 0,1 0 0,0-1 0,0 1 0,-1 0-1,1 0 1,0-1 0,0 1 0,0-1 0,-1 1 0,1 0-1,0-1 1,0 0 0,0 1 0,0-1 0,0 0 0,0 1 0,0-1-1,0 0 1,0 0 0,0 0 0,0 0 0,0 0 0,0 0 0,0 0-1,0 0 1,0 0 0,0 0 0,0-1 0,0 1 0,0 0 0,0-1-1,0 1 1,0-1 0,0 1 0,1-1 0,4-4-8,0 1 0,-1-1 0,1 0 0,-1 0 0,0 0 0,-1-1 0,1 1 0,-1-1 0,5-10 0,4-7-5,12-32-1,-16 28 26,-8 21-8,1 0 0,0 0 0,0 0 0,0 0-1,1 1 1,0-1 0,0 1 0,5-7 0,-7 12-4,-1 0 1,0 0 0,1 1-1,-1-1 1,1 0-1,-1 0 1,0 0 0,1 1-1,-1-1 1,0 0 0,1 0-1,-1 1 1,0-1-1,1 0 1,-1 1 0,0-1-1,0 0 1,1 1-1,-1-1 1,0 0 0,0 1-1,0-1 1,1 1-1,-1-1 1,0 0 0,0 1-1,0-1 1,0 1 0,0-1-1,0 1 1,0-1-1,7 23 3,-6-19-1,2 3-4,-1 0 0,1 0 0,0 0 0,0-1 0,1 0 0,0 1 0,5 6 0,-8-12-4,0 0 0,1 0 0,-1 0 0,0 0 0,0 0 0,0 0 0,1 0 0,-1-1 0,1 1 0,-1 0 0,0-1 0,1 1 0,-1-1 0,1 1 0,-1-1 0,1 0 0,-1 0 0,1 0 0,0 0 0,-1 0-1,1 0 1,-1 0 0,1 0 0,-1 0 0,1-1 0,-1 1 0,1-1 0,-1 1 0,1-1 0,-1 0 0,0 1 0,1-1 0,-1 0 0,0 0 0,0 0 0,1 0 0,-1 0 0,0 0 0,0 0 0,1-2 0,7-7-61,0 0 0,-1-1 1,0 0-1,0 0 0,-2-1 0,1 1 1,5-16-1,-3 2-242,0 0 0,9-44-1,-18 64-77,1-1-1,-1 1 0,0 0 0,-1-1 0,-1-10 0,-1-13-293,5-6-99,8-46 1,-6 54 851,0 1 0,-2-1 1,-2-40-1,0 66-26,0 0-1,0 0 1,0 0-1,0-1 1,-1 1-1,1 0 1,0 0 0,0 0-1,-1 0 1,1 0-1,-1 0 1,1 0-1,-1 0 1,0 0-1,1 0 1,-1 0 0,-1-1-1,1 2-8,1 0-1,-1-1 1,1 1-1,-1 0 0,0 0 1,1 0-1,-1 0 1,0-1-1,1 1 1,-1 0-1,1 0 1,-1 0-1,0 0 1,1 1-1,-1-1 1,0 0-1,1 0 1,-1 0-1,1 0 0,-1 1 1,0-1-1,0 1 1,-1 0 80,-1 1 0,1 0 0,-1-1 0,1 1 1,0 0-1,0 1 0,0-1 0,0 0 0,0 0 0,-3 6 0,5-6 26,-1 0 0,0 1-1,0-1 1,1 0-1,0 1 1,-1-1-1,1 1 1,0-1-1,0 0 1,0 1 0,0-1-1,1 1 1,0 2-1,11 34-61,-4-17 106,64 225 816,40 263 1,-106-462-1094,-13-138-578,31-292-423,-16 295 657,-1 8 31,37-308-2103,-40 368 2434,-5 39 420,-6 46 745,2 121-1,7-158-878,1 0 0,1 0 0,2 0 0,0-1 0,2 0 0,20 47 0,-24-66-183,0-1 0,0-1-1,1 1 1,8 9-1,-11-15-41,-1 0 0,1 0 0,0 0 0,0 0-1,0-1 1,0 1 0,0-1 0,0 1 0,1-1-1,-1 0 1,1 0 0,-1 0 0,0 0 0,1 0-1,0-1 1,-1 1 0,1-1 0,4 1-1,-5-1-25,-1 0 0,1-1 0,-1 1 0,1 0 0,-1-1 0,1 0 0,-1 1 0,1-1-1,-1 0 1,0 1 0,1-1 0,-1 0 0,0 0 0,0 0 0,0 0 0,1 0-1,-1-1 1,0 1 0,-1 0 0,1 0 0,0-1 0,0 1 0,0 0 0,-1-1-1,1 1 1,-1-1 0,1 1 0,-1-1 0,0 1 0,1-1 0,-1 1 0,0-1 0,0 0-1,0-2 1,0-3-135,0 1-1,-1-1 0,1 0 1,-1 0-1,-1 0 0,1 1 1,-3-7-1,-1 3 22,0 0 0,0 1 0,-1 0 1,0 0-1,0 1 0,-1 0 0,0 0 0,0 0 1,-1 1-1,0 0 0,-1 0 0,1 1 0,-13-7 1,3 3 343,-1 1 1,0 0 0,0 2 0,-1 0 0,-38-8 0,33 13 628,19 1-259,14 1 129,29-2-503,0-2-1,0-2 1,59-17-1,-92 22-175,56-15-81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14635,'-1'-11'1773,"6"14"-498,6 20-414,9 96-189,-17-84-580,3 0 0,10 36 0,-15-67-87,0-1-1,0 1 1,0-1-1,1 1 1,0-1 0,0 0-1,0 0 1,0 1-1,0-1 1,0-1-1,1 1 1,-1 0 0,5 2-1,-5-3-1,0-1-1,0 0 1,1 0-1,-1 0 1,0-1-1,1 1 1,-1 0-1,1-1 1,-1 0-1,0 1 0,1-1 1,-1 0-1,1 0 1,-1-1-1,1 1 1,-1 0-1,1-1 1,-1 1-1,1-1 1,-1 0-1,3-1 1,11-6 11,0 0 0,-1-1 1,0 0-1,0-1 0,-1-1 1,23-23-1,68-84 95,-99 111-91,17-24 30,-22 29-36,1 0-1,-1 0 1,-1 0-1,1 0 1,0 1-1,0-1 1,-1 0-1,1 0 1,-1 0-1,1 0 1,-1-1-1,0 1 1,0 0-1,0-4 1,0 6-7,0-1 1,-1 1-1,1-1 0,0 1 1,0-1-1,0 1 1,0 0-1,-1-1 0,1 1 1,0-1-1,0 1 0,-1 0 1,1-1-1,0 1 1,-1-1-1,1 1 0,-1 0 1,1 0-1,0-1 0,-1 1 1,1 0-1,-1 0 0,1-1 1,0 1-1,-1 0 1,1 0-1,-1 0 0,1 0 1,-1 0-1,1 0 0,-1-1 1,1 1-1,-1 0 1,1 1-1,-1-1 0,1 0 1,-1 0-1,1 0 0,-1 0 1,1 0-1,-1 0 1,1 0-1,0 1 0,-1-1 1,1 0-1,-1 0 0,1 1 1,0-1-1,-1 0 1,1 1-1,0-1 0,-1 0 1,1 1-1,-1 0 0,-2 1 25,1 0 0,-1 1 0,1-1 0,-1 1-1,1 0 1,-3 4 0,3-4-22,0 1 0,1 0 0,-1 0 0,1 0 0,0 1 0,0-1 0,0 0 0,0 0 0,1 1 0,0-1 0,0 0 0,0 1 0,0-1 0,1 0 0,-1 0 0,1 1 0,0-1 0,1 0 0,-1 0 0,1 0 0,0 0 0,0 0 0,0 0 0,0-1 0,0 1 0,1-1 0,0 1 0,0-1 0,0 0 0,0 0 0,0 0 0,1-1 0,-1 1 0,1-1 0,0 0 0,-1 0 0,1 0 0,0 0 0,0-1 0,0 1 0,1-1 0,-1 0 0,0 0 0,0-1 0,1 1 0,-1-1 0,0 0 0,1 0 0,-1-1 0,7 0 0,-3-2 0,1 0-1,-1 0 1,1-1-1,-1 0 0,0-1 1,-1 1-1,1-2 1,-1 1-1,0-1 1,0 0-1,-1 0 1,12-14-1,-13 13-14,0 1 1,0-1-1,-1 0 0,0 0 0,0-1 1,-1 1-1,0-1 0,0 0 1,-1 0-1,0 0 0,0 0 0,-1 0 1,0 0-1,0-11 0,-2 16-39,1-1-1,-1 1 1,0 0-1,0 0 1,0-1 0,0 1-1,0 0 1,-1 0-1,0 0 1,1 0-1,-1 1 1,0-1-1,-1 0 1,1 1 0,-4-4-1,5 5-36,0 0 0,-1 0 0,1 0 0,0 0 0,0 0 0,-1 0 0,1 1 0,-1-1 0,1 0-1,-1 1 1,1-1 0,-1 1 0,1 0 0,-1-1 0,1 1 0,-1 0 0,0 0 0,1 0 0,-1 0 0,1 0 0,-1 1 0,0-1-1,1 0 1,-1 1 0,1-1 0,-1 1 0,1-1 0,0 1 0,-1 0 0,1 0 0,-1 0 0,1 0 0,-2 2 0,2-2-7,0 0 1,0-1-1,0 1 1,1 1 0,-1-1-1,1 0 1,-1 0-1,1 0 1,-1 0-1,1 0 1,-1 0-1,1 1 1,0-1 0,0 0-1,0 0 1,0 0-1,0 1 1,0-1-1,0 0 1,0 0 0,0 1-1,0-1 1,1 0-1,-1 0 1,0 0-1,1 0 1,-1 1 0,1-1-1,-1 0 1,1 0-1,1 1 1,9 9-718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28 240 14827,'-2'2'280,"0"1"-1,0 0 1,1-1-1,-1 1 1,1 0 0,0 0-1,-1 0 1,1 0-1,-1 5 1,2-6 1,-3 8 142,0 0 0,1 0 1,-1 20-1,3-27-373,0 0 1,0 0-1,0 0 0,0 0 0,1-1 0,-1 1 1,1 0-1,2 4 0,-3-6-31,1 0-1,-1 0 1,1 0-1,-1 0 1,1-1 0,0 1-1,-1 0 1,1 0-1,0-1 1,0 1-1,-1 0 1,1-1 0,0 1-1,0-1 1,0 1-1,0-1 1,0 1 0,0-1-1,0 0 1,0 0-1,0 1 1,0-1-1,2 0 1,0 0-1,0 0-1,0-1 1,0 0-1,0 1 1,0-1-1,0 0 1,0 0 0,-1-1-1,1 1 1,0 0-1,-1-1 1,1 0-1,3-2 1,34-32-29,-24 20-21,-2 3-76,1 0 0,0 1 1,1 1-1,29-16 0,-41 25 81,0 1-1,0-1 1,0 1 0,0 0-1,0 0 1,0 0 0,0 0-1,0 1 1,0 0 0,1 0-1,-1 0 1,5 1 0,-6 0 20,0 0 1,0 0 0,0 0-1,0 0 1,0 1 0,-1-1-1,1 1 1,-1 0 0,1 0 0,-1 0-1,0 0 1,0 0 0,0 0-1,0 1 1,0-1 0,0 1-1,0 0 1,-1-1 0,2 4 0,1 4 136,-1 0 1,0 1 0,0 0 0,-1-1 0,0 1 0,-1 0-1,0 0 1,-2 19 0,0-20 823,-2-20-517,-1-23-44,1-1-130,1 19-290,1-1 0,0 0 0,1 0 0,1 0 0,0 0 0,6-27 0,-7 43 8,1-1 0,-1 0 0,0 0 0,1 0 0,-1 0 0,0 0 0,1 0 0,-1 1 0,1-1 0,0 0 0,-1 0-1,1 1 1,0-1 0,-1 0 0,1 1 0,0-1 0,0 1 0,-1-1 0,1 1 0,0-1 0,0 1 0,0-1 0,0 1 0,0 0 0,1-1 0,0 1-11,0 0-1,-1 0 1,1 1 0,0-1-1,0 0 1,0 1 0,0-1-1,-1 1 1,1 0 0,0 0-1,0-1 1,1 3 0,7 3-85,0 2 1,0-1-1,10 13 0,-12-13 76,-5-3 40,1-1 1,0 0-1,0 1 1,1-2-1,-1 1 0,1 0 1,-1-1-1,1 0 1,0 0-1,7 2 1,-9-3 15,1-1 1,-1 0-1,0 0 1,1 0-1,-1 0 1,0-1-1,1 1 1,-1-1-1,0 0 1,0 0-1,1 0 1,-1 0-1,0 0 1,0-1-1,0 1 1,-1-1-1,5-3 1,5-5 50,0 1 1,-1-2 0,-1 0 0,15-18 0,33-55 149,-6 8-343,-52 76 123,0 0 1,1 0-1,-1 0 1,0 0-1,0 0 0,0 0 1,0 0-1,0 0 1,0 0-1,0 0 0,0 0 1,0 0-1,0 0 1,0 0-1,0 1 0,0-1 1,0 0-1,0 0 1,0 0-1,0 0 0,0 0 1,0 0-1,1 0 1,-1 0-1,0 0 0,0 0 1,0 0-1,0 0 0,0 0 1,0 0-1,0 0 1,0 0-1,0 0 0,0 0 1,0 0-1,0 0 1,0 0-1,0 0 0,1 0 1,-1 0-1,0 0 1,0-1-1,0 1 0,0 0 1,0 0-1,0 0 1,0 0-1,0 0 0,0 0 1,0 0-1,0 0 1,0 0-1,0 0 0,0 0 1,0 0-1,0 0 1,-1 6-19,-30 72-11,6-19 133,18-43-78,4-9-31,0 0 0,0 1 1,1-1-1,0 0 0,0 1 0,0 0 0,1-1 1,1 1-1,-1 8 0,1-15-9,0-1-1,0 1 1,1 0-1,-1 0 1,0-1-1,0 1 1,0 0-1,1 0 1,-1-1-1,1 1 1,-1 0-1,0 0 1,1-1-1,-1 1 1,1-1-1,-1 1 1,1 0-1,0-1 1,-1 1-1,1-1 1,0 1-1,-1-1 1,1 0-1,0 1 1,1 0-1,23 1-137,0-5-12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13491,'1'-8'489,"1"0"0,-1 1 0,1-1 0,1 1 0,-1 0 0,1 0 0,1-1 0,4-7 0,-6 12-289,0 1 0,0-1-1,0 0 1,0 1 0,1-1 0,-1 1 0,1 0-1,-1 0 1,6-3 0,-6 4-143,-1 0 0,1 1 0,0-1 0,-1 1 0,1-1 0,0 1 0,-1 0 0,1-1 0,0 1 0,0 0 0,0 0 0,-1 0 0,1 1 0,0-1 0,0 0 0,-1 1 0,1-1 0,0 1 0,2 0 0,-2 1-46,0-1 0,1 1 0,-1 0 0,0 0 0,0 0 0,0 0 0,0 0 0,-1 0 0,1 0-1,0 0 1,-1 1 0,0-1 0,1 1 0,-1-1 0,0 1 0,0 0 0,-1-1 0,2 6 0,1 7-41,-1 0-1,0 20 0,-1-19 15,1 52-92,-2-38 23,2-1 1,7 48-1,-8-74 75,-1-1 0,1 1 0,0 0 0,-1-1 0,1 1 0,1-1 0,-1 1 0,0-1 0,1 1 0,-1-1 0,1 0 0,-1 1 0,1-1 0,0 0 0,0 0 0,0-1 0,0 1 0,1 0 0,3 2 0,-3-3 5,-1-1 1,1 1-1,0 0 0,0-1 0,0 0 0,0 0 0,0 0 1,0 0-1,0 0 0,0 0 0,0-1 0,0 0 0,0 1 1,0-1-1,0 0 0,-1 0 0,1-1 0,3-1 0,8-5-1,-1 0 0,-1-1 0,1-1-1,-2 0 1,1 0 0,-1-1 0,11-16 0,63-92 17,-25 19 35,-60 100-45,0 0-1,0 0 0,0 0 0,0 0 0,0 0 0,0 0 1,0-1-1,0 1 0,0 0 0,0 0 0,0 0 0,0 0 0,1 0 1,-1 0-1,0 0 0,0-1 0,0 1 0,0 0 0,0 0 1,0 0-1,0 0 0,0 0 0,0 0 0,0 0 0,1 0 1,-1 0-1,0 0 0,0 0 0,0-1 0,0 1 0,0 0 1,0 0-1,0 0 0,1 0 0,-1 0 0,0 0 0,0 0 1,0 0-1,0 0 0,0 0 0,0 0 0,1 0 0,-1 0 1,0 0-1,0 0 0,0 0 0,0 1 0,0-1 0,0 0 0,0 0 1,1 0-1,-1 0 0,0 0 0,0 0 0,0 0 0,0 0 1,0 0-1,0 0 0,0 0 0,0 1 0,0-1 0,0 0 1,1 0-1,-1 0 0,0 0 0,0 0 0,0 0 0,1 10 8,-1-9-7,1 50 61,2 43 97,-2-83-111,1 0 0,0 0 0,0 0 0,1 0 0,9 19-1,-12-29-36,0 1 0,1-1-1,-1 0 1,1 0-1,-1 0 1,1 0 0,0 0-1,-1 0 1,1 0-1,0 0 1,0 0 0,0 0-1,0 0 1,0 0-1,0 0 1,0-1 0,0 1-1,0 0 1,0-1-1,0 1 1,0-1-1,1 1 1,-1-1 0,0 0-1,0 1 1,1-1-1,-1 0 1,0 0 0,0 0-1,1 0 1,-1 0-1,0 0 1,0 0 0,1 0-1,-1-1 1,0 1-1,0 0 1,1-1-1,-1 1 1,1-2 0,3 0 17,-1-1 0,0 0-1,0 0 1,0-1 0,-1 1 0,1-1 0,-1 0 0,0 0 0,4-5 0,5-12 41,-1 0 1,-1 0-1,-1-1 1,0 0-1,8-37 1,-9 24 6,-2 0 1,4-73 0,-13 73-23,-2 24-26,4 11-27,1 0 0,0 0 0,-1 0 0,1 0-1,-1 0 1,1 0 0,0 0 0,-1 0 0,1 0 0,0 0 0,-1 0-1,1 1 1,0-1 0,0 0 0,-1 0 0,1 0 0,0 1 0,-1-1-1,1 0 1,0 0 0,0 1 0,-1-1 0,1 0 0,0 0 0,0 1-1,0-1 1,0 0 0,-1 1 0,1-1 0,0 0 0,0 1 0,0 0-1,-3 6 6,0 1 0,0-1-1,1 1 1,0 0-1,0 0 1,1 0-1,-1 15 1,3 60 21,0-72-23,-1-2 2,1 9 19,0 1 0,6 24 1,-7-39-16,1-1 0,-1 0 0,1 0 0,0 0 0,0-1 0,0 1 0,0 0 1,1 0-1,-1 0 0,1-1 0,0 1 0,0-1 0,0 1 0,0-1 1,0 0-1,0 0 0,0 0 0,1 0 0,-1 0 0,1 0 0,5 2 1,-5-3 0,0-1 1,0 0-1,0 1 1,0-1-1,0 0 1,0-1-1,0 1 1,0 0-1,0-1 1,0 0-1,-1 0 1,1 1-1,0-2 1,0 1-1,-1 0 1,5-3-1,4-4 28,0 1 0,14-15 0,-18 16-18,37-36 26,44-56 1,-1 0-248,-83 94 180,5-5-37,-1 1 0,20-15 0,-27 22 45,0 0 1,0 0-1,1 0 1,-1 0-1,0 1 1,1-1-1,-1 0 1,1 0-1,-1 1 1,1-1-1,-1 1 1,1 0-1,-1-1 1,1 1-1,0 0 1,-1 0 0,1 0-1,-1 0 1,1 0-1,0 0 1,-1 0-1,1 1 1,-1-1-1,1 0 1,-1 1-1,1-1 1,-1 1-1,1 0 1,-1 0-1,3 1 1,-4-1 10,1-1 1,-1 1 0,1 0-1,-1-1 1,1 1-1,-1-1 1,1 1-1,-1-1 1,1 1 0,-1-1-1,1 1 1,0-1-1,-1 0 1,1 1-1,0-1 1,-1 0 0,1 1-1,0-1 1,-1 0-1,1 0 1,0 0 0,0 0-1,-1 0 1,1 0-1,0 0 1,-1 0-1,1 0 1,0 0 0,0 0-1,-1 0 1,1 0-1,1-1 1,-1 0 3,0-1 0,0 1 1,0 0-1,-1-1 0,1 1 0,0-1 0,-1 1 1,1-1-1,-1 1 0,1-1 0,-1 1 0,0-1 1,1-3-1,-1-8 31,1 0 1,-3-21 0,1 31-31,-7-45 28,8 46-33,-1 0-1,1 0 1,-1 0 0,1 0 0,-1 0 0,0 1 0,0-1 0,0 0-1,0 0 1,0 1 0,0-1 0,0 0 0,-1 1 0,1-1 0,-1 1-1,1 0 1,-1-1 0,1 1 0,-4-2 0,4 3 0,0 0-1,0 0 1,0-1 0,0 1-1,0 0 1,0 0 0,0 0-1,0 1 1,0-1 0,1 0 0,-1 0-1,0 0 1,0 1 0,0-1-1,0 0 1,0 1 0,0-1-1,1 1 1,-1-1 0,0 1-1,-1 0 1,-14 21-24,12-11 9,0-1 1,-5 19 0,2 1 30,2 0 0,0 0-1,0 38 1,5-51 0,1-1 0,0 1 1,1 0-1,0-1 0,2 0 0,0 1 0,9 22 0,-12-35-48,1 0 0,0-1 0,-1 1 0,1 0 0,0-1 0,1 1 1,-1-1-1,1 0 0,-1 0 0,1 0 0,0 0 0,0 0 0,0 0 0,1-1 0,-1 0 1,1 0-1,-1 0 0,1 0 0,0 0 0,0-1 0,-1 1 0,1-1 0,0 0 0,0 0 0,1-1 1,-1 1-1,0-1 0,0 0 0,0 0 0,0 0 0,0 0 0,0-1 0,0 0 0,0 0 1,4-1-1,-3 0 6,0 0 1,0 0 0,-1 0-1,1 0 1,-1-1 0,0 1-1,6-6 1,1-2-64,-1-1 0,10-13 1,-20 24 89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16396,'1'0'55,"1"0"0,-1 0 0,0 0 1,0 0-1,0 0 0,1 1 1,-1-1-1,0 0 0,0 1 0,0-1 1,0 1-1,0 0 0,0-1 1,0 1-1,0 0 0,0 0 1,0-1-1,0 1 0,0 0 0,-1 0 1,1 0-1,0 0 0,-1 0 1,1 0-1,0 0 0,0 2 0,13 38 38,-10-28 77,1 2-34,15 48 301,2 0 0,44 84 0,-63-140-417,1 0 1,1 0 0,-1-1 0,11 11 0,-14-16-18,1 1 0,-1-1 1,1 1-1,0-1 1,0 0-1,0 0 1,-1 0-1,1 0 1,0 0-1,0 0 1,1-1-1,-1 1 1,0 0-1,0-1 1,0 0-1,0 0 1,0 1-1,1-1 1,-1 0-1,0-1 1,0 1-1,3-1 1,-1 0 2,1-1 0,-1 0 0,1 0 1,-1 0-1,0 0 0,0-1 1,0 1-1,0-1 0,0 0 1,-1 0-1,7-8 0,1-3 15,0 0 0,8-16-1,-15 21 14,1 0 0,1 1 0,0 0-1,0 0 1,1 0 0,-1 1 0,16-13 0,-21 19-27,0 1 1,0-1 0,0 1 0,-1-1 0,1 1-1,0-1 1,0 1 0,0 0 0,0-1 0,0 1-1,0 0 1,0 0 0,0 0 0,0 0 0,0 0-1,0 0 1,0 0 0,0 0 0,0 0 0,0 0-1,0 0 1,0 1 0,0-1 0,0 0 0,0 1-1,0-1 1,0 1 0,-1-1 0,1 1 0,0-1-1,0 1 1,0 0 0,-1-1 0,1 1 0,0 0-1,-1 0 1,2 1 0,1 2 23,-1 0 1,0 1 0,0-1-1,0 1 1,2 9-1,9 46 217,7 73 0,-7-41-238,-5-55-184,-1-26-131,-6-11 285,-1 0 1,0 0-1,1 0 1,-1 0-1,0 0 1,1 0 0,-1 0-1,0 0 1,1 0-1,-1 0 1,0 0 0,1 0-1,-1 0 1,0-1-1,1 1 1,-1 0 0,0 0-1,0 0 1,1 0-1,-1-1 1,0 1 0,0 0-1,1 0 1,-1-1-1,0 1 1,0 0 0,1-1-1,-1 1 1,0 0-1,0 0 1,0-1 0,0 1-1,0 0 1,0-1-1,1 1 1,4-13-475,1 0 0,-2 0 0,1 0 0,3-24 0,1-1 141,8-26-275,0-2-153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9:3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 6 12947,'-6'-2'136,"-1"1"1,0 0 0,0 0-1,0 1 1,0-1-1,0 2 1,0-1-1,0 1 1,-12 3 0,-6 3 36,-32 13 0,19-6 225,-22 6 143,-99 20 0,129-35-477,-1-1 0,0-2 0,0-1 0,0-1 0,-41-6 1,70 5-65,-5 0-1,-1 0 0,1 0-1,0 1 1,-1-1-1,1 2 1,-13 1-1,17-1 1,1 0 0,-1 0 0,1 0-1,0 0 1,-1 0 0,1 1-1,0-1 1,0 1 0,0 0 0,0 0-1,0-1 1,0 1 0,1 1-1,-1-1 1,1 0 0,-1 0 0,1 0-1,0 1 1,0-1 0,0 1-1,0-1 1,-1 5 0,-5 18-8,2 1 1,0-1-1,-2 48 1,10 80-13,-1-109 22,3 0-1,2 0 1,1 0-1,16 44 1,-17-66-18,1-1 0,2 0 0,0 0 1,1-1-1,1 0 0,1-1 0,0-1 0,2 0 1,27 27-1,-5-14-107,1-3 0,1-1 0,1-1 0,2-3 0,0-1 1,1-2-1,1-3 0,88 24 0,-110-36 68,0-1 1,0-1-1,0-1 1,0 0-1,0-2 1,1-1-1,28-5 1,-25 1 19,0-1 1,0-2-1,0 0 1,-1-2-1,41-22 0,-18 4 32,0-3-1,-2-1 1,-2-3-1,-1-1 1,-2-3-1,58-68 0,-71 72 31,-1-2 0,-2-1 0,-2-1 0,29-66 0,-40 77 10,-1 0 0,-2-2 1,-1 1-1,-1-1 0,-1 0 1,-2 0-1,0-54 1,-4 75-3,0 1 1,-1 0 0,0-1 0,-1 1 0,1 0 0,-2 0 0,1 0 0,-1 0-1,0 0 1,-1 0 0,0 1 0,0-1 0,-1 1 0,1 0 0,-2 1 0,1-1-1,-1 1 1,0 0 0,0 1 0,0-1 0,-1 1 0,0 0 0,0 1 0,0-1-1,-15-5 1,-4 0 41,-1 1-1,1 2 0,-1 0 0,-1 2 1,1 0-1,-1 2 0,1 2 0,-1 0 0,0 2 1,-43 6-1,-23 9-394,-159 50 0,159-39-261,35-11-667,-102 13 0,101-24 643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29 12459,'-12'32'1725,"-18"52"1657,27-74-3063,1 1-1,-1 1 1,2-1-1,0 0 1,0 18-1,1-26-283,0-1 0,0 1 0,1-1 0,-1 1 0,1-1 0,-1 1 0,1-1-1,0 1 1,0-1 0,0 1 0,0-1 0,0 0 0,0 0 0,1 0 0,-1 0-1,4 4 1,-3-5-21,-1 0 0,1 0 0,0 0 0,-1 0 0,1 0 0,0-1 0,0 1 0,0-1 0,0 1-1,-1-1 1,1 1 0,0-1 0,0 0 0,0 0 0,0 0 0,0 0 0,3-1 0,1 0-8,1-1 1,-1 0 0,0-1-1,1 1 1,-1-1 0,0 0-1,0-1 1,-1 1-1,1-1 1,-1 0 0,6-6-1,1-2 18,-1-1 0,0 0-1,-1-1 1,14-24-1,-19 29 27,0 0 0,-1-1 0,0 0-1,-1 0 1,0 0 0,0 0-1,-1-1 1,1-16 0,-3 24-13,0-1 0,0 1 0,0-1 0,-1 1 0,0-1 0,0 1 0,0 0 0,-2-6 0,2 8-27,1 1 1,0-1-1,0 1 1,-1 0-1,1-1 1,0 1-1,-1-1 1,1 1-1,0-1 1,-1 1 0,1 0-1,-1-1 1,1 1-1,-1 0 1,1 0-1,-1-1 1,1 1-1,-1 0 1,1 0-1,-1 0 1,1-1 0,-1 1-1,0 0 1,0 0-1,0 1 0,0-1 0,0 0 0,1 1 0,-1-1 0,0 1 0,0-1 0,0 1 0,0-1 0,1 1 1,-1 0-1,0-1 0,1 1 0,-1 0 0,0 0 0,1-1 0,-1 1 0,0 1 0,-3 6 18,0 0 0,0 0-1,0 1 1,1-1-1,1 1 1,-1 0 0,1 0-1,1-1 1,-1 16-1,0 3-19,6 52-1,-3-70-71,0 1-1,1-1 1,0 1-1,1-1 1,0 0-1,7 14 1,-9-20 73,0-1 1,0 0-1,0 0 0,0 0 0,0 0 1,1 0-1,-1 0 0,1-1 0,-1 1 1,1 0-1,0-1 0,0 1 0,0-1 1,0 0-1,0 0 0,0 1 0,0-1 1,0-1-1,0 1 0,0 0 1,1 0-1,-1-1 0,0 1 0,0-1 1,1 0-1,-1 0 0,0 0 0,1 0 1,-1 0-1,0 0 0,1 0 0,3-2 1,3-2 20,-1 1 0,-1-1 0,1-1 1,0 0-1,6-6 0,-4 4-19,28-20-39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17172,'1'1'122,"0"1"0,0-1 0,-1 1 0,1-1 0,-1 1 0,1-1 0,-1 1 1,1-1-1,-1 1 0,0-1 0,0 1 0,0-1 0,0 1 0,0 2 0,0 3 99,3 31 134,2 0 1,2 0-1,1-1 0,22 62 0,-28-95-348,-1 0-1,1 0 0,0 0 0,1 0 0,-1 0 0,1-1 0,0 1 0,0-1 0,0 0 0,0 0 0,5 4 0,-6-6 0,0 0-1,0 0 1,0 0-1,0 0 1,0-1 0,0 1-1,0-1 1,0 1 0,0-1-1,0 0 1,0 1-1,0-1 1,0 0 0,1-1-1,-1 1 1,0 0 0,0-1-1,0 1 1,0-1-1,0 1 1,0-1 0,0 0-1,0 0 1,0 0 0,3-2-1,5-5 18,-1 1 1,1-1-1,-1-1 0,-1 0 1,0 0-1,0 0 0,-1-1 0,11-20 1,-1-1 117,24-63 0,-36 82-84,0-2 1,-1 1-1,0 0 0,-1-1 0,0 1 0,-1-1 1,0-21-1,-2 34-47,0 0 0,0 0 1,0 0-1,0 0 1,0 0-1,0 0 0,0 0 1,0 0-1,-1 0 0,1 0 1,0 0-1,-1 0 0,1 0 1,-1 0-1,1 0 1,-1 0-1,1 0 0,-1 0 1,0 1-1,1-1 0,-1 0 1,0 0-1,0 1 0,0-1 1,1 0-1,-1 1 1,0-1-1,0 1 0,0-1 1,0 1-1,0 0 0,0-1 1,0 1-1,0 0 0,0 0 1,0 0-1,0 0 1,0-1-1,0 1 0,0 1 1,0-1-1,0 0 0,0 0 1,0 0-1,-1 0 0,1 1 1,1-1-1,-3 1 1,-2 1 35,1 0 0,-1 1 0,1-1 0,0 1 0,0 0 0,0 0 0,0 0 0,-6 7 1,3-1 72,-1 0 1,2 1 0,-1-1 0,1 2 0,-5 10-1,43-72 430,31-85-934,-76 172-117,11-25 284,-1-1 0,-1 0-1,0-1 1,0 1 0,-1-1 0,0 0-1,-12 16 1,16-25 198,1 1 1,-1 0-1,0 0 0,0-1 1,0 1-1,0 0 0,0-1 1,0 1-1,0-1 0,0 1 1,0-1-1,0 0 1,0 0-1,-2 1 0,-14-3-334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263 112 12579,'6'-10'613,"-1"0"0,7-18 1,-11 25-494,-1 1-1,1-1 1,0 1 0,-1-1-1,1 1 1,-1-1 0,0 0-1,0 1 1,0-1 0,0 1-1,0-1 1,-1 1 0,1-1-1,-1 0 1,0 1 0,0 0 0,0-1-1,-1-2 1,1 4-37,0 0 0,0 0 0,0 0 0,0 0 0,0 0 0,-1 0 0,1 0 1,0 1-1,-1-1 0,1 0 0,0 1 0,-1-1 0,1 1 0,-1-1 0,1 1 0,-1 0 0,1 0 0,-1-1 0,1 1 1,-1 0-1,1 1 0,-1-1 0,1 0 0,-1 0 0,1 0 0,-1 1 0,1-1 0,0 1 0,-1-1 0,1 1 0,-1 0 1,1 0-1,-2 1 0,-7 3 196,0 1 1,1 0-1,-11 10 1,19-15-254,-17 14 169,1 1 1,1 1-1,0 1 1,1 0-1,1 1 1,0 0-1,-13 29 1,19-33-163,1 0 1,0 1 0,2 0 0,0 1-1,0-1 1,2 1 0,0-1 0,0 1-1,2 0 1,1 32 0,1-41-32,0-1 0,0 1-1,1 0 1,0-1 0,0 1 0,1-1 0,0 0 0,0 0 0,1 0 0,0 0-1,0-1 1,0 1 0,1-1 0,0 0 0,0-1 0,1 1 0,0-1-1,11 9 1,-8-9-39,-1-1 1,0 1-1,1-2 0,0 1 0,0-1 0,0 0 1,0-1-1,1 0 0,-1-1 0,0 0 0,1 0 1,-1-1-1,1 0 0,-1-1 0,11-1 0,-7-1-26,1 0 0,-1-1 1,1-1-1,-1 0 0,0-1 0,-1 0 0,21-14 0,-7 2 184,-1-2 0,30-30 0,-20 15-187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14691,'4'1'189,"-1"1"-1,1 0 1,-1 1-1,0-1 1,1 0-1,-1 1 1,0 0-1,-1 0 1,1 0-1,0 0 1,2 5-1,25 45 491,-16-26-3,90 167 1617,16 28-1007,-111-208-1208,0 0 0,0 0 0,1-1 0,13 13 0,-22-25-66,1 1 0,-1-1 1,0 0-1,0 0 0,0 0 0,1 0 1,-1 0-1,1 0 0,-1-1 0,0 1 1,1 0-1,0-1 0,-1 1 1,1-1-1,-1 1 0,1-1 0,-1 0 1,1 0-1,3 0 0,-4 0 0,1-1-1,-1 1 0,0-1 1,1 0-1,-1 1 0,1-1 1,-1 0-1,0 0 0,0 0 1,0 0-1,1 0 0,-1 0 1,0 0-1,0-1 0,-1 1 1,1 0-1,1-2 0,3-7 48,-1 0-1,0 0 1,0 0 0,3-19-1,-6 25-43,75-412 1275,-42 210-771,-30 188-725,-2 29-414,-4 29 15,0-26 314,0-4-97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14691,'1'-9'275,"1"0"0,0 0 0,0 1 0,1-1 0,0 0 0,0 1 0,1 0 0,0 0 0,1 0 0,0 0-1,0 1 1,1 0 0,-1 0 0,1 0 0,1 1 0,0 0 0,7-6 0,-8 8-213,0 0 0,0 0 0,0 0 1,0 1-1,1 0 0,0 0 0,-1 1 0,1 0 0,0 0 0,0 1 1,0-1-1,0 2 0,1-1 0,-1 1 0,0 0 0,0 0 0,0 1 1,1 0-1,-1 0 0,0 1 0,11 4 0,16 10 2,-24-11-42,0 0-1,1-1 1,18 5-1,-25-8-14,-1 0 0,1-1 0,0 0 0,0 1 1,-1-2-1,1 1 0,0 0 0,-1-1 0,1 1 0,0-1 0,-1 0 0,1 0 0,0-1 0,-1 1 0,5-3 0,5-5 34,0-1-1,-1-1 1,0 0 0,-1 0-1,0-1 1,0 0 0,10-18 0,-9 14-376,0 1 1,1 0-1,27-25 1,-48 50-1193,-17 4 976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15595,'2'-5'139,"0"1"-1,0 0 0,1 0 1,0 0-1,0 0 1,0 1-1,0-1 0,0 1 1,1 0-1,0 0 0,0 0 1,-1 0-1,1 0 1,1 1-1,-1 0 0,0 0 1,1 0-1,4-1 1,6-2 73,1 0 1,0 2 0,0-1 0,16 0 0,-18 3-126,0 1-1,0 0 1,0 1-1,0 1 1,0 0-1,0 1 1,15 5-1,8 5 106,44 22 0,-61-26-143,-17-7-32,0 0 0,1 0 1,-1-1-1,1 0 1,-1 1-1,1-1 0,0-1 1,-1 1-1,1 0 0,0-1 1,0 0-1,-1 0 1,1 0-1,0 0 0,-1-1 1,1 1-1,0-1 1,-1 0-1,1 0 0,0 0 1,-1-1-1,0 1 0,1-1 1,-1 0-1,0 0 1,0 0-1,0 0 0,0-1 1,0 1-1,0-1 0,3-4 1,15-20 116,-1-1-1,-1-1 1,19-39 0,-20 34-259,1 1 0,28-36 0,-28 50-725,-18 19 795,0-1-1,0 1 0,-1 0 0,1 0 1,0-1-1,0 1 0,0 0 1,0 0-1,0 0 0,0 0 0,0 0 1,0 0-1,0 0 0,-1 0 1,1 1-1,0-1 0,0 0 1,0 0-1,0 1 0,0-1 0,1 1 1,2 0-436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5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14411,'2'16'1536,"1"-6"-743,6-1-249,12-6 1056,9-3-408,15-5-224,4-7-47,11-6-201,-1-3-136,4-2-240,-3-1-128,-9 1-328,-7 2-200,-16 4-680,-4 4-24,-10 10 688,-3 3-185,-6 5-151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0 778 14307,'1'45'2537,"-1"-44"-2505,0-1 1,0 0 0,0 0-1,0 0 1,0 0 0,0 1-1,0-1 1,0 0-1,0 0 1,0 0 0,0 1-1,0-1 1,0 0 0,1 0-1,-1 0 1,0 0 0,0 1-1,0-1 1,0 0 0,0 0-1,0 0 1,0 0 0,1 0-1,-1 1 1,0-1 0,0 0-1,0 0 1,0 0 0,1 0-1,-1 0 1,0 0 0,0 0-1,0 0 1,1 0-1,-1 0 1,0 0 0,0 0-1,0 0 1,0 0 0,1 0-1,-1 0 1,0 0 0,0 0-1,1 0 1,8-8 1257,8-17-59,9-22-712,-3-1 1,30-87 0,18-109-237,-64 220-241,59-272-38,-70 405-117,1-46 32,-4 47-325,12 185 1,-5-292 275,4 20-375,-4-22 491,0-1 0,0 0 1,-1 1-1,1-1 1,1 1-1,-1-1 0,0 0 1,0 1-1,0-1 0,0 0 1,0 1-1,0-1 0,0 0 1,0 1-1,0-1 1,1 0-1,-1 0 0,0 1 1,0-1-1,0 0 0,1 0 1,-1 1-1,0-1 0,0 0 1,1 0-1,-1 1 0,0-1 1,1 0-1,-1 0 1,0 0-1,0 0 0,1 1 1,-1-1-1,0 0 0,1 0 1,-1 0-1,1 0 0,-1 0 1,0 0-1,1 0 1,-1 0-1,0 0 0,1 0 1,-1 0-1,0 0 0,1 0 1,-1-1-1,9-7-393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5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15435,'9'42'1385,"-4"9"-985,-5-1-184,2 3 792,3-6-680,6-8-768,-2-11 496,-6-21-152,1-7-96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2 255 13827,'-1'-9'264,"0"1"-1,1-1 1,0 1-1,1-1 1,0 1-1,0-1 1,1 1-1,0 0 1,0 0 0,1 0-1,0 0 1,0 0-1,1 0 1,0 1-1,10-14 1,-6 11-12,0 0-1,1 0 1,0 0 0,1 1 0,0 1 0,0 0-1,0 0 1,1 1 0,20-10 0,-27 15-182,1 0 0,0 0 0,1 0 1,-1 1-1,0-1 0,0 1 0,1 1 0,-1-1 1,0 1-1,10 0 0,-12 0-57,0 1 0,-1 0 1,1-1-1,-1 1 0,1 0 0,-1 0 1,1 0-1,-1 1 0,0-1 0,1 1 0,-1-1 1,0 1-1,0 0 0,0-1 0,0 1 1,-1 0-1,1 0 0,0 1 0,-1-1 0,1 0 1,-1 0-1,0 1 0,1 2 0,2 6 5,-1 0-1,0 0 1,-1 0 0,0 0-1,-1 0 1,0 1-1,-1-1 1,0 0-1,-1 1 1,-1-1 0,-2 12-1,-3 11 41,-2-1 0,-17 42-1,0-13 197,-54 91 0,78-150-237,-2 4 26,0 0 0,0 1 0,-4 13 1,8-20-37,-1 0 0,1 0 0,0 0 1,-1 0-1,1 0 0,0 0 1,0 0-1,0 0 0,0 1 1,0-1-1,0 0 0,0 0 1,0 0-1,0 0 0,0 0 0,1 0 1,-1 0-1,0 0 0,1 1 1,-1-1-1,1 0 0,-1 0 1,1-1-1,0 1 0,-1 0 1,1 0-1,0 0 0,0 0 0,-1 0 1,1-1-1,0 1 0,0 0 1,0-1-1,0 1 0,2 0 1,3 1 8,1 0 0,0-1 0,-1 0 0,1 0 0,0-1 0,0 0 0,8 0 1,52-8-113,-57 6 53,81-16-408,33-5 1097,-97 21-678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0:29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628 1 10802,'-69'15'573,"0"4"0,1 2 0,1 4 0,-87 44 0,137-59-465,0 0 1,1 1-1,1 1 1,-1 0 0,2 1-1,0 1 1,0 0-1,-16 23 1,24-28-66,0 0-1,0 1 1,1 0 0,1 0 0,0 0 0,0 0 0,1 0 0,0 1 0,1 0-1,0-1 1,1 1 0,0 0 0,1 0 0,0 0 0,0 0 0,5 20 0,1-5-13,2 0 0,1-1 0,1 1 0,1-2 0,17 29 1,6 3 16,43 53 1,-31-51-80,3-1 1,2-3-1,2-2 1,3-2-1,2-3 1,1-2-1,123 69 1,-149-98-46,1 0 0,1-2 1,0-2-1,1-1 0,63 11 1,-81-20 26,0 0 0,-1-1 1,1 0-1,0-2 0,0 0 0,0-1 1,0-1-1,0-1 0,-1 0 0,0-1 1,0-1-1,0 0 0,30-18 0,-18 4-12,-1 0 0,-2-2-1,0-1 1,-1-2-1,36-45 1,94-151-2,-125 175 74,60-100 31,-72 113 41,-2-1 0,19-57 0,-29 72-26,-1 0 0,-1-1 1,-1 1-1,0-1 0,-2 0 1,-1-27-1,-1 32-7,-1 0 0,-1 0-1,0 0 1,-1 0 0,0 1 0,-1-1-1,-1 1 1,0 1 0,-12-19 0,8 17 1,-1-1 1,0 2 0,-1-1 0,-1 2 0,0 0-1,-1 0 1,0 1 0,-29-18 0,20 17-9,-1 1-1,0 1 1,0 1 0,-1 1 0,-41-9-1,9 8 3,0 3-1,0 2 1,-1 3-1,1 2 0,-61 9 1,55-3 56,0 4 0,0 1 0,1 4 0,-102 38 0,135-41-40,0 1 0,1 1-1,1 2 1,0 1-1,1 0 1,1 2 0,1 1-1,1 1 1,0 1 0,2 1-1,-28 38 1,46-57-145,0 1 0,1-1 1,-1 1-1,1 0 0,0 0 0,0 0 1,1 0-1,-1 0 0,1 1 0,0-1 1,1 0-1,-1 0 0,1 1 0,0-1 0,0 0 1,1 1-1,0-1 0,0 0 0,0 0 1,0 1-1,1-1 0,0 0 0,0 0 1,0-1-1,1 1 0,-1 0 0,1-1 0,0 1 1,1-1-1,-1 0 0,4 4 0,17 15-319,1-4-65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2:5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18308,'37'-19'1437,"0"1"0,45-15 0,-62 27-1281,0 0 0,0 2 0,0 0 0,0 1 0,1 1-1,24 1 1,-41 1-150,0 0-1,0 1 1,1-1-1,-1 1 0,0-1 1,0 1-1,0 1 0,0-1 1,0 0-1,0 1 0,0 0 1,-1 0-1,1 0 1,-1 0-1,1 1 0,-1 0 1,0-1-1,0 1 0,0 0 1,0 0-1,0 1 1,-1-1-1,1 1 0,-1-1 1,0 1-1,0 0 0,0-1 1,-1 1-1,0 0 1,1 0-1,-1 0 0,0 1 1,-1-1-1,1 0 0,-1 7 1,0 5 9,0 0 0,-1-1 1,0 1-1,-2-1 0,-7 28 0,-31 74 252,34-97-209,3-10-1,0-1-1,-1 1 1,-7 12 0,12-22-55,0 0 0,0 0 0,0 0 0,-1 0-1,1 0 1,0-1 0,0 1 0,0 0 0,0 0 0,0 0 0,0 0 0,0 0 0,0 0 0,0 0 0,0 0 0,0 0 0,0 0 0,0 0 0,0 0 0,0 0 0,-1 0 0,1 0 0,0-1 0,0 1 0,0 0 0,0 0 0,0 0 0,0 0 0,0 0 0,0 0 0,0 0 0,0 0 0,-1 0 0,1 0 0,0 0 0,0 0 0,0 0 0,0 0 0,0 1 0,0-1 0,0 0 0,0 0 0,0 0 0,0 0 0,0 0 0,-1 0 0,1 0 0,0 0 0,0 0 0,0 0 0,0 0 0,2-10 13,2 1-81,0 0 0,0 0 0,1 0 0,0 1 0,1 0 0,0-1 0,0 2 0,1-1 0,0 1 0,0 0 0,0 1-1,14-10 1,-18 15 36,-1 0-1,0 0 0,1 1 0,-1-1 1,0 1-1,1-1 0,-1 1 0,1 0 1,-1 0-1,1 0 0,-1 0 0,0 0 1,1 1-1,-1-1 0,1 1 0,-1-1 0,0 1 1,1 0-1,-1 0 0,0 0 0,0 0 1,0 0-1,0 1 0,0-1 0,0 1 1,0-1-1,0 1 0,0 0 0,-1 0 1,1-1-1,1 5 0,5 5-60,-1 0 0,0 0 0,0 1 0,6 18 0,-8-19 190,-1-1-1,0 1 0,-1 0 0,0 0 0,0 0 1,-1 0-1,-1 0 0,0 1 0,0-1 0,-1 1 1,-1-1-1,0 0 0,0 1 0,-1-1 0,-1 0 1,0 0-1,0 0 0,-1-1 0,0 1 0,-1-1 1,-8 13-1,4-8 195,-2 1 1,0-2-1,-1 1 1,-20 19-1,27-29-262,-1-1 0,1 1 0,-1-1 0,0 0-1,0 0 1,0 0 0,0-1 0,-1 0 0,1 0 0,-1-1-1,0 0 1,0 0 0,0-1 0,-11 2 0,15-3-145,1-1 1,-1 1-1,1 0 1,0-1-1,-1 1 1,1-1 0,0 0-1,-1 0 1,1 0-1,0 0 1,0 0-1,0-1 1,0 1 0,0 0-1,0-1 1,-3-3-1,4 4 24,0-1-1,0 1 0,0 0 1,0-1-1,0 1 0,0-1 1,0 1-1,1-1 0,-1 1 0,1-1 1,-1 0-1,1 1 0,0-1 1,0 1-1,0-1 0,-1 0 1,1 1-1,1-1 0,-1 0 1,0 1-1,0-1 0,1 0 0,-1 1 1,1-1-1,-1 0 0,2-1 1,9-14-858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4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13547,'-6'-11'1871,"3"11"-237,2 19 310,1-9-1861,0-4 60,-1 21 393,2 1-1,1 0 0,9 44 0,-10-64-510,1-1-1,0-1 0,1 1 1,-1 0-1,1-1 0,1 1 1,-1-1-1,1 0 0,0 0 1,1 0-1,-1 0 0,1-1 1,0 0-1,1 0 0,-1 0 1,1-1-1,0 0 0,0 0 1,9 4-1,7 1-6,0-1 0,1-1-1,0-1 1,0-1 0,44 4 0,-33-7-216,-1-1 0,1-2 1,50-8-1,-75 7-45,0 1 1,0-2-1,0 1 0,0-1 1,12-6-1,-17 7 173,-1 0 0,1-1 0,-1 1 0,0 0 0,0-1 0,0 0 0,0 0 0,0 0 0,-1 0 0,1 0 0,-1 0 0,0-1 0,0 1 0,3-7 0,3-24-562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4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9290,'-2'13'250,"0"1"0,0-1 1,2 1-1,-1 0 0,2 0 0,0 0 1,1-1-1,0 1 0,1 0 0,5 13 1,16 39 1481,-7-23 349,16 66-1,-9 20 14,17 66-2365,-41-194 216,8 18-600,-8-18 642,0-1 1,0 0-1,0 0 0,0 1 0,1-1 1,-1 0-1,0 0 0,0 1 0,0-1 1,1 0-1,-1 0 0,0 0 0,0 1 1,0-1-1,1 0 0,-1 0 0,0 0 0,1 0 1,-1 0-1,0 1 0,0-1 0,1 0 1,-1 0-1,0 0 0,1 0 0,-1 0 1,0 0-1,0 0 0,1 0 0,-1 0 1,0 0-1,1 0 0,-1 0 0,0 0 1,1 0-1,-1-1 0,0 1 0,0 0 1,1 0-1,-1 0 0,0 0 0,0 0 1,1-1-1,-1 1 0,0 0 0,0 0 1,0 0-1,1-1 0,-1 1 0,0 0 1,0 0-1,0-1 0,0 1 0,1 0 1,-1 0-1,0-1 0,0 1 0,0 0 1,0-1-1,0 1 0,0 0 0,0-1 1,0 1-1,0 0 0,0 0 0,0-1 1,7-22-547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4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13915,'1'0'93,"0"0"-1,-1 0 1,1 0 0,0 0-1,0 0 1,0 0 0,0 0-1,0 0 1,0 0 0,-1 0-1,1 1 1,0-1 0,0 0-1,0 1 1,0-1 0,-1 1-1,1-1 1,0 1 0,0-1-1,-1 1 1,1-1 0,0 2-1,13 17 224,-12-16-133,36 51 1075,2-1 0,68 69 0,14 15-818,-104-113-419,-1 1 0,-1 1 0,-1 1 0,-1 0 0,-1 1 0,-2 0 0,0 0 0,-2 2 0,-2-1 0,0 1 0,3 46 0,-8-41-176,-1 1-1,-2-1 1,-2 0-1,-1 0 1,-1 0-1,-2-1 1,-2 0-1,-1 0 1,-23 53-1,27-73 85,0 0-1,-1-1 1,0 0-1,-1-1 1,-1 1 0,0-1-1,0-1 1,-18 17-1,-18 6-337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4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39 16500,'3'-8'877,"4"-16"347,-9 18-822,-10 7 6,1 4-152,0 1 0,1 1 0,-1 0 1,1 0-1,1 1 0,-1 0 0,-11 14 0,-1-1 26,-92 96 345,97-97-607,1 1 1,1 0-1,1 1 1,-14 29-1,23-32-38,5-19 16,0 0 1,0 1 0,0-1-1,0 0 1,0 1 0,0-1-1,0 0 1,0 0 0,0 1-1,0-1 1,0 0 0,0 0-1,0 1 1,1-1 0,-1 0-1,0 0 1,0 0 0,0 1-1,0-1 1,1 0 0,-1 0-1,0 0 1,0 0 0,0 1-1,1-1 1,-1 0 0,0 0-1,0 0 1,1 0 0,-1 0-1,0 0 1,0 0 0,1 0-1,2 0-11,1 0-1,-1-1 0,1 0 0,-1 1 0,0-1 0,0-1 0,4-1 1,-3 2 3,50-20-210,65-16-1,-103 33 176,0 0 0,0 2 1,0 0-1,1 1 0,-1 0 1,0 1-1,1 1 1,-1 1-1,19 4 0,-31-5 44,0 0 0,0 1-1,0-1 1,-1 1-1,1 0 1,0 0 0,-1 0-1,1 0 1,-1 1 0,1-1-1,-1 1 1,0 0-1,0 0 1,-1 0 0,1 0-1,-1 1 1,1-1 0,-1 1-1,0 0 1,0-1 0,-1 1-1,1 0 1,-1 0-1,0 0 1,0 0 0,0 0-1,0 0 1,-1 1 0,1-1-1,-1 0 1,0 0 0,-1 0-1,1 0 1,-1 1-1,0-1 1,0 0 0,0 0-1,0 0 1,-1 0 0,-2 4-1,-2 4 70,-1-1 1,-1 0-1,1-1 0,-2 1 0,0-1 0,0-1 0,-1 0 0,0 0 1,-13 9-1,4-5 15,0-1 0,-1-1 0,-1 0 1,-32 11-1,39-19-602,18-9-510,22-13 107,-25 19 987,31-22-551,7-3-164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4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16500,'1'1'130,"0"0"1,0 0 0,0-1 0,-1 1 0,1 0 0,0 0 0,-1 0 0,1 0 0,0 0 0,-1 0 0,1 1 0,-1-1 0,0 0 0,1 0 0,-1 0 0,0 0 0,0 1-1,0-1 1,0 2 0,1 1 231,1 6-90,1-1-1,0 0 0,0 0 1,0 0-1,1-1 1,1 1-1,0-1 0,0 0 1,7 9-1,-11-16-263,0 0 0,0 0 0,0 0 0,0 0 0,0 0 0,1 0 0,-1-1 0,0 1 0,0 0 1,1-1-1,-1 1 0,0-1 0,1 1 0,-1-1 0,1 0 0,-1 1 0,0-1 0,1 0 0,-1 0 0,1 0 0,-1 0 0,1-1 0,-1 1 0,0 0 0,1 0 0,-1-1 0,0 1 0,1-1 0,-1 1 0,0-1 1,1 0-1,-1 1 0,0-1 0,0 0 0,2-1 0,2-3-19,1 0 1,-1 0-1,0-1 1,0 0-1,6-8 1,8-16-57,18-38 0,1 1 13,-18 40 63,-20 27-5,1-1 0,-1 1-1,1-1 1,-1 1 0,1-1-1,-1 1 1,1-1 0,-1 1 0,1-1-1,0 1 1,-1 0 0,1-1 0,0 1-1,-1 0 1,1 0 0,0 0 0,-1-1-1,1 1 1,0 0 0,-1 0-1,1 0 1,0 0 0,0 0 0,-1 0-1,1 0 1,0 0 0,-1 0 0,1 1-1,0-1 1,-1 0 0,1 0 0,0 1-1,-1-1 1,1 0 0,0 1-1,-1-1 1,1 1 0,-1-1 0,1 0-1,-1 1 1,1-1 0,-1 1 0,1 0-1,0 0 1,2 7 41,1 0-1,-1 1 1,-1-1 0,0 1-1,0-1 1,0 1-1,0 16 1,0-1 49,2 3 15,-3-10 1,2 0 1,0-1-1,6 21 1,-9-37-105,0 1 0,0-1 1,0 1-1,0 0 0,1-1 1,-1 1-1,0-1 0,0 1 1,0-1-1,1 1 0,-1-1 1,0 1-1,1-1 0,-1 1 1,0-1-1,1 0 0,-1 1 1,0-1-1,1 0 0,-1 1 1,1-1-1,-1 0 0,1 1 1,-1-1-1,1 0 0,-1 0 1,1 1-1,-1-1 0,1 0 1,-1 0-1,1 0 0,-1 0 1,1 0-1,0 0 0,-1 0 1,1 0-1,-1 0 1,1 0-1,-1 0 0,1 0 1,-1 0-1,1 0 0,-1-1 1,1 1-1,-1 0 0,1 0 1,-1-1-1,1 1 0,-1 0 1,1 0-1,0-1 0,19-23 117,3-17-17,29-68 1,-38 77-131,0 1 1,2 0 0,1 1-1,33-43 1,-48 70 8,1 0-1,-1 0 1,1 1 0,0-1 0,0 1 0,0-1-1,0 1 1,0 0 0,5-2 0,-7 4 10,0-1 0,0 1-1,-1 0 1,1 0 0,0 0 0,0 0 0,0 0 0,0 0 0,-1 0-1,1 0 1,0 0 0,0 0 0,0 0 0,-1 1 0,1-1 0,0 0-1,0 0 1,1 2 0,-1-1-1,1 0-1,-1 0 1,0 0 0,0 1-1,0-1 1,0 0 0,0 1-1,0-1 1,0 1 0,0-1-1,0 1 1,0 2 0,5 18-11,-1 1 0,-2-1 1,0 1-1,0 24 0,-1-22 29,1 42 61,4 41 311,-6-106-603,-1-13 298,-2-19 495,-16-61-306,3 34-186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5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29 19764,'-11'-7'1841,"1"1"-1289,-1-1-248,6 4 888,3-1-496,8 3-1760,-1 1 944,0 3-192,2 2-144</inkml:trace>
  <inkml:trace contextRef="#ctx0" brushRef="#br0" timeOffset="1">666 76 15115,'1'0'120,"0"1"-1,-1-1 0,1 0 1,0 1-1,-1-1 0,1 0 1,-1 1-1,1-1 0,0 1 0,-1-1 1,1 1-1,-1-1 0,1 1 1,-1 0-1,1-1 0,-1 1 1,0 0-1,1-1 0,-1 1 1,0 0-1,1-1 0,-1 1 1,0 0-1,0 0 0,0-1 1,0 1-1,0 0 0,0 0 1,0-1-1,0 1 0,0 1 1,-6 29 1218,3-18-794,-16 125 1275,17-115-1748,1-1-1,1 1 1,2 0-1,4 25 1,-6-44-67,1 0 1,0 0 0,0 0 0,1 0-1,-1 0 1,1 0 0,0 0 0,0 0-1,0-1 1,0 1 0,6 5 0,-7-8-11,1 0-1,-1 0 1,1 0 0,-1 0 0,1 0-1,0 0 1,-1 0 0,1-1 0,0 1-1,0-1 1,0 1 0,0-1 0,-1 0-1,1 1 1,0-1 0,0 0 0,0 0-1,0-1 1,0 1 0,0 0 0,-1-1-1,1 1 1,0-1 0,0 1 0,0-1-1,-1 0 1,1 0 0,1-1 0,7-3-183,0-2 0,-1 1 0,0-1 0,0 0 0,15-17 0,37-50-1897,-37 43 903,67-83-606,-47 61 624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3:5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15963,'0'1'86,"0"-1"0,0 1 0,0 0 0,0-1 0,0 1 0,1-1 0,-1 1 0,0 0 0,0-1 0,0 1 0,1-1 0,-1 1 0,0-1 0,0 1 0,1-1 0,-1 1 0,1-1 0,-1 1 0,0-1 0,1 1 0,-1-1-1,1 1 1,-1-1 0,1 0 0,-1 1 0,1-1 0,-1 0 0,1 0 0,0 1 0,-1-1 0,1 0 0,2 1 33,-1-1 0,1 0 0,0 0 0,-1 0 0,1 0 0,-1 0 0,1-1 0,2 0 0,6-2 31,-1 0 1,19-9-1,-23 9-98,11-5 1,-1 0 0,16-12 0,-28 18-13,-1 0-1,0-1 1,0 1-1,0-1 1,0 0-1,-1 0 0,1 0 1,-1 0-1,1 0 1,-1 0-1,0-1 1,0 1-1,-1-1 1,1 1-1,-1-1 0,1-4 1,-1 7-18,-1 1-1,0 0 1,0-1 0,0 1-1,0-1 1,0 1 0,0-1-1,0 1 1,0-1 0,0 1-1,0-1 1,0 1 0,0-1-1,-1 1 1,1-1 0,0 1-1,0-1 1,0 1 0,-1 0-1,1-1 1,0 1 0,-1-1-1,1 1 1,0 0 0,-1-1 0,1 1-1,0 0 1,-1-1 0,1 1-1,0 0 1,-1 0 0,0-1-1,-18 2 506,13 0-383,0 1 0,1 0 0,-1 1 0,-9 5 0,4 0-24,0 0 0,0 1 0,0 1 1,1 0-1,1 0 0,-16 23 0,20-26-99,0 0-1,1 0 0,0 1 0,1 0 0,-1-1 0,1 2 0,1-1 0,0 0 0,0 0 0,0 1 0,1-1 0,0 15 0,1-21-13,1 1-1,-1 0 0,1 0 1,-1 0-1,1 0 0,0 0 0,0 0 1,0-1-1,0 1 0,1 0 1,-1-1-1,1 1 0,-1-1 0,1 0 1,0 1-1,3 2 0,-1-2-44,0 0 0,-1-1 0,1 0 0,0 1 0,0-1 0,0-1 0,0 1 0,1-1 0,-1 1 0,5 0 0,2-1-66,-1 0 1,1 0-1,-1-1 0,1 0 1,-1-1-1,1 0 0,-1-1 1,20-5-1,-19 3 25,-1 0 0,17-9 0,16-17-241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14 387 15395,'0'0'62,"-1"0"-1,0 0 1,1 0 0,-1 0-1,0 0 1,1 0-1,-1 0 1,1-1 0,-1 1-1,0 0 1,1-1-1,-1 1 1,1 0 0,-1-1-1,1 1 1,-1 0-1,1-1 1,-1 1 0,1-1-1,-1 1 1,1-1-1,0 1 1,-1-1 0,1 1-1,0-1 1,-1 1-1,1-2 1,0 1-15,0 0 0,0 0 0,0 0 0,1 0-1,-1 0 1,0 0 0,1 0 0,-1 0 0,0 1 0,1-1 0,-1 0 0,1 0 0,-1 0-1,1 0 1,1-1 0,31-28 550,-31 29-547,43-35 108,2 2 1,2 3-1,0 1 0,63-25 0,-104 51-146,-1 1-1,1 1 1,0 0-1,1 0 0,-1 0 1,14 0-1,-19 2 1,0 0 0,0 0-1,0 1 1,0-1 0,0 1 0,0 0-1,-1 0 1,1 0 0,0 0-1,-1 0 1,1 0 0,0 1-1,-1-1 1,0 1 0,1 0-1,-1 0 1,0 0 0,0 0-1,0 0 1,0 0 0,3 5 0,0 1 65,0 0 1,1 0 0,0 0 0,1-1 0,10 10 0,-14-15-46,0 0-1,1 0 1,-1 0 0,0 0 0,1 0-1,-1-1 1,1 0 0,-1 0 0,1 0-1,0 0 1,0 0 0,-1-1 0,1 0-1,0 1 1,0-2 0,-1 1 0,5-1-1,-2 1-57,0-1-1,0 0 1,-1-1-1,1 1 1,-1-1-1,1 0 1,-1 0-1,0-1 1,1 0-1,-1 0 1,-1 0-1,1 0 1,0-1-1,-1 0 1,0 0-1,0 0 1,0 0 0,0-1-1,0 1 1,-1-1-1,0 0 1,0 0-1,-1-1 1,1 1-1,-1 0 1,0-1-1,-1 1 1,1-1-1,0-8 1,0 2-76,-2-1 0,1 1 1,-2 0-1,-2-18 0,-4-6-259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3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31 221 11899,'-2'1'227,"1"0"1,-1 0 0,0 0-1,0-1 1,0 1 0,0 0-1,0-1 1,0 1 0,0-1 0,-4 0-1,0-6 1096,7-10-123,1 9-1107,1 0 0,0 0 0,0 0 0,0 1 1,0-1-1,1 1 0,0-1 0,1 1 0,-1 0 0,1 1 0,0-1 0,10-6 0,-13 10-92,1 0 0,-1 0 0,1 0 1,0 0-1,-1 1 0,1-1 0,0 1 0,0 0 0,0 0 1,0 0-1,1 0 0,-1 1 0,0-1 0,0 1 0,0 0 0,1 0 1,-1 0-1,0 0 0,0 0 0,0 1 0,1-1 0,-1 1 1,0 0-1,0 0 0,0 0 0,0 1 0,0-1 0,0 1 1,-1-1-1,4 4 0,-1-1 38,1 0 1,-1-1-1,1 0 1,0 0-1,-1 0 1,1 0-1,1-1 1,-1 0-1,0 0 1,0-1-1,1 1 1,-1-1-1,1-1 1,-1 1-1,1-1 1,-1-1-1,1 1 1,-1-1-1,1 0 1,-1 0-1,0-1 1,9-3-1,62-25 366,100-55 1,-177 85-438,19-11-1352,-20 7 858,-10 1 275,-11-1-275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0:30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6252 9042,'-4'11'1089,"10"-7"-117,-4-4-870,0 0 0,0 0 1,1 0-1,-1-1 1,0 1-1,0 0 0,0-1 1,0 0-1,3 0 1,8-7 16,0 0 0,0 0 0,-1-1 0,22-20 0,-11 8-9,51-45 183,-3-4 1,68-88-1,109-168 39,-163 210-288,70-99 0,290-361-4,22 50-1,219-179 24,-422 447-47,-141 134-15,183-177-10,168-120-39,476-403-116,-271 303 115,-654 503 48,124-88 10,208-110 0,-240 156 3,3 5 1,193-62-1,-239 98 6,1 2 1,0 4-1,1 3 0,1 4 0,106 3 1,377 65 198,-150-16-81,-363-45-115,1-1 0,0-3 0,0-2 0,-1-2 0,0-2 0,74-25-1,-73 15 2,-2-1 0,-1-3 0,0-1 0,50-39 0,-43 25-182,-2-3 1,82-87-1,-110 100 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5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3 305 17660,'0'0'70,"0"0"0,-1 1 0,1-1 0,0 1 0,0-1 1,0 1-1,-1-1 0,1 0 0,0 1 0,0-1 0,0 1 1,0-1-1,0 1 0,0-1 0,0 1 0,0-1 0,0 1 0,0-1 1,0 1-1,0-1 0,0 1 0,1-1 0,-1 1 0,0-1 0,0 0 1,0 1-1,1 0 0,12-1 1000,26-17-261,-25 10-429,82-29 778,-44 17-820,80-39 0,-117 50-368,-1-1 0,1-1-1,-2 0 1,1-1-1,-1 0 1,-1-1-1,0 0 1,-1-1-1,15-21 1,-13 9-442,-12 24 447,-1 1 0,0-1-1,1 0 1,-1 1 0,0-1 0,1 0-1,-1 1 1,0-1 0,0 0-1,0 1 1,1-1 0,-1 0 0,0 1-1,0-1 1,0 0 0,0 0-1,0 1 1,0-1 0,-1 0 0,1 1-1,0-1 1,0 0 0,0 1 0,-1-1-1,1 0 1,0 1 0,-1-1-1,1 0 1,-1 1 0,1-1 0,0 1-1,-1-1 1,1 1 0,-1-1 0,0 1-1,1-1 1,-2 0 0,-5 1-65,0-1 0,0 1 0,0 0 1,1 1-1,-14 2 0,-13 3-340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5:3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14235,'0'-15'322,"0"0"0,1-1 0,1 1-1,0-1 1,1 1 0,0 0 0,1 0 0,1 1 0,1-1 0,0 1-1,0 0 1,2 0 0,0 1 0,0 0 0,1 1 0,1 0-1,20-21 1,-28 31-268,1-1 0,0 1 0,-1 0 0,1 0 1,0 0-1,0 0 0,0 0 0,1 1 0,-1 0 0,0-1 0,1 1 0,-1 0 0,0 0 0,7 0 0,-8 1-41,0 0 0,-1 1 0,1-1 0,0 1 0,0-1 0,0 1 0,0-1 0,0 1 0,-1 0 0,1 0 0,0 0 0,-1 0 0,1 0 0,-1 1 0,1-1 0,-1 0 0,0 1 0,1-1 0,-1 1 0,0-1 0,0 1 0,0-1 0,0 1 0,0 0 0,0 0 0,-1-1 0,2 5 0,1 5 3,0 0-1,0 1 1,-2-1-1,1 1 1,-1-1-1,-1 1 1,0 0-1,-2 11 0,-3 13 33,-11 46 0,-8 0 53,-4-1-1,-48 97 1,60-142-103,12-25-65,10-17-39,-1 1 87,5-8-26,2 2 1,0-1-1,0 2 0,1-1 1,24-14-1,-31 22 65,1-1 0,0 1 0,0 1 0,-1-1-1,2 1 1,-1 0 0,0 1 0,0 0 0,0 0 0,1 0 0,-1 1 0,0 0 0,1 1 0,-1-1 0,11 4 0,37 15 293,-44-14-215,-1-1 0,1 0 0,0-1 0,0 0 0,20 2 0,-28-5-77,1 0-1,-1-1 0,0 1 1,1-1-1,-1 0 1,0 0-1,0 0 1,0-1-1,0 1 0,0-1 1,0 0-1,0 0 1,0 0-1,0 0 1,-1 0-1,1 0 0,-1-1 1,0 1-1,0-1 1,0 0-1,3-5 0,4-7 30,-1 0-1,-1 0 0,6-17 0,-11 28-36,3-9 6,-1 3-34,0 0 0,0 0 0,-1 0 0,-1 0-1,1 0 1,0-14 0,-3 24-13,0-1 0,0 1 0,0-1 0,0 1 0,0 0 0,0-1 0,0 1 0,0 0 0,0-1 0,-1 1 0,1 0 0,0-1-1,0 1 1,0 0 0,0-1 0,0 1 0,-1 0 0,1-1 0,0 1 0,0 0 0,-1-1 0,1 1 0,0 0 0,0 0 0,-1-1 0,1 1 0,0 0-1,-1 0 1,1 0 0,0 0 0,-1-1 0,1 1 0,0 0 0,-1 0 0,-14 1-583,5 1 523,-9-3-281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6 141 17164,'-4'3'1752,"3"1"-1240,9-2-152,6-2 913,11-11-577,1-1-128,6-6-120,3-1-64,0 0-184,-2-2-136,-3 1-408,-6 3-296,-6 6-913,-4 10 1281,-4 2-248,-4-1-224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3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16908,'28'-15'2149,"-24"12"-1976,-1 0 1,1 1 0,0 0 0,1 0-1,-1 0 1,0 0 0,1 1-1,-1-1 1,7 0 0,-6 1-145,0 1 1,0 0-1,0 0 1,0 0-1,0 0 0,0 1 1,0 0-1,-1 0 1,1 0-1,0 1 1,-1 0-1,1-1 1,0 2-1,-1-1 0,0 0 1,0 1-1,0 0 1,0 0-1,0 0 1,0 0-1,-1 1 0,1-1 1,-1 1-1,0 0 1,0 0-1,-1 0 1,1 1-1,-1-1 1,0 1-1,0-1 0,0 1 1,-1 0-1,0-1 1,0 1-1,0 0 1,0 0-1,-1 0 1,0 0-1,0 6 0,-1 6-13,-1 0 0,-1 0 0,0 0 0,-1 0 0,-1 0 0,-8 18 0,-50 95 175,36-78-94,13-27-38,9-15 41,23-23-67,-12 8-29,0 0 0,1 1 0,-1 0 0,1 0 0,0 0-1,0 1 1,0 0 0,1 1 0,-1-1 0,1 1-1,-1 1 1,11-2 0,-12 3 12,0 0-1,1 1 1,-1-1-1,0 1 1,0 0-1,0 1 1,0 0-1,0 0 0,0 0 1,0 0-1,-1 1 1,1 0-1,-1 0 1,1 1-1,8 7 1,0 2 153,20 26 0,5 3 321,-39-41-476,1 0 1,-1-1-1,0 1 0,1-1 0,-1 1 1,1-1-1,-1 0 0,1 1 0,-1-1 0,1 1 1,-1-1-1,1 0 0,-1 1 0,1-1 1,0 0-1,-1 0 0,1 1 0,-1-1 1,1 0-1,0 0 0,-1 0 0,1 0 1,0 0-1,-1 0 0,1 0 0,0 0 1,-1 0-1,1 0 0,0 0 0,-1 0 1,1 0-1,-1-1 0,1 1 0,0 0 1,-1-1-1,1 1 0,-1 0 0,1-1 1,-1 1-1,1 0 0,-1-1 0,1 1 1,-1-1-1,1 1 0,-1-1 0,0 1 1,1-1-1,-1 1 0,0-1 0,1 0 0,-1 1 1,0-1-1,0 1 0,1-1 0,-1 0 1,0-1-1,2-4 68,-1-1 0,1 0 1,-1 0-1,0-9 0,0-23 0,0 1-1,-3-1 1,-10-60 0,12 109-1873,0-5 1414,0-1 1,0 1-1,0-1 1,0 0-1,0 1 0,1-1 1,0 0-1,0 0 1,0 1-1,3 5 0,0-9-572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3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14 17220,'4'-4'598,"-3"3"-470,0 0-1,0 0 0,0 0 0,0 1 0,0-1 1,0 0-1,0 0 0,0 1 0,0-1 1,0 1-1,0-1 0,2 0 0,-4 5 216,0-1 1,0 1-1,0-1 0,-1 1 1,1-1-1,-4 4 0,-101 148 1728,-7 10-1712,109-158-348,0 0 0,1 0 0,0 0 0,0 0 0,0 1 0,-1 8 0,4-15-9,0 0 0,-1 0 0,1 1 0,0-1 0,0 0 0,0 0 0,0 0 0,0 1 0,0-1 0,1 0 0,-1 0-1,0 0 1,0 1 0,1-1 0,-1 0 0,1 0 0,-1 0 0,1 0 0,0 0 0,-1 0 0,1 0 0,0 0 0,0 0 0,0 0 0,-1-1 0,1 1-1,0 0 1,0 0 0,0-1 0,0 1 0,0-1 0,0 1 0,1-1 0,-1 1 0,0-1 0,0 1 0,0-1 0,0 0 0,1 0 0,-1 0 0,0 0 0,0 0-1,0 0 1,1 0 0,-1 0 0,2-1 0,17-1 13,0-2 1,0 0-1,0-2 0,0 0 0,33-16 0,13-3 8,-55 21-50,10-3-570,0 1 0,42-7 1,-57 12 491,0 1 0,-1-1 1,1 1-1,0 1 0,-1-1 1,1 1-1,0 0 0,-1 0 0,1 1 1,-1-1-1,0 1 0,1 1 1,-1-1-1,0 1 0,0 0 1,6 4-1,-11-6-490,-8-3-148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2 151 14451,'-1'-11'1640,"2"4"-815,3 0-265,5-2 1192,1 2-616,10-1-279,2-1-105,10-2-240,3 1-96,3-1-304,4-1-240,-1 0-600,-4 1 32,-11 3 496,-5 1-153,-23-4-135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3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0 663 15243,'4'-6'1874,"3"-10"-1522,-1 0 0,-1 0 0,0 0 0,-2 0 1,4-26-1,0-3-8,44-371 828,-45 342-1138,4 138 78,8 76-315,47 177 0,-64-314 204,0 0 0,-1 0 0,1-1 0,0 1 0,0 0 0,1-1 0,-1 1-1,1-1 1,-1 1 0,4 3 0,-1-9-125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3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16636,'10'53'1360,"2"5"-976,-3-2-152,9 5 632,1-3-448,4-7-504,1-9-224,-3-21 1416,-3-11-1048,-13-15-40,-5-11-8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18220,'22'-14'1294,"43"-22"1,-57 33-1133,0-1 1,1 1 0,0 1 0,-1 0 0,1 0 0,0 1-1,0 0 1,17 0 0,-24 1-136,1 0 1,-1 0-1,1 1 0,-1-1 0,1 1 1,-1-1-1,0 1 0,1 0 0,-1 0 1,0 0-1,0 0 0,1 1 1,-1-1-1,0 1 0,0-1 0,-1 1 1,1 0-1,0-1 0,0 1 0,1 2 1,-1 0-1,0 0 1,0 0-1,0 0 1,-1 1-1,1-1 1,-1 1-1,0-1 1,0 0-1,-1 1 1,1 5-1,-1 9 31,-1-1 0,-1 1 0,-1-1 1,-5 23-1,-25 65 177,24-81-163,0 1 1,2 0-1,1 0 0,1 1 1,-3 39-1,8-64-69,0 0 0,1 0 0,-1 1 0,0-1-1,0 0 1,1 0 0,0 0 0,-1 0 0,1 0 0,0 0-1,0 0 1,1 3 0,-1-4-5,0 0-1,0-1 1,0 1-1,0 0 1,0 0 0,0-1-1,0 1 1,0 0-1,0-1 1,0 1 0,0-1-1,0 0 1,0 1 0,0-1-1,1 0 1,-1 1-1,0-1 1,0 0 0,0 0-1,1 0 1,-1 0-1,0 0 1,0-1 0,0 1-1,2-1 1,5-1-47,-1 0 0,0-1 1,0-1-1,0 1 0,0-1 1,-1 0-1,8-6 0,44-38-977,-53 43 865,17-17-465,-1-1 0,24-33-1,-19 23 35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18316,'1'-4'157,"0"0"-1,0 1 1,0-1 0,0 0-1,0 0 1,1 0 0,0 1-1,0-1 1,0 1 0,0-1-1,0 1 1,1 0 0,-1 0-1,1 0 1,0 0 0,0 0-1,0 1 1,0-1 0,5-1-1,-1-2-3,1 1 0,0 1 0,0 0 0,1 0 0,-1 1 0,1 0 0,12-3 0,-18 5-135,-1 1 0,1-1-1,-1 1 1,1 0 0,-1 0 0,1 0 0,-1 0 0,0 0 0,1 1-1,-1-1 1,1 1 0,-1 0 0,1 0 0,-1-1 0,0 1 0,0 1-1,1-1 1,-1 0 0,0 1 0,2 1 0,-1 0-7,-1 0 1,1 0-1,-1 0 0,0 1 1,0-1-1,0 1 0,-1-1 1,1 1-1,-1-1 0,0 1 1,1 7-1,0 3 30,-1 0-1,0 0 1,-1 0-1,-1 0 1,0-1-1,-4 19 1,1-14 103,0-1 1,-1 1-1,-1-1 1,-1 0 0,0-1-1,-19 31 1,28-49-143,1-1 1,-1 1-1,1 0 0,-1 0 1,1 0-1,0 0 1,0 1-1,0-1 0,0 1 1,4-2-1,4 0-120,0 0 0,0 0 0,13-1-1,-13 2 11,0 1 0,0 1 0,0 0 0,1 0 0,-1 1 0,0 0 0,0 1 0,0 1 0,11 3 0,-18-4 102,0-1 0,0 1 0,0 0 0,-1 0 0,1 0 0,-1 1 0,0-1 0,0 1 0,0 0 0,0 0 0,0 0 0,0 0 0,-1 0 0,1 1 1,-1-1-1,2 5 0,-3-5 39,0 1 0,0-1 0,-1 0 1,1 0-1,-1 0 0,0 1 1,0-1-1,0 0 0,0 0 0,0 1 1,-1-1-1,0 0 0,1 0 0,-1 0 1,0 0-1,-1 0 0,1 0 1,0 0-1,-1 0 0,0 0 0,-2 3 1,-4 5 135,-1 0 0,0 0 1,-1-1-1,0 0 0,-1-1 0,0 0 1,-18 11-1,22-16-190,1 0 0,0-1 0,-1 0 0,0 0 0,1 0 0,-1-1 0,0 0 0,-1 0 0,1-1 0,0 0 0,0 0 0,-1-1 0,1 0 0,0 0 0,0 0 0,-10-3 0,14 2-1,0 0 0,0 0 0,0 0 0,0-1 0,0 1 0,0-1 0,1 0 0,-1 0 0,1 0 0,-1 0 1,1 0-1,0-1 0,0 1 0,0-1 0,0 1 0,0-1 0,0 0 0,1 0 0,-1 1 0,1-1 0,0 0 0,-1-5 0,-1-15-305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0:31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1 340 13371,'48'-28'679,"278"-142"260,-312 164-937,166-69 15,-133 58-48,92-21 1,-139 38 30,11-2-7,-1 0 0,1 1 0,17 0-1,-26 1 9,1 0-1,-1 0 0,0 0 0,1 1 0,-1-1 0,0 1 0,0-1 0,0 1 0,1 0 0,-1 0 0,0 0 0,0 0 1,0 0-1,0 0 0,0 1 0,-1-1 0,1 1 0,0-1 0,-1 1 0,1 0 0,-1-1 0,1 1 0,-1 0 0,1 2 1,1 5 4,-2-1 1,1 1 0,-1-1 0,-1 1 0,0-1 0,0 1 0,0-1 0,-1 1 0,0-1 0,-3 10 0,-18 74-34,-63 166 0,10-40-81,37-79 63,7-10-22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16708,'12'-3'1656,"6"-8"-1160,15 6-144,11-11 640,17-1-472,6-6-47,4-5-49,0-2-168,-7 0-424,-2 6-232,-15 6-417,-10 10-175,-25 4 672,-12 9-224,-26 13-128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1 801 15819,'9'-2'1417,"12"-8"-857,7-8-208,17-10 624,10-1-224,9-6-456,3-6-224,3 6-624,-2 0 2177,-5 4-1609,-5 3 16,-16-4 8</inkml:trace>
  <inkml:trace contextRef="#ctx0" brushRef="#br0" timeOffset="1">602 1 16283,'22'17'1020,"-1"2"0,0 1 0,28 35 0,-46-52-991,8 9 29,-2 0 0,0 0 0,0 1 0,-1 0 0,-1 1 0,11 24 0,-15-27-51,0 0 1,-1 0-1,0 0 1,0 0-1,-1 1 1,0-1-1,-1 0 1,-1 1-1,-3 20 0,-2-7-138,-1 0-1,-1-1 0,-2 0 1,-23 45-1,-12 28-507,37-72 388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17596,'0'3'1328,"10"15"-1016,4 29-136,5 21 528,8 6-288,4 1-248,-1 2-40,0-15-168,-1-8-136,-4-26-128,-7-12-88,-6-27-312,-5-19-152,-7-26 528,-4-16-144,1-19 32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14563,'7'44'1232,"1"7"-800,5 3-151,4 4 463,6 2-144,7-6-136,6-2-64,3-8-144,1-5-64,-1-8-208,-2-4-80,-11-8-168,-7-3-120,-14-11-272,-10-2-80,-21-4 456,-7-5-153,-15-6 1</inkml:trace>
  <inkml:trace contextRef="#ctx0" brushRef="#br0" timeOffset="1">0 421 14843,'0'-11'1336,"9"1"-887,3-4-201,11 1 640,5 3-248,7-2-520,4 3-296,-1 4 224,-5 5-72,-6 3-112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15195,'10'25'917,"-2"0"0,8 33 1,-10-33-392,1-1 1,16 39 0,-18-52-375,1-1 1,-1 1-1,15 16 0,-18-24-118,0-1 0,0 0 0,0 0 0,0 0 0,0-1 0,1 1 0,-1 0 0,0-1 0,1 0 0,3 2 0,-5-3-10,0 1 0,1-1 0,-1 0 1,1 0-1,-1 0 0,0 0 0,1 0 0,-1 0 0,0 0 1,1 0-1,-1 0 0,1-1 0,-1 1 0,0-1 0,0 1 1,1-1-1,-1 1 0,0-1 0,0 0 0,1 0 0,-1 1 1,1-2-1,3-3 64,0-1-1,0 0 1,0 0 0,-1 0 0,0 0-1,0-1 1,-1 1 0,1-1-1,-1 0 1,-1 0 0,3-8 0,0-4 181,-1 0 0,-1 0 0,2-24 1,-4 33-135,-1-1 0,0 1 1,-1-1-1,0 1 1,-1 0-1,-4-18 0,5 26-130,1 0-1,-1 0 1,0 0 0,0 1-1,0-1 1,0 0-1,0 0 1,0 1 0,0-1-1,0 0 1,-1 1-1,1 0 1,-1-1-1,1 1 1,-1 0 0,1-1-1,-1 1 1,0 0-1,0 0 1,1 1 0,-1-1-1,0 0 1,0 0-1,0 1 1,0 0 0,0-1-1,0 1 1,0 0-1,0 0 1,0 0-1,0 0 1,0 0 0,0 0-1,0 0 1,0 1-1,0-1 1,0 1 0,0 0-1,0-1 1,0 1-1,-1 1 1,-3 1-94,0 0 0,1 0 0,-1 0 0,1 1 0,0 0 0,0 0 0,-5 5 0,8-7 92,0 0 1,0 0 0,0 1 0,1-1 0,-1 1 0,0-1 0,1 1-1,0-1 1,-1 1 0,1 0 0,0-1 0,1 1 0,-1 0 0,0 0-1,1 0 1,-1 5 0,4 1-184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18284,'5'26'1376,"7"11"-1088,4 10-120,3 9 344,4 5-248,0-3-304,0-5-184,-6-20-424,-3-14-208,-7-26 608,-7-17-192,-5-23-200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16339,'-1'-7'1801,"4"10"-1585,6 6 568,1 3-312,10 1-624,-1 1-368,9-4 440,5 1-112,6-4-128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16035,'1'23'1377,"-4"36"-1,0-2 111,3-56-1494,0-1 0,0 1 0,0 0 0,1-1 0,-1 1 0,0 0 1,0-1-1,0 1 0,1-1 0,-1 1 0,0-1 0,1 1 0,-1-1 0,1 1 0,-1-1 0,0 1 0,1-1 0,-1 1 1,1-1-1,-1 1 0,1-1 0,-1 0 0,1 1 0,0-1 0,-1 0 0,1 0 0,-1 1 0,1-1 0,0 0 0,-1 0 0,1 0 1,0 0-1,-1 0 0,1 0 0,0 0 0,-1 0 0,1 0 0,-1 0 0,1 0 0,0 0 0,-1-1 0,2 1 0,38-11-655,-21 5 426,0 2 75,0 1 1,0 1-1,0 1 1,0 0-1,1 2 1,21 2-1,-33-2 157,-1 0 1,1 1-1,0 0 1,-1 0-1,1 1 0,-1 0 1,0 0-1,0 0 1,0 1-1,0 0 1,-1 1-1,1-1 0,-1 1 1,0 0-1,-1 1 1,1 0-1,7 10 0,-11-13 39,0-1-1,-1 1 0,1 0 0,-1 0 0,0-1 1,0 1-1,0 0 0,0 0 0,-1 0 0,1 0 0,-1 0 1,1 0-1,-1 0 0,0 0 0,0 0 0,-1 0 0,1 0 1,-1 0-1,1 0 0,-1 0 0,0 0 0,0 0 0,0 0 1,-1-1-1,1 1 0,0 0 0,-1-1 0,0 1 0,0-1 1,0 1-1,0-1 0,-3 2 0,-2 3 78,-1-1 1,0 0-1,0-1 0,-1 0 0,1 0 1,-1 0-1,0-2 0,-16 6 0,7-4-49,-1 0 1,0-2-1,0 0 0,-20 0 0,29-2-202,-1-2-1,1 1 1,0-1 0,0-1-1,0 1 1,0-2 0,0 1-1,0-2 1,-9-4 0,16 7 92,0 0 0,1-1-1,-1 1 1,1-1 0,0 0 0,-1 0 0,1 0 0,0 0 0,0 0 0,0 0 0,0 0 0,0-1 0,1 1-1,-1-1 1,-1-4 0,-1-16-482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16828,'39'117'2650,"8"19"-1824,-41-120-733,0 0 35,0-1 1,1 0-1,1 0 1,18 27-1,-25-41-115,-1 0 0,1 0 0,0-1 0,0 1 0,-1 0 0,1 0 0,0 0 0,0 0 0,0-1 0,0 1 0,0-1 0,0 1 0,0 0 0,0-1 0,0 1 0,0-1 0,0 0 0,1 1 0,-1-1-2,-1 0-1,1-1 1,-1 1 0,1 0 0,-1 0 0,1-1-1,-1 1 1,0 0 0,1-1 0,-1 1-1,1 0 1,-1-1 0,0 1 0,1-1 0,-1 1-1,0 0 1,0-1 0,1 1 0,-1-1-1,0 1 1,0-1 0,1 1 0,-1-1 0,0 1-1,0-1 1,0 0 0,1-5 40,0 1-1,-1-1 1,0 1-1,0-1 1,0 1 0,-2-8-1,-5-31 197,-3 1-1,-2 0 1,-1 1-1,-22-47 1,29 82-68,3 13-100,3 13 0,4-3-64,1-1 0,0 0 0,1 0 0,1 0 1,0-1-1,1 0 0,0-1 0,1 1 0,1-1 0,0-1 0,15 14 0,-22-23-14,0 0-1,1-1 0,-1 0 0,1 1 0,-1-2 0,1 1 0,0 0 0,-1-1 0,1 1 0,0-1 1,0 0-1,0 0 0,0-1 0,0 1 0,0-1 0,0 0 0,0 0 0,0 0 0,0-1 1,0 1-1,0-1 0,0 0 0,0 0 0,0 0 0,0-1 0,0 0 0,-1 1 0,1-1 1,-1 0-1,7-5 0,0-1 1,-1-1-1,1 0 1,-1 0 0,-1-1 0,0 0 0,-1 0-1,1-1 1,8-20 0,0 0 12,-2-1-1,-2-1 1,-1 0-1,-2-1 1,0 0 0,3-39-1,-12 71-11,1-30 2,-1 31-3,0-1 1,0 1-1,0 0 0,0 0 1,0-1-1,0 1 1,-1 0-1,1 0 0,-1 0 1,1-1-1,0 1 1,-1 0-1,0 0 0,1 0 1,-1 0-1,0 0 1,0 0-1,1 0 0,-1 0 1,-2-1-1,3 2 1,-1 0 0,1 0-1,-1-1 1,1 1 0,-1 0 0,0 0 0,1 0-1,-1 0 1,1 0 0,-1 0 0,1 0 0,-1 0-1,1 1 1,-1-1 0,0 0 0,1 0 0,-1 0-1,1 1 1,-1-1 0,1 0 0,-1 0 0,1 1-1,-1-1 1,1 0 0,0 1 0,-1-1 0,1 1-1,-1-1 1,1 1 0,-13 18-5,7-11 35,2-3-13,0 1 1,0-1-1,1 0 1,-1 1-1,1 0 1,1-1-1,-1 1 1,1 1-1,0-1 1,0 0-1,1 0 1,-1 1-1,2-1 1,-1 1-1,1-1 1,0 1-1,0-1 1,0 1-1,1-1 0,0 0 1,1 1-1,-1-1 1,1 0-1,0 0 1,1 0-1,-1 0 1,1 0-1,5 7 1,5 11-312,2 0 1,0-2-1,1 0 1,1 0-1,30 28 1,-44-47 103,0-1 0,0 0 1,1 1-1,-1-1 0,0-1 1,1 1-1,0 0 0,6 1 0,-9-2 152,1-1 0,0 0 0,-1 0 1,1 0-1,0 0 0,-1 0 0,1 0 0,0 0 0,-1 0 0,1 0 0,-1-1 0,1 1 0,0-1 0,-1 1 0,1-1 0,-1 0 0,1 0 0,-1 1 0,0-1 0,1 0 0,-1 0 0,0 0 0,3-3 0,19-34-734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17356,'0'1'45,"-1"-1"0,1 0-1,0 0 1,0 0 0,0 0 0,-1 0 0,1 1 0,0-1 0,0 0 0,0 0 0,-1 0 0,1 1 0,0-1 0,0 0 0,0 0-1,0 0 1,0 1 0,0-1 0,-1 0 0,1 0 0,0 1 0,0-1 0,0 0 0,0 1 0,0-1 0,0 0 0,0 0-1,0 1 1,0-1 0,0 0 0,0 0 0,0 1 0,1-1 0,-1 0 0,0 0 0,0 1 0,0-1 0,5 18 94,-3-10 103,14 48 264,3 0 0,1-1 0,30 52 0,95 152-425,-91-159 93,-49-89-113,0 1-1,-1 1 1,0-1 0,-1 0-1,-1 1 1,2 22-1,-3-32-37,-1 1-1,0 0 1,-1-1 0,1 1-1,-1-1 1,1 1-1,-1-1 1,0 1-1,0-1 1,-1 0-1,1 1 1,-1-1-1,1 0 1,-1 0-1,0 0 1,0 0-1,-1 0 1,1-1-1,0 1 1,-1-1-1,-5 5 1,5-6-11,0 1 0,0-1 0,0 0 0,0 0 0,0 0 0,0 0 1,0 0-1,-1-1 0,1 1 0,0-1 0,-1 0 0,1 0 0,0 0 0,0-1 0,-1 1 0,1-1 0,0 0 0,0 0 1,0 0-1,0 0 0,-1 0 0,2-1 0,-6-2 0,2 1-9,1-1 0,0 0 0,0 0 0,0 0 0,0 0-1,1-1 1,-1 0 0,1 0 0,1 0 0,-1 0 0,-5-12 0,5 9-1,1-1 0,0 0 0,0 0 0,1-1 1,0 1-1,1 0 0,-1-14 0,2 1-3,2 0 0,0 1 0,1-1 0,1 1 0,1-1 0,11-27 0,47-97-18,-43 106 26,-2 0 0,-2-1 1,-1-1-1,9-47 1,-22 77-6,-1 1 0,0-1 0,-1 0 0,0 1 0,-1-1 0,0 0 0,-5-20 0,5 29 0,1 0 0,-1-1 1,0 1-1,-1 0 0,1 0 1,-1-1-1,1 1 0,-1 0 1,0 1-1,0-1 0,0 0 1,0 1-1,-1-1 0,1 1 1,-1-1-1,0 1 0,1 0 0,-1 0 1,0 0-1,0 1 0,0-1 1,-1 1-1,1 0 0,0-1 1,0 1-1,-1 1 0,1-1 1,-1 0-1,1 1 0,-4 0 1,4 0-1,0 0 1,0 0 0,0 1 0,0-1 0,1 1 0,-1-1-1,0 1 1,0 0 0,1 1 0,-1-1 0,0 0-1,1 1 1,-1-1 0,1 1 0,0 0 0,-4 3 0,3-2 1,-1 2 0,1-1 0,0 0 0,0 1 0,1-1 0,-1 1 0,1 0 0,-2 7 0,-1 4-1,2 0 1,0 0-1,1 0 1,0 0-1,1 17 1,1-24-63,1-1 0,0 1 0,0 0 0,0 0 1,1-1-1,1 1 0,-1 0 0,2-1 0,-1 0 0,1 0 0,7 12 0,-9-17-7,1 0 0,-1 0 0,1 0 0,-1 0 0,1-1-1,0 1 1,0-1 0,0 0 0,1 1 0,-1-2 0,0 1-1,1 0 1,-1-1 0,1 1 0,0-1 0,-1 0 0,1 0 0,0 0-1,0-1 1,-1 1 0,1-1 0,0 0 0,0 0 0,0-1-1,0 1 1,-1-1 0,1 1 0,0-1 0,3-2 0,39-18-374,4-8-142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16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621 1 11122,'-57'25'2021,"47"-22"-1790,0 1-1,1 0 1,-1 1 0,1 0-1,0 0 1,0 1 0,1 0 0,-14 12-1,-68 75-119,-106 120 383,173-183-442,1 0 1,2 2-1,1 0 0,1 1 1,-22 62-1,36-83-49,-25 83 19,27-86-21,1-1 0,-1 0-1,2 1 1,-1-1 0,1 0 0,0 1 0,1-1 0,0 0 0,3 13-1,-2-17-2,-1 0-1,1-1 1,1 1-1,-1 0 0,0-1 1,1 0-1,0 1 1,0-1-1,0 0 0,0 0 1,0-1-1,1 1 0,-1-1 1,1 1-1,5 1 1,8 5-10,1-2 0,20 7 1,-23-9 9,25 8 3,0 3 0,-2 1 1,0 1-1,-1 3 0,53 38 1,-37-18 10,41 30-18,-78-61 4,0 0 0,1-1 1,0-1-1,23 8 0,-2-6-7,0-1 1,0-1-1,1-3 1,53 1-1,157-11-11,-229 4 20,36-2 0,446-8 8,-351 18-14,739 19-20,-659-25 26,304-4-14,-431-2 1,1-4 1,-2-5-1,0-5 1,-1-4 0,115-42-1,-195 58 6,0-2 1,-1 0-1,0-2 0,-1 0 1,0-1-1,-1-1 0,0-1 1,-1-1-1,-1 0 0,0-1 1,-1-1-1,27-37 0,51-92 36,36-52 24,-129 196-50,1 0 0,-1 1 0,0-1 0,0 0 1,0-1-1,0 1 0,0 0 0,-1 0 0,1 0 0,0 0 1,-1-1-1,0 1 0,1 0 0,-1-1 0,0 1 0,0 0 1,0-1-1,-1 1 0,1 0 0,-1 0 0,1-1 1,-1 1-1,0 0 0,1 0 0,-1 0 0,0 0 0,-2-2 1,-2-4 8,-1 1 1,0-1 0,-1 2 0,0-1-1,-10-7 1,0-1-5,-9-8-23,0 0-1,-2 2 0,0 1 1,-2 1-1,0 2 1,-1 0-1,0 3 1,-64-21-1,-446-110 231,484 132-314,-1 3 0,0 2 0,0 3 0,0 2-1,-1 3 1,-87 11 0,-313 65-215,339-63 342,-137-4 0,166-8-22,-301-2-98,295-4 62,0-5 0,-98-23 1,0-17 96,-43-9-122,187 49 19,0 3 1,-92-1-1,76 11 153,-1 3 0,1 3 0,1 3-1,-110 34 1,-107 23 235,224-56-170,-6 2-153,4 4-4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16484,'-1'-1'95,"0"0"1,0 0 0,0 1 0,0-1 0,0 0 0,0 1 0,0-1 0,-1 1 0,1 0 0,0-1 0,0 1-1,0 0 1,-1-1 0,1 1 0,0 0 0,0 0 0,-1 0 0,1 0 0,0 0 0,0 1 0,-1-1-1,-1 1 1,0 0 40,1 0 0,-1 1-1,0-1 1,1 1-1,0 0 1,-1-1-1,1 1 1,0 0-1,-3 4 1,-2 2 138,1 1 0,0-1-1,0 1 1,-6 15 0,7-11-175,0 1 0,0-1-1,2 1 1,-1 0 0,2 0 0,0 0 0,0 14-1,1-22-113,1-1-1,0 1 0,1 0 0,-1-1 0,1 1 1,0-1-1,1 1 0,-1-1 0,1 0 0,0 1 1,0-1-1,1 0 0,0 0 0,0-1 0,0 1 1,0 0-1,1-1 0,-1 0 0,1 0 0,7 6 1,-9-9-44,0 0-1,0 1 1,0-1 0,0 0 0,0 0 0,0 0 0,0-1-1,1 1 1,-1 0 0,0-1 0,1 0 0,-1 1 0,0-1-1,1 0 1,-1 0 0,0 0 0,4-1 0,-2 0 54,0-1 1,0 1-1,-1-1 1,1 1 0,-1-1-1,1 0 1,-1 0-1,1-1 1,3-3-1,5-6 73,-1 0-1,-1 0 1,18-28-1,-24 35-152,17-30-19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13979,'-6'-10'1711,"6"23"-574,1-2-915,20 205 3542,-8-139-3494,2 0 0,32 89 0,-43-154-256,-2-3 1,1-1 1,0 0-1,0 0 1,0 0-1,1 0 0,0-1 1,1 1-1,0-1 0,0 0 1,8 8-1,-13-15-9,1 1-1,-1-1 1,1 0 0,-1 1 0,0-1-1,1 0 1,-1 1 0,1-1 0,-1 0-1,1 1 1,-1-1 0,1 0-1,-1 0 1,1 0 0,0 0 0,-1 1-1,1-1 1,-1 0 0,1 0-1,-1 0 1,1 0 0,-1 0 0,1 0-1,0 0 1,-1-1 0,1 1 0,-1 0-1,1 0 1,-1 0 0,1 0-1,-1-1 1,1 1 0,0-1 0,0 0 5,0-1 0,0 1 1,0-1-1,0 1 0,0-1 0,0 1 1,0-1-1,-1 0 0,1 1 1,-1-1-1,1-2 0,4-46 154,-5 9-75,-2 1 1,-12-64 0,12 96-158,1 9 40,2 12 7,1-6 13,1 0 0,0 0 0,0 1 0,0-2 0,1 1 0,0 0 0,1-1 0,-1 0 0,1 0 0,10 9 0,-13-13 8,1 0 1,-1 0 0,1 0-1,0 0 1,0-1 0,0 1-1,0-1 1,0 0 0,0 0 0,0 0-1,0 0 1,0 0 0,0-1-1,1 1 1,-1-1 0,0 0-1,1 0 1,-1 0 0,0-1-1,0 1 1,0-1 0,1 1-1,-1-1 1,0 0 0,0-1-1,0 1 1,5-3 0,3-3 9,0-1-1,0 0 1,-1-1 0,0 0-1,-1 0 1,0-1 0,-1 0 0,13-19-1,-12 14 1,0-1-1,-1 1 0,0-1 0,-2 0 0,0-1 1,4-18-1,-8 29-6,-2 0 0,1 0 0,-1 0 0,0 0 0,-1-10 0,1 15-2,0 0-1,0 1 1,0-1-1,-1 0 1,1 0-1,0 0 1,-1 0-1,1 0 1,0 0-1,-1 0 1,1 1-1,-1-1 1,0 0-1,1 0 1,-1 1-1,0-1 1,0-1-1,0 2 1,0 0 0,0 0 0,0-1 0,0 1 0,1 0 0,-1 0 0,0 0 0,0 0 0,0 1 0,0-1 0,1 0 0,-1 0 0,0 0 0,0 1 0,0-1 0,1 0 0,-1 1 0,0-1 0,1 1 0,-1-1 0,0 1 0,1-1 0,-1 1 0,-1 0 0,-3 5 15,0-1-1,0 1 1,0 0-1,1 0 1,-1 0-1,2 1 1,-1 0-1,1-1 1,0 1 0,0 1-1,1-1 1,0 0-1,-2 9 1,1 0 38,1 0 1,0 0-1,1 0 0,1 1 1,2 18-1,-1-30-53,-1 0 1,1 0-1,0 0 0,1 0 0,-1 0 0,1 0 0,0 0 1,1 0-1,-1-1 0,1 1 0,3 4 0,-4-8-63,-1 1 1,0-1-1,1 1 0,0-1 0,-1 0 0,1 0 1,0 1-1,-1-1 0,1-1 0,0 1 0,0 0 1,0 0-1,0-1 0,0 1 0,0-1 0,0 1 1,0-1-1,0 0 0,0 0 0,0 0 0,0 0 0,0 0 1,0-1-1,0 1 0,0-1 0,0 1 0,0-1 1,0 1-1,0-1 0,2-2 0,7-3-352,-1 0 0,0-1 0,-1-1 0,1 0 0,-1 0 0,12-15 0,-9 10 53,24-29-628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67 408 17212,'-12'25'614,"2"1"0,0 0 1,2 0-1,0 1 0,2 0 0,1 1 1,-2 53-1,7-78-577,4 31 406,-4-33-432,0-1 0,1 1 0,-1 0-1,0 0 1,0-1 0,1 1 0,-1 0 0,0-1-1,1 1 1,-1 0 0,1-1 0,-1 1 0,1 0-1,-1-1 1,1 1 0,0-1 0,-1 1 0,1-1-1,-1 1 1,1-1 0,0 0 0,0 1 0,-1-1-1,1 0 1,0 1 0,0-1 0,-1 0 0,1 0-1,0 0 1,0 0 0,-1 0 0,1 0 0,0 0-1,0 0 1,0 0 0,-1 0 0,1 0 0,0 0-1,1-1 1,1 0-6,0-1 0,0 1 0,-1-1 0,1 0 0,0 0 0,-1 0 0,1 0 0,-1 0 0,1-1 0,-1 1 0,0-1 0,0 1 0,0-1 0,-1 0 0,3-3 0,2-8-12,11-29 0,-13 31 5,15-51-22,-2-1 1,-3-1-1,-4 0 0,-2 0 0,-2-1 0,-7-118 1,-5 145 116,6 39-91,0-1 1,0 1-1,0 0 1,0 0 0,0-1-1,0 1 1,0 0 0,0 0-1,0-1 1,0 1-1,0 0 1,0 0 0,0 0-1,0-1 1,0 1 0,-1 0-1,1 0 1,0 0-1,0-1 1,0 1 0,0 0-1,0 0 1,-1 0 0,1 0-1,0 0 1,0-1-1,0 1 1,-1 0 0,1 0-1,0 0 1,0 0 0,-1 0-1,1 0 1,0 0 0,-1 0-1,-5 15 128,0 22 7,2-1 1,2 1-1,1 0 0,5 40 1,-3-58-98,10 117 212,-8-116-301,1 1-1,1 0 1,1-1-1,12 28 1,-16-44-41,0 0 0,0 0-1,0 0 1,1 0 0,0 0 0,-1-1 0,1 0-1,1 1 1,-1-1 0,6 4 0,-8-6 52,1 0 1,-1 0-1,1-1 1,-1 1 0,1 0-1,0-1 1,-1 1-1,1-1 1,-1 0-1,1 0 1,0 1 0,0-1-1,-1 0 1,1 0-1,0-1 1,-1 1 0,1 0-1,0 0 1,-1-1-1,1 1 1,-1-1-1,1 0 1,0 1 0,-1-1-1,0 0 1,1 0-1,-1 0 1,1 0 0,-1 0-1,2-2 1,13-14-479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1157 15699,'27'-4'601,"0"-1"-1,0-1 1,-1-2-1,51-21 0,-37 14-65,788-320 2495,374-256-3410,-933 435-600,-263 150 461,-12 4 272,-22 5 92,18-2 29,-35 1-185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5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541 306 11474,'-81'45'527,"1"4"0,3 4 0,-78 70 0,141-111-473,2 1 1,0 0 0,0 1 0,1 0 0,1 1 0,0 0 0,1 1 0,1 0-1,0 1 1,1-1 0,1 1 0,1 1 0,-4 19 0,3-4 2,2-1 0,1 1 0,1 0 0,2 1 0,2-1 0,1 0 0,10 44 0,-4-38-17,2-1 1,1-1-1,2 0 1,2-1-1,39 67 1,-34-71-35,0-1 0,3 0 0,0-2 0,2-1 0,1-1 0,1-1 0,1-2 0,1 0 0,1-2 0,1-2 0,1-1 0,1-1 0,0-2 0,53 17 0,-68-27-18,0-1-1,0-2 1,1 0 0,-1 0-1,1-2 1,-1 0-1,24-3 1,-31 0 3,0 0 0,0 0 1,-1-1-1,1-1 0,-1 0 0,0 0 0,0-1 0,-1-1 1,1 1-1,-1-2 0,-1 0 0,1 0 0,10-10 1,-6 1 5,0 0 1,-1-1 0,0 0 0,-2-1 0,0 0-1,-1-1 1,-1 0 0,-1-1 0,0 0 0,7-31 0,-3-5 86,-2-1 0,5-98 1,-12 35 242,-4 0 0,-27-180-1,11 197-33,-4 1 0,-5 1 0,-46-116 0,68 205-266,-1-3-7,-1 0 0,0 0 0,-1 1 0,0 0 0,-1 0 0,-1 1 0,0 0 0,-13-14 0,20 25-35,1 1-1,-1-1 1,1 1 0,-1 0-1,0-1 1,0 1 0,0 0-1,1 0 1,-1 0 0,0 0-1,0 1 1,0-1 0,-1 0-1,1 1 1,0-1-1,0 1 1,0 0 0,0 0-1,0 0 1,0 0 0,-1 0-1,1 0 1,0 0 0,0 1-1,0-1 1,0 1 0,0 0-1,0 0 1,0-1 0,0 1-1,0 0 1,0 1-1,0-1 1,1 0 0,-1 0-1,0 1 1,1-1 0,-1 1-1,1 0 1,-2 1 0,-6 9-369,1 0 0,0 0 1,0 1-1,-9 23 0,14-31 183,-69 134-1049,27-69 531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462 175 12787,'-27'6'150,"0"2"0,0 1 1,1 2-1,0 0 0,1 1 1,0 2-1,1 0 0,-43 36 1,50-36-117,2 1 1,0 0 0,0 1 0,2 1-1,0 1 1,1-1 0,0 2-1,2 0 1,0 0 0,1 1 0,1 0-1,-7 28 1,7-7 5,1 0-1,3 0 1,1 1-1,2-1 1,2 1-1,1-1 1,3 1-1,1-1 1,2-1 0,14 45-1,-5-34-7,1-1 0,3-1 0,2 0-1,2-2 1,2-1 0,2-1 0,50 59 0,-60-82-32,1-1 1,1-1-1,0 0 1,2-2 0,0-1-1,1-1 1,1 0 0,33 14-1,-45-24-5,1-1 0,-1 0 0,1-1 0,0-1 0,0 0-1,0-1 1,0 0 0,0-1 0,0 0 0,1-2 0,-1 0 0,0 0-1,0-1 1,0-1 0,0 0 0,0-1 0,-1-1 0,19-8 0,-11 2 11,0-2 0,-1-1-1,0 0 1,-1-2 0,-1 0 0,0-1 0,-1 0 0,-1-2 0,-1 0 0,-1-1 0,0 0 0,12-25 0,-5 3 73,-2-1-1,-2-1 1,-2-1 0,-1 0-1,9-64 1,-12 37 104,-3 0 1,-3 0-1,-4-1 0,-3 0 0,-3 1 0,-3 0 1,-3 0-1,-3 1 0,-31-89 0,32 122-120,-2 1 0,-24-43 1,32 66-96,-2 1 1,0 0 0,0 0 0,-1 1-1,-1 0 1,0 1 0,0 1 0,-19-15-1,24 22-15,1-1 0,0 1 0,-1 0 0,0 1 0,0-1 0,0 1 0,0 0 0,0 1 0,0-1 0,0 1 0,0 1 0,-1-1 0,1 1 0,-8 0 0,7 1-39,-1 1-1,1-1 1,0 1-1,0 1 1,0-1-1,0 1 1,0 1-1,1-1 1,0 1-1,-1 0 1,-10 10-1,5-3-32,0 1-1,1 1 0,0 0 1,1 1-1,0 0 0,1 0 1,-8 18-1,-13 41-415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5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31 14531,'-6'1'118,"0"0"-1,-1 0 0,1 0 1,0 1-1,0 0 1,0 0-1,0 0 1,0 1-1,0 0 1,-10 7-1,-3 1 22,-26 14 80,0 3 0,2 1 0,-56 50 0,70-52-192,2 1 0,0 2 0,2 0 1,1 2-1,-23 41 0,30-42-18,1 1 0,2 1 0,1 0 0,2 0 0,1 1 0,1 1 0,2 0 0,2 0 0,1 0 0,2 0 0,4 67 0,2-60-2,2-1 0,2 0-1,2-1 1,1 0 0,2-1 0,2 0 0,2-1-1,1 0 1,42 63 0,-36-66-19,1-2 0,2-1 0,1-1 0,1-1-1,2-2 1,62 45 0,-72-59-31,2-1 0,0 0-1,0-2 1,1 0 0,0-2 0,1-1-1,0-1 1,0-1 0,1-1-1,0-1 1,51 1 0,-58-6 4,-1 0 1,0-2-1,0 0 1,0-1-1,0-1 1,-1 0-1,0-1 1,0-1-1,0-1 1,-1 0-1,0-2 1,0 1 0,-1-2-1,-1 0 1,0-1-1,0 0 1,-1-1-1,-1-1 1,0 0-1,14-22 1,-9 9 37,-1 0 1,-2-1 0,-1-1-1,-1 0 1,-1-1 0,-2 0-1,-1-1 1,-1 0 0,-2 0-1,-1 0 1,0-41 0,-6 7 122,-2 0 1,-4 1-1,-2-1 1,-29-98-1,10 70 65,-4 2-1,-64-125 1,5 55-76,77 139-169,-1 1-1,0 1 0,-1 0 0,-38-32 0,49 47-6,0 0-1,-1 0 0,0 1 1,0 0-1,0 1 0,0-1 1,-1 1-1,1 1 0,-1-1 1,0 1-1,-10-1 0,14 3 35,0-1 0,0 1-1,0 1 1,0-1-1,0 0 1,0 1-1,0 0 1,0 0-1,1 0 1,-1 1 0,0-1-1,0 1 1,1 0-1,-1 0 1,1 0-1,0 0 1,-1 1-1,1-1 1,0 1 0,0 0-1,1 0 1,-5 6-1,-13 30-292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4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1018 336 11819,'-7'-7'122,"0"1"1,0-1 0,0 2 0,-1-1-1,0 1 1,0 0 0,-1 1 0,1 0-1,-1 0 1,0 1 0,0 0 0,0 0-1,-1 1 1,1 1 0,0-1 0,-1 2 0,-15-1-1,-4 4 170,0 0 0,1 2 0,0 1-1,-37 13 1,-107 48 462,134-50-692,0 2-1,1 1 1,0 1 0,2 3 0,1 0 0,1 3-1,-36 36 1,51-44-59,0 2-1,1 0 0,2 0 1,0 2-1,1 0 1,1 0-1,1 2 0,2-1 1,0 1-1,2 1 0,0 0 1,-5 40-1,9-29 1,2-1-1,2 0 0,1 1 1,2-1-1,2 1 0,1-1 1,1-1-1,16 44 0,1-10-6,4-2 0,2-1-1,47 74 1,-38-79-4,3-2 0,2-2 1,2-2-1,3-2 0,3-2 0,1-2 0,3-3 0,1-2 0,2-3 0,2-2 0,76 35 1,-108-60-6,0-2 0,1-1 0,0-1 0,1-1 0,0-2 0,0-1 0,38 2 0,-52-7 3,0-1 1,0-1-1,0 0 1,0-1 0,0-1-1,0 0 1,0-1-1,-1-1 1,0-1-1,0 0 1,0-1-1,-1-1 1,0-1 0,26-19-1,-22 12 6,-1-1 0,-2-1 0,1 0 0,-2-1 0,-1-1 0,22-39 0,-9 8 22,34-99 0,-30 52 33,-4-2-1,-4 0 1,-5-2-1,9-164 1,-24 128 79,-5 1 0,-40-266 0,-11 159 49,43 213-137,-1-1 0,-1 1 0,-1 1 0,-2 1 0,-23-35 0,33 56-27,-1 0 0,0 1 1,0 0-1,-1 0 1,0 0-1,0 1 0,-1 0 1,0 1-1,0-1 0,-13-5 1,15 8-8,0 1-1,0 0 1,0 1 0,0-1 0,-1 1 0,1 0 0,0 1 0,0-1-1,-1 1 1,1 1 0,0-1 0,-1 1 0,1 0 0,0 1 0,-10 3-1,2 0-13,0 2-1,0 0 0,1 0 1,0 1-1,1 1 0,-17 14 1,-64 69-371,33-30-17,41-43 313,-1-2 0,-1 0 1,-1-1-1,-42 23 0,-8-5-181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5:3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35 13451,'-32'19'1222,"21"-10"-786,11-8-25,7-2 219,-4 0-571,27-8 318,0 1-1,1 2 1,50-5 0,-47 10-237,0 2 1,0 1 0,56 12 0,-57-9-120,1-1 1,1-1 0,-1-2-1,0-1 1,0-2 0,0-1-1,50-12 1,-58 10-7,38-7 5,101-7-1,-145 18-19,0 1 1,0 1-1,-1 1 0,1 1 0,0 0 0,-1 2 0,0 0 1,0 1-1,29 14 0,49 36 12,-64-35-5,1-1 0,44 18 0,-72-36-4,1 0-1,-1 0 0,1 0 0,-1-1 1,1 0-1,0-1 0,-1 1 0,1-1 1,8-1-1,-12 1-29,0-1 0,0 1 1,-1-1-1,1 0 0,0 0 0,0 0 1,-1 0-1,1 0 0,0 0 1,-1-1-1,0 0 0,1 1 0,-1-1 1,0 0-1,0 0 0,0 0 1,0 0-1,0-1 0,0 1 0,-1 0 1,1-1-1,-1 1 0,2-4 1,0-2-81,0 0 0,0 0 0,-1-1 1,0 1-1,-1-1 0,0 0 1,0-14-1,-7-4-174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5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12627,'-1'-1'91,"0"-1"0,1 0 0,-1 1 0,1-1 0,-1 0 0,1 0 1,-1 0-1,1 1 0,0-1 0,0 0 0,0 0 0,1-2 0,-1 4-68,0-1 0,0 1 0,0-1-1,1 0 1,-1 1 0,0-1 0,1 1-1,-1-1 1,0 1 0,1 0 0,-1-1 0,1 1-1,-1-1 1,1 1 0,-1 0 0,1-1-1,-1 1 1,1 0 0,-1 0 0,1-1-1,-1 1 1,1 0 0,-1 0 0,1 0 0,0-1-1,4 1 32,-1 0-1,1 1 0,0-1 1,-1 1-1,1 0 0,-1 0 1,1 0-1,5 3 0,126 50 503,34 12-270,-148-60-277,0-1 1,1 0-1,0-2 0,0 0 1,0-2-1,24-1 0,21-6 32,-35 2-4,-1 2 0,1 1 0,45 5 0,-24 7 0,-1 1 0,102 40 0,-93-29-4,93 21-1,-136-41-29,0 0-1,0-2 1,0 0-1,31-4 1,76-15 20,-40 3-11,312-17 76,-47 5-26,-175 5-41,174-18 62,-237 33-29,127 7 1,106 35 19,-334-33-70,3 1 18,1 0-1,-1-1 1,0-1 0,1-1-1,-1 0 1,22-3 0,-35 2 7,1 0 1,0-1 0,0 1 0,-1-1-1,1 1 1,0-1 0,-1 0-1,4-4 1,-5 5-31,0 0-1,0-1 0,0 1 1,1 0-1,-1 0 0,0 0 1,0 0-1,1 0 0,-1 0 1,1 0-1,-1 0 0,1 1 1,-1-1-1,1 0 0,-1 1 1,1-1-1,0 1 0,-1 0 1,1 0-1,0-1 0,-1 1 1,1 0-1,0 1 0,-1-1 1,1 0-1,3 1 0,-3 0-26,-2-1 24,1 1-1,-1-1 0,1 0 0,-1 1 0,1-1 0,-1 0 1,1 1-1,-1-1 0,1 0 0,-1 0 0,1 0 0,-1 0 1,1 0-1,-1 0 0,1 1 0,0-1 0,-1 0 1,1-1-1,-1 1 0,1 0 0,-1 0 0,1 0 0,-1 0 1,1 0-1,0 0 0,-1-1 0,1 1 0,-1 0 1,1 0-1,0-1 0,6-15-104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0:06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7818,'14'21'448,"-2"2"-768,4 1-240,-2 6 568,0 0-136,0 3-121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6:5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 215 11338,'-7'-18'267,"-1"0"-1,-1 1 0,0 0 1,-2 1-1,0 0 0,-13-15 1,18 24-189,0 1 0,0 1 0,-1-1 0,0 1 0,0 0 0,0 0 0,-1 1 0,1 0 0,-1 1 0,0-1 0,0 1 0,0 1 0,0 0 0,-1 0 0,1 0 0,-1 1 0,1 0 0,-1 1 0,0 0 0,1 1 0,-15 1 1,-6 4 0,1 0 0,-1 2 0,2 1 1,-1 2-1,-26 13 0,-530 265 1566,584-288-1643,-19 9 113,0 0-1,-30 24 1,44-30-97,1 1 0,-1-1 0,1 1 0,0 0 0,0-1 0,0 2 0,1-1 0,0 0-1,0 1 1,0 0 0,1 0 0,-1-1 0,-1 13 0,2-2-22,0-1 1,2 1-1,0-1 0,0 1 0,2-1 1,0 1-1,0-1 0,11 30 1,-2-13-61,1 0 0,2-1 0,19 32 0,-17-37-9,1 0 0,1-1 1,1-1-1,1-1 0,1-1 1,39 33-1,-42-41 26,1-1 0,0-1 1,1 0-1,0-1 0,1-2 0,0 0 1,0-1-1,1-1 0,37 7 0,-18-9-64,0-1-1,0-3 1,1-1-1,66-8 1,-36-4-209,124-35 0,-157 35 179,-1-1-1,57-29 1,-80 34 137,-1-1 0,1 0 0,-2-1 0,0 0 0,0-1 0,-1 0 0,0-1 0,-1-1 0,10-14 0,-3-1 113,-2-1 0,-1 0 0,20-54 0,17-99 419,-41 137-419,-3 0 1,-1-1-1,-3 1 0,-1-1 1,-5-63-1,0 96-117,1 1-1,-1 0 1,-1-1 0,0 1-1,-1 1 1,0-1-1,-1 0 1,-1 1 0,1 0-1,-10-13 1,10 18-28,0 0 1,0 1 0,0-1-1,-1 1 1,0 0 0,0 0-1,0 1 1,0 0 0,-1 0-1,0 0 1,0 1-1,0 0 1,0 0 0,0 1-1,-1 0 1,1 0 0,-1 1-1,-8-1 1,-4 1-113,1 1 0,-1 1-1,0 1 1,-37 8 0,-78 28-336,61-16 275,-10 0-104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1773 33 12067,'-20'11'143,"0"-1"0,-1-1 0,0-1-1,-1-1 1,0 0 0,0-2 0,0-1 0,0 0 0,-1-2 0,-36 0 0,-14-6 66,-140-25 0,112 12-16,8 3 46,-129-2 0,66 21-101,73-1-57,-109-8 1,126-9 3,48 8-28,-33-4 1,49 9-58,-1 0-1,1 1 1,-1-1 0,1 1 0,-1-1 0,1 1 0,-1 0 0,1 0 0,0 0 0,-1 0 0,1 0 0,0 0-1,0 1 1,0-1 0,0 1 0,0 0 0,0-1 0,0 1 0,1 0 0,-1 0 0,-1 3 0,-5 7-17,1 0-1,-11 22 1,13-23 7,-24 49-24,3 1 0,2 2 0,3 0 0,-17 90 0,36-141 30,0 0 0,1-1 0,0 1 1,1 0-1,1 0 0,0 0 0,4 19 0,-3-24 2,0 0 0,1 1 0,0-1 0,0 0 0,1-1 0,0 1 0,0 0 0,1-1 0,-1 0 0,1 0 0,1-1 0,11 10 0,-1-2-2,2-1-1,0-1 1,1 0 0,-1-2 0,2 0-1,27 8 1,130 28-61,-88-24 18,-29-6 8,34 7-53,165 63-1,-230-73 85,1-1-1,1-2 0,0-1 0,0-2 0,1 0 0,-1-2 0,1-2 0,0-1 0,33-3 0,351-44 466,-4 0-650,-176 36-489,139-10-743,-261 9 788,144-34-1,25-26 179,163-36 299,-260 81 190,-165 25 33,1 0 1,-1 2 0,1 0-1,-1 1 1,0 1-1,35 10 1,-45-9 56,0 0-1,0 1 0,11 7 1,-18-10-25,-1 1-1,1-1 1,-1 1 0,1-1-1,-1 1 1,0 0-1,0 1 1,0-1 0,-1 0-1,1 1 1,2 4 0,-5-7-81,0-1 0,0 0 1,1 1-1,-1-1 0,0 0 0,0 1 1,0-1-1,0 0 0,0 1 1,0-1-1,0 0 0,0 1 1,0-1-1,0 0 0,0 1 0,0-1 1,0 0-1,0 1 0,0-1 1,0 1-1,0-1 0,-1 0 0,1 1 1,0-1-1,0 0 0,0 0 1,0 1-1,-1-1 0,1 0 1,0 1-1,0-1 0,-1 0 0,1 0 1,0 0-1,-1 1 0,1-1 1,0 0-1,-1 0 0,1 0 0,0 0 1,-1 1-1,1-1 0,0 0 1,-1 0-1,1 0 0,0 0 0,-1 0 1,1 0-1,0 0 0,-1 0 1,1 0-1,0 0 0,-1 0 1,0 0-1,-23-3 268,21 2-239,-21-5 134,1 0-1,0-2 1,0-1 0,-27-14 0,-84-53 198,114 64-318,-176-118 311,-39-23 99,201 135-412,0 2 0,-1 2 0,0 1 0,-1 2 1,-1 1-1,-56-8 0,-229-5 12,197 19-69,-341-32-194,149 9-475,204 19-254,-1 4 0,-165 17-1,149 4 458,-18 4-78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0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1199 149 10482,'-14'-4'300,"-1"0"-1,1-1 1,0-1-1,-22-12 1,28 12-212,0 1 0,0-1 0,1 0 1,0-1-1,0 0 0,1 0 0,0 0 0,-9-14 0,14 18-51,-1 0 0,0 0-1,0 1 1,-1-1 0,1 0-1,0 1 1,-1-1 0,0 1-1,1 0 1,-1 0-1,0 0 1,-6-3 0,6 4 4,-1 0 1,0 0 0,0 1 0,0-1 0,0 1-1,0 0 1,0 0 0,0 0 0,0 1-1,0-1 1,-6 2 0,-51 12 350,0 0 159,-111 12 1,34-24 37,-57 6 124,185-6-704,0-1 1,0 2-1,0-1 1,0 2-1,0-1 1,0 1-1,1 1 1,0-1-1,0 2 1,0-1-1,1 1 1,0 1-1,0-1 1,0 1-1,1 1 1,0-1-1,1 1 1,-1 1 0,1-1-1,-4 10 1,-14 21-62,1 1 1,3 1 0,-21 56 0,35-77 37,0 0-1,1 0 1,1 0 0,1 0 0,1 1 0,1 0 0,0-1 0,2 1 0,5 35 0,-4-45 0,1 1 0,0-1 0,1 0 0,1 0 0,-1 0-1,2-1 1,0 1 0,0-1 0,0-1 0,12 14 0,-6-11 2,0 0 0,1 0 0,1-1 0,-1-1 0,1-1 0,25 13 1,-7-7 1,0-2 1,1-2-1,0 0 0,1-3 1,0 0-1,54 3 1,-10-7-37,91-8-1,11 0-2,-81 12-15,14-1-99,-96-7 134,0-1 1,-1 0-1,1-1 0,30-9 1,-4-4-253,80-39 0,36-33 44,-153 83 235,1 0 0,-1 0 0,0-1 0,0 0 0,0 0 0,-1-1 1,0 1-1,0-1 0,0 0 0,7-14 0,-7 10-41,0-1 0,-1 1 0,-1-1-1,0 0 1,0 0 0,1-21 0,-1 11-91,2-12-89,-2 0 0,-2 0-1,-2-39 1,0 63 241,0 0 0,0 0 0,-1 1 0,0-1 0,-1 1 0,0 0 0,0-1 0,-1 1 0,0 1 0,0-1-1,0 0 1,-1 1 0,-1 0 0,1 0 0,-1 1 0,0-1 0,-9-6 0,3 5 37,1 1 0,-2 0-1,1 1 1,-1 0 0,0 1 0,-21-6 0,-85-12 163,99 19-181,-166-15 306,111 13 24,-77-15 0,147 20-165,1 0 0,0 0 0,0 0 0,0 0 0,0-1 0,0 0 0,0 0 0,0 0 0,1 0 0,-1 0 0,-5-5-1,5 0 225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1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3098 167 11979,'-9'0'148,"0"0"1,0 0-1,0 1 1,0 0-1,0 0 1,0 1 0,0 1-1,0-1 1,-10 6-1,-10 5 129,-36 23 0,8-3 291,10-10-196,0-2 1,-2-2-1,-63 16 0,82-28-280,0-1-1,-1-2 0,1-1 1,-1-2-1,0 0 1,0-2-1,-30-5 0,-341-87 192,-30-5-415,183 74 24,3 0 80,89-1 23,-119-13 34,232 35-20,-1 1 0,0 3 1,0 1-1,-48 10 1,81-10-12,0 1-1,0 1 1,1-1 0,-1 2 0,1 0 0,0 0 0,1 1 0,-1 0 0,1 1 0,-14 12 0,12-7-5,1-1-1,0 2 1,1-1 0,0 2 0,1-1 0,1 1 0,-10 20 0,7-9-5,1 1 1,2 0 0,0 1 0,2 0 0,0 0 0,2 0-1,1 1 1,1 38 0,4-32-11,0 0 0,3 0 0,0 0 0,3-1 0,0 0 0,21 50 0,-16-53-3,1 0-1,2-1 0,1 0 0,1-1 0,1-1 1,41 43-1,-41-51 6,0-2 0,1 0-1,1-1 1,0-1 0,1-1 0,1-1 0,0-1 0,48 18-1,-49-24-1,0 0 0,1-1 0,0-1 0,0-2 0,0 0 0,0-1 0,24-3 0,10-4-82,93-22-1,-104 19 30,1 2-1,0 2 1,0 2-1,50 4 1,188 28-244,-51-4 186,-176-22 151,0-2 0,61-7 0,-72 1 48,0-2-1,0-2 0,-1-2 1,0-2-1,71-30 0,-110 39-41,1 1 0,0 0 0,-1 0-1,2 0 1,-1 1 0,0 0 0,0 1-1,0 0 1,1 0 0,-1 1 0,1 0-1,-1 1 1,0-1 0,1 1 0,-1 1 0,0 0-1,0 0 1,0 1 0,0 0 0,0 0-1,9 5 1,14 9 26,-18-9-31,-1-1 0,1-1 0,0 0 0,0-1 0,1 0 1,-1-1-1,27 4 0,-15-7-3,0 0 0,1-2 0,-1-1 0,44-10 0,99-34 28,-69 17-24,339-74-32,-183 46 33,-177 38-66,-1-4-1,-1-3 0,-1-3 1,110-61-1,-129 61 47,67-24-1,-50 23-22,-68 28 14,0 0 0,1-1 0,-1 0 0,0 0 0,0 0 0,-1 0 0,1-1 0,-1 0 0,1 0 0,-1 0 0,-1 0 0,1-1 0,0 1 0,-1-1 0,0 0 0,0 0 0,-1 0 0,1-1 0,-1 1 0,0 0 0,0-1 0,-1 0 0,0 1 0,1-8 0,0 4-25,-1-1 0,-1 1 0,1-1 0,-1 1 1,-1-1-1,0 1 0,0 0 0,-1-1 0,0 1 0,-1 0 1,0 0-1,0 0 0,-1 0 0,0 1 0,0 0 1,-10-14-1,5 11 18,0 0 1,-1 1 0,-1 0-1,1 0 1,-2 1-1,1 1 1,-1-1 0,0 2-1,-1 0 1,-17-7 0,-108-34 133,4 1 80,41 9-275,-2 4-1,-2 4 1,0 5-1,-151-20 1,106 26-131,81 6 92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1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50 11698,'-12'8'956,"4"0"376,8-7-1289,1-1 0,-1 1 0,1-1 0,0 1 0,-1-1 0,1 0 0,0 1 0,-1-1 0,1 0 0,0 1 0,0-1-1,0 0 1,-1 0 0,1 0 0,0 0 0,0 0 0,1 0 0,55 8 329,-1-2-1,1-4 0,0-1 1,0-3-1,64-11 1,-44 6-227,1 4 1,0 4 0,0 2-1,111 20 1,-151-17-147,116 15-3,-121-18 3,1-2 1,53-4-1,-74 0 6,0 0 0,0-1-1,-1 0 1,1-1 0,-1-1 0,0 1-1,0-2 1,-1 0 0,20-15 0,27-16-22,-54 36 11,1 0-1,-1 0 1,0 0 0,1 1 0,-1-1 0,1 1-1,0 1 1,-1-1 0,1 0 0,0 1 0,0 0-1,-1 0 1,1 1 0,5 0 0,5 3-38,-1 0 0,1 1 0,14 7-1,-14-6-23,0 0-1,24 5 0,-27-9 10,-1-1 0,1 0 0,0 0 0,0-1 0,0-1 0,16-3 0,3-2-218,32-12 0,-25 6-66,-33 11 283,0-1-1,1 1 0,-1 0 1,0 1-1,1-1 1,-1 1-1,1 0 1,-1 0-1,0 1 1,1 0-1,-1 0 1,0 0-1,1 0 1,-1 1-1,0 0 1,0 0-1,0 0 0,-1 1 1,1 0-1,0 0 1,-1 0-1,6 5 1,-7-6 49,-1 0-1,1 0 1,-1 0 0,1-1 0,0 1 0,0-1-1,0 0 1,0 1 0,4 0 0,6-3 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2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247 107 10914,'10'-106'2588,"-9"239"-301,-14-14-1448,-46 186 0,27-161-354,20-88-298,-16 89 243,24-120-357,2 1 1,1-1 0,3 42 0,-2-63-71,0-1-1,1 0 1,-1 0-1,1 0 1,0 0 0,0 0-1,0 0 1,0 0-1,0 0 1,1-1-1,-1 1 1,1 0 0,0-1-1,0 1 1,0-1-1,0 0 1,3 4 0,-1-4-2,-1-1 0,0 1 1,1-1-1,-1 1 0,1-1 1,-1 0-1,1 0 0,-1-1 1,1 1-1,0-1 0,-1 1 1,1-1-1,0 0 0,5-1 1,37-6 3,70-18 0,-71 13-16,71-8 1,26 20-45,-5-1-29,-107-4 69,0-1 1,-1-1-1,0-2 0,-1 0 0,34-18 0,-24 11 8,74-22-1,-85 33-23,1 1 0,-1 1-1,1 1 1,0 2-1,0 1 1,-1 1 0,1 1-1,0 1 1,-1 2-1,0 1 1,-1 1 0,44 19-1,-53-20-4,-6-2-11,0 0 1,1-1-1,-1 0 0,16 2 1,-22-5 39,-1-1 0,0 0 0,0 0 0,1 0 1,-1 0-1,0-1 0,0 0 0,1 0 0,-1 0 1,0 0-1,0-1 0,0 1 0,0-1 0,-1 0 0,1 0 1,4-4-1,18-15-2,0-1 0,-1-1-1,-1-1 1,-2-1 0,31-45 0,-44 57 13,-2 0 0,1-1 0,-2-1 0,0 1 0,0-1 0,-2 0 0,0 0 0,0-1 0,-2 1 0,0-1 0,0 0 0,-2 1 0,0-1 0,-2-21 0,-3 8-2,0 0 1,-1 0-1,-2 1 1,-1 0-1,-2 0 1,-24-46-1,25 55-6,-21-28-1,28 41-3,-1 1 1,-1 0 0,1 1-1,0-1 1,-1 1-1,0 0 1,0 0-1,-1 0 1,-10-5-1,15 9-3,-10-4-47,0-1 0,1 0 0,-1 0 1,1-1-1,-12-9 0,-11-11-7,17 12 61,-1 0 0,-1 2 1,-20-12-1,31 21 9,0 0 0,0 0 0,0 0 1,0 1-1,-1 0 0,1 1 0,-1 0 1,1 0-1,-1 0 0,1 1 0,-1 0 1,-13 2-1,-9 5 25,0 1-1,1 1 1,-33 15 0,39-14 13,0-1 0,-1-1-1,0 0 1,0-2 0,-44 5 0,41-11 11,0-1 0,0-1 1,-36-7-1,-77-24 87,82 17-111,-75-10 1,90 22-18,1 2 1,0 2 0,0 1-1,-69 12 1,79-7-5,0 1 0,1 2 0,0 1 0,0 2 0,1 1-1,-42 24 1,56-26-33,0 1-1,1 0 1,-22 22-1,15-13-266,16-18 183,5-11 68,6-18-10,-5 25 42,15-54-114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13467,'104'18'2062,"-68"-11"-1830,0 0 1,0-3 0,1-1 0,-1-2-1,1-1 1,50-7 0,216-52 291,-272 51-485,174-36 296,2 8 1,1 10-1,1 8 0,334 15 0,-303 28-59,-118-10-265,-2 4-99,-119-19 69,-1 0 1,0 0-1,1 0 0,-1 0 1,1 0-1,-1 0 0,1 0 0,-1 0 1,1-1-1,-1 1 0,1 0 1,-1 0-1,0 0 0,1-1 0,-1 1 1,1 0-1,-1 0 0,0-1 1,1 1-1,-1 0 0,0-1 0,1 1 1,-1 0-1,0-1 0,0 1 1,1-1-1,-1 1 0,0 0 0,0-1 1,1 1-1,-1-1 0,0 1 1,0-1-1,0 1 0,0-1 0,0 1 1,0-1-1,0 1 0,0 0 1,0-1-1,0 1 0,0-1 0,0 0 1,-3-24-218,2 23 227,-6-27-211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0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14027,'-2'6'346,"0"1"-1,1-1 1,0 0 0,0 0-1,0 1 1,1-1-1,0 11 1,0-14-292,1 0 0,-1 0-1,1 0 1,0-1 0,0 1-1,0 0 1,0 0 0,0 0 0,1-1-1,-1 1 1,1-1 0,-1 1 0,1-1-1,0 0 1,0 0 0,0 1-1,1-1 1,-1-1 0,0 1 0,1 0-1,-1 0 1,6 2 0,3 0 86,0 0 0,0-1 0,0 0 1,0-1-1,19 2 0,64-1 269,-51-3-271,413 47 281,-407-40-403,1-3 1,-1-1-1,1-3 0,-1-2 1,1-3-1,92-19 1,-129 21-10,102-20 33,-101 21-31,-1 2-1,1-1 0,-1 2 0,1 0 1,-1 0-1,23 6 0,17 7 138,78 11-1,-108-23-101,1-1 0,-1 0 0,1-2-1,-1-1 1,1 0 0,23-7-1,11-8 52,-1-3-1,102-51 0,-96 40-46,120-40 0,-161 65-41,-1 0 0,1 2 0,0 1 0,0 0-1,0 2 1,0 1 0,0 0 0,0 2-1,42 7 1,-30 2 12,-1 0 0,0 3-1,-1 0 1,-1 2 0,35 24 0,-13-9 36,-51-29-50,1-1 0,0 1 0,0 0 0,0-1 0,1 1 0,-1-1 0,0 0 0,0 0 0,1 0 0,-1-1 0,1 1 0,-1-1 0,0 0 0,7 0 0,-9-1-55,-1 1 0,0-1 0,0 1-1,1 0 1,-1-1 0,0 1 0,0-1 0,0 1 0,0-1 0,0 1 0,0-1-1,0 1 1,0-1 0,0 0 0,0 1 0,0-1 0,0 1 0,0-1 0,0 1-1,0-1 1,0 1 0,0-1 0,-1 1 0,1 0 0,0-1 0,0 1 0,-1-1-1,1 1 1,0-1 0,-1 1 0,1 0 0,0-1 0,-1 1 0,1 0 0,-1-1 0,1 1-1,0 0 1,-1-1 0,1 1 0,-1 0 0,1 0 0,-1 0 0,1 0 0,-1-1-1,1 1 1,-1 0 0,0 0 0,0 0-127,0 0 1,1 0-1,-1 0 1,0 1-1,0-1 1,1 0-1,-1 0 0,0 0 1,1 1-1,-1-1 1,0 0-1,1 1 1,-1-1-1,0 1 0,1-1 1,-1 1-1,1-1 1,-1 1-1,0 0 1,-5 6-762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13179,'-2'5'133,"0"0"0,0 0 0,1 1 1,0-1-1,0 0 0,0 1 0,0-1 0,1 1 1,0-1-1,0 1 0,0-1 0,1 1 0,0-1 0,0 1 1,0-1-1,1 0 0,2 7 0,-2-8-117,0-1-1,0 1 0,0-1 0,1 1 1,-1-1-1,1 0 0,0 0 1,0 0-1,0 0 0,0 0 1,0 0-1,1-1 0,-1 0 1,1 0-1,0 0 0,0 0 1,0 0-1,-1-1 0,1 0 1,1 0-1,-1 0 0,6 1 1,8-1-52,0-1 1,0-1-1,0 0 1,26-6 0,73-21-91,-80 17 89,216-45-87,-209 50 149,0 2 0,1 1 1,81 7-1,104 26 187,48 5 68,-141-28-174,1-5 0,249-30 0,-145-6-66,167-20-16,1 26 1,291 34 7,-650-5-31,712 50 168,-453-25 92,301-13 133,0-41-296,-124 3-105,0 21 26,-110 24-5,88 1 8,-237-23 0,200 8 17,-118 46-27,-92-12 4,-161-35 46,0-2 0,1-3 0,99-13 0,-148 12-47,-4 1 77,-4 0-98,0 0 1,-1 0-1,1 0 1,0 0-1,-1 0 0,1 0 1,0 0-1,0 0 1,-1 0-1,1 0 1,0 0-1,0 0 1,-1 0-1,1-1 1,0 1-1,-1 0 0,1-1 1,0 1-1,-1 0 1,1-1-1,-1 1 1,1-1-1,-1 1 1,1-1-1,0 1 1,-1-1-1,0 1 0,1-1 1,-1 1-1,1-1 1,-1 0-1,0 1 1,1-1-1,-1 0 1,0 1-1,0-1 1,0 0-1,1 0 1,-1 1-1,0-1 0,0 0 1,0 1-1,0-2 1,0-10-99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14763,'2'-3'155,"-1"1"-1,1-1 1,1 0-1,-1 1 1,0-1 0,1 1-1,-1 0 1,1 0-1,-1 0 1,1 0 0,0 0-1,0 1 1,3-2-1,46-15 445,-43 15-435,55-14 139,0 3 0,1 2 0,1 4 0,80-1 0,-21 10-148,165 24 1,-248-21-45,0-2 0,0-1 0,0-3 1,0-1-1,0-2 0,-1-2 0,0-2 0,0-1 0,59-24 0,-85 28-32,0 0 50,0 0 1,22-4 0,-33 9-101,0 0 0,1 0 0,-1 1-1,1 0 1,-1 0 0,1 0 0,-1 0 0,0 1 0,1 0 0,-1 0 0,1 0 0,-1 0-1,5 3 1,-28-32-1440,16 25 1339,0 0 1,1 0-1,-2 0 0,1 0 0,0 0 0,0 0 0,-7-3 1,-6 4-311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0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89 115 7754,'-7'-27'1143,"0"-2"993,-12-29-1,15 67-679,1 15-1044,0 0 0,1 0 0,2 26 0,0-6-142,28 770 1269,-22-716-1496,5 31-187,-8-133 49,-1-9 67,-16-853-1231,-4 709 931,17 152 313,0 0-1,0-1 0,-1 1 1,0 0-1,-2-5 1,4 9 14,0 1 0,0 0 0,-1-1 0,1 1 0,0 0 0,0 0 0,0-1-1,0 1 1,0 0 0,0-1 0,-1 1 0,1 0 0,0 0 0,0-1 0,0 1 0,-1 0 0,1 0 0,0-1 0,0 1 0,-1 0 0,1 0 0,0 0 0,0 0 0,-1-1 0,1 1 0,0 0 0,-1 0 0,1 0 0,0 0 0,0 0 0,-1 0 0,1 0 0,0 0 0,-1 0-1,1 0 1,0 0 0,-1 0 0,1 0 0,0 0 0,-1 0 0,1 0 0,0 0 0,0 0 0,-1 1 0,1-1 0,0 0 0,-1 0 0,1 0 0,0 0 0,0 1 0,-1-1 0,1 0 0,0 0 0,0 0 0,0 1 0,-1-1 0,1 0 0,0 1 0,0-1 0,0 0 0,0 0-1,-1 1 1,1-1 0,0 0 0,0 1 0,-7 24-11,6-23 10,-8 46-9,-5 83 0,9 51-9,5-179 19,5 269-377,-5-237 308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0:09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1 11474,'-12'17'272,"0"0"-1,1 0 1,1 1-1,1 1 0,1-1 1,-8 25-1,-26 122 397,26-76-422,4 0 1,-1 128 0,22 185-144,0-120-127,-10 117 87,1 66 291,28 1 119,16-166-335,-27-192-120,-18-115 70,-1-1 195,1 0 0,0-1 0,0 1 0,1 0 0,0-1 0,0 1 0,4-15 0,4 2 134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1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15595,'14'14'1217,"0"9"-1105,9 5-80,12 0 456,17 5-512,8 2 8,8-7 8,2 2 8,-1-2-24,-3-4 16,-10-1 8,-7-4-40,-15-3-152,-13-2-128,-13-3 384,-9-3-120,-15-4-32,-16-1-40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11 480 12243,'-11'6'1536,"18"-15"-696,14-14-304,18-10 1801,11-8-1489,21-4-240,6-8-56,3-3-136,-1 4-80,-2 6-160,-9 6-96,-17 8-248,-9 6-192,-28 9-344,-8 4 584,-22 13-112,-9 0-104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1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15979,'26'0'1393,"4"-2"-1113,13-3-104,10-4 504,17-2-400,14-1-40,16-2-240,5 0-160,-3 2-472,-9 1-1569,-9 6 1881,-7 3-296,-19 2-256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1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16227,'6'3'1305,"4"4"-1097,15-7-72,8-1 464,14-3-440,8 1-40,9 1-216,5 0-152,-4 0-328,-8 1-160,-11 6 528,-13 5-160,-26 6-153</inkml:trace>
  <inkml:trace contextRef="#ctx0" brushRef="#br0" timeOffset="1">67 188 14819,'21'4'1312,"9"-1"-1015,8 2-161,10-1 1048,11-1-1216,1-1-232,5-5-1489,-1-3 1601,-2-1-192,-10-1-184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17244,'-10'22'370,"0"0"0,-2-1 0,-16 23 1,-7 12-188,13-17 1,-37 65 198,49-84-316,2 0 0,0 0 1,-7 27-1,14-45-66,0 0 0,1 0 1,-1 1-1,1-1 0,0 0 1,0 0-1,0 1 0,0-1 0,0 0 1,0 0-1,1 1 0,-1-1 1,1 0-1,-1 0 0,1 0 0,0 0 1,0 1-1,2 2 0,-2-3-11,1-1 0,-1 1 0,1-1 0,0 0-1,0 0 1,-1 1 0,1-1 0,0-1 0,0 1 0,0 0-1,0 0 1,0-1 0,0 1 0,0-1 0,0 1 0,4-1-1,7 0-95,1-1 0,0 0 0,0-1 0,26-7 0,-24 6 28,5-2-32,11-3-63,0 2 1,1 1 0,-1 1 0,44 2 0,-71 2 160,-1 0 0,1 1 0,-1-1 0,1 1 0,-1 1 0,1-1 0,-1 0 0,0 1 0,1 0 0,-1 0 0,0 0 0,0 1 0,0 0 0,6 5 0,-8-5 29,0-1 1,0 1-1,0 0 0,0-1 0,-1 1 0,1 0 0,-1 0 0,0 0 0,0 0 0,0 0 0,0 1 0,0-1 1,-1 0-1,0 0 0,1 1 0,-1-1 0,0 0 0,-1 0 0,1 1 0,-1-1 0,1 0 0,-2 4 1,-1 1 57,0 0 1,-1 0 0,0 0-1,0-1 1,0 0 0,-1 0 0,0 0-1,-1 0 1,1-1 0,-1 0-1,-1 0 1,1 0 0,-15 8 0,7-4 43,-1-1 0,-1-1 1,1 0-1,-1-1 1,-33 9-1,33-12-132,0-1-1,0-1 1,0 0 0,-1-1-1,1-1 1,-1 0 0,-27-5-1,32 3 29,0-1 0,1 0 0,-1-1-1,1 0 1,0-1 0,0 0 0,0-1 0,1 0-1,0 0 1,0-1 0,-11-11 0,-9-15-100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1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17236,'42'11'1104,"2"-6"-1000,0-2-16,10 6-80,2-4-376,-2-5 352,-1-7-80,-6-8-48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1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14915,'-13'28'310,"0"-1"-1,2 2 1,2-1 0,-8 37-1,15-56-304,0 1-1,2 0 1,-1-1 0,1 1-1,0 0 1,1 0-1,0-1 1,1 1-1,0-1 1,0 1-1,1-1 1,0 0-1,1 0 1,0 0-1,0 0 1,1-1-1,7 10 1,-4-8-21,1 0 0,0 0 1,1-1-1,0 0 0,0 0 0,15 8 1,71 36-90,-73-43 103,-2 1 0,1 1-1,-2 1 1,0 0 0,22 21 0,-38-31 10,-1 1 0,1-1 0,-1 1 0,0 0 0,0 1 0,0-1 0,-1 0 0,0 1 0,0-1 0,0 1 0,0 0 0,-1 0 0,1 0 0,-1 0 0,-1 0 0,1 5 0,-1-2 25,0-1 0,-1 0 0,0 0-1,-1 0 1,1 0 0,-1 0-1,-1 0 1,1 0 0,-1-1 0,-5 9-1,-2 1 124,-1 0 0,-1-1 0,0 0 0,-1-1 0,-1 0 0,0-1 0,-26 18 0,33-26-76,0 0-1,0-1 0,-1 0 1,1-1-1,-1 1 0,1-2 1,-1 1-1,0-1 1,0 0-1,-1-1 0,1 1 1,0-2-1,-12 1 0,15-2-48,-1 1 0,1-1 0,-1-1 0,1 1 0,0-1-1,-1 0 1,1 0 0,0 0 0,0-1 0,0 0 0,1 1 0,-1-2-1,1 1 1,-1-1 0,1 1 0,0-1 0,1 0 0,-1-1 0,1 1-1,-6-10 1,3 3-60,0-1-1,2 0 0,-1-1 0,1 1 1,1-1-1,0 1 0,1-1 1,0 0-1,1 0 0,1 0 0,0 0 1,2-16-1,1 4-79,1 0 1,1 1-1,1-1 1,1 1-1,15-33 1,-7 27-17,1 0 0,1 1 0,42-53 1,76-68 298,-112 125-37,-20 22-114,2-2 31,-1 0 0,1 0 0,-1-1-1,4-6 1,-7 11-36,-1 0 0,1 0 0,0-1 0,-1 1 0,1 0 0,-1 0-1,1-1 1,-1 1 0,0 0 0,0-1 0,1 1 0,-1 0 0,0-1-1,0 1 1,0 0 0,-1-1 0,1 1 0,0 0 0,0-1 0,-1 1 0,1 0-1,-1-1 1,1 1 0,-1 0 0,0 0 0,1 0 0,-1-1 0,-1 0-1,-1-1 27,0 0 0,-1 1 0,1-1-1,-1 1 1,1 0 0,-1 0-1,0 0 1,-8-2 0,-37-10 208,40 12-211,-91-17 196,88 17-323,1 1 0,-1 1 0,0 0-1,0 1 1,0 0 0,-16 4 0,27-5 10,-1 1 1,0 0-1,1-1 1,-1 1 0,1 0-1,-1 0 1,1 0-1,-1 0 1,1 0 0,-1 1-1,1-1 1,0 0-1,-1 2 1,1-2 55,1-1-1,0 0 1,0 1 0,-1-1-1,1 1 1,0-1 0,0 1-1,0-1 1,0 1 0,-1-1 0,1 1-1,0-1 1,0 0 0,0 1-1,0-1 1,0 1 0,0-1-1,0 1 1,1-1 0,-1 1-1,0-1 1,0 1 0,0-1 0,0 1-1,1-1 1,-1 1 0,0-1-1,0 0 1,1 1 0,-1-1-1,0 0 1,0 1 0,1-1-1,-1 1 1,1-1 0,-1 0-1,0 0 1,1 1 0,-1-1 0,1 0-1,-1 0 1,1 0 0,-1 1-1,0-1 1,1 0 0,-1 0-1,1 0 1,-1 0 0,1 0-1,17 3-477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2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39 108 15291,'1'7'271,"1"1"-1,-1-1 1,1 1-1,1-1 0,-1 1 1,1-1-1,5 9 1,4 10 114,-8-14-314,6 14 80,1 0 0,23 39 1,-29-56-177,1-1 0,0 0 0,1 0 0,0-1 0,0 0 0,1 0 0,-1-1 0,1 0 0,1 0 0,-1-1 0,11 5 0,-13-7 16,0 1-1,0-1 1,0 1 0,0 0-1,-1 0 1,1 1 0,-1-1-1,0 1 1,-1 0 0,1 1-1,-1-1 1,0 1 0,0 0-1,-1 0 1,0 0 0,4 9-1,-5-7 53,0 0-1,0 1 0,-1-1 1,0 0-1,0 1 1,-1-1-1,0 1 0,0-1 1,-1 1-1,0-1 1,-1 0-1,0 0 1,-3 9-1,0-4 124,0-1-1,0 0 1,-1-1-1,-1 1 1,0-1 0,0-1-1,-1 1 1,-1-1 0,-16 15-1,20-21-91,0 0 0,0 0 0,0-1 0,0 0 0,-1 0 0,1 0-1,-1-1 1,0 1 0,1-2 0,-7 3 0,7-4-73,1 1 0,0-1 0,-1 0 0,1 0-1,0 0 1,-1-1 0,1 0 0,0 1 0,0-1 0,0-1 0,0 1 0,0-1-1,0 1 1,0-1 0,-6-4 0,5 2-61,0 1-1,0-1 1,0-1-1,1 1 0,-1-1 1,1 0-1,0 0 1,0 0-1,1 0 1,-5-9-1,3 2 7,0 0 0,0-1-1,1 0 1,-2-16 0,-6-52-308</inkml:trace>
  <inkml:trace contextRef="#ctx0" brushRef="#br0" timeOffset="1">71 48 14499,'10'0'1528,"6"4"-783,4-3-273,4 3 896,11-2-464,9-2-264,7-2-192,-1-7-744,7-1-792,2-3 944,-6 1-200,-10 0-176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2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14387,'0'-9'202,"1"0"0,0 0 0,0 0 1,1 0-1,0 0 0,1 1 0,0-1 0,0 1 0,1-1 0,6-8 0,-6 11-111,0 0 0,1 0-1,0 1 1,0 0 0,1 0-1,-1 0 1,1 1 0,0 0-1,0 0 1,1 0 0,-1 1-1,1 0 1,7-3 0,-7 4-30,0-1 0,0 1 1,0 1-1,1-1 0,-1 1 0,1 1 1,-1-1-1,1 1 0,-1 0 0,0 1 1,1 0-1,-1 0 0,1 1 0,11 4 1,-14-4-42,0 0 1,0 1 0,0 0 0,-1 0 0,1 0-1,-1 0 1,0 1 0,0-1 0,0 1 0,-1 0-1,1 1 1,-1-1 0,0 1 0,0-1 0,0 1-1,-1 0 1,0 0 0,0 0 0,0 0 0,0 0-1,0 7 1,0 1 6,-1 1-1,0-1 0,-1 1 1,0-1-1,-2 1 1,1-1-1,-1 1 0,-1-1 1,-1 0-1,0 0 1,0 0-1,-9 15 0,-7 12 67,-1-1-1,-38 51 0,-12 1 101,42-56-62,-27 41 0,53-72-118,1 0-1,-1 0 1,1 0 0,0 0-1,1 1 1,-1-1 0,1 1-1,0-1 1,-1 8 0,2-11-11,0 1 1,0 0 0,0 0 0,0-1 0,0 1-1,1 0 1,-1-1 0,1 1 0,0-1 0,-1 1-1,1-1 1,0 1 0,0-1 0,0 1 0,0-1 0,0 0-1,0 1 1,0-1 0,0 0 0,1 0 0,-1 0-1,0 0 1,1 0 0,-1 0 0,1 0 0,-1 0-1,1-1 1,2 2 0,6 1 1,0 0 1,0-1-1,0 0 1,1 0-1,-1-1 0,1 0 1,13-2-1,75-10 5,-69 7 30,0-2-1,-1-1 1,1-1 0,53-24-1,-81 31-29,2-1 13,0 0-1,0-1 0,0 1 1,0-1-1,4-3 1,-8 5-15,1 1 0,0-1 0,-1 1 1,1-1-1,-1 0 0,1 1 0,-1-1 1,1 0-1,-1 1 0,1-1 0,-1 0 1,0 0-1,0 0 0,1 1 0,-1-1 1,0 0-1,0 0 0,0 0 0,0 0 1,0 1-1,0-1 0,0 0 0,0 0 1,0 0-1,0 0 0,0 1 0,-1-1 1,1 0-1,0 0 0,-1 0 0,1 1 1,0-1-1,-1 0 0,1 1 0,-1-1 1,0-1-1,-4-2 30,1 0 0,-1 0-1,0 0 1,0 1 0,0-1 0,0 1 0,0 1 0,-1-1-1,0 1 1,-8-3 0,-12-2 72,-26-4-1,46 10-99,-25-4-464,-1 2 1,-37 0 0,58 3 192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2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12 385 14499,'-12'11'1283,"20"-15"-567,28-20 135,379-293 1451,-404 308-2288,-1 0 3,1 1-1,0 0 1,12-7 0,-23 15-16,0 0 0,0 0 0,1 0 0,-1 0 0,0-1 0,0 1-1,1 0 1,-1 0 0,0 0 0,0 0 0,1 0 0,-1 0 0,0 0 0,1 0 0,-1 0 0,0 0-1,0 0 1,1 0 0,-1 0 0,0 0 0,1 0 0,-1 0 0,0 0 0,0 0 0,1 0-1,-1 0 1,0 0 0,1 0 0,-1 1 0,0-1 0,0 0 0,1 0 0,-1 0 0,0 0 0,0 1-1,0-1 1,1 0 0,0 15 17,-10 29-3,6-29-7,-1 3-131,1 1-1,1-1 1,1 1-1,1-1 1,0 1 0,1-1-1,8 36 1,-9-52 111,0 0 0,1 0 0,-1-1 0,1 1-1,0 0 1,0 0 0,-1-1 0,1 1 0,0-1 0,0 1 0,1-1 0,1 3 0,-1-3-13,1 1 1,-1-1 0,1 0-1,0 0 1,-1 0 0,1 0-1,5 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0:10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0 12051,'-4'8'135,"1"-1"1,0 0-1,1 1 1,-1-1-1,2 1 1,-1 0-1,0 13 1,1 60 106,1-69-121,25 287 269,-9-142-336,43 440-98,26 326 66,-67-96 332,-18-811-346,0-1-7,-1-9-7,1 1 1,0-1 0,0 0 0,1 1 0,0-1 0,3 12 0,-4-18 2,0 1 0,0-1 0,0 0 1,0 0-1,0 0 0,0 0 0,0 1 0,0-1 0,0 0 1,1 0-1,-1 0 0,0 1 0,0-1 0,0 0 0,0 0 0,0 0 1,0 0-1,0 0 0,1 1 0,-1-1 0,0 0 0,0 0 0,0 0 1,0 0-1,1 0 0,-1 0 0,0 0 0,0 0 0,0 0 0,0 0 1,1 0-1,-1 1 0,0-1 0,0 0 0,0 0 0,1 0 0,-1 0 1,5-7-97,0-10-81,-1-20 51,0 14 57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2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14675,'16'4'1536,"7"-4"-1023,15-2-193,8-7 1160,17-3-1096,3 0-48,8-2-8,0-4-72,-10 8-360,-2 1-224,-22 7-400,-7 4 1040,-20 9-432,-8 1-112,-14 7-72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2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16508,'0'3'1312,"14"1"-832,7-4-128,24-2 384,11-3-176,14-4-88,4-2-16,3 1-263,-2-2-218,-8 5-647,-8 0 1304,-18 10-688,-13 4-72,-12 5-24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2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59 13435,'-2'-1'96,"0"1"0,0-1 1,0 0-1,-1 1 0,1 0 0,0-1 1,0 1-1,0 0 0,0 0 0,-1 0 1,1 1-1,0-1 0,0 0 0,0 1 0,0-1 1,0 1-1,0 0 0,0 0 0,0 0 1,0 0-1,0 0 0,0 0 0,0 0 1,1 1-1,-1-1 0,0 1 0,1-1 1,0 1-1,-1 0 0,1-1 0,-2 4 1,-4 6 47,1-1 1,0 1-1,1 0 1,-5 15-1,9-23-139,-6 16 30,0 0-1,2 1 0,0 0 0,1 1 0,1-1 0,0 23 0,2-36-35,2-1-1,-1 1 1,0 0 0,1-1-1,0 0 1,1 1-1,0-1 1,0 0-1,0 1 1,0-1-1,1 0 1,0-1-1,1 1 1,-1 0 0,1-1-1,0 0 1,0 0-1,1 0 1,-1 0-1,1-1 1,0 0-1,0 0 1,8 4-1,6 2-1,0-2 0,35 11 0,-31-11-1,39 17 0,-60-24 5,0-1 0,0 1 0,0 0 0,0 1 0,0-1-1,-1 0 1,1 0 0,0 1 0,0-1 0,-1 1 0,1 0 0,-1-1 0,0 1 0,1 0 0,-1 0-1,0 0 1,0 0 0,0 0 0,0 0 0,0 0 0,-1 0 0,1 0 0,-1 0 0,1 1 0,-1-1-1,0 0 1,0 0 0,0 0 0,0 1 0,0-1 0,0 0 0,-1 0 0,1 1 0,-1-1 0,0 0-1,1 0 1,-1 0 0,0 0 0,0 0 0,0 0 0,0 0 0,-2 1 0,-4 7 39,-1-1 0,0-1 1,0 1-1,0-1 1,-1-1-1,-1 0 0,1 0 1,-1-1-1,-19 9 0,14-7 117,-1-2-1,-1 0 0,1 0 1,-1-2-1,0 0 0,-17 1 0,27-4-53,0-1 0,0 1 0,1-2 0,-1 1 0,0-1 0,0 0 0,1 0 0,-1-1 0,-9-3 0,15 5-68,-1-1 0,1 0-1,-1 0 1,1 0-1,0 0 1,-1 0 0,1 0-1,0 0 1,0 0-1,-1-1 1,1 1 0,0 0-1,0-1 1,1 1-1,-1-1 1,0 1-1,-1-3 1,2 2-9,0-1 1,-1 0-1,1 1 0,0-1 1,0 1-1,0-1 0,1 1 1,-1-1-1,1 1 0,-1-1 1,1 1-1,0-1 0,0 1 1,0-1-1,1-1 0,6-10 19,0 0 0,0 1-1,2 0 1,0 0 0,13-12-1,65-57-19,-56 53-18,-4 4-4,115-110 0,-117 109 16,-2-2 0,-1-1 1,25-41-1,-44 63-6,0 0 1,0 0 0,-1-1-1,0 1 1,4-14-1,-7 19-8,1-1 1,-1 1-1,0 0 0,0-1 0,0 1 1,0-1-1,0 1 0,0 0 0,-1-1 0,1 1 1,-1 0-1,1-1 0,-1 1 0,0 0 1,0 0-1,0 0 0,0 0 0,-1 0 0,1 0 1,0 0-1,-1 0 0,1 0 0,-4-2 1,0 0 5,0 1 0,0 0 0,0 1 0,0-1 0,0 1 0,-1 0 0,1 0 1,-1 1-1,1-1 0,-1 1 0,0 0 0,0 1 0,1 0 0,-1 0 0,-12 1 0,3 1-5,0 0 0,0 1 0,0 1 0,-27 11-1,30-10-141,1 0-1,-20 13 1,28-16 95,1-1 0,-1 1 0,0 1-1,0-1 1,1 0 0,0 1 0,-1-1 0,1 1-1,0 0 1,0 0 0,0 0 0,1 0 0,-1 0 0,-1 6-1,3-9 40,0 0 0,-1 1 0,1-1-1,0 0 1,0 0 0,0 1 0,0-1-1,0 0 1,0 0 0,0 1 0,0-1-1,0 0 1,0 0 0,0 1 0,0-1-1,0 0 1,0 0 0,0 1-1,0-1 1,0 0 0,0 0 0,0 1-1,1-1 1,-1 0 0,0 0 0,0 1-1,0-1 1,0 0 0,1 0 0,-1 0-1,0 1 1,0-1 0,0 0 0,1 0-1,-1 0 1,0 0 0,0 0-1,0 0 1,1 1 0,-1-1 0,0 0-1,13-2-159,8-7-97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2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16540,'-18'34'667,"1"2"0,2 0 0,-11 40 0,20-56-517,1 1 0,1 1 0,2-1 0,0 1-1,1-1 1,0 1 0,4 22 0,-2-37-136,0 1 0,0 0 0,1-1 0,0 1 1,0-1-1,1 0 0,0 0 0,0 0 0,1 0 0,0 0 0,0 0 0,0-1 0,1 0 0,0 0 1,0 0-1,1-1 0,-1 0 0,1 0 0,0 0 0,1-1 0,-1 1 0,1-2 0,0 1 0,0-1 1,0 0-1,0 0 0,1-1 0,-1 0 0,1 0 0,-1-1 0,1 0 0,0 0 0,-1-1 0,12 0 0,-8-1 3,-1 0-1,1 0 0,-1-1 0,1-1 0,-1 1 0,0-2 0,0 1 0,-1-1 0,1-1 1,-1 0-1,1 0 0,-2-1 0,1 0 0,-1 0 0,0-1 0,14-14 0,-16 14 20,-1-1 0,0 1 0,0-1-1,0 0 1,-1 0 0,0 0-1,0-1 1,-1 0 0,0 1 0,-1-1-1,0 0 1,0 0 0,-1 0-1,0-1 1,-1 1 0,0 0 0,0 0-1,-1 0 1,-3-16 0,0 12-29,0 0 1,0 1-1,-1-1 1,-1 1-1,0 0 1,-1 1 0,0-1-1,-1 1 1,0 1-1,-1-1 1,-10-9-1,-3 0-180,-1 1 0,0 0-1,-49-27 1,41 29-69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17388,'-2'20'505,"-8"136"1321,11-139-1798,0-1 1,1 1 0,0 0-1,1 0 1,1-1 0,1 0 0,7 17-1,-12-31-24,1 0-1,0 0 0,0 0 0,0-1 1,0 1-1,0 0 0,0 0 0,0-1 1,0 1-1,1-1 0,-1 1 0,0-1 1,1 0-1,0 1 0,-1-1 0,1 0 1,0 0-1,-1 0 0,1 0 0,0-1 1,0 1-1,3 1 0,-2-2 3,0-1-1,-1 1 1,1 0-1,-1-1 1,1 0-1,-1 1 1,1-1 0,-1 0-1,1 0 1,-1-1-1,1 1 1,-1 0-1,0-1 1,0 0-1,0 1 1,4-5 0,13-13 44,0-2 1,15-23-1,-23 29-1,0 1-1,0-1 1,2 2 0,0 0-1,0 1 1,1 0-1,19-13 1,-32 24-44,1 0 1,-1 0 0,1 1 0,-1-1-1,1 0 1,-1 0 0,1 1-1,0-1 1,-1 1 0,1 0 0,-1-1-1,1 1 1,0 0 0,-1 0-1,1 0 1,0 0 0,0 0 0,-1 0-1,1 1 1,-1-1 0,1 0-1,0 1 1,-1-1 0,1 1-1,-1 0 1,1 0 0,-1-1 0,1 1-1,-1 0 1,0 0 0,1 0-1,-1 1 1,0-1 0,0 0 0,0 0-1,0 1 1,0-1 0,0 1-1,0-1 1,0 0 0,0 3-1,3 6 16,0 0-1,-1 0 0,-1 0 0,1 1 1,0 12-1,-2-17-19,7 122 81,-7-105-63,-1-21-38,0 0 1,0 1-1,0-1 1,0 0 0,1 0-1,-1 0 1,1 0 0,0 1-1,-1-1 1,1 0 0,1 2-1,-1-3-58,0-1 0,-1 1-1,1-1 1,-1 0-1,1 1 1,0-1-1,-1 0 1,1 0 0,0 1-1,-1-1 1,1 0-1,0 0 1,0 0-1,-1 0 1,1 0 0,0 0-1,-1 0 1,1 0-1,0 0 1,0 0-1,-1 0 1,1-1 0,0 1-1,-1 0 1,1 0-1,0-1 1,-1 1 0,1 0-1,-1-1 1,1 1-1,0-1 1,-1 1-1,1-1 1,0 0 0,30-22-1216,-15 9 534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14859,'16'19'1368,"7"-6"-775,3-1-217,16 0 424,4-1-96,8-10-144,2-1-264,2-10-568,-2-2-320,-11-2 456,-3 0-136,-19 0-144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14563,'7'7'1328,"11"-7"-823,5 0-209,15-2 1080,4-1-784,13-1-440,1-1-168,5-6 1864,-1 2-1608,-1-5 25,-6-1 79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16796,'1'1'64,"-1"-1"0,1 1 0,0 0 0,0-1 0,0 1 0,0 0 0,0-1 0,0 1 0,0-1 0,0 1 0,0-1 0,0 1 0,0-1 0,0 0 0,0 0 0,0 0 0,0 1 0,0-1 0,0 0 1,1 0-1,-1 0 0,0-1 0,0 1 0,0 0 0,0 0 0,0-1 0,2 0 0,1-1-4,0-1 0,1 1 0,-1-1 0,0 0 0,5-6 0,65-66 811,81-109-1,-130 152-814,-23 29-56,32-38-118,53-86 0,-135 260-105,-2 29 239,44-138-63,2-1 0,0 0 0,2 1 0,1 0-1,1 23 1,0-44 10,0-1-1,0 0 1,0 1-1,0-1 1,1 0-1,-1 0 1,1 1-1,-1-1 1,1 0-1,0 0 1,0 0-1,0 0 0,0 0 1,0 0-1,0 0 1,0 0-1,1 0 1,-1-1-1,1 1 1,-1 0-1,1-1 1,0 1-1,0-1 1,3 2-1,-3-3-29,1 0 1,-1 1-1,0-1 0,1-1 0,-1 1 0,1 0 0,-1-1 1,1 1-1,-1-1 0,0 0 0,1 0 0,-1 0 0,0 0 1,0 0-1,0 0 0,0 0 0,0-1 0,0 1 0,0-1 1,0 0-1,0 1 0,2-5 0,12-12-265,0-1-1,23-38 1,-2-5-293</inkml:trace>
  <inkml:trace contextRef="#ctx0" brushRef="#br0" timeOffset="1">628 42 15307,'-14'23'665,"0"2"0,2 0-1,1 0 1,-8 29 0,15-42-493,1 0 1,0-1 0,1 2-1,0-1 1,1 0 0,0 0 0,1 1-1,1-1 1,0 0 0,1 0-1,3 17 1,-4-26-159,0-1 1,-1 1-1,1 0 0,0-1 0,0 1 0,1-1 1,-1 0-1,0 1 0,1-1 0,0 0 1,-1 0-1,1 0 0,0 0 0,0 0 0,0-1 1,0 1-1,0 0 0,1-1 0,-1 1 1,0-1-1,1 0 0,-1 0 0,1 0 1,-1 0-1,1-1 0,-1 1 0,1 0 0,0-1 1,-1 0-1,1 0 0,0 0 0,-1 0 1,1 0-1,0 0 0,-1-1 0,1 1 0,0-1 1,3-1-1,6-2-14,-1-1 0,1 0 0,-1-1 1,-1 0-1,1-1 0,18-15 0,-13 9-3,-1-1 0,-1-1-1,0 0 1,-1 0-1,16-26 1,-25 34 5,1 0 1,-1-1-1,-1 1 0,0-1 0,0 1 1,0-1-1,-1 0 0,0 0 1,0 0-1,-1-1 0,0 1 0,0 0 1,-1 0-1,0-1 0,-1 1 1,-1-9-1,1 14 1,0 0 0,0 0 0,0 0 0,-1 0 0,1 0 0,-1 0 0,1 0 0,-1 0 0,0 0 0,0 1-1,0-1 1,-1 1 0,1 0 0,-1 0 0,1 0 0,-1 0 0,0 0 0,1 0 0,-1 0 0,0 1 0,0 0 0,0-1 0,-1 1 0,1 1 0,0-1 0,0 0 0,0 1 0,-1-1 0,1 1 0,-7 0 0,1 1 3,0-1-1,1 2 1,-1-1 0,0 1-1,1 0 1,-1 1 0,1 0-1,0 1 1,0-1 0,-11 8 0,9-4-32,0 0 0,0 1 0,1 1 1,1-1-1,-1 1 0,1 1 1,-7 11-1,11-15-99,0 0 0,0 0 0,1 1 0,0 0 0,0-1 0,0 1 0,1 0 0,0 1 0,1-1 0,-1 0 0,2 0 0,-1 15 0,1-22 112,-1 1 0,1 0 0,0-1 1,0 1-1,0-1 0,0 1 0,0 0 1,1-1-1,-1 1 0,0 0 0,0-1 1,0 1-1,0-1 0,1 1 1,-1 0-1,0-1 0,1 1 0,-1-1 1,0 1-1,1-1 0,-1 1 0,1-1 1,-1 1-1,1-1 0,-1 1 0,1-1 1,-1 0-1,1 1 0,-1-1 1,1 0-1,0 0 0,-1 1 0,1-1 1,-1 0-1,1 0 0,0 0 0,-1 0 1,1 1-1,0-1 0,-1 0 1,1 0-1,-1 0 0,1-1 0,0 1 1,-1 0-1,1 0 0,0 0 0,-1 0 1,1-1-1,-1 1 0,1 0 0,0-1 1,24-14-479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15011,'-16'28'582,"1"-1"-1,1 2 1,1 0 0,1 0-1,2 1 1,1 1-1,2-1 1,-7 53 0,14-73-523,0-1 1,0 0 0,0 1-1,1-1 1,1 0 0,0 1-1,0-1 1,1 0 0,0-1-1,4 11 1,-5-16-49,0 1-1,0-1 1,0 0-1,1 0 1,-1 0-1,1 0 1,-1 0 0,1-1-1,0 1 1,0-1-1,0 0 1,0 0-1,1 0 1,-1 0 0,1-1-1,-1 1 1,1-1-1,-1 0 1,1 0-1,0 0 1,-1 0 0,1-1-1,0 1 1,0-1-1,0 0 1,0 0-1,4-1 1,2-1 7,0 0-1,0-1 1,0 0 0,0 0 0,-1-1 0,1-1 0,-1 1-1,0-2 1,0 1 0,-1-1 0,0 0 0,10-10-1,-1-1 66,-1 0 0,0 0 0,-2-1 0,18-29-1,-23 32 52,0-1 0,-1 0 0,-1-1-1,10-33 1,-15 45-75,-1-1 0,1 0-1,-1-1 1,-1 1-1,1 0 1,-1 0 0,0 0-1,0 0 1,-1 0 0,0 0-1,0-1 1,0 1 0,-1 1-1,0-1 1,0 0-1,-1 0 1,-5-9 0,6 12-28,0 0 1,0 1 0,-1-1 0,1 1-1,-1 0 1,1-1 0,-1 1-1,0 0 1,0 1 0,0-1 0,0 1-1,0-1 1,0 1 0,0 0-1,-5-1 1,2 1 13,1 0-1,-1 1 1,1-1-1,-1 2 1,0-1-1,1 0 0,-1 1 1,-9 2-1,6 0-136,1 0 0,0 0 0,0 0 0,0 1 0,0 0 0,1 1 0,-1 0 0,1 0 0,0 0 0,1 1-1,-12 11 1,20-15-828,5-5 657,11-5 61,12-12-266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17652,'17'7'1280,"12"-4"-944,6-1-104,19-4 352,9-1-224,16-6-184,1 0-152,4-5-496,-6 0-256,-15-2 568,-16 6-176,-33 1-136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25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21 134 8770,'-1'0'153,"0"0"0,0 0-1,0 1 1,0-1 0,0 1 0,0-1 0,0 1 0,0-1-1,0 1 1,0 0 0,0-1 0,0 1 0,1 0 0,-1 0 0,0 0-1,1-1 1,-1 1 0,0 0 0,1 0 0,-1 0 0,1 0-1,-1 0 1,1 0 0,0 0 0,-1 0 0,1 1 0,0-1 0,0 0-1,0 0 1,0 0 0,0 0 0,0 0 0,0 0 0,0 0-1,0 0 1,0 1 0,1-1 0,-1 0 0,0 0 0,2 2 0,-1-1 39,1 0 0,0 0 0,1-1 1,-1 1-1,0 0 0,0-1 1,1 1-1,-1-1 0,1 0 0,-1 0 1,1 0-1,0 0 0,-1 0 1,1 0-1,0-1 0,0 1 1,-1-1-1,1 0 0,0 0 0,0 0 1,0 0-1,4-2 0,7 0-157,-1-2 0,0 0 0,20-8 0,-16 5 364,-8 5-350,0 0 0,1 1 0,-1-1 0,1 2 0,-1 0 0,1 0 0,-1 0-1,0 1 1,15 4 0,-8-3-24,-1 0 0,21 0 0,-13-4-3,36-9 0,-46 8-13,0 0-1,1 1 1,-1 1 0,1 0-1,-1 0 1,1 1-1,26 4 1,-9 4-10,-13-3 14,0-1-1,1-1 1,31 2-1,-32-4-13,0 1 0,0 1-1,27 8 1,15 2 6,-39-9 1,0-1 0,1-1 0,-1-1 0,0-1 0,0-1 0,1 0 0,-1-2 0,0-1 0,-1 0 0,1-1 0,23-10 0,4-7 4,41-14 5,-77 32-14,0 0 0,1 1 1,-1 1-1,1 0 0,19 0 0,-17 2 4,1 0 0,-1-1 0,1 0 0,-1-1 0,1-1-1,-1-1 1,28-9 0,-30 8-6,0 1 1,1 1-1,0 1 0,0 0 1,0 0-1,0 1 0,19 2 1,-10-1-8,39-4 0,33-8 35,126 2 1,-71 5-53,33-7 8,66-3 12,9 19 36,-148 0-32,48-10-17,-101 1 27,68 4-1,193 23 0,-286-20-15,0 1 0,44 10 0,-52-6 32,-14-4-33,0 0 1,0-1-1,0 0 1,0-1-1,0 0 1,0 0-1,0-1 1,11-1-1,-7 0 5,0 1-1,0 0 1,0 1 0,0 1 0,0 0-1,0 0 1,13 6 0,-4-2 5,33 3-1,-14-7-24,1-2 0,-1-2-1,0-2 1,49-11-1,-85 14 19,-1 1 1,1 0-1,-1 0 0,1 0 0,0 1 1,-1-1-1,1 1 0,-1 1 0,1-1 0,-1 1 1,5 2-1,3 1-7,-11-4 9,0-1 0,-1 1 1,1 0-1,0-1 0,0 1 0,0-1 1,0 1-1,0-1 0,0 0 0,0 0 1,-1 0-1,1 0 0,0 0 1,0 0-1,0 0 0,0-1 0,0 1 1,0-1-1,0 0 0,0 1 0,2-3 1,-4 2 4,10 0 2,-8 2-1,-3-2-195,0 0 0,0-1 1,0 1-1,1-1 0,-1 1 0,0-1 0,1 1 1,-1-1-1,1 0 0,-1-3 0,-1-9-213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63 15171,'-1'-1'71,"0"-1"1,0 1-1,0 0 0,0-1 0,0 1 0,1-1 0,-1 1 1,1-1-1,-1 1 0,1-1 0,-1 0 0,1 1 1,0-1-1,0 1 0,0-1 0,0 0 0,0 1 0,0-1 1,0 0-1,0 1 0,1-1 0,-1 1 0,1-1 0,-1 1 1,1-1-1,-1 1 0,1-1 0,0 1 0,0-1 1,0 1-1,0 0 0,0-1 0,0 1 0,0 0 0,0 0 1,1 0-1,-1 0 0,0 0 0,1 0 0,-1 0 0,0 1 1,1-1-1,-1 0 0,1 1 0,0-1 0,-1 1 0,1-1 1,-1 1-1,1 0 0,0 0 0,-1 0 0,1 0 1,1 0-1,-2 0-60,0 0 1,0 0 0,0 0-1,-1 0 1,1 0 0,0 0-1,0 0 1,0 0-1,0 1 1,-1-1 0,1 0-1,0 1 1,0-1 0,-1 0-1,1 1 1,0-1 0,0 1-1,-1-1 1,1 1-1,-1 0 1,1-1 0,0 1-1,-1 0 1,1-1 0,-1 1-1,0 0 1,1-1 0,-1 1-1,1 0 1,-1 0 0,0 0-1,0-1 1,1 1-1,-1 0 1,0 0 0,0 0-1,0 0 1,0-1 0,0 1-1,0 0 1,0 0 0,0 0-1,-1 1 1,0 1 3,1 1 1,-1 0 0,-1-1-1,1 1 1,0-1-1,-1 1 1,0-1 0,0 0-1,-2 5 1,-14 13 46,-1-1-1,-1-1 1,-43 33 0,-78 43 310,102-70-243,-39 24 139,-50 34 263,126-81-518,-7 4 65,1 0-1,0 1 0,-8 8 0,15-15-69,0 1 0,1 0 1,-1-1-1,1 1 0,0-1 0,-1 1 1,1 0-1,-1-1 0,1 1 0,0 0 0,-1-1 1,1 1-1,0 0 0,0 0 0,0-1 1,0 1-1,0 0 0,0 0 0,-1-1 0,2 1 1,-1 1-1,0-2 0,1 1 0,-1 0 0,1-1 0,0 1 0,0 0 0,-1-1 0,1 1 0,0-1 0,0 1 0,-1-1 0,1 0 0,0 1 1,0-1-1,0 0 0,0 1 0,0-1 0,0 0 0,0 0 0,-1 0 0,1 0 0,0 0 0,1 0 0,20 1 23,-1-2 0,1 0 0,-1-2 0,1 0 0,24-7 0,27-5-70,322-23-1400,-180 22 352,-178 12 616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 16195,'2'-7'1273,"-2"15"-929,-2 10-104,-5 13 448,-1 6-168,-1 12-232,0 6-56,2 8-64,2-2-48,1-10-152,3-6-112,2-10-192,1-7-88,3-22-288,1-10 776,-6-24-256,1-5-128,-1-9 32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13899,'0'0'41,"0"0"-1,0 0 1,1-1 0,-1 1 0,0 0-1,0 0 1,1-1 0,-1 1 0,0 0-1,1 0 1,-1-1 0,0 1 0,1 0-1,-1 0 1,0 0 0,1 0 0,-1 0-1,0 0 1,1 0 0,-1 0 0,0-1-1,1 1 1,-1 0 0,1 0 0,-1 1-1,0-1 1,1 0 0,-1 0 0,0 0-1,1 0 1,-1 0 0,0 0 0,1 0-1,-1 1 1,0-1 0,1 0 0,-1 0-1,0 0 1,1 1 0,16 10 310,-16-11-273,36 25 900,1-1 1,78 35-1,92 15-57,-206-74-912,12 5 105,0 0 0,0-2 0,0 0 0,1-1 0,0 0 1,27-1-1,-39-1-64,-1 0 0,0-1-1,1 1 1,-1-1 0,0 0 0,0 1 0,0-1 0,0 0 0,0-1 0,0 1 0,0 0 0,0 0-1,0-1 1,0 1 0,0-1 0,-1 0 0,3-2 0,-2 0 35,1 0 1,-1 0-1,1 0 1,-1-1-1,-1 1 1,1-1-1,-1 0 0,2-4 1,-1-7 159,0 0-1,-1 0 1,-1-31 0,-2 22-45,-1 1 1,-7-31-1,8 46-186,-1 1-1,1-1 1,-2 0 0,1 1-1,-1 0 1,0 0-1,-1 0 1,0 0 0,-7-8-1,11 15-47,1 0-1,-1 0 0,0 0 1,0 0-1,1 0 1,-1 0-1,0 0 0,0 1 1,0-1-1,0 0 1,0 1-1,0-1 0,0 1 1,0-1-1,0 1 1,-1-1-1,1 1 0,0 0 1,0-1-1,0 1 1,0 0-1,-1 0 0,1 0 1,0 0-1,0 0 1,0 0-1,0 0 0,-1 1 1,1-1-1,0 0 1,0 1-1,0-1 1,0 1-1,0-1 0,0 1 1,0-1-1,0 1 1,0 0-1,0-1 0,0 1 1,0 0-1,0 0 1,0 0-1,1 0 0,-1 0 1,0 0-1,1 0 1,-1 0-1,1 0 0,-1 0 1,1 0-1,-1 2 1,-2 3-114,1 0 0,-1 0 0,2 0 0,-1 0 0,1 1 0,0-1 0,0 0 0,0 10 0,6 14-448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22 11498,'-7'-3'292,"1"-1"0,-1 2 0,0-1-1,0 1 1,0 0 0,0 0 0,0 1-1,-1 0 1,1 0 0,0 0-1,-11 2 1,7 0 74,0 1-1,0 0 1,0 0-1,0 1 0,1 1 1,-20 9-1,9-2-97,0 2 0,1 0-1,1 1 1,0 1 0,1 1-1,-22 26 1,35-37-247,-35 44 157,37-46-180,1 1 0,-1 0 0,1 0 0,0 0 0,0 0 0,0 0 0,1 1 0,0-1 0,-1 1 0,2-1 0,-2 6 0,2-8-10,1-1 1,-1 0-1,0 0 1,1 1 0,-1-1-1,1 0 1,0 0 0,-1 1-1,1-1 1,0 0-1,0 0 1,-1 0 0,1 0-1,0 0 1,0 0 0,0 0-1,0-1 1,0 1 0,1 0-1,-1 0 1,0-1-1,0 1 1,0-1 0,1 1-1,-1-1 1,0 1 0,1-1-1,-1 0 1,2 1 0,8 1-115,0-1 1,18 1 0,-17-1-28,3 0 12,0 1-1,0 0 1,-1 1-1,1 0 1,-1 2-1,14 5 1,-24-9 131,-1 1 1,0 0-1,1 0 1,-1 0-1,0 0 1,0 0-1,0 1 1,-1-1-1,1 1 1,-1 0-1,1-1 1,-1 1-1,0 0 1,0 1-1,0-1 1,0 0 0,-1 1-1,1-1 1,-1 1-1,0-1 1,0 1-1,0-1 1,-1 1-1,1 0 1,-1 0-1,0-1 1,0 1-1,0 0 1,-1 3-1,0 2 97,-1-1 0,-1 0-1,1 0 1,-1 0 0,-1 0 0,1 0 0,-2-1 0,1 1-1,-1-1 1,0 0 0,0-1 0,-10 11 0,1-3 195,-1-1 0,0-1 0,-1 0 0,-24 13 0,30-19-109,-1-1 0,0 0 0,0-1 0,-12 4-1,18-7-122,0 0 0,0 0 0,0 0 0,0 0-1,0-1 1,0 0 0,0 0 0,0 0 0,-1-1-1,1 0 1,-9-2 0,13 2-83,-1 1 1,1-1-1,-1 0 0,1 0 0,-1 0 1,1 0-1,-1 0 0,1 0 1,0 0-1,0 0 0,-1-1 1,1 1-1,0 0 0,0-1 1,0 1-1,0-1 0,1 1 0,-1-1 1,0 1-1,1-1 0,-1-1 1,0-1 22,1 1 1,-1-1 0,1 1-1,0-1 1,1 1 0,-1-1 0,0 1-1,1-1 1,2-5 0,1-2 101,0 0 0,1 1 0,0 0 1,1 0-1,8-12 0,15-11-236,3 1-15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 13035,'1'-6'1208,"-2"6"-295,-7 8 310,-11 18 813,9-6-1673,0 0 1,2 1 0,0 0-1,1 1 1,1 0 0,1 0-1,-4 44 1,8-45-436,0 0 0,1 0 0,2 0 0,0 0 0,1 0 0,0 0 0,2-1 0,12 32 0,-17-52 48,0 0 0,0 0-1,0 0 1,0-1-1,0 1 1,0 0-1,0 0 1,0 0-1,0 0 1,0 0-1,0 0 1,0-1 0,0 1-1,0 0 1,0 0-1,0 0 1,0 0-1,0 0 1,0 0-1,1 0 1,-1 0 0,0-1-1,0 1 1,0 0-1,0 0 1,0 0-1,0 0 1,0 0-1,0 0 1,1 0-1,-1 0 1,0 0 0,0 0-1,0 0 1,0 0-1,0 0 1,0 0-1,1 0 1,-1 0-1,0 0 1,0 0 0,0 0-1,0 0 1,0 0-1,1 0 1,-1 0-1,0 0 1,0 0-1,0 0 1,0 0-1,0 0 1,0 0 0,1 0-1,-3-9-396,0-1-1,-1 0 1,0 1-1,0-1 1,-1 1-1,0 0 1,-10-15-1,2-1-285,-11-17 115,-31-45 1,52 86 660,1-1 1,0 1-1,1 0 1,-1-1-1,0 1 1,0 0 0,0-1-1,1 1 1,-1-1-1,1 1 1,-1-1-1,1 1 1,0-1-1,0 0 1,-1 1-1,1-1 1,0-1 0,1 2 0,0 0 1,0 0 0,0 0-1,0 0 1,-1 0-1,1 1 1,0-1 0,0 0-1,1 1 1,-1-1 0,0 1-1,0-1 1,0 1 0,0-1-1,0 1 1,1 0-1,-1-1 1,0 1 0,0 0-1,0 0 1,1 0 0,-1 0-1,2 0 1,208-1 1422,-110 2-1506,-42-1-40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17796,'2'-3'1688,"5"3"-1256,3 0-208,4 0 745,5 0-545,6 3-176,5-1-408,5 2-360,9-4 471,3 0-143,0-4-72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14963,'-4'28'1264,"2"2"-975,-1 9-97,-1 1 728,4 7-672,0 2-56,2-1-240,0-6-152,1-11 96,3-8 88,1-9-104,0-4-64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3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8706,'5'-9'456,"0"2"-448,2-7-8,-1-4 248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4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47 131 14099,'-4'-1'444,"-2"-1"-149,1-1 0,-1 1 0,1-1 1,-8-6-1,12 9-260,1-1 0,-1 1 0,1-1 0,-1 1 0,1 0 0,-1-1 0,1 1 0,-1-1 0,1 0 0,0 1 0,-1-1 0,1 1 0,0-1 0,-1 0 0,1 1 0,0-1 0,0 1 0,0-1-1,-1 0 1,1 1 0,0-1 0,0 0 0,0 1 0,0-1 0,0 0 0,0 0 0,1 1 0,-1-1 0,0 0 0,0 1 0,0-1 0,1 1 0,-1-1 0,0 0 0,0 1 0,1-1 0,-1 1 0,1-1 0,-1 1 0,0-1 0,1 1 0,-1-1 0,1 1 0,-1-1 0,1 1 0,0-1 0,-1 1 0,1 0 0,-1 0 0,1-1 0,0 1 0,-1 0 0,1 0 0,0-1 0,16-7 193,0 0 0,1 2 0,-1 0 0,22-5 0,79-12-32,-60 14-159,78-1 1,-109 9-30,0 2 0,0 1 1,0 1-1,0 1 1,32 10-1,-51-12 1,-1 1-1,0 0 0,0 0 1,0 1-1,0 0 1,0 0-1,-1 0 1,0 1-1,0 0 0,0 0 1,8 10-1,-10-10 23,-1 0-1,0-1 0,0 1 1,0 0-1,-1 1 1,0-1-1,0 0 0,0 1 1,-1-1-1,0 1 0,0-1 1,0 1-1,-1 0 1,1-1-1,-1 1 0,-2 10 1,0-4 73,-1 0 0,-1 0 0,1-1 0,-2 1 0,0-1 1,0 0-1,-1 0 0,0-1 0,-1 0 0,-14 17 1,-1-3 264,-1 0 1,-46 36 0,46-43-224,0-1 1,-1-1-1,0-2 1,-1 0-1,-43 15 1,51-22-165,0-1 0,0 0-1,-1-2 1,1 0 0,-1-1 0,0 0 0,0-2 0,0 0-1,-33-5 1,43 3-96,0 1 0,0-2 0,0 1-1,1-1 1,-1-1 0,-13-7 0,19 10 127,0-1 0,0 1 0,0-1 0,0 1 0,0-1 0,1 0 0,-1 1 0,0-1 0,1 0 0,-1 0 0,1 0 1,0 0-1,0 0 0,0-1 0,0 1 0,0 0 0,0 0 0,1-1 0,-1 1 0,1-1 0,-1 1 0,1 0 0,0-1 0,0 1 0,0-1 0,1-3 0,-1 4-26,1 0-1,-1 0 0,1 0 0,-1 1 0,1-1 0,0 0 0,0 1 0,0-1 0,0 1 0,0-1 0,0 1 0,2-3 0,31-19-127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4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12 174 18172,'-12'1'1120,"44"3"-368,4-4-64,15-4-127,7-6-185,-2-1-48,-2-4-88,-1-6-48,1-4-256,-5 1-224,-12 1 1016,-5 0-704,-13 7 16,-3 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26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 11186,'-2'10'736,"0"5"-115,0-1-1,-2 1 1,0-1-1,-6 16 1,9-26-402,0 1 0,0-1 1,0 0-1,1 0 1,0 1-1,-1-1 0,2 0 1,0 9-1,0 1 16,16 311 524,-15-309-778,-3-26-8,-2-24-36,9-317-303,-20 479 334,10-67 75,-12 283 427,18-344-482,1-9-26,6-65-185,-1-118-1,-7 130 115,1-132-332,-5 177 355,-1 20 104,0 10 31,2 0 0,-1 0 0,0 22 1,1-17 6,-29 427 1427,30-433-1521,1-1 0,1 0 0,2 20 0,-3-32 24,0 1 0,0 0 0,0 0 1,0 0-1,0 0 0,0 0 0,0 0 0,1 0 1,-1 0-1,0 0 0,0 0 0,0 0 0,0-1 0,0 1 1,0 0-1,0 0 0,0 0 0,1 0 0,-1 0 1,0 0-1,0 0 0,0 0 0,0 0 0,0 0 1,0 0-1,0 0 0,0 0 0,1 0 0,-1 0 0,0 0 1,0 0-1,0 0 0,0 0 0,0 0 0,0 0 1,0 1-1,1-1 0,-1 0 0,0 0 0,0 0 0,0 0 1,0 0-1,0 0 0,0 0 0,0 0 0,0 0 1,0 0-1,0 0 0,0 1 0,0-1 0,1 0 0,-1 0 1,0 0-1,0 0 0,0 0 0,0 0 0,0 0 1,0 0-1,0 1 0,3-12-476,-1-5 316,0 1 0,-2 0 0,-1-22 0,-5-33-284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5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14011,'39'8'538,"0"-1"1,0-3-1,1-1 0,48-2 1,160-22 339,-179 13-574,335-27 764,1 28-604,-40 28-114,152 2 527,-515-23-853,24-2-56,-20-3-92,-14-5-6,4 7 254,-1 1 0,0-1 0,0 1 1,0 0-1,0 1 0,0-1 0,0 1 0,-1 0 1,1 0-1,-7 0 0,7 1-90,-24-4 133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4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6 203 10674,'-5'15'1674,"4"-6"1576,18-14-1779,103-52-1287,120-78 0,-234 131-190,0 0-7,1 0 0,0 0 1,0 0-1,0 1 0,12-3 0,-18 6 13,-1-1 0,1 1 0,0 0 0,-1 0 0,1 0 0,-1 0 0,1 0 0,0 0 0,-1 0 0,1 1 0,-1-1 0,1 0-1,-1 0 1,1 0 0,-1 0 0,1 1 0,0-1 0,-1 0 0,0 1 0,1-1 0,-1 0 0,1 1 0,-1-1 0,1 0 0,-1 1 0,0-1-1,1 1 1,-1-1 0,0 1 0,1-1 0,-1 1 0,0-1 0,0 1 0,1-1 0,-1 1 0,0 0 0,0-1 0,0 1 0,0-1 0,0 1-1,0-1 1,0 1 0,0 0 0,-3 29 45,2-24-32,-19 96 211,-12 94-36,30-186-274,2-8 57,-1 0 0,1 0-1,-1 0 1,1 0-1,0 0 1,0 0 0,0 0-1,0 0 1,0-1 0,0 1-1,0 0 1,1 0-1,-1 0 1,1 0 0,-1 0-1,1 0 1,0-1-1,1 3 1,-2-3 25,0-1-1,1 0 1,-1 0-1,0 0 1,1 0 0,-1 0-1,0 1 1,0-1-1,1 0 1,-1 0 0,0 0-1,1 0 1,-1 0-1,0 0 1,0 0 0,1 0-1,-1 0 1,0 0-1,1 0 1,-1-1 0,0 1-1,0 0 1,1 0-1,-1 0 1,0 0 0,1 0-1,-1 0 1,0-1 0,0 1-1,0 0 1,1 0-1,-1 0 1,0-1 0,0 1-1,0 0 1,1-1-1,17-22-172,2-11-72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5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11618,'4'-26'528,"1"1"-1,1-1 0,1 1 1,19-43-1,-26 66-502,1 1 0,0-1 0,0 0 0,0 1 0,0-1 0,0 0 0,0 1 0,0-1 0,0 1 1,1 0-1,-1-1 0,0 1 0,1 0 0,-1 0 0,1 0 0,0 0 0,-1 0 0,1 0 0,0 1 0,2-2 0,-3 2-8,1 1 0,-1-1 0,0 1 0,0-1 0,1 1 0,-1-1 0,0 1 0,0 0-1,1 0 1,-1-1 0,0 1 0,0 0 0,0 0 0,0 0 0,0 0 0,0 0 0,-1 0 0,1 1 0,0-1 0,-1 0 0,1 0 0,0 1 0,-1-1-1,1 0 1,-1 1 0,0-1 0,1 2 0,10 33 340,-2 1 0,7 57 0,-2 77 509,-11-106-630,-3 1 1,-12 80 0,7-107-635,-2 0 0,-2-1 0,-2-1 0,-1 0 0,-18 38 0,14-44-73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5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35 14755,'14'-34'2018,"-13"85"185,-22 198-1817,-2 41-1587,23-280 1087,-1 0-89,1 0-1,0-1 1,1 1 0,0-1 0,2 11 0,-3-20 185,0 1 0,0-1 0,0 1 0,0-1 0,0 1 0,1 0 0,-1-1 0,0 1 0,0-1 0,0 1 0,1-1 0,-1 0 0,0 1 0,1-1 0,-1 1 0,0-1 0,1 1 0,-1-1 0,0 0 0,1 1 0,-1-1 0,1 0 0,-1 1 0,1-1 0,-1 0 0,1 0 0,-1 1 0,1-1 0,-1 0 0,1 0 0,-1 0 0,1 0 0,-1 0 0,1 0 0,-1 0 0,1 0 0,-1 0 0,1 0 0,-1 0 0,1 0 0,-1 0 0,1 0 0,-1 0 0,1-1 0,-1 1 0,1 0 0,-1 0 0,1 0 0,-1-1 0,1 1 0,-1 0 0,1-1 0,-1 1 0,0-1 0,1 1 0,-1 0 0,0-1 0,1 1 0,-1-1 0,26-32-413,-26 32 405,29-44-470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5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12003,'0'4'162,"-1"0"0,0 0 1,0 0-1,-1 0 0,1 0 0,-1 0 1,0 0-1,0-1 0,0 1 1,-3 3-1,-5 10 122,-16 35 501,3 1 0,-31 104 0,45-120-743,1 0 0,2 1 0,2 0 0,1-1 0,3 55 1,0-87-48,1 11-566,-6-22-302,-11-13 637,-7-5-44,-3-4-40</inkml:trace>
  <inkml:trace contextRef="#ctx0" brushRef="#br0" timeOffset="0.39">22 400 11971,'-13'-7'1256,"5"0"-920,8 4-168,7-2 640,10-1-368,6-1-64,9-1-168,6-1-104,16-2-240,2-1-128,6 2 264,-3 1-40,4 5-80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5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11843,'-25'166'2278,"8"-68"-1572,15-83-622,-4 18 169,2 0 0,1 58 0,3-89-235,0-1 0,0 1 1,0-1-1,0 0 0,0 1 0,1-1 0,-1 1 1,0-1-1,1 0 0,-1 1 0,1-1 0,0 0 1,-1 1-1,1-1 0,0 0 0,0 0 1,1 2-1,-2-3-1,1 0 1,0 1-1,-1-1 1,1 0 0,0 0-1,-1 0 1,1 0-1,0 0 1,-1 0-1,1 0 1,-1 0-1,1 0 1,0 0-1,-1 0 1,1 0 0,0 0-1,-1-1 1,1 1-1,-1 0 1,1 0-1,0-1 1,-1 1-1,1-1 1,-1 1 0,2-1-1,2-3 79,1 0-1,-1-1 1,0 1 0,0-1-1,-1 0 1,7-9 0,6-17 212,0-1 0,-2-1 0,12-40 0,-21 57-216,-1 0 0,-1-1 0,0 1 1,-1-1-1,-1 1 0,0-1 0,-1 0 0,-1 1 0,-3-18 0,3 31-84,1 1-1,-1-1 0,1 1 0,-1-1 0,0 1 1,0 0-1,0 0 0,0-1 0,0 1 0,-1 0 1,1 0-1,-1 0 0,1 0 0,-1 0 0,0 1 1,0-1-1,0 0 0,0 1 0,0-1 0,0 1 1,0 0-1,0 0 0,-1 0 0,1 0 0,0 0 1,-1 0-1,1 0 0,-1 1 0,1 0 0,0-1 0,-1 1 1,1 0-1,-1 0 0,1 0 0,-1 0 0,1 1 1,-1-1-1,1 1 0,-1-1 0,1 1 0,0 0 1,-4 1-1,-2 2-69,0 1 1,0-1-1,1 2 1,0-1-1,-1 1 1,2 0-1,-1 0 1,1 1-1,0-1 1,0 1-1,0 1 1,1-1-1,1 1 1,-5 9-1,8-10-115,7-7-66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7:5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14859,'-2'23'1048,"-8"14"-888,-1 5-72,-3 12 281,-3 6-129,-2 13-144,5 6-40,-2 3-16,-2 1-8,4-5-96,2 0-72,0-10-24,1-3-1505,4-13 1473,-3-8-176,3-26-136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0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15419,'2'-5'1209,"-2"-2"-1057,2 7-176,-2 3 392,2 4-648,-1 0 80,3 6 104,3 1-73,0 0-31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0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16171,'-12'18'1081,"3"-4"-977,1-4-120,2 1-72,5-3-280,2-11-1673,8-9 1561,2-2-216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2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19 579 11570,'-3'5'463,"1"0"-1,-1 1 0,1 0 0,0-1 0,0 1 0,1 0 0,-1 0 0,1 0 0,0 7 0,2-1 548,7-16-608,10-21-322,-14 20 2,94-164 100,-47 75-149,-6 12-12,-14 26 5,68-98 0,-85 137-22,-12 15 4,-9 11 24,-7 10 57,1 0-1,2 1 0,-12 24 0,17-31-45,1 1-1,0 0 0,1 0 1,0 0-1,1 1 0,-1 14 1,4-29-43,-1 1 0,1-1 1,0 0-1,0 0 0,0 0 1,0 1-1,0-1 0,0 0 1,0 1-1,0-1 0,0 0 1,0 0-1,0 1 0,0-1 1,0 0-1,0 0 0,0 1 1,0-1-1,0 0 0,0 0 1,0 1-1,0-1 0,0 0 1,0 0-1,1 1 0,-1-1 1,0 0-1,0 0 0,0 0 1,0 1-1,1-1 0,-1 0 1,0 0-1,0 0 0,0 1 1,1-1-1,-1 0 1,0 0-1,0 0 0,1 0 1,-1 0-1,0 0 0,0 0 1,1 0-1,-1 0 0,0 1 1,0-1-1,1 0 0,-1 0 1,0 0-1,1 0 0,-1-1 1,0 1-1,0 0 0,1 0 1,-1 0-1,0 0 0,0 0 1,1 0-1,-1 0 0,0 0 1,0-1-1,0 1 0,1 0 1,-1 0-1,0-1 0,18-14 23,83-112 13,-13 16 13,-67 90-68,-11 17 8,-10 5 10,0-1 1,0 1 0,1-1 0,-1 1 0,0-1-1,0 1 1,0-1 0,1 1 0,-1 0-1,0-1 1,0 1 0,0-1 0,0 1 0,0-1-1,0 1 1,0 0 0,0-1 0,0 1-1,-1-1 1,1 1 0,0-1 0,0 1 0,-1 0-1,-2 15-92,-1 0-1,2 0 1,-1 21-1,3-33 68,0 0-1,0 0 1,0 0-1,1 0 1,-1 0-1,1 0 1,0 0 0,0-1-1,1 1 1,-1 0-1,1 0 1,0-1-1,0 1 1,0-1 0,0 0-1,0 1 1,1-1-1,-1 0 1,5 3 0,-6-5 4,1 0 1,-1 0 0,1 0 0,0 0 0,-1 0 0,1-1 0,0 1 0,-1 0-1,1-1 1,0 0 0,-1 1 0,1-1 0,0 0 0,0 0 0,0 0 0,-1 0 0,4 0-1,13-5-212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27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98 11554,'2'-98'4005,"15"498"-3066,-13-352-883,3 11-6,-3-49-21,0-15-2,0-21 15,12-376 0,-28 516-5,3-34 54,-2 123-49,13-190-50,2-18 3,2-23 2,1-41 17,-4 1 0,-6-85 0,1 139-7,1 18 5,-1 23-1,7 345 1106,-5-368-904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2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9 120 13843,'-1'-1'95,"1"1"-1,-1 0 1,1-1-1,-1 1 1,1 0 0,-1-1-1,1 1 1,-1-1-1,1 1 1,-1-1-1,1 1 1,0-1 0,-1 1-1,1-1 1,0 1-1,-1-1 1,1 0 0,0 1-1,0-1 1,0 1-1,0-1 1,-1 0 0,1 1-1,0-1 1,0 0-1,0 1 1,0-1 0,0 1-1,0-1 1,1 0-1,-1 1 1,0-1 0,0 0-1,0 1 1,1-2-1,1 1 126,0-1 0,0 1-1,0 0 1,0 0 0,0 0-1,1 0 1,-1 1 0,4-2-1,4-1-319,27-10 300,25-9-229,107-24 0,-160 44-6,-1 1-1,1 0 1,-1 0 0,16 1 0,-24 0 30,1 1 1,0-1-1,0 0 1,0 0 0,0 0-1,-1 1 1,1-1 0,0 0-1,0 0 1,-1 1-1,1-1 1,0 1 0,0-1-1,-1 1 1,1-1-1,0 1 1,-1 0 0,1-1-1,-1 1 1,1-1 0,-1 1-1,1 1 1,-1-1 2,1 1 0,-1-1 1,0 0-1,0 1 0,0-1 0,-1 1 0,1-1 1,0 0-1,0 1 0,-1-1 0,1 0 1,-1 1-1,1-1 0,-1 0 0,0 1 0,1-1 1,-1 0-1,-1 2 0,-7 8 34,0 1 0,0-1-1,-1-1 1,-1 0 0,-19 15 0,-66 40 290,53-38-193,1-1-14,21-14-332,0 2 0,-25 21-1,41-28-486,7-3-28,14-4 68,4-5 171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2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 11066,'11'-4'1489,"-15"11"-737,-8 4-288,-14 10 1720,-8 4-1415,-8 8-329,-5 7-72,-6 6-144,-1 3-80,1-2-192,4-1-144,9-8-288,9-8 624,13-20-208,8-10-64,10-19-32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2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9 669 13123,'0'0'20,"0"0"1,0 0-1,-1 0 1,1 0-1,0 1 1,0-1-1,0 0 1,0 0-1,0 0 1,-1 0-1,1 0 1,0 0-1,0 0 1,0 0-1,-1 1 1,1-1-1,0 0 1,0 0-1,0 0 1,0 0-1,-1 0 1,1 0-1,0 0 1,0 0-1,0 0 1,-1 0-1,1 0 1,0-1-1,0 1 0,0 0 1,-1 0-1,1 0 1,0 0-1,0 0 1,0 0-1,0 0 1,-1 0-1,1 0 1,0-1-1,0 1 1,0 0-1,0 0 1,0 0-1,0 0 1,-1-1-1,1 1 1,0 0-1,0 0 1,0 0-1,0 0 1,0-1-1,0 1 1,0 0-1,0 0 1,0 0-1,0-1 1,0 1-1,0 0 1,0 0-1,0 0 1,0-1-1,0 1 1,0 0-1,0 0 1,0 0-1,0 0 1,0-1-1,0 1 1,1 0-1,2-21 261,-3 20-249,11-43 566,2 1 0,33-74 0,52-78-224,-77 154-280,-15 30-85,22-43 19,50-73 0,-68 118-43,-11 18 12,-10 20 5,-33 81 72,37-89-45,1 0 1,0 0 0,-3 31-1,9-50-26,0 0 0,0 0 0,0 1 0,0-1 0,0 0 0,0 0 0,0 0 0,1 0 0,-1 0 0,1 0-1,-1 0 1,2 2 0,-1-3-1,0-1 0,-1 1 0,1 0-1,0-1 1,-1 1 0,1-1 0,0 1-1,0-1 1,0 1 0,0-1 0,-1 0-1,1 1 1,0-1 0,0 0 0,0 1-1,0-1 1,0 0 0,0 0 0,0 0-1,0 0 1,0 0 0,0 0 0,0 0-1,0-1 1,-1 1 0,1 0-1,0 0 1,0-1 0,2 0 0,9-3 23,0-1 1,-1-1-1,1 0 0,-1-1 1,0 0-1,17-15 1,59-60 216,-76 72-200,14-14 68,-13 13-4,0 0 0,-1-1 0,0 0 0,13-21-1,-21 29-59,-1-14 182,-24 33 744,7-4-868,-4 2 41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2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18 13835,'4'-14'1288,"-2"11"-856,-4 3-208,-5 10 609,2 9-233,-6 9-272,-1 4-96,-6 6-144,1 6-48,-2-4-40,1-1-16,4-7-136,2-6-64,3-10-200,9-15-128,2 1 392,5-16-97,10-3-95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2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 14355,'-5'1'118,"1"1"1,1 1-1,-1-1 0,0 1 0,0-1 1,1 1-1,0 0 0,-1 0 1,1 1-1,0-1 0,1 0 0,-1 1 1,0 0-1,1 0 0,0 0 1,0 0-1,0 0 0,1 0 0,-2 6 1,-1 4-65,0 1 1,1-1 0,1 1 0,0 23-1,2-30-53,0 0 0,1 0 0,0 0 1,0 0-1,1 0 0,0 0 0,0 0 0,6 11 0,-7-18 3,0 1 1,-1 0-1,1-1 1,0 0-1,1 1 1,-1-1-1,0 1 1,0-1-1,0 0 1,1 0-1,-1 0 1,1 0-1,-1 0 0,1 0 1,-1 0-1,1 0 1,0-1-1,1 2 1,-1-2 8,0 0 0,0 0 0,0-1 0,1 1 1,-1 0-1,0-1 0,0 1 0,0-1 0,0 1 0,0-1 0,0 0 1,0 0-1,-1 0 0,1 0 0,0 0 0,0-1 0,-1 1 0,1 0 1,1-3-1,7-6 98,0 0 1,-2 0-1,1-1 0,-1 0 1,-1-1-1,0 0 1,0 0-1,-1 0 1,-1-1-1,0 0 1,-1 0-1,0 0 0,-1-1 1,-1 1-1,2-26 1,-4 37-100,0 0 0,0 0 1,0 0-1,0 0 0,-1 0 0,1 0 1,-1 0-1,0 0 0,1 0 1,-1 0-1,0 0 0,0 0 0,0 0 1,0 0-1,-1 1 0,1-1 1,0 0-1,-4-2 0,4 3-34,-1 0 0,1 1 0,-1-1-1,1 0 1,-1 1 0,1-1 0,-1 1 0,0 0-1,1 0 1,-1-1 0,1 1 0,-1 0 0,0 0-1,1 0 1,-1 1 0,0-1 0,1 0 0,-1 1-1,0-1 1,1 1 0,-1-1 0,1 1 0,-1 0 0,-1 1-1,-3 2-66,1-1 0,-1 1 0,1 0-1,0 1 1,0-1 0,1 1 0,0 0-1,0 1 1,0-1 0,0 0 0,-4 10-1,-1 10-304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3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59 12147,'1'-24'1405,"-1"-8"1266,0 30-2068,-1 4-86,-1 20 137,-30 238 523,5-60-1395,21-151 63,1-10-356,1 0 0,2 67 0,2-105 465,0 0 1,0 1 0,0-1-1,1 1 1,-1-1 0,0 0-1,1 1 1,-1-1 0,0 1-1,1-1 1,0 0 0,-1 0-1,1 1 1,0-1 0,1 2-1,-2-3 14,1 0 0,-1 0 0,0 0-1,1 0 1,-1 0 0,1 1 0,-1-1 0,1 0 0,-1 0-1,1 0 1,-1 0 0,0 0 0,1 0 0,-1-1-1,1 1 1,-1 0 0,1 0 0,-1 0 0,0 0-1,1 0 1,-1-1 0,1 1 0,-1 0 0,0 0-1,1-1 1,-1 1 0,1 0 0,-1 0 0,0-1-1,1 1 1,3-5-100,0 1 0,-1-1 0,1 0 0,-1 0-1,0 0 1,2-6 0,17-35-321,3-15 18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3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 11642,'7'-9'862,"-5"11"-264,-3 26 56,-26 120 1713,0-5-1505,27-138-855,-17 161 828,15-130-1049,2 0-1,7 57 1,-15-103-785,-7-6 681</inkml:trace>
  <inkml:trace contextRef="#ctx0" brushRef="#br0" timeOffset="1">1 479 13131,'0'-3'1160,"7"-2"-760,3-1-136,12-1 576,2-1-296,15-1-175,3-2-113,12-1-320,2 3-168,2 1 224,3 2-80,-3 4-56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5 596 15187,'-4'19'1156,"3"-14"-714,3-11-178,23-69 298,56-122 0,-78 192-581,14-28-58,-17 32 69,1 0 1,-1 0 0,1 0-1,0 0 1,-1 0 0,1 0-1,0 1 1,-1-1 0,1 0-1,0 0 1,0 1 0,0-1-1,0 0 1,0 1 0,0-1-1,0 0 1,0 1 0,0 0-1,0-1 1,0 1 0,0 0-1,0-1 1,0 1 0,1 0-1,-1 1 3,0-1-1,0 1 0,0 0 1,0 0-1,0 0 1,0 0-1,-1 0 1,1 0-1,0 0 1,-1 0-1,1 0 0,-1 0 1,1 1-1,-1-1 1,1 0-1,-1 0 1,0 0-1,0 1 1,1-1-1,-1 0 0,0 0 1,0 1-1,0-1 1,-1 2-1,1 3-12,4 251-119,-5-144-161,3-94-283,-1-19 557,-1 0 1,0 0-1,0 0 1,1 0-1,-1 0 1,0 0-1,1 0 1,-1 0-1,0 0 1,0 0-1,1-1 1,-1 1-1,0 0 1,0 0-1,0 0 1,1 0-1,-1 0 1,0-1-1,0 1 1,0 0-1,1 0 1,-1 0-1,0-1 1,0 1-1,0 0 1,0 0-1,1-1 1,-1 1-1,0 0 1,0 0-1,0-1 1,0 1-1,0-1 1,13-36-639,-4-2 206</inkml:trace>
  <inkml:trace contextRef="#ctx0" brushRef="#br0" timeOffset="1">648 6 15779,'4'-5'1329,"-4"8"-1009,3 8-136,-3-1 600,0 1-800,0 1 48,4 6-80,3-1-96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16003,'2'9'1337,"-1"-13"-1177,3-5-336,3-8 576,5-1-8,-3-1-192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42 526 12323,'-10'27'819,"1"0"0,2 0 1,1 1-1,-4 37 1,12-50-329,-2-15-476,1 0 0,-1 0 1,0 0-1,0 1 0,0-1 1,0 0-1,1 0 1,-1 0-1,0 0 0,0 0 1,0 1-1,1-1 0,-1 0 1,0 0-1,0 0 0,1 0 1,-1 0-1,0 0 0,0 0 1,1 0-1,-1 0 0,0 0 1,0 0-1,1 0 0,-1 0 1,0 0-1,0 0 0,1 0 1,-1 0-1,0 0 1,2-1 25,0 0 1,-1 0-1,1 0 1,-1-1 0,0 1-1,1 0 1,-1-1-1,0 1 1,0 0 0,0-1-1,0 1 1,0-1 0,1-2-1,51-118 719,-18 38-453,14-32-20,72-144-93,-108 241-218,-13 18 23,0 1 0,0 0 0,0 0 0,0-1 0,0 1 0,0 0 0,0 0-1,1 0 1,-1-1 0,0 1 0,0 0 0,0 0 0,0 0 0,0-1-1,0 1 1,1 0 0,-1 0 0,0 0 0,0 0 0,0 0 0,0-1-1,1 1 1,-1 0 0,0 0 0,0 0 0,1 0 0,-1 0 0,0 0 0,0 0-1,0 0 1,1 0 0,-1 0 0,0 0 0,0 0 0,1 0 0,-1 0-1,0 0 1,0 0 0,0 0 0,1 0 0,-1 0 0,0 0 0,0 0-1,1 0 1,-1 0 0,0 0 0,0 0 0,0 1 0,1-1 0,-1 0 0,0 0-1,0 0 1,0 0 0,0 1 0,0-1 0,1 0 0,-1 0 0,0 0-1,0 1 1,0-1 0,0 0 0,0 0 0,0 0 0,0 1 0,0-1-1,0 0 1,0 0 0,0 0 0,1 1 0,0 15-32,-11 74-23,-2 30-6,14-97 64,-2-23-2,1 1 0,-1-1 0,0 1 1,0-1-1,0 1 0,0-1 0,1 0 0,-1 1 1,0-1-1,0 1 0,1-1 0,-1 0 0,0 1 0,1-1 1,-1 0-1,1 1 0,-1-1 0,0 0 0,1 0 1,-1 1-1,1-1 0,-1 0 0,0 0 0,1 0 0,2 0 1,-1-1-1,0 1 1,0-1-1,0 0 1,0 0-1,0 0 0,0 0 1,0 0-1,0 0 1,0 0-1,0-1 0,0 1 1,-1-1-1,1 0 1,1-2-1,48-51 43,-2-3 1,48-75-1,-40 53-14,-51 75-6,-5 9-12,-3 10 8,-3 9-18,-19 81 108,21-88-182,1 0-1,1 0 1,0 0 0,3 23 0,-2-37-4,0-1 0,0 0-1,0 0 1,0 1 0,1-1 0,-1 0-1,0 0 1,1 1 0,0-1 0,-1 0 0,1 0-1,-1 0 1,1 0 0,0 0 0,0 0-1,0 0 1,0 0 0,-1 0 0,1 0-1,0 0 1,1-1 0,-1 1 0,0 0-1,0-1 1,0 1 0,0-1 0,0 1 0,1-1-1,1 1 1,2 0-85,0-1 1,1 0-1,-1 0 0,0 0 1,0-1-1,7-1 0,24-5-546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28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12747,'-9'33'355,"2"1"1,1-1 0,1 1 0,0 44-1,13 137 7,24 109-78,9 152-9,-18 446 642,-29-728-849,3-159 52,-2 1-1,-2 0 1,-14 45-1,13-69 209,8-12-323,0 0 0,-1 0 0,1 0 0,0 0 1,-1 0-1,1-1 0,0 1 0,0 0 0,-1 0 1,1 0-1,0 0 0,0 0 0,-1 0 0,1-1 0,0 1 1,0 0-1,0 0 0,-1 0 0,1-1 0,0 1 0,0 0 1,0 0-1,0-1 0,0 1 0,-1 0 0,1 0 0,0-1 1,0 0-1,-5-26 265,5 15 387,0-1 0,5-19 0,0 6-313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16460,'-29'31'2801,"-5"6"-2302,-1-3 0,-72 55 0,-90 44-450,197-133-49,-17 14 21,17-14-21,0 1 0,0-1 1,0 0-1,0 0 0,0 0 1,0 0-1,0 1 0,0-1 1,0 0-1,0 0 0,0 0 1,0 1-1,0-1 0,0 0 1,0 0-1,0 0 0,0 0 1,0 1-1,0-1 0,0 0 1,0 0-1,0 0 0,0 0 1,1 1-1,-1-1 0,0 0 1,0 0-1,0 0 0,0 0 1,0 0-1,1 0 0,-1 1 1,0-1-1,0 0 0,0 0 1,0 0-1,1 0 1,-1 0-1,0 0 0,0 0 1,0 0-1,0 0 0,1 0 1,-1 0-1,0 0 0,0 0 1,0 0-1,1 0 0,41-2 18,-39 2-18,44-6 143,12-2-337,80 0 1,-121 9 294,1 0 1,-1 1 0,0 0-1,0 1 1,0 2 0,-1 0-1,1 0 1,29 16 0,-22-7 10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3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24 793 12099,'-23'122'3190,"23"-121"-3134,0-1 1,0 1 0,0-1-1,-1 1 1,1-1 0,0 1 0,0 0-1,0-1 1,0 1 0,0-1-1,0 1 1,0-1 0,0 1 0,0-1-1,1 1 1,-1 0 0,0-1-1,0 1 1,0-1 0,0 1-1,1-1 1,-1 1 0,0-1 0,1 0-1,-1 1 1,0-1 0,1 1-1,10-10 827,12-28 37,167-294 1412,-72 128-1869,51-81-275,-175 309-79,-11 24-91,-17 47 4,-26 121 1,59-210-28,-1 1 1,2-1-1,-1 1 0,1 7 0,0-14 4,0 0 0,0 0 0,0 0 0,0 0 1,0 0-1,0-1 0,0 1 0,0 0 0,0 0 0,1 0 0,-1 0 0,0 0 0,1 0 0,-1 0 0,1-1 0,-1 1 0,1 0 0,-1 0 0,1-1 0,-1 1 0,1 0 0,0-1 0,-1 1 0,1 0 0,0-1 0,0 1 0,-1-1 0,1 1 0,0-1 0,0 0 0,0 1 0,0-1 0,0 0 0,-1 0 0,1 1 0,0-1 0,0 0 0,0 0 0,0 0 0,0 0 0,0 0 0,0 0 0,0 0 0,1-1 0,4-1-3,0 0 0,-1 0 0,1-1-1,-1 0 1,0 0 0,0 0 0,0-1 0,0 0 0,-1 1 0,5-6 0,42-49-29,-47 52 31,28-37 4,-2-2-1,-3 0 1,-1-2-1,-2-1 1,24-71-1,-43 106-11,-1 0-1,-1 0 0,3-20 1,-6 33 9,0 0 0,0 0 0,0 0 1,0 0-1,0 1 0,0-1 1,0 0-1,0 0 0,0 0 0,0 0 1,0 0-1,0 0 0,-1 0 0,1 0 1,0 1-1,0-1 0,0 0 0,0 0 1,0 0-1,0 0 0,0 0 1,0 0-1,0 0 0,-1 0 0,1 0 1,0 0-1,0 0 0,0 0 0,0 0 1,0 0-1,0 0 0,0 0 0,-1 0 1,1 0-1,0 0 0,0 0 1,0 0-1,0 0 0,0 0 0,0 0 1,0 0-1,-1 0 0,1 0 0,0 0 1,0 0-1,0 0 0,0 0 0,0 0 1,0 0-1,0-1 0,0 1 1,0 0-1,-1 0 0,1 0 0,0 0 1,0 0-1,0 0 0,0 0 0,0 0 1,0 0-1,0-1 0,0 1 0,0 0 1,-8 11-19,-5 25-27,0 0 0,-10 58 0,6-25-12,14-58 34,0-2-144,0 1-1,1 0 1,0 0-1,1 0 0,0 0 1,1 15-1,0-25 142,0 0 0,0 1 0,0-1-1,0 1 1,0-1 0,0 0 0,0 1 0,0-1 0,0 1 0,1-1-1,-1 0 1,0 1 0,0-1 0,0 0 0,1 1 0,-1-1 0,0 0-1,0 0 1,1 1 0,-1-1 0,0 0 0,1 1 0,-1-1 0,0 0-1,1 0 1,-1 0 0,0 0 0,1 1 0,-1-1 0,0 0 0,1 0-1,-1 0 1,1 0 0,-1 0 0,0 0 0,1 0 0,0 0 0,14-4-274,-12 2 189,16-6-379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3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 14515,'3'-6'1677,"-8"11"-1000,-8 16-100,3 5-206,2 0 0,-7 35 0,12-46-264,1 0 0,0 1-1,1-1 1,1 1 0,2 22 0,-2-35-87,1-1 0,-1 1 1,1-1-1,-1 0 0,1 1 0,0-1 0,0 0 1,0 1-1,0-1 0,0 0 0,0 0 0,1 0 0,-1 0 1,1 0-1,-1 0 0,3 2 0,-2-4 0,-1 1 1,1 0-1,-1 0 0,1-1 0,-1 1 1,1-1-1,0 1 0,-1-1 0,1 0 1,0 1-1,-1-1 0,1 0 0,0 0 0,-1 0 1,1 0-1,0-1 0,2 0 0,4-1 35,-1-1-1,0 0 0,-1-1 1,1 1-1,0-1 0,-1-1 1,0 1-1,8-8 0,-2 1 48,-1 1 0,0-2 0,-1 1-1,0-1 1,0-1 0,-2 0-1,0 0 1,0-1 0,-1 0 0,7-21-1,-13 32-61,0-1 0,0 1-1,-1-1 1,1 0-1,-1 1 1,0-1 0,0-6-1,-1 9-31,1 0-1,0 0 0,0 0 0,-1 0 0,1 1 0,0-1 0,-1 0 1,1 0-1,-1 0 0,1 0 0,-1 0 0,1 1 0,-1-1 0,0 0 1,1 0-1,-1 1 0,0-1 0,0 1 0,0-1 0,1 0 0,-1 1 1,0 0-1,0-1 0,0 1 0,0-1 0,0 1 0,0 0 1,0 0-1,0 0 0,0 0 0,0-1 0,0 1 0,-2 1 0,-4-1-29,0 1 0,0 1-1,0 0 1,0 0-1,0 0 1,1 0-1,-1 1 1,1 0-1,-1 1 1,1 0 0,0 0-1,-8 6 1,1 1 129,1 0 1,-1 1-1,2 1 0,-13 16 1,13-12-136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4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16187,'6'-10'258,"0"1"-1,0-1 0,1 1 1,1 1-1,-1 0 0,1 0 0,1 0 1,0 1-1,0 0 0,0 0 1,1 1-1,18-8 0,-26 12-252,1 1 1,-1 0-1,1 0 0,-1 0 0,1 0 0,-1 1 0,1-1 1,-1 0-1,1 1 0,0 0 0,-1 0 0,1 0 1,0 0-1,-1 0 0,1 0 0,0 1 0,-1-1 0,1 1 1,-1 0-1,1 0 0,-1 0 0,1 0 0,-1 0 1,0 0-1,1 1 0,-1-1 0,0 1 0,0 0 0,0-1 1,0 1-1,0 0 0,-1 0 0,1 0 0,0 0 1,-1 1-1,0-1 0,1 0 0,-1 1 0,0-1 1,0 1-1,0-1 0,-1 1 0,1 2 0,3 12-19,-1 0 0,0 0 0,-2 1 0,0-1 0,-1 0 0,-1 1 0,-2 18 0,-29 119 98,-33 46 475,55-171-390,9-28-152,0 0 0,0 0 0,1 0 0,-1 0 0,1 0 0,0 0-1,0 0 1,-1 0 0,1 0 0,1 0 0,-1 0 0,0 0 0,0 0-1,1 0 1,-1 1 0,1-2 0,0 1 0,0 0 0,-1 0 0,3 4 0,0-4-22,-1 1 1,0-1-1,1 1 1,0-1-1,-1 0 1,1 0-1,0 0 1,0 0-1,0 0 1,0-1 0,6 2-1,0 0-148,1 0-1,-1-1 0,1 0 1,0-1-1,-1 0 1,1 0-1,0-1 0,14-2 1,-18 1 70,1-1 1,-1 1 0,0-1-1,1-1 1,-1 1 0,0-1-1,0 0 1,-1 0 0,1-1-1,-1 0 1,1 0 0,-1 0-1,-1 0 1,1-1 0,7-9-1,15-32-422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8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13971,'7'14'1400,"5"4"-1040,9 5-144,2 5 929,11 5-849,4 5-56,-3 15-32,-5 6-8,-16 20-152,-12 7-104,-20 12-256,-10 9 1104,-21 7-784,-7 5 56,-4 0-24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4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35 12963,'23'-34'3525,"-23"38"-3191,1 1 1,0-1 0,-1 1-1,0-1 1,0 1 0,-1 5 0,-32 343 1404,9-109-1571,14-153-960,-32-178-555,24 42 968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4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89 11194,'-11'0'1034,"-35"-1"1258,17-3 3252,38 3-5310,0 1 0,1-2 1,-1 1-1,0-2 0,0 1 0,15-7 0,15-3-140,-12 6-58,124-28 180,-119 28-160,0 2 1,55 0-1,-84 4-55,0 0 0,0 0 0,0 0 0,0 1-1,-1-1 1,1 0 0,0 1 0,0 0 0,0 0 0,0 0 0,-1 0-1,1 0 1,-1 1 0,1-1 0,-1 1 0,1-1 0,-1 1 0,0 0 0,0 0-1,3 3 1,-4-2-1,1 0 0,-1 0 0,0 1 0,0-1 0,0 0 0,-1 1 0,1-1 0,-1 1 0,0-1 0,0 1 0,0-1 0,0 1 0,0-1 0,-1 1 0,0-1-1,-1 7 1,-4 10 22,-1-1 0,0 0 0,-1 0 0,-15 24 0,-50 69 115,56-87-101,-69 96 149,-24 35 53,104-147-227,0 0 1,1 1-1,0 0 0,0 0 0,1 0 1,-3 11-1,6-18-12,1-1 0,-1 1-1,1-1 1,0 1 0,0-1 0,0 1 0,0-1-1,0 1 1,1-1 0,-1 1 0,1-1-1,0 1 1,-1-1 0,1 1 0,0-1 0,0 0-1,1 1 1,-1-1 0,0 0 0,1 0-1,0 0 1,-1 0 0,1 0 0,0-1-1,0 1 1,0 0 0,0-1 0,0 1 0,0-1-1,0 0 1,3 2 0,4 1 0,1-1 0,-1 0 0,1 0 0,-1-1 0,1 0 0,0 0 0,0-1 0,11-1 0,2 0 14,1-1 0,30-5 1,-9-3 4,-1-2 1,-1-2 0,0-1-1,0-3 1,46-25 0,-84 40-44,0 0 1,-1 0 0,1 0 0,0 0-1,0 1 1,6-1 0,-10 2-9,-1 0 0,1 0 0,0 0 0,0 0 1,-1 0-1,1 0 0,0 0 0,-1 0 0,1 0 1,0 0-1,-1 0 0,1 1 0,0-1 0,-1 0 0,1 1 1,0-1-1,-1 0 0,1 1 0,-1-1 0,1 1 0,0 0 1,0 0-51,-1 0 1,0 0 0,1 0-1,-1 0 1,0 0 0,0 0-1,0 0 1,0 1 0,1-1-1,-2 0 1,1 0 0,0 0-1,0 0 1,0 0-1,0 0 1,-1 0 0,1 0-1,-1 2 1,-3 5-290,-1-2-79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14571,'1'3'179,"1"0"-1,0-1 1,0 1-1,1-1 1,-1 1-1,1-1 1,-1 0-1,1 0 1,0 0-1,-1 0 1,1 0-1,0-1 1,0 1-1,0-1 0,1 0 1,-1 0-1,5 1 1,4 1 188,0-1 0,1-1 0,16 1 0,-6-3-21,0 0-1,-1-1 1,1-2-1,38-10 1,85-37 567,-93 31-672,74-19-1,-118 37-305,-1 0 0,1 1-1,0 0 1,0 1 0,-1-1-1,1 2 1,0-1 0,10 3 0,-13-1-54,0 0 0,0 0-1,0 0 1,0 1 0,-1-1 0,0 2 0,1-1 0,-1 0 0,0 1 0,0 0 0,-1 0 0,6 6 0,15 20-604,-22-28 243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4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12779,'12'9'2008,"4"-2"-1096,5-3-376,5-3 2113,9-1-1825,4 0-80,4 0-328,3 0-207,-2 0-434,0 2-231,-8 3-432,-4 2-200,-18 0 760,-11 1-240,-17-7-144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4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14963,'14'14'1969,"5"-3"-1193,9-13-328,3-2 1440,13-3-1072,0-1-127,2-3-497,1 4-416,-7-3 232,-1 1-80,-10 2-96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0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39 9570,'-11'-31'1944,"7"24"-396,7 23-479,12 80-323,6 162 0,-17-195-495,-3 664 2099,1 4-1877,36-266-623,-25-330 2,-40-840-640,13 193-757,-40-586 520,52 1079 1169,1 26 26,-1 29-52,16 253-127,1 21-44,-15 378 27,-2-315 34,2-348-16,-1 20-52,2 0 0,2 0 0,16 87 0,-12-116-24,-7-16 82,1 0 1,-1 0-1,0 0 0,0 0 1,0 0-1,1 0 0,-1 0 1,0 0-1,0 0 0,0 0 1,0 0-1,1 0 0,-1 0 1,0 0-1,0 0 1,0 0-1,1 0 0,-1 0 1,0 0-1,0-1 0,0 1 1,0 0-1,0 0 0,1 0 1,-1 0-1,0 0 0,0 0 1,0-1-1,0 1 0,0 0 1,0 0-1,1 0 0,-1 0 1,0-1-1,0 1 1,0 0-1,0 0 0,0 0 1,0-1-1,0 1 0,0 0 1,7-36-66,-2-274-4,-6 221 58,-17-914-1365,17 987 1334,-5-115-632,5 211 259,-2-22 475,45 1072 1252,-11-738-2086,-36-4 918,3-373-143,1-12 3,1-5 8,-2-31-14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 12355,'0'-13'1386,"0"13"-1366,0 0 0,0 0 0,0 0 0,0 0 0,0 0 0,0 0 0,0 0 0,0 0 0,0 0 0,0 0 0,0 0 0,0 1 0,0-1 0,0 0 0,0 0 0,0 0 0,0 0 0,0 0 0,0 0 0,0 0 0,0 0 0,0 0 0,0 0 0,0 0 0,0 0 0,1 0 0,-1 0 0,0 0 0,0 0 0,0 0 0,0 0 0,0 0 0,0 0 0,0 0 0,0 0 0,0 0 0,0 0 0,0 0 0,0 0 0,0 0 0,0 0 0,0 0 0,0 0 0,0 0-1,0 0 1,1 0 0,-1 0 0,0 0 0,0 0 0,0 0 0,0 0 0,0 0 0,0 0 0,0 0 0,0-1 0,1 4 213,-1 0-1,1 0 1,-1 0-1,1 0 0,-1 0 1,0 0-1,0 4 1,-11 65 605,-2 0 0,-24 71 0,26-101-632,11-42-205,0 0 1,0 0-1,0 0 0,0 0 0,0 0 0,0 1 1,0-1-1,0 0 0,0 0 0,0 0 0,-1 0 1,1 0-1,0 0 0,0 0 0,0 0 0,0 0 1,0 1-1,0-1 0,0 0 0,0 0 0,0 0 1,0 0-1,0 0 0,0 0 0,0 0 0,1 0 0,-1 1 1,0-1-1,0 0 0,0 0 0,0 0 0,0 0 1,0 0-1,0 0 0,0 0 0,0 0 0,0 0 1,0 0-1,0 0 0,0 1 0,0-1 0,1 0 1,-1 0-1,0 0 0,0 0 0,0 0 0,0 0 1,0 0-1,0 0 0,0 0 0,0 0 0,0 0 1,1 0-1,-1 0 0,7-4 25,6-7-4,-6 5-22,0 0 0,1 0 1,0 0-1,0 1 1,0 1-1,0-1 1,1 1-1,-1 1 1,1 0-1,0 0 1,16-3-1,-21 6-4,-1-1 0,0 1-1,1 0 1,-1 0 0,1 0 0,-1 1-1,0-1 1,1 1 0,-1 0 0,0 0 0,0 0-1,0 0 1,0 0 0,1 1 0,-2-1-1,1 1 1,0 0 0,0 0 0,0 0-1,-1 0 1,0 1 0,1-1 0,-1 1 0,0-1-1,0 1 1,0 0 0,0 0 0,-1 0-1,1 0 1,-1 0 0,0 0 0,1 0 0,-2 0-1,1 1 1,1 5 0,-1-1 22,0 0 1,-1 0 0,0 1-1,0-1 1,0 0 0,-1 1-1,-1-1 1,1 0-1,-1 0 1,-1 0 0,1 0-1,-1 0 1,-1-1 0,0 1-1,0-1 1,0 0-1,-10 12 1,6-8 91,-1-1-1,0 0 0,0-1 1,-1 0-1,0 0 1,-1-1-1,0-1 1,-1 1-1,1-2 0,-19 8 1,26-12-116,0-1 0,-1 1 0,1-1 0,-1 0 0,1 0 0,-1-1 0,1 0 0,-1 0 0,1 0 0,-1 0 0,1 0 0,-9-3 0,11 2-15,-1 1 0,1-2 0,-1 1 0,1 0 0,0 0 0,-1-1 0,1 0 0,0 1 0,0-1 0,0 0 0,0 0 0,0 0 0,0 0 0,1 0-1,-1 0 1,1-1 0,-1 1 0,1-1 0,0 1 0,0-1 0,0 1 0,-1-5 0,-1-23-215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18108,'9'-4'1464,"11"-10"-1104,2-5-176,13-5 576,9-4-287,10-2-529,8 2-353,3 3-551,1 3-128,-3 4 760,-2 4-224,-10 5-240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61 14595,'-4'14'3234,"3"-6"-3004,1 0-1,-1 0 1,1 0-1,1 0 1,0 0-1,2 13 1,15 49-356,-12-52 225,4 12-99,2 0 0,1-2 0,1 1-1,30 44 1,-38-63 18,0 1-1,-1-1 1,-1 1-1,1 1 0,-2-1 1,1 1-1,-2-1 1,1 1-1,-2 0 1,1 13-1,-2-20 25,0-1-1,0 1 1,0 0 0,0 0-1,-1 0 1,0 0 0,0 0-1,-1 0 1,1-1 0,-1 1-1,0-1 1,0 1-1,0-1 1,-1 1 0,0-1-1,0 0 1,0 0 0,0-1-1,0 1 1,-1-1 0,0 1-1,1-1 1,-1 0 0,-1-1-1,1 1 1,-9 4-1,10-6-8,-1 0-1,0 1 1,1-1-1,-1-1 1,0 1-1,1 0 1,-1-1-1,0 0 1,0 0-1,0 0 0,1 0 1,-1-1-1,0 1 1,0-1-1,1 0 1,-1 0-1,0-1 1,1 1-1,-1-1 1,1 1-1,0-1 0,-1 0 1,1 0-1,0-1 1,0 1-1,-3-4 1,1 0-11,0 1 1,1-1-1,-1-1 1,1 1-1,0-1 0,1 0 1,-1 0-1,1 0 1,1 0-1,0 0 1,0-1-1,-2-9 1,3 5-22,0 0 1,0 0-1,1 0 0,1 0 1,0 0-1,1 0 1,0 1-1,1-1 1,0 0-1,1 1 1,0 0-1,0 0 0,2 0 1,-1 0-1,9-11 1,10-10-7,1 0 0,2 2 1,35-32-1,1-2 18,-57 59-8,-2-1-1,1 1 1,0-1 0,-1 0 0,0-1-1,-1 1 1,0-1 0,4-8-1,-6 13-3,-1 0-1,1 0 1,-1 0-1,0-1 1,0 1-1,0 0 1,0 0-1,0 0 0,0 0 1,0 0-1,-1-1 1,1 1-1,-1 0 1,1 0-1,-1 0 1,0 0-1,0 0 1,0 0-1,0 1 0,0-1 1,0 0-1,-1 0 1,1 1-1,-1-1 1,1 1-1,-1-1 1,1 1-1,-1 0 1,0-1-1,0 1 0,0 0 1,-2-1-1,0 0-60,0-1 1,0 1-1,-1 0 0,1 1 0,-1-1 0,1 1 0,-1 0 0,1 0 0,-1 0 0,0 1 0,0-1 0,1 1 0,-1 0 1,0 1-1,0-1 0,1 1 0,-1 0 0,-7 2 0,8-1-50,0 0-1,0 0 1,1 1 0,-1-1-1,1 1 1,-1 0 0,1 0-1,0 0 1,0 0 0,0 0-1,1 1 1,-1-1 0,1 1-1,0-1 1,0 1 0,0 0-1,1 0 1,-1 0 0,1 0-1,-2 9 1,1 10-346,3-2-68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53 16788,'0'3'156,"1"1"1,0 0 0,-1-1-1,1 1 1,-1 0 0,0-1-1,0 1 1,-1 0 0,1-1 0,-1 1-1,0 0 1,-1 4 0,-20 46 323,11-30 54,3-6-343,1-1 0,0 1 0,2 1-1,0-1 1,1 1 0,1-1 0,-1 22 0,4-39-195,0 0 0,0 0 1,0 1-1,0-1 0,0 0 1,0 1-1,1-1 0,-1 0 1,0 1-1,1-1 0,-1 0 0,1 0 1,-1 1-1,1-1 0,0 0 1,-1 0-1,1 0 0,0 0 1,0 0-1,0 0 0,0 0 0,0 0 1,0 0-1,0-1 0,0 1 1,0 0-1,0 0 0,0-1 1,1 1-1,-1-1 0,0 1 0,0-1 1,1 0-1,-1 1 0,0-1 1,1 0-1,-1 0 0,0 0 1,1 0-1,-1 0 0,0 0 0,1 0 1,-1-1-1,0 1 0,3-1 1,7-2-52,1-1 1,-1 0 0,0-1-1,13-7 1,-9 5 9,-6 2 13,1 1 0,-1 1 0,1-1 0,0 1-1,14-2 1,-22 5 25,1 0 0,0 0 0,0 0 0,0 0 0,0 0 1,-1 1-1,1-1 0,0 1 0,0-1 0,-1 1 0,1 0 0,0 0 0,-1 1 0,1-1 0,-1 0 0,1 1 0,-1 0 0,0-1 0,0 1 0,0 0 0,1 0 0,-2 0 0,1 0 0,2 4 0,0 1 7,0 0-1,-1 1 0,1-1 0,-2 1 1,1 0-1,-1 0 0,0 0 1,-1 0-1,0 0 0,0 1 0,-1-1 1,0 0-1,-1 12 0,-1-5 80,0 0 0,-1 1 0,-1-2-1,0 1 1,-1 0 0,-10 19 0,11-25 8,-1 0-1,-1-1 1,1 1 0,-1-1 0,-1 0-1,0-1 1,0 1 0,0-2 0,-1 1-1,0-1 1,0 0 0,-16 8 0,19-11-113,0-1 1,-1 0 0,1 0-1,0 0 1,-1-1 0,0 0-1,1 0 1,-1-1 0,0 1 0,1-1-1,-1 0 1,0-1 0,0 1-1,1-1 1,-1 0 0,1-1-1,-1 1 1,1-1 0,-1 0-1,1-1 1,0 1 0,0-1-1,-8-5 1,7 3-96,0 0 0,0-1 1,1 1-1,0-1 0,-1 0 0,2 0 0,-1 0 0,-5-11 1,2-1-53,-1 0 1,-5-22 0,-6-29-426</inkml:trace>
  <inkml:trace contextRef="#ctx0" brushRef="#br0" timeOffset="1">174 27 18036,'18'-2'1528,"-1"-2"-1080,6 1-200,7-2 617,3 1-193,2 1-576,2 1-360,0-2 248,-2 4-40,-7 2-120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15211,'22'-2'1617,"5"-3"-1009,3 5-272,1 0 1272,2 2-848,6 1-400,-1 3-136,4-1-432,-3-5-224,0-2-352,-1-5 1032,-6-12-408,-3-6-88,-4-10-128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13371,'-13'7'255,"0"2"0,0-1 0,1 1 0,0 1 0,1 0 0,0 1 0,0 0 0,1 1 0,1 0 1,0 0-1,0 1 0,1 0 0,1 1 0,-11 27 0,11-22-117,1 1 1,1 0-1,0 1 0,1-1 1,2 1-1,0 0 0,1 0 1,1 0-1,1 0 0,5 28 1,-4-39-106,0-1 1,0 0 0,1 0 0,0 0 0,1-1 0,0 1-1,0-1 1,1 0 0,0 0 0,7 9 0,-8-13-17,0 0 0,0 0 0,1 0 0,-1 0 0,1-1 0,0 1 0,0-1 1,1-1-1,-1 1 0,0-1 0,1 0 0,0 0 0,-1 0 0,1-1 0,0 0 1,0 0-1,6 0 0,0-1 24,0-1 0,0 0 1,-1-1-1,1 0 0,-1-1 0,0 0 1,1-1-1,-1 0 0,-1-1 0,14-7 1,-9 4 83,-1-1 0,0-1 0,-1 0 0,0-1 0,-1 0 0,19-22 0,-28 29-67,0 1-1,-1-1 0,1 0 0,-1 0 1,0 0-1,0 0 0,0 0 0,2-7 1,-4 9-37,0 1 0,0-1 0,1 1 1,-1-1-1,0 1 0,-1-1 0,1 0 0,0 1 1,0-1-1,-1 1 0,1-1 0,0 1 1,-1-1-1,0 1 0,1 0 0,-1-1 1,0 1-1,0-1 0,0 1 0,0 0 0,0 0 1,0 0-1,0 0 0,0 0 0,0 0 1,-1 0-1,1 0 0,-3-1 0,-2-2 36,-1 1 0,-1 0 0,1 1 0,0-1 0,-1 2 0,1-1 0,-1 1 0,0 0-1,-12 0 1,-2 1 11,0 2-1,-24 3 0,26-1-129,-38 10 0,52-11-46,-1-1 0,0 1 0,1 0 0,0 0 1,-1 1-1,1 0 0,1 0 0,-11 9 0,8 1-722,8-14 799,0 1-1,0-1 1,0 0-1,0 1 0,0-1 1,0 0-1,0 1 1,0-1-1,0 0 0,0 1 1,0-1-1,0 1 0,0-1 1,0 0-1,0 0 1,1 1-1,-1-1 0,0 0 1,0 1-1,0-1 0,1 0 1,-1 0-1,0 1 1,0-1-1,1 0 0,-1 1 1,2-1-19,-1 1 1,0-1 0,1 0 0,-1 0-1,1 1 1,-1-1 0,0 0 0,1 0-1,-1 0 1,1 0 0,-1-1 0,1 1-1,-1 0 1,0 0 0,1-1 0,-1 1-1,0-1 1,1 1 0,0-2 0,28-16-534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49 14651,'-5'0'191,"1"1"-1,-1-1 1,1 1-1,0-1 1,0 1 0,-1 1-1,1-1 1,0 1-1,0-1 1,0 1-1,0 0 1,0 1 0,1-1-1,-1 1 1,1-1-1,-5 6 1,3-3 0,0 0 0,1 1-1,0 0 1,0 0 0,1 0 0,0 0 0,0 0 0,0 1-1,-3 12 1,4-11-128,0 1 0,0-1 0,1 0 0,0 1 0,1-1 0,0 0 0,0 1 0,1-1 1,0 0-1,0 1 0,1-1 0,0 0 0,1 0 0,-1 0 0,1 0 0,1-1 0,8 15 0,-9-18-55,0 0-1,1-1 1,-1 1 0,1-1 0,0 0-1,0 0 1,0 0 0,0 0 0,1-1 0,-1 1-1,1-1 1,-1 0 0,1-1 0,0 1-1,0-1 1,5 1 0,-4-1-3,1-1-1,0 0 1,0 0-1,0-1 1,0 0-1,0 0 1,0-1 0,-1 0-1,1 0 1,9-4-1,-3-1 17,0 0 0,-1 0 0,0-1 0,-1-1 0,1 0 0,-2 0-1,1-1 1,-1 0 0,-1-1 0,14-20 0,-17 21 37,0 0-1,-1 0 1,-1-1 0,1 1-1,-2-1 1,1 0 0,-1 0-1,-1 0 1,2-23 0,-4 30-33,0 1 1,0-1 0,0 0-1,-1 0 1,0 0 0,1 0-1,-1 1 1,0-1-1,-1 0 1,1 1 0,-1-1-1,0 1 1,0-1 0,0 1-1,0 0 1,0 0 0,-1 0-1,1 0 1,-1 0-1,0 1 1,0-1 0,0 1-1,0 0 1,0-1 0,0 2-1,-1-1 1,1 0 0,-1 1-1,0-1 1,1 1 0,-1 0-1,-5-1 1,-1 1-5,1 0 0,-1 0-1,1 1 1,-1 1 0,1-1 0,0 1 0,-1 1 0,1 0 0,0 0-1,0 1 1,0 0 0,0 1 0,0-1 0,1 2 0,-10 6 0,10-7-96,0 1 0,1 1 0,0-1 0,0 1 1,1 0-1,-1 1 0,1 0 0,1 0 1,-1 0-1,1 1 0,0-1 0,1 1 0,0 0 1,0 1-1,1-1 0,-3 10 0,6-16-13,-1 1-1,1 0 0,0-1 0,-1 1 1,1 0-1,0-1 0,0 1 1,1 0-1,-1-1 0,1 1 1,-1 0-1,2 3 0,-1-4 18,0-1-1,0 1 1,0-1-1,0 1 1,0-1-1,1 0 1,-1 0-1,0 1 1,0-1-1,1 0 1,-1 0-1,1 0 1,-1-1-1,1 1 1,0 0-1,-1-1 1,1 1-1,-1-1 1,1 1-1,0-1 1,1 1-1,5-1-62,-1 1 0,1-1 0,-1-1-1,1 0 1,-1 0 0,0 0 0,1-1-1,10-3 1,27-12-527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44 158 14723,'6'65'2459,"-6"-52"-2056,1 0 0,0 0 0,1-1 1,5 19-1,-5-26-342,-1-1 0,1 0 0,0 0 0,0 0 0,1 0 0,-1 0 0,1-1 0,0 1 0,0-1 0,0 1 0,1-1 0,-1 0 0,1 0 0,-1-1 0,1 1 0,8 3 0,-6-4-39,0 1 0,0-1-1,1-1 1,-1 1 0,1-1 0,0 0-1,-1-1 1,1 1 0,0-1 0,-1-1 0,1 1-1,0-1 1,-1 0 0,1-1 0,-1 1 0,1-2-1,-1 1 1,0 0 0,10-7 0,2-1 18,-1 0 0,-1-1 0,0-1 0,-1-1 0,20-20 0,-20 18 67,-1-1-1,0-1 1,12-20-1,-21 30-38,-1-1-1,0-1 0,0 1 1,0 0-1,-1-1 1,-1 0-1,1 0 1,-2 0-1,3-16 0,-4 22-39,0 0 0,0 0 0,0-1-1,0 1 1,-1 0 0,1 0 0,-1 0 0,0 0-1,0 0 1,0 0 0,0 0 0,0 0-1,-1 0 1,0 0 0,1 0 0,-1 1-1,0-1 1,-4-3 0,3 3 2,-1 0-1,1 1 1,-1 0 0,0 0-1,0 0 1,0 0 0,0 1 0,0-1-1,0 1 1,0 0 0,-1 0-1,-5 0 1,-5 0-44,1 1 0,-1 1-1,0 0 1,0 1 0,1 1 0,-1 0 0,-16 7 0,-6 5-61,1 1 1,1 3-1,1 0 1,-61 47-1,69-45-39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0 801 13203,'1'-1'71,"-1"1"0,0-1 0,0 0 0,0 1-1,0-1 1,1 0 0,-1 0 0,0 1 0,1-1 0,-1 1 0,0-1 0,1 0 0,-1 1 0,1-1 0,-1 1 0,1-1 0,-1 1 0,1-1 0,-1 1-1,1-1 1,-1 1 0,1 0 0,0-1 0,-1 1 0,1 0 0,0 0 0,-1-1 0,1 1 0,0 0 0,0 0 0,26-11 789,24-2-222,1 2 0,0 2 0,53-1-1,-21 2-258,116-15 118,555-69 27,-4-37-523,-501 75 36,589-106 84,-477 122-93,216-33 26,-482 51-39,-1-4 0,173-70 0,-257 90-22,-6 1-2,1 0 1,0 1-1,0 0 0,9-1 0,-14 3 8,-1-1 0,0 1-1,0 0 1,0 0-1,1 0 1,-1 0 0,0 0-1,1 0 1,-1 0 0,0 0-1,0 0 1,1 0-1,-1 0 1,0 0 0,0 0-1,1 0 1,-1 0 0,0 0-1,0 0 1,1 0-1,-1 0 1,0 0 0,0 1-1,1-1 1,-1 0-1,0 0 1,0 0 0,0 0-1,1 1 1,-1-1 0,0 0-1,0 0 1,0 0-1,0 1 1,1-1 0,-1 0-1,0 0 1,0 0 0,0 1-1,0-1 1,0 0-1,0 0 1,0 1 0,0-1-1,0 0 1,0 1-1,0-1 1,0 0 0,0 0-1,0 1 1,0-1 0,0 0-1,0 0 1,0 1-1,0-1 1,0 0 0,0 0-1,0 1 1,0-1 0,-1 0-1,1 0 1,0 0-1,0 1 1,-12 15-112,4-10 186,0 1 1,-1-2-1,0 0 0,0 0 1,0 0-1,-1-1 0,0 0 1,0-1-1,0 0 0,0-1 1,0 0-1,0-1 1,0 0-1,-17 0 0,-24-1 121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212 100 15003,'-3'-2'159,"-1"1"1,0 0-1,0 1 0,0-1 1,1 1-1,-1-1 0,0 1 0,0 0 1,0 1-1,0-1 0,0 0 0,0 1 1,1 0-1,-1 0 0,0 0 0,1 1 1,-1-1-1,-3 3 0,-7 3 68,0 1-1,1 0 0,0 0 1,-24 22-1,33-27-218,0 1 0,0-1-1,1 1 1,-1 0 0,1 0-1,0 0 1,0 1 0,1-1-1,-1 1 1,1 0 0,0-1-1,0 1 1,1 0 0,-1 0-1,1 0 1,0 0-1,1 0 1,-1 9 0,1-12-15,1 0 1,-1 0-1,1 0 1,-1 0-1,1 0 1,0-1-1,0 1 1,0 0-1,0 0 1,0-1-1,0 1 0,0-1 1,0 1-1,1-1 1,-1 1-1,1-1 1,-1 0-1,1 1 1,-1-1-1,1 0 1,0 0-1,0-1 1,-1 1-1,1 0 1,0 0-1,0-1 1,0 1-1,2-1 1,7 2-33,1 0 0,-1-1 0,20 0 1,-23-1 24,42-1-71,-10-1-12,45 5 0,-74-2 83,-1 1 0,0 0 0,0 0-1,0 1 1,0 0 0,0 0 0,-1 1-1,1 1 1,13 8 0,-19-11 11,-1 1 1,1 0 0,-1 0-1,1 0 1,-1 1-1,0-1 1,0 1-1,-1-1 1,1 1-1,-1 0 1,0 0-1,0 0 1,0 1-1,0-1 1,1 9-1,-2-7 15,0-1 0,-1 1 0,0 0 0,0 0 0,-1 0 0,1 0 0,-1 0 0,-1 0 0,1 0 0,-5 10 0,0-3 59,-1 0-1,0 0 0,-1 0 0,0-1 0,-1-1 0,0 1 0,-1-2 0,-1 1 0,-11 9 0,14-14 2,1-1-1,-1 0 0,-1 0 0,1-1 0,-1 0 0,0 0 0,0-1 0,0 0 0,-12 2 0,17-4-46,0 0 0,1-1 0,-1 1 0,0-1 0,1 0 0,-1 0 0,0-1 0,1 1 0,-1-1 0,0 0 0,1 0 0,-1 0-1,1 0 1,-1 0 0,1-1 0,0 0 0,0 1 0,-1-1 0,1 0 0,1-1 0,-1 1 0,0 0 0,0-1 0,1 0 0,-1 0 0,-2-5 0,2 3-13,0 0 1,1-1-1,0 0 1,0 1-1,0-1 1,1 0-1,0 0 1,0 0-1,0 0 1,1 0-1,0 0 1,0 0-1,0 0 1,1 0-1,0 0 1,0 0-1,1 0 1,0 0-1,4-10 0,-1 4-10,1 0-1,1 1 0,0-1 0,1 1 0,0 1 0,0-1 0,19-17 0,3 5 5,0 1-1,2 1 0,0 2 0,1 1 1,36-14-1,0-1 15,-57 27 14,-1 0 0,0 0 0,0-1 0,-1-1 0,10-8 0,-18 15-10,0-1 1,0 0-1,-1 1 0,1-1 0,-1 0 0,1 0 0,-1 0 0,0 0 0,1 0 1,-1 0-1,0-1 0,-1 1 0,1 0 0,0-1 0,-1 1 0,1 0 0,-1-1 1,1 1-1,-1 0 0,0-1 0,0 1 0,0-1 0,-1 1 0,1 0 1,-1-1-1,1 1 0,-1-1 0,0 1 0,1 0 0,-1 0 0,0 0 0,-1-1 1,-1-2-1,-2-1 49,0 0 0,0 1 0,-1-1 0,0 1 0,0 1 0,0-1 0,-1 1 0,1 0 0,-15-6 0,5 3 47,0 1 0,0 1 0,-24-5 1,21 7-68,1 1 0,0 1 1,0 0-1,0 1 0,-1 1 0,-22 5 1,34-5-80,-1 0 0,1 1 1,0 0-1,0 0 0,0 0 1,0 1-1,0 1 0,1-1 0,-1 1 1,1 0-1,0 0 0,0 1 1,0 0-1,1 0 0,-1 0 1,1 1-1,-8 11 0,11-14-38,1-1-1,-1 1 0,1 0 1,-1 1-1,1-1 0,0 0 0,0 0 1,1 0-1,-1 1 0,0-1 1,1 0-1,0 1 0,0-1 1,0 0-1,0 1 0,1-1 0,-1 0 1,1 1-1,0-1 0,0 0 1,0 0-1,0 1 0,1-1 1,-1 0-1,1-1 0,0 1 0,0 0 1,0 0-1,4 3 0,0 0-51,0 0-1,1-1 0,0 0 0,1-1 0,-1 1 0,1-1 1,-1-1-1,1 0 0,0 0 0,15 3 0,32 6-407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3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5 11947,'0'0'24,"0"0"0,0 0 0,0-1 1,0 1-1,0 0 0,0 0 1,0 0-1,0-1 0,-1 1 1,1 0-1,0 0 0,0 0 1,0 0-1,0-1 0,0 1 1,0 0-1,0 0 0,0 0 0,-1 0 1,1 0-1,0-1 0,0 1 1,0 0-1,0 0 0,0 0 1,-1 0-1,1 0 0,0 0 1,0 0-1,0 0 0,0 0 1,-1 0-1,1 0 0,0-1 0,0 1 1,0 0-1,-1 0 0,1 0 1,0 0-1,0 0 0,0 1 1,0-1-1,-1 0 0,1 0 1,0 0-1,0 0 0,0 0 1,0 0-1,-1 0 0,1 0 1,0 0-1,0 0 0,0 1 0,-6 13 476,1 22-173,5 441 125,4-72 7,-5-385-405,1 4 108,-6 33 0,2-76 24,-7-232-85,7 120-121,-9-190-280,10 284 191,0 31-9,0 16 68,0 14 7,-6 148 235,8 0 1,26 212-1,-23-369-180,-2-8-11,0-1 1,1 0-1,0 0 0,0 1 1,1-1-1,0 0 1,2 6-1,-4-12-5,0 0 0,0 0 0,0 0 1,0-1-1,0 1 0,1 0 0,-1 0 0,0 0 0,0 0 0,0-1 0,0 1 1,0 0-1,0 0 0,0 0 0,1 0 0,-1 0 0,0 0 0,0-1 0,0 1 1,0 0-1,0 0 0,1 0 0,-1 0 0,0 0 0,0 0 0,0 0 0,0 0 1,1 0-1,-1 0 0,0 0 0,0 0 0,0 0 0,0 0 0,1 0 1,-1 0-1,0 0 0,0 0 0,0 0 0,1 0 0,-1 0 0,0 0 0,0 0 1,0 0-1,0 0 0,0 1 0,1-1 0,-1 0 0,0 0 0,0 0 0,0 0 1,0 0-1,0 0 0,0 1 0,1-1 0,-1 0 0,0 0 0,0 0 0,0 0 1,0 0-1,0 1 0,0-1 0,0 0 0,0 0 0,0 0 0,0 0 1,0 1-1,2-15-104,-2-1 24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9:5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143 138 13259,'1'-1'430,"0"0"0,-1 0 1,1 0-1,0-1 0,-1 1 1,1 0-1,-1-1 0,0 1 1,1 0-1,-1-1 0,0 1 1,0 0-1,0-1 0,0-2 1,-8-12 377,7 14-783,-2-3 11,0 0 1,0 0 0,-1 1-1,1-1 1,-7-5 0,9 9-39,0 0 0,0 0 0,0 1 0,0-1 0,-1 0 1,1 1-1,0-1 0,0 1 0,0-1 0,-1 1 0,1-1 1,0 1-1,-1 0 0,1 0 0,0 0 0,0 0 0,-1 0 1,1 0-1,0 0 0,-1 0 0,1 0 0,0 1 0,-1-1 1,1 0-1,0 1 0,0-1 0,0 1 0,-1 0 0,1-1 1,-1 2-1,-7 5-4,2 0 1,-1 0-1,1 1 1,0 0-1,1 0 1,0 0-1,0 1 1,0 0 0,-7 18-1,20-55 161,-7 26-150,1-1 0,0 1 1,0-1-1,0 1 0,0-1 1,0 1-1,1 0 0,-1-1 1,1 1-1,-1 0 0,1 0 1,0 0-1,0 0 0,4-3 1,-5 5-7,-1 0 1,1 1 0,0-1-1,-1 0 1,1 0-1,0 0 1,0 1 0,-1-1-1,1 0 1,0 1 0,-1-1-1,1 0 1,-1 1-1,1-1 1,0 1 0,-1-1-1,1 1 1,-1-1-1,1 1 1,-1 0 0,0-1-1,1 1 1,-1 0 0,1-1-1,-1 1 1,0 0-1,0-1 1,1 1 0,-1 0-1,0 0 1,0-1-1,0 2 1,7 26-17,-8-24 47,1 1 0,-1-1 0,1 0-1,-1 0 1,-1 1 0,1-1 0,0 0-1,-1 0 1,0 0 0,-4 5-1,-8 26 197,8-10-112,1 1 1,-1 27-1,5-44-93,1-1-1,0 1 0,0 0 0,1-1 0,1 1 0,-1-1 0,1 1 1,0-1-1,1 0 0,4 9 0,-7-16-16,1 0-1,-1 0 1,1 1-1,0-1 1,-1 0-1,1 0 1,0 0-1,0 0 1,0 0-1,0 0 1,0 0-1,0 0 1,0 0-1,0 0 1,0 0-1,1-1 1,-1 1-1,0 0 1,1-1-1,-1 1 1,0-1-1,1 0 1,-1 1-1,2-1 1,-1 0 0,0-1 0,0 1 0,0-1 1,0 1-1,0-1 0,0 0 1,0 0-1,0 0 0,-1 0 0,1 0 1,0 0-1,0 0 0,-1 0 0,3-3 1,5-6 14,-1 0 0,1 0 0,12-22 1,-20 30-18,15-25 69,-1 0 0,-1-1 0,-1-1 0,-1 0 0,-2 0 0,-1-1 0,9-59 0,-18 85-44,1-1 1,-1 0-1,0 1 1,-1-1 0,1 0-1,-1 1 1,0-1-1,0 0 1,-1 1-1,1 0 1,-5-9-1,5 12-17,0-1 1,0 0-1,0 1 0,-1-1 0,1 1 0,0-1 0,-1 1 0,1 0 0,-1 0 1,0 0-1,0 0 0,1 0 0,-1 0 0,0 0 0,0 0 0,0 1 0,0-1 0,0 1 1,0-1-1,0 1 0,0 0 0,0 0 0,0 0 0,0 0 0,0 0 0,0 0 1,0 0-1,0 1 0,0-1 0,-2 2 0,-3 0-63,0 1 0,0 0 0,0 1-1,0 0 1,1 0 0,0 0 0,0 1 0,-8 8 0,9-10-51,1 2 0,0-1 0,0 1 0,0-1 0,0 1 0,1 0 0,0 0 0,0 1 0,0-1 0,1 1 0,-3 5 0,5-4-200,1-12-107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0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7 674 11434,'-7'-13'2214,"11"24"-229,3 14-904,17 76 863,37 132 69,-49-195-1838,2 0-1,2 0 1,38 64 0,-46-89-136,1-1 0,0 0 1,20 21-1,-27-31-31,0 0 0,0 0 0,1 0 0,-1 0 0,1 0 0,-1 0 0,1-1 0,-1 1 0,1-1 0,0 0 0,0 0 0,0 0 0,0 0-1,0 0 1,0-1 0,0 1 0,0-1 0,0 0 0,0 0 0,0 0 0,0 0 0,0 0 0,0-1 0,0 1 0,4-3 0,-3 1 0,-1 0 0,1 0 0,-1-1 0,0 1 1,0-1-1,0 0 0,0 0 0,0 0 0,-1 0 0,1 0 0,-1-1 0,0 1 1,0-1-1,0 0 0,-1 1 0,2-6 0,3-8 20,-2 0-1,4-23 1,-7 36-24,5-40 14,-2-1-1,-2 0 1,-2 1 0,-2-1-1,-1 0 1,-3 1-1,-2-1 1,-1 2-1,-3-1 1,-1 2 0,-33-72-1,43 106-30,-1-1 0,0 2 0,0-1 0,0 0 0,-1 1-1,-1 0 1,1 0 0,-1 0 0,0 1 0,-1 0 0,-12-10 0,33 22-50,1-1 1,-1 0 0,1-1 0,0-1-1,0 0 1,17 1 0,8-4 41,0-2 0,0-2 0,45-10 1,117-36 8,-22-5-195,334-150 1,-348 115-51,26-12 73,-187 100 195,1 0-1,-1-1 0,1 2 1,0-1-1,0 1 1,-1 0-1,13-1 0,-16 2 0,0 0 0,0 0-1,0 1 1,0-1 0,0 1-1,0-1 1,0 1 0,0 0-1,0-1 1,0 1 0,-1 0 0,1 0-1,0 1 1,-1-1 0,1 0-1,0 1 1,-1-1 0,1 0-1,-1 1 1,0 0 0,0-1-1,1 1 1,-1 0 0,0 0-1,1 2 1,2 7 48,-1 0-1,1-1 1,-2 1 0,0 0-1,1 12 1,2 60 235,-5-61-213,0 39 107,-1-33-547,4 31 0,-3-59 356,-1 0 0,1 0 0,0 0 0,0 1 0,0-1 0,0 0 1,0 0-1,0 0 0,0 0 0,0 0 0,0 1 0,0-1 1,0 0-1,0 0 0,0 0 0,0 0 0,0 1 0,0-1 1,0 0-1,0 0 0,0 0 0,0 0 0,0 1 0,0-1 0,0 0 1,0 0-1,0 0 0,1 0 0,-1 0 0,0 1 0,0-1 1,0 0-1,0 0 0,0 0 0,0 0 0,1 0 0,-1 0 1,0 0-1,0 0 0,0 1 0,0-1 0,0 0 0,1 0 0,-1 0 1,0 0-1,0 0 0,0 0 0,0 0 0,1 0 0,-1 0 1,0 0-1,0 0 0,0 0 0,0 0 0,1 0 0,-1 0 1,0 0-1,6-10-148,2-16-114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0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15139,'0'1'102,"0"0"-1,0 0 0,0 0 1,1-1-1,-1 1 0,0 0 0,0 0 1,0 0-1,1 0 0,-1 0 1,1-1-1,-1 1 0,0 0 1,1 0-1,-1-1 0,1 1 1,0 0-1,0 0 0,-1-1-54,1 0 0,-1 0-1,0 0 1,1 0 0,-1 0-1,1 0 1,-1 0-1,1 0 1,-1 0 0,0 0-1,1 0 1,-1-1 0,1 1-1,-1 0 1,0 0 0,1 0-1,-1-1 1,0 1 0,1 0-1,-1 0 1,0-1-1,1 1 1,-1 0 0,0-1-1,0 1 1,1-1 0,20-32 1281,-21 32-1322,45-95 518,-5-1 0,-3-3 0,26-119 0,-57 191-569,-15 98-57,0 131 0,9-199 102,3 112 45,-2-101-61,0 0 1,2 0-1,-1-1 0,2 1 1,-1 0-1,9 15 1,-12-26-11,1-1 0,-1 0 1,1 0-1,0 0 1,-1 0-1,1 0 1,0 0-1,0 0 1,0 0-1,0 0 0,0 0 1,0 0-1,0-1 1,0 1-1,0 0 1,0-1-1,0 1 0,0-1 1,0 1-1,1-1 1,-1 1-1,0-1 1,0 0-1,1 0 1,-1 1-1,0-1 0,1 0 1,-1 0-1,0-1 1,0 1-1,1 0 1,-1 0-1,0 0 0,0-1 1,1 1-1,-1-1 1,0 1-1,0-1 1,0 1-1,0-1 1,0 0-1,0 0 0,0 1 1,2-2-1,3-4-20,1 1 1,-1-1-1,0 0 0,0 0 0,7-11 0,33-62-234,-34 57 155,19-35-233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27 13851,'-7'6'458,"0"0"1,1 0-1,0 0 1,0 1-1,0 0 1,0 0-1,1 0 1,1 1-1,-1 0 0,1 0 1,-5 14-1,5-12-311,1 0 0,0 0 0,0 0 0,1 1 0,1-1 0,0 1 0,0-1 0,1 1 0,2 14 0,-2-21-123,1 0 0,0-1 0,0 1 0,0 0 0,0-1 0,1 1 0,0-1 0,-1 1 0,1-1 0,0 0 0,1 0 0,3 5 0,-5-7-18,1 1 0,-1-1-1,1 0 1,0 0 0,0 0 0,-1 0 0,1 0 0,0 0 0,0-1 0,0 1 0,0 0 0,0-1 0,0 1 0,0-1 0,0 0 0,0 0-1,0 0 1,0 0 0,0 0 0,0 0 0,0-1 0,0 1 0,0-1 0,3 0 0,2-2 8,0-1-1,-1 0 1,1 0 0,-1 0 0,0 0 0,0-1-1,-1 0 1,0 0 0,1-1 0,-2 0-1,1 1 1,-1-2 0,0 1 0,6-12 0,-5 9 30,-1 0 0,0 0 0,-1 0 0,0 0 0,0 0 0,-1-1 1,-1 1-1,1-1 0,-2 0 0,1-18 0,-2 24-20,0-1-1,1 1 1,-1 0 0,-1 0-1,1 0 1,-1 0 0,1 0-1,-1 0 1,0 0 0,-1 1-1,1-1 1,-1 1 0,1-1-1,-1 1 1,0 0 0,0 0-1,-5-3 1,3 2 1,0 1-1,-1 0 0,0 1 1,1-1-1,-1 1 1,0 0-1,0 0 0,0 1 1,0-1-1,0 2 1,-8-2-1,6 2-34,-1 0 0,1 1 0,-1 0 0,1 0-1,0 0 1,0 1 0,0 1 0,-10 3 0,13-4-46,-1 0 0,1 1 0,1 0 0,-1 0 0,0 0 0,1 1 0,-1-1 0,1 1 0,0 0 0,0 0 0,1 1 0,-5 5 0,7-9-3,0 1 1,0 0-1,0 0 1,0-1-1,1 1 0,-1 0 1,0 0-1,1 0 0,-1 0 1,1 0-1,0 0 1,-1 0-1,1 0 0,0 0 1,0 0-1,1 0 1,-1 0-1,0 0 0,1 0 1,-1 0-1,1 0 1,-1 0-1,1 0 0,0-1 1,0 1-1,0 0 0,0 0 1,0-1-1,0 1 1,1-1-1,-1 1 0,0-1 1,3 3-1,0-2-94,0 1 0,0-1 0,0 1 0,0-1 0,0 0 0,0-1 0,0 1 0,1-1 0,-1 0-1,0 0 1,1 0 0,-1 0 0,1-1 0,6 0 0,0-1-50,0-1-1,0 0 1,1-1 0,-1 0-1,20-10 1,19-10-447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0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12891,'3'-9'1752,"-10"15"-600,-9 14 214,10-9-1106,0 0 1,0 1-1,1 0 1,0 0-1,1 0 1,1 1-1,0 0 1,1-1-1,0 1 1,1 0-1,0 0 1,1 0-1,0 0 1,2 0-1,3 22 1,-4-33-245,-1 0 0,1 1 1,-1-1-1,1 0 0,0 0 1,0 0-1,0 0 1,0 0-1,1 0 0,-1 0 1,0 0-1,1 0 1,0 0-1,-1-1 0,1 1 1,0-1-1,0 1 1,0-1-1,0 1 0,0-1 1,0 0-1,0 0 0,0 0 1,0-1-1,0 1 1,1 0-1,-1-1 0,0 1 1,1-1-1,-1 0 1,0 0-1,1 0 0,-1 0 1,0 0-1,1 0 1,-1-1-1,0 1 0,1-1 1,-1 0-1,0 1 0,0-1 1,0 0-1,0 0 1,4-3-1,2-1 27,0-1-1,-1 0 1,0 0-1,0-1 1,-1 0 0,1 0-1,-2-1 1,1 1-1,-1-1 1,5-9-1,-8 12-10,1 0-1,0 1 0,-1-1 1,0-1-1,-1 1 0,1 0 1,-1 0-1,0 0 0,0-1 0,0 1 1,-1-1-1,0 1 0,0-1 1,0 1-1,-1 0 0,0-1 0,0 1 1,-3-10-1,1 11-23,1 0 0,-1 0 1,0 1-1,0-1 0,-1 1 0,1 0 0,-1 0 1,0 0-1,1 0 0,-1 0 0,0 1 0,-1 0 1,1 0-1,0 0 0,-1 1 0,1-1 0,-1 1 1,1 0-1,-1 0 0,-7 0 0,5 0-287,0 0 0,-1 1 0,1 0 0,-1 1 0,1-1 0,0 1 0,0 1 0,-1-1 0,1 1 0,0 1 0,0-1 0,-9 6 0,14-7 168,0 0 0,0 1 0,1-1 0,-1 1 0,0-1 0,1 1 0,-1-1 0,1 1 1,0 0-1,-1 0 0,1 0 0,0 0 0,-1 3 0,1 7-822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0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7 367 16460,'-1'-2'93,"0"0"1,0 0-1,0 0 1,1 0-1,-1-1 1,1 1-1,-1 0 1,1 0-1,-1 0 1,1-1-1,0 1 1,0 0-1,0 0 1,1-1-1,-1 1 1,0 0-1,1 0 1,-1 0-1,1 0 1,2-4-1,2-7 31,1 1 0,10-15 0,-7 11 162,3-6-97,2-5-60,1 0 0,1 1 0,2 0 0,40-45 0,-56 69-124,0 0 1,0 1-1,-1-1 1,1 1-1,1-1 0,-1 1 1,0-1-1,0 1 1,0 0-1,1 0 1,-1 0-1,1 1 0,-1-1 1,0 0-1,1 1 1,3-1-1,-4 2-1,1-1 0,0 1 0,-1 0-1,0-1 1,1 1 0,-1 1 0,1-1 0,-1 0 0,0 0-1,0 1 1,0-1 0,0 1 0,0 0 0,0 0-1,3 3 1,10 11 10,1 0 0,1-1 0,1-1 0,20 13-1,-28-21-11,0 0 0,1-1 0,-1-1-1,1 0 1,0 0 0,0-1 0,0-1-1,1 0 1,22 2 0,-19-4 6,1-1 0,0 0 0,0-1 0,-1-1 0,1 0 0,-1-2 0,22-7 0,-26 7-92,1 0 0,-1-1 0,0 0 1,0-1-1,0 0 0,-1-1 1,-1 0-1,1-1 0,13-15 0,-20 20-87,-1 1 0,0 0-1,0-1 1,0 1-1,0-1 1,-1 1-1,1-1 1,-1 0-1,0 0 1,1-7 0,-1 10 115,-1 0 0,0 0 0,0 0 0,-1 0 0,1 1 0,0-1 0,0 0 0,0 0 0,0 0 0,-1 1 0,1-1 0,0 0 0,-1 0 0,1 0 0,-1 1 0,1-1 0,-1 0 0,1 1 0,-1-1 0,1 0 1,-2 0-1,0 0 17,1 1 1,-1-1 0,1 0 0,-1 1-1,1 0 1,-1-1 0,0 1 0,1 0-1,-1 0 1,0 0 0,1 0 0,-1 0-1,0 0 1,1 0 0,-3 1 0,-38 12-828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0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14283,'0'-2'76,"0"0"1,0 0-1,0 0 0,1 0 0,-1 0 1,1 0-1,-1 0 0,1 0 0,0 0 1,0 0-1,0 0 0,0 0 0,0 1 1,0-1-1,1 0 0,-1 1 0,1-1 1,-1 1-1,1-1 0,-1 1 1,1 0-1,0-1 0,-1 1 0,1 0 1,0 0-1,0 0 0,0 1 0,0-1 1,0 0-1,0 1 0,0-1 0,0 1 1,0 0-1,3-1 0,2 1 2,-1 0-1,1 0 0,-1 0 1,1 1-1,-1-1 1,0 1-1,1 1 1,-1 0-1,0-1 0,8 5 1,3 5-35,0 0 0,-2 1 0,1 1 0,-2 0 0,1 1 0,14 19 0,12 11 0,-38-41-34,0 0 0,0 0 0,0-1 0,0 1 0,1-1 0,-1 0 0,1 0 0,5 2 0,-8-3 3,1-1 0,0 0-1,0 1 1,0-1-1,0 0 1,0 0-1,-1 0 1,1 0 0,0 0-1,0 0 1,0-1-1,0 1 1,-1 0-1,1-1 1,0 0 0,0 1-1,-1-1 1,1 0-1,0 0 1,-1 0-1,3-2 1,3-3 38,-1 0-1,0 0 1,0 0 0,-1-1 0,0 0-1,5-8 1,25-51 251,-24 45-197,27-56 244,47-87 334,-81 157-652,0 0-1,1 0 1,0 0-1,7-6 1,-12 13-41,1-1 1,0 0 0,-1 0-1,1 0 1,0 1-1,0-1 1,-1 0 0,1 1-1,0-1 1,0 1 0,0-1-1,0 1 1,0-1 0,0 1-1,0 0 1,0-1 0,0 1-1,0 0 1,0 0-1,0 0 1,0 0 0,0 0-1,0 0 1,0 0 0,0 0-1,0 0 1,0 0 0,0 0-1,0 1 1,0-1 0,0 0-1,0 1 1,0-1 0,0 1-1,0-1 1,0 1-1,-1 0 1,1-1 0,0 1-1,0 0 1,0-1 0,-1 1-1,2 1 1,10 17-539,11 13 159,-8-19 134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1 824 14779,'0'1'48,"1"0"-1,0 0 1,-1 0-1,1 0 1,0-1-1,0 1 1,0 0-1,0-1 1,-1 1-1,1 0 1,0-1-1,0 1 1,0-1-1,0 1 1,0-1-1,0 0 1,1 0-1,-1 1 1,0-1-1,0 0 1,0 0-1,0 0 0,0 0 1,0 0-1,0 0 1,0 0-1,0-1 1,0 1-1,1 0 1,-1 0-1,0-1 1,0 1-1,0-1 1,0 1-1,0-1 1,-1 1-1,1-1 1,0 0-1,0 1 1,1-2-1,3-4 74,1-1-1,-1 1 0,-1-1 1,8-13-1,-4 6 140,34-60 351,-3-2 1,47-130 0,-49 96-407,30-157 1,-62 235-113,-4 30-43,-2 9-1,0-1-32,-7 73 126,4 2-1,9 119 1,-3-179-263,0 0 1,12 37-1,-14-57 77,0 0 1,0 0-1,0 0 0,1 0 0,-1 0 0,0 0 1,1-1-1,-1 1 0,1 0 0,-1 0 0,1 0 0,-1-1 1,1 1-1,0 0 0,-1-1 0,1 1 0,0 0 1,-1-1-1,1 1 0,0-1 0,0 1 0,0-1 1,1 1-1,-1-1 3,0 0 0,0 0 0,0 0 0,0-1 0,0 1 0,0 0 0,0 0 0,0-1 1,0 1-1,0-1 0,0 1 0,0-1 0,0 1 0,0-1 0,0 0 0,0 1 0,0-1 0,1-1 1,9-9-380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4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15275,'7'40'1209,"5"18"-881,0 7-112,4 3 264,1 4-72,3-11-272,-1-6-232,-1-20-104,-4-14 184,-9-32-112,-3-17-104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 17348,'-5'1'130,"1"-1"0,0 1 1,-1 0-1,1 1 0,0-1 0,0 1 1,0 0-1,0 0 0,0 0 0,0 1 1,0-1-1,1 1 0,-5 4 1,3-2-28,0 1 1,0 0 0,0 0 0,1 1 0,0 0 0,0-1 0,-2 9-1,-1 3-10,0 2-1,2-1 1,0 1-1,-3 38 0,6-48-88,2 1 0,-1-1 0,1 1-1,1 0 1,0-1 0,5 21 0,-5-28-11,0 1 0,0-1 1,1 0-1,-1 1 0,1-1 1,0 0-1,0 0 1,0 0-1,0 0 0,1-1 1,-1 1-1,1-1 0,0 1 1,0-1-1,-1 0 0,1 0 1,1 0-1,-1 0 0,0-1 1,0 1-1,1-1 0,-1 0 1,7 2-1,11 0-39,0-2 1,0 0-1,1 0 0,33-6 1,-38 3 8,0 1 1,1 0 0,-1 1-1,1 1 1,-1 0 0,1 1 0,23 7-1,-37-8 27,0 1-1,0 0 1,0-1 0,0 1-1,0 1 1,-1-1 0,1 1-1,-1-1 1,1 1-1,-1 0 1,0 0 0,0 0-1,-1 1 1,1-1-1,-1 1 1,3 5 0,-2-3 10,-1-1 0,0 1 1,0 1-1,-1-1 1,0 0-1,0 0 0,0 0 1,-1 1-1,0-1 0,0 9 1,-2-3 53,0 0-1,-1 1 1,0-1 0,0-1 0,-1 1-1,-1 0 1,0-1 0,-1 0 0,0 0-1,-15 19 1,16-24-1,-1 0 1,0-1-1,0 0 0,-1 0 0,1 0 1,-1-1-1,0 0 0,0 0 1,-1-1-1,1 0 0,-1 0 0,-14 3 1,19-5-45,0 0 1,-1-1 0,1 1 0,0-1 0,-1 0-1,1 0 1,-1 0 0,1-1 0,-1 1 0,1-1 0,0 1-1,-1-1 1,1 0 0,0-1 0,0 1 0,0 0-1,0-1 1,0 0 0,0 0 0,0 1 0,0-2-1,1 1 1,-1 0 0,1-1 0,-1 1 0,1-1-1,0 1 1,0-1 0,0 0 0,1 0 0,-1 0-1,-1-4 1,1 2-19,1-1 0,0 0 0,0 0 0,0 0 0,0 0 0,1 0 0,0 0 0,0 0 0,1 0 0,-1 0-1,1 1 1,1-1 0,-1 0 0,1 0 0,0 1 0,5-11 0,6-8-33,0 2 1,26-34-1,-18 26 30,3-6 13,35-67-1,-53 92 25,-1-1 1,0-1-1,-1 1 1,0 0-1,-1-1 1,-1 0 0,0 0-1,0 0 1,-2 0-1,0-17 1,-1 23 0,-1 0 1,1 0-1,-1 0 0,-1 0 1,1 1-1,-1-1 0,-1 1 1,1-1-1,-1 1 0,0 0 1,0 0-1,-1 1 1,0-1-1,0 1 0,0 0 1,-1 1-1,1-1 0,-1 1 1,0 0-1,0 0 0,-1 1 1,-12-6-1,8 5-16,-1 0 0,1 0 0,-1 1 1,0 0-1,0 1 0,0 1 0,-1 0 0,1 0 0,0 1 0,0 1 0,-1 0 0,-21 5 0,27-4-253,1 1 0,0 0 0,0 0 0,0 1 0,0-1 0,0 1-1,1 1 1,-1-1 0,1 1 0,-6 7 0,10-11 171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5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6741 67 12731,'-10'-13'1205,"8"9"-1143,0 1 1,0-1 0,-1 1-1,1 0 1,-1-1 0,0 1-1,0 1 1,0-1 0,0 0-1,0 1 1,-1-1 0,1 1-1,-1 0 1,0 0-1,1 1 1,-1-1 0,0 1-1,0 0 1,0 0 0,-8-1-1,-19 0 118,-1 2 0,1 1 0,0 2 0,-59 11 0,28-3 39,-598 66-406,467-60 185,-579 29 32,-90-4 183,613-17-173,-281-8 0,493-18-54,-335 0-83,-4 21 94,-103 44 118,38-4 50,284-43-86,-245 30 314,6 29 286,46 16 67,338-88-676,4-2-99,1 0-1,-1 0 1,1 0-1,-1-1 1,0 0-1,-7 0 1,13-1 16,1 0 1,0 0 0,-1-1 0,1 1 0,0 0-1,0-1 1,-1 1 0,1-1 0,0 1 0,0-1-1,0 1 1,0-1 0,0 0 0,0 0 0,0 1-1,0-1 1,-1-2 0,1 2 3,0-1 0,0 0 1,0 1-1,0-1 0,1 0 0,-1 0 0,1 0 1,-1 0-1,1 0 0,0 0 0,0 0 1,0 1-1,0-1 0,0 0 0,1-3 1,6-38-123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4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14331,'0'0'91,"0"1"0,0 0 0,-1-1 0,1 1-1,0 0 1,0-1 0,0 1 0,0 0 0,0 0 0,0-1 0,0 1 0,0 0 0,0-1-1,1 1 1,-1 0 0,0 0 0,0-1 0,1 1 0,-1 0 0,0-1 0,1 1 0,-1-1-1,0 1 1,1 0 0,-1-1 0,1 1 0,0 0 0,1 0 8,-1-1-1,1 1 1,-1 0 0,1-1-1,-1 1 1,1-1 0,0 0-1,-1 0 1,1 0 0,-1 1 0,1-1-1,1-1 1,7 0 120,1 0-1,-1-1 1,10-4 0,-19 6-185,50-18 316,-1-1-1,48-28 1,66-25-245,-158 70-102,-1 0 2,0 0-1,1 0 1,-1 1 0,10-2-1,-14 3-2,0 0-1,0 0 1,0 0-1,0 0 1,0 0-1,0 0 1,0 0-1,0 1 1,0-1-1,0 0 1,0 0-1,0 1 1,0-1-1,0 1 1,0-1-1,0 1 1,0-1-1,0 1 1,0 0-1,0-1 1,0 1-1,-1 0 1,1 0-1,0 0 1,-1 0-1,1-1 1,0 1-1,-1 0 1,1 0-1,-1 0 1,1 2-1,1 8 20,-1 0-1,0 1 1,0-1 0,-1 0-1,-1 1 1,0-1-1,-5 22 1,3-14 5,-27 159 242,-17 165 330,46-340-592,1 8 28,0 0 1,2 21 0,-2-31-34,0 1 0,0-1-1,0 0 1,0 1 0,0-1-1,0 0 1,1 0 0,-1 1-1,1-1 1,-1 0 0,1 0-1,-1 0 1,1 0 0,0 1-1,-1-1 1,1 0 0,0 0 0,0 0-1,0-1 1,0 1 0,0 0-1,0 0 1,0 0 0,0-1-1,0 1 1,0 0 0,0-1-1,0 1 1,1-1 0,-1 1 0,0-1-1,0 0 1,1 0 0,0 1-1,0-2-35,0 1 0,-1-1 0,1 0 0,0 1 0,-1-1 0,1 0 0,-1 0 0,1 0 0,-1 0 0,0 0 0,1-1-1,-1 1 1,0 0 0,0-1 0,0 1 0,0 0 0,0-1 0,0 0 0,0 1 0,-1-1 0,1 1 0,0-1 0,-1 0 0,1 1 0,-1-4 0,2 1-70,-1-1 1,0 1-1,-1-1 1,1 1 0,-1-1-1,0 0 1,0 1 0,-2-9-1,1 10 71,0 0-1,0 0 1,0 1-1,0-1 1,-1 0-1,0 1 1,1-1-1,-3-2 0,-25-22-358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4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14539,'21'0'1512,"14"-9"-879,6-7-225,11-3 720,2 0-304,9-6-208,-3 1-112,0 1-488,-8 2-280,-8 5-480,-7 2 624,-9 0-120,-4 2-120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4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66 251 16932,'1'32'1273,"-4"42"1,1-54-1046,0-1 0,2 1-1,1-1 1,0 1 0,1-1 0,7 26 0,-9-43-226,1-1 0,-1 1 1,1-1-1,-1 1 0,1-1 1,0 0-1,0 1 0,0-1 0,0 0 1,0 0-1,0 0 0,0 0 1,1 1-1,-1-1 0,0-1 0,0 1 1,1 0-1,-1 0 0,1 0 0,-1-1 1,1 1-1,-1-1 0,1 1 1,-1-1-1,1 0 0,-1 0 0,1 1 1,-1-1-1,1 0 0,0 0 1,-1 0-1,3-1 0,7-1-25,0 0 0,-1-1 0,1 0 0,10-5 0,9-3-25,-21 9 33,1 0 1,-1 1-1,0 0 1,0 1-1,1 0 1,-1 0-1,0 1 1,0 0-1,0 0 1,0 1-1,0 0 1,11 5-1,-15-5 13,0 1-1,0-1 1,-1 1-1,1 0 1,-1 0-1,0 1 0,0-1 1,0 1-1,0 0 1,-1 0-1,1 0 1,-1 1-1,0-1 1,-1 1-1,1 0 1,-1-1-1,0 1 1,0 0-1,0 0 1,0 1-1,-1-1 1,1 8-1,-1-5 58,-1 1 0,1-1 0,-2 0 0,1 1 1,-1-1-1,0 0 0,-1 1 0,0-1 0,0 0 0,-1 0 0,0 0 0,0-1 0,-1 1 0,-7 11 1,4-10-5,0 1 1,0-1 0,-1 0 0,0-1-1,-1 0 1,0 0 0,0-1 0,-1 0-1,-21 11 1,22-13-72,-1-1 1,1 0-1,-1-1 0,0 0 0,0 0 0,-1-1 0,1 0 1,-1-1-1,1 0 0,-1-1 0,-12-1 0,16 0-65,-1 0 1,1-1-1,0 0 0,-1 0 0,1 0 1,0-1-1,0 0 0,1-1 0,-1 0 1,1 0-1,-1 0 0,1 0 0,1-1 1,-1 0-1,0-1 0,-6-8 0,-12-23-347</inkml:trace>
  <inkml:trace contextRef="#ctx0" brushRef="#br0" timeOffset="1">58 223 18004,'18'-21'1536,"3"4"-1104,2 1-176,8 4 512,3-2-151,4 3-353,4 2-256,0-5-624,4-3-1449,3-9 1769,-2-4-280,-12-5-208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5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14203,'4'-3'46,"0"0"0,0 0 0,0 1 0,1-1 0,-1 1 0,1 0 1,0 0-1,0 1 0,0 0 0,0-1 0,0 1 0,0 1 0,0-1 0,0 1 0,0 0 0,0 0 0,0 1 0,0-1 0,0 1 1,0 0-1,0 0 0,0 1 0,0 0 0,-1-1 0,1 2 0,6 3 0,-5-3-19,0 1 1,0 0-1,0 0 0,0 0 1,-1 1-1,0 0 0,0 0 1,0 0-1,-1 1 0,0 0 1,0 0-1,0 0 0,-1 0 0,1 0 1,-2 1-1,1-1 0,-1 1 1,3 10-1,-4-10 103,0 1 1,0-1-1,-1 0 1,0 1-1,-1-1 0,1 1 1,-1-1-1,-1 1 0,1-1 1,-1 0-1,0 0 0,-1 0 1,0 0-1,0 0 0,-1-1 1,1 1-1,-1-1 1,-1 0-1,1 0 0,-1 0 1,0-1-1,0 1 0,-10 6 1,17-10-120,-1-1 1,1 0 0,0 0-1,0 0 1,0 0 0,0 0-1,0 0 1,0-1 0,1 1 0,2 0-1,3 2-21,40 15-298,72 41-1,-102-49 229,0 1-1,-1 1 1,0 1 0,-1 0 0,0 1 0,24 29 0,-37-39 106,0 0 0,0 0 0,0 1 0,-1-1 1,0 1-1,1 0 0,-2-1 0,1 1 1,0 0-1,-1 0 0,0 0 0,0 0 0,-1 0 1,1 0-1,-1 1 0,0-1 0,-1 8 1,-1-7 73,1 0 1,-1-1-1,0 1 1,-1-1 0,1 1-1,-1-1 1,0 0-1,-1 0 1,1 0 0,-1-1-1,0 1 1,0-1-1,0 0 1,0 0 0,-6 4-1,-7 3 196,-1 0-1,1 0 1,-2-2 0,1 0-1,-1-2 1,-1 0-1,-26 6 1,12-5-67,-1-3 0,0 0 0,-51-1 0,83-4-323,-24-1 16,26 1 13,1 0 0,-1 0 1,0 0-1,1 0 0,-1 0 0,1 0 1,-1 0-1,0 0 0,1 0 0,-1 0 1,0 0-1,1 0 0,-1-1 0,1 1 1,-1 0-1,1-1 0,-1 1 0,1 0 1,-1-1-1,1 1 0,-1 0 1,1-1-1,-1 1 0,1-1 0,-1 1 1,1-1-1,0 1 0,-1-1 0,1 1 1,-1-2-1,2 1 101,0 1 0,0-1-1,0 0 1,0 1 0,0-1 0,0 0 0,0 1 0,0 0 0,0-1-1,0 1 1,0 0 0,0-1 0,0 1 0,1 0 0,1 0 0,1-1-111,15-4-219,2-2 28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0:5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15315,'49'80'1602,"59"106"238,-91-152-1636,-2 0-1,-2 0 0,17 69 1,-21-53-141,-2 0 0,-3 1 0,-2 0 0,-1 0 1,-4 0-1,-13 80 0,2-58-259,-3 0 0,-4-1 0,-54 126 0,33-114 46,28-64 40,-20 24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0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10 134 15923,'-1'0'89,"0"1"-1,0-1 1,1 1-1,-1 0 1,0 0-1,1-1 1,-1 1-1,1 0 1,-1 0 0,1 0-1,-1-1 1,1 1-1,-1 0 1,1 0-1,0 0 1,-1 2-1,2-3-47,-1 0 0,0 1 0,0-1 1,0 0-1,1 0 0,-1 1 0,0-1 0,0 0 0,1 0 0,-1 1 0,0-1 1,1 0-1,-1 0 0,0 0 0,1 0 0,-1 1 0,0-1 0,1 0 0,-1 0 1,0 0-1,1 0 0,-1 0 0,1 0 0,-1 0 0,0 0 0,1 0 0,-1 0 1,1 0-1,37-7 1246,-31 5-1225,156-35 1146,219-57-679,-382 93-1983,-3-4 900,3-1 171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11322,'0'2'233,"11"34"989,-11-36-1185,1 1-1,-1-1 0,0 1 1,0-1-1,0 1 0,0-1 1,1 1-1,-1-1 0,0 1 1,0-1-1,1 1 1,-1-1-1,0 1 0,1-1 1,-1 0-1,1 1 0,-1-1 1,0 0-1,1 1 0,-1-1 1,1 0-1,-1 1 0,1-1 1,-1 0-1,1 0 0,-1 0 1,1 1-1,-1-1 1,1 0-1,-1 0 0,1 0 1,0 0-1,-1 0 0,1 0 1,-1 0-1,1 0 0,-1 0 1,1 0-1,-1-1 0,1 1 1,-1 0-1,1 0 1,-1 0-1,1-1 0,-1 1 1,1 0-1,-1 0 0,1-1 1,-1 1-1,1 0 0,-1-1 1,0 1-1,1-1 0,-1 1 1,0-1-1,1 1 1,-1-1-1,6-7 205,-1 0 1,0-1-1,-1 0 1,6-16-1,-1 2-17,75-185 873,77-295 0,-155 483-1064,-4 14 0,0 0 0,-1 0 0,1 0 0,0-11 0,-4 86 117,3 74-73,18 22 18,-15-144-177,1 1 1,1-1-1,1 0 0,0 0 1,17 30-1,-4-21-388,-18-28 450,-1-1 1,0 0-1,1 1 1,-1-1-1,1 0 1,-1 0-1,1 0 1,0 0-1,-1 0 1,1 0-1,0 0 1,0-1-1,0 1 1,-1 0-1,1-1 1,0 0-1,3 1 1,15-5-225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0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13883,'6'37'1216,"2"15"-840,-2 1-160,2 3 481,3 0-185,1-7-312,2-7-240,-3-14 88,-3-10-48,-2-25-72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13539,'-1'-7'129,"0"0"1,1-1-1,0 1 1,0 0-1,0 0 1,1 0-1,0 0 1,1 0-1,-1 0 1,1 0-1,1 0 1,-1 1-1,1-1 1,0 1-1,1 0 0,0 0 1,0 0-1,0 0 1,0 0-1,1 1 1,0 0-1,0 0 1,1 0-1,-1 1 1,1 0-1,0 0 1,0 0-1,0 1 1,1 0-1,-1 0 1,1 0-1,0 1 0,0 0 1,-1 0-1,13-1 1,-16 3-126,1-1-1,-1 1 1,0 0-1,0 0 1,0 0 0,0 0-1,0 1 1,0-1 0,0 1-1,0 0 1,0 0 0,0 0-1,0 0 1,0 0-1,0 1 1,-1-1 0,1 1-1,-1 0 1,1 0 0,-1 0-1,1 0 1,-1 0 0,0 0-1,0 0 1,0 1 0,0 0-1,-1-1 1,1 1-1,2 5 1,-2-2-2,0 1 0,0 0 1,-1 0-1,0 0 0,0 0 0,-1 0 0,1 0 0,-1 0 1,-1 0-1,0 0 0,0 0 0,-2 8 0,-7 17 111,-1 0-1,-26 50 0,20-45 120,-15 44-1,30-76-199,0 1 0,1-1 0,-1 1 0,1 0 0,1 0 0,-1 0 0,1 0 0,0-1 0,1 1-1,-1 0 1,1 0 0,0 0 0,0-1 0,1 1 0,4 9 0,-3-10-19,0 0-1,0 0 1,0-1 0,1 1-1,0-1 1,0 0 0,0 0 0,0 0-1,1-1 1,-1 1 0,1-1 0,0 0-1,0-1 1,0 1 0,1-1 0,5 2-1,1 0-8,-1-1 0,1-1 0,0 1 0,0-2 0,0 0 1,0 0-1,0-1 0,0-1 0,0 0 0,-1 0 0,1-1 0,0-1 0,18-6 0,-21 6-78,-1-1 0,0 0 0,-1 0-1,1 0 1,-1-1 0,0 0 0,0 0 0,0-1 0,-1 0 0,1 0 0,-2-1 0,1 1-1,-1-1 1,0 0 0,0-1 0,-1 1 0,0-1 0,0 0 0,3-11 0,-2-1-201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0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96 15507,'0'0'69,"-1"-1"0,1 0 0,0 0-1,-1 1 1,1-1 0,0 0 0,-1 0 0,1 1-1,0-1 1,0 0 0,0 0 0,0 0-1,0 1 1,0-1 0,0 0 0,0 0-1,0 0 1,0 1 0,0-1 0,0 0 0,1 0-1,-1 0 1,1 0 0,14-19 710,-10 15-577,1 0-1,0 0 0,1 1 1,10-6-1,-6 5-104,0 1-1,0 0 1,1 0-1,-1 1 1,1 1 0,0 0-1,23-1 1,-30 2-89,0 2 0,-1-1 0,1 0 0,0 1 0,-1 0 0,1 0 0,-1 0 0,1 1 0,-1-1 0,0 1 0,0 0 0,1 0 0,-1 1 0,0-1 0,-1 1 0,1 0 0,0 0 0,-1 0 0,0 0 0,0 1 0,0-1 1,0 1-1,3 6 0,-2-2 0,-1 1 0,0-1 0,0 1 0,-1 0 0,0 0 1,-1 0-1,0 0 0,0 0 0,-1 1 0,0-1 0,-1 0 1,0 0-1,-3 15 0,0-6 36,-1 0 1,-1 1-1,-1-2 1,0 1-1,-15 25 1,-9-2 120,35-45-167,0 0 0,0 0 0,0 0 0,1 1 0,0 0 0,-1 0 0,1 0 0,1 1 0,-1 0 0,0 0 0,9-3 0,-4 3-27,0 0-1,-1 1 1,1 0 0,0 1 0,0 0 0,14 2 0,-11 0-11,-1 0 0,0 0 1,0 2-1,0-1 1,0 2-1,-1-1 0,0 2 1,0-1-1,0 2 0,0-1 1,14 13-1,-20-14 39,1 1 0,-1 0 0,0 0-1,-1 0 1,0 0 0,0 1 0,0-1-1,0 1 1,-1 0 0,0 1 0,-1-1 0,0 0-1,0 1 1,0-1 0,0 15 0,-2-16 50,0 0-1,0 0 1,-1 0 0,1 0 0,-2 0 0,1 0 0,-1 0 0,0 0 0,0 0-1,0-1 1,-1 1 0,0-1 0,0 0 0,0 1 0,-1-1 0,0-1 0,0 1-1,0 0 1,0-1 0,-7 5 0,-1-1 85,1 0 0,-1-1-1,-1 0 1,0-1 0,0-1 0,0 0 0,0-1-1,-16 4 1,18-6-120,0 0-1,-1-1 1,1 0 0,0 0-1,-1-1 1,1-1-1,-1 0 1,1 0 0,0-1-1,-16-5 1,24 6-95,0 0 0,0-1 0,0 1 0,0-1 0,0 1 0,0-1 0,0 0 0,0 0 0,1 0 0,-1 0 0,1-1 0,-1 1 0,1-1 0,0 1 0,0-1 0,0 0 0,0 0 0,1 0 0,-1 0 0,1 0 0,0 0 0,0 0 0,0-1 0,0 1 0,0 0 1,1-1-1,-1-3 0,2-9-473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6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0 9506,'-11'33'695,"-1"-1"-1,-2 0 1,-33 54 0,14-27 92,-30 57 272,-40 76 192,79-141-1037,-32 98 0,53-141-256,1-1 0,0 0 1,1 1-1,0 0 0,0-1 0,1 1 0,0-1 1,0 1-1,2 9 0,-1-12-16,0-1 1,1 1-1,-1-1 0,1 1 0,1-1 0,-1 0 1,0 0-1,1 0 0,0 0 0,0 0 0,0-1 1,0 1-1,1-1 0,-1 0 0,1 0 1,5 3-1,2 2-61,1-1 0,1-1 0,21 9 0,11 0-116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1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15 15379,'6'-12'1596,"-13"10"-652,-21 12 129,7 3-806,1 1-1,0 1 0,0 1 1,2 0-1,0 1 1,1 1-1,1 1 1,0 1-1,-25 41 1,36-50-255,-1-1 1,1 1 0,1-1 0,0 1 0,1 1-1,0-1 1,0 0 0,1 1 0,1 0 0,0-1-1,1 1 1,1 20 0,0-25-12,0 0 0,1 0 0,0 1 0,0-2 0,1 1 0,-1 0 0,2 0 0,-1-1 0,1 0 0,0 1 0,0-2 0,0 1 0,1 0 0,0-1 0,0 0 0,0 0 0,1 0 0,0-1 0,0 0 0,0 0 0,11 5 0,-8-5-51,1 0 0,0-1 1,-1 0-1,1-1 0,0 0 1,1-1-1,-1 0 0,0 0 1,0-1-1,0-1 1,1 0-1,-1 0 0,15-4 1,4-3-186,0-2 0,0 0 0,32-18 0,-21 7-59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16139,'34'93'1628,"45"106"247,-66-171-1705,2 0 0,1-2-1,1 0 1,38 45 0,-52-68-151,1 2 27,1 0 0,0 0 1,11 7-1,-15-11-33,0 0 1,0-1-1,0 1 1,0 0-1,0-1 1,0 1-1,0-1 1,0 1-1,0-1 1,1 0 0,-1 1-1,0-1 1,0 0-1,0 0 1,1 0-1,-1 0 1,0 0-1,0 0 1,1 0-1,-1 0 1,0-1-1,0 1 1,0 0-1,1-1 1,-1 1-1,0-1 1,0 1-1,0-1 1,2-1 0,0-1 26,-1 0 1,1-1-1,0 1 1,-1-1-1,1 1 1,-1-1-1,0 0 1,-1 0-1,1 0 1,1-6-1,10-50 250,-8 36-172,21-107 362,14-59-28,-26 137-403,29-76 0,-41 126-100,-1-1 1,1 0-1,0 0 1,0 1 0,0-1-1,0 1 1,0 0-1,1 0 1,3-4-1,-2 7 3,-4 8-2,-4 6-61,-1 2-74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1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14243,'12'-4'1304,"8"-1"-1024,8-9-160,5-12 985,14-1-1065,4 1-152,7 5-176,0 0-89,-4 9-167,-3 6-24,-14 8 320,-8 5-136,-15 5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1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13443,'26'25'1144,"6"-11"-768,1-9-112,12-7 496,4-3-247,7-13-153,1-6-112,-3-11-440,-3-2 592,-9-5-352,-4 0-48,-11-2-80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12723,'3'-3'227,"0"-1"0,1 1 1,0 0-1,-1 1 0,1-1 1,0 1-1,1-1 0,-1 1 1,0 1-1,9-4 0,2 1 130,-1 1 0,17-2 0,-12 2-205,1 2 0,0 0 0,0 2 0,-1 0 0,1 1-1,0 0 1,-1 2 0,0 1 0,27 9 0,-37-11-142,-1 1 0,0 0 0,0 0 1,-1 0-1,1 1 0,-1 0 0,0 1 0,0-1 0,-1 1 0,0 1 0,0-1 0,0 1 1,-1 0-1,0 0 0,0 1 0,-1 0 0,0 0 0,0 0 0,-1 0 0,0 0 1,0 1-1,-1-1 0,2 13 0,-3-6-3,-1 0 0,0-1-1,-1 1 1,-1 0 0,0-1 0,-1 1 0,0-1 0,-1 0 0,-10 21-1,-8 14 30,-35 57-1,48-91-25,-22 39-224,-3-1-1,-53 63 0,62-90 103,7-14-21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9458,'-29'59'5296,"8"-10"-4538,-22 76 0,20-24-369,20-87-334,1 1 0,1 0 0,0 0 0,2 27 0,-1-41-50,1 1 0,-1 0 0,0 0 0,1 0 0,-1 0 0,1-1 0,-1 1 0,1 0 0,0-1-1,0 1 1,0 0 0,0-1 0,0 1 0,2 1 0,-3-2-4,1-1 1,0 1-1,0-1 0,-1 1 1,1-1-1,0 0 0,0 1 0,0-1 1,-1 0-1,1 0 0,0 0 1,0 0-1,0 0 0,0 0 1,-1 0-1,1 0 0,0 0 1,0 0-1,0 0 0,0 0 1,-1 0-1,2-1 0,3-1 0,-1-1-1,1 1 0,-1-1 1,0 0-1,0 0 1,-1 0-1,1-1 0,-1 0 1,5-5-1,112-160-16,-81 107 27,70-80 1,-78 113-3,-30 28-8,0 0 0,0 0 0,0 0 0,-1 1 0,1-1 0,0 0 0,0 1 0,0-1 0,1 1 0,-1-1 0,0 1 1,0-1-1,0 1 0,0 0 0,0 0 0,0-1 0,1 1 0,-1 0 0,0 0 0,0 0 0,0 0 0,0 1 0,1-1 0,-1 0 0,0 0 1,0 1-1,0-1 0,0 1 0,0-1 0,0 1 0,0-1 0,2 2 0,-2 0 2,1 1 0,0-1 0,-1 1 0,0 0-1,0 0 1,0-1 0,0 1 0,0 0 0,0 0 0,0 6 0,2 36 17,-2-30-13,1 50-6,5 54 7,-6-116-8,-1 0 0,1 0 0,-1 0 0,1 0 0,0 0 0,0 0 0,0-1 0,1 1 0,-1 0 1,0 0-1,1-1 0,3 5 0,-4-7-1,0 1 1,0 0 0,0-1-1,0 1 1,0-1 0,0 0-1,0 1 1,1-1 0,-1 0-1,0 1 1,0-1 0,0 0-1,0 0 1,0 0 0,1 0 0,-1 0-1,0 0 1,0-1 0,0 1-1,0 0 1,1-1 0,-1 1-1,0 0 1,0-1 0,0 1-1,0-1 1,0 0 0,0 1-1,0-1 1,0 0 0,-1 0-1,1 1 1,0-1 0,1-1-1,17-17 7,0-1-1,27-36 1,-32 38-2,0 0 0,1 1 0,1 0 0,28-21 1,-43 37-4,0 0 0,0 0 0,0 1 1,0-1-1,0 0 0,0 1 0,0-1 1,0 1-1,0-1 0,0 1 0,0 0 1,0 0-1,1-1 0,-1 1 0,0 0 1,0 0-1,0 0 0,3 0 0,-4 1 2,1-1-1,0 0 1,-1 1 0,1-1-1,-1 1 1,1-1-1,0 1 1,-1-1 0,1 1-1,-1-1 1,1 1 0,-1 0-1,0-1 1,1 1-1,-1 0 1,0-1 0,1 1-1,-1 0 1,0-1-1,0 1 1,1 1 0,-1 5 24,1 0 0,-1 0 0,0 0 0,-2 12 0,2-17-23,-6 53 112,-22 94 1,20-129-144,8-19 26,0-1 1,-1 1-1,1-1 0,0 1 1,0-1-1,-1 1 0,1-1 1,0 1-1,-1-1 0,1 0 1,-1 1-1,1-1 0,-1 1 1,1-1-1,-1 0 1,1 0-1,-1 1 0,1-1 1,-1 0-1,1 0 0,-1 0 1,1 1-1,-1-1 0,1 0 1,-1 0-1,1 0 0,-1 0 1,0 0-1,0 0 0,-14-12-61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1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15027,'-24'74'4668,"-17"79"-3972,29-106-631,2 0 0,3 1 0,-4 85 0,11-126-65,0 0 0,0 0 1,1 0-1,0 0 0,1-1 0,-1 1 0,5 11 0,-5-16 0,0 0 0,0 0 1,0-1-1,0 1 0,0-1 0,0 1 0,1-1 0,-1 1 0,1-1 0,-1 1 0,1-1 0,-1 0 0,1 0 0,0 0 0,-1 0 0,1 0 0,0 0 0,0-1 0,0 1 0,0-1 0,0 1 0,0-1 0,0 1 0,0-1 0,-1 0 1,1 0-1,0 0 0,0 0 0,0-1 0,4 0 0,4-1-31,-1-1 1,1 0-1,-1 0 1,0-1-1,0 0 1,17-12-1,49-39-655,-56 40 451,26-21-74,41-42 0,-61 48-20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14747,'2'33'1600,"2"4"-1111,3 7-201,1 5 800,10 5-488,1 0-104,7-6-480,6-6-304,0-23 1968,-1-12-1584,8-25 72,-3-11 41</inkml:trace>
  <inkml:trace contextRef="#ctx0" brushRef="#br0" timeOffset="1">507 1 16203,'0'33'1249,"3"15"-993,2 4-72,8 13 296,2 3-136,3 4-48,1-2-56,-1 0-96,-2 0-72,-11 6-8,-5 2-112,-12 3-352,-10 3-168,-7 5 472,-6 1-96,-4-11-64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13 143 13251,'-5'5'1600,"-2"0"-576,14-7 705,7-6-905,9-3-88,6-3-112,12 2-80,10 0-120,6-1-47,6-1-193,2 4-160,-3 5-425,-10-2-287,-3 0 544,-3-6-104,-15-11-128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15675,'107'-171'4868,"116"-237"-4240,-173 318-576,-50 89-51,0 1 1,0-1-1,0 1 0,0 0 0,0-1 0,0 1 1,1 0-1,-1-1 0,0 1 0,0 0 0,0-1 1,0 1-1,1 0 0,-1 0 0,0-1 0,1 1 1,-1 0-1,0 0 0,0-1 0,1 1 0,-1 0 1,0 0-1,1 0 0,-1-1 0,0 1 0,1 0 1,-1 0-1,0 0 0,1 0 0,-1 0 0,1 0 1,1 8 15,-3 3-1,-1 0 0,-5 19-1,-1 10 8,-7 69 23,-3 201 1,18-295-55,0 0-77,0-1 0,1 0 0,0 0 1,5 22-1,-5-34 54,-1-1 0,0 1 0,1-1 0,-1 0 0,1 1 0,0-1 0,-1 0 0,1 1 0,0-1 0,0 0 0,0 0 0,2 2 0,-3-3 23,0 1-1,1-1 1,-1 0-1,0 0 0,1 0 1,-1 0-1,1 0 1,-1 1-1,1-1 0,-1 0 1,0 0-1,1 0 0,-1 0 1,1 0-1,-1 0 1,0 0-1,1-1 0,-1 1 1,1 0-1,-1 0 1,0 0-1,1 0 0,-1 0 1,1-1-1,-1 1 1,0 0-1,1 0 0,-1-1 1,0 1-1,4-4-18,-1 1 1,0-1-1,0 0 0,-1 0 0,1 0 1,-1-1-1,2-4 0,20-45-201,2-7-59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58 13915,'10'-57'3751,"-10"73"-3554,-1 1 0,-1 0 0,0-1 0,-1 0-1,-1 0 1,0 0 0,-1 0 0,-9 17-1,14-32-203,0 0-1,-1-1 0,1 1 0,0 0 0,-1-1 0,1 1 0,0 0 0,-1-1 0,1 1 0,-1-1 0,1 1 0,-1-1 0,1 1 0,-1-1 0,1 1 0,-1-1 0,0 1 0,1-1 0,-1 0 0,0 1 0,1-1 0,-1 0 0,0 0 0,1 0 0,-1 1 0,-1-1 0,1-1-7,0 1-1,0 0 0,1-1 0,-1 1 0,0-1 0,0 0 0,1 1 1,-1-1-1,0 0 0,1 1 0,-1-1 0,1 0 0,-1 0 0,1 1 1,-1-1-1,1 0 0,-1-1 0,-12-40-425,3-23-227,-5 169 558,14-96 133,1-2 5,-1 0 0,0 0 0,0-1 0,0 1 0,-1 0 0,0 0 0,0-1 0,0 1 0,-1-1 0,-3 7 0,5-11-22,0 0 1,1-1-1,-1 1 0,0 0 0,0-1 1,0 1-1,1-1 0,-1 1 0,0-1 1,0 1-1,0-1 0,0 0 0,0 0 1,0 1-1,0-1 0,1 0 0,-1 0 1,0 0-1,0 0 0,0 0 0,0 0 1,0 0-1,0 0 0,0 0 0,0 0 1,0-1-1,0 1 0,0 0 0,0-1 1,0 1-1,1-1 0,-1 1 0,0-1 0,0 1 1,0-1-1,1 1 0,-1-1 0,0 0 1,1 0-1,-2-1 0,-4-4-4,1 0 0,0 0 0,-8-12 0,12 17-8,-24-42-117,16 27 19,0 1 0,-1 1 0,-22-27 0,31 40 93,0-1 0,0 1 0,0 0 0,0 0 0,0 0 0,0 0 1,-1 0-1,1 0 0,0 1 0,0-1 0,-1 0 0,1 0 0,0 1 0,-1-1 0,1 1 1,-1 0-1,1-1 0,-1 1 0,1 0 0,-1 0 0,1 0 0,-1 0 0,1 0 0,-1 0 0,1 0 1,-1 0-1,1 1 0,-1-1 0,1 1 0,-1-1 0,1 1 0,0-1 0,-1 1 0,1 0 1,0 0-1,0-1 0,-1 1 0,1 0 0,0 0 0,-1 2 0,-4 4-8,0 1 0,1 0 0,0-1 0,1 2 0,-6 11 0,6-12 34,-13 29-9,-21 42 71,34-71-52,-1 0 0,0-1 0,-1 0 1,0 0-1,0 0 0,0 0 0,-9 6 0,12-11-15,1-1 0,-1 1 0,0 0-1,0-1 1,0 0 0,0 0 0,0 0-1,0 0 1,0 0 0,0-1-1,-1 1 1,1-1 0,0 0 0,0 0-1,0 0 1,-1 0 0,1 0 0,0-1-1,0 0 1,0 1 0,0-1 0,0-1-1,0 1 1,0 0 0,0-1-1,0 1 1,-5-5 0,-4-3 1,-1-1 0,1-1 0,1 0 1,-14-17-1,17 18-18,7 9 7,0 0-1,-1 0 1,1-1 0,0 1-1,0 0 1,-1 0 0,1 0 0,0 0-1,-1 1 1,1-1 0,-1 0 0,1 0-1,-1 1 1,-2-1 0,4 1 1,-1 0 1,0 0-1,0 0 1,0 0-1,0 0 1,0 0-1,1 1 1,-1-1 0,0 0-1,0 0 1,0 1-1,0-1 1,1 1-1,-1-1 1,0 1-1,1-1 1,-1 1-1,0-1 1,-1 2-1,-1 4 14,-1-1 0,0 1 0,1 0 0,0 0 0,-4 12-1,-5 11 6,11-28-22,1 0 1,-1 0 0,1 0-1,-1-1 1,1 1 0,-1 0 0,1 0-1,-1-1 1,0 1 0,1 0 0,-1-1-1,0 1 1,0-1 0,0 1 0,1-1-1,-1 1 1,0-1 0,0 1-1,0-1 1,0 0 0,0 1 0,0-1-1,0 0 1,0 0 0,0 0 0,0 0-1,0 0 1,1 0 0,-1 0 0,0 0-1,0 0 1,0-1 0,0 1-1,0 0 1,0 0 0,0-1 0,0 1-1,0-1 1,1 1 0,-1-1 0,0 1-1,0-1 1,0 1 0,0-2 0,-5-4-17,1 1 0,-1-1 0,1-1 1,-6-9-1,5 6-2,1 4 5,0 0-1,0 0 0,0 0 1,-8-5-1,12 10 14,1 0 1,-1 0-1,0 0 0,0 1 0,0-1 0,0 0 0,0 0 1,0 1-1,0-1 0,0 1 0,0-1 0,0 1 1,0 0-1,-1-1 0,1 1 0,0 0 0,0 0 1,0 0-1,-1 0 0,1-1 0,0 2 0,0-1 1,0 0-1,0 0 0,-1 0 0,1 1 0,0-1 1,0 0-1,0 1 0,0-1 0,0 1 0,0-1 0,0 1 1,0 0-1,0-1 0,0 1 0,-1 1 0,-15 30-233,17-31 227,-1 0-1,1 0 1,-1 0-1,1 0 1,-1 0-1,1 0 1,-1 1-1,1-1 0,0 0 1,0 0-1,0 0 1,0 1-1,0-1 1,0 0-1,0 0 1,0 1-1,0-1 0,1 0 1,-1 0-1,0 0 1,1 1-1,-1-1 1,1 0-1,-1 0 1,2 1-1,4-2-76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6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0 10250,'21'37'792,"-6"19"-680,-11 37 48,-4 16 96,-9 24 137,-3 5 71,-9 2 96,-2-3 8,4-16-24,1-13-32,8-24-168,1-19-128,9-35-272,9-19-200,10-31-1168,9-18 1240,14-31-240,11-16-152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16203,'-4'72'1689,"1"1"-1225,-1-1-208,3-4 888,1-12-816,1-10-328,6-27-640,0-14-704,6-33 1080,1-19-240,2-21-216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14355,'1'-3'276,"1"-22"867,-2 25-1130,0 1 0,-1-1 0,1 0 0,0 0 0,0 1-1,0-1 1,0 0 0,0 0 0,-1 1 0,1-1 0,0 0 0,0 0 0,0 0-1,-1 0 1,1 1 0,0-1 0,0 0 0,-1 0 0,1 0 0,0 0 0,0 0-1,-1 0 1,1 0 0,0 0 0,0 0 0,-1 0 0,1 0 0,0 0-1,-1 0 1,1 0 0,0 0 0,0 0 0,-1 0 0,1 0 0,0 0 0,0 0-1,-1 0 1,1 0 0,0 0 0,0 0 0,-1-1 0,1 1 0,0 0 0,0 0-1,0 0 1,-1 0 0,1-1 0,0 1 0,0 0 0,0 0 0,0-1-1,-1 1 1,1 0 0,0 0 0,0 0 0,0-1 0,0 1 0,0 0 0,0-1-1,0 1 1,0 0 0,0 0 0,0-1 0,0 1 0,0 0 0,0 0-1,0-1 1,0 1 0,-4 4 130,0 1 0,0 0 0,1 1 0,-1-1 0,1 0 0,1 1 0,-1 0 0,1 0 0,0 0 0,0 0 0,-1 7 0,1 0-100,0 0 0,0 1 1,1-1-1,2 18 1,-1-25-45,0 1 0,1-1 1,1 1-1,-1-1 1,1 0-1,0 1 1,0-1-1,1 0 0,0 0 1,0 0-1,0-1 1,1 1-1,6 8 0,-4-8-7,1-1 1,-1 1-1,1-1 0,0 0 0,0 0 0,1-1 0,0 0 0,-1 0 0,17 4 0,19 5-22,-26-8 42,0 0 1,0 1-1,0 1 0,16 9 1,-28-12 6,0-1 1,0 1-1,0 0 0,0 0 1,-1 0-1,0 1 1,0-1-1,0 1 1,0 0-1,-1 0 0,0 1 1,0-1-1,0 1 1,-1-1-1,4 13 0,-3-7 30,-1 1-1,-1 0 0,0 0 1,0-1-1,-1 1 1,-1 0-1,0 0 0,0 0 1,-1-1-1,-1 1 0,-4 13 1,4-16-4,0-1 0,-1 1-1,0-1 1,0 1 0,-1-1 0,0-1 0,0 1 0,-1-1 0,0 1 0,0-2-1,-1 1 1,0-1 0,0 0 0,-13 9 0,16-13-32,0 0 1,0 0-1,-1 0 0,1 0 0,0-1 1,0 0-1,-1 0 0,1 0 1,-1 0-1,1-1 0,-1 0 0,1 0 1,-1 0-1,1 0 0,-1-1 1,1 1-1,-1-1 0,1-1 0,0 1 1,0 0-1,-1-1 0,1 0 1,0 0-1,0 0 0,0-1 1,1 1-1,-1-1 0,1 0 0,-1 0 1,1 0-1,0 0 0,0-1 1,-2-3-1,-3-4-7,0 0 1,2 0-1,-1 0 1,1-1-1,1 0 1,0-1-1,1 1 0,0-1 1,1 0-1,-2-16 1,3 15-15,2 0 0,0 0 1,0 0-1,2 0 1,-1 1-1,2-1 0,0 0 1,0 1-1,1 0 0,1 0 1,0 0-1,1 0 1,1 1-1,-1 0 0,17-21 1,2 3-2,1 2 0,1 0 1,2 2-1,46-34 0,-55 46 17,-1-1-1,0-1 0,-2-1 0,0-1 0,17-22 1,-30 35-3,-1 0 1,0-1 0,0 0-1,0 1 1,-1-1 0,1 0-1,-1-1 1,-1 1 0,1 0-1,0-11 1,-2 12 1,0 0-1,-1 0 0,1 0 0,-1 0 1,0 0-1,-1 0 0,1 1 1,-1-1-1,0 0 0,0 1 1,0-1-1,-1 1 0,1 0 0,-1 0 1,-5-6-1,2 3-3,-1 1-1,0-1 1,0 1-1,0 0 1,-1 1-1,1 0 1,-1 0-1,-1 1 1,1 0-1,-1 0 0,1 1 1,-1 0-1,0 1 1,-17-3-1,19 4-72,1 0 0,-1 1 0,1 0 0,-1 0 0,1 0 0,-1 1 0,1 0 0,-1 1 0,1-1 0,0 1 0,0 0 0,0 1-1,0 0 1,0 0 0,0 0 0,1 0 0,-1 1 0,1 0 0,0 0 0,0 0 0,-7 10 0,8-9 21,0 0 1,0 0 0,0 1-1,1 0 1,0-1-1,0 1 1,1 0 0,0 1-1,0-1 1,0 0-1,1 1 1,0-1 0,0 0-1,0 1 1,1 0 0,0-1-1,0 1 1,1-1-1,0 1 1,3 10 0,10 8-279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14739,'9'-1'1006,"0"0"0,0 0 0,0-1 0,13-4-1,16-4-25,-2 4-777,65-1 0,-87 6-241,1 2-1,0 0 0,0 1 1,-1 0-1,1 1 1,-1 1-1,18 6 1,-27-7 22,0-1-1,0 1 1,0 0 0,0 0-1,0 0 1,-1 1 0,1 0 0,-1 0-1,0 0 1,-1 0 0,1 1 0,-1-1-1,1 1 1,2 5 0,-3-2 11,0 0 1,0 0 0,0 0-1,-1 0 1,0 1 0,-1-1-1,0 1 1,0 12 0,-3 12 77,-1-1 1,-1 0-1,-18 62 1,15-67-3,-32 154 535,33-148-1001,3 0 0,1 1 0,3 50 0,-3-79-18,-4-11 213,4 3 99,-11-13-359</inkml:trace>
  <inkml:trace contextRef="#ctx0" brushRef="#br0" timeOffset="1">92 448 16404,'2'-8'1608,"10"4"-1016,7 1-272,13-3 1144,6-2-671,15-6-761,3-2-281,5-7-575,-1-3 728,1-11-200,-5-7-120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 12523,'-2'75'3960,"0"-41"-3032,2-1 0,1 0 0,7 48 0,-7-78-908,-1 0 0,1-1-1,0 1 1,0-1 0,0 1 0,0-1 0,0 1-1,0-1 1,1 1 0,-1-1 0,1 0 0,2 3-1,-3-4-17,0-1 0,0 1-1,0 0 1,0-1-1,1 1 1,-1 0-1,0-1 1,1 0 0,-1 1-1,0-1 1,1 0-1,-1 0 1,0 1 0,1-1-1,-1 0 1,1 0-1,-1-1 1,0 1-1,1 0 1,-1 0 0,0-1-1,1 1 1,-1-1-1,0 1 1,0-1-1,2 0 1,21-11-53,-16 7 16,0 1 1,0 0-1,1 1 1,15-5 0,-21 8 26,-1-1 1,1 1-1,0 0 1,-1 0 0,1 0-1,0 0 1,-1 0 0,1 1-1,0-1 1,-1 1 0,1 0-1,-1-1 1,1 1 0,-1 0-1,0 1 1,1-1-1,-1 0 1,0 1 0,0-1-1,0 1 1,3 2 0,2 4-2,0 1-1,0 0 1,-1 0 0,0 1 0,0 0 0,-1 0 0,0 0 0,-1 0 0,0 1 0,-1-1 0,4 22 0,-4-13 95,-1 0 0,0 1 0,-2-1 0,0 1 1,-5 37-1,3-48-27,0 0-1,0 0 1,-1 0 0,0 0 0,-1-1 0,0 0 0,0 1 0,-1-2 0,0 1 0,0 0-1,-1-1 1,0 0 0,-10 10 0,12-14-70,1 0-1,-1 0 1,0-1-1,0 1 1,-1-1-1,1 0 1,0 0 0,-1-1-1,1 1 1,-1-1-1,0 0 1,1 0-1,-1 0 1,0-1 0,1 1-1,-1-1 1,0 0-1,0-1 1,1 1-1,-1-1 1,0 0-1,1 0 1,-1-1 0,0 1-1,1-1 1,0 0-1,-6-3 1,5 2-5,-1-1 1,1 1-1,0-1 0,0 0 1,0 0-1,-4-5 0,-30-46-188</inkml:trace>
  <inkml:trace contextRef="#ctx0" brushRef="#br0" timeOffset="1">0 79 15731,'27'-7'1889,"2"0"-1265,1-1-288,3-1 1400,4 0-1224,-2-1-440,-3-1 64,-4 2-111,-7 1-138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21 15323,'10'-12'1249,"-3"3"-584,-10 11-40,-114 116 1599,-5 6-1788,-150 114-235,267-234-200,-3 3 1,1 1-1,-1 0 1,1 0-1,-6 9 1,12-15-4,0-1 1,0 0 0,0 1-1,0 0 1,0-1-1,1 1 1,-1-1-1,0 1 1,1 0-1,0-1 1,-1 1 0,1 0-1,0 0 1,0-1-1,0 1 1,0 0-1,0 0 1,0-1 0,0 1-1,1 0 1,-1 0-1,1-1 1,-1 1-1,1 0 1,-1-1-1,1 1 1,0-1 0,0 1-1,0-1 1,0 1-1,2 1 1,3 2-5,0 0 0,0-1 0,0 0 1,0 0-1,1-1 0,0 0 0,0 0 0,0 0 1,0-1-1,10 2 0,13 2-2,36 2 0,-61-7 9,77 5-124,1-3-1,-1-4 1,147-20 0,-194 13-32,-34 8 149,-1-1 0,1 1-1,0 0 1,-1 0 0,1-1 0,0 1 0,-1 0-1,1-1 1,-1 1 0,1-1 0,0 1 0,-1-1 0,1 1-1,-1-1 1,0 1 0,1-1 0,-1 1 0,1-1-1,-1 0 1,0 1 0,1-2 0,-3-10-197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14011,'0'1'63,"1"-1"0,-1 1 0,0-1 0,1 0 0,-1 1 0,1-1 0,-1 0 0,1 1 0,-1-1 0,1 0 0,-1 0 0,1 1 1,-1-1-1,1 0 0,0 0 0,-1 0 0,1 0 0,-1 0 0,1 0 0,-1 0 0,1 0 0,0 0 0,-1 0 0,1 0 0,-1 0 0,1 0 0,-1 0 0,1 0 0,-1-1 0,1 1 0,0 0 0,-1 0 0,0-1 0,1 1 0,-1 0 1,1-1-1,-1 1 0,1-1 0,-1 1 0,0 0 0,1-1 0,-1 1 0,0-1 0,1 1 0,-1-1 0,0 1 0,1-2 0,20-34 889,-16 27-590,46-96 330,-5-1 1,-4-2 0,33-139 0,-43 103-602,-30 185-25,0-13-55,41 474-88,-41-483-205,2 1 1,7 23-1,-11-42 270,0 0 0,0 0 0,1-1 0,-1 1 0,0 0-1,1 0 1,-1 0 0,1 0 0,-1 0 0,1 0-1,-1 0 1,1-1 0,0 1 0,-1 0 0,1 0 0,0-1-1,0 1 1,-1 0 0,1-1 0,0 1 0,0-1 0,0 1-1,0-1 1,0 0 0,0 1 0,0-1 0,0 0 0,0 1-1,0-1 1,0 0 0,2 0 0,15-6-251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17028,'7'37'1536,"0"5"-1072,0-1-232,0 6 1000,2 0-615,1 2-633,3-3-281,-1-11-471,-2-7 648,-8-14-160,-2-12-80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16115,'13'-6'246,"0"0"-1,0 1 1,1 1-1,-1 0 0,1 1 1,0 0-1,0 1 1,0 0-1,16 1 1,-24 1-167,-1 1 1,1-1 0,-1 1 0,1 0-1,-1 1 1,1-1 0,-1 1 0,0 0-1,1 1 1,-1-1 0,0 1 0,-1 0-1,1 0 1,0 0 0,-1 1 0,0 0-1,0 0 1,0 0 0,0 0 0,-1 0-1,1 1 1,-1 0 0,0-1 0,-1 1-1,4 8 1,-1 1-4,-1 1 0,0-1-1,-1 1 1,-1 0 0,0-1 0,-1 1 0,0 0-1,-1 0 1,-4 27 0,-4 3 39,-24 82 0,-48 87 195,78-210-294,0-1 0,1 1 0,0-1 1,0 1-1,0 0 0,0 0 0,-1 6 1,3-9-12,-1 0 1,0 0 0,0 0 0,1 0 0,-1 0 0,0 0 0,1 0-1,-1 0 1,1 0 0,-1-1 0,1 1 0,-1 0 0,1 0 0,0-1 0,-1 1-1,1 0 1,0-1 0,0 1 0,-1 0 0,1-1 0,0 1 0,0-1 0,0 0-1,0 1 1,0-1 0,0 0 0,0 1 0,0-1 0,0 0 0,0 0-1,0 0 1,0 0 0,1 0 0,11 1-42,1 0-1,-1-1 1,1-1 0,-1 0-1,0-1 1,0 0 0,24-8-1,-13 1-462,-1 0-1,0-1 1,28-18 0,-39 21 321,0-1 1,-1 0-1,0-1 1,19-20 0,2-9-458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2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20524,'5'-7'170,"1"1"-1,-1 0 1,2 0-1,-1 1 1,0 0 0,1 0-1,0 0 1,0 1-1,0 0 1,1 0-1,0 1 1,-1 0-1,1 0 1,17-3-1,-14 4-122,1 1-1,0 0 0,0 1 1,0 0-1,0 1 0,0 0 1,0 1-1,0 0 0,0 1 1,11 4-1,-15-4-46,0 0-1,0 1 1,0 0-1,-1 1 1,0 0-1,1 0 1,-2 0-1,1 1 1,-1 0-1,0 1 1,0-1-1,0 1 1,-1 0-1,0 0 1,0 1-1,-1 0 1,0 0-1,-1 0 1,0 0-1,0 0 1,0 1-1,-1-1 1,0 1-1,-1-1 1,0 1-1,0 0 1,-1 0-1,0-1 1,-3 17-1,0-4 9,-1 0 0,-1 0 0,0 0 0,-2-1 0,-1 0 0,0 0-1,-1 0 1,-1-1 0,-23 31 0,25-41 78,16-21-73,-2 5-41,1 1 1,0 0-1,0 0 1,0 1-1,1 0 0,0 1 1,0-1-1,0 1 1,0 1-1,1 0 1,0 0-1,-1 1 1,13-3-1,-13 4-13,-1 1-1,0 0 0,1 0 1,-1 0-1,1 0 1,-1 1-1,0 1 1,0-1-1,0 1 0,0 0 1,0 1-1,0 0 1,0 0-1,-1 0 1,1 1-1,10 8 1,-9-5 16,-1-1 0,0 1 0,-1 0 0,1 1 0,-1-1 0,-1 1 0,1 0 0,-1 1 0,-1-1 0,0 1 1,0 0-1,4 15 0,-6-17 60,-1 0 0,0 0 0,0 0 0,-1 1 0,1-1-1,-2 0 1,1 0 0,-1 0 0,0 0 0,0 1 0,-1-1 0,0-1 0,0 1 0,-1 0 0,0 0 0,0-1 0,-7 11 0,0-4 67,-1 0 0,0 0 0,0-1 0,-2 0-1,1-1 1,-2-1 0,1 0 0,-1-1 0,-30 15 0,34-19-170,-1 0 1,-1-1-1,1 0 1,0-1-1,-1 0 0,0-1 1,1 0-1,-1 0 1,0-2-1,0 1 1,0-2-1,0 1 0,0-2 1,-19-4-1,24 4 18,1 0 0,0-1 0,-1 0-1,1 0 1,1 0 0,-1-1 0,0 0-1,1 0 1,0-1 0,0 1 0,-5-7-1,-16-23-307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1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18940,'16'-2'1608,"12"-2"-1328,8-3-152,10-7 761,17-8-753,2-5-296,5-8-576,-2 0 671,-8-12-111,-9-6-96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7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0 9226,'47'39'1280,"-12"26"-704,-24 35-120,-11 15 921,-13 29-617,-8 7 8,-7 8-128,-5-7-104,1-17-160,1-17-112,6-22-264,6-17-136,9-41-288,8-32-848,2-24 1040,14-38-168,10-32-184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5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 12387,'-1'0'33,"1"-1"1,-1 1 0,1-1 0,-1 1-1,1-1 1,-1 1 0,0 0 0,1-1-1,-1 1 1,1 0 0,-1-1 0,0 1-1,1 0 1,-1 0 0,0 0 0,0-1-1,1 1 1,-1 0 0,0 0 0,1 0-1,-1 0 1,0 0 0,0 1 0,1-1-1,-1 0 1,0 0 0,1 0 0,-1 1-1,0-1 1,1 0 0,-1 0 0,0 1-1,1-1 1,-1 1 0,1-1 0,-1 1-1,1-1 1,-1 1 0,1-1 0,-1 1-1,1-1 1,-1 1 0,1-1 0,0 1-1,-1 0 1,1-1 0,0 1 0,-1 0-1,1-1 1,0 1 0,0 1 0,-1 0 33,1 0 1,-1 1 0,1-1-1,0 1 1,0-1 0,0 1-1,0-1 1,0 0 0,0 1-1,1-1 1,-1 1 0,1-1-1,0 0 1,1 5 0,1-4 9,0 1 1,-1-1 0,1 0-1,0 0 1,0-1 0,1 1-1,-1 0 1,1-1 0,-1 0 0,1 0-1,0 0 1,0-1 0,-1 1-1,1-1 1,6 2 0,4 0 191,2 0 0,26 1 1,4-4 6,0-3 1,-1-1 0,1-3-1,51-13 1,79-12-144,-70 27-84,-1 3 0,152 19 0,-200-15 31,1-3 0,107-15 0,7 0 25,-95 17-107,115 14-1,-102-5-5,-76-9 11,1-1 1,-1 0 0,0-1-1,0 0 1,23-6 0,64-25 76,-79 24-77,-4 1 6,0 2 0,0 0 1,37-4-1,-47 8-13,0 1-1,0-1 1,0 2 0,0-1-1,0 1 1,0 1 0,0 0 0,0 0-1,-1 0 1,1 1 0,12 6-1,-8-3 8,-3 0 6,0 0-1,1-1 1,0-1-1,0 0 1,0 0 0,12 3-1,-21-7 1,-1 0 1,1 0-1,-1 0 1,1 0-1,-1 0 0,1 1 1,-1-1-1,1 0 0,0 0 1,-1 0-1,1 0 0,-1 0 1,1-1-1,-1 1 0,1 0 1,-1 0-1,1 0 0,-1 0 1,1-1-1,-1 1 1,1 0-1,-1 0 0,1-1 1,-1 1-1,1 0 0,-1-1 1,0 1-1,1-1 0,-1 1 1,1 0-1,-1-1 0,0 1 1,0-1-1,1 1 1,-1-1-1,0 1 0,0-1 1,0 1-1,1-1 0,-1 1 1,0-2-1,0 1 0,-1 1 0,1-1 0,0 1 0,-1-1 0,1 0 0,0 1 1,-1-1-1,1 1 0,-1-1 0,1 1 0,-1-1 0,1 1 0,-1-1 0,0 1 0,1-1 0,-1 1 0,0 0 0,1-1 0,-1 1 1,0 0-1,1 0 0,-1 0 0,0-1 0,1 1 0,-1 0 0,0 0 0,0 0 0,1 0 0,-1 0 0,0 0 0,1 0 0,-1 1 1,-1-1-1,1 0-8,0 1 1,-1-1-1,1 0 1,0 1-1,0-1 0,0 1 1,0-1-1,0 1 1,0-1-1,0 1 1,0 0-1,0 0 1,0-1-1,0 1 1,0 0-1,-1 1 1,-6 6-9,6-7-17,1 0-1,-1 0 0,1 0 0,-1 0 1,0-1-1,1 1 0,-1-1 1,0 1-1,1-1 0,-1 0 0,0 1 1,1-1-1,-1 0 0,0 0 1,0 0-1,1-1 0,-1 1 0,-1-1 1,-8 1-323,-18 4-864,0 1-1,0 1 1,-29 12-1,29-9 1025,4-1 27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2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14043,'0'0'64,"1"1"0,-1 0 0,0-1 0,1 1 0,-1-1 0,1 1 0,-1-1-1,1 1 1,-1-1 0,1 1 0,0-1 0,-1 0 0,1 1 0,-1-1 0,1 0 0,0 1 0,-1-1 0,1 0 0,0 0 0,-1 1 0,1-1 0,0 0 0,-1 0-1,1 0 1,0 0 0,0 0 0,1 0 0,25 0 121,-22 0-73,77 0 168,108-2 134,-159 0-332,0-2 0,0-1 0,-1-2-1,33-11 1,-31 7 26,11-5 61,0 2 0,1 2-1,69-10 1,-38 17-14,115 9-1,40-1 2,-176-9-105,65-16-1,35-4 5,-11 19-24,-90 6-33,0-2 0,0-2-1,64-16 1,-104 17-1,-10 3 73,0-1-1,0 1 1,0 1-1,0-1 1,0 0-1,0 1 1,6 0-1,-9 0 139,-25 5-126,23-5-23,0 0 1,-1 0 0,1-1-1,0 1 1,0 0 0,0-1 0,-1 1-1,1-1 1,0 0 0,0 0 0,0 0-1,0 0 1,0 0 0,-3-2 0,-5-5-14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1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11258,'1'0'74,"0"-1"0,0 1 0,-1 0 0,1 0-1,0 0 1,0 0 0,0 0 0,-1 0 0,1 0-1,0 0 1,0 0 0,-1 1 0,1-1-1,0 0 1,0 0 0,-1 1 0,1-1 0,0 0-1,-1 1 1,1-1 0,0 1 0,-1-1 0,1 1-1,-1-1 1,1 1 0,-1-1 0,1 1 0,-1 0-1,1-1 1,-1 1 0,0 0 0,1-1 0,0 2-1,9 31 960,-6-18-711,0-4-120,1 0 1,-1-1-1,2 1 0,9 14 1,-14-23-185,0-1 1,0 1 0,0-1 0,0 1 0,1-1 0,-1 0 0,0 0 0,1 1 0,-1-1 0,1 0 0,-1 0 0,1 0 0,-1-1-1,1 1 1,-1 0 0,1-1 0,0 1 0,0-1 0,-1 1 0,1-1 0,0 0 0,0 1 0,-1-1 0,1 0 0,0 0 0,0-1 0,0 1-1,-1 0 1,1-1 0,0 1 0,0-1 0,-1 1 0,1-1 0,0 0 0,-1 1 0,1-1 0,-1 0 0,2-2 0,21-16 243,-19 14-183,1 1 0,-1-1 0,1 1 0,0 0 0,0 0 0,8-3 0,-12 7-62,0-1-1,0 1 0,0-1 0,1 1 0,-1 0 0,0 0 0,0 0 0,0 0 0,0 0 0,0 0 0,0 0 0,0 1 0,0-1 0,0 1 0,0 0 1,0 0-1,0 0 0,0 0 0,0 0 0,0 0 0,-1 0 0,1 0 0,0 1 0,-1-1 0,3 4 0,36 44 109,-33-38-91,1-1-1,0 1 1,19 16 0,-24-24-30,1 0-1,0-1 1,0 1-1,0-1 1,0 0-1,0 0 1,0-1-1,0 1 1,1-1-1,-1 0 1,1 0-1,-1 0 1,1 0-1,-1-1 1,7 0-1,96-13 41,-73 8-34,46-3 0,-36 10 5,0 3 0,-1 1-1,0 1 1,65 22-1,-61-16 0,0-1 0,0-3 0,73 6-1,-71-16-11,-1-1-1,60-11 1,95-28-17,-108 20-2,120-12-1,65 30 24,1 21 11,-12 1-37,-76-15-107,365-37 0,-260 2 131,333 11 0,-137 19-22,-481 1 16,-1 0 1,0 1 0,1 0 0,-1 1-1,0 0 1,1 1 0,-2 0 0,1 1-1,0 0 1,-1 1 0,1 0-1,-1 1 1,-1 1 0,1-1 0,-1 2-1,0-1 1,10 11 0,-14-14 144,-7-13 1,-11-13 50,9 19-179,0 1 0,1-1 0,-1 1 0,0 0-1,0 0 1,-1 0 0,-4-2 0,8 4-32,-1 0 0,1 0 0,-1-1 0,1 1 0,-1 0 0,1 0 0,-1 0 0,1 0 0,-1 0 0,1 0 0,-1 0 0,1 0 0,-1 0 0,1 0 0,-1 0 0,1 1 0,-1-1 1,1 0-1,-1 0 0,1 0 0,-1 1 0,1-1 0,-1 1 0,0 0-49,1-1 0,-1 1 0,1 0 1,-1 0-1,1 0 0,0 0 0,-1 0 0,1 0 1,0 0-1,0 0 0,0 0 0,0 0 1,0 0-1,0 0 0,0 0 0,0 2 0,1 0-100,0 0 1,0-1-1,0 1 0,0-1 0,0 1 0,0-1 0,1 1 0,-1-1 0,1 0 0,0 0 0,0 0 1,0 0-1,0 0 0,0 0 0,0 0 0,0 0 0,1-1 0,-1 0 0,4 2 0,9 4-535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1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9 127 12555,'-8'0'1261,"9"1"-333,18-3-175,37-14-71,99-30-236,-139 40-429,30-11 98,64-14 0,-94 27-76,0 2 0,0 0 0,0 1 1,0 1-1,1 0 0,-1 1 0,0 1 1,18 4-1,33 10 77,161 34 125,-176-41-194,0-3 0,77 0-1,98-13 10,120 0-62,-15-20 41,-227 13-14,162 1 0,-180 21-20,162 33 0,26 4-19,-240-42 7,0-2 0,1-1 0,-1-2 0,0-1 0,66-15-1,12-11-2421,-93 23 1975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1374 14827,'138'-310'1867,"265"-434"0,-374 696-1854,55-86-8,-68 112-53,1 0 0,0 2 1,32-30-1,-21 31-98,-27 19 140,-1-1 0,1 1 0,-1-1-1,1 1 1,-1 0 0,1 0-1,-1-1 1,1 1 0,-1 0-1,1 0 1,-1 0 0,1-1 0,-1 1-1,1 0 1,-1 0 0,1 0-1,-1 0 1,1 0 0,-1 0 0,1 0-1,0 0 1,-1 0 0,1 0-1,-1 0 1,1 1 0,-1-1-1,1 0 1,-1 0 0,1 0 0,-1 1-1,1-1 1,-1 0 0,1 1-1,-1-1 1,0 0 0,1 1 0,-1-1-1,1 1 1,-1-1 0,0 1-1,1-1 1,-1 0 0,0 1-1,0-1 1,1 1 0,-1-1 0,0 1-1,0 0 1,0-1 0,0 1-1,0-1 1,0 1 0,0 0-1,0 5-47,-1-1 0,1 1 0,-1-1 0,-1 0 0,1 0 0,-1 0 0,0 1 0,0-1 0,-1-1 0,-5 10 0,2-5-51,0 0 0,-1 0 0,0-1-1,-13 13 1,-6-5 1,0-10-26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14435,'-15'15'255,"1"1"0,0 0 0,1 1 0,1 0 0,-12 24 0,-42 99-81,41-81-55,7-21-77,-165 415 1295,180-444-1283,0-1 6,1-1 0,0 0 0,1 0 0,-1 1 0,1 8 0,1-15-51,0 0 0,0 0 1,0 1-1,0-1 1,0 0-1,0 0 1,1 0-1,-1 0 0,0 0 1,1 0-1,-1 0 1,1 0-1,-1 0 1,1 0-1,0 0 0,-1 0 1,1-1-1,0 1 1,0 0-1,-1 0 1,1-1-1,0 1 0,0 0 1,0-1-1,0 1 1,0-1-1,0 1 1,0-1-1,0 1 1,0-1-1,0 0 0,0 1 1,0-1-1,0 0 1,0 0-1,1 0 1,-1 0-1,0 0 0,0 0 1,2-1-1,26-1 34,36-8 0,26-3-26,-65 12-18,0 2 0,0 0 0,31 7 0,76 22-647,-127-29 582,2 1-31,0 0-1,0 0 0,0-1 0,0-1 0,9 1 0,-13-2 76,-1 1 0,0-1 0,1 1 0,-1-1 0,0 0 0,0 0 0,1 0 0,-1-1 0,0 1 0,0-1 0,-1 0-1,1 0 1,0 0 0,0 0 0,3-4 0,2-3-81,-1-1-1,10-18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2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59 14331,'0'-3'196,"-1"-2"209,0 0 0,-1 0 0,1 0 1,-1 0-1,0 0 0,-4-7 0,5 11-316,0 0-1,0 0 1,0 0-1,0 0 1,0 0-1,0 0 1,-1 0-1,1 0 1,0 0-1,-1 1 1,1-1-1,0 0 1,-1 1-1,1-1 1,0 1-1,-1 0 1,1-1-1,-1 1 1,1 0-1,-1 0 1,1 0-1,-1 0 1,1 0-1,-1 0 1,1 1-1,-1-1 1,1 0-1,-2 2 1,-7 1 149,0 0 0,1 1 1,-1 1-1,1-1 0,-14 11 1,-44 36 211,47-35-358,2-2-21,-20 21 0,33-30-69,0 1 0,0-1-1,1 1 1,0 0 0,0 0-1,0 1 1,1-1 0,-3 8-1,6-13-7,-1 0-1,1 0 1,0 0-1,-1 0 0,1 0 1,0 0-1,0 1 1,0-1-1,0 0 0,0 0 1,0 0-1,0 0 1,0 0-1,1 0 0,-1 1 1,0-1-1,1 0 1,-1 0-1,1 0 0,-1 0 1,1 0-1,-1 0 1,1 0-1,0 0 0,-1-1 1,1 1-1,0 0 1,0 0-1,0 0 1,-1-1-1,1 1 0,0-1 1,0 1-1,0 0 1,0-1-1,0 0 0,0 1 1,0-1-1,1 1 1,-1-1-1,0 0 0,0 0 1,0 0-1,1 0 1,9 2-86,-1-2 0,1 1 1,19-3-1,-18 2 7,50-7-312,15 0-112,-68 7 432,-1 0 0,0 0-1,1 1 1,-1 0 0,0 1 0,15 4-1,-19-4 52,0 0-1,-1 0 0,1 0 1,-1 0-1,1 0 1,-1 0-1,0 1 0,0 0 1,0 0-1,0 0 0,0 0 1,-1 0-1,1 0 1,-1 1-1,3 5 0,-2-3 19,-1 1 1,0-1-1,0 1 0,0 0 0,-1 0 0,0 0 1,0 0-1,0 11 0,-2-4 95,0 0 0,-1 0 0,0-1 0,-2 1 1,1 0-1,-1-1 0,-1 0 0,-11 22 0,10-25 45,0 0 0,-1 0 0,-1-1 1,1 0-1,-1-1 0,-1 0 0,1 0 0,-13 8 0,16-12-92,0-1 0,0 0 1,0 0-1,-1 0 0,1-1 1,-1 0-1,1 0 0,-1 0 0,0-1 1,0 0-1,0 0 0,0 0 1,0-1-1,0 0 0,0 0 0,0 0 1,-9-2-1,13 1-99,0 0 1,0 1-1,0-1 1,0 0-1,0 0 0,1 0 1,-1-1-1,0 1 1,0 0-1,1-1 0,-1 1 1,1-1-1,0 1 1,-1-1-1,1 0 0,0 0 1,-1-2-1,1 3 19,1 0 0,-1 0 0,1 0 0,-1 0 0,1 0 0,0 0 0,0 0 0,0 0 0,-1 0 0,1 0 0,0-1 0,0 1 0,0 0 0,1 0 0,-1 0 0,0 0 0,0 0 0,1 0 0,-1 0 0,0 0 0,1 0 0,-1 0 0,1 0 0,0 0 0,-1 0 0,1 0 0,0 0 0,-1 0 0,1 0 0,0 0 0,0 1 0,1-2 0,22-7-450,5 4-171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2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16347,'1'0'30,"-1"0"0,0 0-1,0 0 1,0 0-1,0 0 1,0 0-1,0 0 1,0 0 0,1 0-1,-1 0 1,0 0-1,0 0 1,0 0-1,0 0 1,0 0-1,0 0 1,0 0 0,1 0-1,-1 0 1,0 0-1,0 0 1,0 0-1,0 0 1,0 0 0,0 0-1,0 0 1,0 0-1,0 0 1,1 0-1,-1 1 1,0-1-1,0 0 1,0 0 0,0 0-1,0 0 1,0 0-1,0 0 1,0 0-1,0 0 1,0 1 0,0-1-1,0 0 1,0 0-1,0 0 1,0 0-1,0 0 1,0 0-1,0 1 1,0-1 0,0 0-1,0 0 1,0 0-1,0 0 1,0 0-1,0 0 1,0 0 0,0 1-1,0 14 599,-1 21-82,0-35-401,-1 32 63,1 0-1,1 0 0,1-1 0,2 1 0,2 0 0,1-1 0,11 35 0,-17-65-205,1 1 1,0 0 0,0-1-1,1 0 1,-1 1-1,1-1 1,-1 0 0,1 1-1,-1-1 1,1 0-1,0 0 1,0-1 0,3 3-1,-4-3-1,0-1-1,1 1 0,0 0 1,-1-1-1,1 0 1,-1 1-1,1-1 0,-1 0 1,1 0-1,0 0 1,-1 0-1,1 0 0,-1 0 1,1 0-1,0 0 1,-1-1-1,1 1 0,-1-1 1,1 1-1,-1-1 1,1 0-1,-1 1 0,1-1 1,-1 0-1,1-1 1,12-8 4,0-2 0,-1 1 0,-1-1 0,0-1 0,16-24 1,-18 24 0,1-1 1,0 1 0,1 1 0,0 0 0,1 1-1,18-13 1,-30 23-2,1 0 1,0 0-1,1 0 0,-1 0 0,0 0 0,0 0 1,0 1-1,0-1 0,1 1 0,-1 0 0,0-1 0,0 1 1,1 0-1,-1 0 0,0 1 0,0-1 0,1 0 1,-1 1-1,0-1 0,0 1 0,0 0 0,0 0 0,1 0 1,-1 0-1,0 0 0,-1 0 0,1 0 0,0 1 1,0-1-1,0 1 0,-1-1 0,1 1 0,-1 0 1,1 0-1,-1-1 0,0 1 0,2 3 0,4 8 53,0 1-1,-1-1 1,0 1-1,6 22 1,-9-25-16,17 50 198,-20-61-235,1 1 1,-1-1-1,0 1 1,0 0-1,0-1 1,1 1-1,-1-1 0,0 1 1,1-1-1,-1 1 1,0-1-1,1 1 1,-1-1-1,1 1 0,-1-1 1,1 0-1,-1 1 1,0-1-1,1 0 0,0 1 1,-1-1-1,1 0 1,-1 0-1,1 1 1,-1-1-1,1 0 0,0 0 1,-1 0-1,1 0 1,-1 0-1,1 0 1,0 0-1,-1 0 0,1 0 1,-1 0-1,1 0 1,-1 0-1,1 0 0,0-1 1,-1 1-1,1 0 1,-1 0-1,1-1 1,-1 1-1,1-1 0,18-21 82,-19 21-87,17-28 51,19-46 0,-24 47-55,2 1-1,17-28 0,-30 53-2,1-1 0,-1 1 0,1 0 0,0 0 0,0 0 1,0 0-1,0 0 0,0 0 0,0 0 0,0 1 0,1-1 0,-1 1 0,0-1 0,1 1 0,-1 0 0,5-1 0,-6 2 4,1 0-1,-1 0 0,0 0 0,0 0 0,0 0 0,0 0 0,0 0 0,0 1 0,0-1 0,0 0 0,0 1 1,0-1-1,-1 1 0,1-1 0,0 1 0,0-1 0,1 2 0,0 0-2,0 0 1,-1 0-1,1 0 0,-1 0 0,1 0 1,-1 1-1,0-1 0,0 0 0,1 3 1,9 29-14,9 47 0,-5-17 95,-5-39 10,-2-20-121,-7-6 16,-1 1-1,1 0 1,-1-1 0,1 1-1,-1 0 1,1-1 0,-1 1-1,1-1 1,-1 1-1,1-1 1,-1 1 0,1-1-1,-1 1 1,0-1 0,1 1-1,-1-1 1,0 0-1,1 0 1,7-20-78,0 0-1,7-36 1,-6 23-52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 15731,'0'0'38,"0"-1"-1,0 1 1,0 0-1,0-1 1,0 1-1,0 0 1,0-1-1,0 1 1,0 0-1,0 0 0,0-1 1,0 1-1,0 0 1,0-1-1,0 1 1,-1 0-1,1-1 1,0 1-1,0 0 1,0 0-1,-1-1 0,1 1 1,0 0-1,0 0 1,0 0-1,-1-1 1,1 1-1,0 0 1,-1 0-1,1 0 1,0 0-1,0-1 1,-1 1-1,1 0 0,0 0 1,-1 0-1,-14 5 409,-11 17 59,17-10-391,1 1 1,1 0 0,0 1-1,1 0 1,0 0 0,1 0-1,1 0 1,0 1-1,1 0 1,0 0 0,2 0-1,-1 0 1,2 0-1,0 1 1,4 27 0,-3-39-86,0 0 0,0 0 0,0 0 0,0 0 1,1 0-1,0-1 0,-1 1 0,1-1 1,1 1-1,-1-1 0,0 0 0,1 0 1,3 4-1,-5-6-15,1 0 0,-1 0 0,1 0 0,0 0 0,-1 0 0,1-1 0,0 1 1,0 0-1,0-1 0,-1 1 0,1-1 0,0 0 0,0 0 0,0 0 0,0 0 0,0 0 0,0 0 1,0 0-1,-1 0 0,1-1 0,0 1 0,0-1 0,0 1 0,0-1 0,-1 0 0,1 0 0,0 0 1,-1 0-1,2-1 0,6-4 13,-1-1 1,-1 0-1,1 0 0,-1 0 1,0-1-1,-1 0 1,0-1-1,0 1 0,-1-1 1,0-1-1,7-17 1,-1-1 44,-2 0 1,10-57 0,-16 74-57,-2 8-10,-1 0 1,1 0 0,-1 0-1,1 0 1,-1 0 0,0 0-1,0 0 1,0 0 0,-1 0-1,0-4 1,1 7-6,0-1 0,0 1 0,-1 0 0,1 0-1,0 0 1,0 0 0,0 0 0,0 0 0,-1 0 0,1 0 0,0 0 0,0 0 0,0 0 0,0 0 0,-1 0-1,1 0 1,0 0 0,0 0 0,0 1 0,0-1 0,-1 0 0,1 0 0,0 0 0,0 0 0,0 0 0,0 0 0,-1 0-1,1 0 1,0 1 0,0-1 0,0 0 0,0 0 0,0 0 0,0 0 0,0 0 0,0 1 0,-1-1 0,1 0-1,0 0 1,0 0 0,0 0 0,0 1 0,0-1 0,0 0 0,0 0 0,0 0 0,0 1 0,0-1 0,0 0 0,0 0-1,-5 13 11,-2 16 1,2 0-1,1 1 1,2-1-1,1 1 1,3 35 0,-2-57-104,1 0 1,1 0 0,0 0 0,3 9-1,-5-16 78,1 0-1,-1 0 0,0 0 0,1 0 0,-1 0 0,1 0 0,-1 0 0,1-1 0,0 1 0,-1 0 0,1 0 0,0 0 0,0-1 0,-1 1 0,1 0 0,0-1 0,2 2 0,-3-3 40,1 1 0,0 0 0,0 0 0,0 0 0,0 0-1,0 0 1,-1-1 0,1 1 0,0 0 0,0-1 0,0 1-1,-1-1 1,1 1 0,0-1 0,-1 1 0,1-1 0,0 1-1,-1-1 1,1 1 0,-1-1 0,1 0 0,-1 0 0,1 1-1,-1-1 1,1 0 0,-1-1 0,10-15 90,14-37 0,-21 48-118,18-47 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2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17580,'-11'45'1204,"3"-11"-494,1 1-1,-4 43 1,11-67-607,-1 0-1,2-1 1,-1 1 0,2 0 0,-1-1-1,2 1 1,-1-1 0,1 1 0,1-1 0,0 0-1,9 16 1,-11-22-102,0-1 0,0 1 0,1 0 0,-1-1 0,1 0 0,0 1 0,0-1 0,0 0 0,1-1 0,-1 1 0,1 0 0,0-1 0,-1 0 0,1 0 0,0 0 0,0 0 0,0-1 0,0 0 0,1 0 0,-1 0 0,0 0 0,0 0 0,1-1 0,-1 0 0,0 0 0,1 0 0,-1 0 0,7-2 0,-3-1-31,1 1 1,-1-1-1,0-1 0,0 1 0,0-2 1,0 1-1,-1-1 0,0 0 1,0 0-1,0-1 0,-1 0 1,1 0-1,5-9 0,1-1-24,-1-1 0,-1-1 0,-1 0 0,14-34 0,20-80-12,-31 91 104,-16 110 223,-1-35-690,1 1 0,2-1 0,2 0-1,7 57 1,-7-88 331,-1 1-1,1-1 1,0 1 0,0-1-1,1 0 1,-1 1-1,1-1 1,0 0-1,4 6 1,2-7-522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7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474 328 9458,'7'-5'109,"-2"2"-40,-1 0 0,0 0 0,1 0-1,-1 1 1,9-4 0,-12 6-57,0-1 0,0 1 1,0 0-1,0 0 0,0 0 0,0 0 1,0 0-1,0 0 0,0 0 1,0 0-1,0 0 0,0 0 1,0 1-1,0-1 0,0 0 0,0 1 1,0-1-1,0 1 0,0-1 1,0 1-1,0-1 0,0 1 0,-1-1 1,1 1-1,0 0 0,-1 0 1,1-1-1,0 1 0,-1 0 0,1 0 1,-1 0-1,1 0 0,-1 0 1,1 0-1,0 1 0,0 3 39,1 1-1,0-1 0,-1 1 0,0 0 1,0-1-1,-1 1 0,1 0 1,-1-1-1,-1 8 0,-10 53 481,6-41-334,-16 70 419,-34 92-1,-45 89 469,71-200-737,-285 681 1716,300-731-2128,9-21-36,5-12-206,5-26-77,2 1 1,17-45 0,31-65-475,-29 79 479,225-547-2704,28 15 1595,-243 522 1564,69-98-1,-93 154 23,25-25 1,-33 38-63,-1 1-1,1 0 1,-1 0 0,1 0 0,0 0 0,0 1 0,0-1-1,0 1 1,1 0 0,-1 0 0,6-1 0,-9 3-13,1 0 1,-1 0-1,0 0 1,1 0-1,-1 0 1,0 1-1,1-1 1,-1 0-1,0 1 1,0-1 0,1 1-1,-1-1 1,0 1-1,0-1 1,0 1-1,0 0 1,0 0-1,0-1 1,0 1-1,0 0 1,0 0-1,0 0 1,0 0-1,0 0 1,-1 1-1,1-1 1,0 0-1,-1 0 1,1 0-1,0 3 1,1 2 72,0 1 0,0 0 0,0 0 0,-1 0 0,1 9 0,-3 35 361,-1 0-1,-18 95 1,-86 373 1708,-9 61-477,107-509-1730,8-48-47,3-19-16,3-14-154,37-123-592,-41 125 814,177-556-1379,-111 383 1253,99-185 0,-148 328 181,2 2-1,1 1 1,36-46 0,-51 74-18,25-26-1,-30 31-2,0 1-1,0-1 1,0 1 0,-1 0-1,2 0 1,-1 0 0,0 0 0,0 1-1,0-1 1,0 1 0,0-1-1,1 1 1,-1-1 0,0 1 0,0 0-1,1 0 1,1 1 0,-2-1 0,-1 0 0,1 1 0,-1-1 0,0 1 0,1-1-1,-1 1 1,0-1 0,1 1 0,-1 0 0,0 0 0,0 0 0,0 0 0,0 0 0,0 0 0,0 0 0,0 0 0,0 0 0,0 0 0,0 1 0,-1-1 0,2 3 0,7 30-19,-8-29 20,4 52 141,-2 0 0,-5 80 0,0-81 30,-1 60 248,6 1 1,4-1 0,29 147 0,-32-244-430,0 0 1,2-1 0,13 34-1,-18-51 5,-1 1 1,1-1-1,0 1 0,0-1 0,0 1 1,0-1-1,0 1 0,0-1 0,0 0 0,0 0 1,0 1-1,1-1 0,-1 0 0,1 0 0,-1 0 1,1 0-1,-1-1 0,1 1 0,-1 0 1,1-1-1,2 1 0,-3-1 1,1 0-1,-1 0 1,1 0 0,0-1-1,-1 1 1,1-1 0,-1 1 0,1-1-1,-1 0 1,1 1 0,-1-1-1,0 0 1,1 0 0,-1 0-1,0 0 1,1 0 0,-1 0 0,1-2-1,3-3-6,0 0 0,-1-1 0,1 0 0,-1 0 0,-1 0 0,1 0 0,4-16 0,-3 1-21,3-39 0,-1-32-45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96 13571,'0'0'5,"10"-15"965,0-1 1,-1-1 0,11-31-1,-44 90 764,15-17-1825,4-11 72,-1 0-1,0-1 0,-11 16 1,17-28 37,0-1 1,0 0-1,0 1 1,0-1-1,0 0 1,0 1-1,-1-1 1,1 0-1,0 0 1,0 1-1,0-1 1,-1 0-1,1 0 1,0 1-1,-1-1 1,1 0-1,0 0 1,0 0-1,-1 1 0,1-1 1,0 0-1,-1 0 1,1 0-1,0 0 1,-1 0-1,1 0 1,0 0-1,-1 0 1,1 0-1,0 0 1,-1 0-1,1 0 1,0 0-1,-1 0 1,1 0-1,0 0 1,-1 0-1,1 0 1,-7-14 564,3-21 1160,3 30-1373,0 20-185,1-14-90,-1-1-89,0 1 0,0-1 0,0 0 0,0 1 0,-1-1 0,1 1 0,0-1 0,0 1 1,0-1-1,0 1 0,0 0 0,0-1 0,0 1 0,0 0 0,1 0 0,-1 0 0,0 0 1,0 0-1,1 0 0,-1 0 0,0 0 0,1 0 0,-1 0 0,1 0 0,0 0 0,-1 0 1,1 2-1,-8 38-125,6-32 117,-2 22-16,1 0 0,1 0-1,3 34 1,-1-62 9,1 1 0,-1 0 1,1-1-1,0 1 0,0-1 1,0 1-1,0-1 0,0 1 1,1-1-1,0 0 0,0 1 1,0-1-1,0 0 0,0 0 0,0 0 1,1-1-1,3 4 0,-3-4-7,1 0 0,0 0-1,-1 0 1,1 0-1,0-1 1,0 0 0,0 0-1,0 0 1,0 0-1,0 0 1,0-1 0,0 0-1,1 0 1,-1 0-1,4-1 1,2 0-19,-5 0 15,0 1 0,0-1 0,0 1 1,0 0-1,0 0 0,10 2 0,-15-1 18,1-1 1,0 0 0,-1 0-1,1 1 1,-1-1 0,1 0-1,0 1 1,-1-1 0,1 1 0,-1-1-1,1 0 1,-1 1 0,1-1-1,-1 1 1,1 0 0,-1-1 0,0 1-1,1-1 1,-1 1 0,0 0-1,1-1 1,-1 2 0,0 0 2,0-1 1,0 1 0,0 0-1,0 0 1,0-1 0,0 1-1,-1 0 1,1 0 0,-1-1-1,1 1 1,-1 0-1,0-1 1,0 2 0,-6 9 56,1-1 0,-1-1 0,-1 1 0,0-1 1,0-1-1,-1 1 0,0-1 0,-11 8 0,1-3 201,0-1-1,-1-1 1,-33 17-1,21-18 168,21-8-529,19-8-1037,11-5 263,-2 0 0,1-1-1,21-18 1,-5 0 49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13347,'9'-12'626,"1"-1"1570,-9 15-2091,-1-1 0,1 0 0,-1 0 0,0 0 0,1 0 0,-1 0-1,0 1 1,0-1 0,1 0 0,-1 0 0,0 0 0,0 1-1,-1-1 1,1 0 0,0 0 0,-1 2 0,1 21 378,1 1 1,5 37-1,-4-49-443,1-1-1,0 1 0,1 0 1,0-1-1,1 0 0,9 17 1,-12-26-31,-1 0 1,1-1 0,0 1-1,0 0 1,0-1 0,1 0-1,-1 1 1,0-1 0,1 0 0,0 0-1,-1 0 1,1-1 0,0 1-1,0-1 1,0 1 0,0-1 0,0 0-1,1 0 1,-1-1 0,0 1-1,0 0 1,0-1 0,1 0-1,-1 0 1,0 0 0,1 0 0,-1-1-1,0 1 1,0-1 0,0 0-1,1 0 1,-1 0 0,5-2-1,8-5 42,0 0 0,0-1 0,-1-1 0,25-20 0,-35 26-41,19-15 39,42-31 76,-58 45-104,-1 1 0,0 0 0,1 0 0,0 1 0,0 0 0,0 0 0,11-2 0,-16 5-11,-1-1 0,1 1 0,-1 0 0,1 0 1,-1 0-1,1 0 0,0 1 0,-1-1 0,1 1 0,-1-1 0,0 1 1,1 0-1,-1 0 0,1 0 0,-1 0 0,0 0 0,0 1 1,0-1-1,0 1 0,0-1 0,0 1 0,0 0 0,0 0 0,1 2 1,3 5 41,-1 0 0,1 0 1,-2 1-1,7 17 1,-8-19-3,0 0 0,0 0 1,1 0-1,0-1 0,0 1 1,6 6-1,-9-13-44,-1-1 1,1 1-1,-1-1 1,1 1-1,-1-1 1,1 0-1,-1 1 0,1-1 1,0 1-1,-1-1 1,1 0-1,0 0 1,-1 1-1,1-1 0,0 0 1,-1 0-1,1 0 1,0 0-1,-1 0 1,1 0-1,0 0 0,0 0 1,-1 0-1,2 0 1,0-1 0,0 0 1,-1 0-1,1 1 1,-1-1-1,1 0 0,-1 0 1,1-1-1,-1 1 1,0 0-1,2-2 1,3-5 1,1 0 1,8-17-1,-11 18-11,5-7-17,1-4-95,0 1-1,1 0 0,1 1 1,1 0-1,0 1 0,17-15 1,-28 28 85,0 1 1,0-1-1,0 1 0,0-1 1,0 1-1,0 0 0,1 0 1,-1 0-1,0 0 1,1 1-1,-1-1 0,0 0 1,1 1-1,-1 0 0,1 0 1,-1-1-1,1 1 1,-1 1-1,1-1 0,-1 0 1,3 1-1,-2 1-2,1-1-1,-1 1 0,0-1 1,0 1-1,-1 0 1,1 0-1,0 1 1,0-1-1,-1 1 1,0-1-1,1 1 1,-1 0-1,0 0 0,2 3 1,2 6-15,0 0 0,8 24 1,-10-24 77,0-1 1,1 1 0,11 18-1,-15-29-36,-1 0-1,1 0 0,0 0 1,-1 0-1,1 0 0,0 0 1,0 0-1,0 0 0,0-1 0,0 1 1,0 0-1,0-1 0,0 1 1,0 0-1,1-1 0,-1 1 1,0-1-1,0 0 0,0 1 1,1-1-1,-1 0 0,0 0 1,2 0-1,-1 0 38,0 0-1,1-1 1,-1 0 0,0 1-1,0-1 1,0 0 0,0 0 0,0 0-1,0 0 1,-1-1 0,1 1-1,2-3 1,6-6 224,-1 0 0,0-1-1,12-19 1,-15 21-218,27-39 131,3-2 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13435,'-9'133'3247,"9"-117"-2852,1 0 0,1 0 0,0 0 0,1 0 1,1 0-1,6 18 0,21 40 70,15 38-1124,-42-99 576,0 1 0,-1 0 1,-1 0-1,0 0 0,-1 0 0,0 20 1,-2-27 132,0-1 0,0 1 0,-4 13 1,4-19-18,1 1 1,-1-1-1,1 0 1,-1 1-1,0-1 1,0 0-1,0 1 1,0-1-1,0 0 1,-2 2-1,3-3-14,-1 1 1,1-1-1,-1 0 0,1 0 0,-1 1 0,1-1 0,-1 0 0,1 0 0,-1 0 0,1 0 0,-1 0 0,1 0 1,-1 0-1,1 0 0,-1 0 0,0 0 0,1 0 0,-1 0 0,1 0 0,-1-1 0,1 1 0,-1 0 1,1 0-1,-1 0 0,1-1 0,-1 1 0,1 0 0,0-1 0,-1 1 0,0-1 0,-1-1 22,0-1-1,1 1 1,-1-1-1,0 1 1,1-1-1,0 0 1,-1 1 0,1-1-1,0 0 1,1 0-1,-1 0 1,0 0-1,1 0 1,-1 0-1,1 0 1,0-3-1,0-2 23,-4-49-37,3-1-1,2 0 1,3 0 0,2 0-1,3 1 1,18-61-1,-26 113-40,22-72-259,-20 70 223,0 0 1,0 0-1,1 0 0,0 0 0,0 1 1,1 0-1,-1 0 0,7-7 1,-9 12 29,-1 0 1,1 0-1,0-1 1,-1 1-1,1 0 1,0 1-1,0-1 1,0 0-1,0 0 1,0 1-1,-1-1 1,1 1-1,0-1 1,0 1-1,0 0 1,0 0 0,0 0-1,1 0 1,-1 0-1,0 1 1,-1-1-1,1 0 1,0 1-1,0 0 1,0-1-1,0 1 1,0 0-1,0 0 1,-1 0-1,1 0 1,0 0-1,-1 1 1,1-1-1,1 2 1,2 1 13,0 1-1,-1 0 1,0 0-1,0 0 1,0 0-1,0 1 1,-1 0 0,0-1-1,3 7 1,-4-3 128,0-1 0,0 1 0,0 0 0,-1 0 0,-1-1 1,1 1-1,-2 0 0,1 0 0,-1 0 0,0-1 0,-1 1 0,0 0 0,0-1 1,-1 0-1,0 1 0,-1-1 0,-6 10 0,5-7 38,-2-1 1,1 0-1,-1-1 0,-1 0 0,0 0 0,0 0 1,-1-1-1,0 0 0,0-1 0,-1 0 1,0 0-1,-13 6 0,21-12-226,-1 0 1,1 0-1,0 0 1,0 0-1,0 0 0,-1-1 1,1 1-1,-1-1 1,1 0-1,0 0 0,-1 1 1,1-2-1,0 1 1,-1 0-1,1 0 0,0-1 1,-4 0-1,5 0-9,0 0 0,0 0 0,0 0-1,0 0 1,0 0 0,0 0 0,0 0-1,0 0 1,0 0 0,0 0 0,1-1-1,-1 1 1,1 0 0,-1-1 0,1 1-1,-1 0 1,1-1 0,0 1 0,-1-1-1,1 1 1,0 0 0,0-1 0,0 1-1,0-1 1,0 1 0,1-1 0,-1 1-1,0 0 1,1-3 0,9-29-614,9-8-123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14971,'0'22'1609,"-14"34"-777,-4 6-272,3 15 856,1 0-384,12 0-175,2-7-105,14-7-328,3-10-192,6-20-432,2-12-272,-4-25 392,-7-17-88,-14-19-88</inkml:trace>
  <inkml:trace contextRef="#ctx0" brushRef="#br0" timeOffset="1">225 489 17268,'3'8'338,"0"-3"-110,-1 0 0,1 0 0,0 0-1,5 7 1,-7-11-194,0 1 0,0-1 0,0 0 0,0 0 0,1 0 0,-1 0 0,0 0 0,0-1 0,1 1 0,-1 0 0,1-1 0,-1 1 0,0 0 0,1-1 0,-1 0 0,1 1 0,-1-1 0,1 0 0,0 0 0,-1 0 0,1 0 0,-1 0 1,2 0-1,4-2 82,0-1 1,0 1 0,0-1 0,0 0 0,-1-1 0,0 1 0,0-1 0,0 0-1,0-1 1,7-6 0,53-60 228,-53 56-315,-9 10-34,69-82-373,-63 74 221,-2 0-1,0 0 0,0 0 0,-1-1 0,5-15 0,-11 28 130,0-1-1,-1 1 0,1 0 1,-1-1-1,0 1 1,1-1-1,-1 1 0,0-1 1,0 1-1,0-1 1,0 1-1,0 0 0,0-1 1,0 1-1,-1-1 1,0-2-1,1 4 18,0 0 0,-1-1 0,1 1 0,-1 0 0,1-1 0,-1 1 0,1 0 0,-1-1 0,1 1 0,-1 0 0,1 0 0,-1 0 0,0 0 0,1 0 0,-1-1 0,1 1 0,-1 0 0,1 0 0,-1 0 0,1 0 0,-1 1 0,0-1 0,1 0 0,-1 0-1,1 0 1,-1 0 0,0 1 0,-5 1 6,1 1 0,-1 0 0,1 0 0,0 0 0,0 1 0,-7 5-1,-10 12 288,1 1 0,0 0-1,2 1 1,1 2-1,0 0 1,2 1 0,1 0-1,1 1 1,-16 46-1,28-68-226,1 0-1,0 0 1,0 0-1,0 1 1,1-1-1,0 0 1,-1 1 0,2-1-1,-1 0 1,2 6-1,-2-9-54,1 0 0,-1-1 0,1 1 0,0 0 1,0-1-1,0 1 0,-1-1 0,2 1 0,-1-1 0,0 1 0,0-1 0,0 0 0,1 1 0,-1-1 0,0 0 0,1 0 1,-1 0-1,1 0 0,0 0 0,-1-1 0,1 1 0,0 0 0,-1-1 0,1 1 0,0-1 0,0 1 0,-1-1 1,1 0-1,0 0 0,0 0 0,2 0 0,1 0-73,0-1 0,1 1 0,-1-1 0,0-1 0,1 1 0,-1-1 0,0 0 0,0 0 0,0 0 0,5-4 0,3-2-6,-1 0 1,15-15 0,15-12-191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67 17548,'-2'-6'451,"0"0"0,0 0 0,0 0 0,-1 0 0,0 1 0,0-1 0,-5-6 0,7 11-405,0 0-1,0 0 1,0 0-1,0 0 0,0 0 1,0 0-1,0 0 1,-1 1-1,1-1 0,0 0 1,0 0-1,-1 1 1,1-1-1,0 1 1,-1 0-1,1-1 0,-1 1 1,1 0-1,0 0 1,-1 0-1,1-1 0,-1 2 1,1-1-1,0 0 1,-1 0-1,1 0 1,-1 1-1,1-1 0,0 0 1,-1 1-1,1 0 1,0-1-1,0 1 1,-1 0-1,1-1 0,0 1 1,0 0-1,-2 2 1,-4 3-28,0 1 0,0 1 1,1-1-1,0 1 0,0 0 1,0 1-1,1-1 0,-6 16 1,-25 76-64,33-93 11,1 0 1,0 1 0,0-1-1,1 1 1,0-1 0,0 1-1,1 0 1,0-1 0,1 11-1,-1-17 25,0 0 0,0-1 0,1 1-1,-1 0 1,0-1 0,0 1 0,1-1 0,-1 1-1,1-1 1,-1 1 0,0-1 0,1 1 0,-1-1-1,1 1 1,-1-1 0,1 0 0,-1 1-1,1-1 1,-1 1 0,1-1 0,0 0 0,-1 0-1,1 1 1,0-1 0,0 0 0,20-2-212,20-15-167,-40 16 368,17-9-149,69-32-407,-79 39 515,0 0 1,0 0 0,1 1-1,-1 0 1,1 1 0,-1 0-1,1 0 1,14 1 0,-21 0 57,0 0 1,0 0 0,0 0-1,0 1 1,0-1-1,0 1 1,0-1 0,0 1-1,-1 0 1,1-1-1,0 1 1,-1 0 0,1 0-1,0 0 1,-1 0 0,1 1-1,-1-1 1,1 0-1,-1 1 1,0-1 0,0 1-1,0-1 1,0 1-1,0 0 1,0-1 0,0 1-1,0 0 1,0 0 0,-1 0-1,1-1 1,-1 1-1,0 0 1,1 0 0,-1 0-1,0 3 1,0 0 62,-1 1 0,0 0 0,0-1 1,0 1-1,-1-1 0,0 1 0,0-1 0,0 1 0,-1-1 1,-5 9-1,-13 15 551,-1 0 1,-35 33 0,-54 44 1055,231-233-8292,-84 90 5698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17 194 13851,'26'-11'1272,"-9"15"-712,-4 13-160,-8 16 585,-3 13-153,-2 7-112,0 3-56,-4-2-136,2 0-104,1-12-352,-1-8-144,2-22-400,0-35-2376,-2-14 2440,-7-21-337,-1-10-255</inkml:trace>
  <inkml:trace contextRef="#ctx0" brushRef="#br0" timeOffset="1">1 18 16492,'2'-12'1752,"-4"7"520,2 7-1375,3 3-625,4 0-456,2 0-449,3 1 505,6 2-144,-2-2-88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14923,'10'-9'484,"0"0"-1,1 1 1,1 0-1,-1 1 1,1 0-1,1 1 1,-1 0-1,1 1 1,0 0-1,0 1 1,0 1-1,22-4 1,-30 7-459,-1-1 1,0 1-1,0 0 1,0 1-1,1-1 1,-1 1-1,0-1 1,0 1-1,0 0 1,0 1-1,0-1 1,0 1-1,0 0 1,-1 0-1,1 0 1,-1 0-1,1 1 1,-1-1-1,0 1 1,4 4-1,-3-2-16,-1 0 0,1 0 0,-1 0-1,0 0 1,-1 1 0,1-1 0,-1 1 0,0 0-1,-1-1 1,1 1 0,-1 0 0,0 0 0,0 9-1,-1 10 118,-1 0 0,0 0-1,-2-1 1,-10 41 0,-37 95 946,18-64-196,31-91-816,-2 1 54,2 1-1,-1 0 1,1-1-1,-1 10 0,2-15-102,-1-1 0,1 1-1,0 0 1,0-1 0,0 1 0,0 0-1,1-1 1,-1 1 0,0 0-1,0 0 1,0-1 0,0 1-1,1-1 1,-1 1 0,0 0 0,1-1-1,-1 1 1,0 0 0,1-1-1,-1 1 1,1-1 0,-1 1 0,1-1-1,-1 1 1,1-1 0,-1 0-1,1 1 1,0-1 0,-1 0 0,1 1-1,0-1 1,-1 0 0,1 0-1,0 1 1,-1-1 0,1 0 0,0 0-1,-1 0 1,1 0 0,0 0-1,-1 0 1,1 0 0,0 0 0,0 0-1,-1 0 1,1-1 0,0 1-1,-1 0 1,1 0 0,0-1-1,21-6-18,0-1-1,35-19 0,-3 2-267,42-12-757,51-24-4186,-145 61 5094,1-1 0,-1-1 0,0 1 0,1 0 1,-1 0-1,0-1 0,0 1 0,0-1 0,0 0 0,0 0 0,0 0 1,0 0-1,-1 0 0,1 0 0,-1 0 0,0 0 0,3-4 1,-3-15-1201</inkml:trace>
  <inkml:trace contextRef="#ctx0" brushRef="#br0" timeOffset="1">108 324 15619,'-25'14'1697,"14"-9"-977,6 2-296,12-7 960,9-2-376,9-8-415,6-4-281,11-4-936,7-5-97,0-7 577,2 1-176,3-3-168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2 246 16596,'-1'7'303,"1"0"1,-1 0 0,2 0 0,-1-1 0,1 1 0,0 0 0,3 10 0,-4-16-245,0 0-1,1 0 1,-1 0-1,1 0 1,-1 0 0,1 0-1,0 0 1,-1 0-1,1 0 1,0 0 0,0 0-1,0-1 1,0 1-1,0 0 1,-1-1 0,1 1-1,0 0 1,1-1-1,-1 1 1,2 0-1,-1-1 34,0 0 0,1 0-1,-1 0 1,0 0 0,0-1-1,0 1 1,1-1-1,-1 1 1,0-1 0,0 0-1,0 0 1,0 0-1,0 0 1,0 0 0,2-2-1,11-7 103,0-1 0,0-1 0,-1 0 0,20-24 0,43-63-263,-73 92 48,7-8-82,15-29 1,-25 42 85,1-1 0,-1 0 0,1 1 0,-1-1 0,0 0 0,0 0 0,-1 0 0,1 0 1,-1 0-1,1 0 0,-1 0 0,0 0 0,0 0 0,0 0 0,-1 0 0,1 0 0,-1 0 1,0-4-1,0 6 15,0 0 1,0 0 0,1 0-1,-1 0 1,0 0-1,0 1 1,0-1 0,0 0-1,0 1 1,0-1-1,0 0 1,0 1-1,0-1 1,0 1 0,-1 0-1,1-1 1,0 1-1,0 0 1,0 0 0,0 0-1,-1 0 1,1 0-1,0 0 1,0 0 0,0 0-1,-1 0 1,1 0-1,-1 1 1,-4 0 19,1 1 0,0-1 0,0 1 1,0 0-1,-6 4 0,-3 4 84,0 0 0,0 1 0,1 1 0,0 0 0,1 0 0,1 2 0,0-1 0,0 1 0,2 1 0,0 0 0,0 0 0,1 1 1,1 0-1,1 1 0,1-1 0,-6 25 0,10-33-60,0 0 1,0 1-1,1-1 1,0 0-1,0 0 0,1 0 1,0 0-1,1 0 1,-1 0-1,2 0 1,-1 0-1,1 0 1,0-1-1,6 10 0,-6-13-78,-1 0 0,1 0-1,1 0 1,-1 0-1,0-1 1,1 0 0,0 0-1,0 0 1,0 0-1,0 0 1,0-1 0,1 0-1,-1 1 1,1-2-1,0 1 1,-1-1 0,1 1-1,0-1 1,0 0-1,0-1 1,-1 1 0,1-1-1,0 0 1,8-1-1,-6-1 5,-1 1 1,0-1-1,1 0 0,-1 0 0,0 0 0,0-1 0,-1 0 0,1 0 0,0-1 0,-1 1 0,0-1 0,0-1 0,0 1 1,4-6-1,38-41-275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17196,'16'7'1392,"12"-3"-1016,12-2-168,16-15 360,14-1-128,9-3-152,2-1-144,-6 4-432,-5 2-216,-16 3-360,-12 6 664,-24 1-56,-13 0-160,-22 2-72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13603,'14'14'1456,"11"-3"-952,24-15-160,12-6 777,20-13-641,5-5-8,3-7-280,0-2-376,-8 2 240,-9 2-80,-23 7-128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8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3 323 13643,'-2'12'1954,"8"-18"-984,12-22-695,3-14-206,29-79 0,-7 13-37,-42 105-32,0 1 1,0 0 0,0-1 0,1 1 0,-1 0 0,1-1-1,-1 1 1,1 0 0,0 0 0,0 0 0,2-1 0,-4 3-1,1-1 0,-1 1 0,0 0 0,1 0 0,-1 0 1,1 0-1,-1 0 0,0 0 0,1 0 0,-1 0 0,1 0 1,-1 0-1,0 0 0,1 0 0,-1 0 0,1 0 0,-1 0 1,0 0-1,1 0 0,-1 0 0,0 1 0,1-1 0,-1 0 1,0 0-1,1 1 0,10 15 2,1 20-2,-1 0 0,7 52 0,0-4-4,-15-73 3,5 24-129,2 0 0,1-1-1,20 44 1,-30-76 93,0 1 0,1-1-1,-1 0 1,0 0 0,1 0 0,0 0-1,-1 0 1,1 0 0,0 0 0,0-1-1,0 1 1,0-1 0,4 3 0,-5-4 20,0 1-1,0-1 1,0 0 0,0 0 0,1 0 0,-1 0 0,0 0 0,0 0-1,0 0 1,0 0 0,0 0 0,1 0 0,-1 0 0,0-1 0,0 1-1,0-1 1,0 1 0,0-1 0,0 1 0,0-1 0,1 0 0,3-4-29,0 0 1,0 0 0,0-1 0,-1 1 0,0-1 0,0 0 0,-1 0 0,5-10 0,20-56-310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13715,'13'-3'369,"37"-7"470,-1 2-1,77-4 1,-118 12-794,0 1 1,0-1-1,-1 1 1,1 1-1,0-1 1,8 4 0,-12-4-23,-1 1 0,1 0 0,-1-1 1,0 1-1,1 0 0,-1 0 0,0 1 0,-1-1 1,1 1-1,0-1 0,-1 1 0,1 0 1,-1 0-1,0 0 0,3 5 0,-2 0 41,0 1-1,-1-1 1,1 1-1,-1 0 1,-1-1-1,0 1 1,0 0-1,-1 0 1,0 0-1,0 0 1,-1 0-1,-3 14 1,-4 9 206,0 0 0,-15 33 1,-20 40 580,-85 144-1,107-215-746,9-15-104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3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1703 40 11282,'-50'-12'212,"0"2"-1,0 2 0,-1 2 0,0 3 1,0 2-1,0 2 0,0 3 1,0 1-1,1 3 0,0 2 0,-84 28 1,42-3 82,1 4 0,-131 76 0,-146 137 141,360-245-426,-118 98 149,114-93-129,0 0-1,1 1 1,0 1 0,1-1 0,0 2 0,1 0 0,-9 19 0,16-28-16,0 0 1,0 0-1,0 0 1,0 0-1,1 0 1,0 1-1,1-1 1,-1 0-1,1 1 1,1-1 0,-1 1-1,1-1 1,0 0-1,3 10 1,-1-8-1,0-1-1,1 1 1,0-1 0,0 0 0,0 0 0,1 0 0,0-1 0,1 0 0,11 11 0,8 2 3,0-1 1,1-2 0,1 0 0,51 21 0,-3-7-3,1-3 1,0-3-1,2-4 1,147 19-1,-51-23 9,202-8-1,378-60 43,-159 4 36,-430 43-68,266 25 0,149 82-4,-184-26 45,2-34 107,86-51 147,38 2-25,-149 54-248,-259-27 30,186 9 0,-282-29-55,0-1 0,0 0-1,0-1 1,0-1-1,-1-1 1,1 0 0,-1-2-1,33-14 1,-37 13-11,0-1 0,0 0 1,-1 0-1,-1-2 0,1 1 0,-2-1 1,1-1-1,-1 0 0,-1-1 0,0 1 1,9-18-1,-1-2-144,-1-1 1,-2-1-1,-1-1 0,15-61 1,-17 44-46,-2 1 0,3-91 1,-11 123 276,-1 1 0,-1 0 0,-1 0 1,-6-30-1,6 40-61,-1-1 0,0 0 0,0 1 0,-1-1 0,0 1 0,0 0 0,0 0-1,-1 1 1,0-1 0,0 1 0,-1 0 0,-7-5 0,-4-3 6,-1 2 1,0 0-1,-1 1 0,-1 1 0,0 0 1,-26-8-1,-8 1 32,-68-12 0,43 16 54,-147-7 0,-83 22-16,148 0-191,-734-33-1768,493 10 1304,25 6 410,-752-43 785,916 40-534,-440-22 163,510 39-351,1 6 0,-223 37 0,285-24-54,2 2 1,1 4 0,-116 53-1,77-24-20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4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 13995,'6'-6'1854,"-4"15"-848,-1 24-41,-1-29-728,-14 313 1944,0 5-2512,13-332 334,0-1 1,-1 1-1,-3-13 1,-2-13-73,0-13-19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4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16404,'-16'-9'1608,"16"4"-1040,9 2-232,17 1 768,9-2-304,17 1-247,6-4-121,9-2-320,3-1-120,2-1-176,-2 1-120,-11-1-321,-4 2-191,-15 4 560,-7 5-144,-17 5-96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4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15507,'2'30'1881,"12"-6"-1153,14-8-256,7-6 1296,12-3-1080,2 0-79,5-8-185,2-3-272,-5-8-536,-5-4-368,-15-8 583,-6-3-119,-15-1-144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4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178 218 14339,'0'-1'179,"0"-1"0,1 0 0,-1 0 0,0 0 1,0 0-1,0 0 0,-1 0 0,1 0 0,0 1 0,-1-1 0,1 0 0,-1 0 0,0 0 0,1 1 1,-1-1-1,0 0 0,0 1 0,0-1 0,0 1 0,-3-3 0,3 3-85,0 0 1,-1 0-1,0 0 0,1 1 1,-1-1-1,1 1 0,-1-1 1,0 1-1,1-1 0,-1 1 1,0 0-1,1 0 0,-1 0 0,0 0 1,0 0-1,1 0 0,-1 1 1,0-1-1,1 0 0,-1 1 1,0-1-1,1 1 0,-1 0 0,-1 1 1,-4 2-51,0 0 0,0 0 0,1 1 1,-1 0-1,1 1 0,0-1 0,1 1 1,-1 1-1,1-1 0,0 1 0,1-1 1,0 1-1,0 1 0,0-1 0,-2 9 0,-2 3-72,2 0 0,1 0 0,0 0 0,1 0 0,-1 25-1,4-33 10,1 1 0,1 21-1,0-29 14,-1 0 0,1 0 1,0 0-1,0-1 0,1 1 0,-1 0 1,1-1-1,-1 1 0,1-1 0,0 0 1,1 0-1,2 5 0,-4-7 5,1 0 0,-1 0 0,0 0-1,0 0 1,1 0 0,-1 0 0,1-1 0,-1 1-1,1 0 1,-1-1 0,1 1 0,-1-1 0,1 0-1,-1 1 1,1-1 0,-1 0 0,1 0 0,0 0-1,-1 0 1,1 0 0,-1 0 0,1 0 0,0-1-1,-1 1 1,1-1 0,-1 1 0,1-1 0,-1 1-1,2-2 1,3-1 1,-1-1 1,0 1-1,0-1 0,0 0 0,0 0 0,7-9 0,11-15 11,-3-1-1,0 0 0,-2-1 0,22-48 0,-20 30 36,-1-2 0,16-67-1,-32 106-37,0-1-1,-1 1 0,-1-1 0,0 1 0,-1-14 0,0 25-7,0 0 1,0-1-1,0 1 0,0 0 0,0 0 0,0-1 1,0 1-1,0 0 0,0 0 0,0 0 0,0-1 0,0 1 1,0 0-1,0 0 0,0 0 0,0-1 0,-1 1 1,1 0-1,0 0 0,0 0 0,0-1 0,0 1 1,0 0-1,-1 0 0,1 0 0,0 0 0,0 0 1,0-1-1,0 1 0,-1 0 0,1 0 0,0 0 1,0 0-1,-1 0 0,1 0 0,0 0 0,0 0 1,0 0-1,-1 0 0,1 0 0,0 0 0,0 0 0,-1 0 1,1 0-1,0 0 0,0 0 0,0 0 0,-1 0 1,1 0-1,0 0 0,0 0 0,0 0 0,-1 0 1,1 1-1,0-1 0,0 0 0,0 0 0,-1 0 1,1 0-1,0 0 0,0 1 0,-11 12 4,3 3-4,0 1 1,1 0-1,1 0 0,-6 30 0,-8 78-6,16-102 14,2-1 0,0 1 0,2 0 0,0-1 0,2 1 0,8 42 0,-10-63-6,1 1 1,-1-1-1,1 1 1,0-1 0,0 0-1,0 1 1,0-1-1,0 0 1,1 0-1,-1 0 1,0 0-1,1 0 1,0 0 0,0 0-1,-1 0 1,1 0-1,0-1 1,0 1-1,1-1 1,-1 0-1,0 0 1,0 1-1,1-1 1,-1-1 0,0 1-1,1 0 1,-1-1-1,1 1 1,-1-1-1,1 1 1,-1-1-1,1 0 1,-1 0 0,1-1-1,-1 1 1,1 0-1,-1-1 1,1 1-1,-1-1 1,1 0-1,-1 0 1,0 0-1,1 0 1,1-2 0,6-3 2,0 0 0,0 0 0,-1-1 1,0-1-1,0 0 0,-1 0 0,8-9 1,49-71 1,-52 70-10,37-56-81,-50 74 79,0-1 0,1 0 0,-1 1 0,1-1-1,-1 1 1,0-1 0,1 1 0,-1-1 0,1 1 0,0-1-1,-1 1 1,1 0 0,-1-1 0,1 1 0,-1 0 0,1-1 0,0 1-1,0 0 1,4 6-32,-3 17 21,-2-23 14,-2 59 6,2 125 329,0-178-293,1-1-1,-1 1 0,1 0 1,1 0-1,-1-1 0,1 1 1,3 6-1,-4-10-23,0 0 1,0-1-1,0 1 0,0-1 0,0 0 0,1 1 1,-1-1-1,0 0 0,1 0 0,-1 0 0,1 0 0,-1 0 1,1 0-1,0 0 0,-1 0 0,1-1 0,0 1 1,0-1-1,-1 1 0,1-1 0,0 0 0,0 0 1,0 1-1,-1-1 0,1-1 0,2 1 0,5-2-119,0 0 0,0-1-1,-1 0 1,1 0-1,-1-1 1,0 0 0,0 0-1,0-1 1,-1 0-1,1-1 1,-1 0 0,-1 0-1,1 0 1,-1-1-1,0 1 1,10-16 0,-3-8-315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4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16836,'-3'9'1264,"4"9"-1008,5 1-112,2 2 304,7 2-392,4-1-528,2-4 832,5-6-400,0-5-72,2-3-80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5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11258,'1'10'522,"0"0"-1,-1 0 0,-1 1 0,0-1 0,0-1 0,-1 1 0,0 0 1,0 0-1,-1-1 0,-7 15 0,5-11-216,1 0-1,0 1 0,1-1 1,-2 19-1,5-31-306,0 0 0,0-1 0,0 1 0,0 0 0,0-1 0,0 1 0,0 0 0,1-1 0,-1 1 0,0 0 0,0-1 0,1 1 0,-1-1 0,0 1 0,1 0 0,-1-1 0,1 1 0,-1-1 0,1 1 0,-1-1 0,1 0 0,-1 1-1,1-1 1,-1 1 0,1-1 0,0 0 0,-1 0 0,1 1 0,0-1 0,-1 0 0,1 0 0,0 0 0,-1 0 0,1 1 0,0-1 0,-1 0 0,1 0 0,0 0 0,-1-1 0,1 1 0,0 0 0,-1 0 0,2 0 0,40-10-353,-24 5 242,-6 3 29,1 1 0,0 0 0,0 0 0,0 1 0,0 1 0,0 0 0,-1 1 0,16 4 1,-24-5 84,0 0 1,-1 0 0,1 1-1,-1-1 1,1 1 0,-1-1-1,0 1 1,0 1 0,0-1-1,0 0 1,0 1 0,0-1-1,-1 1 1,1 0 0,-1 0-1,1 0 1,-1 0 0,0 0-1,0 0 1,-1 1 0,1-1-1,-1 1 1,0-1 0,0 1-1,0-1 1,0 1 0,0 0-1,-1 0 1,0-1 0,0 1-1,0 0 1,0 4 0,-2 0 87,0-1 0,0 0 1,0 0-1,-1 0 0,0-1 1,0 1-1,0-1 0,-1 1 1,0-1-1,-1 0 0,1-1 1,-1 1-1,0-1 0,0 0 1,-1 0-1,-10 7 0,12-9-25,-1 1-1,1-1 1,-1 0-1,0-1 1,0 1-1,0-1 1,0 0-1,-1 0 0,1 0 1,-1-1-1,1 0 1,-1 0-1,1 0 1,-1-1-1,0 0 1,1 0-1,-1 0 0,0-1 1,1 0-1,-1 0 1,1 0-1,-7-3 1,9 3-30,1-1 1,-1 0 0,1 1 0,0-1 0,-1 0 0,1 0 0,0-1-1,1 1 1,-1 0 0,0-1 0,0 1 0,1-1 0,0 1-1,-1-1 1,1 0 0,0 1 0,0-1 0,1 0 0,-1 0-1,1 0 1,-1-4 0,0-3 8,1-1 1,0 1-1,0 0 0,5-20 1,6-24-40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5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13275,'2'4'231,"1"1"1,0 0-1,-1 0 0,0 0 1,0 0-1,-1 0 0,1 1 1,-1-1-1,0 0 0,0 1 1,-1 10-1,3 11 778,57 298 90,-60-323-1103,1 0 0,-1 0 0,1 0 0,-1 0 0,1 0 0,-1 0 0,1 0 0,0 0 0,0 0 1,0 0-1,0-1 0,0 1 0,0 0 0,1-1 0,-1 1 0,1-1 0,2 3 0,-3-4 9,1 1-1,-1-1 0,1 1 1,0-1-1,0 0 0,-1 1 0,1-1 1,0 0-1,-1 0 0,1 0 0,0-1 1,0 1-1,-1 0 0,1-1 1,0 1-1,-1-1 0,1 1 0,-1-1 1,1 0-1,-1 1 0,3-3 1,24-13 2,-18 10-18,-1 0 0,1 1 1,0 0-1,1 1 0,15-5 0,-25 9 26,0 0-1,-1 0 0,1 0 0,-1 0 1,1 0-1,0 0 0,-1 0 1,1 0-1,0 1 0,-1-1 0,1 0 1,0 0-1,-1 1 0,1-1 1,-1 0-1,1 0 0,-1 1 0,1-1 1,-1 1-1,1-1 0,0 1 1,-1 0 3,1-1 0,-1 0 0,0 1 1,1-1-1,-1 0 0,1 1 0,-1-1 1,1 0-1,-1 1 0,1-1 0,-1 0 1,1 0-1,-1 0 0,1 0 0,-1 1 1,1-1-1,0 0 0,-1 0 0,1 0 1,-1 0-1,1 0 0,-1 0 1,1 0-1,-1-1 0,1 1 0,-1 0 1,1 0-1,0 0 0,-1 0 0,1-1 1,-1 1-1,0 0 0,1-1 0,-1 1 1,1 0-1,-1-1 0,1 1 0,-1 0 1,0-1-1,1 0 0,17-17 142,0-1-1,-2-1 1,0 0-1,23-43 1,-34 56-132,38-67 129,-42 92-27,-4 19 9,3-32-112,-1 9 38,-4 95 470,5-97-445,1-1-1,0 1 1,1-1 0,0 0 0,1 1-1,0-1 1,7 14 0,-9-23-106,1 1 1,-1-1 0,1 1-1,0-1 1,0 1 0,1-1 0,-1 0-1,0 0 1,1 0 0,-1 0-1,1-1 1,0 1 0,-1-1-1,1 1 1,0-1 0,0 0-1,0 0 1,0 0 0,0-1 0,0 1-1,0-1 1,0 0 0,0 1-1,0-1 1,0 0 0,0-1-1,0 1 1,1-1 0,-1 1 0,0-1-1,-1 0 1,1 0 0,0 0-1,0-1 1,0 1 0,0-1-1,-1 1 1,1-1 0,-1 0-1,1 0 1,2-3 0,-3 3-69,-1-1 1,1 1-1,-1-1 0,0 0 1,0 1-1,0-1 0,0 0 1,0 1-1,-1-1 0,1 0 1,-1 0-1,0 0 0,0 0 1,0 1-1,-1-6 0,1 0-69,0-25-381</inkml:trace>
  <inkml:trace contextRef="#ctx0" brushRef="#br0" timeOffset="1">449 23 17212,'-4'-7'1528,"4"2"-1080,2 3-208,3 0 656,4 2-360,0 0-864,-2 0-368,2-3 536,5 3-136,0-4-144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5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16051,'-6'110'3116,"3"-75"-2635,1 0 0,2 0 0,4 37 0,-3-67-477,0 1 0,0-1 0,0 0 0,1 0 0,0 1 0,0-1 0,3 5 0,-5-9-25,1 0-1,0 1 1,0-1 0,0 0-1,0 0 1,0 0 0,0 1 0,1-1-1,-1-1 1,0 1 0,0 0-1,1 0 1,-1 0 0,1-1 0,-1 1-1,1 0 1,-1-1 0,1 1 0,-1-1-1,1 0 1,-1 0 0,1 1-1,-1-1 1,1 0 0,0 0 0,-1-1-1,1 1 1,1 0 0,9-3-236,-1-1 0,0 0 0,13-7 0,-10 5-36,0 0 0,15-3 0,-26 8 243,1 0 0,0 0-1,0 0 1,0 1-1,0 0 1,0 0-1,0 0 1,0 0 0,-1 1-1,1 0 1,0-1-1,5 3 1,-5-1 57,-1 0-1,1 0 1,-1 1 0,0-1 0,0 1-1,0 0 1,0 0 0,0 0 0,-1 0 0,1 0-1,-1 1 1,0-1 0,0 1 0,0 0-1,0-1 1,-1 1 0,0 0 0,0 0 0,0 0-1,0 0 1,0 6 0,1 5 163,0 1 1,-2-1-1,0 0 1,-3 23-1,1-23 59,-1 0 0,-1-1 0,0 1 0,-1-1 0,-1 0 0,-12 24 0,15-32-130,-1 0 0,0 0 0,0 0 0,0 0 0,-1 0 0,0-1 0,0 0 0,0 0 0,-1 0 0,1-1 0,-1 0 0,-1 0 0,1 0 0,0-1 0,-1 0 0,-7 3 0,10-5-127,0-1-1,0 1 0,1-1 0,-1 0 0,0 0 0,0 0 0,0-1 0,0 1 0,1-1 1,-1 0-1,0 0 0,1 0 0,-1 0 0,0-1 0,1 1 0,0-1 0,-1 0 0,1 0 1,0-1-1,0 1 0,0-1 0,0 1 0,1-1 0,-1 0 0,1 0 0,-1 0 0,1 0 1,0 0-1,-3-7 0,2 4-166,0 0 1,0-1 0,1 1 0,0-1-1,0 0 1,0 1 0,1-1-1,0 0 1,0 0 0,1 0-1,0 0 1,0 0 0,1 0 0,0 0-1,3-13 1,8-3-546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8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53 12115,'-1'64'1101,"-3"0"0,-13 74 1,-1 7 415,15-109-1221,0-6-51,1 1 0,1-1 0,1 0 0,6 35 0,-6-62-228,0-1 0,1 1-1,0 0 1,-1-1 0,1 1-1,0-1 1,0 1 0,0-1-1,1 0 1,-1 1 0,0-1-1,1 0 1,3 4 0,-5-6-14,1 0 0,-1 1 1,1-1-1,0 0 1,-1 0-1,1 1 1,-1-1-1,1 0 1,0 0-1,-1 0 1,1 0-1,-1 0 1,1 0-1,0 0 1,-1 0-1,1 0 0,-1 0 1,1 0-1,0 0 1,-1 0-1,1 0 1,-1-1-1,1 1 1,0 0-1,1-2 2,0 1-1,0-1 0,0 1 1,0-1-1,-1 1 1,1-1-1,0 0 1,-1 0-1,3-4 0,4-8 4,0-1 0,0 0 0,-2-1 0,8-24 0,13-72 0,-22 89-6,31-173 81,-31 154 25,-2 0 0,-4-71 1,1 105-81,-6-32 90,6 39-109,-1-1 1,1 1 0,-1-1-1,1 1 1,-1-1 0,1 1-1,-1 0 1,0-1 0,0 1-1,0 0 1,0 0 0,0 0-1,0 0 1,0-1 0,0 1-1,0 1 1,-1-1 0,1 0 0,0 0-1,-1 0 1,-1 0 0,2 1-3,0-1 0,0 1 0,0 0 0,0 0 0,0 0 0,0 0 0,-1 0 0,1 0 0,0 0 0,0 1 0,0-1 0,0 0 0,0 0 0,0 1 0,0-1 1,0 1-1,0-1 0,0 1 0,0-1 0,0 1 0,0 0 0,0 0 0,0-1 0,0 1 0,0 1 0,-19 27 107,17-23-89,-13 25-84,1 0 0,2 1-1,1 1 1,2 0 0,0 0-1,3 1 1,-4 38-1,12-32-519,5-26 446,-6-13 130,0-1-1,1 0 0,-1 0 1,0 0-1,1 0 1,-1 0-1,0 0 0,1 0 1,-1 0-1,0 0 1,1 0-1,-1 0 0,1 0 1,-1 0-1,0 0 1,1 0-1,-1 0 1,0 0-1,1-1 0,-1 1 1,0 0-1,1 0 1,-1 0-1,0-1 0,1 1 1,-1 0-1,0 0 1,0-1-1,1 1 0,-1 0 1,0-1-1,0 1 1,0 0-1,1 0 1,-1-1-1,16-29-265,4-28-102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 14707,'0'0'52,"0"0"1,0-1-1,0 1 0,0 0 1,0-1-1,0 1 0,0 0 0,0-1 1,0 1-1,0 0 0,0 0 0,0-1 1,0 1-1,0 0 0,0-1 1,-1 1-1,1 0 0,0 0 0,0-1 1,0 1-1,0 0 0,-1 0 0,1-1 1,0 1-1,0 0 0,-1 0 1,1 0-1,0-1 0,0 1 0,-1 0 1,1 0-1,0 0 0,0 0 0,-1 0 1,1-1-1,0 1 0,-1 0 1,1 0-1,0 0 0,-1 0 0,1 0 1,0 0-1,0 0 0,-1 0 0,1 0 1,0 0-1,-1 0 0,1 1 1,0-1-1,-1 0 0,1 0 0,0 0 1,0 0-1,-1 0 0,1 0 0,0 1 1,0-1-1,-1 0 0,1 1 1,-16 12 1208,11-5-1038,0 0 0,1 0 0,0 0 0,0 1 0,1-1 0,0 1-1,0 0 1,1 0 0,1 0 0,-2 14 0,2-9-148,1-1 0,0 1 0,1-1 0,0 1 0,1-1 0,6 21 0,-8-31-65,1 0-1,0 0 1,0-1 0,0 1-1,0 0 1,0-1 0,1 1-1,-1-1 1,1 0 0,-1 1-1,1-1 1,0 0 0,0 0-1,0 0 1,0 0 0,0 0-1,1 0 1,-1-1 0,1 1-1,-1-1 1,1 0 0,-1 0-1,1 0 1,0 0 0,-1 0-1,1 0 1,0-1 0,0 1-1,0-1 1,0 0 0,-1 0-1,1 0 1,0 0 0,0 0-1,0-1 1,0 1 0,-1-1-1,1 0 1,0 0 0,-1 0 0,1 0-1,0 0 1,3-3-1,4-3-2,0 0-1,0 0 1,-1-1-1,0-1 0,0 1 1,-1-2-1,0 1 1,-1-1-1,0 0 1,8-16-1,-3 3-34,-2 0-1,0-1 1,13-49 0,-16 36-91,-8 31 12,-4 23 74,-4 15 133,2 0 0,2 0 0,1 1-1,1 0 1,2 0 0,4 47 0,-2-78-86,-1 0 0,0 0 1,0 0-1,1 0 0,-1 0 0,1 0 1,-1-1-1,1 1 0,0 0 0,0 0 1,0-1-1,0 1 0,0-1 0,0 1 1,0-1-1,1 1 0,-1-1 1,0 0-1,3 2 0,-3-2-24,0-1-1,1 0 1,-1 0 0,0 0 0,0 1-1,1-1 1,-1 0 0,0-1 0,0 1-1,1 0 1,-1 0 0,0 0-1,0-1 1,0 1 0,1-1 0,-1 1-1,0-1 1,0 1 0,0-1 0,0 0-1,0 1 1,0-1 0,0 0-1,0 0 1,0 0 0,0 0 0,0 1-1,-1-2 1,1 1 0,1-1 0,5-9-290,0 1 0,0-1 1,-1 0-1,8-23 1,15-52-340,-20 55 455,12-34-363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16363,'-3'2'192,"1"-1"0,0 1 0,-1-1 0,1 1 0,0 0 0,0 0 0,0 0 0,0 0 0,1 0 0,-1 1 0,1-1 0,-1 0 0,1 1 0,0-1 0,-1 1 0,0 4 0,-1 3 130,0 0 0,1 0 0,-2 12 0,3 1-138,0 1-1,1-1 0,2 0 1,0 0-1,2 0 1,6 24-1,5 7-105,29 70-1,-38-107-73,-4-11 0,0-1 1,-1 0-1,2 1 0,-1-1 1,0 0-1,1 0 0,0 0 1,0-1-1,1 1 0,-1-1 1,7 6-1,-10-10-3,0 0 1,0 0-1,0 0 0,0 0 0,1 1 0,-1-1 1,0 0-1,0 0 0,0 0 0,0 0 1,1 0-1,-1 0 0,0 0 0,0 0 0,0 0 1,1 0-1,-1-1 0,0 1 0,0 0 1,0 0-1,0 0 0,1 0 0,-1 0 0,0 0 1,0 0-1,0 0 0,0 0 0,0 0 1,1-1-1,-1 1 0,0 0 0,0 0 0,0 0 1,0 0-1,0 0 0,0-1 0,0 1 1,0 0-1,0 0 0,0 0 0,1 0 0,-1-1 1,0 1-1,0 0 0,0 0 0,2-15 10,-2-17-39,-3-20-159,-3 0 0,-18-69 1,16 95 31,3 18 27,3 13 68,3 14 49,0-11 18,1 0 0,0 0 0,0 0-1,1-1 1,0 1 0,0-1 0,1 0-1,0 0 1,0 0 0,1-1 0,0 1-1,0-1 1,0 0 0,11 8 0,-11-10-6,0 0 0,0-1 0,0 0 0,1 0 1,-1-1-1,1 0 0,0 0 0,-1 0 0,1 0 1,0-1-1,0 0 0,0 0 0,0-1 0,0 1 1,1-1-1,-1-1 0,0 1 0,0-1 0,11-3 1,-7 1-31,0-1 0,0 0 0,0-1-1,-1 0 1,1 0 0,-1-1 0,-1-1 0,1 1 0,-1-1 0,0 0 0,-1-1 0,0 0 0,0 0 0,0-1 0,-1 0 0,0 0 0,-1 0 0,0-1 0,-1 1 0,0-1 0,5-20 0,-8 29 21,-1 0 1,0 0-1,1 0 1,-1 0-1,0 0 0,0 0 1,1 0-1,-1 0 1,0 0-1,0 0 1,0 0-1,0 0 0,-1 0 1,1 0-1,0 0 1,0 0-1,-1 0 0,1 0 1,0 1-1,-1-1 1,1 0-1,-1 0 1,1 0-1,-1 0 0,-1-1 1,1 2 11,0 1 0,0-1-1,0 1 1,0 0 0,0-1 0,0 1 0,0 0-1,0-1 1,1 1 0,-1 0 0,0 0 0,0 0 0,1 0-1,-1 0 1,0 0 0,1 0 0,-1 0 0,1 0-1,-1 0 1,1 0 0,0 0 0,-1 1 0,1 1-1,-7 18 149,1 1-1,1-1 1,1 1-1,1 1 1,1-1-1,1 0 1,0 1-1,2-1 1,1 1-1,1-1 1,5 23-1,-6-40-110,-1-1 0,1 1-1,-1-1 1,1 0 0,1 0-1,-1 0 1,1 0 0,-1 0-1,1-1 1,7 8 0,-9-10-39,0 0 0,1 0 0,0 0 0,-1 0 0,1-1 0,0 1 0,-1 0 1,1-1-1,0 1 0,0-1 0,-1 1 0,1-1 0,0 0 0,0 0 1,0 0-1,0 0 0,-1 0 0,1 0 0,0 0 0,0-1 0,0 1 0,-1-1 1,1 1-1,0-1 0,0 0 0,-1 1 0,1-1 0,-1 0 0,1 0 1,1-2-1,3-1-15,0-1 1,-1-1-1,0 1 1,0-1-1,0 0 1,0 0-1,-1 0 1,0 0 0,0-1-1,-1 0 1,0 0-1,0 0 1,-1 0-1,4-13 1,-1-4 87,-1-1 1,-1-1-1,0-27 0,-2-11-136</inkml:trace>
  <inkml:trace contextRef="#ctx0" brushRef="#br0" timeOffset="1">457 0 15699,'-12'13'1513,"9"8"-1009,1-4-232,5-1 800,4 0-600,13-6-688,3-1-288,6-6 392,5-1-144,2-2-144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2:5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13939,'-2'13'591,"-1"-1"-1,-1 1 1,0-1-1,0 1 1,-1-1 0,-10 16-1,-6 16 967,15-30-1146,1-3-154,1 0 0,0 0 0,0 0 0,1 0 1,0 1-1,1-1 0,-1 15 0,3-25-256,0-1-1,0 1 1,0-1 0,0 0-1,0 1 1,0-1-1,0 1 1,0-1 0,0 1-1,0-1 1,0 0-1,1 1 1,-1-1 0,0 0-1,0 1 1,0-1-1,1 0 1,-1 1 0,0-1-1,0 0 1,1 1 0,-1-1-1,0 0 1,1 1-1,-1-1 1,0 0 0,1 0-1,-1 0 1,1 1-1,-1-1 1,1 0 0,13-4-166,15-16-264,-27 18 396,14-12-204,1 1 1,0 1-1,0 1 0,31-15 0,-42 24 233,-1-1 0,2 1-1,-1 1 1,0-1-1,0 1 1,1 0 0,-1 0-1,0 1 1,1 0-1,-1 0 1,1 1-1,-1-1 1,0 1 0,1 1-1,-1-1 1,0 1-1,0 0 1,0 1-1,7 3 1,22 18 240,-29-18-157,1-1 1,0 0 0,0-1 0,9 5 0,-14-8-62,1 0 0,-1 0-1,1-1 1,-1 1 0,1 0 0,0-1-1,-1 0 1,1 0 0,0 0 0,0 0-1,-1 0 1,1 0 0,0-1 0,-1 1 0,1-1-1,-1 0 1,4-1 0,5-3-53,0-1 0,0-1 0,12-10 0,-10 7-149,27-14 1,-36 22 142,0 0 0,0 0 0,0 1-1,0-1 1,0 1 0,0 0 0,0 1 0,0-1 0,0 1 0,1-1 0,7 2 0,-9 0 24,0 0-1,1 0 1,-1 0 0,0 0 0,0 1 0,0-1 0,-1 1 0,1 0 0,0 0 0,-1 0 0,1 0 0,-1 0 0,1 0 0,-1 1-1,0-1 1,0 1 0,0 0 0,-1 0 0,3 4 0,3 7 86,-1 0 0,8 28 0,-13-37-37,12 48 97,-10-43-275,0-13 85,2-20 28,-4 19 20,4-29-98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3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1909 129 9594,'0'-1'66,"1"-6"251,-2 1-1,1 0 0,0 0 0,-4-12 1,4 16-217,-1-1 1,0 1-1,-1 0 1,1 0 0,0-1-1,-1 1 1,1 0-1,-1 0 1,1 1-1,-1-1 1,0 0 0,0 0-1,0 1 1,0-1-1,-3-1 1,-6-3 112,-1 1 0,0 0 0,0 1 0,0 0 0,0 0 0,-1 2 0,1-1 1,-1 2-1,-23-1 0,-13 3 196,-61 9 0,61-4-222,-300 18 321,257-23-330,-165-21-1,186 10-55,-81 0 0,115 10-104,1 2 0,0 1 0,0 2 1,-42 12-1,51-10-20,0 2-1,0 1 1,0 1-1,1 1 1,1 1-1,-33 24 1,45-28-5,0 1 1,1 1 0,1 0-1,-1 1 1,2 0 0,-1 0-1,2 1 1,0 1-1,0-1 1,2 1 0,-1 1-1,-9 28 1,11-22 0,1 1 0,1-1-1,1 1 1,1 0 0,0 0 0,2 0 0,1 1 0,0-1-1,2 0 1,10 43 0,-5-38 4,2-1 0,0 1-1,2-2 1,0 1 0,2-2 0,1 0-1,1 0 1,23 25 0,-7-13 0,2-1 1,1-1-1,2-2 1,1-2-1,1-1 1,2-2-1,1-2 1,57 26-1,-69-38 3,1-1-1,1-2 0,0-1 1,0-1-1,1-2 1,-1-1-1,1-2 0,0-1 1,1-2-1,-1-1 1,0-1-1,0-2 1,35-9-1,-18-2-2,-1-1-1,0-3 1,-1-3-1,-1-1 1,-1-2 0,-2-2-1,42-34 1,-2-5-61,-3-4 0,100-113 0,-34 12-49,-122 139 138,-2-1 0,-1-1 0,26-56 0,-44 81 38,0 0 0,-1 0 0,0 0 1,0-1-1,-1 1 0,2-19 0,-4 24-26,0 1 1,-1-1-1,1 1 0,-1 0 0,1-1 1,-1 1-1,0-1 0,0 1 0,0 0 0,-1 0 1,1 0-1,-1 0 0,0 0 0,0 0 0,0 0 1,0 0-1,0 1 0,0-1 0,-1 1 1,0-1-1,1 1 0,-7-3 0,-18-9 169,0 1-1,-1 1 1,-1 2-1,-56-13 0,31 9-86,11 1-37,-146-36-545,148 40 139,-1 2-1,-66-2 1,100 9 251,0 0 1,-1 0 0,-13 4-1,20-4 26,-1 1-1,0 0 0,1 0 0,-1 1 0,1-1 0,-1 0 1,-3 4-1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3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13187,'3'1'145,"-1"1"1,1-1-1,0 0 0,0 0 1,1 0-1,-1 0 0,0 0 1,0-1-1,0 1 1,0-1-1,1 0 0,-1 0 1,3-1-1,4 2 160,47-2 181,0-3 1,83-15-1,-98 13-311,468-54 786,-355 51-836,206 16 0,-161 9-71,142 10 288,0-29 386,232-51 203,-562 54-912,-9 0-8,1 0 1,-1-1 0,1 1-1,-1-1 1,1 1-1,-1-1 1,0 0-1,5-2 1,-49-3-1056,19 5 837,-36 5 1,6 3-67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4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11546,'2'4'60,"0"-1"0,0 1 0,0-1 0,1 1 0,-1-1 0,1 0 0,-1 0 0,1-1 0,0 1 0,1 0 0,-1-1-1,0 0 1,1 0 0,-1 0 0,1 0 0,-1 0 0,1-1 0,0 1 0,0-1 0,0 0 0,0 0 0,0-1-1,0 1 1,0-1 0,0 0 0,5 0 0,24-4 22,0-1 0,0-2 0,40-13 0,95-42 143,47-14-112,106 8-69,-105 26-44,256-37 37,-388 72-23,0 4 0,1 3 0,138 19 0,188 72 20,-25-4-8,88-36-25,2-32 3,-227-12 2,959 3-13,-756-12 3,1478 21 5,-350-14 99,-1367-6-96,488-23 11,188 2 45,-419 63 33,14 1 29,133-69 35,-614 27-157,419-17 45,-285 21-39,147 22 0,-134-5 6,0-7-1,261-8 0,101-60-51,73-4-30,172 56 72,-123 4 2,-109-21-28,231-3-23,541 74-48,-576-13 81,2-27 22,-170-23-27,510-2 164,-885 14-198,566-12-1246,-703 8 1084,0-2 0,40-10 0,-18-3-177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4:3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10 248 13451,'-9'13'788,"8"-12"-777,1-1 0,0 0 1,0 1-1,0-1 0,0 0 0,0 1 0,0-1 1,0 1-1,0-1 0,0 0 0,0 1 0,0-1 1,1 0-1,-1 1 0,0-1 0,0 0 1,0 1-1,0-1 0,1 0 0,-1 1 0,0-1 1,0 0-1,0 0 0,1 1 0,1 0 3,-1 0 0,1-1-1,-1 1 1,1-1 0,-1 1 0,1-1-1,-1 0 1,1 0 0,0 0-1,-1 1 1,1-2 0,-1 1 0,1 0-1,0 0 1,-1 0 0,4-2-1,271-72 892,-153 37-538,199-31-1,-212 57-284,194 6 0,109 35 22,102 2-52,-272-36-14,305-45-1,-36-5-497,-422 43 386,-6-9-38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4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89 149 11618,'-5'0'1286,"15"-1"-701,19 1 28,8 7-171,48 17 0,-59-16-285,1 0 0,0-2 0,0 0 0,42 2 0,-28-11 113,0-1 0,-1-2-1,0-2 1,45-14 0,-30 7-48,46-7 35,0 4 0,2 5 1,171-2-1,-200 16-261,0-3 1,117-20 0,-101 3 3,75-14 23,-125 27-17,0 2 1,45 1 0,-57 5 1,46 9 0,-56-7-11,0-1 0,0-1 0,1 0-1,0-2 1,36-2 0,-35-1-21,1 2 0,0 0-1,27 4 1,10-1-259,-58-2 166,-2 0 68,0 1-1,0-1 1,0 1 0,0-1-1,0 0 1,0 0 0,0 0 0,0 0-1,-2-1 1,2 1 12,-188 7-343,77 0 316,-402-16-50,231-2 148,-214 29-322,190-1 244,164-11 251,-110 2 136,221-10-309,19 0-22,0 2-1,-19 0 0,30 1-14,-1-1 0,1 1 0,0-1 0,0 1 1,-1 0-1,1 0 0,0 0 0,0 1 0,0-1 0,0 1 1,1-1-1,-1 1 0,0 0 0,1 0 0,-4 3 0,6-4-10,0 0-1,-1 0 1,1 0 0,-1-1-1,1 1 1,0 0-1,0 0 1,0 0-1,-1 0 1,1 0 0,0 0-1,0 0 1,0 0-1,0 0 1,0 0 0,1-1-1,-1 1 1,0 0-1,0 0 1,1 0-1,-1 0 1,0 0 0,1 0-1,-1-1 1,1 1-1,-1 0 1,1 0-1,-1-1 1,1 1 0,0 0-1,-1-1 1,1 1-1,0 0 1,0-1-1,-1 1 1,1-1 0,0 0-1,0 1 1,0-1-1,0 1 1,0-1-1,-1 0 1,1 0 0,1 1-1,13 1-101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4:2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18 426 14635,'-1'1'363,"-13"10"882,12-8-740,8-6 403,10-7-666,-1-1 1,-1-1-1,0 0 0,-1-1 1,23-28-1,-31 35-193,63-77 498,89-142 1,-142 203-479,-15 22-67,0 0-1,0 0 1,0 0-1,0-1 1,0 1-1,0 0 1,0 0-1,0 0 1,0 0-1,1 0 1,-1 0-1,0-1 1,0 1-1,0 0 1,0 0-1,0 0 1,0 0-1,1 0 1,-1 0-1,0 0 1,0 0-1,0-1 1,0 1-1,0 0 1,1 0-1,-1 0 1,0 0-1,0 0 1,0 0-1,0 0 1,1 0 0,-1 0-1,0 0 1,0 0-1,0 0 1,0 0-1,1 0 1,-1 0-1,0 0 1,0 0-1,0 1 1,0-1-1,1 0 1,-1 0-1,0 0 1,0 0-1,0 0 1,0 0-1,0 0 1,3 12 49,-3 19 33,-23 207 284,7-93-205,15-138-268,0 0 1,1 0 0,0 0-1,0 0 1,1 0 0,0 0-1,0 0 1,1-1 0,0 1-1,0 0 1,0-1 0,4 7-1,-5-10-209,0-1 0,0 0-1,0 1 1,-1-1 0,1 0-1,-1 1 1,0-1 0,0 4 0,0-4-355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4:2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 15227,'0'0'49,"-1"0"1,1 0-1,0 0 0,0 0 0,0 0 1,0-1-1,0 1 0,0 0 0,0 0 0,0 0 1,0 0-1,0 0 0,0-1 0,0 1 0,0 0 1,0 0-1,0 0 0,0 0 0,0-1 1,0 1-1,0 0 0,0 0 0,0 0 0,1 0 1,-1 0-1,0-1 0,0 1 0,0 0 0,0 0 1,0 0-1,0 0 0,0 0 0,0 0 0,1 0 1,-1-1-1,0 1 0,0 0 0,0 0 1,0 0-1,0 0 0,0 0 0,1 0 0,-1 0 1,0 0-1,0 0 0,0 0 0,0 0 0,1 0 1,-1 0-1,0 0 0,0 0 0,0 0 0,0 0 1,0 0-1,1 0 0,-1 0 0,0 0 1,0 0-1,0 0 0,0 0 0,0 0 0,1 1 1,14 9 710,17 20-779,-22-18 10,-1 0 0,0 0 0,-1 0 0,-1 1 0,0 0 0,-1 1 0,0 0 0,-1 0 0,5 22 0,-6-16 12,-1 1-1,-1-1 1,0 1-1,-2 0 0,-1 0 1,-3 24-1,-4-3-20,-2 1 0,-2-1-1,-1-1 1,-3 0 0,-37 73 0,-42 40-1193,88-143 947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9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560 140 14483,'0'13'1520,"0"16"-1079,-5 22-153,1 9 760,-3 15-424,0 6-128,2 3-168,-2-6-88,3-14-96,2-12-88,1-22-176,-1-9-144,0-28-408,-1-12 1200,-4-20-640,0-8-24,-6-18-64</inkml:trace>
  <inkml:trace contextRef="#ctx0" brushRef="#br0" timeOffset="1">103 149 15595,'-24'32'952,"10"-15"-638,1 1 0,1 0 0,-15 31 0,25-45-290,0 0-1,0 1 1,1-1 0,0 1-1,-1-1 1,2 1 0,-1-1 0,0 1-1,1 0 1,0-1 0,0 1-1,0 0 1,1-1 0,-1 1-1,1-1 1,0 1 0,1-1-1,-1 1 1,1-1 0,0 0 0,0 1-1,3 3 1,-4-6-23,1 1 0,-1-1 0,1 0 0,0 0 0,0-1 0,0 1 0,0 0 0,0 0 0,0-1 0,0 0 0,1 1 0,-1-1 1,1 0-1,-1 0 0,1 0 0,-1 0 0,1-1 0,-1 1 0,1-1 0,0 1 0,-1-1 0,1 0 0,0 0 0,-1 0 0,1-1 0,0 1 0,-1 0 0,1-1 0,0 0 0,-1 0 0,1 0 0,-1 0 1,4-2-1,4-2-2,-1-1 1,1 0 0,-2 0 0,1-1 0,-1 0 0,0-1 0,9-9 0,3-8 4,-1 0 0,0-1 0,16-32 1,-28 44-2,0-1 0,0 0 0,-2 0 1,1 0-1,-2-1 0,0 0 1,-1 1-1,1-18 0,-4 30-2,0 0 1,0-1-1,0 1 0,0 0 0,-1 0 0,1 0 0,-1 0 1,0 0-1,0 0 0,0 1 0,0-1 0,-1 0 1,-2-5-1,3 7 0,-1 0 1,1 0-1,0 0 1,-1-1-1,1 2 1,0-1-1,-1 0 1,1 0-1,-1 0 1,0 1-1,1-1 1,-1 1-1,0-1 1,1 1-1,-1 0 1,0-1-1,1 1 1,-1 0-1,0 0 1,0 0-1,1 0 1,-1 1-1,0-1 1,1 0-1,-1 1 1,0-1-1,-1 2 1,-7 2 1,1 0 1,0 1-1,0 0 0,0 0 1,0 1-1,1 0 1,0 1-1,1 0 0,-9 9 1,0 2 5,1 0 1,1 1-1,-12 21 1,17-23-2,0 0-1,1 0 1,1 1 0,0 0 0,-4 24-1,9-34-34,1 1-1,0-1 0,0 1 0,1 0 0,0 0 0,1 8 1,0-12-21,0-1 0,0 1 1,0-1-1,1 1 0,0-1 1,-1 0-1,1 0 0,1 0 1,-1 0-1,1 0 0,-1-1 1,5 6-1,-4-7 3,0 1 0,0 0 0,1-1 0,-1 1 0,1-1 1,-1 0-1,1 0 0,0 0 0,0-1 0,0 1 0,0-1 0,7 1 0,0-1-17,-1 0-1,1 0 0,0-2 0,11 0 0,37-8-283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4:2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 13403,'9'-25'940,"-7"16"-651,1 0 0,0 0-1,8-14 1,-11 23-277,0 0 0,0-1 1,0 1-1,0 0 0,0 0 0,0 0 1,0 0-1,0 0 0,0 0 0,0-1 0,1 1 1,-1 0-1,0 0 0,0 0 0,0 0 1,0 0-1,0 0 0,0 0 0,0 0 0,0-1 1,0 1-1,1 0 0,-1 0 0,0 0 1,0 0-1,0 0 0,0 0 0,0 0 0,0 0 1,1 0-1,-1 0 0,0 0 0,0 0 1,0 0-1,0 0 0,0 0 0,0 0 0,1 0 1,-1 0-1,0 0 0,0 0 0,0 0 0,0 0 1,0 0-1,0 0 0,1 0 0,-1 0 1,0 1-1,0-1 0,0 0 0,0 0 0,0 0 1,0 0-1,0 0 0,0 0 0,1 0 1,-1 0-1,0 1 0,0-1 0,0 0 0,0 0 1,0 0-1,0 0 0,0 0 0,0 1 1,3 11 419,-2 61 99,-14 118 0,7-130-482,-8 78 12,-6 69-104,20-206 28,0-1 0,-1 1-1,1-1 1,0 1-1,0 0 1,0-1-1,0 1 1,1 0-1,-1-1 1,0 1-1,1-1 1,0 3-1,0-4 5,-1 0 0,1 0 0,-1 0 0,1 0 0,-1 0-1,0 0 1,1-1 0,-1 1 0,1 0 0,-1 0 0,0-1 0,1 1-1,-1 0 1,0-1 0,1 1 0,-1 0 0,0-1 0,1 1 0,-1 0-1,0-1 1,0 1 0,0-1 0,1 1 0,-1 0 0,0-1 0,0 0-1,19-46-563,137-488-3113,-122 412 3526,-60 232 1344,4 0 0,-9 158 0,30-258-1169,1 57 193,1-61-231,-1-1 0,1 0 0,0 0 0,-1 0 0,2 0 0,-1 1 0,1-1-1,-1-1 1,1 1 0,0 0 0,0 0 0,4 4 0,-6-9 12,0 1-1,0 0 1,0-1 0,0 1-1,0 0 1,0 0-1,0-1 1,0 1 0,0 0-1,0 0 1,0-1-1,0 1 1,0 0 0,1 0-1,-1-1 1,0 1 0,0 0-1,0 0 1,0 0-1,0-1 1,1 1 0,-1 0-1,0 0 1,0 0-1,1 0 1,-1 0 0,0-1-1,0 1 1,0 0-1,1 0 1,-1 0 0,0 0-1,0 0 1,1 0-1,-1 0 1,0 0 0,1 0-1,-1 0 1,0 0 0,0 0-1,1 0 1,-1 0-1,0 0 1,0 0 0,1 0-1,-1 0 1,0 0-1,0 0 1,1 0 0,-1 1-1,0-1 1,0 0-1,0 0 1,1 0 0,-1 0-1,0 1 1,0-1 0,0 0-1,1 0 1,-1 0-1,0 1 1,0-1 0,0 0-1,-4-24-360,-7 2 54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4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12275,'-11'0'1224,"11"9"-784,0 0-208,11 0 1144,6-1-856,8-6-296,6-2-47,9-5-282,4-2-191,-4-5 264,-1-6-16,-11-3-88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4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13091,'1'0'70,"-1"1"1,0-1-1,1 1 1,-1 0 0,1-1-1,-1 1 1,0-1-1,0 1 1,1 0-1,-1-1 1,0 1-1,0 0 1,0 0 0,0-1-1,1 1 1,-1 0-1,0-1 1,0 1-1,0 0 1,-1-1 0,1 1-1,0 0 1,0 0-1,0-1 1,0 1-1,-1 0 1,1-1-1,0 1 1,-1-1 0,1 1-1,-1 0 1,1-1-1,0 1 1,-2 0-1,-18 29 614,14-21-295,-2 4-177,0 1 1,2-1-1,0 2 0,0-1 0,-6 27 1,10-32-158,0 1 0,1 0 0,0 0 0,0 0 0,1 0 0,0 1 0,1-1 0,0 0 0,4 16 0,-4-22-36,0-1 0,1 1-1,-1-1 1,1 0 0,-1 0-1,1 0 1,0 0 0,0 0 0,0 0-1,1 0 1,-1 0 0,1-1-1,-1 1 1,1-1 0,0 0 0,0 0-1,0 0 1,0 0 0,0-1-1,1 1 1,-1-1 0,7 2-1,-5-2 22,0 0-1,0-1 0,0 0 1,1 0-1,-1 0 0,0 0 1,0-1-1,0 0 0,0 0 0,0-1 1,0 1-1,0-1 0,0 0 1,-1 0-1,8-5 0,0-1 82,-1 0-1,0-1 0,0 0 1,-1-1-1,0 0 0,-1 0 1,11-16-1,-16 20-53,0 0 0,0-1 0,0 0 0,-1 1 0,0-1 0,0 0 0,-1-1 0,0 1 0,0 0 0,-1-1 0,1 1 0,-2-1 0,1 1 0,-1-1 0,-1-8 0,1 14-83,-1 0 0,1 0 0,-1 0 0,0 0 0,1 0 0,-1 0 0,0 0-1,0 0 1,0 0 0,0 1 0,-1-1 0,1 1 0,0-1 0,-1 0 0,1 1 0,-1 0 0,1-1-1,-1 1 1,0 0 0,1 0 0,-1 0 0,0 0 0,0 0 0,0 1 0,-4-2 0,2 1-34,1 1 0,-1-1 0,0 1 1,0 0-1,0 0 0,0 0 1,1 0-1,-1 1 0,0-1 0,0 1 1,0 0-1,1 1 0,-5 1 0,-13 8-238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0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14443,'7'-2'1536,"2"6"-1095,1 1-281,-3 0 1632,-10-1-1816,1 1-280,2 4-352,2-4-216,3-3 623,-1-2-191,-3-2-104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0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15923,'5'7'1593,"-3"-2"-673,-2-6 112,0-1-192,0-3-1008,4-1-1504,-3 8 1352,-1 5-216,-7 5-168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2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24 811 9514,'-7'23'981,"3"-11"9,0 0 0,-4 25-1,8-37-945,0 0 0,0 0 0,0 0 0,0 0 0,0 1 0,0-1 0,0 0 0,0 0 0,0 0 0,0 0 0,0 1 0,0-1 0,0 0 0,0 0 0,0 0 0,0 1 0,0-1-1,0 0 1,0 0 0,0 0 0,0 0 0,0 1 0,0-1 0,0 0 0,0 0 0,1 0 0,-1 0 0,0 1 0,0-1 0,0 0 0,0 0 0,0 0 0,0 0 0,1 0 0,-1 0 0,0 0 0,0 1 0,0-1 0,0 0 0,1 0 0,-1 0 0,0 0-1,0 0 1,0 0 0,1 0 0,-1 0 0,10-6 820,12-15-279,-21 20-494,393-474 3205,-271 287-3249,-103 152-76,-1-1 0,-2-1 0,16-50-1,-70 201-37,15-50 67,3 0 0,-16 97-1,35-158 3,-1 5-3,0 0 1,1 0-1,-1 0 1,2 9 0,-1-15-1,0 0-1,0 0 1,1 1 0,-1-1 0,0 0 0,0 0 0,1 0 0,-1 0 0,1 0 0,-1 1-1,1-1 1,-1 0 0,1 0 0,0 0 0,0 0 0,-1-1 0,1 1 0,0 0-1,0 0 1,0 0 0,0-1 0,0 1 0,0 0 0,0-1 0,0 1 0,0-1-1,0 1 1,0-1 0,0 0 0,1 1 0,-1-1 0,0 0 0,2 0 0,1 0-1,1-1 1,-1 1 0,1-1-1,-1 0 1,1-1 0,-1 1 0,1-1-1,-1 0 1,0 0 0,0-1-1,0 1 1,0-1 0,4-3-1,9-8 4,21-24-1,-33 34-1,43-51 39,-3-2 0,-2-1-1,-3-3 1,55-109 0,-119 227-29,3 1 0,-17 68 0,30-96-50,1 1 0,1 0 0,1 0 0,0 48 0,5-75 76,0 0 1,0 1 0,1-1 0,-1 0 0,1 0 0,0 0 0,1 0-1,-1 0 1,1 0 0,-1 0 0,1-1 0,0 1 0,4 4 0,-4-5 7,0-1 0,1 0 0,-1 0 1,1-1-1,-1 1 0,1 0 1,0-1-1,-1 1 0,1-1 1,0 0-1,0 0 0,0 0 1,0-1-1,0 1 0,0 0 1,0-1-1,5 0 0,19-2 162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87 11803,'13'-7'843,"-1"-1"1,0 0 0,-1 0 0,1-1 0,-2-1-1,19-21 1,-27 26 779,-12 11-1009,-17 15-425,25-19-102,-124 112 125,-142 165 1,216-222-228,38-41-65,14-16 77,0 0-1,0 0 0,0 0 0,1 0 0,-1 0 0,0 0 0,0 0 0,0 0 1,0 0-1,0 0 0,1 0 0,-1 0 0,0 0 0,0 0 0,0 0 0,0 0 0,0 0 1,1 0-1,-1 0 0,0 0 0,0 0 0,0 1 0,0-1 0,0 0 0,0 0 1,0 0-1,1 0 0,-1 0 0,0 0 0,0 0 0,0 1 0,0-1 0,0 0 1,0 0-1,0 0 0,0 0 0,0 0 0,0 1 0,0-1 0,0 0 0,0 0 1,0 0-1,0 0 0,0 1 0,0-1 0,0 0 0,0 0 0,0 0 0,0 0 1,0 0-1,0 1 0,0-1 0,0 0 0,20-8-122,29-18-1,-26 13-6,27-10 0,-12 9-38,38-9 0,-59 19 355,-1 1-1,1 0 1,-1 1-1,1 1 1,18 2-1,-30-1-171,-1 1 0,1-1 0,-1 2-1,1-1 1,-1 0 0,5 3 0,19 12 102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2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12987,'-5'10'1240,"10"2"-712,9-3-168,11-2 792,5-2-503,12-5-161,7-1 0,9-8-272,3-5-184,-3-4 1856,1 3-1720,-10-1 96,-5 2 80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2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81 12619,'17'-13'1255,"0"1"1,22-12-1,-29 18-922,-1 2 1,1-1-1,0 2 1,0-1-1,0 1 0,13-2 1,-22 5-318,1-1 1,-1 1 0,1 0-1,0-1 1,-1 1 0,1 0-1,-1 0 1,1 0 0,-1 0-1,1 1 1,-1-1-1,1 0 1,-1 1 0,1-1-1,-1 1 1,1-1 0,-1 1-1,1 0 1,-1-1 0,0 1-1,1 0 1,-1 0 0,0 0-1,0 0 1,0 0 0,0 0-1,0 1 1,0-1 0,0 0-1,0 0 1,0 1-1,0-1 1,-1 1 0,1-1-1,-1 0 1,1 1 0,-1-1-1,1 1 1,-1 0 0,0-1-1,0 1 1,0-1 0,0 1-1,0 1 1,-1 8-16,0-1 1,-1 0-1,0 0 0,0 1 1,-7 13-1,-13 30 31,-3-1 1,-48 77-1,40-75 128,-45 102-1,76-153-145,1 0-1,-1 1 1,1-1 0,0 0-1,0 0 1,0 1 0,1-1-1,0 1 1,-1-1-1,2 0 1,-1 1 0,0-1-1,2 6 1,-1-8-23,0 0 0,0 1 0,0-1 0,1 0 1,-1 0-1,1 0 0,-1 0 0,1 0 0,0 0 0,0 0 1,0 0-1,0-1 0,0 1 0,0-1 0,0 1 1,0-1-1,1 0 0,-1 0 0,1 0 0,-1 0 0,1 0 1,-1-1-1,4 1 0,12 2-99,0-1-1,0 0 1,0-2 0,0 0 0,19-3-1,17-4-60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2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27 15371,'-22'17'404,"2"0"0,0 2 0,1 0-1,1 2 1,0 0 0,2 0 0,1 2 0,-18 34-1,28-47-393,0-1-1,1 1 0,1 0 0,0 0 0,0 0 0,1 1 0,0-1 1,0 12-1,2-18-13,-1 0 0,2 0 0,-1-1 0,0 1 0,1 0 0,0 0 0,0 0 0,0 0 0,0 0 0,0-1 0,1 1 0,0-1 0,0 1 0,0-1 0,0 0 0,0 1 0,1-1 0,-1 0 0,1 0 0,0-1 0,0 1 0,0-1 0,0 1 0,6 2 0,-1-2 11,0 0-1,0 0 1,1-1-1,-1 0 1,0 0-1,1-1 1,-1 0 0,1-1-1,-1 0 1,1 0-1,-1 0 1,1-2-1,-1 1 1,14-4 0,-1-1 125,1-1 0,-1-1 0,0-1 0,26-16 0,-33 17 47,-1-1 1,1 0-1,-2-1 1,1-1-1,-2 0 1,1 0-1,18-26 1,-26 33-117,-1-1 1,-1 1 0,1-1 0,0 1 0,-1-1-1,0 0 1,0 0 0,-1 0 0,1 0 0,-1-1-1,0 1 1,0 0 0,-1 0 0,0-1 0,0 1-1,0 0 1,0-1 0,-1 1 0,0 0 0,0 0-1,0-1 1,-1 1 0,0 0 0,0 0 0,0 1-1,0-1 1,-5-6 0,1 3-53,-1 0-1,0 0 1,0 1 0,0 0 0,-1 1 0,0 0-1,0 0 1,0 0 0,-1 1 0,-16-7 0,-5 1-590,0 1 1,-32-7-1,47 14 293,-9-4-156,12 1-114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39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1 138 13899,'11'14'306,"0"0"0,1-1 0,1 0 0,23 17 0,-27-24-265,1 0 0,-1-1 0,1 0 0,1 0 0,-1-1 0,1 0 0,-1-1 0,18 3 0,-21-5 10,1 1 0,0-2 0,0 1 0,0-1 0,0 0 0,0-1 0,13-2 0,-19 3-17,1-1 1,0 0 0,0 0 0,-1-1-1,1 1 1,-1 0 0,1-1 0,-1 1-1,0-1 1,0 0 0,1 0 0,-1 0-1,0 0 1,-1 0 0,1 0 0,0-1-1,-1 1 1,1 0 0,-1-1 0,0 0-1,0 1 1,0-1 0,0 0 0,1-4-1,-1 0 47,0 0 0,-1 1 0,0-1 0,0 0-1,-1 0 1,0 1 0,0-1 0,0 1-1,-1-1 1,0 1 0,0-1 0,-1 1 0,0 0-1,0 0 1,0 0 0,-1 0 0,-4-5 0,1 2 24,0 0 0,0 1 0,0 0 0,-1 1 0,0 0 0,-1 0 0,0 0 0,0 1 0,-19-9 0,24 13-95,0 1 1,-1-1-1,1 1 1,-1 0-1,1 0 1,-1 0-1,1 1 1,-1 0-1,0 0 0,1 0 1,-1 0-1,1 1 1,-1-1-1,0 1 1,1 0-1,-8 3 1,9-2-53,0 0 1,0-1-1,0 1 1,0 0 0,0 0-1,0 1 1,1-1-1,-1 0 1,1 1-1,0 0 1,-1-1 0,1 1-1,1 0 1,-1 0-1,0 0 1,1 1 0,-1-1-1,1 0 1,0 0-1,0 1 1,0-1-1,0 4 1,0 4-92,0 0-1,1 0 1,2 15 0,1-1-182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3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13459,'16'0'529,"5"0"-248,1 0-1,-1-2 1,30-5-1,4-4 253,0 3 0,76-1 0,112 13 284,63-4-368,0-42 434,-93 8-372,69 13-278,45-7-263,-256 18 17,90-1-1,-136 11-1,0 1 0,0 1 0,0 2 0,-1 0-1,1 2 1,-1 0 0,28 12 0,-32-9 35,1-1-1,0-1 1,31 5-1,-41-10 24,0-1 0,0 0 0,0-1 0,1 0 1,-1-1-1,0 0 0,0-1 0,17-5 0,-15 3-3,-9 2-46,1 1-1,0-1 1,0 1 0,0 0 0,8 0-1,-48 11-1590,23-10 1290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12851,'6'-6'180,"-1"1"0,2-1-1,-1 1 1,1 0 0,-1 1 0,1 0 0,0 0 0,1 0 0,-1 1 0,1 0 0,0 0 0,-1 1 0,1 0 0,0 1-1,0-1 1,1 1 0,-1 1 0,0 0 0,0 0 0,14 2 0,101 20 1043,17 3-594,-43-18-394,-1-4 0,0-4-1,133-18 1,285-71 91,-363 60-262,-78 15-50,317-52 24,-307 57-21,2 3-1,139 9 0,-178 4 28,-1 2 1,1 2-1,45 16 1,-16-4 72,-74-21-125,0-1 1,0 1-1,0-1 1,-1 0-1,1 0 1,0 0 0,0 1-1,0-1 1,0 0-1,0 0 1,0 0-1,-1 0 1,1 0 0,0-1-1,0 1 1,1 0-1,-6-9-332,-24-12 5,-10 5 190,-7 2-54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1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269 143 9554,'8'-11'1055,"1"-1"-1,-2 0 1,8-15 0,-12 21-541,-1 1 0,1-1 1,-1 0-1,-1 0 1,1 0-1,-1 0 1,0 0-1,0-1 1,0-8-1,-2 14-456,1 1-1,0-1 1,0 0 0,-1 1-1,1-1 1,0 1-1,-1-1 1,1 0-1,0 1 1,-1-1-1,1 1 1,-1-1-1,1 1 1,-1-1 0,1 1-1,-1 0 1,1-1-1,-1 1 1,0 0-1,1-1 1,-1 1-1,1 0 1,-1 0-1,0-1 1,1 1 0,-1 0-1,0 0 1,1 0-1,-1 0 1,0 0-1,1 0 1,-1 0-1,0 0 1,1 0-1,-1 0 1,0 1 0,0-1-1,-27 7 505,4 2-477,0 2 0,1 0-1,0 2 1,1 0 0,1 2 0,0 0 0,1 1 0,1 2-1,-34 36 1,50-50-90,0 0 0,1 1 0,-1-1 0,1 1 0,0-1 0,0 1 0,0 0 0,0 0 0,1 0 0,0 0 0,0 0 0,0 0 0,1 5 0,0-8 2,0 0 0,0 0 0,0 1 0,1-1 0,-1 0-1,1 0 1,0 0 0,0 0 0,0 0 0,0-1 0,0 1 0,0 0 0,0 0-1,0 0 1,1-1 0,-1 1 0,1-1 0,-1 1 0,1-1 0,0 0 0,-1 1 0,1-1-1,0 0 1,0 0 0,0 0 0,0-1 0,0 1 0,0 0 0,0-1 0,0 1-1,0-1 1,0 0 0,4 1 0,1-1-10,1 0 0,-1 0 0,1-1-1,-1 0 1,0 0 0,1-1 0,-1 0 0,0 0 0,0-1-1,0 0 1,0 0 0,-1 0 0,1-1 0,10-8-1,-1 0-5,-1-1 0,-1 0-1,0-1 1,19-23-1,-23 25 8,-1-1-1,0 0 1,-1 0 0,-1 0-1,0-1 1,-1 0-1,0-1 1,5-21-1,-12 32-37,-2 10 20,-5 16-2,-1 16 20,3 1-1,1 0 0,2 0 1,1 0-1,5 47 0,-2-64 28,1 0 0,2 0 0,0 0 0,9 29 0,-10-44-11,-1 0 1,1 0-1,0 0 1,0-1 0,1 1-1,0-1 1,0 0 0,0 0-1,1-1 1,0 1-1,0-1 1,1 0 0,-1 0-1,1-1 1,0 0-1,0 0 1,7 4 0,22 4 21,-25-10-15,-1 1-1,1 1 1,-1 0-1,0 0 1,10 6-1,-17-9 1,-1 1 0,1-1 1,0 1-1,-1-1 0,1 1 0,-1-1 0,1 1 1,-1 0-1,0 0 0,1 0 0,-1 0 0,0 0 1,-1 0-1,1 0 0,0 0 0,0 0 0,-1 0 0,1 0 1,-1 1-1,0-1 0,0 0 0,0 0 0,0 0 1,0 1-1,0-1 0,0 0 0,-2 4 0,0 1 45,-1 1-1,0-1 0,-1 0 0,1 0 0,-2-1 0,1 1 0,0-1 0,-1 0 0,0 0 0,-1-1 0,1 1 1,-1-1-1,0 0 0,-11 6 0,-3 1 124,0 0 0,0-1 0,-36 12 0,43-18-104,-1-1 0,1-1 0,-1 0 0,0 0 0,-23 0 0,28-3-109,1 0-1,0-1 0,0 0 1,0 0-1,-1-1 1,1 0-1,1 0 1,-1-1-1,0 0 0,-13-7 1,20 10-33,-1-1-1,1 0 1,-1 0 0,1 0 0,0-1 0,-1 1-1,1 0 1,0 0 0,0-1 0,0 1 0,0-1 0,0 1-1,0-1 1,0 1 0,1-1 0,-1 1 0,0-1-1,1 0 1,-1 0 0,1 1 0,0-1 0,0 0-1,0 1 1,-1-1 0,1 0 0,1 0 0,-1 0 0,0 1-1,0-1 1,1 0 0,-1 1 0,1-1 0,-1 0-1,1 1 1,0-1 0,0 1 0,0-1 0,0 1-1,0-1 1,0 1 0,0-1 0,0 1 0,0 0 0,1 0-1,-1 0 1,0 0 0,1 0 0,-1 0 0,3-1-1,25-13-558,5-6-148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42 14203,'0'-6'509,"0"4"-395,-1-1-1,1 1 1,0 0 0,0 0-1,1 0 1,-1 0-1,0-1 1,1 1 0,-1 0-1,1 0 1,0 0 0,0 0-1,0 0 1,0 0 0,1-2-1,2 9 703,-2 18-458,-1-1 0,0 1 0,-2-1 0,-4 31 0,0 5-145,-15 196 194,-4 83-1670,24-336 1206,0 0-1,0 1 0,0-1 0,0 0 0,0 0 1,0 0-1,0 0 0,0 1 0,0-1 0,0 0 1,1 0-1,-1 0 0,1 0 0,0 2 0,6-12-1306,8-33 201,-1-11 499,5-18-40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89 12627,'5'-18'429,"16"-46"959,-16 58-718,-3 16-20,-2 26 286,0-28-831,-10 295 1485,-2 95-2229,12-398 602,-1 1 0,1-1 0,0 0 1,0 0-1,-1 0 0,1 0 0,0 0 0,0 0 1,-1 0-1,1 0 0,0 0 0,0 0 0,-1 0 1,1 0-1,0 0 0,0 0 0,-1 0 1,1 0-1,0 0 0,0 0 0,-1 0 0,1 0 1,0 0-1,0 0 0,-1 0 0,1-1 0,0 1 1,0 0-1,0 0 0,-1 0 0,1 0 0,0-1 1,0 1-1,-30-26-730,8 8 320</inkml:trace>
  <inkml:trace contextRef="#ctx0" brushRef="#br0" timeOffset="1">3 587 14387,'-2'-6'1160,"7"5"-792,7-1-104,11-3 473,3-1-161,13-2-280,6-3-168,6-1-400,2-2-184,-4-4 408,-5 8-168,-13 6-64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15371,'1'4'247,"-1"-1"-1,1 1 1,0 0 0,0 0-1,0-1 1,0 1-1,1-1 1,3 6-1,-5-8-209,0-1-1,0 0 0,1 1 0,-1-1 0,0 0 0,1 0 0,-1 1 0,0-1 1,1 0-1,-1 0 0,1 0 0,-1 1 0,0-1 0,1 0 0,-1 0 0,1 0 1,-1 0-1,0 0 0,1 0 0,-1 0 0,1 0 0,-1 0 0,1 0 1,-1 0-1,0 0 0,1 0 0,-1 0 0,1 0 0,1-1 53,0 0 1,-1-1-1,1 1 0,0 0 1,-1 0-1,0-1 0,1 1 0,-1-1 1,0 1-1,2-3 0,81-135 1206,-12 17-1462,-70 118 112,1 0 0,0 0-1,1 0 1,-1 0 0,1 0-1,7-6 1,-11 10 46,1 0 0,-1 0 0,0 0 0,0-1 1,1 1-1,-1 0 0,0 0 0,1 0 0,-1 0 1,1 0-1,-1 0 0,0 0 0,1 0 0,-1-1 0,0 1 1,1 0-1,-1 1 0,0-1 0,1 0 0,-1 0 1,0 0-1,1 0 0,-1 0 0,1 0 0,-1 0 0,0 0 1,0 1-1,1-1 0,-1 0 0,0 0 0,1 0 0,-1 1 1,0-1-1,1 1 0,0 0-11,-1 1 0,1 0-1,0 0 1,-1 0 0,1-1 0,-1 1 0,0 0-1,1 0 1,-1 0 0,0 0 0,0 3 0,-19 205-173,10-148 127,-1 111-1,14-161-835,-4-12 888,0 0 0,1 0 0,-1 0 0,1-1 0,-1 1 0,0 0 0,1 0 0,-1-1 0,0 1 0,1 0 0,-1-1 0,0 1 0,1 0 0,-1-1 0,0 1 0,0 0 0,1-1 0,-1 1 0,0-1 0,0 1 0,0-1 0,0 1 0,0 0 0,1-1 0,8-30-265,1-11-134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19068,'-8'14'1240,"8"-11"-1376,0-1-128,10 2-280,4-4 496,11-4-136,-2-3-128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16476,'-3'6'1296,"4"-6"-1232,5-6-272,6-4 784,7-1-328,2 4-240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5 888 14371,'-2'14'437,"1"-6"-214,0 1-1,1 0 0,0 0 1,0 0-1,2 14 1,-1-22-193,-1 0 0,0 0 1,0 0-1,1 0 0,-1 0 0,1 0 1,-1 0-1,1 0 0,-1 0 1,1 0-1,0 0 0,-1-1 0,1 1 1,0 0-1,0 0 0,-1-1 1,1 1-1,0 0 0,0-1 1,0 1-1,2 0 0,-1-1 20,0 0 0,0 0 0,0 0 0,0 0 0,0 0-1,0 0 1,0 0 0,0-1 0,0 1 0,-1-1 0,1 0 0,0 1 0,0-1-1,0 0 1,0 0 0,1-2 0,11-5 148,-1-1 0,0-1 0,0-1 0,15-15 0,43-56 332,-53 60-419,47-59 344,99-163 1,-126 177-391,-3-3 0,-3 0 1,25-82-1,-51 131-34,5-36 0,-17 92 29,-9 84-31,13-102-29,0 47 8,2-59-9,1 0 0,-1 0 0,1 0 0,0 0 0,0 0 0,1 0 1,-1 0-1,1 0 0,4 7 0,-5-11-1,0 0 0,0 1 0,-1-1 0,1 0 0,0 0 0,0 0 0,1 0 0,-1 0 0,0 0 0,0-1 0,0 1 0,1 0 0,-1 0 0,0-1-1,1 1 1,-1-1 0,0 1 0,1-1 0,-1 0 0,1 0 0,2 1 0,-1-1 0,0-1-1,0 1 1,0-1-1,0 0 1,0 0-1,0 1 1,-1-2-1,1 1 0,5-3 1,3-3-8,-1-1-1,0 0 1,16-16 0,-4 0-10,0-1 0,32-50-1,25-60 53,-59 99 2,-20 35-32,0 1-1,0 0 1,0 0-1,0 0 1,0 0-1,0 0 1,0-1-1,0 1 1,0 0-1,0 0 1,0 0-1,1 0 1,-1 0-1,0-1 0,0 1 1,0 0-1,0 0 1,0 0-1,0 0 1,0 0-1,0 0 1,0 0-1,1-1 1,-1 1-1,0 0 1,0 0-1,0 0 1,0 0-1,0 0 1,0 0-1,1 0 1,-1 0-1,0 0 0,0 0 1,0 0-1,0 0 1,0 0-1,1 0 1,-1 0-1,0 0 1,0 0-1,0 0 1,0 0-1,0 0 1,1 0-1,-1 0 1,0 0-1,0 0 1,0 0-1,0 0 0,0 0 1,1 0-1,-1 0 1,0 0-1,0 1 1,0-1-1,2 7 43,0 13 40,-1 0-1,-3 28 1,1 15 71,2-46-115,0 0-1,1 0 1,8 32 0,-9-44-92,0 0 0,1 0 1,0-1-1,0 1 1,0-1-1,1 0 0,-1 1 1,1-1-1,0 0 1,0-1-1,1 1 0,-1 0 1,1-1-1,0 0 1,0 0-1,0 0 0,0 0 1,8 3-1,0-2-37,0 0 0,0-1-1,0 0 1,17 1 0,11-2-197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16764,'-41'-3'1253,"13"1"-754,21 2-188,9 1 126,116 22 450,268 42-827,-240-48-256,-146-17 195,0 1-1,1-1 1,-1 0 0,0 0-1,0 0 1,1 0 0,-1 0-1,0 0 1,1 0 0,-1 1-1,0-1 1,0 0 0,1 0-1,-1 0 1,0 1 0,0-1-1,1 0 1,-1 0 0,0 1-1,0-1 1,0 0 0,1 0-1,-1 1 1,0-1 0,0 0-1,0 1 1,0-1 0,0 0-1,0 1 1,0-1 0,0 0-1,0 1 1,0-1 0,0 0-1,0 1 1,0-1 0,0 0-1,0 1 1,0-1 0,0 0-1,0 1 1,0-1 0,0 0-1,0 0 1,-1 1 0,1-1-1,0 0 1,0 1 0,0-1-1,-1 0 1,1 0 0,0 1-1,0-1 1,-1 0 0,1 0-1,-15 17 4,-10 5-24,-75 65-44,-131 147 0,229-231-34,-14 19-430,16-21 514,0-1 1,-1 1 0,1 0-1,0 0 1,-1-1-1,1 1 1,0 0 0,0 0-1,0-1 1,0 1-1,-1 0 1,1 0 0,0 0-1,1-1 1,-1 1-1,0 0 1,0 0 0,0 0-1,0-1 1,1 1 0,-1 0-1,0 0 1,1-1-1,-1 1 1,0 0 0,1-1-1,-1 1 1,1 0-1,0 0 1,13 5-325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0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308 1 14619,'-10'1'253,"-1"0"-1,1 1 1,0 0-1,-1 0 1,1 1-1,0 1 1,0 0-1,1 0 1,-1 1-1,1 0 1,0 1 0,-11 9-1,0 0 34,1 2 0,1 0 0,0 1 0,-15 22 0,24-28-215,0 1 0,0 0 0,2 0 0,-8 18 0,13-27-68,0 0 1,0 0-1,1 1 0,0-1 0,0 0 0,0 1 0,0-1 0,1 1 1,0-1-1,-1 1 0,2-1 0,-1 1 0,0-1 0,1 1 0,0-1 0,0 1 1,0-1-1,4 8 0,-3-10-4,0 1 0,0-1 0,0 0 0,0 0 0,0 0 0,1 0 0,-1-1 0,1 1-1,-1 0 1,1-1 0,-1 0 0,1 0 0,0 1 0,0-2 0,0 1 0,0 0 0,-1-1 0,1 1 0,0-1 0,0 0 0,0 0 0,5 0 0,9-1-4,1-1 1,29-7-1,-22 4-1,-15 3 6,14-3 0,0 2-1,0 0 0,1 1 1,38 3-1,-57-1-3,0 1 0,0 0 0,-1 0 0,1 1-1,0 0 1,-1 0 0,1 0 0,-1 0 0,0 1 0,0 0 0,0 0-1,0 0 1,0 1 0,0 0 0,-1 0 0,0 0 0,0 0-1,0 1 1,0-1 0,-1 1 0,0 0 0,0 0 0,0 1-1,3 7 1,-2 0 12,0 0-1,-1 0 0,-1 1 1,0-1-1,-1 1 0,0-1 1,-1 1-1,0-1 1,-1 1-1,-1-1 0,0 0 1,-7 23-1,5-24 49,0 1-1,-1-1 0,0 0 1,-1-1-1,0 1 1,-1-1-1,0-1 1,-1 1-1,0-1 1,0 0-1,-1-1 0,-1 0 1,-13 10-1,16-14-5,0-1-1,0-1 1,0 1-1,-1-1 1,1 0-1,-1-1 1,0 1-1,1-2 0,-1 1 1,-14 0-1,17-2-24,0 0 0,-1 0-1,1 0 1,0-1 0,0 0-1,0 0 1,0 0 0,0-1-1,0 1 1,0-1 0,1-1-1,-1 1 1,1 0 0,-1-1 0,1 0-1,0 0 1,-6-7 0,5 4-17,0 0 1,0-1-1,1 0 1,0 0-1,0-1 1,1 1-1,0-1 1,0 0-1,1 0 1,0 0-1,0 0 1,1 0-1,0 0 1,1 0-1,-1 0 1,2 0-1,-1-1 1,4-15-1,-1 4-12,2 0 0,0 1 0,2-1-1,0 1 1,1 0 0,16-27 0,5 3-58,2 1 1,2 2 0,1 1 0,2 1 0,47-36 0,-73 64 12,1 0 0,13-16 0,-22 24 40,-1-1 0,1 1 0,0 0-1,-1 0 1,1-1 0,-1 1 0,0-1 0,0 1-1,0-1 1,0 0 0,0 1 0,-1-1 0,1 0-1,-1 0 1,0 1 0,0-1 0,0 0 0,0 0-1,-1-4 1,0 5 8,0 0-1,0 0 1,0 0 0,0 1-1,-1-1 1,1 1 0,-1-1 0,1 1-1,-1-1 1,1 1 0,-1 0-1,0-1 1,0 1 0,0 0-1,0 0 1,0 1 0,1-1-1,-2 0 1,1 1 0,0-1-1,0 1 1,0-1 0,-3 1-1,-5-1 2,1 1-1,-1-1 1,1 2-1,-11 1 0,5 0-70,0 1 0,-1 1 0,1 1 0,-27 11-1,33-11-86,0-1-1,0 2 1,0-1-1,0 1 1,1 0-1,0 1 1,1 0-1,-10 11 0,15-15 58,-1 0 0,1 0-1,1 0 1,-1 0-1,0 0 1,1 1 0,0-1-1,-2 5 1,3-6 70,0-1 1,-1 0-1,1 1 0,0-1 1,0 1-1,0-1 1,0 1-1,0-1 0,1 0 1,-1 1-1,0-1 1,1 1-1,-1-1 0,1 0 1,-1 1-1,1-1 1,-1 0-1,1 0 0,0 1 1,0-1-1,0 0 1,0 0-1,1 2 0,24 9-503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16476,'15'-14'408,"0"1"0,0 1 1,2 0-1,-1 1 1,22-10-1,-25 14-295,-1 2 0,2-1 0,-1 2 0,0 0 0,1 0 0,0 1 0,27-2 0,-39 5-106,1 0 1,-1 0 0,0 0 0,0 0 0,0 0-1,1 0 1,-1 1 0,0-1 0,0 1 0,0-1 0,0 1-1,0 0 1,1 0 0,-2 0 0,1 0 0,0 0 0,0 0-1,0 0 1,0 1 0,-1-1 0,1 1 0,2 3-1,-3-3-4,0 1 1,0 0-1,0-1 0,0 1 0,-1 0 0,1 0 0,-1-1 0,0 1 0,0 0 0,0 0 0,0 0 0,0-1 0,-1 1 0,1 0 0,-2 3 0,-4 12 0,0-2-1,-1 1 0,-1-1 0,-12 19 0,20-35-1,-99 154 126,-20 36 200,114-181-298,-1 1-1,1 0 0,1 0 1,-1 0-1,2 0 0,0 1 1,-2 11-1,4-21-24,1 1 0,0-1 0,0 1 0,1-1 0,-1 1-1,0-1 1,0 1 0,1-1 0,-1 0 0,1 1 0,-1-1 0,1 0 0,-1 1 0,1-1 0,0 0-1,0 1 1,0-1 0,0 0 0,0 0 0,0 0 0,0 0 0,0 0 0,0 0 0,0 0-1,1-1 1,-1 1 0,0 0 0,0-1 0,1 1 0,-1 0 0,1-1 0,2 1 0,1 0-7,1 0-1,-1-1 1,1 1 0,-1-1 0,1 0 0,10-2 0,4-2-162,0-1 0,0 0-1,-1-2 1,1 0 0,22-13 0,86-57-617,-53 23 482,-5-2-97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76 179 16307,'-7'6'141,"0"1"-1,1 0 0,-1 1 1,1-1-1,1 1 0,-1 1 1,2-1-1,-1 1 0,1 0 1,0 0-1,1 0 0,0 0 0,0 0 1,1 1-1,0 0 0,1-1 1,0 1-1,1 19 0,1-22-104,-1 0-1,1 1 0,1-1 1,0 0-1,0 0 0,0 0 1,0 0-1,1 0 0,1-1 1,-1 1-1,1-1 0,0 0 1,0 0-1,1 0 0,-1-1 1,2 1-1,-1-1 1,0 0-1,1-1 0,0 1 1,0-1-1,0 0 0,1-1 1,-1 0-1,11 4 0,-6-4-18,0 0 0,1 0-1,0-1 1,-1-1 0,1 0-1,0-1 1,0 0-1,0-1 1,-1 0 0,1-1-1,0 0 1,-1-1 0,1 0-1,-1-1 1,0 0 0,0-1-1,-1 0 1,1-1 0,9-7-1,-5 3 58,0 0 0,-1-1 0,0-1 0,-1-1-1,-1 0 1,0 0 0,0-1 0,-1-1 0,-1 0 0,-1 0-1,15-32 1,-21 37-8,1 1-1,-2-1 1,1 0-1,-1 1 1,-1-1 0,0 0-1,0-1 1,-1 1-1,0 0 1,-1 0-1,0 0 1,-1 0-1,0 0 1,-5-15 0,4 18-49,0-1 0,0 1 0,-1 0 0,0 1 0,0-1 1,-1 1-1,0-1 0,0 1 0,0 1 0,-1-1 1,0 1-1,0 0 0,0 0 0,-1 1 0,1 0 0,-1 0 1,0 0-1,0 1 0,-9-3 0,5 3-36,0 0-1,-1 1 1,1 0 0,-1 1-1,1 0 1,-1 1 0,0 0-1,1 1 1,-1 0 0,-13 3-1,7 1 93,0 0-1,0 1 0,1 1 1,0 0-1,-28 18 1,-6 7-128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45 142 15811,'17'-17'402,"2"1"-1,-1 1 0,2 0 0,0 2 0,1 0 0,0 2 0,1 0 0,35-12 0,-51 21-362,0 1-1,0-1 0,0 1 1,1 0-1,-1 1 0,0-1 0,1 1 1,-1 1-1,10 1 0,-13-2-35,-1 1 0,0 0 0,1-1 0,-1 1 0,0 0 0,0 1-1,0-1 1,0 0 0,0 1 0,0-1 0,0 1 0,0-1 0,-1 1 0,1 0 0,0 0 0,-1 0 0,0 0-1,1 0 1,-1 0 0,0 0 0,0 0 0,0 1 0,0-1 0,-1 0 0,1 0 0,0 1 0,-1 2 0,1 9 2,0 0 0,-1 0 0,-1-1 0,0 1 0,-1 0 1,0-1-1,-1 1 0,0-1 0,-2 0 0,-5 14 1,-7 11 82,-2-1 1,-24 37-1,0-10 226,-3-2 0,-96 100 0,137-156-290,1-3-8,0 1 0,0-1-1,1 1 1,0 0 0,0 1-1,0-1 1,0 0 0,1 1 0,-4 7-1,6-11-16,0 0 0,0 0 0,0 0 0,0-1 0,0 1 0,0 0 0,0 0 0,0 0 0,0 0 0,1-1 0,-1 1 0,0 0 0,0 0 0,1-1 0,-1 1 0,1 0 0,-1 0 0,0-1 0,1 1 0,0 0 0,-1-1 0,1 1 0,-1-1 0,1 1 0,0-1 0,-1 1 0,1-1 0,0 1-1,-1-1 1,1 0 0,0 1 0,0-1 0,0 0 0,-1 0 0,1 1 0,0-1 0,1 0 0,39 5-92,-36-4 75,42 1-694,70-4 1,-100 0 562,0 0 0,-1-1 0,1 0 1,-1-1-1,1-2 0,-2 1 0,27-14 0,2-14-302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4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13915,'-2'16'1176,"-3"28"-776,-2 7-152,3 14 657,2 6-377,4 12-160,3-1-40,2-3-64,0-4-64,-7-3-184,-1-4-200,-19-10-200,-4-2 336,-4-12-104,-4-6-32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 13771,'1'-1'69,"-1"1"0,1-1 0,-1 1 1,1-1-1,-1 1 0,1 0 0,0-1 0,-1 1 1,1 0-1,0-1 0,-1 1 0,1 0 0,0 0 0,0 0 1,-1 0-1,1 0 0,0 0 0,-1 0 0,1 0 1,0 0-1,0 0 0,-1 0 0,1 0 0,0 0 0,-1 1 1,1-1-1,0 0 0,-1 0 0,1 1 0,0-1 0,-1 0 1,1 1-1,0-1 0,0 2 0,1 1 133,-1 0-1,0 0 1,0 1-1,0-1 1,0 0 0,0 1-1,0 3 1,-1-6-195,5 40 686,1 57 0,-4-33-444,2 418-137,-8-460-357,3-22 202,1-1 0,0 0 0,0 1 0,0-1 0,0 0 0,-1 1 0,1-1 0,0 0 0,0 0 0,0 1 0,-1-1-1,1 0 1,0 0 0,-1 0 0,1 1 0,0-1 0,0 0 0,-1 0 0,1 0 0,0 0 0,-1 0 0,1 1 0,0-1 0,-1 0 0,1 0 0,0 0 0,-1 0 0,1 0 0,-1 0 0,1 0 0,-1 0-1,-1-2-103,0 1 0,0-1 0,0 1 0,0-1 0,0 0 0,0 0 0,0 0 0,0 0 0,1 0 0,-1 0 0,1-1 0,-3-4 0,-21-38-448,-5-11-200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16379,'-4'-9'1473,"10"5"-977,6-1-200,16 0 736,10-2-312,18 0-280,9 0-87,14 2-169,2 1-24,1 4-80,-1 0-40,-15 5-184,-8 2-176,-18 2 1696,-12-4-1320,-8 8 80,-6-5 56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15867,'3'1'1633,"8"1"-1145,8-2-160,6 2 848,15-2-648,9 0-88,10-2-64,6 0-55,2-1-241,1 1-144,-7 0-401,-3 1-255,-14 1 568,-11 0-120,-12 3-96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14371,'17'17'1648,"8"-10"-1055,15-12-169,6-4 760,15-5-456,2-1-64,5-6-336,1 0-296,-8 0 1657,-5 1-1513,-10 3 16,-4 1 40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16556,'0'19'1392,"7"7"-976,-2 0-176,6 8 784,1 3-464,9 5-424,3 1-128,3-2-208,-1-6-112,0-11-200,1 1-96,-6-10-208,-6-1-88,-8-5 520,-7 0-129,-5-2 89</inkml:trace>
  <inkml:trace contextRef="#ctx0" brushRef="#br0" timeOffset="1">1 446 15251,'23'-2'1849,"5"-7"-1153,12-8-200,7-4 1296,15-13-984,1-4-127,5-4-153,-3-2-120,-9 0-432,-5 4-288,-20 8-672,-10 4 655,-14 7 97,-5 5-176,-4 4-168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15771,'-7'0'1969,"2"-2"-1233,7-1-248,7-1 1016,15-1-511,6 0-161,16 0-328,3 1-152,10 2-256,4 2-168,4 4-376,-6 1-352,-8 4 656,-10-2-144,-18-2-112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1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41 14819,'-16'98'1686,"-4"29"-670,18-103-702,1-1-1,0 1 1,5 31 0,-3-48-246,0 1 0,0-1 0,1 0 0,0 0 0,1 0 0,0 0 0,0 0 0,0 0 0,1-1 0,8 11 0,-10-14-51,0-1-1,0 0 0,0 0 0,0 0 1,1 0-1,-1 0 0,1 0 1,0-1-1,-1 1 0,1-1 0,0 0 1,0 0-1,0 0 0,0 0 1,0 0-1,0-1 0,0 1 0,0-1 1,0 0-1,0 0 0,0 0 1,0 0-1,0 0 0,0-1 0,0 0 1,0 1-1,5-3 0,2-1-5,0-1 0,0 0 0,0-1 0,-1 0 0,0-1 0,0 1 0,0-2 0,-1 1 0,15-18 0,-9 7 27,0-1 1,-1-1-1,18-36 0,-23 40 19,-1-1 0,-1 0 0,0-1 0,-1 0 0,-1 0 0,-1 0 0,2-36 0,-5 47-29,0 0-1,-1 1 1,0-1-1,0 1 1,-1-1-1,1 1 1,-1-1-1,-1 1 1,1 0-1,-7-11 0,6 13-8,0 0-1,0 0 0,-1 1 0,1-1 0,-1 1 0,1 0 0,-1 0 1,0 0-1,0 1 0,-1-1 0,1 1 0,-1 0 0,1 0 0,-1 1 1,1-1-1,-9 0 0,3 0-23,-1 1 1,0 1 0,1 0-1,-1 1 1,0 0-1,1 0 1,-1 1 0,1 1-1,-1-1 1,1 2-1,0-1 1,0 2 0,0-1-1,-8 7 1,5-4-159,0 1 1,1 0-1,1 1 1,0 1-1,0 0 1,0 0-1,2 1 1,-1 0-1,-14 23 1,20-27-18,0 1 0,1 0-1,0 0 1,-2 9 0,4-13 116,0-1 0,0 0 0,1 0-1,-1 1 1,1-1 0,0 0 0,0 1 0,0-1-1,1 1 1,-1-1 0,1 0 0,1 6 0,-2-8 37,1-1 0,-1 1 0,1-1 0,-1 1 0,1-1 0,-1 1 0,1-1 0,-1 0 0,1 1 0,-1-1 0,1 1 0,-1-1 0,1 0 0,-1 0 0,1 1 0,0-1 0,-1 0 0,1 0 0,1 0 0,-2 0 23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14835,'-2'6'1809,"6"-5"-1009,8-2-368,5-3 2008,6 0-1519,7-3-649,3 0-232,9 2-585,2 0-295,-4-7 656,-5-2-144,-5-11-136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1 842 12171,'0'1'104,"1"0"1,-1 0-1,1 0 1,0 0-1,-1 0 1,1 0-1,0 0 1,0-1-1,0 1 1,0 0-1,0-1 1,-1 1-1,1-1 1,0 1-1,0-1 1,0 1-1,1-1 1,-1 0-1,0 1 1,0-1-1,0 0 1,2 0-1,-1 0 50,0 0 0,0-1 0,0 1 0,0-1-1,0 1 1,0-1 0,0 0 0,0 0-1,0 0 1,0 0 0,2-2 0,7-5 372,-2-1 0,1 0 0,11-14 0,-12 12-311,29-35 62,-2-2-1,-2-2 1,-2-1 0,-2-1 0,-3-2 0,-2 0 0,33-108 0,-36 71-260,-22 83-24,-4 15 3,-8 34-29,3 0 0,1 0 0,-4 60 0,10-74 19,1-17 9,-1 3 0,1 0-1,0-1 1,1 1-1,2 17 1,-2-29 5,0 0 1,0-1-1,0 1 1,0 0-1,0 0 1,0-1-1,0 1 1,0 0-1,0-1 1,1 1-1,-1 0 1,0-1-1,0 1 1,1 0-1,-1-1 1,1 1-1,-1 0 1,0-1-1,1 1 1,-1-1-1,1 1 1,-1-1-1,1 1 1,-1-1-1,1 1 1,0-1-1,-1 0 1,1 1 0,0-1-1,-1 0 1,1 0-1,0 1 1,-1-1-1,1 0 1,0 0-1,-1 0 1,1 0-1,0 0 1,0 0-1,-1 0 1,1 0-1,0 0 1,-1 0-1,1 0 1,0 0-1,-1-1 1,1 1-1,0 0 1,-1 0-1,1-1 1,1 0-1,2-2 8,1 0 0,-1 0-1,0-1 1,0 1-1,0-1 1,5-6 0,35-51 71,-2-3 1,46-91-1,-49 82-17,41-79 38,-94 201-3,-2-2-66,1 1 0,3 1 0,3 0 0,-5 58 0,13-103-61,1 1 1,1 0-1,-1-1 1,0 1-1,1-1 1,0 1-1,0-1 0,1 1 1,-1-1-1,1 1 1,0-1-1,3 5 1,-4-8 0,-1 0 0,1 0 0,0 0 0,0 0 0,0 0 0,0 0 0,0 0 0,0 0 0,1-1-1,-1 1 1,0 0 0,0-1 0,0 1 0,1-1 0,-1 0 0,0 1 0,3-1 0,-2 0 6,0 0 0,0 0 0,1 0 0,-1-1 0,0 1 0,0-1-1,0 1 1,0-1 0,0 0 0,0 0 0,0 0 0,0 0 0,0 0-1,2-2 1,2-2-30,1-1 0,-1 0-1,8-9 1,21-27-230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4 336 15219,'-1'0'33,"1"1"0,0-1 0,0 0-1,-1 0 1,1 1 0,0-1 0,0 0-1,0 0 1,0 1 0,-1-1 0,1 0-1,0 1 1,0-1 0,0 0 0,0 1-1,0-1 1,0 0 0,0 1 0,0-1-1,0 0 1,0 1 0,0-1 0,0 0-1,0 1 1,0-1 0,0 0 0,0 1-1,0-1 1,1 1 0,9 2 315,27-8-93,-35 4-206,463-72 1812,285 30-1893,-235 11-550,-12-53 532,-437 70 32,14-3-305,136-50 1,-200 59-188,-36 10 101,-22 5 87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14843,'-1'-1'87,"1"-1"-1,0 0 0,0 1 1,-1-1-1,1 1 1,0-1-1,0 1 1,0-1-1,0 0 1,1 1-1,-1-1 0,0 1 1,1-1-1,-1 1 1,1-1-1,-1 1 1,1-1-1,0 1 1,0-1-1,1-1 0,1 0 42,-1 0-1,1 1 0,0-1 0,0 1 1,0 0-1,0-1 0,0 1 0,6-2 0,1 0 55,-1 0 0,1 1-1,-1 1 1,1-1 0,0 2-1,12-2 1,-16 3-143,-1 0 1,1 0-1,-1 0 1,1 1-1,-1 0 1,0 0-1,1 0 1,-1 1-1,0-1 1,0 1-1,0 1 1,0-1-1,0 1 1,0 0-1,-1 0 1,5 4-1,-4-3-30,-1 1-1,0 0 1,0-1-1,-1 1 1,0 1 0,1-1-1,-2 0 1,1 1-1,-1 0 1,1 0 0,-2-1-1,1 1 1,-1 0-1,2 10 1,-2-2 0,-1 0 0,0 1-1,-1-1 1,-1 0 0,0 0 0,0 0 0,-9 24 0,-43 97 253,26-71-58,26-58-183,-7 16 88,1 0 0,-7 27 0,14-44-91,0 0 0,0 0-1,0 0 1,1 0 0,0-1 0,-1 1 0,2 0-1,-1 0 1,1 0 0,-1 0 0,1 0 0,1 0-1,-1-1 1,1 1 0,-1 0 0,1-1 0,3 5 0,-2-6-16,-1-1 0,1 1 0,0-1 0,-1 0 0,1 0 0,0 0 0,0-1 0,0 1 0,1-1 0,-1 0 0,0 1 0,0-1 0,1-1 0,-1 1 0,1 0 0,-1-1 0,0 0 0,1 0 0,-1 0 0,1 0 0,-1 0 0,1-1 0,5-1 1,4-1 0,0 0 1,-1-1 0,1-1 0,21-10 0,-17 5 111,0 0 0,-1 0 0,-1-2 0,1 0 0,-2-1 0,26-28 0,-34 34-28,-1-1-1,1 0 1,-1 0 0,-1-1 0,0 1 0,7-19 0,-10 21-57,1 1 0,-1-1 0,0 1 0,-1-1 0,1 0 0,-1 0 0,-1 1 0,1-1 1,-1 0-1,0 1 0,0-1 0,-3-8 0,3 10 4,-1 0 0,1-1 0,-1 2 1,0-1-1,-1 0 0,1 0 0,0 0 0,-1 1 1,0 0-1,0-1 0,0 1 0,0 0 0,-1 1 1,1-1-1,-1 0 0,0 1 0,1 0 0,-1 0 1,0 0-1,0 0 0,-1 1 0,1-1 0,0 1 0,0 0 1,-6 0-1,-8 0-545,0 1 1,-1 1 0,1 0-1,0 2 1,-17 4-1,14-3-1016,-41 2 0,43-6 678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0 520 14739,'8'3'366,"0"-1"-1,-1 0 0,1-1 1,0 0-1,0 0 0,0-1 1,0 0-1,0 0 0,0-1 1,0 0-1,0 0 0,0-1 1,13-5-1,-3 1-101,1-2 0,-1-1-1,-1 0 1,23-15 0,-21 10-141,-2 0 0,0-1 0,-1 0 1,0-2-1,-2 0 0,0 0 1,0-1-1,14-27 0,-13 16-60,-1 1 0,-2-2 0,0 0 0,-2 0 0,8-40 0,-16 57-41,0 1 0,-1 0 1,0-18-1,-2 25 7,-1 5-12,-1 10 6,-2 19-41,2 1-1,2-1 0,0 1 1,2-1-1,1 1 0,1-1 1,2 0-1,10 37 0,-11-52-131,1 0 0,0 0 0,13 23 0,-15-33 138,-1 0 1,1 0 0,-1 0-1,1 0 1,0-1-1,1 1 1,-1-1 0,1 0-1,-1 0 1,1 0-1,0 0 1,0 0 0,0-1-1,1 0 1,4 2-1,-8-4 1,1 1 0,-1-1 0,0 0 0,1 0-1,-1 0 1,1 0 0,-1 0 0,1 0 0,-1 0-1,0 0 1,1 0 0,-1-1 0,1 1 0,0-1-1,18-13-202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16412,'5'13'294,"0"-1"0,-1 1 0,-1 0 0,0 0 0,1 17 0,2 10 163,1-6-236,7 38 90,2-1-1,31 81 1,-47-151-310,3 5 9,0 1 0,0-1 0,0 0 1,5 6-1,-8-11-5,1 0 0,-1 0-1,1 0 1,0 0 0,0 0 0,-1-1-1,1 1 1,0 0 0,0 0 0,0-1 0,0 1-1,0 0 1,0-1 0,0 1 0,0-1-1,0 0 1,0 1 0,0-1 0,0 0-1,0 1 1,0-1 0,1 0 0,-1 0 0,0 0-1,0 0 1,0 0 0,0 0 0,0-1-1,0 1 1,0 0 0,1 0 0,-1-1-1,2 0 1,0-1 11,0 0-1,-1-1 1,1 1-1,0-1 1,-1 0-1,1 0 1,-1 0-1,0 0 1,0 0 0,0 0-1,0-1 1,0 1-1,1-5 1,14-51 137,-15 49-122,16-69 239,-5-2 0,-2 0 0,-1-94 0,-10 165-240,1-29 52,-1 37-79,0 0 0,0 1 0,1-1-1,-1 0 1,0 1 0,1-1-1,-1 0 1,1 1 0,0-1 0,-1 1-1,1-1 1,0 1 0,0-1-1,0 1 1,0 0 0,0-1 0,3-1-1,-3 3-3,0 0 0,0-1 0,0 1 0,0 0 0,0 0 1,0 0-1,0 0 0,1 0 0,-1 1 0,0-1 0,0 0 0,0 0 0,0 1 0,0-1 0,0 1 0,1 0 0,23 12-30,-14-7 13,-1-2 7,0 0 0,0-1 0,1 0 0,-1-1 0,0 0 0,1-1 0,0 0 0,-1-1 0,1 0 0,-1-1 0,1 0 0,-1 0 0,1-1 0,-1-1 0,16-5 0,11-6-53,0-2 1,60-37-1,-83 45 27,67-41-256,-46 27 9,0 0-1,2 3 1,47-19 0,-62 31-37,-22 7 312,0 0 0,0 0 0,1 0 0,-1 0 0,0 0 0,1 0 0,-1 0 0,0 0 0,0 0 0,1 0 0,-1 0 0,0 0 0,0 0 0,1 0 0,-1 0 0,0 1 0,1-1 0,-1 0 0,0 0 1,0 0-1,0 0 0,1 0 0,-1 1 0,0-1 0,0 0 0,0 0 0,1 0 0,-1 1 0,0-1 0,0 0 0,0 0 0,0 0 0,1 1 0,-1-1 0,0 0 0,0 0 0,0 1 0,0-1 0,0 0 0,0 1 0,0-1 0,0 0 0,0 0 0,0 1 0,0-1 0,0 0 0,0 0 1,0 1-1,0-1 0,0 0 0,0 1 0,0-1 0,-1 0 0,1 1 0,-6 15-52,5-14 53,-16 40 249,1 0 0,-16 73 0,-4 88-369,35-194 86,0 0 0,-1 0 1,0-1-1,-4 11 0,-3-8-145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12507,'37'-66'5954,"-37"66"-5912,0 0-1,0 0 1,1 0-1,-1-1 0,0 1 1,0 0-1,0 0 1,0 0-1,0-1 1,1 1-1,-1 0 0,0 0 1,0 0-1,0 0 1,1 0-1,-1-1 0,0 1 1,0 0-1,0 0 1,1 0-1,-1 0 1,0 0-1,0 0 0,1 0 1,-1 0-1,0 0 1,0 0-1,1 0 1,-1 0-1,0 0 0,0 0 1,1 0-1,-1 0 1,0 0-1,0 0 0,1 0 1,-1 0-1,0 1 1,0-1-1,0 0 1,1 0-1,-1 0 0,0 0 1,0 0-1,0 1 1,0-1-1,1 0 1,-1 0-1,0 0 0,0 1 1,0-1-1,0 0 1,0 0-1,0 0 1,1 1-1,-1-1 0,0 0 1,0 0-1,0 1 1,0-1-1,7 16 592,3 69 134,-8-59-658,10 48 0,-12-74-108,0 1-1,1-1 1,-1 1 0,0-1-1,0 0 1,0 1 0,0-1-1,0 1 1,1-1-1,-1 1 1,0-1 0,0 0-1,1 1 1,-1-1-1,0 1 1,0-1 0,1 0-1,-1 1 1,0-1 0,1 0-1,-1 0 1,1 1-1,-1-1 1,0 0 0,1 0-1,-1 1 1,1-1 0,-1 0-1,1 0 1,-1 0-1,1 0 1,0 0 0,0 0-1,0 0 0,0-1 1,1 1-1,-1-1 0,0 1 0,0-1 1,0 1-1,0-1 0,0 0 0,0 0 1,0 0-1,1-1 0,28-33-8,-27 31 8,28-39-2,-14 17-7,2 0 0,1 1 0,1 2 0,30-27 0,-50 49 8,1-1-1,0 1 0,-1-1 0,1 1 0,0 0 0,0 0 0,0 0 0,0 0 0,0 0 0,1 0 0,-1 1 0,0-1 0,0 0 0,0 1 0,1 0 0,-1 0 0,5 0 0,-6 0 1,0 1-1,0 0 0,0 0 0,1 0 1,-1 0-1,0-1 0,0 2 0,0-1 1,0 0-1,-1 0 0,1 0 0,0 0 1,0 0-1,-1 1 0,1-1 0,0 0 1,-1 1-1,0-1 0,1 1 0,-1-1 1,0 0-1,0 1 0,1-1 0,-1 1 1,0-1-1,0 1 0,-1 1 0,1 14-40,-1 0 0,-5 30 0,4-38-122,0-1 1,0 1-1,-1-1 1,0 0-1,0 0 1,-1 0-1,-5 9 1,9-17 152,0 1 1,0-1 0,0 0 0,-1 1 0,1-1 0,0 0 0,0 0 0,0 1-1,0-1 1,0 0 0,0 1 0,-1-1 0,1 0 0,0 0 0,0 1 0,0-1-1,-1 0 1,1 0 0,0 0 0,0 1 0,-1-1 0,1 0 0,0 0 0,0 0-1,-1 0 1,1 0 0,0 0 0,-1 1 0,1-1 0,0 0 0,-1 0 0,1 0-1,0 0 1,0 0 0,-1 0 0,1 0 0,0 0 0,-1 0 0,1 0 0,0 0-1,-1-1 1,1 1 0,0 0 0,0 0 0,-1 0 0,1 0 0,0 0 0,0-1-1,-1 1 1,1 0 0,0 0 0,0 0 0,-1-1 0,-3-8-352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17708,'0'12'1968,"1"-3"-1360,14-4-296,11-8 1657,14-8-1449,9-1-168,12-7-320,6-1-184,1-2-400,-3 6-264,-11 5-401,-10 6-991,-26 10 1608,-15 8-440,-27 15-49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5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14387,'11'7'1896,"8"2"-1111,11-5-257,8-3 1152,8 1-744,3-2-128,3 0-543,-3-3-401,4-4 208,-6 5-88,-10 0-169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14539,'12'-17'487,"1"1"0,1 0 0,0 1 0,1 0 0,1 2-1,0 0 1,1 0 0,0 2 0,1 0 0,1 1 0,36-15 0,-54 25-468,8-3 76,1 0 0,-1 0 1,11 0-1,-18 2-88,0 1-1,-1 0 1,1 0 0,-1 0 0,1-1-1,0 2 1,-1-1 0,1 0 0,-1 0-1,1 0 1,0 1 0,-1-1 0,1 1 0,-1-1-1,1 1 1,-1 0 0,1-1 0,-1 1-1,0 0 1,1 0 0,-1 0 0,0 0-1,0 0 1,1 0 0,-1 1 0,0-1-1,1 2 1,-1 1-7,0-1 1,0 0-1,-1 1 0,0-1 0,1 1 1,-1-1-1,0 1 0,-1-1 0,1 0 1,0 1-1,-1-1 0,0 0 0,0 1 1,0-1-1,-2 4 0,-4 9-8,-15 26 0,17-34 7,-96 146 3,61-98 86,-41 77 1,78-127-71,0-1 1,1 1 0,-1 0 0,1 0 0,0 0 0,-1 11 0,3-16-14,0 0 1,0 1-1,0-1 0,0 0 0,0 1 1,0-1-1,0 0 0,1 1 1,-1-1-1,0 0 0,1 0 1,-1 1-1,1-1 0,0 0 1,-1 0-1,1 0 0,0 0 1,0 0-1,0 0 0,-1 0 1,1 0-1,0 0 0,0 0 1,0 0-1,1 0 0,-1-1 1,0 1-1,0 0 0,0-1 1,1 1-1,-1-1 0,0 1 1,0-1-1,1 0 0,-1 0 1,2 1-1,11 1-61,1-1 0,0 0 0,0-1-1,-1-1 1,1 0 0,17-4 0,90-25-1305,-89 21 1129,16-5-120,-5 0-108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1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472 204 14899,'-5'47'1288,"-2"18"-847,-2 7-169,0 1 432,4 1-144,0-9-200,1-6-160,2-15-272,2-7-200,0-18-304,0-17-112,2-9 448,-2-14-144,0-16-89</inkml:trace>
  <inkml:trace contextRef="#ctx0" brushRef="#br0" timeOffset="1">276 0 14923,'-9'1'141,"0"-1"1,1 1-1,-1 0 0,0 1 0,1 0 0,0 1 0,-1-1 1,1 2-1,0-1 0,0 1 0,1 0 0,-1 1 0,1 0 1,0 0-1,0 0 0,0 1 0,-7 8 0,7-6-74,-1 0-1,1 1 1,1 0-1,-1 0 1,2 1-1,-1 0 0,1 0 1,1 0-1,0 0 1,0 1-1,1-1 1,0 1-1,-1 14 1,3-21-54,1 0 0,-1 0 1,1 0-1,0 0 0,1 1 0,-1-1 1,1 0-1,-1 0 0,1 0 1,1 0-1,-1-1 0,0 1 1,1 0-1,0 0 0,0-1 1,0 1-1,0-1 0,1 0 1,-1 1-1,1-1 0,0 0 0,0-1 1,0 1-1,0 0 0,0-1 1,1 0-1,-1 1 0,1-2 1,-1 1-1,1 0 0,0-1 1,0 1-1,0-1 0,0 0 1,0 0-1,0-1 0,0 1 0,0-1 1,0 0-1,0 0 0,0 0 1,0-1-1,0 1 0,0-1 1,0 0-1,0 0 0,0-1 1,0 1-1,-1-1 0,1 1 1,0-1-1,-1-1 0,5-2 0,1-1 21,0-1 0,-1 0-1,0-1 1,0 0 0,0 0-1,-1-1 1,0 0 0,-1 0-1,0-1 1,-1 0-1,1 0 1,-2 0 0,0 0-1,0-1 1,0 0 0,-2 1-1,1-1 1,-1-1 0,-1 1-1,0 0 1,-1-21 0,0 29-20,-1 0 0,1 0 0,-1-1 1,1 1-1,-1 0 0,0 0 0,0 0 0,0 0 1,0 1-1,-1-1 0,1 0 0,-1 0 1,0 1-1,0-1 0,0 1 0,0-1 1,0 1-1,0 0 0,0 0 0,-1 0 1,1 0-1,-1 0 0,0 1 0,0-1 1,1 1-1,-1 0 0,0 0 0,0 0 0,0 0 1,0 0-1,0 0 0,0 1 0,-1 0 1,1 0-1,0-1 0,-5 2 0,-1 0-13,0 1-1,0 0 0,1 0 1,-1 1-1,1 0 0,-1 1 1,1 0-1,0 0 0,1 1 0,-1-1 1,1 2-1,0-1 0,0 1 1,0 0-1,-10 13 0,5-5-107,1 1-1,0 0 0,1 1 0,1 0 0,1 0 1,-13 34-1,17-39-85,1 0 1,1 0-1,0 1 0,0 0 1,1-1-1,0 1 1,1 0-1,1 0 0,0-1 1,0 1-1,6 20 1,-5-24 37,1 0 0,0 0 1,0-1-1,1 0 0,0 1 0,0-1 1,1-1-1,0 1 0,0-1 1,0 0-1,1 0 0,0 0 1,0-1-1,1 0 0,-1 0 0,1 0 1,13 5-1,-7-4-145,1-1 0,15 3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16636,'0'-2'182,"0"1"1,0 0-1,0 0 1,0 0-1,1 0 1,-1 0-1,0 0 1,1 0-1,-1 0 1,1 0-1,-1 0 1,2-2-1,5-9 95,123-328 3480,-43 109-3594,-73 198-228,-8 26-37,-5 14 14,-2 17 22,-1 0 0,-9 36 0,-1 4 8,-9 83-371,-3 183 1,26-306-524,-1-24 933,-1 0 0,0 0-1,0 0 1,0 0 0,1 0 0,-1 0 0,0 0-1,0 0 1,0 0 0,1 0 0,-1 0-1,0 0 1,0 0 0,0 0 0,1 0 0,-1-1-1,0 1 1,0 0 0,0 0 0,1 0 0,-1 0-1,0 0 1,0 0 0,0 0 0,0-1 0,1 1-1,-1 0 1,0 0 0,0 0 0,0 0-1,0-1 1,0 1 0,0 0 0,0 0 0,1 0-1,-1-1 1,0 1 0,0 0 0,0 0 0,0 0-1,0-1 1,0 1 0,0 0 0,0 0 0,0-1-1,13-41-760,-2-6 179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0 521 15611,'5'42'1649,"-1"-5"-1169,-1-4-240,1-1 1064,3-1-1200,2-3-328,1-12-440,1-7-160,-1-14 544,1-9-216,-4-20-185</inkml:trace>
  <inkml:trace contextRef="#ctx0" brushRef="#br0" timeOffset="1">319 3 15683,'0'0'36,"0"-1"0,0 1 0,1 0 0,-1 0 0,0 0-1,0 0 1,0-1 0,1 1 0,-1 0 0,0 0 0,0 0 0,0 0-1,1 0 1,-1 0 0,0 0 0,0 0 0,1 0 0,-1 0-1,0 0 1,0 0 0,1 0 0,-1 0 0,0 0 0,0 0 0,1 0-1,-1 0 1,0 0 0,0 0 0,1 0 0,-1 0 0,0 0 0,0 0-1,0 1 1,1-1 0,-1 0 0,0 0 0,0 0 0,0 0-1,1 1 1,-1 12 725,-13 28-149,8-26-221,0 1-217,-1 1-56,1 1 1,1-1-1,1 1 0,-3 25 1,6-42-118,0 0 0,0 1 0,1-1 0,-1 1 0,0-1 0,0 0 0,1 1 0,-1-1 0,1 0 0,-1 1 0,1-1 0,-1 0 0,1 0 0,0 0 0,-1 1 0,1-1 0,0 0 0,0 0 0,0 0 0,0 0 0,0 0 0,0-1 0,0 1 0,1 0 0,-1 0 0,0-1 0,0 1 0,1-1 0,-1 1 0,0-1 0,0 1 0,1-1 0,-1 0 0,1 0 0,-1 1 0,0-1 0,3-1 0,6 1-10,1 0-1,-1-2 1,0 1 0,12-4-1,-3 1-40,-12 2 16,1 1-1,0 0 1,-1 1-1,1 0 0,0 0 1,-1 0-1,16 4 1,-20-3 22,0 0 1,0 0 0,-1 0-1,1 0 1,0 1 0,-1-1-1,1 1 1,-1 0 0,1 0-1,-1 0 1,0 0 0,0 0-1,0 1 1,0-1 0,0 0-1,0 1 1,0 0-1,-1-1 1,0 1 0,1 0-1,-1 0 1,1 5 0,0 3 21,0 0 0,0 0 0,-1 0 1,-1 0-1,0 0 0,0 1 0,-1-1 0,-1 0 1,0 0-1,0 0 0,-8 21 0,1-11 117,0 1 0,-1-1 0,-1-1 0,-25 34 0,30-45-93,-1-1-1,0 0 0,0 0 1,-1-1-1,0 0 0,-1 0 1,1-1-1,-19 10 0,24-14-31,-1-1 0,1 1 0,0-1-1,-1 0 1,0 0 0,1 0 0,-1 0-1,0-1 1,1 1 0,-1-1-1,0 0 1,1 0 0,-1-1 0,0 1-1,1-1 1,-1 0 0,0 1 0,1-2-1,-1 1 1,1 0 0,-1-1 0,1 0-1,0 1 1,0-1 0,0 0-1,0-1 1,0 1 0,0-1 0,-2-2-1,-3-6-1,0 1 0,1-2-1,0 1 1,1-1 0,0 0-1,1 0 1,-6-18 0,-8-43-130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15915,'25'-13'1825,"-1"5"-1209,1 2-256,-1-1 1080,8 4-688,1-1-215,4 1-505,2 1-328,-8 0-841,-1 4 993,-7 5-200,-2 2-144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19436,'13'12'1641,"-3"-10"-1137,8-4-200,8-5 656,4-4-424,6-6-640,1-2-400,7-2 488,-2 0-128,-3 5-184</inkml:trace>
  <inkml:trace contextRef="#ctx0" brushRef="#br0" timeOffset="1">349 18 15339,'2'-2'119,"-1"0"0,1 1-1,0-1 1,0 1 0,0 0 0,0 0-1,0 0 1,0 0 0,0 0 0,0 0-1,0 0 1,1 0 0,-1 1 0,0-1-1,0 1 1,1 0 0,-1 0-1,5 0 1,-4 1 14,1-1 0,0 1 0,0 0 0,-1 0-1,1 1 1,-1-1 0,1 1 0,-1 0 0,0 0 0,6 4 0,-4-2-64,0 0 0,-1 1 1,1-1-1,-1 1 0,0 0 0,0 0 1,-1 0-1,1 0 0,-1 1 1,-1-1-1,1 1 0,-1 0 1,0 0-1,2 8 0,-3-3-18,-1 0 0,0 1-1,0-1 1,-1 0 0,-1 1-1,0-1 1,-5 16-1,-33 77 430,11-31-98,23-57-293,2-6-29,0 1 0,1-1 1,0 1-1,0-1 1,1 1-1,1 0 0,0 0 1,0 0-1,2 13 0,-1-23-73,0 1-1,0-1 1,0 0-1,0 1 1,0-1-1,1 0 1,-1 1-1,0-1 1,1 0-1,-1 0 0,1 0 1,0 1-1,-1-1 1,1 0-1,0 0 1,0 0-1,0 0 1,-1 0-1,1 0 1,0 0-1,0 0 1,0-1-1,1 1 0,-1 0 1,0-1-1,0 1 1,0 0-1,0-1 1,1 0-1,-1 1 1,0-1-1,1 0 1,-1 1-1,0-1 1,1 0-1,-1 0 1,0 0-1,0 0 0,1 0 1,-1-1-1,0 1 1,1 0-1,-1-1 1,1 1-1,6-3-147,-1 0 1,0 0-1,0 0 0,-1-1 0,1 0 0,9-8 0,82-73-609,-41 32 216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77 16540,'-16'15'542,"0"0"0,1 1 1,0 1-1,2 0 0,-15 22 1,23-31-405,0 0 0,1 0 0,0 1 0,0 0 0,1-1 0,0 2 0,0-1 0,1 0 0,1 0 0,-1 1 0,1-1 1,1 1-1,0-1 0,1 11 0,-1-17-119,1 1 0,0-1 0,-1 0 0,1 0 1,1 1-1,-1-1 0,0 0 0,1 0 0,0-1 1,-1 1-1,1 0 0,0 0 0,0-1 0,1 1 1,-1-1-1,1 0 0,-1 0 0,1 0 1,0 0-1,-1 0 0,1 0 0,0-1 0,0 1 1,0-1-1,0 0 0,1 0 0,-1 0 0,0 0 1,0-1-1,1 1 0,-1-1 0,4 0 0,3 0 8,0 0-1,0-1 0,-1-1 0,1 1 1,0-2-1,-1 1 0,0-1 0,1-1 1,13-7-1,-6 2 48,-1-1 1,0-1-1,-1-1 1,0 0-1,-1 0 1,-1-2-1,21-25 1,-26 29 16,-1-1 1,0 1-1,0-2 1,-2 1-1,1-1 1,-1 0-1,-1 0 1,0 0 0,-1 0-1,0-1 1,-1 1-1,2-18 1,-4 24-32,0 0-1,-1 0 1,1 1 0,-1-1 0,0 0 0,-1 1 0,-2-9 0,3 12-38,0 0-1,0-1 1,0 1-1,-1 0 1,1 0 0,-1 0-1,1 0 1,-1 0-1,0 0 1,0 1-1,0-1 1,0 0-1,0 1 1,0-1 0,0 1-1,0 0 1,-1 0-1,1 0 1,-3-1-1,-3 0-6,0 1-1,0 0 1,0 1-1,0 0 1,1 0-1,-1 0 0,0 1 1,0 0-1,0 1 1,0 0-1,1 0 0,-10 4 1,-2 2-287,0 0 0,1 2 0,-28 17 0,-46 38-1468,82-58 1224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92 532 15027,'-24'8'887,"17"-7"-737,1 1 0,0 0 1,0 0-1,0 0 0,0 1 1,0 0-1,1 0 0,-1 0 1,-5 5-1,11-8-126,0 1-1,-1-1 1,1 0-1,0 0 1,0 1-1,0-1 1,-1 0-1,1 1 1,0-1-1,0 0 1,0 1-1,0-1 1,0 0-1,0 1 1,0-1-1,0 0 1,0 1-1,0-1 1,0 0-1,0 1 1,0-1-1,0 0 1,0 0-1,0 1 1,0-1-1,0 0 1,0 1-1,1-1 1,-1 0-1,0 1 1,0-1-1,0 0 1,1 0-1,-1 1 1,0-1-1,1 0 1,14 7 657,26-2-257,1-3-1,0-1 1,57-7 0,-55 3-265,390-42 762,0-23-500,-335 52-400,265-55-23,519-173 0,-874 242 1,461-133-186,-462 133 134,0 1 1,0 0 0,0 0 0,9 1-1,-12 2-567,-12 1 366,-10 3 131,-10 0-67,-5 0-30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15955,'0'1'90,"0"1"-1,1-1 1,-1 0-1,0 1 0,1-1 1,-1 0-1,1 0 1,-1 1-1,1-1 0,0 0 1,0 0-1,-1 0 0,1 0 1,0 0-1,0 0 1,2 2-1,-2-3-46,1 0 0,-1-1 0,0 1 1,1 0-1,-1 0 0,0-1 0,1 1 0,-1-1 0,0 1 0,0-1 0,1 0 1,-1 1-1,0-1 0,0 0 0,0 0 0,0 0 0,0 0 0,0 0 1,0 0-1,0 0 0,0-2 0,89-100 1702,113-167 1,-131 168-1350,-59 84-347,-7 9-20,1-1 0,0 1 1,1 0-1,16-14 0,-24 23-28,0 0 0,0-1 0,0 1 0,0 0 0,1 0-1,-1 0 1,0-1 0,0 1 0,0 0 0,1 0 0,-1 0 0,0 0 0,0 0 0,0-1 0,1 1-1,-1 0 1,0 0 0,0 0 0,1 0 0,-1 0 0,0 0 0,0 0 0,1 0 0,-1 0-1,0 0 1,0 0 0,1 0 0,-1 0 0,0 0 0,0 0 0,1 0 0,-1 0 0,0 0-1,0 1 1,1-1 0,-1 0 0,0 0 0,0 0 0,1 0 0,0 13 18,-9 28 3,5-30-11,-15 83 104,4 1 0,-4 177 1,17-260-127,2 0 0,0 0 0,0 0 0,1 0 0,6 19 0,-8-30-6,0-1-1,1 1 1,-1 0-1,0 0 1,1 0-1,-1 0 1,1 0-1,-1-1 1,1 1 0,0 0-1,-1 0 1,1-1-1,0 1 1,0 0-1,-1-1 1,1 1-1,0-1 1,1 1-1,-1-1-7,-1 1 0,1-1 0,0 0 0,-1 0-1,1 0 1,0 0 0,-1-1 0,1 1 0,0 0 0,-1 0-1,1 0 1,-1 0 0,1-1 0,0 1 0,-1 0 0,1-1-1,-1 1 1,1 0 0,-1-1 0,1 0 0,2-1-70,0-1 1,-1 0 0,1 0 0,-1 0-1,0 0 1,0-1 0,2-2-1,60-136-169,-42 91-111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12699,'0'27'1528,"1"4"-928,-1 4-136,0 4 1017,4 4-641,-2 3-128,3-7-176,-2-8-128,4-19-408,2-13-296,2-29-408,-1-14-128,1-21 552,-1-7-216,1-6-153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48 204 12403,'38'-42'3107,"-38"42"-2968,0 1 1,1 0-1,-1-1 0,0 1 0,1-1 1,-1 1-1,0 0 0,0-1 1,0 1-1,0-1 0,1 1 1,-1 0-1,0-1 0,0 1 0,0 0 1,0-1-1,0 1 0,0 0 1,-1 0-1,0 24 703,-2 0 0,-6 29 0,-4 28 82,11-66-784,1-8-53,0-1-1,1 1 1,-1 0 0,2 0-1,1 13 1,-2-19-79,0-1 0,1 0 0,-1 0 0,1 1 0,-1-1 0,1 0 0,0 0-1,-1 0 1,1 0 0,0 0 0,0 0 0,0 0 0,-1 0 0,1 0 0,0 0 0,0 0 0,1-1 0,-1 1 0,0 0 0,0-1 0,0 1 0,0-1 0,1 1 0,-1-1-1,0 1 1,0-1 0,1 0 0,-1 0 0,0 0 0,1 1 0,-1-1 0,0-1 0,0 1 0,1 0 0,-1 0 0,0 0 0,1-1 0,-1 1 0,0 0 0,2-2 0,21-6 41,43-20 0,-42 17-69,36-12 0,-53 20 5,1 1 1,0 0 0,0 1-1,0 0 1,-1 0 0,1 1-1,0 0 1,12 2 0,-17-1 8,-1-1 0,1 1 1,-1 0-1,0 0 0,1 0 0,-1 0 0,0 0 1,1 1-1,-1 0 0,0-1 0,0 1 1,0 1-1,-1-1 0,1 0 0,0 0 1,-1 1-1,0 0 0,1-1 0,-1 1 1,0 0-1,0 0 0,-1 0 0,1 0 1,-1 1-1,1-1 0,-1 0 0,1 5 0,-1-2 28,-1 0-1,1 0 1,-1 0-1,0 0 1,-1 0-1,0 1 0,0-1 1,0 0-1,0 0 1,-1 0-1,0-1 1,0 1-1,-1 0 0,-6 10 1,2-6 11,0 1 1,-1-1-1,0-1 1,0 0-1,-1 0 1,0 0-1,-1-1 0,0-1 1,0 1-1,-1-2 1,0 0-1,-18 9 1,21-12-48,0 0 1,-1-1-1,1 0 1,0 0-1,-1-1 1,1 0-1,-1 0 1,0-1-1,1 0 1,-1 0-1,1-1 1,-1 0 0,1-1-1,-1 0 1,1 0-1,0-1 1,0 0-1,0 0 1,-10-6-1,9 3 10,1 0-1,-1 0 1,1-1-1,0 0 1,0-1 0,1 1-1,0-1 1,-9-13-1,8 5-77,-12-28-1</inkml:trace>
  <inkml:trace contextRef="#ctx0" brushRef="#br0" timeOffset="1">118 50 16331,'28'0'1745,"-3"3"-1121,-4 1-280,0-2 1312,3-1-807,11-2-617,2-5-352,0-8 120,1-1-72,-1-8-40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0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3 886 12795,'-1'-19'812,"0"13"-554,1 1-1,-1-1 1,1 0-1,0 1 1,1-1-1,0 0 1,-1 1-1,4-9 1,-4 14-230,0 0 0,0-1 0,0 1 0,0 0 0,0 0 0,0 0 0,0 0 0,0 0 1,1 0-1,-1-1 0,0 1 0,0 0 0,0 0 0,0 0 0,0 0 0,0 0 0,1 0 0,-1 0 0,0 0 0,0 0 1,0 0-1,0 0 0,0 0 0,1 0 0,-1 0 0,0 0 0,0 0 0,0 0 0,0 0 0,1 0 0,-1 0 0,0 0 1,0 0-1,0 0 0,0 0 0,0 0 0,1 0 0,-1 0 0,0 0 0,0 0 0,0 0 0,0 0 0,0 0 0,0 0 1,1 1-1,-1-1 0,0 0 0,0 0 0,0 0 0,0 0 0,0 0 0,0 0 0,0 1 0,0-1 0,0 0 1,0 0-1,0 0 0,1 1 0,4 11 790,19 57 231,19 86-1,-20-63-875,31 125-1,20 69-100,-71-274-64,-3-9 1,1 0 0,0 0-1,-1 0 1,1 0 0,0 0 0,1-1-1,-1 1 1,0 0 0,1 0 0,0-1-1,-1 1 1,1-1 0,3 3-1,-5-5-4,0 0-1,1 0 1,-1 0-1,0 0 1,0 1-1,1-1 1,-1 0-1,1 0 1,-1 0-1,0 0 1,1 0-1,-1 0 1,0 0-1,1 0 1,-1 0-1,0 0 1,1 0-1,-1 0 1,0 0-1,1-1 1,-1 1-1,0 0 1,1 0-1,-1 0 1,0 0-1,0-1 1,1 1-1,-1 0 0,0 0 1,1 0-1,-1-1 1,0 1-1,0 0 1,0-1-1,1 1 1,-1 0-1,0 0 1,0-1-1,0 1 1,0 0-1,1-1 1,5-17 57,-5 16-44,7-37 98,-1-1 0,-2 0 1,-1 0-1,-3-42 0,0 44-35,-4-284 300,-3 240-273,-33-157 0,33 218-86,4 13-30,0 1-1,0-1 1,1 0 0,0-9-1,1 14 1,0-1 1,0 1-1,1-1 0,0 1 0,-1 0 0,1-1 0,1 1 0,-1 0 1,0 0-1,1 0 0,0 0 0,3-6 0,10-8-6,0 0 0,0 1 0,2 0-1,0 1 1,1 1 0,0 1 0,1 1 0,33-17-1,6 2 14,110-35 0,210-37-109,-40 13-178,-213 47 177,205-93 0,-313 124 117,-11 4 3,0 1 0,0-1 1,0 2-1,0-1 0,0 1 0,1 0 1,0 0-1,-1 0 0,1 1 0,0 0 0,11 0 1,-17 2 0,1-1 0,-1 1 0,1-1 0,-1 1 0,1 0 1,-1 0-1,0 0 0,1-1 0,-1 1 0,0 0 0,0 1 1,1-1-1,-1 0 0,0 0 0,0 0 0,0 1 0,0-1 0,-1 1 1,1-1-1,0 1 0,-1-1 0,1 1 0,-1-1 0,1 1 1,-1-1-1,0 1 0,1-1 0,-1 1 0,0 0 0,0 1 0,0 8 72,0 0 0,0 0-1,-4 14 1,4-21-57,-16 89 390,8-57-350,2 1 0,1 0 0,1 65 0,4-101-100,0 0 1,0 0-1,0 1 0,0-1 0,0 0 1,0 0-1,1 0 0,-1 1 1,0-1-1,1 0 0,-1 0 1,1 0-1,1 2 0,-2-3 16,0 0 0,1 0 0,-1 1 0,0-1 0,0 0-1,1 0 1,-1 0 0,0 0 0,1 0 0,-1 0 0,0 0-1,0 0 1,1 0 0,-1 0 0,0 0 0,0 0 0,1 0 0,-1-1-1,0 1 1,1 0 0,-1 0 0,0 0 0,0 0 0,1 0-1,-1-1 1,0 1 0,0 0 0,0 0 0,1 0 0,-1-1-1,0 1 1,0 0 0,0 0 0,1-1 0,1-2-72,1-1 0,-1 0 0,0 0-1,0 0 1,0 0 0,2-5 0,6-27-319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77 14435,'0'-2'114,"0"-1"1,0 0-1,0 0 0,0 0 0,0 0 1,-1 1-1,1-1 0,-1 0 1,0 0-1,0 1 0,0-1 0,0 0 1,0 1-1,-1-1 0,1 1 0,-1-1 1,0 1-1,0 0 0,1 0 0,-1 0 1,-1 0-1,1 0 0,0 0 1,0 1-1,-1-1 0,1 1 0,-1-1 1,1 1-1,-1 0 0,0 0 0,1 0 1,-5-1-1,2 1-17,0 0 0,0 0 0,0 1 0,1-1 0,-1 1 0,0 0 0,0 0 0,0 1 0,0-1 0,0 1 0,0 0 0,0 1 0,0-1-1,1 1 1,-1 0 0,1 0 0,-1 0 0,-3 4 0,0 1-58,0 0 0,1 1 0,0 0 0,1 0 0,0 0 0,0 1 0,1 0-1,0 0 1,0 1 0,1 0 0,1-1 0,-1 1 0,1 1 0,1-1 0,-1 11 0,1-11-46,1 0 1,0 0 0,1 0 0,0 1 0,0-1 0,1 0 0,1 0-1,-1 0 1,2 0 0,0 0 0,0 0 0,0-1 0,1 1 0,1-1 0,7 12-1,-11-19 4,0 0 0,1 0-1,-1 0 1,1-1-1,-1 1 1,1-1 0,-1 1-1,1-1 1,0 1-1,0-1 1,0 0 0,0 0-1,0 0 1,4 1-1,-5-2 11,0 0-1,0 0 0,1 0 0,-1 0 0,0 0 0,0 0 0,1 0 1,-1 0-1,0-1 0,0 1 0,0 0 0,0-1 0,1 1 0,-1-1 1,0 1-1,0-1 0,0 0 0,0 0 0,1-1 0,2-1 33,-1-1 0,0 0 0,-1 0-1,1 0 1,-1 0 0,1-1 0,-1 1 0,-1 0-1,1-1 1,-1 0 0,2-9 0,-1 3 47,0-1 1,-1 1-1,-1-1 0,0 0 1,-1 0-1,0 1 0,0-1 1,-1 1-1,-1-1 0,0 1 1,-1 0-1,0 0 0,0 0 1,-2 0-1,-7-13 0,11 22-85,1 0 0,0 1 0,-1-1-1,1 1 1,-1-1 0,1 1 0,-1-1-1,0 1 1,1 0 0,-1 0 0,0 0-1,0 0 1,-2-1 0,3 2-23,1 0 0,-1 0 1,0 0-1,0 0 0,0 0 0,1 0 1,-1 0-1,0 0 0,0 0 0,1 0 1,-1 1-1,0-1 0,0 0 0,1 0 1,-1 1-1,0-1 0,1 0 0,-1 1 1,0-1-1,1 1 0,-1-1 0,1 1 0,-2 0 1,0 2-86,1 0-1,-1-1 1,1 1 0,-1 0 0,1 0 0,0 0 0,0 0-1,1 0 1,-1 0 0,1 0 0,-1 0 0,1 0 0,0 0 0,0 6-1,3 17-360,2-1 0,12 43 0,-2-26-88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2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41 222 14819,'-1'33'1116,"0"-22"-881,0 1 0,1-1 0,0 1 0,1-1 0,0 1 0,1-1 0,0 0 0,5 15 1,-6-24-204,0-1 1,0 1 0,1 0 0,-1-1-1,0 1 1,1-1 0,-1 0 0,0 1 0,1-1-1,0 0 1,-1 0 0,1 0 0,0 0 0,-1 0-1,1 0 1,0 0 0,0-1 0,0 1-1,0 0 1,0-1 0,0 0 0,0 1 0,0-1-1,0 0 1,0 0 0,0 0 0,0-1 0,0 1-1,-1 0 1,4-2 0,2 1-6,0-2 1,0 1-1,0-1 1,-1 0-1,1 0 1,-1-1-1,8-5 1,-1-1 16,-1 0-1,-1-1 1,0 0 0,0-1 0,-1 0 0,-1-1-1,0 0 1,-1 0 0,0-1 0,-1 0-1,0 0 1,-1-1 0,-1 0 0,-1 0 0,0 0-1,-1 0 1,2-18 0,-5 27-20,0 1 0,0 0 0,-1 0 0,1 0 0,-1 0 0,0 0 0,-1 0 0,1 0 0,-1 0 0,0 0 0,0 1 0,-1-1 0,0 1 0,1 0 0,-5-6 0,4 8-21,1-1 0,-1 1 0,0-1 0,0 1 0,0 0-1,0 0 1,0 0 0,0 1 0,0-1 0,-1 1 0,1 0 0,-1 0 0,1 0 0,-1 0 0,1 0-1,-1 1 1,0-1 0,1 1 0,-1 0 0,0 0 0,1 1 0,-4 0 0,-2 1 66,1 0 0,0 1 0,0 0 0,0 0 1,0 1-1,1 0 0,0 0 0,-1 1 0,1 0 0,1 0 1,-1 1-1,-5 6 0,-1 2 20,0 0 0,2 1 0,0 1 0,-12 22 0,-6 18 30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5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13947,'-30'8'1479,"24"-7"-1154,0 0 0,0 1 1,0-1-1,0 1 0,0 1 0,0-1 0,0 1 0,1 0 0,-10 6 0,15-9-296,0 1-1,-1-1 1,1 0-1,0 1 1,-1-1-1,1 0 1,0 1-1,0-1 1,-1 0-1,1 1 1,0-1-1,0 0 1,-1 1-1,1-1 1,0 1-1,0-1 1,0 0-1,0 1 1,0-1-1,0 1 1,0-1-1,0 1 1,0-1-1,0 1 1,0-1-1,0 1 1,0-1-1,0 0 1,0 1-1,12 6 309,22-3-249,-32-4-66,31 0-9,31 1-39,-60-1 20,0 0 1,0 1-1,0 0 1,0 0-1,-1 0 1,1 0-1,0 0 0,-1 1 1,1 0-1,-1 0 1,1 0-1,3 3 1,-5-2 1,0-1 0,0 1 0,0 0 0,0-1 0,-1 1 1,1 0-1,-1 0 0,0 0 0,0 1 0,0-1 1,0 0-1,0 0 0,-1 1 0,0-1 0,1 4 0,-1 9 0,-1-1 0,-2 15 0,1-21 3,-3 28 20,-14 43 1,-4 17-98,25-96 42,0-1 0,0 0-1,-1-1 1,1 1 0,0 0 0,-1 0-1,1-1 1,0 1 0,-1-1 0,1 1-1,0-1 1,-1 0 0,3-1 0,24-7-280,-22 8 286,0 0 0,-1 1 0,1 0-1,0 0 1,0 1 0,-1-1 0,1 1 0,0 0-1,-1 1 1,1-1 0,-1 1 0,0 1-1,1-1 1,-1 1 0,0-1 0,0 1-1,-1 1 1,1-1 0,-1 1 0,1 0-1,-1 0 1,0 0 0,-1 0 0,1 1 0,-1-1-1,0 1 1,0 0 0,3 7 0,0-1 65,-2 0 0,1 0 0,-2 1 1,1-1-1,-2 1 0,1 0 0,-2 0 0,1 0 1,-2 0-1,0 0 0,0 0 0,-4 20 1,1-20 130,0 0 1,-1-1 0,-1 0 0,0 0 0,0 0 0,-1-1 0,0 1-1,-1-1 1,0-1 0,-1 1 0,0-1 0,0-1 0,-1 1 0,-18 12 0,14-12-35,0 0 0,-2 0 0,1-2 1,-1 1-1,0-2 0,0 0 1,0-1-1,-1 0 0,0-2 1,-22 3-1,33-5-1988,19-6-291,4-1 1578,3-4-344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5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14403,'8'-1'147,"1"0"0,-1 1-1,1 0 1,-1 0 0,1 1 0,-1 0 0,0 1-1,0 0 1,1 0 0,-1 0 0,0 1-1,-1 0 1,1 1 0,-1 0 0,1 0 0,-1 1-1,9 7 1,-3-2-81,0 1 0,0 1 0,-2 0 0,1 0 0,-1 2 0,-1-1 0,15 28 0,-12-15 29,-2 1 0,0 0 0,-2 1 0,-2 0-1,0 0 1,4 40 0,-7-13 111,-1-1-1,-7 82 0,0-93-167,-2 0 0,-1-1-1,-3 0 1,-19 54-1,20-72-59,0-2-1,-2 1 1,0-1-1,-2-1 1,0 0-1,-2-1 1,0-1-1,-32 33 1,32-40-48,-30 20 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5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37 14851,'1'-1'154,"-1"0"-1,1 0 1,0-1-1,-1 1 1,1-1 0,-1 1-1,0 0 1,1-1-1,-1 1 1,0-1-1,0 1 1,0-1-1,0 1 1,0-1 0,0 1-1,0-1 1,-1 1-1,1 0 1,0-1-1,-2-1 1,2 2-65,-1 0 0,0 1-1,0-1 1,0 1 0,1-1 0,-1 1-1,0 0 1,0-1 0,0 1 0,0 0 0,0 0-1,0-1 1,0 1 0,0 0 0,0 0 0,0 0-1,0 0 1,0 0 0,0 0 0,0 1 0,0-1-1,-1 1 1,-6 1 85,-1 1-1,1 0 1,0 1-1,0 0 1,-11 7-1,-10 9-143,1 2-1,2 1 1,0 0-1,1 2 1,2 1 0,0 1-1,2 1 1,-23 40-1,31-45-44,2 1-1,0 0 0,1 0 1,-12 50-1,19-56 10,0 1 0,0 0-1,2 0 1,0 0 0,2 0-1,0 0 1,5 26 0,-4-34-29,1-1 1,0 1 0,0-1 0,1 1 0,1-1-1,0 0 1,0 0 0,1-1 0,0 0 0,0 0 0,1 0-1,1-1 1,15 14 0,-16-16-79,0-1 0,1 0 0,-1 0 0,1-1 0,1 0 0,-1-1 0,0 0-1,1 0 1,0-1 0,-1 0 0,1 0 0,0-1 0,0 0 0,0 0 0,0-1 0,0-1 0,13-1 0,-9 0-11,1-1 0,-1-1 1,0 0-1,0-1 0,0 0 1,12-8-1,23-18-445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5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15603,'1'0'57,"0"0"0,0 0 0,0 0 0,0 0 0,0 0 0,0 1 0,0-1 0,-1 0 0,1 0 0,0 1 0,0-1 0,0 0 0,0 1 0,0-1 0,-1 1 0,1-1 0,0 1 0,0-1 0,-1 1 0,1 0 0,0-1 0,-1 1 0,1 0 0,-1 0 0,1 1 0,12 26 138,-7-15 90,47 111 289,-25-55-362,3-2 0,54 87 0,-81-148-126,0 0 1,0-1-1,0 1 0,1-1 1,0 0-1,9 6 1,-13-10-50,1 0 0,-1 0 0,1 0 0,-1 0 0,1 0 0,-1-1 0,1 1 0,0-1 0,-1 1 0,1-1 0,0 0 0,-1 1 0,1-1 0,0 0-1,0 0 1,-1 0 0,1 0 0,0-1 0,-1 1 0,1 0 0,0-1 0,-1 1 0,1-1 0,0 0 0,-1 1 0,1-1 0,-1 0 0,1 0 0,-1 0 0,0 0 0,2-2 0,4-4 115,0-2 0,-1 1 0,0-1-1,0 1 1,-1-2 0,0 1 0,-1-1 0,0 1 0,5-18 0,1-2 116,70-217 1049,-13 32-632,-55 183-1135,-10 28-434,-9 18 340,0 2 199,0 1-115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5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13931,'1'0'87,"-1"0"-1,1-1 1,-1 1 0,1 0 0,-1-1-1,1 1 1,0 0 0,-1 0-1,1-1 1,0 1 0,-1 0 0,1 0-1,0 0 1,-1 0 0,1 0-1,0 0 1,-1 0 0,1 0 0,0 0-1,-1 0 1,1 1 0,0-1-1,-1 0 1,2 1 0,6 13 620,-4-3-469,-2-8-169,3 11 167,1-1 0,1-1-1,0 1 1,9 11 0,-15-23-210,0 0 0,0 0 0,0 0 0,0-1 0,0 1 0,0 0 0,1-1 0,-1 1 0,0-1 0,0 1 0,1-1 0,-1 1 0,0-1 0,1 0 0,-1 0 0,0 0 0,1 0 0,-1 0 1,1 0-1,-1 0 0,0 0 0,1 0 0,-1-1 0,0 1 0,0-1 0,1 1 0,-1-1 0,0 1 0,0-1 0,1 0 0,-1 1 0,0-1 0,1-1 0,7-4 53,0-1-1,-1 0 1,9-9 0,-8 8-8,3-4-9,4-3 48,34-24 1,-46 36-104,0 1 0,0-1 0,0 1 1,0 0-1,1 0 0,-1 0 1,1 1-1,-1-1 0,1 1 0,0 0 1,-1 1-1,1-1 0,0 1 1,8 0-1,-10 1-4,0 0 0,0 1 0,0-1 0,0 1 0,0-1 1,0 1-1,-1 0 0,1 0 0,-1 0 0,1 1 0,-1-1 0,0 1 0,0-1 0,0 1 1,0 0-1,0-1 0,-1 1 0,1 0 0,-1 0 0,0 0 0,1 0 0,0 7 0,3 8 21,-1 1-1,3 31 0,-6-46-19,2 82 48,-2-101 181,0 1 0,1-1 0,1 1 0,7-26 0,3 0-49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5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172 161 16035,'-1'-2'123,"0"-1"-1,1 1 0,-1 0 1,0 0-1,0 0 0,-1 0 1,1 1-1,0-1 0,-1 0 1,1 0-1,-1 1 0,1-1 0,-1 1 1,0-1-1,1 1 0,-1 0 1,0 0-1,0 0 0,0 0 1,0 0-1,0 0 0,0 0 1,0 1-1,-1-1 0,1 1 1,0-1-1,0 1 0,0 0 0,-1 0 1,1 0-1,0 0 0,0 0 1,-1 1-1,-1 0 0,-1 0-16,0 0-1,0 0 1,0 1-1,0 0 1,0 0 0,0 0-1,1 1 1,-1 0-1,1-1 1,0 1-1,-1 1 1,1-1-1,1 1 1,-5 4-1,4-1-86,-1 0-1,1 1 0,0 0 0,0 0 0,1 0 1,0 0-1,1 1 0,0-1 0,0 1 0,1 0 1,-1 14-1,1-13-33,2 1 1,-1-1-1,1 0 1,0 1-1,1-1 1,0 0-1,1 0 1,0 0-1,7 15 1,-8-23 5,-1 1 0,0-1 0,1 1 0,-1-1 0,1 0 1,0 1-1,0-1 0,0 0 0,0 0 0,0-1 0,0 1 0,1 0 1,-1-1-1,1 1 0,-1-1 0,1 0 0,-1 1 0,7 0 0,-6-1-1,1-1 0,0 0 0,0 0 0,0 0 0,-1 0 0,1-1 0,0 1 0,0-1 0,-1 0 0,1 0 0,-1-1 0,1 1 0,-1-1 0,4-2 0,4-2-4,-2 0 0,1-1 0,-1 0-1,0-1 1,-1 0 0,9-9 0,40-59 16,-5 9-165,-52 66 146,0 1 0,0-1 1,1 1-1,-1-1 0,1 1 1,-1 0-1,0-1 0,1 1 0,-1 0 1,1-1-1,-1 1 0,1 0 0,-1 0 1,1-1-1,-1 1 0,1 0 0,-1 0 1,1 0-1,-1 0 0,1 0 1,-1 0-1,1-1 0,-1 1 0,1 0 1,0 1-1,-1-1 0,1 0 0,-1 0 1,1 0-1,-1 0 0,1 0 0,-1 0 1,1 1-1,-1-1 0,1 0 1,-1 0-1,1 1 0,-1-1 0,0 0 1,1 1-1,-1-1 0,1 1 0,-1-1 1,1 1-1,15 26-856,-10-15 281,-5-10 528,0-1 0,0 0 0,0 1 0,1-1 0,-1 0 0,0 0-1,1 0 1,-1 0 0,0 0 0,1-1 0,-1 1 0,1 0 0,-1-1 0,1 1 0,0-1 0,-1 1-1,1-1 1,0 0 0,-1 1 0,1-1 0,0 0 0,-1 0 0,1-1 0,0 1 0,-1 0 0,1 0-1,0-1 1,-1 1 0,4-2 0,4-2-129,1-1-1,-1 1 0,18-13 1,-1 0-5,-21 15 199,-1 0 1,1 0-1,0 0 1,0 0-1,-1 1 0,1 0 1,0 0-1,0 0 1,10 1-1,-13 0 18,1 0-1,0 1 1,-1-1-1,0 1 1,1 0-1,-1-1 1,1 1-1,-1 1 1,0-1-1,1 0 1,-1 0-1,0 1 1,0-1-1,0 1 1,0 0-1,-1-1 1,1 1-1,0 0 1,-1 0-1,1 0 1,1 4-1,12 31 292,-2 0 5,-12-35-273,0 1 0,0-1 0,1-1 0,-1 1 0,0 0 0,1 0-1,-1 0 1,1-1 0,-1 1 0,1 0 0,0-1 0,3 3 0,-4-4-17,1 0 1,-1 0 0,0 0-1,1 0 1,-1 0 0,0 0-1,0 0 1,1 0 0,-1 0-1,0-1 1,1 1-1,-1 0 1,0-1 0,0 1-1,1-1 1,-1 1 0,0-1-1,0 0 1,0 0-1,0 1 1,0-1 0,0 0-1,0 0 1,0 0 0,0 0-1,0 0 1,-1 0 0,1 0-1,0 0 1,0-3-1,23-40 354,-22 40-333,24-64 403,-21 52-367,1-1 1,0 1-1,2 0 1,16-28-1,-24 44-82,0 0-1,0-1 0,0 1 1,1 0-1,-1-1 0,0 1 1,0 0-1,0-1 0,0 1 1,1 0-1,-1 0 0,0-1 1,0 1-1,1 0 0,-1 0 1,0-1-1,0 1 0,1 0 1,-1 0-1,0 0 0,1-1 1,-1 1-1,0 0 0,1 0 1,-1 0-1,0 0 0,1 0 1,-1 0-1,0 0 0,1 0 1,-1 0-1,0 0 0,1 0 1,-1 0-1,0 0 0,1 0 1,-1 0-1,0 0 0,1 0 1,-1 0-1,0 0 0,1 1 1,-1-1-1,0 0 0,1 0 1,-1 0-1,0 1 0,0-1 1,1 0-1,-1 0 0,0 1 1,0-1-1,1 0 1,-1 0-1,0 1 0,0-1 1,0 0-1,1 1 0,4 19-21,-5-20 22,9 64-52,4 25 117,-13-87-57,1-1 0,-1 0-1,0 0 1,1 0-1,-1 1 1,0-1 0,1 0-1,0 0 1,-1 0 0,1 0-1,0 0 1,-1 0 0,1 0-1,0 0 1,0 0 0,0 0-1,0 0 1,0-1 0,0 1-1,0 0 1,0 0-1,0-1 1,0 1 0,0-1-1,0 1 1,1-1 0,-1 0-1,0 1 1,0-1 0,1 0-1,-1 0 1,0 0 0,0 0-1,1 0 1,1 0-1,4-2 27,0 1-1,0-1 0,0-1 0,-1 1 0,9-5 0,4-2 28,4 1-3,1 1-1,0 1 1,0 1 0,0 1 0,0 1-1,31 0 1,-59-11 481,-16-17 71,-47-57 1,9 14-365,52 67-243,5 6-5,0 0 1,0 0 0,1-1 0,-1 1-1,0 0 1,0 0 0,0-1 0,1 1 0,-1 0-1,0-3 1,60 46-998,-51-37 875,-1-1 0,1 1 0,0-1-1,1-1 1,-1 1 0,1-1-1,0-1 1,-1 0 0,1 0 0,14 1-1,14-10-303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5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14227,'-1'-2'109,"1"1"-1,-1 0 1,1 0-1,-1 0 0,1 0 1,-1 0-1,0 0 1,0 0-1,1 1 1,-1-1-1,0 0 1,0 0-1,0 0 1,-1 0-1,2 1-85,0 0 0,-1 0 0,1 0 0,0 0 0,-1 0 0,1 0 0,0 0 1,-1 0-1,1 1 0,0-1 0,0 0 0,-1 0 0,1 0 0,0 0 0,0 0 0,-1 1 0,1-1 0,0 0 0,0 0 0,-1 0 0,1 1 0,0-1 0,0 0 0,0 0 0,0 1 0,-1-1 0,1 0 0,0 1 0,0-1 0,0 0 0,0 0 0,0 1 0,-7 38 769,6-33-574,-5 81 315,3 1-1,13 126 1,42 176-412,-50-364-59,-1-18 59,-2-18 15,-2-19-13,1 0 1,1 0 0,5-39-1,-3 59-119,1-1 1,-1 1-1,2-1 0,-1 1 0,1 0 0,1 0 1,0 0-1,0 0 0,1 1 0,0-1 0,0 1 1,1 0-1,12-13 0,-16 19-16,0 0 1,0 0-1,1 1 0,-1-1 1,0 0-1,1 1 0,-1 0 1,1-1-1,0 1 0,-1 0 1,1 0-1,0 1 0,0-1 1,-1 0-1,1 1 1,0 0-1,0 0 0,0 0 1,0 0-1,0 0 0,0 0 1,-1 1-1,1-1 0,0 1 1,0 0-1,-1 0 0,1 0 1,0 0-1,-1 0 0,1 1 1,-1-1-1,1 1 0,3 3 1,-3-2-10,1 1 0,0-1 0,-1 1 1,0 0-1,0 0 0,0 0 0,0 1 1,-1-1-1,0 1 0,1-1 0,-2 1 1,1 0-1,0 0 0,-1 0 0,0 0 0,0 0 1,-1 0-1,1 8 0,-1-12 26,0-1 0,0 1 0,0-1 0,0 0 0,0 1 0,0-1 0,0 1 0,0-1 0,0 1 0,0-1 0,0 0 0,0 1 0,0-1 1,0 1-1,-1-1 0,1 0 0,0 1 0,0-1 0,0 1 0,0-1 0,-1 0 0,1 1 0,0-1 0,-1 0 0,1 1 0,0-1 0,0 0 0,-1 0 0,1 1 0,0-1 0,-1 0 0,1 0 0,-1 0 0,1 1 0,0-1 0,-1 0 0,1 0 0,-1 0 0,1 0 0,-1 0 0,-1 0 20,1-1 1,-1 0-1,1 1 0,-1-1 0,1 0 0,-1 0 0,1 0 0,0 0 1,-1 0-1,-1-3 0,-28-36 523,20 22-275,1-1 0,-8-22-1,14 32-172,1-1 0,1 1 0,-1 0-1,1-1 1,1 0 0,0 1 0,0-11-1,1 18-88,0 0-1,1 0 1,-1 1-1,0-1 1,1 0-1,-1 0 1,1 0-1,0 0 0,-1 1 1,1-1-1,0 0 1,0 1-1,0-1 1,0 1-1,1-1 1,-1 1-1,0-1 1,1 1-1,-1 0 1,1 0-1,-1-1 0,1 1 1,-1 0-1,1 0 1,0 1-1,0-1 1,-1 0-1,1 1 1,0-1-1,0 1 1,0-1-1,0 1 0,-1 0 1,4 0-1,7-1-37,0 1 0,0 0 0,0 1-1,16 4 1,-11-3-115,-5 0-195,0-1-1,-1-1 1,18-1-1,-24 1 231,0-1 0,0 0 0,0 0 0,0-1 0,-1 1 0,1-1 0,0 0 0,-1 0 0,1-1 0,6-4 0,10-11-409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5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15259,'-1'14'897,"-2"47"965,3-57-1767,0-1 0,1 1 1,-1-1-1,1 0 1,-1 1-1,1-1 0,0 0 1,1 1-1,-1-1 0,0 0 1,1 0-1,-1 0 0,1 0 1,2 2-1,-3-4-81,1 0-1,-1 0 0,0 0 1,0 0-1,1 0 0,-1-1 1,0 1-1,1-1 1,-1 1-1,0-1 0,1 0 1,-1 1-1,1-1 1,-1 0-1,1 0 0,-1 0 1,0 0-1,1 0 0,-1 0 1,1 0-1,-1 0 1,1-1-1,-1 1 0,0-1 1,1 1-1,1-2 1,4-1 1,0-1 1,0 0 0,10-8 0,-15 10-6,21-16 23,-8 6 3,0 0 0,0 2 0,32-17 0,-44 25-30,0 0 0,1 1 1,-1 0-1,0 0 0,1 0 1,-1 0-1,0 0 0,1 1 0,-1-1 1,1 1-1,-1 0 0,1 0 1,-1 0-1,1 1 0,-1-1 0,1 1 1,-1 0-1,0 0 0,1 0 1,-1 0-1,0 0 0,0 1 0,0 0 1,0-1-1,0 1 0,5 5 1,1 3 12,-2 0 0,1 1 1,-1 0-1,-1 0 0,0 1 0,-1-1 1,0 1-1,4 15 0,8 18 69,-17-44-76,1 0-1,-1 0 1,1 1 0,-1-1-1,1 0 1,-1 0 0,1 0-1,0 0 1,-1-1 0,1 1-1,0 0 1,0 0 0,-1 0-1,1 0 1,0-1-1,0 1 1,0 0 0,2 0-1,-2-1-3,0 0-1,-1 0 0,1 0 1,0 0-1,-1 0 0,1-1 1,-1 1-1,1 0 1,0 0-1,-1-1 0,1 1 1,-1 0-1,1-1 0,0 1 1,-1 0-1,1-1 0,-1 1 1,1-1-1,-1 1 0,0-1 1,1 1-1,-1-1 0,1 0 1,3-6 36,0 0 1,0-1 0,-1 1 0,3-9-1,-3 7-10,-2 7-26,4-11 38,0 0 1,1 1 0,1-1-1,8-11 1,-13 22-45,0 0 0,-1 0 1,1 0-1,0 0 0,0 0 0,0 0 1,1 1-1,-1-1 0,0 1 0,1-1 1,4-1-1,-5 3-6,-1-1 0,1 1 0,0 0 0,-1 0 0,1 0 0,-1 0-1,1 0 1,0 0 0,-1 0 0,1 1 0,0-1 0,-1 1 0,1-1 0,-1 1 0,1-1 0,-1 1 0,1 0 0,-1 0 0,1 0 0,-1 0 0,2 2 0,4 3-19,0 2 0,-1-1 1,1 1-1,-2 0 0,10 16 0,-11-16 11,1 0-1,1 0 0,-1 0 1,1-1-1,10 11 1,-15-17 13,0-1 0,0 1 0,0 0 0,0-1 0,0 1 0,1-1 1,-1 1-1,0-1 0,0 1 0,0-1 0,0 0 0,1 1 0,-1-1 1,0 0-1,0 0 0,0 0 0,1 0 0,-1 0 0,0 0 0,0 0 1,1-1-1,-1 1 0,0 0 0,0-1 0,0 1 0,0-1 0,0 1 1,0-1-1,0 0 0,0 1 0,2-2 0,2-2 8,0-1 1,-1 0-1,1 1 0,5-10 1,-6 9-5,15-24 39,19-25-19,-36 51-29,0 1-1,0 0 1,0 0 0,1-1 0,-1 1 0,1 1 0,-1-1-1,1 0 1,-1 1 0,1-1 0,0 1 0,0 0 0,0-1-1,0 2 1,6-3 0,-8 4 0,1-1 0,0 0 0,-1 1 0,1-1 0,0 1 0,-1-1 0,1 1 0,-1 0 0,1-1 0,-1 1 0,1 0 0,-1 0 0,0 0 0,1 0 0,-1 0 0,0 1 0,0-1 0,0 0 0,0 1 0,0-1 0,0 0 0,0 1 0,0-1 0,-1 1 0,2 1 0,2 7-19,0 0 0,4 18 0,-7-21 8,17 84-781,-14-81 659,-4-10 134,1 0 0,-1 0-1,0 0 1,0 0 0,0 0 0,1 0 0,-1 0-1,0 0 1,0 0 0,0-1 0,1 1-1,-1 0 1,0 0 0,0 0 0,0 0 0,0 0-1,1 0 1,-1 0 0,0-1 0,0 1-1,0 0 1,0 0 0,0 0 0,1 0 0,-1 0-1,0-1 1,0 1 0,0 0 0,0 0-1,0 0 1,0-1 0,0 1 0,0 0 0,0 0-1,0 0 1,0-1 0,0 1 0,0 0-1,0 0 1,0 0 0,0-1 0,0 1 0,0 0-1,0 0 1,0 0 0,0-1 0,0 1-1,0 0 1,3-27-181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11 163 13491,'18'-157'4098,"-17"151"-3304,1 7-382,-1 9 98,1 47 129,-10 95 0,2-77-555,-3 41-15,2-39 50,2 0 1,10 126-1,-3-192-94,-1 0 0,1 0 0,1 0 0,0-1 0,0 1 0,1-1 0,8 16 0,-10-23-17,0 0 1,0 0 0,0 0 0,0-1-1,1 1 1,-1-1 0,1 1-1,0-1 1,0 0 0,0 0 0,0 0-1,0 0 1,0-1 0,0 1 0,1-1-1,-1 0 1,0 0 0,1 0-1,-1 0 1,1-1 0,-1 1 0,1-1-1,-1 0 1,1 0 0,-1 0-1,1 0 1,4-2 0,4-1-11,-1 0 0,1 0 0,-1-2 0,0 1 0,0-1 0,-1-1 0,1 0 0,-1-1-1,15-12 1,-8 4-261,0 0 0,-1-2 0,-1 0 0,15-21 0,-24 30 53,-1 0 1,0-1-1,0 1 1,5-16-1,-9 21 166,0 0 0,0-1 0,0 1 0,0 0 0,-1 0 0,0-1 0,0 1 0,0 0 1,0 0-1,0-1 0,0 1 0,-1 0 0,0 0 0,0-1 0,0 1 0,0 0 0,-2-5 0,0 4-64,0 0 0,0 0 0,0 1 0,-1-1 1,-3-3-1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15371,'-7'-4'1345,"17"-1"-809,6-6-176,9-1 568,8-2-176,7-2-320,6 2-232,5 0-480,-1 4-240,-4 4 416,-4 6-144,-10 6-120</inkml:trace>
  <inkml:trace contextRef="#ctx0" brushRef="#br0" timeOffset="1">808 76 16676,'21'-5'1456,"8"-2"-1064,-1-2-176,1-2 592,3-1-312,-2 3-504,-2 1-328,-7 2 272,-6 6-96,-8 4-72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3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1 146 14979,'5'-6'133,"0"0"0,1 0-1,-1 0 1,1 1 0,1 0-1,-1 0 1,1 0 0,0 1 0,0 0-1,0 0 1,1 1 0,-1 0-1,1 0 1,8-1 0,14-3-22,1 1 1,36-2 0,-65 8-105,99-6 218,109 9-1,-48 1 272,783-45 667,-755 29-1053,0 9-1,205 22 0,425 37 34,67 10-99,-353-35-19,-276-19-13,-125-7 1,-12-1 5,127 22 1,-158-12-18,1-3 0,0-5 1,118-6-1,-74-3 1,156 15 0,-43-4 47,-197-11-121,0-1-1,94-21 1,-132 23-109,-11 5-1243,-3-2 1255,-1 0 1,1 0-1,0 0 0,-1 0 0,1 0 0,-1 0 0,1-1 0,-1 1 1,1 0-1,-4 0 0,-16 3-386,-6-2-160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185 439 15483,'1'-2'87,"-1"0"-1,0 1 0,1-1 0,-1 0 1,0 0-1,0 0 0,0 0 0,0 0 1,0 0-1,0 1 0,-1-1 0,1 0 1,-1 0-1,1 0 0,-1 0 0,1 1 1,-1-1-1,0 0 0,0 1 0,0-1 1,0 1-1,0-1 0,-1 1 0,1-1 1,0 1-1,-1 0 0,1-1 0,-1 1 1,1 0-1,-1 0 0,1 0 1,-1 0-1,0 1 0,1-1 0,-1 0 1,0 1-1,0-1 0,0 1 0,0-1 1,1 1-1,-1 0 0,-2 0 0,-1 0-4,0 0-1,0 0 0,0 0 1,0 1-1,0-1 0,0 1 1,0 0-1,1 1 0,-1-1 1,0 1-1,1 0 0,-1 0 1,1 1-1,0-1 0,-7 6 1,5-2-71,0 1 1,1 0 0,-1 0-1,1 0 1,1 0 0,-1 1-1,1 0 1,1 0 0,-1 0-1,2 0 1,-1 1 0,1-1-1,0 1 1,1 0 0,0-1-1,0 1 1,1 0 0,0 0-1,2 16 1,-2-24-14,0 0 1,1 1-1,-1-1 0,0 0 1,1 0-1,-1 0 0,1 1 1,-1-1-1,1 0 0,0 0 1,-1 0-1,1 0 0,0 0 1,0 0-1,0 0 0,0-1 1,0 1-1,0 0 0,0 0 1,0-1-1,0 1 0,0 0 1,0-1-1,0 1 0,0-1 1,1 1-1,-1-1 0,0 0 1,0 0-1,0 1 0,1-1 1,-1 0-1,0 0 0,0 0 1,1 0-1,-1-1 0,0 1 1,2-1-1,2 0-1,-1-1 0,0 1 1,0-1-1,0 0 0,0-1 0,0 1 0,0-1 1,-1 1-1,1-1 0,3-5 0,11-12 0,-1-1 0,0 0 0,-2-2-1,-1 0 1,15-32 0,-8 8 107,27-93-1,-39 111 6,-2-1 0,-1 0 0,-1 0-1,1-48 1,-10 55 33,4 23-138,0-1 0,0 1 0,0 0 0,0 0 0,0-1 0,0 1-1,0 0 1,0-1 0,0 1 0,-1 0 0,1 0 0,0-1-1,0 1 1,0 0 0,0 0 0,-1-1 0,1 1 0,0 0-1,0 0 1,0 0 0,-1-1 0,1 1 0,0 0 0,0 0 0,-1 0-1,1 0 1,0-1 0,-1 1 0,1 0 0,0 0 0,0 0-1,-1 0 1,1 0 0,0 0 0,-1 0 0,1 0 0,0 0-1,0 0 1,-1 0 0,1 0 0,0 0 0,-1 0 0,1 0 0,0 0-1,-1 1 1,1-1 0,0 0 0,0 0 0,-1 0 0,1 0-1,0 0 1,0 1 0,0-1 0,-1 0 0,1 1 0,-5 6 30,1 1 1,0-1-1,1 1 1,0 1-1,0-1 1,1 0-1,-3 14 1,-4 21-19,2 0 0,1 1 0,3 0 0,1 0 0,2 0 0,8 55 0,-7-91-41,0-1 0,1 1 0,0-1 0,1 0 1,-1 0-1,1 0 0,0 0 0,1 0 0,5 7 0,-7-12-3,0 1-1,1 0 1,-1-1-1,1 1 1,0-1-1,-1 0 1,1 0-1,0 0 1,1 0-1,-1 0 1,0-1-1,0 0 1,1 1-1,-1-1 1,1 0-1,-1-1 1,1 1-1,-1-1 1,1 1-1,6-1 1,-3 0-79,0-1 0,0 0 0,0 0 0,0 0 0,0-1 0,0 0 0,0 0 1,0-1-1,-1 0 0,1 0 0,10-7 0,-5-4-276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17756,'5'-9'1872,"-1"4"-1336,-1 12-256,2 7 1057,4 12-705,-4 4-192,6 5-312,1 4-152,0-1-240,-3-3-152,-2-10-344,-2-8-161,-5-15 681,-1-2-88,-8-23-136,-2-8-88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15643,'2'-2'1289,"-1"16"-953,-2 12-168,1 8 584,1 2-352,10 5-696,1-5-256,7-9 456,2-12-112,4-15-104</inkml:trace>
  <inkml:trace contextRef="#ctx0" brushRef="#br0" timeOffset="1">218 195 13947,'1'49'1935,"-5"54"0,0-38-944,4-64-974,0 0-1,0 0 1,0 0-1,0 1 1,0-1 0,0 0-1,0 0 1,1 0 0,-1 1-1,0-1 1,1 0-1,-1 0 1,0 0 0,2 1-1,-2-2-12,0 1-1,0-1 0,1 0 0,-1 0 1,0 0-1,1 0 0,-1 0 1,0 0-1,0 0 0,1 0 0,-1 0 1,0 0-1,1 0 0,-1 0 1,0 0-1,1 0 0,-1 0 0,0 0 1,1 0-1,-1 0 0,0 0 0,0 0 1,1 0-1,-1 0 0,0-1 1,1 1-1,-1 0 0,0 0 0,0 0 1,1-1-1,-1 1 0,0 0 1,27-31-2,-17 18-3,-6 8-18,1 0-1,0 0 1,0 1 0,0 0 0,1 0-1,-1 1 1,1-1 0,0 1 0,0 0-1,11-3 1,-15 5 9,1 1 0,-1-1 0,1 1 0,-1 0 0,1-1 0,-1 1 0,1 1 0,0-1 0,-1 0 1,1 0-1,-1 1 0,1 0 0,-1-1 0,1 1 0,-1 0 0,0 0 0,1 0 0,-1 1 0,0-1 0,0 1 0,0-1 0,0 1 0,0-1 0,0 1 0,0 0 0,-1 0 0,1 0 0,-1 0 1,1 0-1,1 4 0,0 0 70,-1 1 0,1 0 0,-1-1 1,-1 1-1,1 0 0,-1 0 0,0 0 1,-1 0-1,1 0 0,-2 0 0,1 0 1,-1 0-1,0 0 0,0-1 0,-1 1 0,1 0 1,-2 0-1,1-1 0,-1 1 0,0-1 1,0 0-1,-5 6 0,4-5 80,-1 0 0,0 0 0,0-1 0,-1 1-1,0-1 1,0-1 0,0 1 0,-10 5 0,12-8-66,-1 0 0,0 0 0,0-1-1,0 0 1,0 0 0,0 0 0,0-1 0,-1 0 0,1 0 0,0 0 0,-1-1 0,-10 0-1,14 0-108,-1 0 0,1 0-1,-1-1 1,1 1-1,-1-1 1,1 0-1,0 1 1,-1-1 0,1 0-1,0-1 1,0 1-1,0 0 1,0-1-1,0 1 1,0-1 0,0 1-1,0-1 1,1 0-1,-1 0 1,0 0-1,1 0 1,0 0-1,-1 0 1,1 0 0,0 0-1,0-1 1,1 1-1,-1 0 1,0-1-1,1 1 1,-1-1 0,1 1-1,0-1 1,0 1-1,0-1 1,0 1-1,0-1 1,0 1 0,1 0-1,-1-1 1,1 1-1,0-1 1,1-2-1,9-17-332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17340,'4'10'336,"0"0"0,-1 1 0,0-1 1,2 21-1,1 6 2,59 331 423,-65-365-752,0-1-1,0 1 1,1-1 0,-1 1-1,1 0 1,0-1-1,0 1 1,0-1-1,1 3 1,-2-5-7,1 0 0,-1 0 0,0 0 0,0 0 0,0 1 0,1-1-1,-1 0 1,0 0 0,0 0 0,0 0 0,0 0 0,1 0 0,-1 0 0,0 0 0,0 0 0,0 0 0,1 0 0,-1 0 0,0 0 0,0 0 0,0 0 0,1 0 0,-1 0 0,0 0-1,0 0 1,0 0 0,1 0 0,-1-1 0,0 1 0,0 0 0,0 0 0,0 0 0,1 0 0,-1 0 0,10-12 48,5-21 36,-13 27-83,0 0 0,1 1 0,0-1 0,0 0 0,7-8 0,-10 14-4,-1 0 0,1 0-1,0 0 1,0 1 0,0-1-1,0 0 1,0 0 0,0 0-1,0 0 1,0 0 0,0 0-1,0 0 1,0 1 0,0-1-1,0 0 1,0 0 0,0 0-1,0 0 1,0 0-1,0 0 1,0 0 0,0 1-1,0-1 1,0 0 0,0 0-1,1 0 1,-1 0 0,0 0-1,0 0 1,0 0 0,0 0-1,0 1 1,0-1 0,0 0-1,0 0 1,0 0 0,0 0-1,1 0 1,-1 0 0,0 0-1,0 0 1,0 0 0,0 0-1,0 0 1,0 0 0,0 0-1,1 0 1,-1 0 0,0 0-1,0 0 1,0 0-1,0 0 1,0 0 0,0 0-1,1 0 1,-1 0 0,0 0-1,0 0 1,0 0 0,0 0-1,0 0 1,0 0 0,0 0-1,0 0 1,1 0 0,-1 0-1,0-1 1,1 22-62,0 12 17,-1-32 45,0 1 0,0-1 0,1 0 0,-1 1 0,0-1 0,0 0 1,1 0-1,-1 1 0,1-1 0,-1 0 0,1 0 0,0 0 0,-1 0 0,1 1 0,0-1 0,1 1 0,0-2 4,-1 1-1,0-1 0,1 0 1,-1 1-1,1-1 0,-1 0 1,1 0-1,-1 0 0,1 0 1,-1-1-1,1 1 0,-1 0 1,1-1-1,-1 1 0,1-1 1,-1 1-1,0-1 0,1 1 1,-1-1-1,0 0 0,1 0 1,-1 0-1,0 0 0,1-1 1,29-27 78,-29 27-77,74-87 200,13-13 142,-89 102-344,0-1 0,0 1 0,0 0 0,0 0 0,1 0 0,-1-1 0,0 1 0,0 0 0,0 0 0,0 0 0,1-1 0,-1 1 0,0 0 0,0 0 0,0 0 0,1 0 0,-1 0 0,0-1 0,0 1 0,0 0 0,1 0 0,-1 0 0,0 0 0,0 0 0,1 0 1,-1 0-1,0 0 0,0 0 0,1 0 0,-1 0 0,0 0 0,0 0 0,1 0 0,-1 0 0,0 0 0,0 0 0,1 0 0,-1 0 0,0 0 0,0 1 0,1-1 0,-1 0 0,0 0 0,0 0 0,0 0 0,1 1 0,-1-1 0,0 0 0,0 0 0,0 0 0,0 1 0,0-1 0,1 0 0,-1 0 0,0 0 0,0 1 0,0-1 0,0 1 0,2 12 42,-6 13 28,2-18-56,0 0-1,1 0 0,1 0 1,-1 0-1,1 0 1,0 0-1,1 0 0,0 0 1,2 8-1,-3-15-9,1 0 0,-1 0 0,1 0 0,-1 0 0,1 0 0,-1 0 0,1-1 0,-1 1-1,1 0 1,0 0 0,-1-1 0,1 1 0,0 0 0,0-1 0,0 1 0,-1-1 0,1 1 0,0-1 0,0 1-1,0-1 1,0 0 0,0 1 0,0-1 0,1 0 0,1 0 5,-1 0 0,0 0 0,1 0 0,-1 0 0,1-1 0,-1 1 0,0-1 0,1 0 0,-1 1 0,2-2 0,3-2 20,0 0 1,0 0-1,0 0 0,-1-1 0,9-8 0,-11 8-24,1-1 1,-1 1-1,0-1 0,0 0 0,-1-1 0,0 1 0,0 0 0,0-1 0,-1 0 0,0 0 1,0 0-1,-1 1 0,0-2 0,0 1 0,-1 0 0,1 0 0,-2 0 0,1 0 0,-1 0 1,-2-11-1,3 17-3,0 1-1,-1-1 1,1 0 0,0 1 0,0-1 0,-1 0 0,1 0 0,0 1-1,-1-1 1,1 1 0,-1-1 0,1 0 0,-1 1 0,1-1 0,-1 1-1,1-1 1,-1 1 0,0-1 0,0 1 0,1 0 0,0 0 0,-1 0 0,1 0-1,-1 0 1,1 0 0,0 0 0,-1 0 0,1 0 0,0 0 0,-1 1 0,1-1 0,0 0-1,0 0 1,-1 0 0,1 1 0,0-1 0,-1 0 0,1 0 0,0 0 0,0 1 0,-1-1 0,1 0-1,0 1 1,-1-1 0,0 3 11,0-1-1,-1 1 0,1-1 1,0 1-1,0-1 1,1 1-1,-1 0 0,0 3 1,-1 5-148,1 0 1,1-1 0,0 1-1,0 0 1,1 0 0,1-1-1,0 1 1,0-1 0,1 1-1,0-1 1,1 0 0,0 0-1,0 0 1,1-1 0,1 1-1,8 11 1,-13-20 33,-1 0 74,0-1 1,1 0-1,-1 1 1,0-1-1,0 1 0,1-1 1,-1 0-1,0 1 1,1-1-1,-1 0 0,0 1 1,1-1-1,-1 0 1,1 0-1,-1 1 1,0-1-1,1 0 0,-1 0 1,1 0-1,-1 1 1,1-1-1,-1 0 1,1 0-1,-1 0 0,0 0 1,1 0-1,-1 0 1,1 0-1,-1 0 1,1 0-1,0 0 0,6-6-560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18772,'-4'-14'1440,"4"13"-976,2 2 41,0 6-666,1 6 193,3 1-120,-5 1-112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16339,'0'0'40,"0"-1"0,0 1-1,0 0 1,0-1 0,0 1-1,0-1 1,0 1-1,0 0 1,1 0 0,-1-1-1,0 1 1,0 0-1,0-1 1,0 1 0,1 0-1,-1-1 1,0 1-1,0 0 1,1 0 0,-1-1-1,0 1 1,0 0-1,1 0 1,-1 0 0,0 0-1,0-1 1,1 1-1,-1 0 1,0 0 0,1 0-1,-1 0 1,0 0-1,1 0 1,0 0 0,6 11 587,2 29 55,-8-36-485,18 143 1005,-7-46-988,-11-95-208,0 0 0,0 0 0,0 0 0,1 0 0,0 0 0,5 9 0,-7-13-8,1-1 0,0 0 0,0 0 0,0 0 0,0 0 0,0 0 0,0 0 0,1 0 0,-1 0 0,0 0 0,0 0 0,1-1 0,-1 1 0,0 0 0,1-1 0,-1 1 0,1-1 0,-1 0 0,1 1 0,-1-1 0,1 0-1,-1 0 1,1 0 0,-1 0 0,1 0 0,-1 0 0,0 0 0,1-1 0,-1 1 0,1-1 0,-1 1 0,2-1 0,13-6-47,-1 0 0,0-1-1,22-14 1,-17 9-48,29-14 0,-43 25 75,1-1 1,-1 1-1,0 0 0,1 0 1,-1 1-1,1 0 0,-1 0 0,1 1 1,10 0-1,-15 0 18,0 0 0,0 0 0,0 0 0,0 1 0,0-1 1,0 1-1,0 0 0,0-1 0,-1 1 0,1 0 0,0 0 0,0 0 0,0 0 0,-1 0 1,1 1-1,-1-1 0,1 0 0,-1 1 0,1-1 0,-1 1 0,0 0 0,0-1 0,0 1 1,0 0-1,0 0 0,0 0 0,0-1 0,-1 1 0,1 0 0,0 0 0,-1 0 0,0 0 0,1 0 1,-1 0-1,0 1 0,0-1 0,0 0 0,-1 0 0,1 2 0,-2 5 19,1 0 1,-1-1-1,-1 1 0,1-1 0,-1 0 0,-1 1 0,-7 12 0,3-7 68,-1-1-1,-1 0 0,0 0 0,-1-1 1,0 0-1,-25 19 0,27-24-11,-1-1 1,1 0-1,-1 0 0,-1-1 1,1-1-1,-1 0 0,1 0 1,-1-1-1,0 0 0,-20 2 1,26-5-53,0 1 1,0-1 0,-1-1-1,1 1 1,0-1 0,0 0-1,0 0 1,-8-3 0,10 3-50,1 0 0,0 0 0,0 0 0,0 0 0,0-1 0,0 1 0,1 0 0,-1-1 0,0 1 0,0-1 1,1 0-1,-1 1 0,1-1 0,0 0 0,0 0 0,-1 0 0,1 0 0,0 0 0,0 0 0,1 0 0,-2-4 0,2 5 4,0 0 0,0-1 0,0 1-1,0 0 1,0 0 0,0 0 0,1-1 0,-1 1 0,0 0 0,1 0-1,-1 0 1,1 0 0,-1-1 0,1 1 0,-1 0 0,1 0-1,0 0 1,0 0 0,0 0 0,-1 1 0,1-1 0,0 0-1,0 0 1,0 0 0,0 1 0,0-1 0,0 0 0,0 1-1,1-1 1,-1 1 0,0 0 0,0-1 0,2 1 0,6-3 163,0 1 0,-1 0 0,15 0 0,-19 2-215,35-4-122,7 2 108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27 121 16932,'-1'0'41,"1"0"1,-1-1-1,1 1 0,-1 0 1,1-1-1,-1 1 1,1 0-1,-1-1 1,1 1-1,-1 0 1,0 0-1,1 0 1,-1 0-1,1 0 1,-1 0-1,0 0 0,1 0 1,-1 0-1,0 0 1,1 0-1,-1 0 1,1 0-1,-1 0 1,0 1-1,1-1 1,-1 0-1,1 0 0,-1 1 1,1-1-1,-1 0 1,1 1-1,-1-1 1,0 1-1,0 0 5,0 1 0,1 0 0,-1-1 1,0 1-1,1 0 0,-1-1 0,1 1 0,-1 0 0,1 0 0,0 0 0,0 2 0,-1 6 82,2-1 0,-1 1 0,4 15-1,-1-12-79,0 1 0,2-1 1,-1 0-1,2 0 0,8 15 0,-12-25-46,-1 0 0,1 0 1,0-1-1,0 1 1,1-1-1,-1 0 1,0 1-1,1-1 1,-1 0-1,1-1 1,0 1-1,4 2 1,-4-3 0,-1-1 0,0 1 0,0-1 0,0 0 0,0 0 0,1 0 0,-1 0 1,0 0-1,0 0 0,0 0 0,0-1 0,1 1 0,-1-1 0,0 0 0,0 1 0,0-1 0,0 0 1,0 0-1,0 0 0,3-3 0,3-2 22,0-1 1,-1 0 0,0-1-1,0 1 1,-1-1-1,1-1 1,-2 1 0,1-1-1,5-13 1,34-90 444,-42 103-431,5-14 73,-5 12-15,1 0 0,0 0 0,0 0 0,7-10 0,-9 25 128,-1 6-181,-11 130 23,1-22-198,9-116 100,0-1 1,0 1-1,-1-1 1,1 1-1,1 0 1,-1-1-1,0 1 1,0-1-1,1 1 0,-1 0 1,1-1-1,-1 1 1,2 1-1,-2-3 10,0 0-1,1 0 0,-1 0 1,1 0-1,-1 0 1,0 0-1,1 0 1,-1 0-1,0 0 0,1 0 1,-1 0-1,0 0 1,1 0-1,-1 0 1,1-1-1,-1 1 0,0 0 1,0 0-1,1 0 1,-1-1-1,0 1 1,1 0-1,-1 0 0,0-1 1,0 1-1,1 0 1,-1 0-1,0-1 0,0 1 1,0 0-1,1-1 1,-1 1-1,0-1 1,6-8-256,-1 0 1,7-19 0,39-124-427,-20 44 202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13659,'-45'273'3081,"27"-184"-2135,4 1 0,-5 128 1,19-212-905,3 38 206,-3-43-239,0 0 0,0 0-1,1 1 1,-1-1 0,0 0 0,1 0-1,-1 0 1,1 0 0,-1 1 0,1-1-1,-1 0 1,1 0 0,0 0-1,-1 0 1,1 0 0,0 0 0,0-1-1,0 1 1,0 0 0,0 0-1,0 0 1,0-1 0,0 1 0,0-1-1,0 1 1,0-1 0,0 1 0,1-1-1,0 1 1,0-1-6,0-1 1,0 1-1,-1-1 0,1 1 1,0-1-1,-1 1 0,1-1 1,0 0-1,-1 0 0,1 0 1,-1 0-1,1 0 0,-1 0 1,0 0-1,1 0 0,-1-1 1,0 1-1,0 0 0,0-1 1,0 1-1,0-1 0,0 1 1,0-1-1,-1 0 0,1 1 0,-1-1 1,1 0-1,-1 1 0,1-4 1,1-2 2,-1-1 0,1 1 1,-1-1-1,-1 1 0,0-14 0,-1 14 4,0 0-1,-1 0 1,0 1 0,0-1-1,0 1 1,-1 0-1,-4-8 1,6 11-5,0 1 1,-1-1-1,0 1 1,0-1-1,0 1 1,0-1-1,0 1 1,0 0 0,0 0-1,-1 0 1,1 0-1,-1 0 1,0 1-1,1-1 1,-1 1-1,0 0 1,-6-2-1,9 3-4,0-1 0,-1 1 0,1 0 0,0 0 0,-1 0 0,1 0 0,0 0 0,-1 0 0,1 0-1,-1 0 1,1 0 0,0 0 0,-1 0 0,1 0 0,0 0 0,-1 0 0,1 0 0,0 0 0,-1 0-1,1 0 1,0 0 0,-1 1 0,1-1 0,0 0 0,-1 0 0,1 0 0,0 1 0,-1-1 0,1 0-1,0 0 1,0 1 0,-1-1 0,1 0 0,0 0 0,0 1 0,0-1 0,-1 0 0,1 1 0,0-1 0,0 0-1,0 1 1,0-1 0,0 0 0,0 1 0,0-1 0,0 1 0,0-1 0,0 0 0,0 1 0,0-1-1,0 0 1,0 1 0,0-1 0,0 0 0,0 1 0,0-1 0,0 0 0,0 1 0,1 0 0,0 1-1,0 0 0,0 0 1,0 0-1,0 0 0,0 0 1,1 0-1,-1 0 0,4 2 1,-1-1-1,0 0 1,0-1 0,0 0 0,1 1-1,0-1 1,-1-1 0,1 1-1,0-1 1,0 0 0,-1 0 0,1 0-1,0-1 1,0 0 0,0 0-1,0 0 1,0 0 0,7-2 0,3-1 1,0-1 0,0 0 0,-1-1 0,19-9 1,-11 3-2,-1-1 0,0-1 1,-1-1-1,0-1 0,-1-1 1,-1 0-1,-1-1 0,0-1 1,-1-1-1,-1 0 0,14-25 1,-35 56 21,0 1-1,0-1 1,1 1 0,1 0 0,-3 14 0,2-7 32,-4 9 107,1-1 1,2 2 0,1-1 0,1 1-1,1 37 1,3-63-117,0 0-1,1 1 1,-1-1 0,1 0-1,0 0 1,3 7 0,-3-10-31,-1 0 0,0 0 0,1 0 0,0 0 0,-1 0 1,1 0-1,-1-1 0,1 1 0,0 0 0,0 0 0,-1-1 0,1 1 0,0 0 0,0-1 0,0 1 1,0-1-1,0 1 0,0-1 0,0 1 0,0-1 0,0 0 0,0 1 0,0-1 0,0 0 1,0 0-1,0 0 0,0 0 0,0 0 0,0 0 0,0 0 0,0 0 0,0 0 0,2-1 0,2-1 7,-1 0 0,0 0 0,1 0-1,-1-1 1,0 1 0,-1-1-1,1 0 1,0 0 0,-1 0 0,1-1-1,3-4 1,30-46-189,-20 22-160,-1 0 0,-1 0 1,-2-2-1,-1 1 0,-2-2 0,-1 1 1,-2-1-1,5-64 0,-11 26-301</inkml:trace>
  <inkml:trace contextRef="#ctx0" brushRef="#br0" timeOffset="1">425 43 16099,'-4'8'1857,"3"1"-1241,1-4-280,3 1 944,4-3-632,-2 1-271,9-3-786,0 3-271,4-2 528,1-1-168,2 1-144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7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35 13427,'-1'6'295,"0"-1"1,0 1 0,0-1-1,-1 0 1,1 0-1,-1 0 1,-1 0 0,1 0-1,-1 0 1,0 0-1,0-1 1,0 1 0,0-1-1,-1 0 1,0 0-1,-4 3 1,-16 21 951,12-11-828,0 0-1,-13 27 1,22-38-376,0-1 1,1 1 0,-1 0-1,2 0 1,-1 0 0,0 0-1,1 0 1,0 0-1,1 0 1,0 0 0,-1 0-1,3 10 1,-2-15-40,0 0-1,0 0 1,1 0 0,-1 0-1,0 0 1,1 0 0,-1 0-1,1 0 1,-1 0 0,1 0-1,0 0 1,-1-1 0,1 1-1,0 0 1,0 0 0,-1-1-1,1 1 1,0-1 0,0 1-1,0-1 1,0 1 0,0-1-1,0 1 1,0-1 0,0 0-1,0 1 1,0-1 0,0 0-1,0 0 1,0 0 0,0 0-1,0 0 1,0 0 0,1 0-1,4-1 3,-1 0-1,0 0 1,0 0-1,0-1 1,6-2-1,14-9 5,0-1 0,-1-1 0,-1 0 0,25-24 0,-23 20-5,0 0 0,0 1 0,31-14 0,-53 30-7,0 1 0,-1-1-1,1 1 1,0 0 0,0 0 0,0 0 0,0 1 0,0-1 0,0 1 0,0 0 0,0-1 0,0 1 0,0 1 0,0-1 0,5 1 0,-6 0 3,0 0 0,0 0 0,-1 0 0,1 1 1,-1-1-1,1 0 0,-1 1 0,1-1 0,-1 1 1,0-1-1,0 1 0,0 0 0,0-1 1,0 1-1,0 0 0,0 0 0,0 0 0,-1 0 1,1-1-1,-1 1 0,0 0 0,1 0 1,-1 0-1,0 3 0,1 46 126,-1-37-17,0-1 0,1 0 1,4 21-1,-5-33-102,0-1-1,0 1 1,0-1-1,0 1 1,0-1-1,0 0 1,0 1-1,0-1 1,0 1-1,1-1 0,-1 1 1,0-1-1,0 0 1,1 1-1,-1-1 1,0 1-1,0-1 1,1 0-1,-1 1 1,0-1-1,1 0 1,-1 0-1,0 1 1,1-1-1,-1 0 1,1 0-1,-1 1 1,1-1-1,-1 0 1,0 0-1,1 0 1,-1 0-1,1 0 1,-1 0-1,1 0 1,-1 0-1,1 0 1,-1 0-1,0 0 1,1 0-1,-1 0 1,1 0-1,-1 0 1,1 0-1,-1 0 1,1-1-1,-1 1 1,0 0-1,1 0 1,-1 0-1,1-1 0,-1 1 1,0 0-1,1-1 1,-1 1-1,0 0 1,1-1-1,20-24 237,45-90-109,5-8-803,-69 120 626,23-27-374,-25 29 397,1 0-1,-1 1 0,1-1 1,-1 1-1,1-1 0,0 1 1,-1-1-1,1 1 0,0-1 0,0 1 1,-1-1-1,1 1 0,0 0 1,0-1-1,-1 1 0,1 0 1,0 0-1,0 0 0,0 0 1,-1 0-1,1-1 0,0 2 0,0-1 1,0 0-1,0 0 0,-1 0 1,1 0-1,0 0 0,0 1 1,0-1-1,-1 0 0,1 1 0,0-1 1,0 0-1,-1 1 0,1-1 1,0 1-1,-1-1 0,1 1 1,0 1-1,2 2-31,-1-1 0,0 1 1,0 0-1,0 1 0,0-1 1,-1 0-1,1 0 0,0 10 0,3 39 2,-4-39 80,6 143 1348,-5-149-967,-1-18-377,2-20-137,-2 12-44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4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15763,'20'-7'1505,"6"-4"-1033,4-3-216,5-7 1616,5-1-1408,14-8-384,2-3-16,6-8-64,3-1-88,-2 0-224,-2 4-96,-12 6-216,-7 6-128,-17 12-160,-6 7 1952,-21 9-1296,-7 12-8,-12 8 240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4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512 55 11074,'3'-11'365,"-1"7"-154,-1-1-1,1 0 0,-1 1 0,-1-1 0,1 0 1,-1-9-1,0 12 46,-3 6 52,-119 253 3103,81-167-2967,-16 31-52,-86 195 233,22 5-295,120-316-328,-8 22-53,1 0 0,2 0 1,-4 35-1,9-59 28,1 0 0,0 0 0,0 0 0,1 0 0,-1 0 0,1 0 0,0 4 0,0-6 4,-1 0 0,0 0-1,1 0 1,-1-1-1,1 1 1,-1 0 0,1 0-1,-1-1 1,1 1-1,-1 0 1,1-1 0,0 1-1,-1 0 1,1-1-1,0 1 1,0-1-1,0 1 1,0 0 0,2-1-31,0 0 0,0 0 0,0 0 0,0 0 0,0 0 0,0 0 0,0-1 0,-1 1 0,1-1 0,0 0 0,0 0 0,0 0 0,-1 0 0,1 0 0,4-3 0,14-8-379,0-1 0,-1-1 1,-1-1-1,18-17 0,72-77-930,-82 80 1220,51-53-540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4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15331,'8'15'1225,"10"-9"-809,8-6-96,16-20 400,5-6-112,13-12-104,5-8-112,3 2-408,2 4-256,-14 8 296,-8 15-112,-24 17-104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6:4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16179,'-2'-7'150,"2"0"-1,-1 0 0,1 0 0,0 0 0,0-1 1,1 1-1,0 0 0,0 0 0,0 0 0,1 0 1,0 0-1,1 0 0,0 1 0,0-1 0,0 1 1,1 0-1,-1 0 0,2 0 0,-1 0 0,1 1 1,5-6-1,-3 3-37,1 1 0,1 0 0,-1 0 1,1 1-1,0 0 0,1 0 0,0 1 0,-1 0 1,1 1-1,1 0 0,-1 1 0,1 0 0,14-2 0,-20 4-94,0 0 0,0 1-1,0 0 1,0 0-1,-1 1 1,1-1-1,0 1 1,0 0-1,0 0 1,-1 1 0,1-1-1,-1 1 1,1 0-1,-1 0 1,1 1-1,4 3 1,-4-2-11,-1 1-1,1-1 1,-1 1 0,0 0-1,0 0 1,-1 0 0,1 0 0,-1 1-1,-1-1 1,1 1 0,2 8-1,-1 0-2,-1 0 0,0 1 0,-1-1 0,0 1 0,-1-1 0,-1 1 0,0 0 0,-1-1 0,-1 1 0,-4 17 0,0-9 59,-1 0 0,-2-1 0,0 1 0,-1-2 0,-1 1-1,-22 30 1,31-49-38,0 0 0,-1-1 0,1 1 0,0-1 0,-1 0 0,0 0 0,-3 3-1,6-5-22,0-1-1,0 1 0,0 0 1,0 0-1,0 0 0,0 0 0,0 0 1,0 0-1,0 0 0,0 0 0,0 0 1,0 0-1,0-1 0,0 1 0,0 0 1,0 0-1,0 0 0,0 0 0,0 0 1,0 0-1,0 0 0,0 0 1,0 0-1,0 0 0,0 0 0,0 0 1,-1 0-1,1 0 0,0 0 0,0-1 1,0 1-1,0 0 0,0 0 0,0 0 1,0 0-1,0 0 0,0 0 0,0 0 1,0 0-1,0 0 0,-1 0 1,1 0-1,0 0 0,0 0 0,0 0 1,0 0-1,0 0 0,0 0 0,0 0 1,0 0-1,0 0 0,0 0 0,0 0 1,-1 0-1,1 1 0,0-1 1,0 0-1,0 0 0,0 0 0,0 0 1,0 0-1,0 0 0,0 0 0,0 0 1,0 0-1,0 0 0,0 0 0,0 0 1,10-13-3,1 0-82,1 2 1,1-1 0,0 2 0,1 0-1,0 0 1,0 1 0,1 1 0,0 1-1,1 0 1,-1 1 0,20-5-1,-23 7 19,1 1-1,-1 1 0,1 0 0,0 0 0,0 1 1,-1 1-1,1 0 0,0 1 0,0 1 0,-1 0 0,1 0 1,-1 1-1,1 1 0,-1 0 0,16 8 0,-22-9 64,-1 0 0,0 0 0,0 1-1,-1 0 1,1-1 0,-1 2 0,0-1-1,0 0 1,0 1 0,0 0 0,-1-1 0,0 1-1,0 1 1,0-1 0,-1 0 0,0 1-1,0-1 1,0 1 0,1 10 0,-2-8 58,0 1 0,-1-1 0,0 0 0,-1 1 0,0-1 0,0 0 0,-1 0 1,0 0-1,0 0 0,-1 0 0,0 0 0,-1 0 0,-7 11 0,-5 6 165,-1-1 0,-1-1 0,-1-1 0,-28 26 0,11-16 165,-74 51 1,94-72-393,-1-1 1,-1-1 0,-33 14 0,45-21-25,1 0 1,-1-1-1,0 0 0,0 0 0,0 0 1,0-1-1,-9 0 0,12 0 15,0-1 0,0 1 0,0-1 0,0 0 0,1 0 0,-1 0 0,0 0 0,1 0 0,-1-1 0,1 1 0,-1-1 0,1 1 0,0-1 0,0 0 0,-1 0 0,-1-4 0,1 3-3,1-1 0,-1-1 0,1 1 0,0 0 0,0 0-1,1-1 1,-2-7 0,-7-37-204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0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444 101 12987,'0'-12'734,"1"3"-254,-1 1 1,0-1-1,-1 0 1,0 0-1,-2-9 0,2 17-394,1-1 1,0 1-1,-1 0 0,1-1 0,-1 1 0,0 0 1,1 0-1,-1-1 0,0 1 0,0 0 0,0 0 1,0 0-1,0 0 0,0 0 0,0 0 0,0 0 1,0 0-1,0 1 0,0-1 0,-1 0 0,1 1 0,0-1 1,0 1-1,-1-1 0,1 1 0,-1-1 0,1 1 1,0 0-1,-1 0 0,1 0 0,-1 0 0,1 0 1,0 0-1,-1 0 0,1 0 0,-1 0 0,1 1 1,0-1-1,-2 1 0,-8 3 144,0 0 0,1 1-1,0 0 1,0 1 0,0 0 0,-12 10 0,-56 50 276,74-62-481,-29 27 68,1 1 0,-50 66 0,72-84-88,0 1 0,1 0 0,0 0-1,2 1 1,0 1 0,0-1 0,1 1 0,1 0 0,1 0 0,-3 24-1,7-33-7,0 0 0,0 1 0,0-1 0,1 0-1,1 0 1,-1 0 0,1 0 0,1 0 0,-1 0-1,1 0 1,1-1 0,-1 1 0,8 10 0,-5-9 18,1-1 0,1 1 0,0-1 0,0-1 0,0 1 0,1-1 0,0-1 0,0 1 1,13 5-1,-8-5-102,1 0 1,-1-1-1,1-1 1,1-1-1,-1 0 1,0-1-1,1 0 1,0-1-1,-1-1 1,1-1-1,0 0 1,0-1 0,0-1-1,19-4 1,-25 3-55,-1-1-1,1 0 1,-1 0 0,0-1 0,-1 0 0,1-1 0,-1 0 0,0 0 0,0 0 0,-1-1 0,13-15 0,6-14-391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15803,'12'79'2294,"-7"-42"-1842,2 0 0,1 0 0,14 41 1,-14-57-348,2-1 0,-1 0 0,2 0 0,1-1 0,0 0 1,22 24-1,-29-37-85,1-1 0,-1 0-1,1-1 1,0 1 0,0-1 0,0 0 0,0 0-1,1-1 1,0 0 0,8 3 0,-10-5 1,0 0-1,0 0 1,0-1-1,0 1 1,0-1-1,0 0 1,0-1 0,0 1-1,0-1 1,-1 0-1,1 0 1,0 0 0,0-1-1,-1 0 1,1 0-1,7-4 1,-4 0 38,0 0 1,0-1-1,-1 1 1,0-1-1,0-1 1,-1 1-1,1-1 1,-2-1-1,1 1 1,-1-1-1,-1 1 1,7-17-1,2-9 214,-2-1-1,7-39 1,-5 4 502,4-118-1,-17 187-765,-1-25 494,0 23-695,1 0-1,0 0 1,-1 0-1,1 0 1,0 0-1,0 0 1,1 0-1,-1 0 1,1 0-1,0 0 1,-1 0-1,1 0 1,0 0-1,1 0 1,-1 0-1,2-3 1,9-6-442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0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15843,'28'-10'1729,"0"-1"-1137,7-3-240,6 0 968,9 2-696,3 0-120,-1-1-215,-2 1-169,-8 2-344,-4-1-289,-10 2-375,-7 2-128,-10 2 680,-10 5-248,6 0-80</inkml:trace>
  <inkml:trace contextRef="#ctx0" brushRef="#br0" timeOffset="1">139 312 18108,'26'3'1880,"0"-6"-1288,9-13-248,4-3 865,6-7-633,6 1-112,-4-5-448,-5 4-360,-3 3 344,-6 2-152,-10 9-96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0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41 239 13003,'-2'-1'137,"-1"0"-1,1 0 1,0 1 0,0-1 0,0-1 0,0 1-1,0 0 1,0 0 0,0-1 0,0 1 0,1-1-1,-1 1 1,1-1 0,-1 0 0,1 0 0,-1 0-1,1 0 1,0 0 0,0 0 0,0 0 0,0 0-1,0 0 1,1 0 0,-1-1 0,1 1 0,-1 0-1,1-1 1,0 1 0,0 0 0,0-1 0,0 1-1,0 0 1,0 0 0,1-1 0,-1 1 0,1 0-1,1-4 1,1-2 136,0 0 0,1 0 0,0 0-1,0 1 1,1-1 0,0 1 0,1 0 0,9-10-1,-5 7-106,1 1 0,0 0 0,0 0 0,1 1 0,0 0 0,0 1 0,1 1 0,21-8 0,-30 12-150,1 1 0,-1-1 0,0 1 0,1 1 1,-1-1-1,1 0 0,-1 1 0,1 0 0,-1 0 1,1 1-1,-1-1 0,1 1 0,-1 0 0,1 0 1,-1 0-1,0 1 0,1-1 0,-1 1 0,0 0 0,0 1 1,0-1-1,-1 1 0,1-1 0,0 1 0,-1 0 1,0 0-1,0 1 0,0-1 0,0 1 0,3 4 0,0 3-4,-1-1 0,0 2 0,-1-1 0,0 0 0,0 1 0,-1 0 0,-1 0 0,0 0 0,0 0 0,-1 18 0,-2 9 26,-10 76 1,-5-28 77,-40 123 0,51-196-87,4-11-22,0-1 0,0 1 0,0 0-1,0-1 1,0 1 0,1 0-1,-1-1 1,1 1 0,-1 0 0,1 0-1,0-1 1,0 1 0,1 5 0,0-8-6,-1 0 0,0 1 1,0-1-1,0 0 0,0 0 0,0 0 1,0 1-1,1-1 0,-1 0 1,0 0-1,0 1 0,0-1 1,0 0-1,1 0 0,-1 0 0,0 0 1,0 1-1,1-1 0,-1 0 1,0 0-1,0 0 0,1 0 1,-1 0-1,0 0 0,0 0 0,1 0 1,-1 0-1,0 0 0,0 0 1,1 0-1,-1 0 0,0 0 1,1 0-1,-1 0 0,0 0 0,0 0 1,1 0-1,-1 0 0,1 0 1,7-4 12,0 0 0,0 0 0,0-1 0,0 0 0,0 0 0,-1-1 0,11-11 0,12-8-62,-11 11 15,68-49-1040,-74 54 837,1 1 0,1 1 0,0 0 0,23-7 0,-3 7-148,-12 9-122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0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19284,'26'39'1448,"-7"8"-1160,-7 2-119,8 4 679,3 3-744,6-7-840,-2-7-993,6-9 1513,-2-6-272,-1-17-208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0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59 17380,'-2'-5'248,"0"-1"0,-1 1 0,0 0 0,0-1 1,-1 1-1,-6-7 0,9 10-212,0 1 0,0 0 1,-1 0-1,1 0 0,-1 0 1,1 0-1,-1 0 0,0 0 0,1 0 1,-1 0-1,0 1 0,1-1 0,-1 1 1,0-1-1,0 1 0,1 0 1,-1 0-1,0 0 0,0 0 0,0 0 1,1 0-1,-1 0 0,0 1 0,0-1 1,0 0-1,-1 2 0,-6 1 63,1 2 1,0-1-1,0 1 0,1 0 0,-1 1 0,1 0 0,1 0 1,-1 0-1,1 1 0,-7 9 0,0 1-51,0 2-1,2 0 1,-11 22 0,16-27-30,0 0 1,0 0-1,2 1 0,-5 21 1,8-31-9,0-1 0,1 1 0,-1-1 0,1 1 0,0-1 0,0 1 1,1-1-1,-1 1 0,1-1 0,0 1 0,0-1 0,0 0 1,1 1-1,-1-1 0,1 0 0,0 0 0,0 0 0,1 0 0,4 5 1,-5-7-4,0 0 0,0 0 0,0-1 1,1 1-1,-1-1 0,1 1 0,-1-1 1,1 0-1,0 0 0,-1 0 0,1 0 0,0-1 1,0 1-1,0-1 0,0 0 0,-1 1 1,1-1-1,0-1 0,0 1 0,0 0 1,0-1-1,-1 1 0,1-1 0,0 0 1,0 0-1,-1 0 0,1 0 0,0 0 1,2-3-1,4-1 4,-1 0 1,-1-1-1,1 0 1,-1 0-1,0-1 1,0 0-1,9-13 1,-6 6-1,-2 0-1,1 0 1,-2-1 0,0 0-1,-1-1 1,0 1 0,-2-1-1,1-1 1,-2 1 0,0 0-1,0-33 1,-4 36 3,-3 10 13,3 5-23,0 0 1,0 0-1,0-1 1,0 1-1,0 0 1,1 0-1,-1 0 0,1 0 1,-1 4-1,-4 23 48,1 0 0,1 0 0,2 1-1,1-1 1,2 0 0,0 0-1,2 1 1,13 47 0,-14-68-33,0-1 0,0 0-1,0 0 1,1 0 0,0-1 0,1 1 0,0-1 0,0 0 0,0 0-1,1-1 1,12 11 0,-9-10-7,0-1-1,0 0 0,1-1 1,0 0-1,0-1 1,0 0-1,1 0 1,19 3-1,-3-1 18,-7-3-25,34 12 0,-50-14 12,1 1 1,-1 0 0,0 0-1,0 0 1,1 0 0,-1 1-1,-1 0 1,1 0 0,0 0 0,-1 0-1,1 0 1,4 8 0,-6-9 16,-1 0 1,0 0 0,0 1-1,0-1 1,0 0-1,0 1 1,0-1 0,-1 0-1,1 1 1,-1-1 0,0 1-1,0-1 1,0 0 0,0 1-1,0-1 1,0 1 0,-1-1-1,0 5 1,-1-3 35,0 1-1,0-1 1,0 0 0,-1 0-1,1 0 1,-1 0 0,0 0 0,0-1-1,-5 5 1,-3 1 151,1-1-1,-1 1 1,-1-2 0,0 0 0,-24 11-1,21-12-32,0-1-1,0-1 1,0 0-1,-19 2 1,29-6-234,-1 1 0,1 0 1,-1-1-1,1 0 0,-1-1 1,1 1-1,-1-1 0,1 0 1,0 0-1,-1-1 0,1 0 0,0 0 1,0 0-1,0 0 0,-6-5 1,9 6-84,1 0 0,-1-1 1,1 1-1,-1-1 0,1 0 1,-1 1-1,1-1 0,0 0 1,0 0-1,0 0 0,0 0 1,0 0-1,0 0 0,1 0 1,-1 0-1,1 0 0,-1-1 1,1 1-1,0-3 0,0 0-43,0 1-1,1 0 0,0-1 0,0 1 0,0-1 0,0 1 0,1 0 0,2-5 0,8-16-809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1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81 12411,'-2'-3'346,"0"-1"0,-1 0 1,0 1-1,1 0 0,-1 0 1,-1 0-1,1 0 0,0 0 0,-7-4 1,8 7-276,1-1-1,0 1 1,0-1 0,0 1 0,0 0 0,0 0 0,0-1 0,0 1-1,0 0 1,-1 0 0,1 0 0,0 0 0,0 0 0,0 1 0,0-1-1,0 0 1,0 0 0,-1 1 0,1-1 0,0 1 0,0-1-1,0 1 1,0-1 0,0 1 0,1 0 0,-1-1 0,0 1 0,0 0-1,0 0 1,0 0 0,1 0 0,-1 0 0,0-1 0,1 1 0,-1 0-1,1 0 1,-1 1 0,1-1 0,0 0 0,-1 2 0,-3 5-30,1 0 1,0 1-1,0-1 1,1 1 0,0 0-1,1 0 1,0 0-1,0 0 1,1 0 0,0 0-1,1-1 1,0 1-1,0 0 1,1 0 0,0 0-1,0-1 1,1 1-1,0-1 1,8 15 0,-4-12-30,0 0 0,1 0 1,1-1-1,-1 0 1,2-1-1,-1 0 1,1 0-1,1-1 0,-1 0 1,1-1-1,1 0 1,22 10-1,29 8 23,-32-13 16,43 22 1,-64-28-42,0 0-1,0 1 1,-1 0 0,0 1 0,0-1-1,-1 2 1,0-1 0,7 11 0,-8-8 47,1 0 0,-2 1 0,1 0 0,-2 0 0,0 1 0,0 0 0,5 25 0,-8-30 5,-1-1-1,0 0 1,-1 0 0,0 0 0,0 0 0,0 1 0,-1-1 0,0 0 0,0 0 0,-1 0 0,0 0-1,0 0 1,-1-1 0,0 1 0,0 0 0,-7 10 0,8-15-43,1 1 0,-1-1 1,-1 1-1,1-1 0,0 0 0,0 0 0,-1 0 0,1 0 1,-1 0-1,0-1 0,1 1 0,-1-1 0,0 1 1,0-1-1,0 0 0,0 0 0,0-1 0,0 1 1,-5 0-1,3-1-3,0-1 0,0 1 0,0-1-1,0 0 1,0 0 0,1-1 0,-1 1 0,0-1 0,1 0 0,0 0 0,-7-5 0,-2-2 0,0-1 1,1 0 0,0-1 0,0-1-1,1 0 1,-15-21 0,21 25-15,0 0 0,1-1 1,0 1-1,0-1 0,1 0 0,0 0 0,0 0 1,1 0-1,0-1 0,1 1 0,0-14 0,1-8 10,2 1 0,7-38-1,2-24-3,-10 60 0,-1-1-1,-2 1 1,-6-39-1,5 54 1,-1 0 0,-1 0 0,0 0-1,-1 1 1,-1 0 0,-1 0 0,-15-24-1,22 37-31,0 1-1,-1 0 0,1 0 0,-1 0 0,0 1 0,0-1 1,1 0-1,-1 0 0,0 1 0,0-1 0,0 1 0,-1 0 1,1 0-1,0 0 0,0 0 0,-1 0 0,1 0 1,-4 0-1,4 1-27,0 0 0,-1 0-1,1 1 1,0-1 0,0 1 0,0 0 0,0-1 0,0 1 0,0 0 0,0 0 0,0 0 0,0 1 0,1-1-1,-1 0 1,0 1 0,1-1 0,-1 1 0,1-1 0,-1 1 0,1 0 0,-2 3 0,-16 24-219,-2 5-76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1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 13091,'-3'-16'1683,"3"16"-1653,0 0 0,0 0 0,0-1-1,0 1 1,-1 0 0,1 0 0,0 0 0,0 0 0,0-1 0,-1 1 0,1 0 0,0 0 0,0 0 0,0 0 0,-1 0 0,1 0 0,0 0 0,0 0 0,-1 0 0,1 0 0,0 0 0,0 0 0,-1 0 0,1 0 0,0 0 0,0 0 0,-1 0 0,1 0 0,0 0 0,0 0 0,0 0 0,-1 0 0,1 0-1,-2 2 110,0-1-1,0 0 0,1 1 0,-1 0 0,1-1 0,-1 1 0,1 0 0,-1 0 0,1 0 0,0 0 0,-2 4 0,-12 31 203,2 0 0,1 1 1,2 0-1,2 1 0,2 0 0,-4 67 1,9-71-304,0-1 1,2 1 0,2-1-1,1 0 1,2 0 0,1 0-1,18 50 1,-22-77-26,0 0 1,1 0-1,0 0 1,0 0-1,1-1 1,-1 0-1,1 1 1,1-2-1,-1 1 0,1-1 1,0 0-1,9 6 1,-12-9 6,1 0-1,-1 0 1,1-1 0,-1 1-1,1-1 1,0 0 0,0 0-1,0 0 1,0 0 0,0-1 0,0 0-1,0 0 1,0 0 0,0 0-1,0 0 1,0-1 0,-1 0-1,1 0 1,0 0 0,0 0 0,0 0-1,-1-1 1,1 0 0,-1 0-1,1 0 1,3-3 0,1-1 69,0-1 0,-1 0 0,0-1-1,0 1 1,-1-1 0,0-1 0,-1 1 0,1-1 0,7-18 0,-9 16 60,1-1 1,-1 1-1,-1-1 1,0 0-1,-1 0 0,0 0 1,-1 0-1,0-13 1,-1 20-93,0 1 0,-1-1 0,1 1 0,-1-1 0,0 1 1,0-1-1,0 1 0,-1-1 0,0 1 0,0 0 1,0 0-1,0 0 0,0 0 0,-1 0 0,0 0 0,0 1 1,0-1-1,0 1 0,0 0 0,-1 0 0,0 0 0,1 1 1,-1-1-1,0 1 0,0 0 0,0 0 0,-1 0 0,1 0 1,0 1-1,-1 0 0,1-1 0,-1 2 0,1-1 1,-1 1-1,1-1 0,-1 1 0,0 0 0,-8 2 0,4 0-21,0 1 1,0 0-1,1 1 0,-1-1 0,1 2 0,0-1 0,0 1 0,-11 9 0,16-12-95,0 0 0,1 0-1,-1 1 1,0-1 0,1 1 0,-1 0 0,1-1 0,0 1 0,0 0-1,0 1 1,0-1 0,0 0 0,1 0 0,0 1 0,-1-1 0,1 1-1,1-1 1,-1 1 0,0-1 0,1 1 0,0 0 0,0-1 0,0 8 0,0-10-7,0 0 1,1-1 0,-1 1 0,0 0 0,0 0 0,1-1 0,-1 1 0,0 0 0,1 0 0,-1-1-1,1 1 1,-1 0 0,1-1 0,-1 1 0,1 0 0,-1-1 0,1 1 0,0-1 0,-1 1 0,1-1-1,0 1 1,-1-1 0,1 0 0,0 1 0,1-1 0,0 0 1,-1 0-1,0 0 1,1 0-1,-1 0 1,1 0 0,-1 0-1,1-1 1,-1 1 0,0-1-1,1 1 1,-1-1 0,0 0-1,2 0 1,4-4-118,-1 1 0,0-1 1,0 0-1,8-10 0,18-25-622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4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1 12819,'-14'68'1304,"-16"29"-792,-12 11-184,-4 24 696,-1 6-199,3-3-273,6-9-144,12-23-192,6-13-104,17-40-216,5-23-144,20-59-320,15-24-136,30-38-1457,10-13 1753,16-14-312,-1-4-176</inkml:trace>
  <inkml:trace contextRef="#ctx0" brushRef="#br0" timeOffset="1">709 675 13371,'-39'133'1272,"-7"-13"-816,3-7-200,13-29 440,5-19-223,25-63-401,2-12-232,28-62-425,8-23-375,17-22 656,4-9-192,3 3-144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1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17972,'0'0'50,"0"0"0,0 0-1,0 0 1,0 0 0,0 0 0,0 0 0,0 0 0,-1-1 0,1 1 0,0 0 0,0 0-1,0 0 1,0 0 0,0 0 0,0 0 0,0-1 0,0 1 0,0 0 0,0 0 0,0 0-1,0 0 1,0 0 0,0-1 0,0 1 0,0 0 0,0 0 0,0 0 0,0 0-1,0-1 1,0 1 0,0 0 0,0 0 0,0 0 0,0 0 0,0 0 0,0-1 0,0 1-1,0 0 1,0 0 0,0 0 0,1 0 0,-1 0 0,0 0 0,0 0 0,0-1-1,0 1 1,0 0 0,0 0 0,1 0 0,-1 0 0,0 0 0,0 0 0,0 0 0,8 8 1205,8 15-519,-5-4-540,-5-8-139,0-1 0,1 1-1,0-1 1,14 15 0,-19-23-59,1 0 0,0 1 0,-1-1 0,1 0 0,0-1 0,0 1 0,0 0 0,1-1 0,-1 0 0,0 1 0,1-1 0,-1-1 0,0 1 0,1 0 0,-1-1 0,1 0 0,-1 0 0,1 0 0,-1 0 0,1 0 0,3-1 0,32-11-56,-30 9 28,0 0 0,0 1 1,0 0-1,13-1 0,-19 3 21,1 0 0,-1 0 1,0 0-1,0 0 0,0 1 0,0 0 1,0 0-1,0-1 0,0 2 1,0-1-1,0 0 0,0 1 0,-1-1 1,1 1-1,-1 0 0,1 0 1,3 3-1,-1 1 0,0 0 1,0 1 0,-1-1-1,0 1 1,0 0 0,0 1-1,-1-1 1,0 1-1,-1-1 1,0 1 0,0 0-1,0 0 1,-1 0 0,0 10-1,0 1 58,-1 0 0,0-1 0,-2 1 0,0 0 0,-6 19 0,5-23 58,-2 0 1,0 0-1,0 0 0,-11 18 1,13-28-67,0 0 0,0 0 0,0-1 0,-1 1 0,1-1 0,-1 0 0,0 0 0,-1 0-1,1 0 1,-1-1 0,1 1 0,-1-1 0,0-1 0,0 1 0,-7 2 0,9-4-58,0-1 0,0 1 0,-1-1 0,1 0-1,0 1 1,-1-1 0,1-1 0,-1 1 0,1 0 0,0-1 0,-1 0-1,1 0 1,0 0 0,0 0 0,0 0 0,0-1 0,0 1 0,0-1-1,0 0 1,0 0 0,0 0 0,-2-2 0,-4-5-360,1 0 0,0 0 0,0 0 0,-12-20 0,0-5-993,0 0 0,-26-69 0,26 42 138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1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17836,'4'-10'1744,"8"-6"-984,6-3-304,11-8 809,7-3-249,7-3-392,6 0-328,-3 1-2624,-4-3 2280,-9-8-416,-5-8-193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16283,'4'78'655,"4"-1"0,34 152 0,-33-192-543,-6-23 33,0 1-1,1 0 1,1-1 0,0 1 0,1-2 0,16 28-1,-22-41-116,0 1 0,1 0-1,-1 0 1,1 0-1,-1-1 1,1 1-1,0 0 1,-1-1-1,1 1 1,0-1-1,-1 1 1,1-1-1,0 1 1,0-1-1,0 1 1,-1-1-1,1 0 1,0 1-1,0-1 1,0 0-1,0 0 1,0 0-1,0 0 1,-1 1-1,1-1 1,0 0-1,0-1 1,0 1-1,0 0 1,0 0-1,0 0 1,0 0 0,-1-1-1,1 1 1,0 0-1,0-1 1,0 1-1,-1-1 1,1 1-1,0-1 1,0 1-1,1-2 1,2-3 96,0 0 1,0 1-1,-1-2 0,1 1 1,2-7-1,-4 9-82,13-24-240,-1-2 1,-1 0 0,-2 0 0,-1-1 0,-1-1-1,-2 1 1,6-46 0,-11 30-310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0 639 17532,'32'64'1384,"-1"0"-1064,-3-1-152,7-3 392,2-6-408,-4-20-704,-4-12 576,-3-16-176,-5-15-112</inkml:trace>
  <inkml:trace contextRef="#ctx0" brushRef="#br0" timeOffset="1">146 32 13571,'2'-11'672,"4"-8"510,-1 18-692,2 10-64,5 10 57,0-1 1,2 0-1,0-1 0,26 23 1,-10-9-294,-28-29-187,138 158 232,-124-139-147,-1 0 0,-1 1 0,-2 1 1,0 0-1,-1 1 0,9 29 0,-9-11 48,-2 1 1,-2 1-1,-2-1 1,-1 1-1,-4 59 1,-6-12-488,-26 138 0,23-186 123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13939,'1'-4'337,"1"1"-1,0 0 1,0-1-1,0 1 1,0 0-1,0 0 1,0 1-1,1-1 1,0 0 0,-1 1-1,1-1 1,0 1-1,0 0 1,6-3-1,4-2 216,1 1-1,19-6 0,-18 6-478,-6 3 1,7-4 43,0 2 0,1 0 1,0 0-1,25-2 1,-39 7-106,0-1-1,0 1 1,1 0 0,-1 0 0,0 0 0,0 0-1,1 1 1,-1-1 0,0 1 0,0 0 0,0 0-1,0 0 1,0 0 0,0 1 0,0-1 0,-1 1-1,1 0 1,0 0 0,-1 0 0,1 0 0,-1 0 0,0 0-1,0 1 1,1-1 0,-2 1 0,1-1 0,0 1-1,0 0 1,-1 0 0,0 0 0,2 3 0,0 6 10,-1 0 0,1 0 1,-2 0-1,0 0 1,0 0-1,-3 18 1,-1 4 55,-8 36 1,6-50-50,3-14-31,1 1 0,-1-1 1,1 1-1,0 0 1,1 9-1,0-16-3,0 1 0,1-1 0,-1 1 0,0-1 0,0 0 1,1 1-1,-1-1 0,0 1 0,1-1 0,-1 0 0,1 1 0,-1-1 0,1 0 0,-1 1 0,0-1 0,1 0 1,-1 0-1,1 1 0,-1-1 0,1 0 0,-1 0 0,1 0 0,-1 0 0,1 0 0,-1 0 0,1 0 0,0 0 0,22 1-82,-13-1 27,1 2 19,1 0-1,0 1 1,0 0 0,-1 1 0,0 0 0,0 1 0,0 0 0,0 1 0,-1 0-1,0 1 1,0 0 0,13 12 0,-19-15 54,0 0-1,0 0 1,0 0 0,-1 1-1,1 0 1,-1-1 0,0 1-1,-1 1 1,1-1-1,-1 0 1,0 0 0,-1 1-1,1 0 1,-1-1 0,0 1-1,0-1 1,-1 1 0,1 0-1,-1 0 1,-1-1 0,1 1-1,-1 0 1,0 0-1,0-1 1,-1 1 0,1-1-1,-1 1 1,-4 6 0,-2 3 151,0-1 1,-1 0 0,-1-1-1,0 1 1,-1-2 0,0 0-1,-23 19 1,24-23-29,-1 1 1,0-2-1,-1 1 0,0-1 1,0-1-1,-1 0 0,1-1 1,-1-1-1,-23 6 0,35-10-142,0 1-1,-1-1 1,1 0 0,-1 0-1,1 0 1,0 0 0,-1 0-1,1 0 1,0 0 0,-1 0-1,1-1 1,0 1 0,-1-1-1,1 1 1,0-1 0,-2 0-1,2 0-8,1 1 0,-1-1 0,1 1-1,-1-1 1,1 1 0,-1-1 0,1 0-1,0 1 1,-1-1 0,1 0 0,0 1 0,-1-1-1,1 0 1,0 0 0,0 1 0,0-1-1,0 0 1,0 0 0,0 1 0,0-1 0,0-1-1,1-1-1,-1-1 1,1 1-1,0 0 0,0 0 0,1 0 0,-1 0 0,1 0 0,-1 0 0,1 0 1,0 0-1,3-3 0,16-14-130,3-1-49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17348,'-1'0'127,"-1"0"0,1 0 0,-1 0 0,0 0 0,1 0 0,-1 0 0,1-1 0,-1 1 1,1 0-1,-1-1 0,0 1 0,1-1 0,-3-1 0,4 2-96,0-1 1,0 1-1,0 0 1,0-1-1,0 1 1,0 0-1,0-1 1,0 1-1,0 0 1,0-1-1,0 1 1,0 0-1,0-1 1,1 1-1,-1-1 1,0 1-1,0 0 1,0 0-1,0-1 1,1 1-1,-1 0 1,0-1-1,0 1 1,1 0-1,-1 0 1,0-1-1,0 1 1,1 0-1,-1 0 1,0 0-1,1-1 1,-1 1-1,0 0 1,1 0-1,6-4 188,-1 0-1,1 1 0,0 0 0,10-4 1,32-6 20,1 2 1,89-7 0,101 12-766,-224 6 459,-3 0-7,-1 0 1,1 1-1,-1 0 1,0 0-1,1 2 0,-1-1 1,0 2-1,19 7 0,-30-10 67,1-1 0,0 1 0,-1 0 0,0 0 0,1 0-1,-1 0 1,0 0 0,1 0 0,-1 0 0,0 0 0,0 0 0,0 1-1,0-1 1,0 0 0,0 1 0,0-1 0,-1 1 0,1-1-1,0 1 1,-1 0 0,1-1 0,-1 1 0,0-1 0,0 1-1,1 0 1,-1-1 0,0 1 0,0 0 0,0-1 0,-1 1-1,1 0 1,0-1 0,-1 1 0,1-1 0,-1 1 0,1 0 0,-1-1-1,0 1 1,0-1 0,-1 3 0,-4 6 83,-1-1 0,-1 1 1,1-1-1,-16 13 0,13-11 38,-1 0-4,-108 118 1171,97-103-1054,1 2 1,2 0-1,-18 34 0,34-56-124,-9 14-666,12-20 549,0 1 1,-1-1-1,1 0 0,0 0 0,-1 1 1,1-1-1,0 0 0,-1 0 0,1 0 0,0 1 1,-1-1-1,1 0 0,-1 0 0,1 0 1,0 0-1,-1 0 0,1 0 0,-1 0 0,1 0 1,-1 0-1,1 0 0,0 0 0,-1 0 1,1 0-1,-1 0 0,1 0 0,0 0 0,-1 0 1,1-1-1,-1 1 0,1 0 0,0 0 0,-1-1 1,1 1-1,0 0 0,-1 0 0,1-1 1,0 1-1,0 0 0,-1-1 0,1 1 0,0 0 1,0-1-1,-1 1 0,1 0 0,0-1 1,0 0-1,-8-12-242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10 318 14899,'-1'-1'106,"0"0"0,0-1-1,0 1 1,0-1 0,0 0-1,0 1 1,1-1 0,-1 0 0,1 1-1,-1-1 1,1 0 0,0 0-1,0 0 1,0 1 0,-1-1 0,2 0-1,-1 0 1,0 0 0,0 1-1,1-1 1,-1 0 0,1 0 0,-1 1-1,1-1 1,0 0 0,-1 1-1,1-1 1,2-1 0,3-8 167,0 2 0,1-1 0,10-9 0,-14 15-121,19-20 104,1 0 0,1 2 0,1 1-1,1 1 1,1 1 0,0 2 0,1 0 0,39-16-1,-58 30-222,0-1 1,0 2-1,0-1 0,0 1 0,0 0 1,1 1-1,-1 0 0,16 1 0,-22 0-27,1 1 0,-1-1 1,1 1-1,0 0 0,-1 0 0,0 0 0,1 1 0,-1-1 0,0 1 0,1 0 0,-1-1 0,0 2 0,0-1 0,-1 0 0,1 0 0,0 1 0,-1 0 1,1-1-1,-1 1 0,0 0 0,0 0 0,0 0 0,-1 1 0,4 5 0,-2 1 2,0 0 1,-1 0-1,0 0 0,-1 1 1,0-1-1,0 0 0,-1 1 1,-1 10-1,-15 86 151,12-84-108,-14 52 114,11-47-35,1-1 0,-4 40 0,10-64-129,-1 0 0,1 0 1,0 0-1,0 0 0,0-1 0,0 1 0,1 0 0,-1 0 0,1 0 1,0 0-1,0-1 0,0 1 0,0 0 0,0-1 0,1 1 0,-1-1 0,1 1 1,-1-1-1,1 1 0,0-1 0,0 0 0,0 0 0,0 0 0,0 0 1,1-1-1,-1 1 0,1 0 0,-1-1 0,1 0 0,-1 0 0,1 1 0,0-2 1,-1 1-1,1 0 0,0 0 0,0-1 0,5 1 0,2-1-91,0 0 0,1 0 0,-1-1 0,0-1 0,0 0 0,1 0 0,-2-1 0,1 0 0,13-6 0,52-31-224,-38 19 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17588,'3'42'1800,"1"8"-1288,3 10-224,5 1 761,13-3-689,3-4-312,7-19 120,-2-12-96,-2-26-144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16508,'1'-2'213,"11"-12"923,-12 13-1117,0 1 1,0 0-1,1-1 1,-1 1-1,0 0 1,0-1 0,0 1-1,0 0 1,1-1-1,-1 1 1,0-1 0,0 1-1,0 0 1,0-1-1,0 1 1,0-1-1,0 1 1,0 0 0,0-1-1,0 1 1,0-1-1,0 1 1,0 0 0,-1-1-1,1 1 1,0-1-1,0 1 1,0 0 0,0-1-1,-1 1 1,1 0-1,0-1 1,0 1-1,-1 0 1,1 0 0,0-1-1,-1 1 1,1 0-1,-1-1 1,1 1 6,0 0 0,-1 0 0,1 0 0,-1 0 0,1 0 0,0 0 0,-1 0 0,1 0 0,-1 0 0,1 0 0,0 0 0,-1 0 1,1 0-1,-1 1 0,1-1 0,0 0 0,-1 0 0,1 0 0,0 1 0,-1-1 0,1 0 0,0 0 0,-1 1 0,1-1 0,0 0 0,0 0 0,-1 1 0,1-1 0,0 0 0,0 1 0,-1-1 0,1 1 0,0-1 0,0 0 0,0 1 1,0-1-1,0 0 0,0 1 0,0-1 0,0 1 0,0-1 0,0 0 0,0 1 0,0-1 0,0 1 0,-2 23 95,2-21-58,0 4-57,0-1 1,1 1 0,0 0 0,0-1 0,1 1-1,-1-1 1,2 1 0,-1-1 0,1 0 0,0 0-1,0 0 1,0 0 0,1-1 0,0 1 0,0-1 0,0 0-1,1 0 1,9 8 0,2 0-12,1-2 1,0 1-1,0-2 1,36 16-1,-43-21-4,1 0 0,-1 0 0,-1 1 0,1 0 0,-1 1 0,0 0 0,12 13 0,-16-14 6,1 1 0,-2 0 1,1 0-1,-1 0 1,0 0-1,0 1 0,-1 0 1,0 0-1,0 0 1,2 15-1,-2-4 19,0 0-1,-2 0 1,0 0 0,-2 1-1,-4 33 1,3-42 54,0-1 0,0 1-1,-1-1 1,-1 1 0,1-1 0,-2 0 0,1 0 0,-2 0 0,1-1-1,-1 0 1,-11 13 0,15-20-37,0 0-1,0 0 1,0 0 0,0 0-1,0-1 1,0 1-1,-1 0 1,1-1 0,-1 0-1,1 0 1,-1 1-1,1-2 1,-1 1 0,0 0-1,1 0 1,-1-1-1,0 1 1,0-1 0,0 0-1,1 0 1,-1 0-1,0 0 1,0-1 0,1 1-1,-1-1 1,0 0-1,0 1 1,1-1 0,-5-3-1,2 2 11,1-1 0,0 0 0,0 0 0,1-1 0,-1 1 1,0-1-1,1 0 0,0 1 0,0-2 0,0 1 0,1 0 0,-1 0 0,1-1 0,0 0 0,-2-6 0,-1-9-6,1 0-1,1 1 1,0-1 0,2 0-1,0 0 1,2 0 0,0 0-1,1 0 1,1 0 0,11-38-1,7-7-5,55-115-1,-50 123-14,-24 52-15,1 0 10,-1 0 0,0-1 0,0 1-1,0-1 1,0-5 0,-1 10-7,-1 0-1,0 0 1,0 0 0,0 0-1,0 0 1,0 0 0,0 0 0,-1 0-1,1 0 1,0 0 0,0 0 0,-1 0-1,1 1 1,0-1 0,-1 0 0,1 0-1,-1 0 1,1 0 0,-1 1 0,0-1-1,1 0 1,-1 1 0,0-1 0,1 0-1,-1 1 1,0-1 0,0 1 0,0-1-1,1 1 1,-1-1 0,0 1 0,0 0-1,0-1 1,0 1 0,0 0 0,-2 0-1,-10-2 30,-1 0 0,0 1-1,1 1 1,-1 1-1,-20 2 1,1 3-64,-37 11 0,70-17 31,-19 6-370,-35 14 0,50-19 292,1 1 1,-1-1 0,1 1 0,0 0 0,0 0-1,0 0 1,0 1 0,0-1 0,0 1 0,0-1-1,1 1 1,0 0 0,-1 0 0,1 0 0,0 0-1,0 0 1,-2 7 0,4-9 61,-1 0 0,1 0 1,0-1-1,0 1 0,0 0 1,0 0-1,0 0 0,0-1 0,0 1 1,0 0-1,0 0 0,0-1 1,1 1-1,-1 0 0,0 0 0,0 0 1,1-1-1,-1 1 0,0 0 1,1-1-1,-1 1 0,1 0 0,24 11-484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16972,'-7'1'142,"1"0"0,-1 0 0,1 0 0,0 1 0,-1 0 1,1 0-1,0 1 0,0-1 0,0 1 0,1 1 1,-1-1-1,-6 6 0,1 0-41,0 0 0,1 1 0,0 0 0,-14 20 0,18-23-63,1 1 0,0 0-1,1 0 1,0 0-1,0 0 1,1 1 0,0 0-1,-3 14 1,6-21-27,0 1 0,0-1 0,0 0 0,0 1 0,0-1 0,0 1 0,0-1 0,1 0 0,-1 1 0,1-1 0,0 0 0,0 0 0,0 1 0,0-1 0,2 3 0,-1-3-7,0 0 1,0 0-1,0 0 0,0-1 0,0 1 0,0-1 1,1 1-1,-1-1 0,1 0 0,-1 0 1,1 0-1,-1 0 0,1-1 0,-1 1 1,1 0-1,0-1 0,2 0 0,4 0-12,-1 0-1,0-1 0,1 0 0,-1 0 1,0-1-1,0 0 0,0 0 0,0-1 1,0 0-1,0-1 0,-1 0 0,1 0 1,-1 0-1,10-9 0,-4 3-14,0-1 0,0-1 0,-2 0 0,1 0 0,-1-1 0,11-18 0,-17 24 16,-1 1-1,0-1 0,-1 0 1,1 0-1,-1 0 1,-1-1-1,0 1 0,0 0 1,2-12-1,-4 19 9,0 0-1,0 0 1,0 0 0,0 1-1,0-1 1,0 0 0,0 0-1,0 0 1,0 0-1,0 0 1,-1 0 0,1 0-1,0 0 1,0 0 0,0 1-1,0-1 1,0 0-1,0 0 1,0 0 0,0 0-1,0 0 1,0 0 0,0 0-1,-1 0 1,1 0-1,0 0 1,0 0 0,0 0-1,0 0 1,0 0-1,0 0 1,0 0 0,0 0-1,0 0 1,-1 0 0,1 0-1,0 0 1,0 0-1,0 0 1,0 0 0,0 0-1,0 0 1,0 0 0,0 0-1,-1 0 1,1 0-1,0 0 1,0 0 0,0 0-1,0 0 1,0 0 0,0-1-1,0 1 1,0 0-1,0 0 1,0 0 0,0 0-1,0 0 1,0 0 0,0 0-1,-1 0 1,1 0-1,0 0 1,0-1 0,0 1-1,0 0 1,0 0 0,-6 9 48,2 2-10,0 0-1,2 1 1,-1-1 0,1 0-1,1 1 1,0-1 0,0 1-1,2 0 1,-1-1 0,5 22-1,1-1 86,1 0 1,19 50-1,-20-66-72,0-1 0,1 0 0,1 0 0,0-1 0,1 0 0,0-1 0,1 1 0,1-2 0,0 0 0,1 0 0,0-1 0,1 0 0,0-1 0,0-1 0,24 13 0,-36-22-40,0 1 0,0-1 0,0 1 0,1-1 0,-1 1 0,0-1 0,0 1 0,0 0 0,-1 0 0,1-1 0,0 1 0,0 0 0,0 0 0,0 0 0,-1 0 0,1 0 0,0 0 0,-1 0 0,1 0-1,-1 0 1,1 0 0,-1 0 0,1 2 0,-1-1 11,-1-1 0,1 1-1,0-1 1,-1 0 0,1 0 0,-1 1-1,1-1 1,-1 0 0,0 0-1,0 1 1,1-1 0,-1 0-1,0 0 1,0 0 0,0 0-1,0 0 1,-1 0 0,-8 6 141,0 0 1,0-1-1,-18 8 1,24-12-143,-17 7 121,-1 0-1,0-2 0,-1-1 1,1 0-1,-1-2 1,0 0-1,0-2 0,-34-1 1,54 0-182,0-1 0,0 0 0,0-1 0,0 1-1,0 0 1,1-1 0,-1 0 0,0 0 0,0 0 0,1 0 0,-1 0 0,1 0 0,-1-1 0,1 1 0,-4-3 0,6 3-3,-1 1 0,1-1 0,-1 0 0,1 0 0,-1 0 0,1 1 0,-1-1 0,1 0 0,0 0 0,-1 0 0,1 0 0,0 0 0,0 0 0,0 0 0,0 0 1,0 0-1,0 1 0,0-3 0,0 1-56,1 0-1,0-1 1,-1 1 0,1 0 0,0-1 0,0 1 0,1 0 0,-1 0 0,3-3 0,11-13-410,1 1-1,1 0 1,23-18 0,-19 17 157,31-25-506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5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84 14899,'-62'297'2439,"30"-152"-946,27-122-990,11-41-324,0-1-289,18-51-457,4 1 1,2 1-1,4 1 1,51-76-1,-44 88-55,-37 50 552,0 1 0,0 0 0,0 0 0,0 0 0,1 1 0,0-1 0,0 1 0,5-3 0,-8 6 55,-1-1 1,0 1-1,0 0 0,0-1 1,0 1-1,1 0 1,-1 0-1,0-1 0,0 1 1,0 0-1,1 0 1,-1 1-1,0-1 0,0 0 1,1 0-1,-1 1 1,0-1-1,0 0 0,0 1 1,0-1-1,0 1 0,0 0 1,0-1-1,0 1 1,0 0-1,2 1 0,-2 0 2,1 0-1,0 0 1,0 0-1,-1 1 0,0-1 1,1 1-1,-1-1 1,0 1-1,0-1 0,1 6 1,1 9 60,-1-1-1,0 1 1,-2 0 0,0 0 0,-4 32-1,-21 89 572,16-97-396,-1 0 31,6-24-90,-1 1-1,2-1 0,1 1 1,0 0-1,1 0 0,2 24 1,-1-41-148,0 0 1,0 1 0,0-1-1,0 0 1,1 0 0,-1 0-1,0 0 1,1 0-1,-1 0 1,1 0 0,-1 0-1,1 0 1,0 0 0,-1 0-1,1 0 1,0 0 0,1 1-1,-1-2-10,-1 1-1,1-1 1,0 0-1,-1 0 1,1 1-1,0-1 0,0 0 1,-1 0-1,1 0 1,0 0-1,0 0 1,-1 0-1,1 0 1,0 0-1,-1 0 1,1-1-1,0 1 1,0 0-1,-1 0 1,2-1-1,4-3-26,-1 1 1,0-1-1,0 1 0,-1-1 1,9-9-1,51-61-644,-41 45 130,2 0-1,47-40 1,-68 66 458,0-1 0,1 1 0,0 0 0,0 0 0,0 0 0,0 1 0,0 0 0,1 0 0,-1 0 0,7-1 0,-10 3 54,1 0 1,0 0-1,0 0 1,-1 0 0,1 0-1,0 1 1,-1-1-1,1 1 1,0 0-1,-1 0 1,1 0 0,-1 0-1,1 0 1,-1 1-1,1-1 1,-1 1-1,0-1 1,0 1 0,0 0-1,0 0 1,3 3-1,2 3 38,-1 1-1,1 0 1,-2 0 0,1 1-1,-1-1 1,4 13-1,18 63 425,-19-55-273,6 18 128,-2 0 123,3-2-1,22 50 1,-33-88-358,0 0 1,0-1-1,1 0 0,0 0 1,0 0-1,1-1 0,-1 1 0,9 5 1,-10-8-40,1-1 1,0 0-1,-1 0 1,1-1-1,0 1 1,1-1-1,-1 0 1,0 0-1,1-1 1,-1 0-1,1 0 1,-1 0-1,10 0 1,-3-2-33,0 0 0,-1 0 1,1-2-1,0 1 0,-1-1 1,1-1-1,-1 0 1,0-1-1,17-9 0,10-9-232,43-33 0,-56 37 111,4-2-26,2-3-139,46-25 0,-69 45 241,1-1 0,-1 1-1,1 0 1,0 1 0,0 0-1,1 1 1,-1 0 0,0 0-1,1 1 1,17 0 0,-21 1 54,-1 1 1,1 1 0,0-1 0,-1 1-1,0 0 1,1 0 0,-1 0-1,0 1 1,0 0 0,0 0-1,-1 0 1,1 0 0,-1 1-1,1 0 1,-1 0 0,5 7-1,4 6 100,-1 0-1,0 2 1,8 18-1,-14-26-44,11 23 87,-9-17-20,1 1-1,1-1 1,0 0-1,2-1 1,20 23-1,-29-35-109,1-1 0,-1 0 0,1 0-1,0 0 1,1 0 0,-1-1 0,0 0-1,1 0 1,-1 0 0,1 0 0,0-1-1,-1 0 1,1 0 0,0 0-1,0 0 1,0-1 0,0 0 0,0 0-1,-1 0 1,1 0 0,0-1 0,0 0-1,0 0 1,0 0 0,-1-1 0,1 0-1,7-3 1,12-8-126,0-1-1,-2-1 0,0-1 1,29-28-1,-28 24-85,0 1 0,1 1 0,40-22-1,-60 38 176,0-1-1,1 1 1,-1 0-1,0 1 0,1-1 1,0 1-1,-1 0 0,1 0 1,0 0-1,-1 0 0,1 1 1,0 0-1,0 0 0,-1 0 1,1 1-1,0 0 0,0 0 1,-1 0-1,1 0 0,-1 1 1,1-1-1,-1 1 0,0 0 1,1 1-1,-1-1 0,0 1 1,0 0-1,3 3 0,9 11-15,-1 0-1,-1 1 0,-1 1 0,21 38 0,-19-31 48,34 45 0,-39-59 6,25 19 0,-35-31-8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 17436,'4'-8'1229,"-8"14"-614,-10 21-163,-4 14 196,1 1 1,-13 52-1,23-67-508,1 0-1,2 1 1,0 0 0,1 49-1,4-68-120,-1-1 0,1 1-1,1-1 1,0 1-1,0-1 1,0 1 0,1-1-1,1 0 1,4 9-1,-6-13-11,1 0 0,0-1 0,-1 1 0,1-1 0,1 1-1,-1-1 1,0 0 0,1 0 0,0-1 0,-1 1 0,1-1 0,0 0-1,0 1 1,1-2 0,-1 1 0,0 0 0,1-1 0,7 1 0,-2-1 4,-1 0 1,1-2 0,0 1 0,-1-1 0,1 0 0,-1-1 0,0 0 0,1-1 0,-1 0 0,0 0 0,0-1 0,-1 0 0,15-9 0,-11 6 31,-1-1-1,-1 0 0,1-1 0,-1 0 1,-1 0-1,1-1 0,-2 0 1,1-1-1,8-14 0,-16 22-16,1 1 0,-1 0 0,0-1 0,0 1 0,0-1 0,0 0 0,0 1 0,0-1 0,-1 0-1,1 0 1,-1 0 0,0 1 0,1-1 0,-1 0 0,-1 0 0,1 0 0,0 1 0,-1-1 0,-1-5 0,1 6 1,-1 0 0,0-1 1,1 1-1,-1 0 1,0 0-1,0 0 0,0 0 1,-1 0-1,1 1 1,0-1-1,-1 1 0,1-1 1,-1 1-1,1 0 0,-1 0 1,0 0-1,1 0 1,-1 1-1,0-1 0,-3 1 1,-7-2 50,0 1 1,-1 0-1,1 1 1,0 1-1,-1 0 1,1 1-1,0 0 1,-22 8-1,19-5-149,2 0 0,-1 1-1,0 1 1,1 0-1,1 2 1,-1-1-1,-12 11 1,21-14-147,1 0 1,0 0-1,-1 0 0,-4 9 1,8-13 167,1 0-1,-1 0 1,1 0 0,-1 0 0,1 0-1,-1 0 1,1 1 0,0-1 0,0 0-1,-1 0 1,1 0 0,0 0 0,0 0-1,0 2 1,1-2 27,-1-1 0,0 0 0,1 1 0,-1-1 0,0 1 0,1-1 0,-1 1 0,0-1 0,1 0 0,-1 1 0,1-1 0,-1 0 0,1 1 1,-1-1-1,1 0 0,-1 0 0,1 0 0,-1 1 0,1-1 0,-1 0 0,1 0 0,0 0 0,-1 0 0,1 0 0,-1 0 0,1 0 0,-1 0 0,1 0 0,0 0 0,-1 0 0,1-1 0,25-4-578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16628,'12'79'5443,"-21"-99"-3678,9 19-1721,2-9-46,11 168 21,-5-42-38,-4-100-2,-4-16 17,1 0 0,-1 1 1,0-1-1,0 0 0,0 0 0,0 0 0,1 0 0,-1 0 0,0 0 0,0 1 1,0-1-1,1 0 0,-1 0 0,0 0 0,0 0 0,0 0 0,1 0 0,-1 0 0,0 0 1,0 0-1,0 0 0,1 0 0,-1 0 0,0 0 0,0 0 0,0 0 0,1 0 1,-1 0-1,0 0 0,0-1 0,1 1 0,-1 0 0,0 0 0,0 0 0,0 0 0,1-1 1,1-1-51,1-1 1,0 0 0,-1 0 0,0-1 0,4-6-1,3-6-256,22-27 0,-28 39 252,0 0 0,0 0 0,0 1 0,1 0 1,0-1-1,0 1 0,0 1 0,0-1 0,0 0 1,0 1-1,1 0 0,6-2 0,-9 4 44,0-1 0,0 1 1,0 0-1,0 0 0,1 1 0,-1-1 0,0 0 1,0 1-1,0-1 0,0 1 0,0 0 0,0 0 1,0-1-1,0 1 0,0 1 0,-1-1 0,1 0 1,0 0-1,0 1 0,-1-1 0,1 1 0,-1-1 1,0 1-1,1 0 0,-1-1 0,0 1 0,0 0 1,1 2-1,3 4 21,-1 1-1,0 0 1,0 1 0,4 16-1,-5-11 109,-1 1-1,0-1 0,-1 1 0,0-1 1,-1 1-1,-1 0 0,-1-1 1,0 1-1,-1-1 0,-5 17 0,5-24-76,1 0 0,-1-1 0,0 1 0,0-1 0,-1 0 0,0 0-1,0 0 1,-1 0 0,0-1 0,0 0 0,-1 0 0,1 0-1,-1-1 1,-1 1 0,1-1 0,-1-1 0,0 1 0,0-1 0,0-1-1,0 1 1,-10 2 0,12-5-71,-1 0 0,1 0 0,-1-1 0,0 0 0,1 0 0,-1-1 0,1 1 0,-1-1 0,1 0 0,-1 0 1,1-1-1,0 0 0,-1 0 0,1 0 0,0-1 0,0 1 0,1-1 0,-1 0 0,0-1 0,1 1 0,0-1 0,0 0 0,0 0 0,0 0 0,1-1 0,0 1 0,-6-10 0,-9-22-240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2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18900,'14'-23'1584,"7"1"-1176,-2-1-191,9 2 671,4 0-440,3-2-200,-2 2-112,1 2-112,-1 1-32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3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2988 28 9922,'-73'21'565,"-1"-3"1,-81 7-1,106-20-254,-1-3-1,0-1 1,0-3-1,-59-9 1,-70-22 654,-70-10 177,193 37-883,0 2 0,-86 5-1,46 11-117,0 4 0,-114 36 0,-226 94-112,108-31 107,209-80-56,-107 36 32,212-66-120,1 0 0,-1 1 0,1 0-1,1 1 1,-1 1 0,2 0 0,-1 0 0,-15 16 0,21-18-6,1 0 1,-1 1 0,1 0-1,1 0 1,0 0 0,0 1-1,0-1 1,1 1 0,0 0-1,0 0 1,1 0 0,0 0-1,0 1 1,1-1 0,0 17 0,2-4-10,0 0 0,2 0 0,1-1 0,0 1 0,1-1 0,2 1 0,0-2 0,13 27 0,-3-12-13,2-1 0,1-1 0,45 53 0,-45-62 11,2 0 1,0-2 0,1-1-1,1-1 1,1-1 0,37 20-1,-29-20-1,2-2 0,0-2 1,1-1-1,66 14 0,210 18 21,5-28 59,-73-4 1,486 64-99,-301-26-175,-308-40 140,1-6 0,-1-4-1,1-7 1,142-23 0,-133 3 52,182-59 0,117-73 45,-414 152-19,47-19 3,82-45 1,-129 60-7,1 0 0,-2 0 1,0-2-1,0 0 0,-1 0 1,0-1-1,-1-1 0,-1 0 0,20-30 1,-27 35-8,0-1 1,-1 1-1,-1-1 1,1 1-1,-1-1 1,-1 0-1,0 0 0,0-1 1,0-17-1,-3 12-9,0 1 0,0 0-1,-2-1 1,0 1 0,-9-28 0,-1 12 0,-1 0 0,-1 1 0,-1 1 1,-2 0-1,-29-35 0,29 41 47,-1 0-1,-1 2 0,-1 0 1,-1 2-1,-1 0 1,0 1-1,-2 1 1,0 2-1,0 0 0,-2 2 1,1 1-1,-2 1 1,0 1-1,0 1 1,-48-7-1,31 10 3,0 2 0,-59 2 1,-93 15-64,54-3-27,-15-6-134,0-6-1,-188-27 0,168 3-133,-335-30-302,325 57 454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4 17188,'-3'-1'97,"1"0"1,-1 1-1,1-1 0,-1 1 1,0 0-1,1 0 1,-1 0-1,1 0 1,-1 0-1,1 1 0,-1-1 1,0 1-1,1-1 1,0 1-1,-1 0 1,1 0-1,-4 2 0,-3 2-25,0 1 0,1 0-1,-11 9 1,-2 5 170,1 1-1,0 1 1,2 0-1,1 1 0,-21 37 1,17-22-79,2 1-1,2 1 1,-14 42-1,25-59-112,0-1 0,1 1 0,1 0 0,-1 32-1,5-46-46,0 1 1,0-1-1,1 1 0,0-1 0,1 0 0,0 1 0,0-1 0,1 0 0,0 0 0,1 0 0,0-1 0,0 1 0,8 10 0,-9-15-22,1-1 1,0 1-1,-1 0 0,2-1 0,-1 0 0,0 0 0,1 0 1,-1 0-1,1-1 0,0 1 0,0-1 0,0-1 0,0 1 1,0-1-1,0 0 0,0 0 0,0 0 0,1-1 0,-1 1 1,0-1-1,1-1 0,-1 1 0,0-1 0,7-1 0,1-1 97,0-1 0,0 0-1,0-1 1,-1 0 0,0-1-1,0 0 1,-1-1 0,19-13-1,-13 5-73,23-25-1,16-23 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58 16724,'-1'6'258,"1"0"0,-1 0 0,-1 0 0,1 0 1,-4 10-1,-4 13-56,2 9 187,2 0 1,2 0 0,3 75 0,4-60-68,2-2 0,18 71 0,-22-112-259,1 1 0,0-1 0,1 1-1,0-1 1,0 0 0,1-1-1,0 1 1,9 11 0,-13-20-49,0 0 1,0 0 0,0 0 0,0 0 0,1 0-1,-1 0 1,0 0 0,1 0 0,-1 0 0,0-1-1,1 1 1,-1-1 0,1 1 0,-1-1 0,1 1-1,-1-1 1,1 0 0,-1 0 0,1 0 0,-1 0-1,1 0 1,-1 0 0,1 0 0,-1 0 0,1-1-1,-1 1 1,1-1 0,-1 1 0,1-1 0,-1 1-1,1-1 1,-1 0 0,0 0 0,0 0 0,1 0-1,-1 0 1,0 0 0,0 0 0,2-2 0,4-6 55,0 1 0,-1-2 0,0 1 1,0-1-1,7-17 0,19-60 271,-16 42-158,49-140 499,24-63-75,-85 237-407,12-27-880,-16 38 661,0 0 0,0 0 0,0 0 1,0 0-1,0 1 0,0-1 0,0 0 0,0 0 0,0 0 0,0 0 0,0 0 1,0 0-1,0 0 0,1 0 0,-1 0 0,0 0 0,0 0 0,0 0 1,0 0-1,0 0 0,0 0 0,0 0 0,0 0 0,0 0 0,0 0 0,0 0 1,0 0-1,0 0 0,0 0 0,1 0 0,-1 0 0,0 0 0,0 0 1,0 0-1,0 0 0,0 0 0,0 0 0,0 0 0,0 0 0,-4 22-562,0-2 227,2-2-126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12 333 16235,'-2'-3'91,"1"0"0,-1-1 0,1 1-1,0 0 1,0-1 0,0 1-1,0-1 1,0 1 0,1-1 0,-1 1-1,1-1 1,0 1 0,0-1 0,1 1-1,-1-1 1,1 0 0,0 1-1,-1 0 1,1-1 0,1 1 0,-1-1-1,1 1 1,-1 0 0,1 0-1,0 0 1,2-3 0,5-6 99,1 0 0,0 0 1,0 1-1,22-17 0,-7 7 73,1 1-1,0 2 1,1 1-1,1 1 1,1 1 0,0 2-1,1 1 1,46-13-1,-68 23-225,0 0 0,1 1-1,-1 0 1,1 0-1,0 1 1,12 1 0,-19-1-32,0 1 0,0-1 0,-1 0 0,1 1 0,0 0 0,0-1 0,0 1 0,0 0 0,-1 0 0,1 0 0,0 0 0,-1 0 0,1 0 0,-1 0 0,1 0 0,-1 1 0,0-1 0,1 1 0,-1-1 0,0 1 0,0-1 0,0 1 0,0 0 0,0 0-1,-1-1 1,1 1 0,0 0 0,-1 0 0,1 0 0,-1 0 0,0 0 0,0 0 0,0-1 0,0 1 0,0 3 0,-1 3-1,0-1 0,0 1 0,-1-1 0,0 1 0,-1-1 0,0 0-1,-4 8 1,-31 51-3,-89 124 43,-19 31 274,140-211-299,2-5-1,1 0-1,0 0 0,0 1 1,0-1-1,0 1 1,1 0-1,0 0 0,1 0 1,-1 0-1,1 0 0,0 0 1,0 9-1,1-13-11,0-1-1,1 1 1,-1-1-1,1 1 1,-1 0-1,1-1 0,-1 0 1,1 1-1,0-1 1,0 1-1,0-1 1,0 0-1,0 0 1,0 1-1,0-1 1,0 0-1,1 0 1,-1 0-1,0 0 0,1 0 1,-1-1-1,0 1 1,1 0-1,-1-1 1,1 1-1,0-1 1,-1 1-1,1-1 1,-1 0-1,4 1 0,4-1-63,1 1 1,0-1-1,18-2 0,4-3 37,0-2 0,-1 0 0,0-2 0,-1-2 0,0 0 1,0-2-1,43-27 0,2-13-107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16588,'-24'61'1408,"-1"-12"-1048,2-8-136,9-1 136,4-5-448,15-9 216,9-6-64,13-13-176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34 14331,'0'0'84,"0"-1"-1,0 0 1,0 0-1,-1 0 1,1 0-1,0 0 1,0 1-1,0-1 1,-1 0-1,1 0 1,-1 0-1,1 1 1,0-1-1,-1 0 1,1 1-1,-1-1 1,1 0-1,-1 1 1,0-1 0,1 1-1,-1-1 1,0 0-1,1 1 1,-1 0-1,0-1 1,0 1-1,1-1 1,-1 1-1,0 0 1,0 0-1,0-1 1,1 1-1,-1 0 1,0 0-1,0 0 1,0 0-1,0 0 1,0 0 0,1 0-1,-1 0 1,0 0-1,0 1 1,0-1-1,-1 0 1,-1 1 65,0 0 0,0 0 0,0 0 1,0 0-1,1 0 0,-1 0 0,0 1 0,0-1 1,1 1-1,-1 0 0,-3 3 0,3-1-114,-1 1-1,1-1 1,0 1-1,0 0 1,0 0-1,0 0 0,1 1 1,0-1-1,0 0 1,1 1-1,-1 0 1,1-1-1,1 1 1,-1 0-1,1-1 1,0 1-1,0 0 0,0-1 1,1 1-1,0 0 1,2 7-1,4 9-56,1-1 0,1 0 0,1-1 0,15 24 0,14 30 73,-35-63-51,0-1-1,-1 1 1,-1 1 0,0-1-1,0 0 1,-1 1 0,0-1-1,-1 1 1,0-1 0,-1 0-1,-1 1 1,1-1 0,-7 21-1,5-24 4,0 0 0,0 0 0,0-1-1,-1 1 1,-1-1 0,1 1 0,-1-1-1,0-1 1,0 1 0,-1-1 0,0 0 0,0 0-1,-1 0 1,0-1 0,1 0 0,-2-1-1,1 1 1,0-1 0,-12 4 0,16-7 3,1 0 1,0-1-1,-1 1 1,1-1 0,0 1-1,-1-1 1,1 0-1,-1 0 1,1 0-1,-1 0 1,1 0 0,-1 0-1,1-1 1,-1 1-1,1-1 1,-3-1-1,3 1 1,0 0-1,1 0 0,-1 0 0,1-1 0,-1 1 0,1 0 0,-1-1 0,1 1 0,0-1 0,0 0 0,0 1 0,0-1 0,0 0 1,0 1-1,1-1 0,-1 0 0,0 0 0,1 0 0,-1 0 0,1 0 0,0-3 0,-1-6 12,1-1-1,1 0 0,0 0 1,1 1-1,0-1 1,0 1-1,1-1 1,1 1-1,0 0 1,1 1-1,0-1 0,11-17 1,6-6 47,2 0 1,35-37-1,-23 33 140,1 1 0,69-52 0,-99 84-140,0-1 1,-1 1-1,1-1 1,-2 0-1,7-8 1,-11 13-52,0 0 0,0-1 0,0 1 0,-1 0 0,1 0 0,-1-1 0,1 1 0,-1 0 0,1-1 0,-1 1 1,0 0-1,1-1 0,-1 1 0,0-1 0,0 1 0,0 0 0,0-1 0,0 1 0,0-1 0,-1 1 0,1 0 0,0-1 0,-1 1 0,1-1 0,-1 1 0,0 0 1,1 0-1,-1-1 0,0 1 0,0 0 0,0 0 0,0 0 0,1 0 0,-2 0 0,1 0 0,0 0 0,0 0 0,-2-1 0,-12-7-172,1 0-1,-1 0 1,-1 2-1,0 0 1,0 0 0,0 2-1,-1 0 1,0 1-1,-29-4 1,45 8 111,1 0 1,-1 0-1,1 0 1,-1 0-1,1 0 1,-1 0-1,1 0 1,-1 0-1,1 0 1,-1 0-1,1 0 1,-1 0-1,1 1 1,-1-1-1,1 0 1,0 0-1,-1 0 1,1 1-1,-1-1 1,1 0-1,0 0 1,-1 1-1,0-1 0,2 1 16,-1-1 0,0 1 0,0-1 0,1 1-1,-1-1 1,0 0 0,1 1 0,-1-1-1,0 0 1,1 1 0,-1-1 0,0 0-1,1 1 1,-1-1 0,1 0 0,-1 0 0,1 0-1,-1 1 1,0-1 0,1 0 0,-1 0-1,1 0 1,-1 0 0,1 0 0,0 0-1,20 4-569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20 16588,'-9'4'248,"0"2"0,0 0 1,0 0-1,0 0 0,1 1 1,0 0-1,1 1 0,-1 0 1,1 0-1,1 0 1,0 1-1,0 0 0,1 0 1,0 1-1,0 0 0,-4 12 1,8-18-203,0-1 0,1 0-1,-1 1 1,1-1 0,-1 1 0,2 6 0,-1-9-41,0 0-1,0 0 0,0 0 1,0 0-1,0 0 1,1-1-1,-1 1 1,0 0-1,1 0 1,-1-1-1,1 1 1,-1 0-1,1 0 1,-1-1-1,1 1 1,-1 0-1,1-1 1,0 1-1,-1-1 0,1 1 1,0-1-1,-1 1 1,1-1-1,0 0 1,0 1-1,-1-1 1,1 0-1,0 1 1,0-1-1,0 0 1,0 0-1,-1 0 1,1 0-1,0 0 1,0 0-1,1 0 1,5-1-20,1 0 0,-1-1 1,0 0-1,-1 0 1,1 0-1,0-1 1,-1 0-1,1-1 1,-1 1-1,8-7 1,8-7-77,27-25 0,66-79-270,-127 149 411,-13 23 45,2 1-1,2 1 0,3 1 0,-20 100 0,35-142-64,0 1 0,1-1-1,1 1 1,0 0 0,1-1-1,0 1 1,4 23 0,-3-35-26,-1 0-1,1 0 1,-1 0 0,1 0 0,-1-1 0,1 1 0,0 0 0,-1 0 0,1 0 0,0 0 0,0-1 0,-1 1 0,1 0 0,0-1 0,0 1 0,0 0-1,0-1 1,0 1 0,0-1 0,0 0 0,0 1 0,0-1 0,0 0 0,0 0 0,0 1 0,1-1 0,-1 0 0,0 0 0,0 0 0,0 0 0,2-1 0,8 2-20,-10-1 14,-1 1 0,0-1-1,1 0 1,-1 0 0,0 0 0,0 0-1,1 1 1,-1-1 0,0 0 0,0 0-1,1 0 1,-1 1 0,0-1 0,0 0-1,0 0 1,1 1 0,-1-1 0,0 0-1,0 0 1,0 1 0,0-1 0,0 0-1,0 1 1,0-1 0,0 0 0,1 1-1,-1-1 1,0 0 0,0 1 0,0-1-1,-1 0 1,1 1 0,0-1 0,0 0-1,0 0 1,0 1 0,0-1 0,0 0-1,0 1 1,0-1 0,-1 0 0,1 0-1,0 1 1,0-1 0,0 0 0,-1 0-1,1 1 1,0-1 0,-12 15-99,11-14 87,-9 9-151,0 0 1,-1 0-1,-16 11 1,24-19 69,0 1-1,-1-1 1,1 0 0,-1 0 0,1 0 0,-1-1 0,0 1 0,0-1 0,0 0 0,1 0-1,-1-1 1,0 1 0,0-1 0,0 1 0,-1-1 0,-5-1 0,8 0 72,1 1 0,-1-1 0,1 0 0,-1 0 0,1 0 0,0 0 0,0 0 0,0 0 0,-1 0 0,1 0 0,0 0 0,0-1 0,0 1 0,1 0 0,-1-1 0,0 1 0,0-1 0,1 1 0,-1-1 0,1 1 0,-1-1 0,1 1 0,0-1 0,0 1 0,-1-1 0,1 0 0,0 1 0,0-1 0,1 1 0,-1-1 0,1-2 0,6-45-424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8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 10762,'2'-13'1076,"-2"8"-731,1 1-1,0-1 1,-1 0 0,1 1 0,1 0-1,-1-1 1,1 1 0,2-5 0,-3 9-273,-1 0 0,0 0 0,1 1 1,-1-1-1,1 0 0,-1 1 0,0-1 1,1 0-1,-1 1 0,0-1 0,0 0 1,1 1-1,-1-1 0,0 1 1,0-1-1,1 0 0,-1 1 0,0-1 1,0 1-1,0-1 0,0 1 0,0-1 1,0 1-1,0-1 0,0 1 1,0-1-1,0 1 0,0-1 0,0 1 1,0 0-1,3 22 588,1 125 1077,-3-67-1575,3 1 0,19 99 0,-21-170-290,-2-8 112,0 0 0,1 0 0,0 1 1,0-1-1,0 0 0,0 0 0,0 0 0,0 0 0,4 5 1,-5-8 14,0 0 0,0 0 0,0 0 0,0 0 0,0 0 0,1 0 0,-1 1 0,0-1 0,0 0 0,0 0 0,0 0 0,0 0 0,1 0 0,-1 0 0,0 0 0,0 0 0,0 0 0,0 0 0,1 0 0,-1 0 0,0 0 0,0 0 1,0 0-1,0 0 0,1 0 0,-1 0 0,0 0 0,0 0 0,0 0 0,0 0 0,1 0 0,-1 0 0,0 0 0,0 0 0,0 0 0,0 0 0,0-1 0,1 1 0,-1 0 0,0 0 0,0 0 0,0 0 0,0 0 0,0 0 0,0-1 1,0 1-1,0 0 0,1 0 0,-1 0 0,0 0 0,0 0 0,0-1 0,0 1 0,0 0 0,0 0 0,0 0 0,0 0 0,0-1 0,3-11-99,-3 11 98,3-23-173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15251,'-68'60'1763,"45"-42"-1355,-37 40 0,38-33-40,1 1-1,2 0 0,-27 49 0,40-63-290,1-1 1,0 1-1,0 0 0,1 0 1,1 0-1,0 1 0,0-1 1,2 1-1,-1-1 0,2 1 1,-1 0-1,3 19 0,-1-29-62,0 0-1,-1 1 0,1-1 1,0 0-1,0 0 0,1 0 1,-1 0-1,1 0 0,-1 0 1,1 0-1,0 0 0,0-1 1,0 1-1,1-1 0,-1 1 0,1-1 1,-1 0-1,1 0 0,5 4 1,-3-4-3,0 0 0,0-1 0,0 1 1,0-1-1,0 0 0,0 0 0,0-1 1,1 1-1,-1-1 0,0 0 0,0-1 1,7 0-1,0-1 11,0-1 0,0 0 1,0-1-1,-1 0 0,0-1 1,0 0-1,15-10 0,-19 11 10,0-1-1,0 0 1,0-1 0,-1 1-1,0-1 1,0 0-1,-1-1 1,1 0-1,-1 1 1,-1-2 0,6-9-1,-9 15-13,0-1 0,0 1 0,0-1 0,0 1 0,-1-1-1,1 1 1,-1-1 0,1 1 0,-1-1 0,0 0 0,0 1 0,0-1-1,0 0 1,-1 1 0,1-1 0,-1 1 0,0-1 0,1 0 0,-1 1 0,0 0-1,0-1 1,-1 1 0,1 0 0,0-1 0,-1 1 0,0 0 0,1 0-1,-1 0 1,0 0 0,0 0 0,0 1 0,0-1 0,0 1 0,-1-1 0,1 1-1,0 0 1,-1 0 0,-4-2 0,-1 0 30,0 0 0,0 1 0,-1 0 0,1 0 0,-1 1 0,0 0 0,0 0 0,1 1 0,-1 0 0,-14 2 0,12 1-54,-1 0-1,1 0 0,0 1 1,-11 6-1,17-8-79,1 0 0,-1 1 1,1 0-1,0 0 0,-1 0 0,1 0 0,1 1 0,-1 0 0,0 0 0,-5 7 1,5 2 267,8-9-169,-3-4-27,0 0 1,1-1-1,-1 1 1,0 0-1,0 0 1,0-1 0,0 1-1,1-1 1,-1 1-1,0-1 1,0 0 0,0 1-1,0-1 1,1-1-1,20-18-233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13691,'0'1'1274,"-9"17"4160,-27 65-3932,12 1-1103,22-75-411,0 1 0,1-1 0,0 1 1,1 0-1,0-1 0,3 18 0,-3-25-2,0-1 0,0 1 1,1-1-1,-1 1 0,1-1 1,-1 1-1,1-1 0,0 0 0,-1 1 1,1-1-1,0 0 0,0 1 1,0-1-1,0 0 0,0 0 1,0 0-1,0 0 0,0 0 0,1 0 1,-1 0-1,2 1 0,-1-1-16,0-1 0,1 1 0,-1-1 0,0 0 0,0 1 0,1-1 0,-1 0 0,0 0 0,0-1 0,1 1 0,-1 0-1,5-2 1,4-2-118,0 0-1,0-1 0,0-1 0,12-8 0,-20 12 115,20-13-228,24-16-145,-45 30 382,1-1 0,-1 1 0,1 0 0,-1 0 0,1 1 0,0-1 0,-1 0 0,1 1 0,0-1 0,-1 1 0,1 0 1,0 0-1,0 0 0,-1 1 0,6 0 0,-6 0 23,-1-1 0,0 1 1,1 0-1,-1 0 1,0 0-1,0 0 1,0 0-1,0 0 1,0 0-1,0 0 0,0 0 1,0 0-1,0 1 1,-1-1-1,1 0 1,0 1-1,-1-1 1,1 1-1,-1-1 0,0 0 1,1 1-1,-1-1 1,0 3-1,1 34 121,-2-36-110,-1 20 110,-1 0-1,-1-1 0,-1 0 1,-2 0-1,0 0 1,0-1-1,-2 0 0,-1-1 1,0 1-1,-1-2 0,-2 0 1,-22 27-1,32-41-91,1-2 0,-1 1-1,0 0 1,-1 0 0,1-1 0,0 0-1,-1 0 1,1 0 0,-1 0 0,0 0-1,1-1 1,-1 1 0,0-1 0,0 0-1,0-1 1,0 1 0,0 0 0,0-1-1,-6 0 1,7-1 16,0 0 0,0 0 0,0 0-1,0 0 1,1 0 0,-1-1 0,0 0 0,0 1 0,1-1-1,-1 0 1,1 0 0,0 0 0,-1-1 0,1 1-1,0 0 1,0-1 0,1 1 0,-1-1 0,0 0 0,1 0-1,0 0 1,0 1 0,-1-1 0,2 0 0,-2-5 0,-6-41 82,5-8 23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16163,'19'-7'1377,"4"1"-1113,5-3-352,6-1 552,-5 5-328,1-1-56,5-2-80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3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14179,'-16'49'1350,"4"15"-960,-6 92 1,8 69 4,10-201-348,19 708 329,0-323-279,-9 88 150,8 240 779,43-2-160,-52-675-899,13 128-433,-22-188 474,1 7 141,0 0-1,-1 1 1,0-1-1,0 0 1,-1 0-1,1 1 1,-2-1-1,-2 12 1,3-18-145,1 0 0,0-1 1,0 1-1,-1-1 1,1 1-1,0-1 1,-1 1-1,1-1 0,-1 1 1,1-1-1,-1 1 1,1-1-1,0 0 0,-1 1 1,1-1-1,-1 1 1,0-1-1,1 0 0,-1 0 1,1 1-1,-1-1 1,1 0-1,-1 0 1,0 0-1,0 0 0,-15-8 132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11715,'18'3'445,"1"-1"0,0 0 0,0-2 0,35-3 0,77-18 978,-69 9-1155,575-120 117,30-5-223,293 3-241,6 37 189,253 33 1365,-1053 58-1053,0-8 0,182-39-1,-278 39-450,172-32-169,-195 40 120,-1 2 1,1 2-1,57 5 1,-84 0-42,0 0 0,-1 1 0,1 1 0,-1 1 0,0 1 0,0 0 0,30 18 0,-44-22-16,27 13-209,-31-16 328,0 1 1,0-1-1,0 1 0,0-1 1,1 0-1,-1 1 0,0-1 1,0 0-1,0 0 0,1 0 1,-1 0-1,0 0 0,0 0 1,1 0-1,-1-1 0,0 1 1,0 0-1,0-1 0,1 1 1,-1 0-1,0-1 0,0 0 1,2 0-1,11-24-290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3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17020,'32'4'855,"45"0"1,-12-1-822,-54-2-34,156 20 35,-150-18-31,-1 1 1,0 1-1,-1 0 1,1 1-1,-1 1 1,0 0-1,28 18 1,-39-21 11,1 0 0,-1 1 0,0-1 0,0 1 0,0 0 0,0 0 0,-1 0 0,0 0 0,0 1 0,-1-1 0,1 1 0,-1 0 0,0-1 0,-1 1 0,1 0 0,-1 0 0,0 0 0,-1 0 0,0 0 0,0 1 0,0-1 0,0 0-1,-3 11 1,-2 4 84,0 0-1,-1-1 0,-2 1 0,0-1 1,-16 29-1,-12 13 412,-56 75 0,-55 50 347,-77 59-1079,213-235 121,7-6 74,-3 3-7,-1 1 0,0-1 0,0-1-1,-1 1 1,1-1 0,-2-1 0,1 0 0,-1 0-1,0-1 1,-14 6 0,16-10-48,0 1 1,-1-1-1,-11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3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13555,'0'0'17,"1"5"196,0-1-1,0 0 0,0 0 1,1 0-1,2 7 1,-3-10-179,0 0 0,0 0 0,-1 0 0,1 0 0,0 0 0,0 0 0,0 0 0,0 0 0,0 0 0,0 0 0,1-1 0,-1 1 0,0 0 0,0-1 0,0 1 0,1-1 0,-1 0 0,0 1 0,1-1 0,-1 0 0,0 0 0,1 1 0,-1-1 0,2-1 0,4 0 90,0 0 0,0-1 0,-1-1 1,1 1-1,0-1 0,-1 0 0,0 0 1,0-1-1,0 0 0,0 0 0,0 0 0,7-9 1,233-230 1677,-215 209-1657,180-220 554,-19-13-533,-180 250-168,101-131-60,-98 134 42,-15 14 19,0 0 1,0 0-1,0 0 1,0 0 0,0 0-1,0 0 1,0 0 0,0 0-1,0-1 1,0 1 0,0 0-1,0 0 1,1 0-1,-1 0 1,0 0 0,0 0-1,0 0 1,0 0 0,0 0-1,0 0 1,0 0-1,0 0 1,0 0 0,1 0-1,-1 0 1,0 0 0,0 0-1,0 0 1,0 0 0,0 0-1,0 0 1,0 0-1,1 0 1,-1 0 0,0 0-1,0 0 1,0 0 0,0 0-1,0 0 1,0 0 0,0 0-1,0 0 1,0 0-1,1 0 1,-1 0 0,0 1-1,0-1 1,0 0 0,0 0-1,0 0 1,0 0-1,0 0 1,0 0 0,0 0-1,0 0 1,0 0 0,0 1-1,0-1 1,0 0 0,-8 29-37,-2 1 26,-9 50-89,4 0 0,3 1 1,-2 99-1,13-159 106,1 0 0,1 0 1,1 0-1,1 1 0,1-1 1,7 22-1,-10-40-11,0 0 0,0 0 0,0-1 0,1 1 0,-1 0 0,1-1 0,0 1 0,0-1 1,0 0-1,0 0 0,0 0 0,5 4 0,-4-4-6,0-1-1,0 0 1,0 1 0,0-1-1,0 0 1,0-1 0,5 2-1,-8-2 12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71 11843,'20'-24'1107,"-14"15"-641,2 0 0,-1 1 0,15-12 0,-32 48 1737,-47 90-495,-11 24-1020,9 36-303,51-148-343,2 0 0,2 0 0,1 0 0,0 37 0,3-58-33,1 0 0,0 0 0,0 0 0,1 0 0,0 0 0,1 0 0,0-1 0,0 1 0,1-1 0,6 11 0,-8-16-5,0 0-1,0 0 1,0 0-1,1 0 1,0 0-1,-1-1 1,1 1 0,0-1-1,0 0 1,1 0-1,-1 0 1,0 0-1,1-1 1,-1 1-1,1-1 1,-1 0-1,1 0 1,0 0 0,-1 0-1,1-1 1,0 1-1,0-1 1,0 0-1,-1 0 1,1-1-1,7-1 1,-1 0-49,0-1 1,0-1-1,0 0 0,-1-1 1,0 1-1,1-2 0,-2 1 1,1-1-1,-1-1 0,0 0 1,0 0-1,0 0 0,6-10 1,-3 4-35,-1 0 0,0-1 0,-1 0 0,-1-1 0,0 0 0,-1 0 1,7-23-1,-5-13-152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15179,'30'-7'1120,"21"-5"-847,6-4-129,15-5 504,7-3-408,7-2-512,-4-2-488,-15 10 728,-15 0-120,-17 10-161</inkml:trace>
  <inkml:trace contextRef="#ctx0" brushRef="#br0" timeOffset="1">1050 92 15379,'32'-5'880,"-13"3"-1120,-1 0-96,1 2 384,0 0-128,4 2-80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249 155 14827,'-10'0'105,"0"1"1,0 0-1,0 1 0,0 0 1,1 0-1,-1 1 0,1 1 1,-1 0-1,1 0 0,0 0 0,1 1 1,-1 1-1,1-1 0,0 1 1,0 1-1,1 0 0,0 0 0,0 0 1,1 1-1,-8 11 0,6-7-74,0 0 1,1 1-1,1 0 0,0 1 0,1-1 0,0 1 0,1 0 1,1 0-1,0 1 0,0-1 0,2 0 0,0 1 0,1 20 0,0-32-20,0-1-1,1 1 0,-1-1 0,0 0 0,1 1 1,0-1-1,-1 0 0,1 1 0,0-1 0,0 0 0,0 0 1,1 0-1,-1 0 0,0 0 0,1 0 0,2 3 1,-2-4 2,-1 0 0,1 0 0,0 0 0,-1 0 0,1 0 0,0-1 0,0 1 0,0-1 0,-1 1 0,1-1 0,0 0 0,0 1 0,0-1 0,0 0 0,0 0 0,-1-1 0,3 1 0,4-2 26,0 0 0,-1-1 0,1 0 0,-1 0-1,0 0 1,0-1 0,0 0 0,10-8 0,1-3 36,0-1 0,-2 0 0,1-2 0,24-34 0,45-84 234,-80 125-281,15-24 114,-1-2 0,-2 0 0,17-49 0,-32 67-31,-5 14-30,-4 9 105,-6 12-86,1 1 1,1 0 0,-13 29 0,-23 66 81,38-91-165,1-4-6,-1 3-3,0 1-1,0 0 1,2 0 0,1 0-1,1 1 1,-2 30-1,5-49-7,1 1 0,0-1 1,1 1-1,-1-1 0,1 1 0,-1-1 0,1 0 0,0 1 0,0-1 0,3 5 0,-3-7-1,0 1 1,0-1-1,0 0 1,0 0-1,0 0 1,0 0-1,0 0 0,0 0 1,1 0-1,-1-1 1,0 1-1,0 0 1,1-1-1,-1 1 1,1-1-1,-1 1 0,1-1 1,-1 1-1,0-1 1,1 0-1,-1 0 1,1 0-1,-1 0 0,1 0 1,-1 0-1,3-1 1,3 0-11,-1-1 1,1 0-1,-1-1 0,0 1 1,0-1-1,0 0 1,0-1-1,0 1 0,-1-1 1,0-1-1,1 1 1,-2-1-1,6-5 0,4-5-26,-2 0-1,0-2 1,12-19-1,9-23-119,-42 76 187,2 1-1,0 1 1,1-1 0,1 1 0,1 0 0,-4 38 0,8-56-25,0 0-1,-1 0 1,1 0 0,0 0-1,0 0 1,0 0 0,0 0-1,1 0 1,-1-1 0,0 1-1,0 0 1,0 0 0,1 0-1,-1 0 1,1 0 0,-1 0-1,0 0 1,1-1 0,0 1-1,-1 0 1,1 0 0,-1-1-1,1 1 1,0 0 0,0-1-1,-1 1 1,1 0 0,0-1-1,1 1 1,0 0 6,0-1 0,0 0-1,0 0 1,0 0 0,0 0 0,0 0 0,0-1 0,0 1 0,-1-1-1,1 1 1,0-1 0,0 1 0,0-1 0,2-2 0,31-22 158,-11 6-177,-24 20-1,0-1 0,0 0 0,0 0 0,0 0-1,0 0 1,0 1 0,0-1 0,0 0 0,0 0 0,0 0 0,0 1 0,0-1-1,0 0 1,0 0 0,0 0 0,0 0 0,0 1 0,0-1 0,0 0 0,0 0-1,1 0 1,-1 0 0,0 0 0,0 1 0,0-1 0,0 0 0,0 0 0,0 0-1,1 0 1,-1 0 0,0 0 0,0 0 0,0 1 0,0-1 0,1 0 0,-1 0-1,0 0 1,0 0 0,0 0 0,0 0 0,1 0 0,-1 0 0,0 0 0,0 0-1,0 0 1,0 0 0,1 0 0,-1 0 0,0 0 0,0 0 0,0 0 0,1 0-1,-1 0 1,0 0 0,0-1 0,0 1 0,0 0 0,0 0 0,1 0 0,-1 0-1,0 0 1,0 0 0,0 0 0,0-1 0,0 1 0,0 0 0,1 0-1,-1 0 1,0-1 0,-5 21 491,2-3-392,7-10-146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9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20 487 11418,'-20'49'2397,"20"-45"-869,6-10-948,12-24-137,-1-1 0,23-57 0,-18 35-242,12-26 37,-10 19 0,53-91 1,-75 147-233,1 0 1,0 0-1,-1 0 1,1 0-1,1 1 1,-1-1-1,1 1 1,7-6-1,-11 9-4,1-1-1,0 1 0,-1 0 0,1-1 0,0 1 0,0 0 0,-1 0 0,1 0 1,0 0-1,0 0 0,-1 0 0,1 0 0,0 0 0,0 0 0,-1 0 0,1 0 1,0 0-1,0 0 0,-1 1 0,3 0 0,-2 0 0,0 0 0,1 0 0,-1 0 0,0 0 0,1 1 0,-1-1 1,0 0-1,0 1 0,0-1 0,0 1 0,0-1 0,0 3 0,7 16 12,-2 0 0,0 0 1,-1 0-1,2 24 0,2 5 2,3 14-10,30 121-134,-40-178 53,0-1 0,0 1-1,0 0 1,1-1 0,0 0 0,4 6-1,-6-10 55,-1 0 1,1 0-1,0-1 0,-1 1 0,1 0 0,0-1 1,0 1-1,-1 0 0,1-1 0,0 1 0,0-1 0,0 0 1,0 1-1,0-1 0,0 0 0,0 1 0,0-1 1,0 0-1,0 0 0,0 0 0,0 0 0,0 0 0,0 0 1,0 0-1,0 0 0,0 0 0,-1 0 0,1-1 1,0 1-1,0 0 0,0-1 0,0 1 0,0 0 0,0-1 1,0 1-1,0-1 0,-1 0 0,1 1 0,0-1 1,0 0-1,-1 1 0,1-1 0,-1 0 0,1 0 0,0-1 1,6-7-75,-1-1 1,0 1-1,0-2 1,5-14-1,-6 15 16,19-44-315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15691,'-21'52'2047,"13"-35"-1726,1 1 0,1-1 1,0 2-1,-3 19 0,9-37-353,0 0-1,-1 0 1,1-1-1,0 1 1,0 0-1,0 0 1,0 0-1,0-1 1,0 1-1,0 0 1,0 0-1,0 0 1,1 0-1,-1-1 1,0 1-1,0 0 1,1 0-1,-1-1 1,0 1-1,1 0 1,-1-1-1,1 1 1,-1 0-1,1-1 1,-1 1-1,1 0 1,-1-1-1,1 1 1,0-1-1,-1 1 1,1-1-1,0 0 1,0 1-1,-1-1 1,1 0-1,0 1 1,0-1-1,-1 0 1,1 0-1,0 1 1,0-1 0,0 0-1,-1 0 1,1 0-1,0 0 1,0 0-1,0-1 1,-1 1-1,1 0 1,0 0-1,1-1 1,7-1-459,1-1 1,-1 0-1,15-8 1,-7 3-217,-10 5 419,25-6-706,-31 9 992,0 0 0,0 0 0,-1 0 1,1 0-1,0 0 0,-1 0 0,1 0 0,0 0 0,-1 0 0,1 0 0,0 1 0,-1-1 1,1 0-1,0 0 0,-1 1 0,1-1 0,-1 0 0,1 1 0,0-1 0,-1 1 1,1-1-1,-1 0 0,1 1 0,-1-1 0,0 1 0,1 0 0,-1-1 0,1 1 0,-1-1 1,0 1-1,0 0 0,1-1 0,-1 1 0,0 0 0,0-1 0,0 1 0,1 0 1,-1-1-1,0 1 0,0 1 0,-1 8 214,-1 0 0,0 0 0,0 0-1,-1-1 1,0 1 0,-1-1 0,0 0 0,-9 15 0,2-1 245,0 0 13,4-11-170,1 1 1,1 0-1,0 0 1,0 0-1,-3 23 1,7-35-293,1-1-1,0 1 1,0-1 0,0 1 0,0-1 0,0 1-1,0-1 1,0 1 0,1 0 0,-1-1 0,0 1-1,0-1 1,0 1 0,0-1 0,1 1-1,-1-1 1,0 1 0,1-1 0,-1 1 0,0-1-1,1 0 1,-1 1 0,0-1 0,1 1 0,-1-1-1,1 0 1,-1 1 0,1-1 0,-1 0 0,1 0-1,-1 1 1,1-1 0,-1 0 0,1 0-1,-1 0 1,1 0 0,-1 0 0,1 1 0,-1-1-1,1 0 1,-1 0 0,1 0 0,0 0 0,-1-1-1,1 1 1,-1 0 0,1 0 0,-1 0-1,1 0 1,0-1 0,32-11-128,-28 10 88,11-6-87,-9 5 39,0-1-1,0 1 1,1 0 0,-1 1-1,1 0 1,-1 0-1,1 0 1,0 1 0,10-1-1,-17 3 75,-1-1-1,1 0 1,-1 0-1,1 0 1,-1 0-1,1 1 0,0-1 1,-1 0-1,1 0 1,-1 1-1,1-1 1,-1 0-1,1 1 0,-1-1 1,0 1-1,1-1 1,-1 1-1,1-1 1,-1 1-1,0-1 0,1 1 1,-1-1-1,0 1 1,0-1-1,1 1 0,-1-1 1,0 1-1,0-1 1,0 1-1,0 0 1,0-1-1,0 1 0,0 0 1,0-1-1,0 1 1,0-1-1,0 1 1,0-1-1,0 1 0,0 0 1,-1-1-1,1 1 1,0 0-1,-12 25 28,0-9 83,0 0 0,-1-1 0,-1-1 0,-1 0 0,0-1 1,-1 0-1,-28 18 0,43-30-81,-1-1 1,0 0 0,1 0-1,-1 0 1,0 0 0,1 0-1,-1 0 1,0 0 0,0-1 0,0 1-1,0-1 1,0 1 0,1-1-1,-1 0 1,0 0 0,0 0 0,-3 0-1,5 0 13,-1-1 0,1 1 0,-1 0 0,1-1 0,-1 1 0,1 0 0,0-1 0,-1 1 0,1-1 0,0 1 0,-1-1 0,1 1 0,0-1 0,0 1 0,0-1 0,-1 1 0,1-1 0,0 1 0,0-1 0,0 1 0,0-1 0,0 1 0,0-1 1,4-26 445,13-30-247,7-20 66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14571,'-52'160'1895,"-22"83"-909,71-231-1077,0 0 1,1 0-1,1 1 1,-1 20 0,2-32 66,0 0-1,0 0 1,0 0 0,0 0 0,1 0 0,-1 0 0,0 0 0,0 0 0,1-1 0,-1 1 0,0 0 0,1 0 0,-1 0-1,1 0 1,-1 0 0,1-1 0,0 1 0,-1 0 0,1 0 0,0-1 0,-1 1 0,1-1 0,0 1 0,0 0-1,-1-1 1,1 1 0,0-1 0,0 0 0,0 1 0,0-1 0,0 0 0,0 0 0,0 1 0,0-1 0,0 0-1,0 0 1,0 0 0,0 0 0,0 0 0,-1 0 0,1 0 0,0-1 0,0 1 0,0 0 0,0 0 0,0-1 0,1 0-1,5-1-116,-1-1-1,1 0 0,-1-1 1,10-6-1,-15 9 133,7-4-77,-3 1 129,0 1 1,0-1-1,1 1 1,-1 0-1,8-2 1,-11 4 24,0 1 0,0-1 0,1 1 0,-1 0 0,0 0 0,0 0 0,1 0 0,-1 0 0,0 0 0,0 1 0,0-1 0,1 1 0,-1-1 0,0 1 0,0 0 0,0 0 0,0 0 0,3 2 0,-2-1 11,1 0 1,0 0-1,-1 0 1,1 0-1,0-1 0,0 1 1,0-1-1,0 0 1,0 0-1,0-1 1,0 1-1,0-1 0,0 0 1,0 0-1,0 0 1,5-1-1,-4-1-38,0 0 0,0 0 0,1 0 0,-1 0-1,0-1 1,-1 0 0,1 0 0,0 0 0,-1-1 0,0 1-1,5-6 1,14-17 91,-1-2 0,-2 1 0,28-51 1,-46 74-119,-19 60 451,10-37-377,-12 33 237,-11 53 0,30-103-311,-1 0 0,1 0 1,-1 0-1,1 1 0,0-1 0,0 0 0,0 0 0,0 0 1,0 0-1,0 0 0,1 0 0,-1 0 0,1 0 1,-1 0-1,1 0 0,0 0 0,1 2 0,-2-3-14,0-1-1,1 0 0,-1 1 1,1-1-1,-1 0 0,1 1 1,-1-1-1,1 0 0,-1 0 0,1 1 1,-1-1-1,1 0 0,-1 0 1,1 0-1,-1 0 0,1 0 1,-1 0-1,1 0 0,0 0 1,-1 0-1,1 0 0,0 0 1,1-1-27,0 1 0,0-1 1,0 0-1,0 0 0,0 0 1,0 0-1,-1 0 1,1 0-1,1-2 0,7-6-83,-1-1-1,0 0 1,-1 0-1,-1-1 1,1 1-1,-2-2 1,1 1-1,7-22 0,12-30-162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15211,'2'-10'1041,"2"-13"1772,-5 44-939,-7 80-1180,-3 108-1373,11-205 621,0 1 0,0 0 0,1-1 0,0 1 1,0 0-1,0-1 0,0 1 0,1-1 0,0 0 0,0 1 1,4 6-1,-5-10 14,1 1 0,-1 0 1,1-1-1,0 1 0,0-1 1,0 0-1,0 0 0,0 1 1,0-1-1,0 0 0,0-1 1,0 1-1,0 0 0,1-1 1,-1 1-1,0-1 0,0 0 1,1 0-1,-1 0 0,0 0 0,1 0 1,-1 0-1,0 0 0,0-1 1,4 0-1,49-15-650,-42 11 549,-1 1 0,1 1-1,1 0 1,-1 0 0,18 0-1,-30 3 145,1-1-1,0 1 0,-1 0 0,1 0 1,0 0-1,-1 0 0,1 1 0,-1-1 0,1 0 1,0 1-1,-1-1 0,1 1 0,-1-1 1,1 1-1,-1 0 0,1 0 0,-1-1 1,0 1-1,1 0 0,-1 0 0,0 0 0,0 1 1,1-1-1,-1 0 0,0 0 0,0 1 1,0-1-1,-1 1 0,1-1 0,0 0 1,0 1-1,-1 0 0,1-1 0,-1 1 0,0-1 1,1 1-1,-1 0 0,0-1 0,0 1 1,0 0-1,0 1 0,-1 4 59,0 0 1,0-1-1,-1 1 0,0 0 1,0-1-1,-1 0 0,0 1 1,-5 8-1,-1-1 70,0-1-1,0 0 1,-1-1 0,-1 0 0,0-1 0,-1 0-1,0 0 1,0-2 0,-1 1 0,-1-2 0,1 1-1,-2-2 1,-18 8 0,30-14-128,0 0 0,-1 0 0,1-1 0,0 1 0,0-1 0,0 0 0,-1 0 0,1 0 0,-6-1 0,8 0-22,0 1-1,0 0 1,0 0-1,1-1 0,-1 1 1,0-1-1,0 1 1,1 0-1,-1-1 1,0 1-1,1-1 1,-1 0-1,0 1 0,1-1 1,-1 1-1,1-1 1,-1 0-1,1 0 1,-1 1-1,1-1 1,0 0-1,-1 0 0,1 1 1,0-1-1,0 0 1,-1 0-1,1 0 1,0 1-1,0-1 1,0 0-1,0 0 1,0 0-1,0 0 0,0 0 1,1 1-1,-1-1 1,0 0-1,0 0 1,0 0-1,1 1 1,0-2-1,1-4-29,1 0 1,0 1-1,0-1 1,0 1-1,1-1 0,0 1 1,0 0-1,5-4 1,22-20-295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58 419 14283,'0'7'270,"0"-1"1,0 1-1,-1 0 0,0 0 1,0-1-1,-1 1 0,1-1 0,-1 1 1,-1-1-1,0 0 0,-6 12 1,-1 4 619,10-21-838,-5 8 192,2-1 0,-1 1 0,1 0 0,0 0 0,1 1 0,0-1 1,1 0-1,-1 17 0,2-25-228,0 0 0,0 0 0,0 0 1,0 0-1,1 0 0,-1 0 0,0 0 0,0 0 0,1 0 1,-1 0-1,1-1 0,-1 1 0,1 0 0,-1 0 1,1 0-1,-1-1 0,1 1 0,0 0 0,-1 0 1,1-1-1,0 1 0,0-1 0,-1 1 0,1-1 1,0 1-1,1 0 0,0-1-16,0 0-1,0 1 1,0-1 0,0 0-1,0 0 1,0-1 0,0 1-1,0 0 1,0-1 0,0 1 0,-1-1-1,4-1 1,4-2-87,0 0 1,0-1-1,-1 0 0,11-9 1,4-7-318,-1-2 1,0 0-1,-2-1 0,0-1 1,-2-1-1,-1 0 1,24-50-1,-26 41-173,-13 24 124,-9 16 283,-7 17 196,-4 13 331,1 0-1,2 2 1,1 0-1,-13 60 0,26-93-297,1 0 0,-1 0 0,1 0 0,0 0 0,0 0 1,0 6-1,0-10-54,0 1 1,1-1 0,-1 1 0,0-1 0,0 0 0,0 1 0,1-1 0,-1 1 0,0-1-1,0 1 1,1-1 0,-1 0 0,0 1 0,1-1 0,-1 0 0,0 1 0,1-1-1,-1 0 1,0 0 0,1 1 0,0-1 0,0 1-12,0-1-1,0 0 1,0 0-1,0 0 0,0 0 1,0 0-1,0-1 1,0 1-1,0 0 1,0 0-1,0 0 1,-1-1-1,1 1 1,0-1-1,1 0 1,4-3-36,1 0 0,-1 0 0,-1-1 0,1 0-1,-1-1 1,0 1 0,0-1 0,8-12 0,-6 9 29,38-52-119,5-14-64</inkml:trace>
  <inkml:trace contextRef="#ctx0" brushRef="#br0" timeOffset="1">663 0 14947,'-8'7'169,"0"0"-1,1 1 0,0 0 0,0 0 1,1 0-1,0 1 0,1 0 1,0 0-1,0 0 0,1 1 1,-5 17-1,5-12-104,1 1 0,1 0 0,0 0 0,1 0 0,1 0 1,0-1-1,4 17 0,45 217-1068,-28-184 414,-21-65 589,0 0-1,0 0 1,0 1-1,1-1 1,-1 0 0,0 0-1,0 1 1,0-1-1,0 0 1,0 0-1,0 1 1,1-1 0,-1 0-1,0 0 1,0 0-1,0 0 1,0 1 0,1-1-1,-1 0 1,0 0-1,0 0 1,1 0-1,-1 0 1,0 0 0,0 1-1,1-1 1,-1 0-1,0 0 1,0 0 0,1 0-1,-1 0 1,0 0-1,0 0 1,1 0-1,-1 0 1,0 0 0,0 0-1,1 0 1,-1 0-1,0-1 1,0 1 0,1 0-1,-1 0 1,0 0-1,0 0 1,0 0 0,1 0-1,-1-1 1,0 1-1,0 0 1,0 0-1,1 0 1,-1-1 0,8-9-91,-3-4 214,-1 0 0,-1 0 0,0 0 0,-1 0 0,-1 0 0,0 0 0,-2-24 0,0-13 12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79 11642,'-1'-1'29,"1"0"0,0 0-1,-1 1 1,1-1 0,0 0-1,0 0 1,0 0-1,0 0 1,0 0 0,0 0-1,0 0 1,0 1-1,0-1 1,0 0 0,0 0-1,1 0 1,-1 0-1,0 0 1,1 1 0,-1-1-1,0 0 1,1 0-1,-1 0 1,1 1 0,0-1-1,-1 0 1,1 1-1,-1-1 1,1 0 0,0 1-1,-1-1 1,1 1-1,0-1 1,0 1 0,0 0-1,-1-1 1,1 1-1,0 0 1,0-1 0,0 1-1,0 0 1,0 0-1,0 0 1,-1 0 0,1 0-1,0 0 1,1 0 0,8-1 41,0 2 1,-1-1 0,17 3 0,-18-2-11,11 2-62,-12-1-46,1 0 0,0-1 0,0 0 0,0-1 0,0 0 0,0 0 0,0-1 0,0 0 0,12-3 0,-19 4 68,0-1 0,0 0-1,0 0 1,0 0 0,0 0 0,0 0-1,0 0 1,0 0 0,0 0-1,-1 0 1,1 0 0,0 0-1,-1-1 1,1 1 0,-1 0 0,0 0-1,1-1 1,-1 1 0,0 0-1,0-1 1,1 1 0,-1 0-1,0-1 1,0 1 0,-1-3-1,1 3 71,0 0-1,0 0 0,0 0 0,0 0 0,0 0 0,-1 0 0,1 0 0,0 0 0,0 0 0,-1 0 0,1 0 0,-1 0 0,1 0 0,-1 0 0,1 1 0,-1-1 0,0 0 0,1 0 0,-1 0 1,0 1-1,0-1 0,0 0 0,1 1 0,-1-1 0,0 1 0,0-1 0,0 1 0,0-1 0,0 1 0,-2-1 0,3 1-61,-1 0 0,1 1 0,-1-1 0,1 0 0,-1 0 0,1 0 0,-1 1 0,1-1 0,0 0 0,-1 0 1,1 1-1,0-1 0,-1 0 0,1 1 0,0-1 0,-1 1 0,1-1 0,0 0 0,-1 1 0,1-1 0,0 1 0,0-1 0,0 1 0,-1-1 0,1 1 0,0-1 0,0 1 0,0 0 0,-2 19-22,1-13 47,-3 46 164,3 87-1,2-89-49,5 60 234,-5-95-301,2-1-1,0 1 0,0-1 1,11 29-1,-11-42-29,-2-7-75,-2-10-61,-5 3-34,1 1 1,-1 1 0,-1-1 0,1 1-1,-2 0 1,-14-15 0,-62-52-585,25 25 418,52 45 258,-2-1 102,0-1-1,0-1 0,1 1 0,0-2 0,-7-10 0,15 20-84,0 1 1,0 0-1,0 0 0,0-1 1,0 1-1,0 0 1,0 0-1,0-1 0,0 1 1,0 0-1,0 0 0,0-1 1,0 1-1,0 0 0,1 0 1,-1 0-1,0-1 0,0 1 1,0 0-1,0 0 0,1 0 1,-1-1-1,0 1 0,0 0 1,0 0-1,1 0 0,-1 0 1,0 0-1,0 0 1,0-1-1,1 1 0,-1 0 1,0 0-1,0 0 0,1 0 1,-1 0-1,0 0 0,0 0 1,1 0-1,-1 0 0,0 0 1,0 0-1,1 0 0,-1 0 1,0 0-1,0 0 0,1 1 1,-1-1-1,0 0 1,0 0-1,0 0 0,1 0 1,-1 0-1,15 3 105,65 27 10,-46-16-509,46 13 1,-68-24 15,-1-1 0,0 0 1,0-1-1,1 0 0,-1-1 0,0 0 1,1-1-1,16-2 0,-23 1-200,1 1-1,-1-1 0,-1 0 1,1 0-1,0-1 1,0 1-1,7-7 0,-12 9 549,0 0 0,1 0 0,-1 0 0,0 0 0,0-1 0,0 1 0,0 0 0,0 0 0,0 0 0,1 0 0,-1 0 0,0 0 0,0 0 0,0 0 0,0 0 0,0 0 0,0 0 0,1 0 0,-1 0 0,0 0 0,0 0 0,0 0 0,0 0 0,0 0 0,1 0 0,-1 0 0,0 0 0,0 0 0,0 0 0,0 0-1,0 0 1,1 0 0,-1 0 0,0 0 0,0 0 0,0 0 0,0 1 0,0-1 0,0 0 0,0 0 0,1 0 0,-1 0 0,0 0 0,0 0 0,0 0 0,0 1 0,0-1 0,0 0 0,0 0 0,0 0 0,0 0 0,0 0 0,0 1 0,0-1 0,0 0 0,0 0 0,0 0 0,0 0 0,0 0 0,0 1 0,0-1 0,0 0 0,0 0 0,0 0 0,0 0-1,0 1 1,-1 9 601,-4 12 362,-3 8 900,3 0 1,-5 53 0,10-72-1645,0 0-1,1-1 1,0 1-1,1-1 1,0 0-1,1 1 1,0-1-1,1 0 1,0-1-1,0 1 1,11 17-1,16 14 8,-29-39-237,0 1 0,0-1 0,0 0 0,0 0 0,0 0 0,1-1 1,-1 1-1,0-1 0,1 1 0,-1-1 0,1 0 0,0 1 0,-1-1 0,1-1 0,3 2 0,-5-2 0,0-1 1,-1 1-1,1 0 1,-1 0-1,1-1 1,0 1-1,-1 0 1,1-1-1,0 1 1,-1 0 0,1-1-1,-1 1 1,1-1-1,-1 1 1,1-1-1,-1 1 1,0-1-1,1 0 1,-1 1-1,0-1 1,1 1-1,-1-1 1,0 0 0,0 1-1,1-1 1,-1 0-1,0 1 1,0-2-1,4-22-274,-4 20 275,2-34-260,-2-16-33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14107,'-2'5'1272,"1"7"-1016,1 6-112,5 3 400,5 3-632,4 4 184,7-3-72,4-4-48,6-4-96</inkml:trace>
  <inkml:trace contextRef="#ctx0" brushRef="#br0" timeOffset="1">262 276 15811,'-24'48'1735,"19"-41"-1538,0 1-1,1 1 0,-1-1 1,2 1-1,0-1 1,0 1-1,0 0 1,1 0-1,0 1 0,0 15 1,2-23-166,0 0 0,0 0 0,0-1 0,1 1 0,-1 0 0,1-1 0,-1 1-1,1 0 1,0-1 0,-1 1 0,1-1 0,0 1 0,0-1 0,0 0 0,0 1 0,0-1 0,0 0 0,1 1 0,-1-1 0,2 1 0,0 0-10,0-1 0,0 0 0,-1 0 1,1 0-1,0 0 0,0 0 0,0 0 0,0-1 1,1 0-1,4 1 0,5-2-38,-1 0 1,1-1-1,0 0 1,20-6-1,22-12-574,97-48 1,-5 1-468,-143 65 1018,2 0-22,1-1 0,-1 1 0,0 0 0,13-1 0,-18 3 64,0 0-1,0-1 1,0 1-1,0 0 1,0 0-1,0 1 0,1-1 1,-1 0-1,0 0 1,0 0-1,0 1 1,0-1-1,0 0 1,-1 1-1,1-1 1,0 1-1,0-1 1,0 1-1,0 0 1,0-1-1,-1 1 1,1 0-1,0-1 0,0 1 1,-1 0-1,1 0 1,-1 0-1,1 0 1,-1 0-1,1 0 1,-1 0-1,1 0 1,-1 0-1,0 0 1,0 0-1,1 0 1,-1 0-1,0 0 1,0 0-1,0 1 1,0 7 134,-1 1 0,0 0 0,0-1 0,-1 1 0,-5 17 0,-22 51 724,15-41-465,5-14-157,0-1-106,1 0 0,2 0 0,-6 28 0,12-41-136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2790 12347,'3'6'75,"1"0"1,0 0 0,0-1 0,1 1-1,0-1 1,0 0 0,0 0-1,0-1 1,1 1 0,-1-1 0,1 0-1,1-1 1,-1 1 0,9 2 0,11 5 4,1-2 1,31 7 0,-55-15-63,72 15 151,0-2-1,0-5 1,1-2-1,89-4 1,305-47-16,-390 31-150,-1-4-1,0-3 1,-2-4-1,0-3 1,-2-3-1,116-65 0,-109 45 245,-3-3-1,-2-4 0,-2-3 0,-3-3 0,-3-4 0,-3-2 0,-3-3 1,105-157-1,-129 163-94,-3-1 1,42-109 0,33-151 108,-21 55 179,-72 224-339,3 2 1,1 1 0,2 0 0,2 2 0,2 1 0,46-54 0,12 0-36,3 3 0,4 4 0,173-126 0,-226 188-59,1 2 0,0 1 0,2 2-1,1 2 1,0 2 0,58-14 0,-71 24 1,1 2 1,-1 1 0,1 2-1,0 1 1,0 1 0,-1 2-1,1 1 1,0 1 0,-1 2-1,43 12 1,4 6-7,0 2 1,78 39 0,-133-51-5,0 1 1,0 1 0,-1 1 0,-1 0-1,-1 2 1,-1 1 0,0 0-1,31 42 1,-15-8 11,-1 1-1,41 96 1,-55-109-8,1-1 1,2-1-1,2-1 0,2-1 1,1-1-1,43 43 0,134 114 51,275 200-1,-409-341-48,1-4 0,3-3-1,1-3 1,3-4 0,0-3-1,3-4 1,124 31 0,135 1 6,4-21-11,-2 0 2,417 91-211,-549-93 10,-85-16-10,165 8 1,-245-30 195,0-2-1,1-2 1,-1-2 0,0-2 0,-1-2-1,88-28 1,-15-14-42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 13059,'-2'-1'46,"1"0"0,0 0 1,0 0-1,0 0 0,-1 0 1,1 1-1,0-1 0,-1 0 1,1 1-1,-1-1 0,1 1 1,-1 0-1,1 0 0,-1-1 1,1 1-1,-1 0 0,1 0 1,-1 0-1,1 0 0,-1 1 0,1-1 1,-1 0-1,1 1 0,0-1 1,-1 1-1,1-1 0,-1 1 1,1 0-1,0-1 0,0 1 1,-1 0-1,1 0 0,0 0 1,0 0-1,0 0 0,-1 1 1,-4 4 37,1 0 0,1 1 0,-1-1 0,1 1 0,0-1 0,-5 13 0,-5 17 252,2 0 1,1 1 0,-10 64-1,-4 128 550,13 71 122,29 325 1,77 302-399,-48-594-494,22 199-342,-67-521 127,0-3 12,0 1-1,0 0 0,-1-1 1,-1 1-1,0 9 0,1-18 82,-1 1-1,1-1 1,0 0-1,0 1 1,0-1-1,0 1 1,-1-1-1,1 1 1,0-1-1,0 0 1,-1 1-1,1-1 1,0 1-1,0-1 1,-1 0-1,1 1 1,-1-1-1,1 0 1,0 0-1,-1 1 1,1-1-1,-1 0 1,1 0-1,-1 1 1,-9-2-209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13507,'0'0'1456,"0"9"-992,-5 20-152,-5 12 657,-1 15-337,2 9-88,2 8-376,6 6-216,1 0-416,5-4 104,7-14 224,7-6-112,2-13-104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11426,'2'68'993,"-1"-5"-625,1-5-144,0-2 376,3 0-120,2-3-232,0-2-152,2-2 16,-2-6-32,2-2-96</inkml:trace>
  <inkml:trace contextRef="#ctx0" brushRef="#br0" timeOffset="1">57 980 11322,'-2'49'857,"2"-3"-713,0 1-120,2 0 288,2-3-24,3-4-216</inkml:trace>
  <inkml:trace contextRef="#ctx0" brushRef="#br0" timeOffset="2">145 1478 13275,'3'29'1240,"-1"5"-656,-2-3-112,0 3 577,-2-3-97,0-3-184,1-3-88,1-10-400,-2-4-120,7-9-128,0-16-168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49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75 12947,'-1'7'297,"-1"-1"0,0 1 0,0-1 1,0 1-1,-5 7 0,-6 16 66,8-13-114,1 1 1,1-1-1,0 0 1,1 1 0,1 0-1,0-1 1,2 1-1,2 21 1,-1-30-195,0 0-1,0 0 1,1 0 0,0 0-1,0-1 1,1 1 0,9 13 0,-10-17-36,1 0 1,-1-1-1,2 1 1,-1-1 0,0 0-1,1 0 1,0 0 0,-1-1-1,1 0 1,1 1 0,-1-2-1,10 5 1,-10-6-12,0 1 1,0-1-1,0 0 1,0-1-1,0 1 1,0-1-1,0 0 1,0 0-1,0-1 1,0 1-1,0-1 1,0 0-1,0-1 1,0 1-1,-1-1 1,1 0-1,0 0 1,-1 0-1,0-1 1,1 1-1,-1-1 1,0 0-1,0-1 0,-1 1 1,5-5-1,1-2 23,0 0 0,-1-1-1,0 0 1,-1 0 0,0-1-1,-1 0 1,0 0-1,5-17 1,-6 12 37,0-1 0,-2 1 0,0-1 0,-1 0 1,0 0-1,-2 0 0,-1-19 0,1 29-28,-1 1 1,0-1-1,0 0 1,-1 1-1,0-1 1,0 1-1,-1-1 1,0 1-1,0 0 0,-1 0 1,0 0-1,0 1 1,0-1-1,-1 1 1,0 0-1,0 1 1,-1-1-1,-9-7 1,12 11-22,-1 0 1,1 0 0,0 0-1,-1 0 1,1 1 0,-1 0 0,1-1-1,-1 1 1,0 1 0,0-1 0,1 0-1,-1 1 1,0 0 0,0 0-1,1 0 1,-1 0 0,-5 2 0,4-1-4,1 1 0,-1 0 1,0 0-1,1 0 1,-1 0-1,1 1 1,0 0-1,0 0 0,0 0 1,0 0-1,-6 7 1,4-2-43,-1 1 0,1-1 1,1 1-1,-1 0 0,2 1 1,-1-1-1,1 1 1,1 0-1,0 0 0,0 0 1,1 0-1,-2 12 0,4-16-67,0 1 0,0-1 0,0 1 0,1-1 0,0 0-1,0 1 1,1-1 0,-1 0 0,1 0 0,1 0 0,-1 0 0,1 0 0,6 9-1,-6-12 39,-1 0 1,1 0-1,-1 0 0,1-1 0,0 1 0,0-1 0,0 0 0,1 1 0,-1-2 0,0 1 0,1 0 1,-1-1-1,1 1 0,-1-1 0,1 0 0,0 0 0,0-1 0,-1 1 0,1-1 0,0 0 0,0 0 0,0 0 1,-1 0-1,8-2 0,37-12-485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15243,'-1'-1'1805,"1"7"-627,0 20-168,5 39-624,38 177 18,-4-34-1007,-37-196 439,-1-10 84,0 0 1,-1 0-1,1 0 0,-1 0 1,0 0-1,0 0 0,1 0 0,-1 0 1,-1 0-1,1 0 0,-1 3 1,0-6-36,-1 0 1,1 0 0,0-1 0,0 1 0,-1-1 0,1 1-1,0-1 1,0 1 0,-1-4 0,-9-23-335,-3-12-52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13 472 11178,'-9'-16'1593,"5"9"-801,4 0-304,14 2 1728,11 0-1095,19-2-201,8-4-96,18-5-240,6-1-96,16-15-80,8-1-8,7-11-271,0-5-226,-7-1-559,-7-1-160,-16 3 640,-11 6-168,-39 11-96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15243,'5'0'1497,"9"-2"-777,9-3-240,14-9 528,7-2-96,12-7-208,3-1-207,4-4-546,-3 0-295,-7 1-512,-8 5 16,-24 9 512,-17 13-232,-3 14-176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14523,'42'-7'1512,"2"-9"-1071,19-12-193,5-4 656,13-8-608,1 2-224,-3 1 320,-5 2-280,-27 14-120,-5 7-64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39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44 16059,'121'-35'2375,"-107"32"-2147,0 1 0,0 0 0,0 1 0,1 0 1,-1 1-1,24 4 0,-36-4-200,0 0 0,1 1-1,-1 0 1,0-1 0,1 1 0,-1 0 0,0 0 0,0 0-1,0 0 1,0 0 0,0 1 0,0-1 0,0 1 0,0-1-1,0 1 1,-1 0 0,1-1 0,0 1 0,-1 0-1,2 3 1,-2-2-5,0 0 0,0 0 0,0 1 0,0-1 0,-1 1-1,1-1 1,-1 1 0,0-1 0,0 1 0,0-1 0,0 1 0,-2 4-1,-1 7 15,-2 1-1,0-1 0,-1 0 1,-15 27-1,-24 34 112,-63 78 0,60-88-64,28-34-41,20-32-43,0 0 1,0 1 0,-1-1 0,1 0 0,0 1-1,0-1 1,0 0 0,-1 0 0,1 1 0,0-1-1,0 0 1,0 1 0,0-1 0,0 0 0,0 1-1,0-1 1,0 1 0,0-1 0,0 0 0,0 1-1,0-1 1,0 0 0,0 1 0,0-1 0,0 0-1,0 1 1,0-1 0,1 0 0,-1 1 0,0-1-1,0 0 1,0 0 0,1 1 0,-1-1 0,0 0-1,0 1 1,1-1 0,-1 0 0,0 0 0,0 0 0,1 1-1,-1-1 1,0 0 0,1 0 0,16-1-11,10-5-98,36-14-1,-34 9-41,35-6 0,-59 15 131,8 0-57,0-1 0,0 1 0,26 1 0,-37 1 62,1 0-1,-1 0 0,1 0 1,-1 0-1,1 1 0,-1-1 0,0 1 1,1 0-1,-1 0 0,1 0 0,-1 0 1,0 0-1,0 0 0,0 1 1,0-1-1,0 0 0,0 1 0,0 0 1,0 0-1,-1-1 0,1 1 0,0 0 1,-1 0-1,0 1 0,1-1 0,-1 0 1,1 4-1,-1-1 15,0 1 0,0-1 0,-1 0 0,0 0 0,0 0 0,0 0 0,-1 0 0,0 1 0,0-1 0,0 0 0,0 0 0,-1-1 0,0 1 0,0 0 1,0 0-1,-4 5 0,-2 3 46,-1 1 0,-1-2 0,0 1 0,-13 12 0,2-5 74,0-2 1,-1 0 0,0-1 0,-2-2-1,-26 14 1,34-20-145,-1-2 0,0 0-1,0-1 1,-1 0 0,0-2 0,0 0 0,0-1 0,-33 1-1,13-6-65,35 1 84,1 1 0,0-1-1,-1 1 1,1-1-1,0 0 1,0 0 0,0 0-1,0 0 1,0 0-1,0 0 1,0 0 0,-3-3-1,4 2-8,0 1 0,0-1 1,0 1-1,0-1 0,1 0 0,-1 1 0,1-1 0,-1 1 0,1-1 1,-1 0-1,1-3 0,0 5 14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32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235 500 12835,'-18'13'230,"0"-1"1,-1 0-1,-30 14 1,2-2 52,42-20-264,0-1-1,0 1 1,0 0-1,0 1 1,1-1-1,0 1 0,-1 0 1,2 0-1,-1 0 1,1 0-1,0 1 1,0 0-1,0-1 1,1 1-1,0 0 0,-2 10 1,-2 9 6,2 0 0,-2 44 0,5-59-23,0 18-12,0 1-1,2-1 1,1 0-1,2 0 1,0 0 0,2 0-1,18 51 1,-17-62-13,1 1 1,0-1-1,2 0 0,0-1 1,1 0-1,0-1 0,2 0 1,0-1-1,0 0 1,1-1-1,1-1 0,26 18 1,-9-11-25,1-2 0,0-1 0,59 19 0,112 22-114,-192-54 150,86 20-179,1-4 1,1-4-1,1-5 1,0-4 0,199-14-1,103-40-272,125-11 37,-354 45 474,474-47 305,-446 32-333,234-63 0,149-85 52,-567 172-36,-1-2 0,0 1 0,-1-2 0,16-9 0,-27 13-21,0 1 1,-1 0-1,1-1 0,-1 0 1,0 0-1,0 0 0,0-1 1,-1 1-1,1-1 0,-1 0 1,-1 0-1,1 0 0,0 0 0,-1 0 1,0-1-1,-1 1 0,2-7 1,0-3 0,-2-1 0,0 0 0,0 1 0,-1-1 0,-1 0 1,-1 1-1,0-1 0,-1 1 0,-1 0 0,0 0 0,-1 0 0,-1 0 1,0 1-1,-1 0 0,-1 0 0,0 0 0,0 1 0,-2 1 0,-11-13 1,2 3-16,-2 2 0,0 1 0,-2 0 0,0 2 0,-1 0 0,0 2 0,-2 0-1,1 2 1,-44-16 0,-19 0 52,-122-24-1,-98 0 223,155 28-97,-301-61 187,-100-16-327,-7 44-260,408 56-170,0 6 1,1 7-1,1 7 1,-248 60 0,167-14 99,-6 7-79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03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23 12987,'1'-1'124,"-1"-1"1,0 1 0,1-1 0,-1 1-1,0-1 1,0 1 0,0-1-1,0 1 1,0 0 0,-1-1-1,0-2 1,1 4-101,0 0-1,0 0 0,0 0 1,0-1-1,-1 1 0,1 0 1,0 0-1,0 0 0,0-1 1,-1 1-1,1 0 1,0 0-1,0 0 0,-1 0 1,1 0-1,0-1 0,0 1 1,-1 0-1,1 0 0,0 0 1,0 0-1,-1 0 1,1 0-1,0 0 0,-1 0 1,1 0-1,0 0 0,0 0 1,-1 0-1,1 0 1,0 0-1,0 1 0,-1-1 1,1 0-1,-1 0 0,-2 2 101,0 0-1,0 0 0,0 0 1,1 1-1,-1-1 0,0 1 1,1 0-1,-5 5 0,-31 49 1092,-56 109 1,-13 71-625,88-185-1040,19-52 434,0 0 0,-1 0 1,1 1-1,0-1 0,0 0 0,0 0 1,0 0-1,0 0 0,0 0 0,0 0 1,0 0-1,0 0 0,0 0 1,0 0-1,0 1 0,0-1 0,0 0 1,0 0-1,0 0 0,0 0 1,0 0-1,0 0 0,0 0 0,0 0 1,0 1-1,0-1 0,0 0 0,0 0 1,0 0-1,0 0 0,0 0 1,0 0-1,0 0 0,0 0 0,0 1 1,0-1-1,0 0 0,0 0 0,0 0 1,0 0-1,0 0 0,0 0 1,1 0-1,-1 0 0,0 0 0,0 0 1,0 0-1,0 0 0,0 0 1,0 1-1,0-1 0,0 0 0,0 0 1,1 0-1,-1 0 0,0 0 0,0 0 1,0 0-1,0 0 0,0 0 1,0 0-1,1 0 0,7-7-325,7-9 155,5-12-160,4-9-100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03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97 13539,'-2'17'1432,"-3"1"-984,-7 1-176,-4 4 921,4 1-729,1 2-120,2-3-120,6-5-104,3-10-248,5-2-136,11-15-304,3-7 16,6-14 359,1-5-135,6-3-112</inkml:trace>
  <inkml:trace contextRef="#ctx0" brushRef="#br0" timeOffset="1">260 0 11690,'2'5'1321,"-7"16"-729,-8 6-232,-4 11 904,-2 3-440,-1 4-319,3 4-161,3-9-368,7-4-176,9-19-273,8-10-63,8-19 360,6-11-144,8-14-112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04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11282,'1'1'60,"-1"-1"0,0 0-1,1 0 1,-1 0 0,1 0-1,-1 0 1,1 1 0,-1-1-1,0 0 1,1 0 0,-1 1-1,1-1 1,-1 0 0,0 0-1,1 1 1,-1-1 0,0 0-1,1 1 1,-1-1 0,0 1-1,0-1 1,0 0 0,1 1-1,-1-1 1,0 1 0,0-1-1,0 1 1,0-1 0,0 1-1,1-1 1,-1 0 0,0 2-1,-4 16 341,2-13-220,-40 115 2330,29-88-2314,1 1 1,1 0-1,-6 39 0,16-70-218,1 0-1,0-1 0,-1 1 1,1-1-1,0 1 1,0-1-1,0 1 0,0 0 1,0-1-1,1 1 0,-1-1 1,0 1-1,1 0 0,-1-1 1,2 3-1,-2-4 5,1 1 0,-1-1 0,1 0-1,-1 0 1,1 0 0,-1 1 0,1-1 0,-1 0-1,1 0 1,-1 0 0,1 0 0,-1 0 0,1 0-1,-1 0 1,1 0 0,-1 0 0,1 0-1,-1 0 1,1 0 0,-1 0 0,1-1 0,-1 1-1,1 0 1,-1 0 0,1 0 0,-1-1 0,1 1-1,-1 0 1,1-1 0,7-5-248,0 0-1,-1-1 1,11-11 0,-12 11 122,18-18-405,33-35-742,113-90 1,-163 145 1326,-6 3-4,1 1 0,-1-1-1,1 1 1,0 0 0,0-1-1,-1 1 1,1 0 0,0 0-1,0 0 1,0 0 0,0 1-1,0-1 1,0 0 0,0 1-1,0 0 1,1-1 0,3 1-1,-6 0-6,1 0-1,-1 1 0,0-1 1,1 0-1,-1 0 1,0 0-1,1 1 0,-1-1 1,0 0-1,1 1 1,-1-1-1,0 0 0,0 1 1,1-1-1,-1 0 0,0 1 1,0-1-1,0 1 1,1-1-1,-1 0 0,0 1 1,0-1-1,0 1 0,0-1 1,0 0-1,0 1 1,0-1-1,0 1 0,0-1 1,0 1-1,0-1 0,0 0 1,0 1-1,0-1 1,-1 2-1,-5 16 369,5-16-270,-33 66 1149,22-46-981,1 0-1,2 0 0,-9 27 1,17-48-292,1 0 0,0 0 0,-1 0 0,1 0 0,0 1-1,0-1 1,0 0 0,0 0 0,0 0 0,0 1 0,0-1 0,0 0 0,0 0 0,1 0 0,-1 0 0,0 1 0,1 0 0,0-1-11,-1-1 1,1 1 0,-1-1 0,1 0-1,-1 1 1,1-1 0,-1 0 0,1 0-1,-1 1 1,1-1 0,0 0 0,-1 0-1,1 0 1,-1 0 0,1 0 0,0 0-1,-1 1 1,1-2 0,-1 1 0,1 0-1,0 0 1,-1 0 0,1 0 0,0 0-1,4-2-78,0 0 0,0 0 0,0 0 0,-1-1 0,1 1 0,6-6 0,27-24-737,59-66 0,2 0 98,-95 93 755,2 1 0,-1 0 0,0 0 0,1 0 0,6-3 0,-11 7-11,-1 0 0,1-1 0,0 1 1,0 0-1,-1 0 0,1 0 1,0-1-1,0 1 0,-1 0 1,1 0-1,0 0 0,0 0 1,-1 0-1,1 0 0,0 1 1,0-1-1,-1 0 0,1 0 1,0 1-1,-1-1 0,2 1 0,-1-1 15,0 1-1,-1 0 0,1 0 0,0 0 1,-1 0-1,1 0 0,-1 0 0,1 1 1,-1-1-1,1 0 0,-1 0 0,0 0 1,0 0-1,1 1 0,-1-1 0,0 0 1,0 0-1,0 2 0,-1 14 259,-1 0-1,0-1 1,-1 1 0,-10 31 0,8-31-94,0 0 1,1 1 0,1-1 0,0 21 0,2-38-193,1 1 0,0-1 0,0 1 1,0-1-1,0 1 0,0-1 1,0 1-1,0-1 0,0 0 1,0 1-1,0-1 0,0 1 1,0-1-1,0 1 0,0-1 1,0 0-1,1 1 0,-1-1 0,0 1 1,0-1-1,0 0 0,1 1 1,-1-1-1,0 1 0,1-1 1,-1 0-1,0 1 0,1-1 1,-1 0-1,0 0 0,1 1 1,-1-1-1,0 0 0,1 0 0,-1 0 1,1 1-1,-1-1 0,1 0 1,-1 0-1,0 0 0,1 0 1,-1 0-1,1 0 0,-1 0 1,1 0-1,-1 0 0,0 0 1,1 0-1,-1 0 0,1 0 0,0-1 1,21-12-168,-21 12 152,95-82-1128,-73 60 658,0 2 0,2 0-1,43-27 1,-68 48 477,32-14-402,-31 14 407,-1-1-1,1 1 0,0 0 1,0 0-1,0 0 0,-1-1 0,1 1 1,0 0-1,0 0 0,0 0 1,-1 0-1,1 0 0,0 1 1,0-1-1,0 0 0,-1 0 1,1 0-1,0 1 0,0-1 1,-1 0-1,1 1 0,0-1 0,-1 1 1,1-1-1,0 1 0,-1-1 1,1 1-1,0-1 0,-1 1 1,1-1-1,-1 1 0,0 0 1,1-1-1,-1 1 0,1 0 0,-1 0 1,0-1-1,1 1 0,-1 1 1,1 3 65,-1-1 1,0 1-1,1-1 1,-2 1-1,1-1 1,0 0-1,-1 1 1,0-1-1,0 1 1,-3 5-1,-21 46 737,19-46-559,1 1 0,1 0 0,-1 0 0,-3 16 0,8-27-234,0 0 0,0 0 0,0 1 0,0-1 0,0 0 0,0 0 0,-1 1 0,1-1 0,0 0 0,0 0 0,0 1 0,0-1 0,0 0 0,0 0 0,0 1 0,1-1 0,-1 0 0,0 0 0,0 1 0,0-1 0,0 0 0,0 0 0,0 1 0,0-1 0,1 0 0,-1 0 0,0 1 0,0-1 0,0 0 0,0 0 0,1 0 0,-1 0 0,0 1 0,0-1 0,0 0 0,1 0 0,-1 0 0,0 0 0,0 0 0,1 0 0,-1 0 0,0 1 0,0-1 0,1 0 0,13-5 111,21-16-379,-1-1-1,54-48 1,2-1-477,-77 61 571,0 1-1,1 1 0,0 0 0,0 1 0,19-7 0,-31 14 151,-1-1 1,1 0-1,-1 1 0,0-1 1,1 1-1,-1 0 1,1-1-1,-1 1 0,1 0 1,-1 0-1,1 0 1,-1 0-1,1 0 0,-1 0 1,1 1-1,-1-1 1,1 0-1,-1 1 0,1-1 1,-1 1-1,1 0 1,-1-1-1,0 1 0,2 1 1,-2 0 18,0 0 0,-1 0 0,1-1 0,0 1 0,-1 0 0,0 0 0,1 0 0,-1 0 0,0 0 0,0 0 0,0 0 0,0 0 0,0 0 0,-1 0 0,1 0 0,-1 0 0,1 0 0,-1 0 0,-1 3 0,-13 31 233,-1-1 0,-2-1-1,-2 0 1,-25 33-1,19-34 86,8-15 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2605 1 14091,'-25'15'315,"1"1"0,0 1 0,-27 26 0,-58 67-62,34-34 53,-217 196 443,80-77-319,71-63-157,-165 117 1,-261 197-153,539-421-122,-437 404 1,438-403-23,-75 70-97,84-80-1,-2-1-1,1-1 1,-34 17 0,51-30 127,0 0 0,0 0 0,0 0 0,-1 0 0,1 0 0,0 0 0,0-1 0,-1 1 0,1-1 0,0 0 0,-1 0 0,1 1 0,-4-2 0,6 1 14,-1 0 1,0-1 0,1 1-1,-1 0 1,0-1 0,1 1-1,-1 0 1,0-1 0,1 1-1,-1-1 1,1 0 0,-1 1-1,1-1 1,-1 1 0,1-1-1,0 0 1,-1 1 0,1-1-1,0 0 1,-1 1 0,1-1-1,0 0 1,0 1 0,-1-1-1,1 0 1,0-1 0,0-7 34,1 1 1,0-1 0,0 1 0,1 0-1,4-15 1,15-44 68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50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412 237 13187,'5'45'1296,"-3"10"-736,0 4-184,-2 6 865,1 0-497,5-7-248,-1-2-64,2-14-152,-2-5-128,2-18-272,-1-7-176,-6-14-352,0-8 344,-9-13 112,-2-3-120,-3-11-88</inkml:trace>
  <inkml:trace contextRef="#ctx0" brushRef="#br0" timeOffset="1">121 20 14315,'-5'0'90,"1"0"-1,-1 1 1,0 0 0,1 0 0,-1 0-1,1 0 1,-1 1 0,1-1 0,0 1-1,-1 1 1,1-1 0,0 0-1,0 1 1,0 0 0,1 0 0,-1 0-1,1 0 1,0 1 0,0 0-1,0-1 1,0 1 0,0 0 0,1 0-1,0 0 1,0 1 0,0-1-1,-2 6 1,0 3 7,1 0-1,-1 0 1,2 0-1,0 0 1,1 0-1,0 1 1,1-1-1,2 22 1,-2-31-89,1 0 0,0 0 1,0 0-1,0-1 0,0 1 1,0 0-1,1 0 0,0-1 1,0 1-1,0-1 0,0 0 1,0 1-1,1-1 0,-1 0 1,1-1-1,3 4 0,-4-5-5,0 0-1,0 0 1,0 0-1,-1 0 1,1 0-1,0-1 1,0 1 0,1-1-1,-1 1 1,0-1-1,0 0 1,0 0-1,0 0 1,0 0-1,0 0 1,0 0-1,0-1 1,0 1 0,0-1-1,0 1 1,0-1-1,0 0 1,0 0-1,0 0 1,0 0-1,0 0 1,-1 0-1,1 0 1,0-1 0,-1 1-1,1 0 1,1-3-1,5-5 10,0 0-1,0-1 1,-1 0-1,-1 0 1,0 0-1,0-1 1,-1 0-1,5-11 1,-3 2 17,-1 1 0,-1-1 0,-1 0 0,2-21 1,-5 33-13,-1 1 0,0 0 0,-1-13 1,1 19-18,0 0 1,0 0 0,0 0 0,0 0 0,0 0 0,-1 0 0,1 0 0,0 0 0,0 0 0,-1 0 0,1 0-1,-1 0 1,1 0 0,-1 0 0,1 1 0,-1-1 0,1 0 0,-1 0 0,0 0 0,1 1 0,-1-1 0,0 0-1,0 1 1,1-1 0,-1 1 0,0-1 0,0 1 0,0-1 0,0 1 0,0 0 0,0-1 0,0 1 0,0 0-1,0 0 1,0 0 0,0 0 0,0-1 0,0 1 0,-1 1 0,-1 0-1,0 0 0,1 0 0,-1 0-1,1 1 1,0-1 0,-1 1 0,1 0 0,0-1 0,0 1 0,0 0 0,0 0 0,0 1 0,0-1-1,1 0 1,-1 0 0,-1 5 0,-20 46-10,22-48 9,-7 19-48,2 0 0,0 0 0,2 0 0,0 1 0,2-1 0,1 1 0,3 39 0,-1-46-28,1 0 1,1-1-1,1 1 1,1-1-1,0 0 1,1 0-1,1 0 1,1-1-1,0 0 1,1 0-1,14 18 1,14 4-153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1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1 211 15379,'1'23'1214,"-2"-19"-1138,1 0 1,0-1 0,0 1 0,0 0 0,0 0-1,1 0 1,0 0 0,-1 0 0,1-1 0,1 1-1,-1 0 1,0-1 0,1 1 0,0-1 0,0 1-1,0-1 1,0 0 0,3 3 0,1-1-17,1-1-1,0 0 1,-1 0 0,1-1 0,0 0-1,1 0 1,-1-1 0,0 0-1,1 0 1,-1 0 0,1-1 0,0 0-1,-1-1 1,15-1 0,6 0 44,-1-3 1,1 0-1,26-8 0,211-74 254,-3-22-269,-70 27-89,-166 71-3,0 0-1,0 2 0,36-7 1,-60 15 3,-1-1 0,1 1 0,0 0 0,0 0 0,0 0 0,0 0 0,-1 0 1,1 0-1,0 1 0,0-1 0,-1 1 0,1-1 0,3 2 0,-5-1 1,1-1-1,-1 0 1,1 1 0,-1-1-1,1 1 1,-1-1 0,1 1-1,-1-1 1,0 1 0,1 0-1,-1-1 1,0 1-1,0-1 1,0 1 0,1 0-1,-1-1 1,0 1 0,0 0-1,0-1 1,0 1 0,0 0-1,0-1 1,0 1-1,0 1 1,-2 3 6,1 0 0,-1 0 0,0 0 0,-1 0 0,1-1 0,-5 8 0,-136 201 307,-8 15-836,44-42-2349,87-151 2209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42 16476,'-1'17'701,"0"0"1,-8 32-1,0-6-216,-41 461 789,50-480-1209,0-24-63,0 1-1,0-1 1,0 0-1,0 0 1,0 0 0,0 0-1,0 0 1,0 0-1,0 0 1,0 0-1,0 1 1,0-1-1,0 0 1,0 0-1,0 0 1,0 0-1,0 0 1,0 0-1,0 0 1,0 1 0,0-1-1,0 0 1,0 0-1,0 0 1,0 0-1,0 0 1,0 0-1,0 0 1,0 0-1,1 1 1,-1-1-1,0 0 1,0 0-1,0 0 1,0 0 0,0 0-1,0 0 1,0 0-1,0 0 1,0 0-1,1 0 1,-1 0-1,0 0 1,0 0-1,0 0 1,0 0-1,0 0 1,0 0-1,0 0 1,1 0 0,-1 0-1,0 0 1,0 0-1,0 0 1,0 0-1,0 0 1,0 0-1,0 0 1,0 0-1,1 0 1,-1 0-1,0 0 1,0 0-1,0 0 1,6-10 53,5-21 8,5-68 195,6-195 0,-21 269-191,1 22-1,2 36 43,1 4-56,0-10-30,1-1 1,2 1-1,0-1 1,2-1-1,13 27 1,-18-43-24,0-1 0,0 0 0,1-1 0,0 1 0,0-1 0,1 0 1,0-1-1,9 8 0,-12-11 1,1 0 0,0 0 1,1-1-1,-1 1 1,0-1-1,1 0 0,-1 0 1,1-1-1,0 0 0,0 0 1,-1 0-1,1-1 1,0 0-1,9 0 0,-5-2 0,0 0 1,0-1-1,0 0 0,-1 0 0,1-1 0,-1 0 0,0-1 1,0 0-1,0 0 0,0-1 0,-1 0 0,0-1 0,13-13 0,-1-2 0,-1-1 0,-1 0 0,24-41 0,-21 28 7,-3 0-1,-1-1 1,-1-1-1,-3-1 0,0 0 1,9-60-1,-21 92-5,0 0 1,-1 0-1,1-1 0,-2-6 0,-4 0 9,5 14-11,-1 0 0,1 0 0,0 0 1,0 0-1,-1 0 0,1 0 0,0 0 1,0-1-1,-1 1 0,1 0 0,0 0 1,0 0-1,-1 0 0,1 0 1,0 0-1,-1 1 0,1-1 0,0 0 1,0 0-1,-1 0 0,1 0 0,0 0 1,0 0-1,-1 0 0,1 1 0,0-1 1,0 0-1,-1 0 0,1 0 0,-18 23 10,1 10-3,1 0-1,2 1 1,-17 61-1,22-69 0,-39 149 8,42-145-11,1 0 0,1 0 1,1 56-1,3-82-2,0 0 0,0 0 0,0 0 0,1 0 1,0-1-1,0 1 0,0 0 0,0 0 0,1-1 1,-1 1-1,1-1 0,4 7 0,-5-9-1,1 1 0,-1-1 0,1 0 0,-1 0 0,1 0 1,0 0-1,0 0 0,0 0 0,-1 0 0,1 0 0,0-1 0,0 1 0,0-1 0,0 1 0,0-1 0,0 0 0,0 0 1,0 0-1,0 0 0,0 0 0,0 0 0,0-1 0,3 0 0,9-3-144,-1-1 0,1 0 1,-1 0-1,-1-2 0,1 0 0,-1 0 1,14-11-1,29-17-742,-53 34 825,1-1 1,0 1 0,0 0 0,0 0-1,0 0 1,1 0 0,-1 1 0,0-1-1,0 1 1,5-1 0,4 4-443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3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41 16948,'-20'53'1660,"13"-39"-1489,1 1-1,1 0 0,0 1 0,-3 23 0,6-28-108,1 1 0,1 0 0,0-1 1,0 1-1,1 0 0,1-1 0,0 1 1,0-1-1,1 0 0,1 0 0,0 0 0,0 0 1,1 0-1,0-1 0,1 0 0,1 0 1,-1-1-1,1 1 0,1-1 0,0-1 0,0 0 1,12 10-1,10 6-47,-6-6-6,-1 1 0,-1 0 1,26 32-1,-43-44-6,1 0 0,-1 0 0,-1 1 0,1 0 0,-1 0 0,-1 0 0,1 1 0,-1-1 0,-1 1 0,0 0 0,0 0 0,0-1 0,-1 1 0,-1 0 0,0 13 0,-1-14 5,0-1 1,-1 1 0,1-1-1,-2 1 1,1-1 0,-1 0-1,0 0 1,0-1-1,-1 1 1,0-1 0,0 1-1,-1-1 1,0 0 0,0-1-1,0 1 1,0-1-1,-1 0 1,0 0 0,0-1-1,-1 0 1,1 0 0,-1 0-1,-14 5 1,13-6 22,0 0-1,0 0 1,0-1 0,-1 0 0,1-1 0,-1 0 0,0 0 0,1-1-1,-1 0 1,0 0 0,1-1 0,-1 0 0,1-1 0,-1 1 0,1-2-1,-1 1 1,1-1 0,0-1 0,0 1 0,-13-9 0,17 9-17,1 0 1,-1 0-1,1 0 0,-1 0 1,1-1-1,0 1 1,0-1-1,0 0 1,1 0-1,-1 0 0,1 0 1,0 0-1,0-1 1,1 1-1,-1-1 1,1 1-1,0-1 1,0 0-1,1 1 0,-1-1 1,1 0-1,0 1 1,0-1-1,0 0 1,1 1-1,0-1 0,2-6 1,0 0-9,1 0 0,0 1 0,1-1 0,1 1 0,-1 0 0,1 1 0,1-1 0,0 1 0,0 1 0,12-11 0,128-106-60,-91 81-123,88-90 1,-129 118 129,-1-1 0,-1-1-1,0 0 1,-2 0 0,0-1 0,-1-1 0,0 0 0,-2 0 0,12-43 0,-19 57 51,0 0 0,0 1-1,0-1 1,-1 0 0,0 0 0,0 0 0,-1-6 0,0 10 3,1 1-1,0 0 1,0 0-1,-1-1 0,1 1 1,-1 0-1,1 0 1,-1 0-1,1 0 1,-1 0-1,0 0 1,0 0-1,1 0 0,-1 0 1,0 0-1,0 0 1,0 0-1,0 0 1,0 1-1,0-1 0,0 0 1,0 1-1,0-1 1,-1 1-1,1-1 1,0 1-1,0-1 0,-1 1 1,1 0-1,0 0 1,0 0-1,-1 0 1,1-1-1,0 2 0,0-1 1,-1 0-1,-1 0 1,-3 2 17,1 0 0,-1 0 0,0 0 1,1 1-1,-1 0 0,1 0 0,0 0 1,0 0-1,0 1 0,0 0 1,1 0-1,-1 0 0,1 1 0,-4 5 1,-10 13 85,-23 39 0,37-55-94,-13 20 30,1 1 1,1 1-1,2 0 1,0 1-1,3 1 1,-14 60-1,23-87-45,-3 36 6,4-37-17,0-1 0,1 0 0,-1 1 1,0-1-1,1 0 0,-1 1 0,1-1 0,0 0 1,0 0-1,0 1 0,0-1 0,0 0 1,3 3-1,-3-4-8,0 0 0,0 0-1,0 0 1,0 0 0,0-1 0,0 1 0,0 0 0,0-1 0,0 1 0,0-1 0,0 1-1,0-1 1,1 0 0,-1 1 0,0-1 0,0 0 0,0 0 0,1 0 0,-1 0-1,0 0 1,0 0 0,1 0 0,1-1 0,26-11-567,-8 0 300,-1-2 0,-1-1 0,0 0 1,30-34-1,-37 37 152,37-38-411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35 14051,'1'-4'631,"0"-1"1,0 1-1,0-1 1,-1 1-1,1-9 1,-1 13-606,0 0 1,0 0-1,0 1 0,0-1 1,0 0-1,0 0 1,0 0-1,0 0 1,0 0-1,0 0 0,-1 0 1,1 0-1,0 0 1,0 0-1,0 0 0,0 0 1,0 0-1,0 0 1,0 0-1,0 0 0,0 0 1,0 0-1,0 0 1,0 0-1,0 0 0,0 0 1,0 0-1,0 0 1,0 0-1,0 0 1,-1 0-1,1 0 0,0 0 1,0 0-1,0 0 1,0 0-1,0 0 0,0 0 1,0 0-1,0 0 1,0 0-1,0 0 0,0 0 1,0 0-1,0 0 1,0 0-1,0 0 0,0 0 1,0 0-1,0 0 1,0 0-1,-1 0 1,1 0-1,0 0 0,0 0 1,0 0-1,0-1 1,0 1-1,0 0 0,0 0 1,0 0-1,0 0 1,0 0-1,-5 8 545,-5 9-302,-4 21-221,1 0 0,2 0 0,2 1 0,2 0 0,1 1 0,-1 62 0,7-93-63,1 1 0,-1-1 1,4 12-1,-4-20 4,0 1 0,1 0 0,-1-1 0,1 1 0,0-1 0,-1 1 0,1-1 0,0 1 0,0-1 0,0 0 0,1 2 0,-1-2-2,-1-1-1,1 0 1,0 1 0,-1-1 0,1 0 0,-1 1-1,1-1 1,0 0 0,-1 0 0,1 0-1,0 0 1,-1 0 0,1 1 0,0-1-1,-1 0 1,1 0 0,0 0 0,-1-1-1,1 1 1,0 0 0,-1 0 0,1 0-1,0 0 1,-1-1 0,1 1 0,0 0 0,0-1-1,4-3-91,0 0 0,0 0 0,0 0 0,-1-1 0,1 0 0,-1 0 0,-1 0 0,1 0 0,-1-1 0,5-9 0,-2 4-48,20-34-232,-2-2 0,-2-1 0,17-54 0,-8-7-171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3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16700,'-41'100'3463,"31"-62"-3123,2 1 1,1 0-1,2 0 0,1 0 1,2 1-1,2-1 0,10 76 1,11 9-230,42 135 0,-46-192-29,10 54 8,-45-245 163,10 54-201,3 30-18,-34-207 80,39 246-114,0 1 0,0-1 0,0 0 0,-1 0 0,1 0 0,0 1 0,0-1 0,0 0 0,-1 0 0,1 1 0,0-1 0,-1 0 0,1 0 0,-1 1 0,1-1 0,-1 0 0,1 1 0,-1-1 0,1 1 0,-1-1 0,-1 0 0,2 1 0,0 0 0,-1 0 0,1 1 0,0-1 0,0 0 0,-1 1 0,1-1 0,0 0 0,0 0-1,0 1 1,0-1 0,-1 0 0,1 1 0,0-1 0,0 0 0,0 1 0,0-1 0,0 1 0,0-1 0,0 0 0,0 1-1,0-1 1,0 0 0,0 1 0,0-1 0,0 0 0,0 1 0,0-1 0,0 0 0,1 1 0,-1-1 0,0 0 0,0 1 0,1-1-1,0 7-4,2-1 0,-1 0 0,1 0 0,0-1 0,0 1 0,0-1-1,1 1 1,0-1 0,0 0 0,0 0 0,1-1 0,0 1 0,0-1-1,0 0 1,0 0 0,0-1 0,11 5 0,-11-5-1,1-2-1,0 1 1,0 0 0,-1-1-1,1 0 1,0-1 0,0 1-1,0-1 1,0 0 0,0 0-1,0-1 1,0 0 0,0 0 0,0 0-1,-1-1 1,1 0 0,0 0-1,-1 0 1,6-4 0,3-3-7,-2 0 0,1-1 0,-1-1 0,0 0 0,-1 0 0,-1-1 0,13-17 0,-16 19 13,-7 10-1,0 0 1,0 0 0,0 0-1,1 0 1,-1-1 0,0 1-1,0 0 1,0 0 0,0 0-1,0 0 1,0 0 0,0-1-1,0 1 1,0 0 0,0 0-1,0 0 1,1 0 0,-1 0-1,0 0 1,0 0 0,0 0-1,0-1 1,0 1 0,0 0-1,0 0 1,1 0 0,-1 0-1,0 0 1,0 0 0,0 0-1,0 0 1,0 0 0,1 0 0,-1 0-1,0 0 1,0 0 0,0 0-1,0 0 1,1 0 0,-1 0-1,0 0 1,0 0 0,0 0-1,0 0 1,0 0 0,0 0-1,1 1 1,-1-1 0,0 0-1,0 0 1,0 0 0,0 0-1,0 0 1,1 13-12,-5 27-4,2-27 7,-6 52 34,2 101-1,6-159-18,1 0 0,0-1 0,0 1 0,3 7 0,-4-13-13,0 0 1,0-1-1,0 1 1,0 0-1,1-1 1,-1 1 0,0 0-1,0-1 1,1 1-1,-1 0 1,0-1-1,1 1 1,-1 0 0,1-1-1,-1 1 1,1-1-1,-1 1 1,1-1-1,-1 1 1,1-1 0,-1 0-1,1 1 1,0-1-1,-1 1 1,1-1-1,0 0 1,-1 0 0,1 1-1,0-1 1,-1 0-1,1 0 1,0 0-1,0 0 1,-1 0-1,1 0 1,0 0 0,-1 0-1,1 0 1,0 0-1,0 0 1,-1-1-1,1 1 1,0 0 0,-1 0-1,1-1 1,0 1-1,-1 0 1,1-1-1,-1 1 1,2-1 0,2-3-199,1-1 0,-1 1 0,0-1 0,0 0 0,0 0 0,-1 0 0,0-1 1,0 1-1,0-1 0,3-10 0,-2 4-181,0-1 1,-1 1 0,-1-1-1,2-17 1,-3 1-342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22 12243,'-2'-14'1072,"0"8"-672,0 6-144,2 7 392,0-3-128,-1 1-272,1-3 24,-6-2-152,6-7-8,0-5-112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4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26 181 14443,'-2'1'210,"0"0"0,0 0 1,1 0-1,-1 0 0,0 1 0,1-1 0,-1 0 0,1 1 0,0-1 1,-1 1-1,1-1 0,0 1 0,0-1 0,0 1 0,0 0 1,-1 3-1,1-4-142,1-1 1,0 0-1,0 1 1,0-1 0,0 1-1,0-1 1,0 1-1,0-1 1,0 0 0,0 1-1,0-1 1,0 1-1,0-1 1,1 0 0,-1 1-1,0-1 1,0 1-1,0-1 1,0 0 0,1 1-1,-1-1 1,0 0-1,0 1 1,1-1 0,-1 0-1,0 1 1,1-1-1,0 1 1,0-1 15,0 0 0,0 1 0,1-1-1,-1 0 1,0 1 0,1-1 0,-1 0 0,1 0 0,-1 0 0,0 0 0,1 0 0,-1-1-1,0 1 1,2-1 0,3 0 26,-1-1 0,1 0-1,-1-1 1,0 0 0,1 0-1,-1 0 1,-1 0 0,1-1 0,0 1-1,6-9 1,4-3 37,20-28 1,-27 32-131,-1 0 1,0 0-1,0-1 0,-1 0 1,0 0-1,-1 0 0,3-14 1,-8 25-20,1 1 0,-1-1 0,0 1 1,0-1-1,0 0 0,1 1 0,-1-1 1,0 0-1,0 1 0,0-1 0,0 1 1,0-1-1,0 0 0,0 1 0,0-1 1,-1 1-1,1-1 0,0 0 0,0 1 1,0-1-1,-1 1 0,1-1 0,0 1 1,-1-2-1,0 2 0,1 0 0,-1 0 0,1 0 1,-1 0-1,0 1 0,1-1 0,-1 0 1,1 0-1,-1 0 0,1 0 0,-1 1 1,1-1-1,-1 0 0,1 0 0,-1 1 1,1-1-1,-1 0 0,1 1 0,-1 0 0,-23 26-32,15-14 37,1 1-1,0 1 1,1 0-1,1 0 0,-7 21 1,13-35 5,9-26 13,4-24-18,-8 31-67,-5 17-22,-3 9-51,-6 15 76,9-21 59,-1-1 1,1 0-1,0 0 1,-1 0-1,1-1 1,-1 1-1,1 0 0,-1 0 1,0 0-1,1 0 1,-1 0-1,0-1 1,0 1-1,1 0 1,-1 0-1,0-1 1,0 1-1,0-1 1,-1 1-1,1-3-88,1 0 0,-1 0 0,1 0 0,-1 0 0,1 0 0,0 0 0,0 0 0,0 0 0,0 0 0,1 0 0,-1 0 0,1-2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6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36 10554,'1'-1'315,"22"-12"1220,-23 12-1435,1 1 0,-1 0 1,1 0-1,-1-1 0,1 1 0,-1 0 1,1-1-1,-1 1 0,1 0 0,-1-1 1,1 1-1,-1-1 0,1 1 0,-1-1 1,0 1-1,1-1 0,-1 1 0,0-1 1,0 1-1,1-1 0,-1 1 0,0-1 1,0 1-1,0-1 0,0 0 0,1 1 1,-1-1-1,0 1 0,0-1 0,0 0 1,0 1-1,-1-1 0,1 1 0,0-2 1,-1 2 13,0-1 1,0 1 0,0 0 0,1-1-1,-1 1 1,0 0 0,0-1 0,0 1-1,0 0 1,0 0 0,0 0-1,0 0 1,0 0 0,0 0 0,0 0-1,0 0 1,0 0 0,0 0-1,-2 1 1,-22 8 483,21-7-396,-20 8 41,-1 2 1,2 1-1,0 1 1,1 1-1,0 1 1,1 1 0,1 0-1,-29 33 1,38-37-175,0 0 0,1 0 0,1 1 0,0 0 0,1 1 0,0 0 0,1 0 1,1 0-1,0 1 0,1 0 0,1 0 0,1 1 0,0-1 0,-1 34 0,4-44-36,1 1 0,0 0 0,0 0 1,0-1-1,1 1 0,0 0 0,0-1 0,1 0 0,4 8 0,-5-10-13,0-1 1,1 1-1,-1-1 0,1 1 1,0-1-1,0 0 1,0 0-1,1 0 1,-1-1-1,1 1 1,-1-1-1,1 0 1,0 0-1,0 0 0,7 2 1,-2-2-9,-1-1 0,1 0 1,-1 0-1,1-1 0,-1 0 0,1 0 0,0-1 1,-1 0-1,0-1 0,1 0 0,-1 0 0,0-1 1,0 0-1,0 0 0,0-1 0,0 0 0,7-5 1,6-5-202,-1-1 1,0 0-1,-1-1 1,28-32-1,-35 34 29,-1 0-1,0 0 1,-1-1 0,-1 0-1,0-1 1,-1 0 0,0 0-1,7-27 1,-6 1-347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6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16 14451,'-10'-15'1639,"10"15"-1607,0 0-1,-1 0 0,1 0 0,0 0 0,0 0 1,-1 0-1,1 0 0,0 0 0,0 0 1,-1 0-1,1 0 0,0 0 0,0 0 0,0 0 1,-1 0-1,1 0 0,0 0 0,0 0 1,-1 0-1,1 1 0,0-1 0,0 0 0,0 0 1,-1 0-1,1 0 0,0 0 0,0 1 0,0-1 1,0 0-1,-1 0 0,1 0 0,0 1 1,0-1-1,0 0 0,0 0 0,0 1 0,-2 3 179,0 1-1,1 0 0,0-1 0,0 1 0,-1 8 0,-8 117 392,6 1-1,5-1 1,6 0 0,39 212-1,-44-329-524,-2-10-49,0 0 1,0 0 0,1 0 0,-1 0 0,1-1 0,0 1 0,0 0 0,0 0-1,0-1 1,0 1 0,1 0 0,-1-1 0,4 4 0,-5-5-25,0-1 1,0 0 0,1 0-1,-1 0 1,0 0-1,0 0 1,0 0 0,0 0-1,0 0 1,1 0 0,-1 0-1,0 0 1,0 0-1,0 0 1,0 0 0,1 0-1,-1 0 1,0 0 0,0 0-1,0 0 1,0 0-1,1 0 1,-1 0 0,0 0-1,0 0 1,0 0 0,0 0-1,1 0 1,-1-1-1,0 1 1,0 0 0,0 0-1,0 0 1,0 0-1,0 0 1,0 0 0,1 0-1,-1-1 1,0 1 0,0 0-1,0 0 1,0 0-1,0 0 1,0-1 0,0 1-1,0 0 1,0 0 0,0 0-1,0 0 1,0-1-1,0 1 1,0 0 0,0 0-1,0 0 1,0 0 0,0-1-1,0 1 1,0 0-1,0 0 1,4-23 133,-1-1-1,-1 1 0,-2-1 1,-2-29-1,2 16-38,-1-19-52,-10-64 0,9 111-104,-1 9 23,1 13-10,3-8 37,-1 1 0,1-1 0,0 0 0,1 0 0,-1 0 0,1 0 0,0 0 0,0 0 0,1 0 0,0 0 0,-1-1 0,2 1 0,-1-1 0,0 0 1,1 0-1,0 0 0,0-1 0,0 1 0,0-1 0,0 0 0,1 0 0,0 0 0,-1-1 0,1 1 0,0-1 0,0 0 0,0-1 0,0 1 0,1-1 1,-1 0-1,0-1 0,1 1 0,-1-1 0,0 0 0,1 0 0,-1-1 0,0 1 0,1-1 0,4-2 0,2 0-7,0-1 0,0-1 0,-1 0 0,0-1 0,0 0 1,-1 0-1,1-1 0,8-9 0,-15 13 14,0 0 1,0 0-1,0-1 1,-1 0-1,0 1 1,0-1-1,0-1 0,0 1 1,0 0-1,-1-1 1,0 1-1,0-1 1,0 1-1,0-1 1,-1 0-1,0 0 1,0 0-1,0 0 1,0 0-1,-1 0 1,0 0-1,-1-6 0,1 9 6,0 0-1,-1 0 0,1 1 0,-1-1 0,1 0 0,-1 0 0,0 1 0,1-1 0,-1 1 0,0-1 0,0 1 0,0-1 0,-1 1 0,1-1 1,0 1-1,0 0 0,-1-1 0,1 1 0,-1 0 0,1 0 0,-1 0 0,1 0 0,-1 1 0,0-1 0,0 0 0,1 1 0,-1-1 0,0 1 0,0-1 1,1 1-1,-1 0 0,0 0 0,0 0 0,0 0 0,0 0 0,1 0 0,-1 1 0,0-1 0,0 0 0,-2 2 0,-3 0 12,0 0-1,0 1 1,0 0-1,0 0 1,0 1 0,1-1-1,0 2 1,-10 7-1,8-4-13,0 1-1,0 1 0,1-1 1,1 1-1,-1 0 1,2 1-1,-1 0 0,1 0 1,1 0-1,0 0 1,1 1-1,0-1 0,0 1 1,1 0-1,1 0 1,0 0-1,1 0 0,0 0 1,2 14-1,-1-23-30,-1-1 0,0 1 0,1-1 0,-1 1-1,1-1 1,0 0 0,0 1 0,0-1 0,0 0 0,0 1-1,1-1 1,-1 0 0,1 0 0,-1 0 0,1 0 0,0 0 0,-1-1-1,1 1 1,3 2 0,-2-3-41,-1 0 1,1 0-1,-1-1 0,1 1 0,-1-1 1,1 1-1,0-1 0,-1 0 0,1 0 1,0 0-1,-1 0 0,1 0 0,0-1 1,-1 1-1,4-2 0,7-2-150,-1-1 0,1-1-1,-1 0 1,0-1 0,18-14 0,27-24-285,3-11-172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7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123 367 17172,'-29'48'1381,"13"-23"-882,1 1 0,1 0 1,1 1-1,-18 54 1,29-76-392,1 0-1,0 0 1,1 0 0,-1 0-1,1 9 1,0-13-97,0 0-1,1-1 1,-1 1 0,0 0-1,0-1 1,0 1 0,0 0 0,1-1-1,-1 1 1,0 0 0,0-1-1,1 1 1,-1-1 0,1 1 0,-1-1-1,1 1 1,-1-1 0,0 1-1,1-1 1,0 1 0,-1-1 0,1 1-1,-1-1 1,1 0 0,-1 1-1,1-1 1,0 0 0,-1 0 0,1 1-1,0-1 1,-1 0 0,1 0-1,0 0 1,-1 0 0,1 0 0,0 0-1,-1 0 1,1 0 0,0 0-1,-1 0 1,1 0 0,0-1 0,-1 1-1,1 0 1,0 0 0,0-1-1,6-2-7,0 0-1,-1 0 0,1-1 0,-1 1 0,0-1 0,0-1 0,-1 1 1,11-11-1,-1-2-91,22-32 0,0-9-99,-2-3 0,-4-1 0,-2-1 1,36-114-1,-57 152 183,-1 0 0,4-32 0,-10 44 52,-3 11 23,-8 21 111,-9 33 188,2 2 1,-15 94-1,27-125-297,-3 18 90,2-1-1,1 2 1,2 74 0,3-110-182,1 0 0,0-1 0,0 1-1,0 0 1,0-1 0,1 1 0,0 0 0,0-1 0,0 0 0,1 0 0,4 8 0,-5-11 6,1 0 0,-1 1 1,0-1-1,1 0 0,-1 0 0,1-1 0,0 1 0,0-1 0,-1 1 1,1-1-1,0 0 0,0 0 0,0 0 0,0 0 0,0-1 0,1 1 0,-1-1 1,0 0-1,0 0 0,0 0 0,6-1 0,25-5-151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50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109 347 14995,'2'8'390,"0"0"-234,0 0-1,0 0 1,1 0-1,0 0 0,4 7 1,-6-13-140,0-1 0,0 1 0,0-1 0,0 0 0,0 0 0,0 1 1,0-1-1,0 0 0,0 0 0,1 0 0,-1 0 0,0 0 0,1-1 1,-1 1-1,1 0 0,-1-1 0,1 1 0,-1-1 0,1 1 0,-1-1 1,1 0-1,0 1 0,-1-1 0,1 0 0,0 0 0,-1 0 0,1-1 1,-1 1-1,1 0 0,0 0 0,-1-1 0,3 0 0,1-2 4,1 1 0,-1-1-1,0 0 1,-1-1 0,1 1-1,0-1 1,-1 0 0,0 0-1,0 0 1,0-1 0,-1 0-1,1 1 1,3-8 0,2-4 50,-2 1-1,1-1 1,6-23 0,-9 21 25,0 0-1,-1 0 1,-1-1 0,-1 1-1,-1-1 1,-1-35 0,-1 48-58,0-1 1,0 0 0,0 0-1,-1 1 1,0-1 0,-1 1 0,1-1-1,-1 1 1,-7-10 0,8 13-14,-1-1 0,0 1 0,0 0-1,0 0 1,-1 0 0,1 0 0,-1 1 0,0-1 0,1 1 0,-1 0 0,0 0 0,0 0 0,0 1 0,-1 0 0,1-1 0,-6 0 0,4 1-7,0 1-1,1-1 1,-1 1 0,1 0-1,-1 1 1,1-1-1,-1 1 1,1 0 0,-1 1-1,1-1 1,-1 1 0,-8 5-1,6-3-61,1 0 0,0 1 0,1 0 0,-1 0 0,1 1 0,0 0 0,0 0 0,-5 7 0,3-2 86,1 0-1,0 0 1,0 1 0,1 0 0,1 0-1,0 1 1,1 0 0,0-1-1,1 2 1,-3 22 0,5-26-15,1 0 0,0 1 0,1-1-1,0 1 1,0-1 0,1 0 0,1 0 0,4 13 0,12 7 26,-14-23-36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7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16067,'1'-1'103,"1"1"-1,-1 0 0,0 0 0,1-1 0,-1 1 0,1 0 0,-1 0 1,1 0-1,-1 1 0,0-1 0,1 0 0,-1 1 0,1-1 0,-1 0 0,0 1 1,1 0-1,-1-1 0,0 1 0,0 0 0,1-1 0,-1 1 0,0 0 1,1 2-1,0 0 76,-1 1 0,0-1 0,0 1 0,0 0 0,-1-1 1,1 1-1,-1 0 0,0-1 0,0 6 0,1 67 856,-1-4-422,15 111 1,-14-181-612,0 7 1,0-1 1,1 0 0,5 12 0,-7-20-9,0 1 1,0 0 0,0-1-1,1 1 1,-1 0-1,0-1 1,0 1 0,1-1-1,-1 1 1,0 0-1,1-1 1,-1 1 0,1-1-1,-1 1 1,0-1 0,1 1-1,-1-1 1,1 0-1,-1 1 1,1-1 0,0 0-1,-1 1 1,1-1-1,-1 0 1,1 1 0,0-1-1,-1 0 1,1 0-1,0 0 1,-1 0 0,1 0-1,0 0 1,-1 0-1,1 0 1,0 0 0,-1 0-1,1 0 1,0 0-1,-1 0 1,1 0 0,-1-1-1,1 1 1,0 0-1,-1 0 1,1-1 0,-1 1-1,1 0 1,0-1-1,-1 1 1,1-1 0,-1 1-1,0-1 1,1 1 0,0-2-1,4-4-83,-1 0-1,0 0 1,0-1-1,0 0 1,-1 0-1,0 0 1,0 0-1,2-9 1,-2 5-42,26-88-1470,-5-1-1,12-106 1,-32 181 1312,-4 25 289,0 0 0,0 0 0,0 0 1,0 0-1,0-1 0,0 1 0,1 0 0,-1 0 0,0 0 1,0 0-1,0 0 0,0-1 0,0 1 0,0 0 1,0 0-1,0 0 0,0 0 0,0-1 0,0 1 0,0 0 1,0 0-1,0 0 0,0 0 0,0-1 0,0 1 0,0 0 1,0 0-1,0 0 0,0 0 0,0-1 0,0 1 1,0 0-1,0 0 0,-1 0 0,1 0 0,0 0 0,0-1 1,0 1-1,0 0 0,0 0 0,0 0 0,0 0 1,-1 0-1,1 0 0,0 0 0,0 0 0,0 0 0,0-1 1,0 1-1,-1 0 0,1 0 0,-5 6 163,-2 12 111,1 0 0,1 0 0,1 1 0,-3 26 0,4-26-112,-8 44 181,4 0-1,2 0 0,5 103 1,1-159-231,-1 0 0,1 0 0,0 0 0,0 0 0,1 0 0,0 0 0,4 8 0,-6-15-106,0 0-1,0 0 1,0 1 0,0-1 0,1 0-1,-1 0 1,0 0 0,0 0-1,0 0 1,0 1 0,1-1 0,-1 0-1,0 0 1,0 0 0,0 0 0,1 0-1,-1 0 1,0 0 0,0 0-1,0 0 1,1 0 0,-1 0 0,0 1-1,0-1 1,0 0 0,1-1-1,-1 1 1,0 0 0,0 0 0,1 0-1,-1 0 1,0 0 0,0 0 0,0 0-1,1 0 1,-1 0 0,0 0-1,0 0 1,0-1 0,0 1 0,1 0-1,-1 0 1,0 0 0,0 0-1,0 0 1,0-1 0,0 1 0,1 0-1,-1 0 1,0 0 0,0-1 0,0 1-1,0 0 1,0 0 0,0 0-1,0-1 1,0 1 0,0 0 0,5-17 61,-2-21 85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18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17964,'0'13'1336,"14"-3"-1016,7-1-152,12-7 328,7-4-312,11-10-640,5-8 552,-2-2-136,1-5-96</inkml:trace>
  <inkml:trace contextRef="#ctx0" brushRef="#br0" timeOffset="1">419 58 17460,'-15'33'1023,"1"-6"-616,2 0 0,1 1 1,1 0-1,1 0 1,-7 42-1,16-66-336,-1 0 0,1 0 0,0 0 0,0 0 0,0 0 0,1 0 0,-1 0 0,1 0 0,0 0 0,3 7 0,-4-10-56,1 0 0,0 1 0,0-1-1,0 0 1,0 0 0,0 0 0,0 0 0,0 0 0,0 0 0,0-1-1,0 1 1,1 0 0,-1-1 0,0 1 0,1 0 0,-1-1 0,0 0-1,1 1 1,-1-1 0,1 0 0,-1 1 0,0-1 0,1 0 0,-1 0-1,1 0 1,-1-1 0,1 1 0,-1 0 0,0 0 0,1-1 0,1 0-1,7-2-3,0-1-1,0 0 0,0-1 0,-1 0 1,1-1-1,-1 0 0,0 0 1,-1-1-1,10-9 0,7-8-63,33-44 1,-44 50 9,21-36 0,-31 47 34,0 0 0,-1 0-1,1-1 1,-2 0 0,1 0-1,-1 0 1,-1 0 0,2-10-1,-3 16 10,0-1-1,0 1 0,0 0 1,0-1-1,0 1 0,0 0 1,-1 0-1,1-1 0,-1 1 1,0 0-1,1 0 1,-1 0-1,0 0 0,0 0 1,0 0-1,-1 0 0,1 0 1,-1 0-1,1 0 0,-3-2 1,2 3 1,-1-1 1,1 1-1,-1 0 1,0-1 0,1 1-1,-1 0 1,0 1-1,0-1 1,0 0 0,0 1-1,0 0 1,0-1-1,-5 1 1,-3 2 10,-1-1-1,1 1 1,0 1 0,0 0 0,0 0-1,-18 9 1,12-4-129,1 1-1,1 0 0,0 1 1,0 0-1,1 2 1,-23 23-1,29-24-44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42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12051,'7'-13'550,"-3"13"-93,2 21 122,-3-7-486,79 503 1369,-61-358-1307,153 1429 127,-161-1449-284,-7-92-49,-3-22-155,1 46-1,-4-70 197,1 1-1,-1-1 1,0 0 0,0 0-1,0 0 1,-1 1-1,1-1 1,0 0 0,0 0-1,-1 0 1,1 1-1,-1-1 1,1 0 0,-1 0-1,1 0 1,-1 0-1,0 0 1,1 0 0,-2 1-1,-9-9-133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0:50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1352 49 9138,'-36'1'246,"-1"2"0,0 2 1,1 1-1,-64 20 0,-153 38 922,-85 27-112,279-69-994,-86 44 0,119-51-33,0 1 1,2 0-1,-1 2 1,2 1-1,-28 29 0,40-35-23,1 1 0,0-1 0,1 2 0,0-1-1,2 1 1,0 0 0,0 1 0,1 0 0,1 0-1,1 0 1,-3 21 0,-1 21-28,1 110 0,6-102 32,0-21-7,-1 227 44,5-215-33,2 0-1,21 95 1,-22-135-10,1-1 0,0 0 0,1-1 0,1 0 0,1 0 0,15 24 1,-16-30-3,1 1 0,0-1 1,1 0-1,0-1 0,0 0 1,0-1-1,1 0 0,1 0 1,19 9-1,-6-6 1,1-1 0,0-1 0,0-1 0,1-1 0,0-1 0,28 1-1,163-2 18,-190-5-20,219-5-55,195-1-201,-429 8 232,313-6-756,-271 1 670,0-3 0,-1-2 0,0-3 0,53-18-1,-33 2 153,75-40 0,64-47 404,-40 20-154,-134 76-307,1 1 1,0 2-1,1 2 1,1 1-1,0 2 1,1 2-1,0 2 1,66-3-1,-52 8 136,0-3 0,0-2 0,-1-3 0,55-16 0,-74 14 25,0-1 0,-1-1 0,-1-2-1,-1-2 1,0-1 0,56-43 0,-49 29 49,68-74 0,-88 84-158,-2-1 0,0 0 1,-1-2-1,21-44 0,-35 65-7,0 0 1,-1 0-1,0-1 0,0 1 0,0 0 1,-1-1-1,0 1 0,0-1 0,0 1 1,-1-1-1,0 0 0,0 1 0,0-1 1,-1 0-1,1 1 0,-1-1 0,-1 1 1,1-1-1,-1 1 0,0 0 0,0 0 0,0 0 1,-1 0-1,-6-9 0,-3-6-53,-1 1 0,0 0 0,-2 1 0,0 0 0,-1 1 0,-1 1 1,0 1-1,-1 0 0,-1 1 0,0 1 0,-1 1 0,0 1 0,-28-12 0,-8 4-70,0 2 1,-1 2 0,-105-13-1,-179 6-13,126 19 116,-146-6 5,260 2-39,-156-32 0,148 9 8,-189-77 0,133 43-8,120 48-2,0 2 0,-1 2 1,-1 2-1,0 2 0,0 2 0,-91 1 0,106 6-2,0 2-1,1 2 1,-1 0-1,1 2 0,0 1 1,1 2-1,0 1 0,1 1 1,0 2-1,1 1 1,-33 22-1,-36 37-206,-41 27-97,22-36 121,59-35 234,-72 51-1,113-69-86,0 0 0,2 1 1,0 1-1,0 0 0,1 1 0,1 0 1,0 1-1,-17 32 0,22-31-181,8-19 89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1:0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824 204 13739,'0'-6'494,"0"-13"196,-1 16-537,0 10 10,-15 155 651,5 197 0,35 164-612,-5-319-134,-14-174-97,1 0 0,1 0 0,2-1 1,20 46-1,-28-71 13,1 0 1,0-1-1,0 1 1,0-1-1,0 0 1,1 0-1,-1 1 1,1-2-1,0 1 1,4 4-1,-4-6 9,-1 0 0,1 0 0,-1 0 0,1 0 0,0 0 0,-1 0 0,1-1 0,0 1 0,-1-1 0,1 0 0,0 0 0,-1 0-1,1 0 1,0 0 0,0-1 0,3 0 0,33-10-29,-2-1-1,64-29 1,25-9-283,-62 33-160,104-13 0,-27 6 370,-59 8 156,144-9 0,-171 24-38,0 2 0,0 2 1,90 18-1,-138-20-10,194 37-32,-150-31 14,102 0 0,-66-12 0,108-20 0,84-31 10,-80 14 12,600-77 36,-746 115-44,0 2 1,0 3 0,93 13-1,-139-12 9,0-1-1,0 0 0,0-1 1,0 0-1,0 0 0,12-2 1,-16 2-2,-1-1 0,0 0 0,1 0 0,-1 0 0,0 0 0,0-1 0,0 1 0,0-1 0,0 1 0,0-1 0,0 0 0,0 1 0,0-1 0,-1 0 0,1 0 1,-1 0-1,0-1 0,0 1 0,1 0 0,-1 0 0,-1-1 0,2-2 0,6-19-22,-2 0 0,-1 0 0,4-43-1,-4-77-131,-5 122 129,-2-76-87,2-44 217,2 123-24,9-35 0,-8 42-102,0-1 0,0 1-1,-1-1 1,-1 0 0,0 0-1,-2-15 1,-4-3-80,-1 1-1,-18-49 1,9 30 58,10 30 22,-2 2 0,1-1 0,-16-28 0,18 39 2,-1 0 0,0 1 0,0-1-1,0 1 1,-1 0 0,0 0 0,0 1-1,0 0 1,0 0 0,-1 0 0,-9-4-1,2 2-17,0 2 0,-1 0-1,1 0 1,-1 2-1,0-1 1,-23-1-1,-97 2-147,78 3 120,-49-2 128,1-6 0,-147-27 1,186 21-2,-155-28 20,152 32-110,-90-1 0,64 13-66,0 4 0,-129 25 0,-188 61-126,301-65 209,-1105 196 204,943-196-93,-60 8 96,5 26-144,310-56-52,-1 0-1,0 1 0,1 1 1,0 1-1,-20 11 0,36-17-4,-1 0 0,1 0 0,0 0 0,0 0 0,-1 0-1,2 1 1,-4 4 0,4-7 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1:44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1144 11 9794,'-84'-7'409,"-1"4"0,1 3 0,0 4 0,0 4 1,1 3-1,0 5 0,-137 42 0,193-49-316,0 1 0,0 1 0,-44 25 0,61-29-79,0-1 0,1 1 0,0 1 0,0 0 0,1 0 0,0 1 0,0 0 0,1 1 0,0-1 0,1 1 0,0 0 1,-6 14-1,-1 12-12,1 0 0,2 1 1,2 0-1,-6 54 0,-1 157-14,14-209 10,-1 574-76,12-419-23,39 218 0,-40-361 61,2 0 1,17 49-1,-23-86 31,0 0-1,1 0 1,1-1-1,0 0 0,1-1 1,0 0-1,1 0 1,0 0-1,1-1 1,0-1-1,20 17 0,-14-17 3,1 0 0,1-1 0,0-1 0,0-1 0,0-1 0,1 0 0,0-1-1,0-1 1,1-1 0,-1 0 0,24-1 0,29-2 10,115-14-1,-186 14-2,137-20 20,0-5 0,-2-7 0,-1-5 0,-2-7-1,154-72 1,-129 38-14,-3-7 1,185-135-1,-245 147 26,-3-3 0,-4-5 0,-3-3 0,-4-4 0,88-125 0,-143 177 41,-1-2 1,-3 0 0,-1-2-1,24-62 1,-37 80-14,-1 0 1,-1 0-1,-1-1 0,-2 0 1,0 1-1,-1-1 1,-1 0-1,-1 0 0,-1 0 1,-6-35-1,3 45-25,0-1-1,-1 1 0,0-1 1,-1 1-1,0 1 1,-1-1-1,-1 1 1,0 0-1,-1 1 0,0 0 1,0 0-1,-1 1 1,-12-9-1,-6-4 29,-1 2 0,-2 1 0,-62-32 0,27 23-91,-1 2 0,-1 3 0,-74-16 0,-217-30-114,209 44 120,21 1-76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2:02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7 11795,'-1'-2'544,"-2"-3"195,0 22-365,-28 574 484,21-248-800,-52 713 36,59-1005-80,-1 92 61,4-141-69,0 0 0,0 1 0,0-1 0,0 0 0,1 1 0,-1-1 0,1 0 0,0 1 0,-1-1 1,1 0-1,0 0 0,0 0 0,0 0 0,1 0 0,-1 0 0,0 0 0,1 0 0,-1 0 0,1-1 0,0 1 0,-1-1 0,4 3 0,1-2 23,0 1 1,0-1-1,0 0 0,0-1 1,0 1-1,12 0 0,-6-1-7,17 6-40,0 1 1,0 1-1,-1 1 0,-1 2 1,44 24-1,36 16-77,-70-39 85,0-1-1,1-2 1,0-1-1,0-2 1,0-2-1,1-2 1,40-1-1,17-6-64,158-28 0,626-73-540,-712 94 575,0-8 1,267-65-1,-358 62 52,51-13 24,-106 30-14,1 1 0,-1 1 0,38 1 0,-51 3-12,-1 0-1,0 1 0,0 0 0,0 1 1,0-1-1,-1 2 0,1-1 0,-1 1 1,1 0-1,7 7 0,-4-5 1,-1 1 0,1-2 0,15 7 0,-21-11-7,-1 0 0,1 1 0,0-2 0,-1 1 1,1-1-1,0 1 0,0-1 0,-1 0 0,1-1 0,0 1 1,-1-1-1,8-2 0,3-3 2,0 0 0,-1 0 0,1-1-1,-2-1 1,1-1 0,14-11 0,-6 2 2,-1-1 0,30-35 0,-38 40-1,-1-1 1,0-1 0,-1 1 0,-1-2 0,0 0-1,-2 0 1,0-1 0,-1 1 0,8-30 0,69-424-34,-73 361-19,-6 0 0,-10-147 1,-3 203 95,-1 1 1,-3 0-1,-21-57 1,2 6-21,-21-112 78,51 210-115,-1 0 1,0 0 0,-1 0-1,0 0 1,0 1-1,0-1 1,0 1 0,-1 0-1,0 0 1,0 0 0,0 1-1,-1-1 1,1 1-1,-1 0 1,0 0 0,-7-3-1,-10-6-34,0 2 0,-44-16 0,16 8 39,16 4 7,-7-4-36,-2 1-1,0 3 1,-65-15-1,35 19-21,0 3 1,-105 4-1,-149 22 15,244-12 57,-1008 106-239,348-30-108,575-65 387,-280 20 32,400-39-96,19-8-15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2:32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191 262 12203,'-3'-3'359,"0"0"1,0-1 0,0 1-1,0 1 1,-1-1 0,0 0 0,1 1-1,-1 0 1,0 0 0,-5-2-1,97 5 149,96-3-403,241-73-56,-32 4-17,559 1-140,335 57-427,-1266 13 475,-6 0-43,1 1 0,-1 0-1,18 4 1,-33-5 93,0 0 0,-1 1 0,1-1 0,0 0 0,0 0 0,0 1 0,0-1 0,-1 0 0,1 0 0,0 1 0,0-1 0,-1 0 0,1 0 0,0 1 0,0-1 0,-1 0 0,1 0 0,0 0 0,-1 0 0,1 0 0,0 1 0,0-1 0,-1 0 0,1 0 0,0 0 0,-1 0 0,0 0 0,-26 5-189,-39 2 0,11-2-11,-539 72-1150,-566 57 646,-89-88 1027,869-70 1118,376 23-1389,0 1-1,0 0 0,0-1 1,0 2-1,0-1 1,-5 1-1,9-1-40,0 0 1,-1 0-1,1 0 0,0 0 1,0 0-1,0 1 0,-1-1 1,1 0-1,0 0 0,0 0 1,0 0-1,0 0 0,-1 0 0,1 1 1,0-1-1,0 0 0,0 0 1,0 0-1,0 0 0,-1 1 1,1-1-1,0 0 0,0 0 1,0 0-1,0 1 0,0-1 1,0 0-1,0 0 0,0 1 1,0-1-1,0 0 0,0 0 0,0 0 1,0 1-1,0-1 0,0 0 1,0 0-1,0 0 0,0 1 1,13 13-60,2-4-3,-1 0 0,1-2 0,1 0 0,0 0 0,0-1 0,0-1-1,1-1 1,21 4 0,21 1-110,60 4-1,7-7-65,217-15 0,122-43-19,-325 34 190,1146-70-842,-1002 84 768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2:51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81 6209,'6'-16'1196,"-5"12"-627,1 0 1,0 0 0,-1 0-1,0 0 1,0 0-1,0-9 1,-16 23 1652,14-9-2199,0 0 0,1 0 1,-1 0-1,0 0 0,0 0 1,0 0-1,1 0 0,-1 0 1,1 1-1,-1-1 0,1 0 1,-1 0-1,1 0 0,0 1 1,-1-1-1,1 0 0,0 1 1,0-1-1,0 0 0,0 1 1,0-1-1,0 0 1,0 0-1,1 1 0,-1-1 1,0 0-1,1 0 0,-1 1 1,1-1-1,0 0 0,-1 0 1,1 0-1,0 0 0,-1 0 1,1 0-1,0 0 0,0 0 1,0 0-1,0 0 0,0 0 1,0 0-1,0-1 0,0 1 1,2 0-1,4 3-14,-1 0-1,0-1 0,1 0 1,0-1-1,0 0 1,14 3-1,2-2 16,1-1-1,0-1 0,38-3 1,75-16 37,-65 7-21,86-8 31,287 2-1,-231 27-75,227 2-12,84-49 20,-191 8 26,-241 24-46,0 4 1,1 4 0,-1 4-1,136 29 1,-181-26-30,-48-10 51,1 0 0,-1 0 0,0 0 0,0 0 1,0 0-1,1 0 0,-1 0 0,0 0 1,0 0-1,0 0 0,1 0 0,-1-1 0,0 1 1,0 0-1,0 0 0,0 0 0,1 0 1,-1 0-1,0 0 0,0-1 0,0 1 0,0 0 1,0 0-1,1 0 0,-1-1 0,0 1 1,0 0-1,0 0 0,0 0 0,0-1 1,0 1-1,0 0 0,0 0 0,0 0 0,0-1 1,0 1-1,0 0 0,0 0 0,0-1 1,0 1-1,0 0 0,0 0 0,0 0 0,0-1 1,0 1-1,0 0 0,0 0 0,0 0 1,-1-1-1,1 1 0,0 0 0,0 0 0,0 0 1,0 0-1,0-1 0,-1 1 0,1 0 1,0 0-1,0 0 0,0 0 0,-1 0 1,1-2 22,-1 1 1,0 0 0,0 0-1,0 0 1,0 0 0,0 0-1,0 0 1,0 0 0,0 0-1,0 0 1,-2-1 0,-24-2 65,-7 2 54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4:53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48 102 11867,'-8'164'2612,"-10"94"-2800,-2 22 227,19-204 57,14 131 0,12-25 2,30 299-80,-54-434-22,3 39-45,-3-75 25,1-1 1,0 1 0,0-1-1,1 0 1,7 17-1,-7-23 7,-1 0 0,1 0 0,0 0 0,0-1 0,0 1 0,1-1 0,-1 0-1,1 0 1,0 0 0,-1 0 0,1-1 0,0 1 0,1-1 0,-1 0-1,0-1 1,1 1 0,-1-1 0,1 0 0,-1 0 0,7 1 0,7 0-40,0-1-1,-1 0 1,36-5 0,11-6-8,1-3-1,107-38 0,-2 1 73,-52 25-15,157-14 0,122 13-14,-26 3-183,368-76-357,-193 21 294,5 37 232,58 58 108,0 35 35,-278-21-35,725 51 125,3-35-90,389-31-526,-329-5 294,-152-17 156,-791-2 127,197-35 1,-268 23-62,-1-4 0,-1-4 0,112-48 0,-183 63-77,-9 4 48,0 0 0,-1-2 0,31-20 0,-50 29-62,0-1-1,-1 1 1,1-1 0,-1 0-1,0 0 1,0-1 0,0 1-1,0 0 1,0-1-1,-1 1 1,1-1 0,-1 1-1,0-1 1,0 0 0,-1 1-1,1-1 1,-1 0-1,1 0 1,-1 1 0,0-1-1,-1-4 1,-1-7-12,0 0-1,0 1 1,-1-1 0,-6-15-1,-3-1 19,0 1-1,-2-1 1,-23-34 0,-62-82 40,39 61-109,-139-237-747,-70-100 267,260 410 554,-1 0 0,-1 1 0,0 0 0,-1 1 0,0 0 0,-1 1 0,0 0 0,0 1 0,-1 0 0,0 2 0,-1-1 0,0 2 0,0 0 0,0 1 0,-1 0 0,1 1 0,-1 1 0,-19-2 0,-56 0-43,-1 4 1,-127 15-1,-30 0-205,-32-28 35,3-22 209,118 14 101,-8 5 32,-226 6 1,-171 43-108,-666 25 5,513-53-143,-716 12 395,-830-33-673,266-14 59,1675 38 737,-63 2 22,238-10-343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14363,'6'49'1112,"2"2"-896,-2-2-96,2-5 168,1-7-312,2-15-1104,-6-11 1048,2-16-208,0-11-160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21:52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9 12971,'-1'0'31,"1"-1"1,0 1-1,-1-1 1,1 1-1,0-1 1,-1 1-1,1-1 1,-1 1-1,1-1 1,-1 1-1,1-1 1,-1 1-1,1 0 0,-1-1 1,1 1-1,-1 0 1,1 0-1,-1-1 1,0 1-1,1 0 1,-1 0-1,1 0 1,-1 0-1,0 0 1,1 0-1,-1 0 1,0 0-1,0 0 1,0 1-11,0-1 0,0 1 0,0 0 0,0-1 0,0 1 1,0 0-1,1 0 0,-1 0 0,0 0 0,1-1 0,-1 1 1,0 0-1,1 0 0,-1 2 0,-3 7 34,0 1 0,-3 17 0,5-21 77,-6 34 25,1 1 0,-1 62-1,8 86-88,1-151-37,-1-14-19,7 136 91,-4-131-65,1 1-1,2-1 1,10 34 0,-14-56-23,1-1 1,-1 0-1,1 0 0,1-1 1,-1 1-1,1-1 1,7 9-1,-9-13-2,0 1 1,1-1-1,0 0 0,-1 0 0,1 0 1,0 0-1,0 0 0,0-1 0,0 1 0,0-1 1,1 0-1,-1 0 0,0 0 0,1-1 0,-1 1 1,0-1-1,1 1 0,4-1 0,14-3 58,0 0 0,0-1 0,0-1 0,-1-1 0,38-16-1,-4 2 24,21-4-28,1 4 0,1 2 0,0 4 0,128-6 0,187 35-123,-137 1-28,-170-15 53,85-10 0,-86 1 53,370-32-285,-304 33 20,155 14 0,93-3 256,-369-5-14,2-1 28,0-1 1,0-2-1,-1-1 0,0-1 1,51-20-1,-69 23 10,-1 1 0,1 1 0,0 0 0,0 0-1,22 1 1,1 0 36,-23-1-19,0 0-1,0-2 1,-1 1-1,1-1 1,20-11 0,14-4 134,-23 11-117,0 1-1,0 1 1,0 1 0,0 1 0,41-1 0,10-5 122,-66 10-182,0 2 0,1-1 0,-1 1 0,0 0 0,-1 1 0,15 5 0,2 2 98,-25-12-65,1 0 0,-1 1 0,1-1 0,-1 1-1,0-1 1,0 1 0,0-1 0,0 0-1,0 1 1,0-1 0,0 1 0,-1-1 0,1 1-1,-1-3 1,0 1 18,-1-11-125,-1 0 0,0 0-1,-2 0 1,1 0 0,-2 0 0,1 1-1,-2 0 1,0 1 0,-1-1 0,0 1 0,-10-11-1,-15-16 22,-67-59-1,82 82 85,-13-14 37,-2 2 1,-73-46-1,90 64-93,-1 2 0,0 0 0,-1 0 0,1 2 0,-1 0 0,-1 1 0,1 1 0,-1 1 0,-25-1 0,-76 1-24,-135-11-26,200 7 44,-180-16-258,193 22 179,-1 1 1,1 2-1,-68 13 0,-190 74-160,217-60 350,-2-3 0,-109 19 0,126-37 36,0-3 1,-83-5-1,-137-22 119,-30-1-179,18 25-124,93 1 7,188-3 20,1-1 0,-1 0-1,1-1 1,-1-1 0,1-1 0,-21-7-1,33 9 8,0-1-1,0 1 1,0-1-1,1-1 0,-1 1 1,1-1-1,-1 0 0,1 0 1,0-1-1,1 1 0,-1-1 1,1 0-1,0 0 0,0 0 1,1-1-1,-1 0 0,1 1 1,0-1-1,1 0 0,-3-10 1,-6-28-106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4:57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3079 462 9570,'-448'-93'1943,"359"80"-1710,0 4 1,-1 4-1,-98 8 1,107 5-195,1 4 1,0 4 0,1 2 0,0 5 0,2 2 0,-74 37-1,34-8 5,2 6-1,3 4 1,3 6-1,-147 121 1,-136 169-98,330-294 172,3 3 1,3 3 0,-86 142 0,120-173-15,1 1 0,1 1 0,3 0 0,-13 51 0,25-71-56,0 1 1,1 0 0,2 0 0,1 1 0,0-1 0,2 0 0,1 0 0,0 0 0,11 40-1,-2-27-26,2 0-1,2-1 0,1-1 0,36 58 0,-6-23-144,63 72-1,-50-75-253,3-3-1,121 99 1,168 78-2289,-245-180 1854,3-5 0,212 75 0,-181-86 831,1-7-1,152 21 0,-159-41 721,0-7 0,174-6-1,-141-15-74,243-44 0,-181 4-336,-3-10 0,425-173 0,-411 127-278,446-271 0,-578 305-108,190-169-1,-234 179 5,-3-2-1,-2-3 1,87-130-1,-119 153 63,-2-2-1,-3 0 1,-1-2-1,-2 0 0,-3-2 1,-2 1-1,-2-2 0,-2 0 1,-2 0-1,-3-1 1,-1-64-1,-5 66 67,-3-1 0,-2 1 0,-2 0 0,-2 1 0,-2 0 0,-3 0 0,-1 1 0,-3 1 0,-1 1 0,-3 1 0,-43-65 0,29 61 36,-1 2 0,-3 2 0,-2 2 0,-1 1 0,-3 3 0,-1 1 0,-99-58 0,50 43 38,-3 4-1,-1 5 1,-155-47-1,104 50-14,-2 7-1,-249-24 1,-319 36-76,-708 150-226,880-33 94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4:47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0 12747,'-12'31'658,"4"-15"-575,2 1 1,0 0-1,1 0 0,-3 19 1,-32 340-770,10 445 1,28-676 1074,8 204 365,-5-332-787,1 0 0,0 0 0,2 0 0,0-1 0,1 1 0,8 19 0,-10-30 4,0 0-1,1 0 1,0-1 0,-1 1 0,2-1-1,-1 0 1,1 0 0,0 0 0,0 0-1,0-1 1,0 0 0,1 0-1,0 0 1,0-1 0,0 0 0,0 0-1,0 0 1,9 1 0,9 2-19,1-1 0,0-2 0,0 0 1,37-2-1,103-12 199,-141 9-117,366-36 656,159-15-673,-341 35-251,607-31-509,-669 49 729,0 7 0,-1 6 0,228 50 0,150 100 370,-197-53-156,-122-51-142,3-8-1,382 41 1,218-60-358,2-45-223,-531 6 235,-235 6 218,674-27-2896,-506 11 2636,284-62-1,-426 62 935,-1-3 0,-2-4 0,0-2 0,-2-3 0,88-54 0,-62 25-433,-2-4 0,147-136 0,-192 157-353,-2-2-1,-2-2 0,43-64 1,-41 41 53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4:4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1239 9698,'17'-106'656,"-6"0"-584,3 1 16,2-2 224,3 0-56,4 5-56,1 1-8,2 4 24,-1 4-7,-2 11-33,-2 5-80,-16 16-24,-7 6-32,-21 15-24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4:4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9047 122 11739,'-212'-40'1016,"46"7"-591,-182-11-1,188 39-371,-224 22 1,-158 50-151,73-7-17,-711 17-29,694-52 52,316-16 47,-1497 82-303,1230-68 338,-455 20 101,4-35 216,45-71-1889,690 49 786,103 10 331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5:04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1193 12147,'32'-14'564,"-1"-2"1,0-1-1,-1-1 1,-1-2-1,34-30 1,133-137-519,-24 22-60,-28 33-5,-13 10-133,181-131 0,-299 244 144,69-53-385,-74 55 305,0 0 0,0-1 0,-1 0 0,0 0 0,-1-1 0,0 0 0,7-13 0,-5-3-119,-6 0-17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45:04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1327 0 11883,'-189'208'897,"32"-36"-782,115-124-80,-423 477 847,62-77 632,390-433-1442,7-9-41,0-1-1,1 1 1,0 1-1,0-1 1,0 1-1,1 0 1,0 0 0,0 0-1,1 1 1,-1-1-1,-2 13 1,6-19-29,0 0-1,-1 0 1,1 0 0,0 0 0,0 0 0,0 0 0,0 0 0,0 0 0,0-1-1,1 1 1,-1 0 0,0 0 0,0 0 0,1 0 0,-1 0 0,0 0-1,1 0 1,-1-1 0,1 1 0,-1 0 0,1 0 0,-1-1 0,1 1-1,0 0 1,-1 0 0,1-1 0,0 1 0,0-1 0,-1 1 0,1-1 0,0 1-1,0-1 1,0 0 0,0 1 0,1-1 0,3 1-2,0 0 0,0-1 0,-1 0 0,1 0 0,9-1 0,-11 0 1,45-6-17,-1-2 0,67-22-1,-13 3-18,623-117-369,-522 115 350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4:5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9 218 10706,'-1'0'959,"1"0"-914,-2-3 171,0 23-14,1 68 271,0-74-60,0-17-80,3-17 390,1 19-664,0-2 12,1-24 47,2-68-44,-2 71-26,-4 24-47,0 0 0,0-1 0,0 1 0,0 0 0,0 0 0,0 0 0,1 0 0,-1 0 0,0 0 0,0 0 0,0-1 1,0 1-1,0 0 0,0 0 0,0 0 0,0 0 0,0 0 0,1 0 0,-1 0 0,0 0 0,0 0 0,0 0 0,0 0 0,0 0 0,0 0 0,1 0 0,-1 0 0,0 0 0,0 0 0,0 0 1,0 0-1,0 0 0,0 0 0,1 0 0,-1 0 0,0 0 0,0 0 0,0 0 0,0 0 0,0 0 0,0 0 0,0 0 0,1 0 0,-1 0 0,0 0 0,0 0 0,2 1 25,11-2 95,-1 0-1,1-1 0,-1-1 1,0 0-1,18-7 1,-18 5-42,1 1 1,-1 0-1,1 1 1,0 1 0,21-2-1,-6 5 286,-17 0-295,-1-1 1,1 0 0,-1-1-1,1 0 1,-1 0 0,0-1-1,14-5 1,-19 6 145,-1-1 1,0 1-1,1 0 1,-1 0-1,0 0 0,8 1 1,12-9-78,6 1-124,-24 7-15,0 0 0,-1-1 0,1 0 0,0 0 0,-1 0 0,1-1 0,-1 0 1,8-5-1,-3 1-19,1-1 17,0 0 0,17-10-1,-22 16 5,-1 0 0,1 0 0,-1 0-1,1 1 1,0-1 0,-1 2 0,1-1-1,10 0 1,13 2-33,-6-1 43,45-4 1,-29 0-29,0 2 1,74 6-1,-53 0 31,164 24-276,-112-11-243,-14 3 409,-73-13 93,1-1 1,-1-2-1,43 3 1,75-19 8,-1 1-37,-122 10 34,-1 0 0,0-2-1,0 0 1,0-1-1,0-1 1,28-11 0,-40 14-46,-1 1 0,0 1 0,1-1 1,-1 1-1,1 0 0,-1 1 0,0-1 1,1 1-1,-1 0 0,0 1 0,9 3 0,19 2-55,-11-2 80,-1 1-1,0 1 1,0 1 0,-1 1-1,35 20 1,-52-27 18,0 1 0,1-1-1,-1 0 1,0 0 0,1-1 0,0 1 0,-1-1-1,1 0 1,0 0 0,-1-1 0,1 1 0,0-1-1,0 0 1,-1 0 0,1-1 0,0 1 0,0-1-1,-1 0 1,1-1 0,-1 1 0,1-1 0,-1 0 0,1 0-1,-1 0 1,0 0 0,0-1 0,6-5 0,1 0-1,0 1 0,1 0 0,0 0 0,0 1 0,19-6 0,-19 7 7,-4 3 3,1-1 1,-1 0 0,0-1 0,0 0 0,-1 0-1,1-1 1,8-7 0,-16 12 157,-10-6-1027,-6-1 672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4:5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11154,'0'0'85,"1"-1"-1,-1 1 0,1 0 0,-1 0 0,0-1 0,1 1 0,-1 0 1,0 0-1,1 0 0,-1-1 0,1 1 0,-1 0 0,1 0 0,-1 0 1,0 0-1,1 0 0,-1 0 0,1 0 0,-1 0 0,1 0 0,-1 0 1,0 0-1,1 0 0,-1 0 0,1 1 0,-1-1 0,0 0 1,1 0-1,-1 0 0,1 1 0,-1-1 0,0 0 0,1 0 0,-1 1 1,0-1-1,1 1 0,22 10 46,-20-9 66,4 2-165,1 0 0,0 0 0,0-1 0,0 0 0,0 0 0,1-1 0,-1 0 1,1-1-1,-1 0 0,1 0 0,0-1 0,-1 0 0,1 0 0,0-1 0,14-4 0,1 0-15,0 1 1,0 1-1,0 1 0,44 3 0,94 18 67,-140-16-81,-1-1 50,0-1 0,26-1 0,-25-1 27,38 3-1,-33-1-55,0 0 0,0-2 1,0-2-1,46-8 0,33-4 6,59 11-31,-139 5 2,-1 1 1,0 2-1,1 0 1,33 12-1,-49-15 30,0 1 0,0-1 0,0-1-1,1 0 1,-1 0 0,0-1-1,0 0 1,0-1 0,13-4 0,1 1-17,-20 4-2,0 1 3,-1 0 0,0-1 1,0 0-1,1 0 0,-1 0 0,0 0 0,0 0 1,6-4-1,-9 5-17,0 0 0,0-1 0,1 1 0,-1 0 1,0-1-1,0 1 0,0 0 0,1-1 0,-1 1 0,0-1 0,0 1 1,0 0-1,0-1 0,0 1 0,0-1 0,0 1 0,0 0 1,0-1-1,0 1 0,0-1 0,0 1 0,0 0 0,0-1 0,0 1 1,-1-1-1,1 1 0,0 0 0,0-1 0,0 1 0,0 0 1,-1-1-1,1 1 0,0 0 0,-1-1 0,1 1 0,0 0 0,0 0 1,-1-1-1,1 1 0,0 0 0,-1 0 0,1 0 0,-1-1 0,1 1 1,0 0-1,-1 0 0,1 0 0,0 0 0,-2 0 0,-16-6-618,17 6 423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8:0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4 135 12859,'0'2'127,"1"-1"0,-1 1 0,1 0 0,0-1 0,0 1 1,0-1-1,0 1 0,0-1 0,0 1 0,0-1 0,0 0 0,0 0 0,1 0 1,-1 1-1,0-1 0,1 0 0,-1 0 0,1-1 0,-1 1 0,1 0 1,0 0-1,-1-1 0,1 1 0,2 0 0,47 11 833,-16-8-703,1-1 0,-1-2 0,1-2-1,-1-1 1,43-8 0,-1-4-149,97-33 1,-163 44-106,-7 1-6,0 0 0,1 1 0,-1-1 0,1 1 0,0 0 0,-1 0 0,1 1 1,0 0-1,-1-1 0,1 1 0,0 1 0,7 0 0,-11 0-1,0-1 0,0 1 0,-1 0-1,1-1 1,0 1 0,-1-1 0,1 1 0,-1 0 0,1 0 0,-1-1-1,1 1 1,-1 0 0,1 0 0,-1-1 0,0 1 0,1 0 0,-1 0-1,0 0 1,0 0 0,0 0 0,0 0 0,0-1 0,0 1 0,0 0-1,0 0 1,0 0 0,0 0 0,0 0 0,0 0 0,-1-1 0,1 1-1,0 0 1,-1 0 0,1 0 0,-1 1 0,-17 30-100,15-27 100,0 0 0,-1-1 1,0 1-1,0-1 0,0 1 1,0-1-1,-1 0 0,1-1 1,-1 1-1,0-1 0,0 0 1,-1 0-1,1 0 0,-1-1 1,1 0-1,-1 0 0,0 0 1,1-1-1,-1 0 0,0 0 1,0 0-1,0-1 0,0 0 1,0 0-1,0-1 0,0 1 1,-6-3-1,-21-7 31,0-2 0,1-1 0,-55-31 0,-22-11-9,91 48-20,0 0 0,0 2 0,-1 0 0,-25-4 0,38 9-2,1-1 0,-1 1 1,1 0-1,-1 0 0,1 1 0,-1 0 0,1 0 0,-7 2 1,9-2-15,1 0 0,-1 0 1,0 0-1,0 1 1,1-1-1,-1 1 1,1 0-1,-1 0 0,1 0 1,0 0-1,0 0 1,0 0-1,0 1 0,0-1 1,1 0-1,-3 4 1,2 6-342,9-9-54,-6-4 390,1 1 0,0-1-1,-1 1 1,1-1 0,-1 0 0,1 1 0,-1-1 0,1 0 0,-1 0 0,1 0 0,-1 0-1,2-2 1,5-7-63,-1 0 0,0 0 0,9-20 0,1-9-104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5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2772 230 11939,'-12'-11'351,"-1"-1"1,0 2 0,-28-18 0,8 7 137,2-1-287,-1 1 0,-43-19 1,54 31-164,-1 0 1,0 2 0,0 0 0,-46-6-1,-207-7-19,-3 21 20,109 0 71,-3-2 53,-141 1 23,1 24-84,245-14-76,1 3 0,-100 34-1,120-30-1,1 2-1,1 2 0,1 2 0,-55 39 0,74-45-18,0 2 0,2 1 0,0 0 1,1 2-1,1 0 0,-28 43 0,35-45-11,1 1 1,1 0-1,1 1 1,1 0-1,1 1 0,1 0 1,1 0-1,-5 43 0,8-32-11,2 0 0,1 1 0,1-1 0,2 0-1,2-1 1,1 1 0,2-1 0,16 48 0,-15-57-2,1-1 1,1 0-1,1-1 1,1 0 0,1-1-1,1 0 1,0-1-1,2-1 1,0 0-1,1-2 1,1 0 0,23 16-1,-6-11 13,1-2 0,0-1 0,2-2 0,0-1 0,1-3 0,0-1 0,1-2 0,61 8-1,32-5 135,174-4-1,498-16 248,-733 5-368,0-3 1,-1-4-1,0-2 0,-1-4 1,0-3-1,-1-3 0,74-33 1,-57 17 17,146-85 0,-193 97-18,-2-1 1,-1-2 0,-1-2-1,-2-2 1,51-59 0,-78 83 2,-1-1 0,1 1 0,-2-2 1,1 1-1,-1 0 0,-1-1 0,6-16 0,-9 21 5,0 0 0,0-1 0,0 1-1,-1 0 1,0 0 0,0 0 0,0 0 0,-1-1-1,1 1 1,-1 0 0,-1 0 0,1 0-1,-1 0 1,1 0 0,-1 0 0,-1 1-1,-4-9 1,-5-4 51,-1 0 1,-1 1-1,0 1 0,-32-27 0,-76-47 137,96 71-178,-94-63-20,-49-35-684,123 81 403,-62-60-1,59 40 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9:40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38 9210,'-7'4'544,"2"-1"-208,-1 0 1,1-1-1,-1 0 1,0 0-1,0 0 1,-9 1-1,12-2-235,-1-1 0,1 1 0,0 0 0,0 0 0,0 0 0,0 1 0,0-1 0,0 1 0,0-1 0,1 1 0,-1 0 0,0 0 0,1 0 0,-4 4 0,2-1-41,0 0 1,1 0-1,-1 0 1,1 1-1,0-1 1,1 1-1,-3 6 1,-1 10-72,1 0 0,0 0-1,-1 28 1,5-36 86,-23 302 136,24-255-60,3-1 0,2 0 1,15 74-1,-15-110-109,1-1 1,2 0-1,0 0 1,1-1-1,1 0 0,1 0 1,14 19-1,-19-32-43,0-1 0,0 0 1,1 0-1,0-1 0,1 0 0,0 0 0,0-1 0,0 0 0,1 0 0,0-1 1,0 0-1,0-1 0,0 0 0,1 0 0,0-1 0,0 0 0,0-1 0,19 2 1,-8-3-7,0-1 0,0-1 0,0-1 0,0 0 0,-1-2 0,1-1 0,-1 0 0,0-1 0,0-1 0,0-1 0,-1-1 0,24-15 0,-27 14 3,-1-1 0,0 0-1,0-1 1,-1-1 0,-1 0 0,0-1 0,-1 0-1,-1-1 1,0 0 0,-1-1 0,0-1 0,-1 1 0,-1-1-1,6-19 1,-5 5 10,-2-1 0,-1 1-1,-2-1 1,-1 0 0,-1 0-1,-1 0 1,-6-38 0,-1 13 60,-4 2 1,-1-1 0,-24-64-1,18 70 60,-29-61 0,38 95-97,0 0-1,-1 1 1,-1 0-1,-1 0 1,0 1-1,-1 1 1,-21-19-1,31 29-75,-1 1-1,0 0 1,0 0-1,0 1 0,0-1 1,0 0-1,0 1 0,0 0 1,0 0-1,-1 0 1,1 0-1,-4 0 0,-1 1-151,1 0-1,0 0 0,0 1 1,-9 2-1,7-1 200,-17 1-327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2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9842,'0'0'28,"0"1"-1,0-1 1,0 0 0,0 0-1,0 0 1,0 0 0,0 0-1,0 0 1,0 0 0,0 1-1,0-1 1,1 0 0,-1 0-1,0 0 1,0 0 0,0 0-1,0 0 1,0 0 0,0 0-1,0 0 1,0 0 0,0 1-1,0-1 1,0 0 0,1 0-1,-1 0 1,0 0 0,0 0 0,0 0-1,0 0 1,0 0 0,0 0-1,0 0 1,0 0 0,1 0-1,-1 0 1,0 0 0,0 0-1,0 0 1,0 0 0,0 0-1,0 0 1,0 0 0,0 0-1,1 0 1,-1 0 0,0 0-1,0 0 1,10-5 849,14-13-34,-13 10-570,8-4-55,1 1 1,0 1-1,1 1 1,0 1-1,1 0 1,-1 2-1,1 1 1,34-5-1,15 4-14,98 3 0,-108 4-114,-1-2-1,100-16 1,-73-7 335,-62 16-118,0 0 0,44-5 0,-65 13-287,0 0 0,0 0 1,1 1-1,-1 0 1,0 0-1,0 0 0,0 0 1,0 1-1,0 0 0,0 0 1,0 0-1,3 2 1,-2 0-2,1-2 1,-1 1-1,1 0 1,10 2-1,-4-4 92,0 0 0,0 0-1,-1-1 1,1-1 0,0 0-1,0-1 1,15-4 0,-13 3 29,-1 1 1,0 0-1,1 0 1,-1 2-1,23 0 1,-19 4-132,0-2 1,0-1-1,1 0 1,-1-1-1,0 0 1,0-2-1,0 0 1,28-7-1,-23 2-7,0-1 38,40-7-1,-55 14-29,-1 1-1,1-1 0,0 1 0,-1 0 0,1 0 1,-1 1-1,1 0 0,-1 0 0,1 1 1,10 4-1,-6-2-10,-1 1 1,1-2 0,0 1-1,0-1 1,0-1 0,0 0-1,0-1 1,0 0-1,0 0 1,1-1 0,-1-1-1,0 0 1,20-4 0,12-5 14,88-16 56,-110 23-66,0 1-1,-1 2 1,1 0 0,30 4-1,-14 3-7,-28-4 3,1-1-1,-1 0 1,1-1 0,0 0-1,0 0 1,-1-1 0,1 0-1,0-1 1,13-3 0,-19 3 11,0-1 0,-1 0 1,1 0-1,-1 0 0,0-1 0,0 1 1,0-1-1,0 0 0,3-4 0,-3 4-38,0 0 0,1 0 0,-1 0 0,1 0-1,6-4 1,-5 8-366,-5 7 439,-3 14 280,2-17-486,-1 7 78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10730,'-1'-14'1502,"-2"25"-518,-1 26-165,2 337 409,2-50-1288,-2-204-25,-4-171-13,0 7 83,5-228-159,-5-60-353,17 589 984,-7-93-237,1-68-9,8 316 410,-12-391-178,-1-16-466,0 1 0,0-1 0,0 0 0,0 0 0,-2 7 0,1-11-29,0-5-11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11122,'-1'-2'2476,"0"12"-1656,-2 18-527,3 127 82,-9 627-120,9-768-264,0-14 9,1 0-1,-1 0 0,0 0 0,0 0 1,0 0-1,0 0 0,0 0 1,0 0-1,0 0 0,0 0 0,0 0 1,0 0-1,0 0 0,0 0 0,0 0 1,0 0-1,0 0 0,0 0 1,0 0-1,0 0 0,0 0 0,0 1 1,0-1-1,0 0 0,0 0 0,0 0 1,0 0-1,1 0 0,-1 0 1,0 0-1,0 0 0,0 0 0,0 0 1,0 0-1,0 0 0,3-24-30,48-766-390,-53 737 347,2 53 74,0 0-1,0-1 1,0 1-1,0 0 0,0 0 1,0 0-1,0-1 0,0 1 1,0 0-1,0 0 1,0 0-1,0 0 0,0-1 1,0 1-1,-1 0 0,1 0 1,0 0-1,0 0 0,0 0 1,0-1-1,0 1 1,-1 0-1,1 0 0,0 0 1,0 0-1,0 0 0,0 0 1,-1 0-1,1 0 0,0 0 1,0 0-1,0 0 1,-1 0-1,1 0 0,0 0 1,0 0-1,0 0 0,-1 0 1,1 0-1,0 0 1,0 0-1,0 0 0,0 0 1,-1 0-1,1 0 0,0 0 1,0 0-1,0 0 0,0 0 1,-1 1-1,1-1 1,0 0-1,0 0 0,0 0 1,0 0-1,0 0 0,-1 0 1,1 1-1,0-1 0,0 0 1,-3 6 7,1 0 1,0 0-1,0 0 0,1 0 1,0 1-1,0-1 1,0 0-1,1 10 1,-2 1 18,-32 562 350,34-555-376,2-16 0,2-14 0,2-15 2,7-73 20,2-136 0,-14 190-14,2-29-18,-2 0 0,-12-83 0,4 127-9,7 25 18,0 0 1,0 0-1,-1 0 0,1 0 1,0 0-1,0 0 0,0-1 1,0 1-1,-1 0 0,1 0 1,0 0-1,0 0 0,0 0 1,-1 0-1,1 0 0,0 0 1,0 0-1,0 0 1,0 0-1,-1 0 0,1 0 1,0 0-1,0 0 0,0 0 1,-1 0-1,1 1 0,0-1 1,0 0-1,0 0 0,0 0 1,-1 0-1,1 0 0,0 0 1,0 0-1,0 1 0,0-1 1,0 0-1,-1 0 1,1 0-1,0 0 0,0 0 1,0 1-1,0-1 0,0 0 1,0 0-1,0 0 0,0 1 1,0-1-1,0 0 0,0 0 1,0 1-1,-3 5-7,1 1-1,0 0 1,1-1 0,-2 10 0,0 17-5,1 1 1,4 53 0,15 66-66,-7-82-139,0 77 0,-13-82 93,-1-39 67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2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49 11682,'-11'-7'238,"0"1"-1,-1 0 0,1 1 0,-1 0 0,0 1 0,-1 1 0,1 0 0,-1 0 0,-18-1 1,-12 2 309,-63 4 1,88-1-486,-1 0 0,1 2-1,0 0 1,0 1 0,1 1 0,-29 12 0,34-11-53,0 0-1,0 1 0,0 1 0,1 0 1,0 0-1,1 1 0,0 1 0,0 0 0,-12 16 1,6-2 13,0 0 0,2 1 1,1 1-1,1 0 0,2 0 1,-9 30-1,-30 170 306,39-170-226,4 0 1,1 0 0,7 111-1,1-140-56,1 0 1,2 0-1,0 0 0,12 29 0,-11-39-31,1 0-1,1 0 1,0 0-1,1-1 1,0-1-1,25 27 1,-18-24-16,2-1 1,0-1 0,1-1-1,1-1 1,0 0-1,1-2 1,0 0 0,1-2-1,1 0 1,-1-2 0,1 0-1,0-2 1,1 0 0,0-2-1,0-1 1,0-1-1,0-1 1,0-1 0,0-1-1,0-2 1,34-6 0,-8-3 9,0-2 0,0-3 0,-1-2 0,-2-1 0,0-3 1,-1-2-1,49-35 0,-72 41-1,0-1-1,-2-1 1,0 0 0,-2-2 0,0-1 0,-2 0-1,0-1 1,-2-1 0,-1-1 0,16-38-1,-15 25-5,-1-2 1,-2 0-1,-2 0 0,-2-1 0,-2 0 0,4-72 0,-10 85-16,-2 0-1,0 1 1,-2-1 0,-1 1 0,-15-53-1,15 70 3,0 1 0,-1-1 0,0 1-1,0 0 1,-1 1 0,-1-1-1,0 1 1,0 1 0,-1-1-1,0 1 1,-1 1 0,0-1-1,0 1 1,0 1 0,-1 0 0,-22-11-1,16 11-10,-1 1 0,0 1 1,0 0-1,0 2 0,-1 0 0,1 0 0,-1 2 0,1 0 0,-1 2 0,0-1 0,0 2 0,1 0 0,-23 7 1,4 0-215,1 2 1,0 2-1,1 1 1,1 1 0,-45 28-1,38-17 6,9-3-62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50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1854 171 8994,'-120'-45'1632,"64"22"-494,-82-21 1,51 25-519,-1 3 0,-144-6 1,173 21-592,1 3 1,-1 2-1,1 2 1,0 4-1,-58 16 1,57-9 0,0 2 0,1 3 1,2 3-1,-74 43 1,104-52-22,0 1 1,2 1-1,0 2 1,2 0-1,0 2 0,1 0 1,1 1-1,1 1 1,1 1-1,-26 50 1,27-41 7,2 2 1,1 0-1,2 1 1,1 0 0,2 1-1,2 0 1,2 0 0,1 1-1,2-1 1,1 1-1,2 0 1,2-1 0,14 68-1,-4-48 22,3-2 0,2 0-1,2-1 1,35 65 0,-34-82-15,1-2 1,2-1 0,1 0 0,2-2-1,1-1 1,53 46 0,11-2 43,4-4 0,161 91 0,-210-139-39,1-3 0,1-1 1,0-3-1,2-2 0,0-3 0,0-1 0,1-3 0,56 2 0,30-6 139,253-26 0,-274 9-103,-1-5 1,-1-5-1,-1-5 1,201-78 0,-152 34 402,206-123 1,-326 167-390,-1-1 0,-1-2 0,-2-2 0,41-44 0,-29 21 0,-3-3-1,46-73 1,-55 73 138,-3-2 0,52-118 0,-83 166-157,-1-1 0,0 0 0,0 1 0,1-20 0,-4 26-32,-1 0 1,0-1-1,0 1 1,-1 0 0,0 0-1,0 0 1,0 0 0,-1 0-1,0 0 1,-6-12 0,1 7 1,0 1 1,0 0 0,-2 0 0,1 1-1,-1 0 1,-1 0 0,1 1 0,-17-11-1,-5-3 39,-61-31 0,-5 6 21,-196-67 1,-115 0-296,-170 5-1603,534 105 1554,0 2 0,-49 3 0,25 7-176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11763,'0'0'997,"11"0"293,12 1-486,41 7 0,-50-5-781,-1 0 1,1-1-1,0-1 1,0-1-1,0 0 1,0 0-1,0-1 0,17-4 1,6-7 91,41-20 0,-54 21-28,1 1-1,0 1 1,0 1-1,48-8 1,-30 14 7,0 1 1,65 8 0,38 1-2,138-17 576,-228 6-436,99-18-1,-49 5-194,150-1 74,-232 16-98,-4-1 22,0 0 0,25-7 0,-26 4 25,0 1 1,30-1 0,-12 6 84,1 2-1,67 14 1,-62-9 31,70 4 0,-100-11-149,-1 0 16,1-1 0,0 0 1,-1 0-1,1-1 0,-1-1 1,1 0-1,19-7 1,-24-1-129,-8 10 104,0 0 0,0-1 0,1 1 0,-1 0 0,0-1 0,0 1 0,0 0 0,0-1 0,1 1 0,-1 0 0,0-1 0,0 1 0,1 0 0,-1 0 0,0-1 0,0 1 0,1 0 1,-1 0-1,0-1 0,1 1 0,-1 0 0,0 0 0,1 0 0,-1 0 0,0 0 0,1-1 0,-1 1 0,3 2 35,-7 1-17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12491,'368'-62'2823,"-300"48"-2765,399-73 585,-341 70-433,222-2 1,-263 24-127,116 22 1,-14 0 94,-145-24-146,0-1 0,62-5 1,-72-1 84,-24 2-191,1 0 1,0 1 0,-1 0-1,1 1 1,0 0 0,0 0-1,-1 1 1,1 0 0,0 1-1,14 4 1,-15-1-83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13419,'-20'53'4209,"11"-33"-3464,-8 29 1,11-26-477,-6 47 0,11-62-246,1 1 0,0-1 1,0 1-1,1-1 0,-1 1 0,2-1 1,-1 0-1,2 0 0,2 9 1,-4-14-30,0-1 1,0 0-1,0 1 1,0-1-1,0 0 1,1 0-1,-1 0 1,1 0 0,0 0-1,-1 0 1,1-1-1,0 1 1,0 0-1,0-1 1,0 0 0,0 1-1,0-1 1,1 0-1,-1 0 1,0 0-1,1 0 1,-1-1-1,1 1 1,-1-1 0,0 1-1,1-1 1,-1 0-1,1 0 1,4 0-1,-1-1-100,-1-1 0,1 1 0,0-1 0,-1 0-1,0 0 1,1-1 0,-1 0 0,0 0 0,0 0-1,-1 0 1,9-8 0,-4 2-295,0 0-1,0-1 1,0 0 0,-2-1-1,1 0 1,-1 0 0,-1 0-1,0-1 1,0 0 0,-1 0-1,-1-1 1,0 1 0,4-25-1,-9 22 229,1 15 182,-1 0 0,1 0-1,0 0 1,0 0 0,0 0-1,0 0 1,0-1-1,0 1 1,-1 0 0,1 0-1,0 0 1,0 0-1,0 0 1,0 0 0,0 0-1,-1 0 1,1 0 0,0 0-1,0 0 1,0 0-1,0 0 1,-1 0 0,1 0-1,0 0 1,0 0-1,0 0 1,0 0 0,0 0-1,-1 0 1,1 0 0,0 1-1,0-1 1,0 0-1,0 0 1,0 0 0,0 0-1,-1 0 1,1 0-1,0 0 1,0 0 0,0 1-1,0-1 1,-16 23 1084,5 3-526,1 1 0,1 0 0,1 0 0,2 1-1,0-1 1,2 1 0,-1 39 0,5-62-539,0 1 1,0-1-1,1 0 1,0 1-1,0-1 1,0 0-1,0 0 1,4 8-1,-4-12 6,-1 0 0,1 0-1,-1 0 1,1 0 0,0 0 0,-1 0-1,1-1 1,0 1 0,0 0 0,-1 0-1,1-1 1,0 1 0,0-1 0,0 1-1,0-1 1,0 1 0,0-1 0,0 1-1,1-1 1,0 0 0,-1 0 0,1 0 0,-1 0 0,1 0 0,0 0 0,-1-1 0,1 1 0,-1-1 0,1 1 0,-1-1 0,1 1 0,-1-1 0,1 0 0,-1 0 0,0 0 0,3-2 0,1-1-2,-1 0 0,1 0 0,0-1 0,4-6 0,22-35 188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 15243,'-2'-1'69,"0"0"0,-1 0-1,1 0 1,-1 0-1,1 1 1,-1-1 0,1 1-1,-1-1 1,0 1 0,1 0-1,-1 0 1,1 0 0,-1 1-1,0-1 1,1 0 0,-1 1-1,1 0 1,-1-1 0,1 1-1,0 0 1,-1 1 0,1-1-1,0 0 1,0 1-1,-1-1 1,1 1 0,0-1-1,1 1 1,-1 0 0,0 0-1,0 0 1,1 0 0,-1 0-1,1 0 1,0 1 0,-2 3-1,0-1-60,1 0 0,0 1 0,1 0-1,-1-1 1,1 1 0,0 0 0,0 0 0,1-1-1,0 1 1,0 0 0,0 0 0,1 0-1,-1 0 1,2-1 0,2 11 0,7 8 7,1 0 0,20 29 0,-19-33-7,0 1-1,-2 0 0,16 40 1,-25-54-1,0 0 0,-1 0 0,1-1 0,-1 1 0,-1 0 0,1 0 0,-1 1 0,0-1 0,-1 0 0,0 0 0,0 0 0,0-1 0,-1 1 0,0 0 0,0 0 0,-1-1 0,-4 8 0,1-4 79,0 0-1,0-1 1,-1 0-1,0-1 1,-1 1-1,0-1 1,0-1 0,-1 0-1,0 0 1,0 0-1,0-1 1,-1-1-1,0 1 1,0-2-1,-1 1 1,1-2-1,-1 1 1,0-1 0,0-1-1,-11 2 1,18-4-35,1 0 1,-1 0-1,1 0 0,-1-1 1,1 1-1,-1-1 1,1 0-1,0 0 1,-5-2-1,6 3-32,1-1 0,-1 0 0,1 0 0,0 0 0,-1 0 0,1 0 0,0 0 0,0-1 0,0 1 0,0 0 0,0-1 0,0 1 0,0 0 0,0-1 0,0 1 0,1-1 0,-1 1 0,1-1 0,-1 0 0,1 1 0,0-1 0,-1 0 0,1-1 0,0-5 6,1 0-1,0 0 1,0 0-1,1 0 1,0 0-1,0 0 0,1 1 1,0-1-1,0 1 1,0 0-1,8-11 1,5-6-21,36-44 1,117-101-35,-51 56 278,-113 108-204,-1 1 0,-1-1 0,1 0 0,0 0 0,-1-1 0,0 1 0,0-1 0,3-9 0,-6 14-29,0 0-1,1 0 1,-1-1-1,0 1 1,0 0-1,0 0 0,0 0 1,0 0-1,0 0 1,0-1-1,0 1 1,0 0-1,-1 0 1,1 0-1,0 0 1,-1 0-1,1 0 0,-1 0 1,1 0-1,-2-2 1,0 2-2,1 0 0,-1 0 0,1 0 0,-1 0 1,1 0-1,-1 1 0,0-1 0,0 1 0,1-1 1,-1 1-1,0-1 0,0 1 0,0 0 0,1 0 1,-1 0-1,0 0 0,-3 0 0,-5 1-118,0 0 1,0 1-1,0 0 1,0 1-1,0 0 0,0 0 1,1 1-1,0 1 1,0-1-1,0 2 0,0-1 1,1 1-1,-1 0 1,2 1-1,-10 9 0,17-16 110,-1 1-20,0-1 1,0 1-1,0 0 1,0-1 0,1 1-1,-1 0 1,0 0-1,1 0 1,-1 0-1,1-1 1,-1 1-1,1 0 1,-1 0 0,1 0-1,0 0 1,-1 0-1,1 0 1,0 0-1,0 0 1,0 0 0,0 0-1,0 1 1,0-1-1,0 0 1,0 0-1,0 1 1,15 8-273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16219,'-24'16'719,"2"2"0,1 0 0,0 2 0,1 0 0,-34 46-1,42-49-582,1 1 0,1-1 0,1 2-1,0 0 1,1 0 0,1 0 0,1 1-1,-7 38 1,12-49-128,0-1 1,1 0 0,0 1-1,0-1 1,1 1-1,-1-1 1,2 0-1,0 1 1,0-1-1,0 0 1,5 10-1,-5-14-15,0 0 0,0 0 0,1-1-1,-1 1 1,1-1 0,0 1 0,0-1 0,1 0 0,-1 0-1,1 0 1,-1-1 0,1 1 0,0-1 0,0 0 0,0 0-1,0 0 1,0 0 0,0-1 0,1 0 0,-1 0 0,0 0-1,7 0 1,2 0-19,1 0-1,-1-1 0,1-1 0,-1 0 1,22-6-1,-26 5 34,-1 0 0,1-1 0,-1 0 0,0-1 0,0 1 0,0-2 0,0 1 0,-1-1 0,10-8 0,-16 12 4,0 0-1,1 0 1,-1 0 0,0 0 0,0-1 0,0 1 0,0-1 0,0 1 0,0-1 0,0 1 0,0-1 0,-1 1 0,1-1 0,0 0 0,-1 1-1,0-1 1,1-1 0,-1 2 0,0 0 0,-1 0 0,1 0 0,0 0 0,0 0 0,-1 0-1,1 0 1,-1 0 0,1 0 0,-1 0 0,1 0 0,-1 1 0,1-1-1,-1 0 1,0 0 0,0 1 0,1-1 0,-1 0 0,0 1 0,0-1-1,-1 0 1,-3-1 27,0-1 1,0 1-1,-1 1 0,1-1 0,-1 1 0,1 0 0,-1 0 0,-9 0 0,-2 1-197,1 1-1,-1 1 1,1 1-1,-1 0 1,1 1-1,0 0 0,0 2 1,-20 9-1,26-11-128,7-3-107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29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1 279 9722,'5'0'41,"0"-1"0,0 1 1,1 0-1,-1 0 0,0 1 0,0-1 0,0 1 0,1 1 0,-1-1 1,0 0-1,5 4 0,19 3-44,18 0 297,0-1 0,0-3 0,86-3 0,145-28 714,-229 21-1040,71-8 59,733-64 102,-372 57-126,-1-25-20,-317 25 89,1 6 0,188 8 0,-175 17 108,249 2 180,42-65-205,-132 9-99,-266 39-63,-1 3 1,1 3 0,-1 3 0,0 4-1,92 20 1,-65-5 28,0-5 0,138 9 0,-99-23-14,0-7 0,241-35 0,-262 25 254,-113 13-254,1 1 0,-1-1 0,0 0 0,1 1 0,-1-1 0,0 1 0,0 0 0,1-1 0,-1 1 0,0 0 0,0 0 0,0 0 1,0 0-1,0 0 0,0 0 0,0 0 0,0 0 0,0 0 0,0 0 0,-1 1 0,1-1 0,0 0 0,-1 0 0,1 1 0,0 1 0,4 8 2,5 4 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5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11 12387,'-1'-1'128,"1"0"-1,-1 0 1,1 1 0,-1-1 0,0 0 0,1 1 0,-1-1 0,0 1 0,0-1 0,1 0 0,-1 1-1,0 0 1,0-1 0,0 1 0,0-1 0,0 1 0,0 0 0,0 0 0,0 0 0,0-1 0,0 1-1,1 0 1,-1 0 0,0 0 0,0 1 0,0-1 0,0 0 0,0 0 0,0 0 0,0 1 0,0-1-1,-2 1 1,-30 12 1602,27-9-1698,0-1 1,0 1-1,0 1 0,1-1 0,0 1 1,0 0-1,0 0 0,0 0 0,1 1 1,-1-1-1,2 1 0,-1 0 0,1 1 1,-1-1-1,2 0 0,-1 1 0,1 0 1,0-1-1,0 1 0,1 0 0,0 0 1,0 0-1,1 0 0,0 0 0,0 1 1,0-1-1,1 0 0,0 0 0,0 0 0,1-1 1,0 1-1,0 0 0,1-1 0,0 1 1,0-1-1,1 0 0,-1 0 0,1 0 1,7 8-1,0-2-49,1-2 0,0 0 0,0 0 0,1-1 0,0-1 0,0 0 0,26 11-1,12 7-105,-50-25 114,1 0 1,-1-1-1,1 1 1,-1 0 0,1 0-1,-1 0 1,0 1-1,1-1 1,-1 0-1,0 0 1,0 1-1,0-1 1,0 1-1,0-1 1,0 2 0,-1-2 1,1 0 1,-1 0-1,0 0 1,0 0-1,0 0 1,0 0 0,0 0-1,0 0 1,0 0-1,-1-1 1,1 1 0,0 0-1,0 0 1,-1 0-1,1 0 1,0 0-1,-1-1 1,1 1 0,-1 0-1,0 1 1,-3 1-10,0 1 1,0-1 0,0 1-1,0-1 1,0 0 0,-1-1-1,1 1 1,-7 1 0,-2 2 39,-1-1 0,0 0 1,0-2-1,0 1 0,-1-2 1,1 0-1,-21 0 0,24-2 32,-1 0-1,0-1 1,0-1-1,0 1 1,1-2-1,-1 0 1,1 0-1,0-1 1,-16-8-1,25 11-36,-1 0-1,1-1 1,-1 1-1,1-1 1,-1 0-1,1 1 1,0-1-1,0 0 1,0-1-1,0 1 1,0 0-1,1-1 1,-1 1-1,1-1 1,-1 1-1,1-1 1,0 1-1,0-1 1,-1-4-1,2 4-5,0 0 0,0 0 0,0-1 0,0 1 0,1 0 0,-1 0 0,1 0 0,0-1 0,0 1 0,0 0 0,0 0 0,1 0 0,-1 0 0,1 1 0,0-1 0,-1 0 0,4-2 0,3-4-2,0 0 0,1 0 0,0 1 0,1 0 0,17-11 0,58-28-64,-52 31 30,-4 1 1,-5 3 6,0-1 0,-1-1-1,-1 0 1,30-27 0,-50 40 7,0-1 0,-1 1 1,1-1-1,-1 1 0,0-1 0,1 0 1,-1 0-1,0 1 0,0-1 0,0 0 1,-1 0-1,1 0 0,0 0 0,-1 0 0,1-1 1,-1 1-1,1-3 0,-1 3-15,-1 1 0,1-1 0,-1 1 0,1-1 0,-1 0 0,1 1-1,-1-1 1,0 1 0,0 0 0,0-1 0,0 1 0,0 0 0,0-1 0,0 1 0,0 0 0,-1 0-1,1 0 1,0 0 0,0 0 0,-1 0 0,1 1 0,-4-2 0,-4-2-242,0 0 1,0 1-1,-1 0 1,1 1-1,-1 0 1,0 0-1,0 1 1,1 0-1,-15 1 1,18 2-228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14891,'-16'1'272,"0"1"0,1 1 0,0 1 0,-1 0-1,1 1 1,1 0 0,-1 1 0,1 1 0,0 0 0,0 1 0,1 1-1,-16 12 1,23-16-232,1 0 0,0 0 0,0 0 1,0 0-1,1 1 0,-1-1 0,1 1 0,1 0 0,-1 1 0,1-1 0,-4 14 0,6-17-48,0 0-1,0 0 1,1 0-1,0 0 1,-1 0-1,1 0 1,0 0 0,1 0-1,-1 0 1,0 0-1,1 1 1,0-1 0,0 0-1,0-1 1,0 1-1,0 0 1,1 0-1,-1 0 1,1-1 0,-1 1-1,1-1 1,0 1-1,0-1 1,0 0-1,1 1 1,-1-1 0,0 0-1,1-1 1,3 3-1,11 5-83,0-1 0,0-1 0,1 0 0,0-2 0,0 0 0,0-1 0,27 3 1,-23-4 12,0 1 1,-1 1-1,1 0 1,32 15-1,-50-18 75,1 0-1,-1 1 1,0-1 0,0 1 0,0 0-1,0 0 1,-1 0 0,1 1-1,-1-1 1,6 8 0,-8-9 10,0 0 1,0 1 0,0-1 0,0 0-1,-1 0 1,1 1 0,-1-1 0,1 0-1,-1 1 1,0-1 0,0 0 0,0 1-1,0-1 1,0 0 0,0 1 0,-1-1-1,1 0 1,-1 1 0,0-1 0,1 0-1,-1 0 1,0 0 0,0 1 0,-2 1-1,-3 5 59,-1 0 0,0-1 0,0 0 0,-1 0 0,0-1 0,0 0 0,-1 0 0,0-1 0,-12 7 0,-3 0 224,0-1 1,-43 15-1,47-21-77,0 0 1,-22 3-1,35-8-144,0 0 1,-1 0 0,1-1-1,0 0 1,0-1 0,0 1-1,0-1 1,0-1-1,-12-2 1,18 3-59,0 1 0,-1-1-1,1 0 1,0 1 0,0-1 0,0 0 0,0 0 0,0 0-1,0 0 1,0 0 0,0 0 0,0 0 0,0 0-1,0 0 1,1 0 0,-1 0 0,0 0 0,1-1-1,-1 1 1,1 0 0,-1-2 0,0 0-2,1 0 1,0 0 0,0 0-1,0 0 1,0 0-1,0 0 1,0-1-1,1 1 1,0-3-1,3-4-5,-1-1 0,1 1 0,1 1 0,8-16 0,4 2-16,0 0 0,1 1 0,1 1-1,23-20 1,92-71 3,-124 105 18,50-38 95,20-16 193,-77 58-266,0 0 0,0 0 0,0 0 0,-1 0 0,1 0 0,-1-1 0,1 1 0,-1-1 0,2-5 0,-4 8-22,1-1-1,-1 1 0,0 0 0,1 0 0,-1 0 0,0 0 0,0-1 0,0 1 1,0 0-1,0 0 0,0 0 0,0 0 0,-1-1 0,1 1 0,0 0 0,-1 0 1,1 0-1,-1 0 0,1 0 0,-1 0 0,1 0 0,-1 0 0,0 0 0,1 0 0,-1 0 1,0 0-1,0 0 0,0 1 0,0-1 0,0 0 0,0 1 0,0-1 0,0 0 1,0 1-1,0-1 0,-1 1 0,-8-4-95,1 1 0,0 1 0,-1 0 0,0 0 0,0 1 0,1 0 0,-1 1 0,0 0 1,0 0-1,0 1 0,1 1 0,-1-1 0,0 1 0,1 1 0,-11 4 0,6 2-184,12-2 41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5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17364,'-20'15'911,"0"1"1,-19 21 0,32-30-736,0 0 0,1 0 0,0 0 1,1 1-1,0 0 0,0 0 0,1 1 0,-7 15 1,11-23-182,0 0 1,-1 0 0,1 0 0,0 1-1,0-1 1,0 0 0,0 0-1,0 0 1,0 0 0,0 0 0,0 0-1,1 0 1,-1 0 0,0 0 0,1 0-1,-1 0 1,0 0 0,1 0-1,-1 0 1,1 0 0,0 0 0,-1 0-1,1-1 1,0 1 0,-1 0 0,1 0-1,0-1 1,0 1 0,0 0-1,0-1 1,0 1 0,-1-1 0,1 1-1,0-1 1,0 1 0,0-1 0,0 0-1,1 0 1,-1 1 0,1-1-1,7 1-151,-1 0-1,1 0 0,0 0 0,8-2 0,-10 1 59,86-8-1232,-69 4 964,1 1 1,-1 2-1,1 1 1,30 3-1,-53-3 362,0 0 1,0 0-1,0 0 0,0 1 0,0-1 1,1 1-1,-1 0 0,0 0 0,0-1 1,-1 1-1,1 0 0,0 1 1,0-1-1,0 0 0,-1 0 0,1 1 1,-1-1-1,1 1 0,-1 0 0,1-1 1,-1 1-1,0 0 0,0 0 0,0 0 1,0 0-1,0 0 0,0 0 1,-1 0-1,1 0 0,-1 0 0,1 0 1,-1 0-1,0 0 0,0 0 0,0 0 1,0 1-1,0 1 0,-2 4 109,1 0 0,-1 0 0,-1 0 0,1-1 0,-1 1 0,-1-1 0,1 0 0,-8 11 0,-12 15 436,-2-1 0,-1-1 0,-1-1-1,-2-2 1,-1 0 0,-63 44 0,87-68-508,0-1 0,0 1 0,0-1 0,0 0 0,-8 2 0,12-5-57,1 1 1,-1-1-1,0 1 0,1-1 0,-1 0 0,0 0 1,1 0-1,-1 0 0,0 0 0,1 0 0,-1-1 1,0 1-1,1 0 0,-1-1 0,0 1 0,1-1 1,-1 0-1,1 1 0,-1-1 0,1 0 0,-1 0 1,1 0-1,0 0 0,0 0 0,-1 0 1,1-1-1,-2-1 0,0-4-12,-1-1 1,1 0-1,1 1 1,0-1-1,0 0 1,0 0-1,1 0 1,0 0-1,0-1 1,1-7-1,2-52-247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5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16636,'21'-5'1464,"7"5"-1024,5 0-176,11 4 568,0 1-248,6-2-560,1 1-456,5-2 432,4-1-120,1-4-112</inkml:trace>
  <inkml:trace contextRef="#ctx0" brushRef="#br0" timeOffset="1">722 0 15779,'-16'14'330,"0"0"0,0 0 0,2 2 0,-1 0 0,2 0 0,0 1 0,2 1 0,-1 0 0,2 1 0,1 0 0,0 0 0,1 1 0,1 0-1,1 1 1,1 0 0,1-1 0,1 2 0,0-1 0,2 41 0,1-41-282,2 0-1,0 1 1,1-1-1,2 0 1,7 24-1,-10-38-47,1 0 0,-1 0 0,1-1 0,0 1 0,1-1 0,0 1 0,0-1 0,0 0 0,1-1 0,-1 1 0,1-1 0,1 0 0,-1 0 0,1 0 0,0-1 0,0 0 0,0 0 0,12 5 1,-13-8 2,0 0 0,0 0 0,0 0 1,1-1-1,-1 0 0,0 0 1,0 0-1,0-1 0,0 1 1,0-1-1,0 0 0,0-1 0,0 1 1,0-1-1,-1 0 0,1-1 1,0 1-1,-1-1 0,0 1 1,1-1-1,-1-1 0,-1 1 1,1 0-1,0-1 0,5-8 0,-6 10 5,-1-1-1,0 0 0,0-1 1,0 1-1,0 0 0,0-1 1,-1 1-1,1-1 0,-1 1 0,0-1 1,0 0-1,0 1 0,-1-1 1,1 0-1,-1 0 0,0 1 1,0-1-1,0 0 0,-1 0 0,1 0 1,-1 1-1,0-1 0,0 0 1,0 1-1,-1-1 0,1 1 1,-1-1-1,0 1 0,0 0 0,0 0 1,0-1-1,0 2 0,-1-1 1,-5-5-1,4 5-48,-1 0 0,1 0 0,-1 0-1,0 1 1,0-1 0,0 1 0,0 0 0,-1 1 0,1 0 0,0-1 0,-1 1 0,1 1-1,-1-1 1,-5 1 0,-24-4-269,20-3 138,8-2-57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9354,'2'11'912,"7"6"-584,1 3-152,11 1 1153,4 3-1145,3-1-16,0 0 0,0-2-16,2-2-16,-7-5-48,-2-3-56,-9-6 8,-5-2 16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5 340 14139,'-5'7'1304,"9"-14"-888,3-3-176,8-13 577,3-3-193,3-6-272,0-3-128,5-3-416,2-1-208,-1 2-280,-3 4-393,-5 5 809,1 5-240,-6 7-160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13539,'5'28'912,"-5"-3"-784,0-1-104,0 2 168,2 1-272,3-1-240,-1-3-112,-1-2 304,-3 0-88,-9-4-104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13939,'0'15'1104,"0"5"-840,2 6-112,-2 7 752,0 6-599,3 6-249,-1 2-72,2-3-264,1-2-25,-3-7 241,1-1-64,-1-13-72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13211,'3'-2'1168,"-1"6"-808,-2 4-160,0 10 776,0 1-495,0 9-273,0 7-64,2 4-56,3 3-32,0-2-120,-1-1-112,1-8-225,-3-5-63,-2-10 336,-2-9-88,-7-16-96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14467,'7'0'1040,"5"2"-800,2-1-96,7 5 393,6-1-169,3 0-200,-1 4-40,5 0 0,-5-1-24,-2 1-136,-3 0-152,-6-4-328,-4-1 424,-2-6-49,0-2-55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3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87 12859,'-63'34'1194,"-124"47"0,149-66-723,32-13-398,-1 1 0,1 0 0,0 0 1,0 1-1,0-1 0,1 1 0,-6 6 0,8-7-48,0 0 0,0 0 0,1 0 0,0 1 0,0-1 1,0 1-1,0-1 0,0 1 0,1 0 0,-1 0 0,1 0 0,0 0 0,-1 5 0,0 17 1,0 0-1,1 0 1,6 48-1,20 78-97,-22-133 72,11 50-3,35 111 0,-40-156 11,0 0 0,2-1-1,1 0 1,0-1 0,2-1-1,0 0 1,1 0 0,19 18 0,-25-31-7,1 0 1,1 0 0,-1-1 0,1 0-1,1-1 1,-1 0 0,1-1-1,0 0 1,0-1 0,1 0 0,-1-1-1,1 0 1,0-1 0,25 1 0,10-3-4,0-2 1,78-13 0,-111 13 1,197-37-42,-181 31 22,0-1 0,0-2 0,-1-1 0,47-26 0,-63 28 16,1-1-1,-2-1 1,1 0 0,-2 0 0,0-1 0,0-1 0,-1 0 0,-1-1 0,0 0 0,-1 0 0,-1-1 0,12-31 0,-3-1 32,-2-1-1,-2-1 0,8-62 1,0-98 123,-20 173-114,-2 0-1,-1 0 1,-12-61-1,12 88-32,0 1 0,-1-1 0,-1 1-1,0-1 1,0 1 0,0 0 0,-1 0-1,-11-14 1,12 19-4,0-1 0,-1 1-1,1 0 1,-1 0 0,0 0-1,0 0 1,0 1 0,-1 0 0,1 0-1,-1 1 1,0-1 0,0 1-1,1 1 1,-1-1 0,-8 0 0,-8-1-2,0 2 1,1 0 0,-37 5 0,-68 15-36,69-9 11,-50 8 86,4 1 337,-163 7 0,252-25-303,0-2 1,0 0-1,-1 0 0,1-2 0,-16-4 0,2-4 203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15171,'2'-1'87,"-1"0"1,1 1-1,0-1 0,0 1 0,-1 0 0,1-1 0,0 1 0,0 0 1,-1 0-1,1 0 0,0 0 0,0 1 0,-1-1 0,1 0 0,0 1 1,0-1-1,-1 1 0,1-1 0,-1 1 0,4 2 0,-3-2-53,0 1 0,0 0 1,-1 0-1,1 1 0,0-1 0,-1 0 0,0 1 0,1-1 0,-1 0 0,0 1 0,0 0 0,0-1 0,0 4 0,3 9 13,-1 1 0,-1 0-1,-1-1 1,0 1 0,-1 0-1,0 0 1,-6 28 0,-4 6 157,-18 53 1,11-47 117,17-55-316,0 0 1,-1 0 0,1-1 0,0 1 0,0 0 0,0 0-1,0 0 1,-1-1 0,1 1 0,0 0 0,1 0-1,-1 0 1,0-1 0,0 1 0,0 0 0,0 0-1,1-1 1,-1 2 0,1-1-10,-1-1 0,0 0-1,1 0 1,-1 0 0,0 1 0,1-1-1,-1 0 1,1 0 0,-1 0 0,0 0-1,1 0 1,-1 0 0,1 0 0,-1 0 0,1 0-1,-1 0 1,0 0 0,1 0 0,-1 0-1,1 0 1,-1 0 0,0 0 0,1 0-1,0-1 1,30-16-531,-24 13 349,14-9-297,47-31-240,-40 21 329</inkml:trace>
  <inkml:trace contextRef="#ctx0" brushRef="#br0" timeOffset="1">654 168 16067,'-2'16'1249,"4"-9"-1017,1-2-96,4-1 504,4-4-856,3-2 160,3-7-56,1-5-64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12531,'16'21'1496,"-8"-10"-904,-1-4-264,6-9 1537,2-3-1585,10-9 1832,6-7-1840,13-4 40,3 1 32</inkml:trace>
  <inkml:trace contextRef="#ctx0" brushRef="#br0" timeOffset="1">530 109 14795,'5'16'1184,"2"-16"-904,2-12-143,3-6 47,2-5-328,0 1 224,-5 1-32,-4 0-144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16099,'8'0'1001,"3"11"-881,3 3-72,5 7 184,6 4-176,4 4-80,-1-1-120,2 0-232,-3-3-120,-3-4-25,-3-4 345,-10-8-144,-11-7-144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14147,'23'-18'1288,"5"-6"-1008,16-6-128,3-2 465,9 1-393,0 1-184,-3 4 2040,-8 3-1880,-13 14 120,-11 6 80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78 15419,'-5'37'1257,"0"7"-937,-1-1-128,1 10 464,2-1-224,-1-4-320,2-4-184,2-13-464,2-8-144,2-16 512,3-7-144,3-18-153</inkml:trace>
  <inkml:trace contextRef="#ctx0" brushRef="#br0" timeOffset="1">172 17 15339,'3'-2'152,"0"0"0,0 0 1,0 0-1,0 1 0,0-1 0,0 1 0,1 0 0,-1 0 0,0 0 0,1 0 0,-1 1 0,1 0 0,-1-1 1,1 1-1,-1 0 0,1 1 0,-1-1 0,1 1 0,-1-1 0,0 1 0,1 0 0,-1 0 0,4 2 1,-3 0-103,1-1 1,-1 1-1,0 0 1,0 1-1,-1-1 1,1 1 0,-1 0-1,0-1 1,0 2-1,0-1 1,0 0 0,-1 0-1,1 1 1,-1-1-1,2 9 1,0 1-5,-1-1 0,0 1 0,-1 0-1,-1 1 1,0-1 0,-1 0 0,0 0 0,-1 0 0,-1 0 0,-6 25 0,1-13 157,-1 0 0,-1 0 1,-2-2-1,-23 43 1,28-50 92,6-17-306,0 0 0,0 0 1,0 1-1,0-1 0,1 0 1,-1 0-1,0 0 0,0 0 0,0 1 1,1-1-1,-1 0 0,0 0 1,0 0-1,0 0 0,1 0 0,-1 0 1,0 0-1,0 0 0,1 0 0,-1 0 1,0 0-1,0 0 0,1 0 1,-1 0-1,0 0 0,0 0 0,1 0 1,-1 0-1,0 0 0,0 0 1,1 0-1,-1 0 0,0 0 0,0 0 1,1-1-1,31-16-1498,-23 12 1037,28-21-388,-15 6 282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15251,'-9'3'145,"1"-1"1,-1 2-1,1-1 0,0 2 0,0-1 1,1 1-1,-1 0 0,1 0 0,0 1 1,1 0-1,-1 0 0,1 0 0,0 1 1,1 0-1,0 0 0,0 1 0,0 0 0,1-1 1,-5 15-1,2-7-127,2 1-1,0 0 1,0 0-1,2 1 1,0-1 0,1 1-1,1 0 1,0 0-1,3 25 1,-2-38-8,1 0-1,-1 0 1,1 0 0,0-1 0,0 1-1,1 0 1,-1 0 0,1-1 0,0 1 0,0-1-1,0 0 1,0 0 0,4 5 0,-4-6 4,-1-1 0,1 0 1,0 0-1,0 0 1,0 0-1,-1 0 1,1 0-1,0 0 1,0 0-1,0-1 0,0 1 1,0-1-1,0 0 1,0 1-1,1-1 1,-1 0-1,0 0 1,0 0-1,0-1 1,0 1-1,0 0 0,0-1 1,0 1-1,0-1 1,0 0-1,4-1 1,3-4 71,0 1 1,0-1-1,0-1 1,0 0 0,-1 0-1,0 0 1,-1-1-1,0 0 1,0-1-1,0 0 1,6-12-1,-5 7 73,0 1-1,-2-1 0,1-1 0,-2 1 0,0-1 0,-1 0 0,3-20 0,-6 32-137,0 0 0,-1 0 1,0 0-1,0 0 0,0 0 0,0 0 0,0 0 1,-1 0-1,1 0 0,-1 0 0,0 0 1,1 1-1,-1-1 0,-1 0 0,1 0 1,0 1-1,-1-1 0,0 0 0,1 1 0,-3-3 1,1 3-39,1 0 0,-1 1 1,0-1-1,1 1 1,-1 0-1,0 0 0,0 0 1,0 0-1,0 0 0,0 1 1,0-1-1,0 1 1,0 0-1,0 0 0,0 0 1,0 0-1,0 0 0,0 1 1,-4 1-1,-14 2-112,4-4-93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15235,'4'-11'1505,"10"6"-1137,7 2-96,5 1 560,14 0-304,4 0-96,9-5-184,3 6-112,1-8-224,-4 0-128,-7 2-360,-8-3-160,-15-3-1473,-7 3 1817,-16-2-368,-6 1-208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10642,'-9'4'197,"2"-1"277,1 0 0,-1 0 0,1 0 0,0 0 1,0 1-1,-6 5 0,11-8-380,1-1 0,-1 1 0,0 0-1,1 0 1,-1-1 0,1 1 0,-1 0 0,1 0 0,-1 0 0,1 0 0,0 0 0,-1 0 0,1 0 0,0 0-1,0-1 1,-1 1 0,1 0 0,0 0 0,0 0 0,0 2 0,1-2-15,0 1 1,-1 0 0,1-1-1,0 1 1,0 0 0,0-1-1,0 1 1,0-1-1,0 1 1,0-1 0,1 0-1,-1 0 1,0 1-1,1-1 1,1 1 0,51 33 605,-39-26-620,0 0-1,0 1 0,-1 1 0,13 12 1,-25-21-62,0 1 0,0 0 1,0 0-1,0-1 0,-1 1 1,1 0-1,-1 0 0,0 1 0,0-1 1,0 0-1,0 0 0,0 1 1,-1-1-1,1 0 0,-1 0 1,0 1-1,0-1 0,0 1 1,-1-1-1,1 0 0,-1 0 1,0 1-1,0-1 0,0 0 1,0 0-1,-3 6 0,-4 6 10,0-1-1,-1 0 1,0-1-1,-13 14 1,19-23-12,-155 169 83,-15 19-49,165-182-41,4-4 4,-1-1 0,1 0 0,0 1 0,0 0 0,1 0 0,-1 0 0,1 1 0,-3 9 0,6-16 2,0 0 1,0 1 0,0-1-1,0 0 1,0 0-1,0 1 1,-1-1 0,1 0-1,0 1 1,0-1 0,0 0-1,0 1 1,0-1-1,0 0 1,0 0 0,0 1-1,0-1 1,0 0 0,0 1-1,0-1 1,1 0-1,-1 1 1,0-1 0,0 0-1,0 0 1,0 1 0,0-1-1,1 0 1,-1 0-1,0 1 1,0-1 0,0 0-1,1 0 1,-1 0 0,0 1-1,0-1 1,1 0-1,-1 0 1,0 0 0,0 0-1,1 0 1,-1 1 0,0-1-1,1 0 1,-1 0-1,0 0 1,0 0 0,1 0-1,10-2 7,-1 0 0,0-1-1,-1 0 1,1-1-1,0 0 1,16-10 0,-25 14-7,145-79 64,14-8 24,-117 67-116,77-27 0,-112 45-29,-1 0 0,1 0 0,-1 1 0,1 0 0,-1 0 0,1 1 0,12 0 0,-18 0 32,-1 1 0,0-1 1,0 0-1,0 0 0,0 1 0,0-1 0,0 1 0,0-1 0,0 1 1,0-1-1,0 1 0,0-1 0,0 1 0,0 0 0,0 0 0,0 0 1,0-1-1,-1 1 0,1 0 0,0 0 0,0 1 0,-1 0 0,1 0 0,-1 0 0,0 0 0,0 0 0,0 0 0,0 0-1,0 0 1,0 0 0,0 0 0,-1-1 0,1 1 0,-1 0 0,1 0 0,-1 0-1,0 0 1,0-1 0,0 3 0,-8 12-252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 15755,'0'0'55,"-1"0"0,1-1-1,0 1 1,0 0-1,-1 0 1,1 0 0,0-1-1,0 1 1,-1 0-1,1 0 1,0 0 0,0 0-1,-1 0 1,1-1-1,0 1 1,-1 0 0,1 0-1,0 0 1,0 0-1,-1 0 1,1 0 0,0 0-1,-1 0 1,1 0-1,0 0 1,-1 0 0,1 0-1,0 0 1,-1 1-1,1-1 1,0 0 0,0 0-1,-1 0 1,1 0-1,0 0 1,-1 1 0,-11 9 89,7-6 85,-189 193 1987,57-52-2717,135-144 460,1 1-1,0-1 1,0 0-1,-1 1 0,1-1 1,-1 0-1,1 0 1,-1 0-1,0 0 1,1 0-1,-1 0 0,0-1 1,0 1-1,1-1 1,-5 1-1,6-1 2,-1 0 1,0 0-1,1 0 0,-1-1 0,1 1 1,-1 0-1,0-1 0,1 1 0,-1-1 1,1 1-1,-1-1 0,1 1 0,-1-1 1,1 1-1,0-1 0,-1 1 0,1-1 1,0 1-1,-1-1 0,1 0 0,0 1 1,0-1-1,-1 1 0,1-1 0,0 0 1,0 1-1,0-1 0,0-1 0,-1-7-382,1-1 0,0 1 0,0-1 0,3-12 0,-2 18 344,3-31-738,2-1-1,2 1 1,14-43-1,-15 65 1114,-7 13-272,1 0-1,-1 0 0,0 0 0,0 0 0,0-1 0,0 1 1,0 0-1,1 0 0,-1 0 0,0 0 0,0 0 0,0 0 1,1 0-1,-1 0 0,0 0 0,0 0 0,0 0 1,0 0-1,1 0 0,-1 0 0,0 0 0,0 0 0,0 0 1,0 0-1,1 0 0,-1 0 0,0 0 0,0 0 1,0 0-1,0 1 0,1-1 0,-1 0 0,0 0 0,0 0 1,0 0-1,10 21 1829,-6-10-1668,-1-3-51,1 0 1,1 0-1,0 0 0,0 0 1,0-1-1,1 1 1,0-2-1,0 1 0,1-1 1,0 1-1,0-2 0,1 1 1,-1-1-1,1 0 0,0-1 1,13 6-1,-8-6-12,1 0-1,-1-1 1,1 0-1,0-1 1,0-1-1,0 0 1,0-1-1,0 0 1,0-1-1,16-4 1,12-3 11,-1-1 55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14899,'4'10'1384,"-4"11"-895,0 2-233,0 8 584,2 5-376,1 4-568,1-2-216,-1-6 288,2-6-136,1-17-160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3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11955,'-11'8'1081,"9"-7"-898,0 1 0,0-1 1,0 1-1,0-1 0,0 1 1,0 0-1,0 0 0,1-1 1,-1 1-1,1 0 0,-1 1 0,1-1 1,-1 3-1,5-4 16,1 0-1,-1-1 1,1 1-1,0-1 1,-1 0-1,1 0 1,7-1-1,56-2 34,0 3 0,0 3 0,0 3 1,0 3-1,87 23 0,-142-29-231,228 49 77,-200-46-69,0-2 0,0-1 1,0-3-1,45-4 0,68-18 17,95-6-19,-217 27-3,-1 1-1,1 2 1,-1 1 0,0 1-1,0 2 1,36 11 0,-23 1-44,-1 1 0,0 2 0,44 30 0,-37-21-163,-44-27 140,0 0-1,1 0 1,-1 0 0,1-1-1,-1 0 1,1 0 0,7 2-1,-12-4 49,-1 0-1,0 0 1,0 0 0,1 0-1,-1 0 1,0 0-1,0 0 1,1 0 0,-1 0-1,0 0 1,0 0 0,1 0-1,-1 0 1,0 0-1,0 0 1,1 0 0,-1 0-1,0 0 1,0-1 0,1 1-1,-1 0 1,0 0-1,0 0 1,1 0 0,-1 0-1,0-1 1,0 1 0,0 0-1,0 0 1,1 0-1,-1-1 1,0 1 0,0 0-1,0 0 1,0-1-1,0 1 1,0 0 0,0-1-1,-4-10-261,-14-11 104,18 22 160,-31-33-231,-9-10-7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15755,'4'-5'2161,"-4"1"-1825,-2 4 496,-1-1-456,-1 1 0,-1 3-16,0 2-320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71 14915,'-4'7'1120,"15"2"-751,6-4-145,15-3 320,10-2-160,14-6-176,5-4-152,6-6-280,0-1-176,-10-1-360,-6 1 543,-21 8-175,-14 9-112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14483,'33'2'1400,"6"-1"-831,3 1-217,8 0 576,3 0-152,-6-1-248,-3 1-320,-9-2-760,-5 2 592,-16 0-160,-12-2-96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13243,'-1'-3'115,"1"1"0,0-1 0,0 1 0,0-1 0,0 1 0,0-1 0,0 1 0,1 0 0,-1-1 0,1 1 0,0-1 0,0 1 0,0 0 0,0-1 0,0 1 0,0 0 0,1 0 1,1-3-1,0 2 60,1-1 0,0 0 1,0 1-1,0 0 1,0 0-1,1 0 1,-1 0-1,8-3 0,-2 2 30,0 0-1,0 1 0,0 0 0,0 1 1,0 0-1,1 1 0,-1 0 0,17 0 0,-23 1-180,-1 1-1,0-1 1,0 0-1,0 1 1,1 0-1,-1 0 1,0 0-1,0 0 0,0 0 1,0 1-1,0 0 1,-1-1-1,1 1 1,0 0-1,-1 0 1,1 0-1,-1 1 1,0-1-1,0 0 1,0 1-1,0 0 0,0-1 1,0 1-1,-1 0 1,1 0-1,-1 0 1,2 5-1,-2-1-12,0-1-1,0 0 0,-1 1 1,0-1-1,0 0 1,0 1-1,-1-1 1,0 0-1,0 1 0,0-1 1,-1 0-1,0 0 1,-4 9-1,-11 17 19,-1-1 0,-2-1-1,-32 38 1,-4 7 103,50-67-95,1-1 1,1 1-1,-6 13 1,9-19-28,1-1 0,-1 0 1,1 1-1,0-1 0,-1 0 0,1 1 0,0-1 0,0 1 1,0-1-1,0 1 0,0-1 0,0 0 0,0 1 0,1 1 1,-1-2-3,1-1 1,-1 1 0,1 0-1,0-1 1,-1 1 0,1-1-1,-1 1 1,1 0 0,0-1-1,-1 0 1,1 1 0,0-1-1,0 1 1,-1-1 0,1 0-1,0 1 1,0-1 0,0 0-1,-1 0 1,1 0 0,0 0-1,0 0 1,0 0 0,0 0-1,-1 0 1,1 0 0,1 0-1,11-2 32,-1 0 0,1-1 0,-1-1-1,21-7 1,5-3-225,68-16-1486,-102 29 1300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 12395,'-5'-2'1608,"5"6"-856,-4 3-304,2 14 1801,-1 7-1433,-1 10-256,-1 8-64,0 10-192,-2 5-72,0 2-328,3-3-216,2-9-368,2-11 64,2-17 416,7-9-192,7-14-144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 12499,'0'-1'66,"0"1"0,0 0 1,1 0-1,-1-1 1,0 1-1,0 0 0,0-1 1,1 1-1,-1 0 0,0 0 1,1-1-1,-1 1 1,0 0-1,1 0 0,-1 0 1,0 0-1,1-1 0,-1 1 1,0 0-1,1 0 1,-1 0-1,0 0 0,1 0 1,-1 0-1,0 0 0,1 0 1,-1 0-1,0 0 1,1 0-1,-1 0 0,0 0 1,1 0-1,0 1 0,-4 11 1344,0-2-1272,0 1 80,-12 57 322,14-61-527,0-1-1,0 1 1,1 0 0,0 0-1,1 0 1,-1 0 0,4 12-1,-3-16-9,0 0-1,1 0 1,0 0-1,-1 0 1,1-1-1,0 1 1,0 0-1,1-1 0,-1 0 1,0 1-1,1-1 1,0 0-1,-1 0 1,1 0-1,0-1 1,5 3-1,7 3 5,-1-2 0,21 6 0,-13-5-3,-16-4-1,1 0-6,1 1-1,-1-1 0,13 8 1,-19-9 0,0-1-1,0 1 1,1 0 0,-1-1-1,0 1 1,0 0 0,0 0 0,0 0-1,-1 0 1,1 0 0,0 0-1,0 0 1,0 0 0,-1 0-1,1 0 1,-1 0 0,1 1 0,-1-1-1,1 0 1,-1 0 0,0 1-1,1-1 1,-1 0 0,0 1-1,0-1 1,0 0 0,0 0 0,0 1-1,0-1 1,-1 2 0,-2 4-9,1-1 1,-2 1 0,1-1 0,-1 1 0,0-1-1,0-1 1,-1 1 0,-4 5 0,-48 43-11,33-34 62,8-5 89,-25 18 0,36-30-82,0 1 0,0-1 0,-1-1-1,1 1 1,0-1 0,-1 0-1,0 0 1,1 0 0,-1-1-1,-9 1 1,14-2-29,-1 0 0,0 0 0,0 0-1,1 0 1,-1-1 0,0 1 0,1-1 0,-1 1 0,0-1-1,1 0 1,-1 1 0,1-1 0,-1 0 0,1 0 0,-1 0 0,1 0-1,0-1 1,-1 1 0,1 0 0,0-1 0,0 1 0,0 0-1,0-1 1,0 1 0,0-1 0,1 1 0,-1-1 0,0 0-1,1 1 1,-1-1 0,1 0 0,0 0 0,-1 1 0,1-1-1,0-3 1,0-2 14,-1-1 0,1 0 0,1 1-1,0-1 1,0 1 0,0-1 0,3-8-1,0 5-31,1 0 0,0 0 0,1 1-1,0-1 1,0 1 0,1 0 0,0 1-1,16-17 1,6 0 5,44-33 1,-6 7 268,-63 48-221,0 1 1,-1-1-1,1 1 0,-1-1 0,1 0 1,-1 0-1,0-1 0,-1 1 0,1-1 1,-1 1-1,4-10 0,-6 11-17,0 1 0,1-1 0,-1 0 0,0 0 0,0 0 0,-1 1 0,1-1 0,0 0 0,-1 0 0,0 1 0,0-1 0,0 0 0,0 1 0,0-1 0,0 1 0,0-1 0,-1 1 0,0 0 0,1 0 0,-1-1 0,0 1 0,0 0 0,-3-2 0,1 0-8,-1 1 0,1-1 0,-1 1 0,0 0 1,0 0-1,0 1 0,0-1 0,0 1 0,-1 0 0,1 1 0,-1-1 0,1 1 0,-1 0 0,0 0 1,-6 1-1,8 0-75,0 0-1,1 0 1,-1 1 0,0-1 0,0 1 0,0 0 0,1 0 0,-1 0 0,0 1 0,1 0 0,-1-1 0,1 1 0,0 0 0,-1 0 0,1 1-1,0-1 1,1 1 0,-1 0 0,0-1 0,1 1 0,-1 0 0,1 1 0,-3 3 0,-7 21-1839,11-27 1811,1 0 0,-1 0 0,1 0 0,0 0 0,-1 0 0,1 0 0,0 0 0,0 0 0,0 0 0,0 0 0,0 0 0,0 1 0,0-1 0,0 0 0,0 0 0,1 0 0,-1 0 0,0 0-1,0 0 1,1 0 0,-1 0 0,1 0 0,-1 0 0,1 0 0,0 0 0,9 1-796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15819,'-25'74'2264,"6"-25"-1467,3 2 0,2 0-1,-12 81 1,25-127-812,1-1 0,0 1 1,0-1-1,0 1 0,1-1 0,-1 1 1,1-1-1,0 0 0,1 1 0,-1-1 1,1 0-1,-1 0 0,1 0 0,4 6 1,-4-8-33,-1 0 0,1 0 0,0-1-1,0 1 1,0 0 0,0-1 0,0 0 0,0 1 0,0-1 0,0 0 0,1 0 0,-1 0 0,0 0 0,1-1 0,-1 1-1,0-1 1,1 1 0,-1-1 0,1 0 0,-1 0 0,1 0 0,-1 0 0,1 0 0,-1-1 0,1 1 0,4-2 0,-3 0 69,0 0-1,0 1 1,0-1 0,0-1 0,0 1 0,0-1 0,0 1 0,-1-1 0,1 0 0,4-6 0,-1 1 48,-1 0-1,0 0 1,8-15 0,3-9-36</inkml:trace>
  <inkml:trace contextRef="#ctx0" brushRef="#br0" timeOffset="1">201 270 15139,'-12'31'1601,"0"6"-969,-2 2-240,1-1 744,3 1-288,3-1-304,2-4-192,5-8-760,3-9-304,8-13 584,5-4-160,3-11-88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3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13211,'-9'7'1300,"1"1"0,0 1 0,-11 14 0,14-14-1205,0 1 1,0 0 0,1 0 0,0 0 0,1 1-1,0 0 1,1-1 0,0 1 0,1 0 0,0 12 0,0-19-86,1 1 0,0 0 1,1 0-1,-1-1 0,1 1 1,0 0-1,0-1 0,1 1 1,-1-1-1,1 1 0,0-1 1,0 0-1,0 0 0,1 0 1,0 0-1,0 0 0,0 0 1,0-1-1,0 1 0,0-1 1,1 0-1,0 0 1,0 0-1,0-1 0,6 4 1,-3-3 26,1-1 0,0 0 0,0 0 1,0-1-1,0 0 0,0 0 1,0-1-1,0 0 0,0 0 1,0-1-1,1 0 0,-2-1 0,1 1 1,0-1-1,0-1 0,0 0 1,-1 0-1,0 0 0,1-1 0,11-8 1,-14 9 10,0-1 0,-1 1 1,1-1-1,-1 0 1,1 0-1,-1-1 0,0 1 1,-1-1-1,1 0 0,-1 0 1,0 0-1,0 0 1,-1-1-1,1 1 0,-1-1 1,0 1-1,-1-1 0,1 0 1,-1 0-1,0 0 0,-1 0 1,0 0-1,1 0 1,-2 0-1,1 0 0,-1 1 1,0-1-1,-3-10 0,3 12-77,-1-1-1,0 1 1,0 0-1,0 0 0,-1 0 1,1 0-1,-1 1 1,0-1-1,0 0 0,-1 1 1,1 0-1,-1 0 1,1 0-1,-1 0 0,0 1 1,0-1-1,0 1 1,0 0-1,-1 0 1,1 1-1,0-1 0,-1 1 1,1 0-1,-1 0 1,1 1-1,-8-1 0,0 1-236,0 0-1,1 0 0,-1 2 0,1-1 0,0 2 0,0-1 0,-1 1 1,1 1-1,-16 8 0,-10 7-485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12219,'-5'-7'1312,"7"2"-664,5-2-216,16-2 1208,3-1-919,11-1-201,6 1-96,3 3-80,0 1-80,-3 1-264,-4 3-152,-9 2-392,-9 0 0,-21 2 384,-14-2-88,-13 0-136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14347,'1'2'107,"-1"0"0,1-1 0,0 1-1,1-1 1,-1 0 0,0 1 0,0-1 0,0 0 0,1 0 0,-1 0-1,1 0 1,-1 0 0,1 0 0,-1 0 0,1 0 0,-1-1 0,1 1-1,0 0 1,3 0 0,12 7 566,-12-6-572,0 1 0,-1 1 0,0-1 0,0 1-1,0-1 1,0 1 0,0 0 0,-1 1 0,0-1 0,0 1 0,0-1 0,0 1 0,-1 0-1,0 0 1,3 10 0,-3-7-54,-1 0 1,0 0-1,0 0 0,-1 0 0,0 1 1,0-1-1,-1 0 0,0 0 0,-4 13 0,-3 4-49,-1 0 0,-2-1-1,0 0 1,-2 0 0,-22 32-1,11-24 34,-46 48-1,-14 16 191,84-95-216,-1 0 1,0-1 0,1 1-1,-1 0 1,0 0 0,1-1-1,-1 1 1,1 0-1,0 0 1,-1 0 0,1 0-1,0 0 1,-1 0-1,1 0 1,0 0 0,0 0-1,0 0 1,0 0 0,0 1-1,0-1 0,1-1 1,-1 0-1,1 1 0,-1-1 0,0 0 1,1 0-1,-1 1 0,1-1 0,-1 0 1,1 0-1,0 0 0,-1 0 0,1 0 0,-1 0 1,1 0-1,-1 0 0,1 0 0,-1 0 1,1 0-1,-1 0 0,1 0 0,-1 0 1,1 0-1,0-1 0,42-14 136,21-16-115,19-8-256,112-38-1,-177 72 103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3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815 37 12483,'0'1'53,"0"-1"0,0 1 0,0-1 0,0 1 0,-1 0 0,1-1 0,0 1 1,0-1-1,-1 1 0,1-1 0,0 1 0,-1-1 0,1 1 0,-1-1 0,1 1 0,-1-1 1,1 0-1,-1 1 0,1-1 0,-1 0 0,1 1 0,-1-1 0,1 0 0,-1 0 0,1 1 1,-1-1-1,0 0 0,1 0 0,-1 0 0,1 0 0,-1 0 0,0 0 0,1 0 0,-1 0 1,1 0-1,-1 0 0,0 0 0,1 0 0,-1 0 0,1-1 0,-1 1 0,0 0 0,1 0 1,-1-1-1,1 1 0,-1 0 0,1-1 0,-1 1 0,1 0 0,-1-1 0,1 1 0,0-1 1,-1 1-1,1-1 0,-1 1 0,1-2 0,-7-9 468,6 9-405,-1-1 1,1 0 0,-1 0 0,0 1 0,0-1 0,0 1-1,0 0 1,-4-4 0,5 6-100,0-1 0,-1 1 0,1-1 0,0 1 0,-1 0 0,1-1 0,0 1 0,-1 0 0,1 0 0,-1 0 0,1 0 0,0 0 0,-1 0 0,1 0 0,0 0 0,-1 1 0,1-1 0,-1 1 0,1-1 0,0 1 0,0-1-1,-1 1 1,1 0 0,-2 1 0,-24 16 29,1 1 0,0 2-1,-26 27 1,-2 1 51,-330 285 702,364-317-759,-8 8 25,-29 31 0,51-49-73,0 0 1,1 0-1,0 0 0,0 0 1,1 1-1,-1 0 0,2 0 1,-1 0-1,1 1 0,-3 12 1,6-18-3,-1 0 0,1 0 0,0 0 0,1 0 1,-1 0-1,0 0 0,1 0 0,0 0 0,0-1 0,0 1 1,0 0-1,0 0 0,0 0 0,1-1 0,-1 1 0,1-1 1,0 1-1,-1-1 0,1 0 0,1 1 0,-1-1 0,0 0 1,0 0-1,1-1 0,-1 1 0,1 0 0,5 2 1,4 2-23,1-1 1,0 0-1,0 0 1,24 4 0,10 0-82,0-3 0,77 2 0,97-14-665,-98 0 546,-30 4 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15 15147,'7'-6'1446,"-6"5"-1327,0 0-1,0 1 1,0-1 0,0 0 0,0 0 0,1 0 0,-1 1 0,0-1 0,0 1 0,1-1 0,1 0 0,-3 1-81,0 0 0,0 1 0,1-1 0,-1 0 0,0 0 0,0 0 1,0 1-1,0-1 0,1 0 0,-1 0 0,0 1 0,0-1 0,0 0 0,0 0 0,0 1 0,0-1 1,0 0-1,0 1 0,0-1 0,1 0 0,-1 0 0,0 1 0,0-1 0,-1 0 0,1 1 0,0-1 1,0 0-1,0 0 0,0 1 0,0-1 0,0 0 0,0 1 0,0-1 0,-4 12 354,-7 11-75,-1 0 1,-1-1 0,-1 0-1,-19 23 1,17-24-242,-89 115-71,80-108-372,-1-1 0,-46 38 0,70-63 261,0-1 0,0 1 0,0-1 0,0 0 0,0 0 0,0 1 1,0-1-1,0-1 0,-1 1 0,1 0 0,-5 0 0,6-1 34,1 0 0,-1 0 0,0 0 0,0-1 0,0 1 0,1 0 0,-1-1 0,0 1 0,0-1 0,1 1 0,-1-1 0,0 1 0,1-1 0,-1 1 0,1-1 0,-1 0 0,1 1 0,-1-1 0,1 0 0,-1 0 0,1 1 0,-1-1 0,1 0 0,0 0 0,0 1 0,-1-1 0,1 0 0,0 0 0,0 0 0,0 0 0,0 1 0,0-1 0,0 0 0,0 0 0,0-1-1,-1-29-811,1 0 0,2 0-1,1 0 1,10-46 0,8-7 2310,-21 83-1381,0 0-1,0 0 1,1 0-1,-1 0 1,0 0-1,1 0 1,-1 1 0,0-1-1,1 0 1,-1 0-1,1 0 1,-1 0-1,1 1 1,0-1-1,-1 0 1,1 1 0,0-1-1,0 0 1,0 0-1,0 1-8,-1 0 0,1 0 1,0 0-1,-1 0 0,1 1 0,-1-1 0,1 0 0,-1 0 1,1 0-1,-1 1 0,0-1 0,1 0 0,-1 0 0,1 1 0,-1-1 1,1 0-1,-1 1 0,0-1 0,1 1 0,-1-1 0,0 0 0,1 1 1,-1-1-1,1 2 0,17 39 1454,-15-33-1255,4 13 60,2 0 1,1 0 0,0 0 0,21 28-1,-26-43-183,0 1-1,0-2 1,1 1-1,-1-1 1,1 1-1,1-2 1,-1 1-1,1-1 1,0 0-1,0 0 1,0-1-1,0 0 1,1 0-1,-1 0 1,1-1-1,14 2 1,-3-3 126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15995,'7'16'1377,"-5"5"-961,-2 0-168,4 5 376,-4 0-224,-4-3-592,1-4-192,-3-8 360,6-3-160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9234,'15'-4'2379,"30"-12"0,9-2-213,-44 15-1911,66-12 1205,-69 14-1322,1 0 0,0 1 0,0 0 0,0 0 0,0 0 0,0 1 0,10 3 0,-16-4-124,-1 0 0,0 1-1,0-1 1,0 1-1,0-1 1,1 1 0,-1-1-1,0 1 1,0-1-1,0 1 1,0 0 0,0 0-1,0-1 1,0 1-1,-1 0 1,1 0-1,0 0 1,0 0 0,-1 0-1,1 0 1,0 0-1,-1 0 1,1 1 0,-1-1-1,0 0 1,1 0-1,-1 0 1,0 1 0,0-1-1,1 0 1,-1 0-1,0 1 1,0-1 0,-1 0-1,1 0 1,0 0-1,0 1 1,0-1 0,-1 0-1,1 0 1,-1 0-1,1 1 1,-1-1 0,1 0-1,-1 0 1,-1 2-1,-4 5 19,1 1 0,-2-1 0,1 0 0,-10 9 1,14-16-28,-80 74 199,23-23-44,49-38-77,10-14-81,0 0-1,0 0 1,0 0-1,0 1 1,0-1-1,0 0 1,1 0-1,-1 0 1,0 0-1,0 1 1,0-1-1,0 0 1,0 0-1,1 0 1,-1 0-1,0 1 1,0-1-1,0 0 1,0 0-1,1 0 1,-1 0-1,0 0 1,0 0-1,0 0 1,1 0-1,-1 0 1,0 0-1,0 0 1,0 0-1,1 0 1,-1 0-1,0 0 1,0 0-1,0 0 1,1 0-1,-1 0 1,0 0-1,0 0 1,34-7 45,-22 4-54,23-4-1130,1 3 0,56-1 0,-71 5 503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16756,'26'0'1160,"7"0"-968,1-7-80,1-4 464,5 4-376,2 0-432,0 4-192,-7 1-448,-7 0 744,-10 9-160,-8 7-128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5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15691,'5'3'1449,"9"3"-1073,9-1-160,-2-3 616,12 1-512,2 1-48,-2 1-368,-1-2-328,-6 1 416,-3 1-128,-9 0-88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2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3 159 12139,'-1'-3'134,"0"0"1,1 0 0,0 0 0,-1 0-1,1 1 1,0-1 0,1 0 0,-1 0-1,0 0 1,1 0 0,-1 1 0,1-1-1,0 0 1,0 0 0,0 1 0,1-1-1,-1 1 1,0-1 0,1 1 0,0-1-1,-1 1 1,1 0 0,0 0 0,4-3-1,6-5-37,0 0-1,1 1 1,0 1-1,0 0 1,1 1-1,0 0 1,0 1-1,1 1 1,0 0 0,0 1-1,0 0 1,0 2-1,0 0 1,1 0-1,21 1 1,-33 1-97,-1 1 0,1-1 1,0 0-1,-1 1 1,1 0-1,0 0 0,-1 0 1,0 0-1,1 1 1,-1-1-1,0 1 0,1 0 1,-1 0-1,0 0 1,0 0-1,-1 1 1,1-1-1,0 1 0,-1 0 1,0-1-1,1 1 1,-1 0-1,0 0 0,2 6 1,-2-3-5,0-1 1,0 1-1,-1 0 1,0 0-1,0 0 1,-1 1-1,1-1 1,-1 0-1,-1 0 1,1 0-1,-1 0 1,0 0-1,0 0 0,-3 8 1,-4 8-29,-1 0 0,-2 0 0,-24 41 0,-52 58-61,47-67 61,37-50 30,-51 76-38,49-70 36,-1 0-1,1 1 1,1-1 0,0 1-1,1 0 1,-3 13 0,5-22 3,1 1 0,0-1 0,-1 1 0,1-1 1,0 0-1,0 1 0,1-1 0,-1 0 0,0 1 1,1-1-1,0 0 0,-1 1 0,1-1 1,0 0-1,0 0 0,0 0 0,0 0 0,1 0 1,1 3-1,-1-3 0,1 0 0,-1 0 0,1 0 0,0 0 0,0 0 0,0-1 1,-1 1-1,2-1 0,-1 0 0,0 0 0,0 0 0,5 1 0,4-1 1,0 0 0,0 0-1,0-1 1,0-1 0,0 0-1,20-4 1,-12 0 28,-1-1-1,1 0 1,-1-1-1,0-2 1,0 0-1,-1 0 1,-1-2-1,0 0 1,0-1-1,-1-1 1,0 0-1,16-19 1,-29 28 9,0 1 1,-1-1 0,1 0 0,0 0 0,-1-1-1,0 1 1,0 0 0,-1-1 0,3-8 0,-4 12-19,0-1 0,1 1 1,-1 0-1,0-1 0,0 1 1,0-1-1,-1 1 0,1 0 1,0-1-1,-1 1 0,1-1 1,-1 1-1,1 0 0,-1 0 0,1-1 1,-1 1-1,0 0 0,0 0 1,1 0-1,-1-1 0,0 1 1,0 0-1,0 1 0,0-1 1,-1 0-1,1 0 0,0 0 1,0 0-1,0 1 0,-1-1 1,1 1-1,0-1 0,-1 1 1,1-1-1,-2 1 0,-7-2 69,1 0 0,0 1 0,0 0 0,-1 1 0,1 0 0,0 0 0,-1 1 0,1 0-1,-16 5 1,12-2-28,0 0-1,0 1 1,0 0-1,0 1 1,-21 14-1,22-8-563,23-12 260,27-12 51,2-5-7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16 421 10834,'-4'9'739,"2"-6"-505,1 0 0,-1 0 0,1 0-1,0 0 1,0 0 0,0 1 0,0-1-1,1 0 1,-1 6 0,1-9-196,0 0-1,0 1 1,1-1 0,-1 0-1,0 1 1,0-1 0,1 1-1,-1-1 1,0 0 0,0 0-1,1 1 1,-1-1 0,0 0-1,1 0 1,-1 1 0,0-1-1,1 0 1,-1 0 0,1 0-1,-1 1 1,0-1 0,1 0-1,-1 0 1,1 0 0,-1 0-1,1 0 1,-1 0 0,0 0-1,1 0 1,-1 0 0,1 0-1,-1 0 1,1 0 0,-1 0-1,0-1 1,1 1 0,19-8 498,-10 2-386,1-1 1,-1-1 0,0 0-1,17-18 1,34-45 116,-44 51-204,203-281-230,-206 285 128,-14 16 39,0 0-1,0 0 0,0 0 0,0 0 0,0 0 0,0 0 1,1 0-1,-1 0 0,0 0 0,0 0 0,0 0 0,0 0 1,0 0-1,1 0 0,-1 0 0,0 0 0,0 0 0,0 0 0,0 0 1,1 0-1,-1 0 0,0 0 0,0 0 0,0 0 0,0 0 1,0 0-1,1 0 0,-1 0 0,0 0 0,0 0 0,0 0 1,0 0-1,0 0 0,0 0 0,1 1 0,-1-1 0,0 0 0,0 0 1,0 0-1,0 0 0,0 0 0,0 0 0,0 1 0,0-1 1,0 0-1,0 0 0,0 0 0,0 0 0,0 0 0,0 1 1,0 31-69,-2-15 58,2 3-39,0-1 1,1 1-1,1 0 1,9 35-1,-9-46 29,1 0-1,0 0 0,1 0 0,-1-1 0,2 0 0,-1 1 0,1-2 0,1 1 0,-1 0 0,1-1 0,1 0 0,11 9 0,-5-7-72,0-7-48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 14259,'-1'-1'109,"0"0"-1,0-1 1,1 1-1,-1 0 1,0 0-1,1-1 1,-1 1-1,1 0 1,0-1-1,-1 1 1,1-1-1,0 1 1,0 0-1,0-1 1,0 1 0,0-1-1,0 1 1,0 0-1,0-1 1,0 1-1,1-2 1,0 1-36,0 1 1,0 0-1,0 0 1,0 0-1,0 0 1,0 0-1,0 0 1,0 1-1,0-1 1,0 0-1,0 0 1,1 1-1,-1-1 1,0 1-1,1-1 1,-1 1-1,3-1 1,1 0-1,0 0-1,1 1 1,-1 0 0,0 0 0,1 0-1,-1 0 1,0 1 0,1 0 0,9 3-1,-12-3-69,-1 0 0,1 0 0,-1 0 0,1 1 0,-1-1 0,0 1 0,0 0 0,1-1 0,-1 1-1,0 0 1,-1 0 0,1 0 0,0 0 0,-1 1 0,1-1 0,-1 0 0,1 1 0,1 4 0,-2-3 3,0 1 0,0-1 1,-1 1-1,1-1 1,-1 1-1,0 0 0,-1-1 1,1 1-1,-1-1 0,-1 7 1,-3 6 10,-1-1 0,0 0 0,-1-1 0,-17 29 0,6-17-21,11-17 0,1 0-1,0 0 0,0 0 0,1 0 1,-4 12-1,8-21 1,1-1 1,0 1-1,0-1 1,0 1-1,-1 0 1,1-1-1,0 1 1,0-1-1,0 1 1,0 0-1,0-1 1,0 1-1,0-1 0,0 1 1,0 0-1,1-1 1,-1 1-1,0-1 1,0 1-1,0-1 1,1 1-1,-1 0 1,0-1-1,1 1 1,-1-1-1,0 1 0,1-1 1,-1 0-1,1 1 1,-1-1-1,0 1 1,1-1-1,-1 0 1,1 1-1,-1-1 1,1 0-1,0 0 1,-1 1-1,1-1 0,-1 0 1,1 0-1,-1 0 1,1 0-1,0 0 1,-1 1-1,1-1 1,-1 0-1,1 0 1,0-1-1,-1 1 1,1 0-1,0 0 0,36-9-442,-34 8 391,28-10-269,-1-1 0,35-21 1,-24 10 39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14587,'-5'0'1208,"5"3"-824,5 2-119,9-1 383,7-2-96,9-1-152,5-1-24,7 0-88,4 0-120,1 0-320,-3-1-168,-9-1-368,-6 2-344,-16 2 792,-13 3-217,-20 5-191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13211,'0'7'1224,"14"-2"-760,3-5-152,11-2 664,6-1-407,11-4-249,1 0-144,3 0-272,0 2 168,-4 1-96,-6 2-88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4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16956,'-5'0'1160,"3"12"-1024,1 8-64,4 8 232,8 5-120,-1 9-80,9 0-48,-5 0-160,4 0-56,-4-10-160,-5-6-120,-6-10-224,-3-6-128,-5-10 503,-4-3-191,-5-10 24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14627,'1'0'58,"0"1"0,-1-1 0,1 0-1,0 1 1,0-1 0,0 0 0,0 0 0,0 1-1,0-1 1,0 0 0,0 0 0,0 0 0,0 0-1,0 0 1,0-1 0,0 1 0,0 0 0,0 0-1,-1-1 1,1 1 0,0 0 0,0-1 0,0 1 0,1-2-1,24-18 97,-15 9 17,272-247 1054,-154 135-1371,-113 108 101,-5 4-17,0 1-1,19-13 1,-30 23 61,0 1 1,0-1 0,0 0-1,0 1 1,0-1 0,-1 0-1,1 0 1,0 1 0,0-1-1,0 0 1,0 1 0,0-1-1,0 0 1,0 1-1,0-1 1,1 0 0,-1 1-1,0-1 1,0 0 0,0 0-1,0 1 1,0-1 0,0 0-1,1 1 1,-1-1 0,0 0-1,0 0 1,0 0 0,1 1-1,-1-1 1,0 0 0,0 0-1,1 0 1,-1 1 0,0-1-1,0 0 1,1 0-1,-1 0 1,0 0 0,1 0-1,-1 0 1,0 1 0,0-1-1,1 0 1,-1 0 0,0 0-1,1 0 1,-1 0 0,0 0-1,1 0 1,-1-1 0,0 1-1,1 0 1,-1 0 0,0 0-1,0 0 1,1 0 0,-1 0-1,0 0 1,1-1-1,-1 1 1,0 0 0,0 0-1,0 0 1,1-1 0,-11 33 114,8-27-97,-4 14 46,-53 159 517,47-136-413,1 2 0,-4 53 0,14-90-149,0 0 0,1 1-1,-1-1 1,2 0 0,-1 1 0,1-1-1,0 0 1,4 12 0,-5-19 14,1 1 0,-1 0 0,0-1 0,1 1 0,-1-1 0,1 1-1,-1-1 1,1 1 0,0-1 0,-1 1 0,1-1 0,-1 1 0,1-1 0,0 0 0,-1 1 0,1-1 0,0 0 0,0 0 0,-1 1-1,1-1 1,0 0 0,0 0 0,-1 0 0,1 0 0,0 0 0,0 0 0,-1 0 0,1 0 0,0 0 0,0-1 0,-1 1 0,1 0 0,0 0-1,-1-1 1,1 1 0,0 0 0,-1-1 0,1 1 0,0 0 0,-1-1 0,1 1 0,-1-1 0,1 0 0,-1 1 0,1-1 0,-1 1-1,1-1 1,0-1 0,21-31 195,0-8 66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 11610,'0'0'59,"0"0"-1,-1 0 0,1 1 1,0-1-1,-1 0 0,1 1 1,0-1-1,-1 0 1,1 1-1,0-1 0,0 0 1,-1 1-1,1-1 0,0 1 1,0-1-1,0 0 0,0 1 1,0-1-1,-1 1 0,1-1 1,0 1-1,0-1 0,0 0 1,0 1-1,0-1 0,0 1 1,1-1-1,-1 1 0,0-1 1,0 1-1,13 6 962,23-4 676,29-5-416,104-17 0,64-26-589,-151 28-562,-48 10-203,21-5-774,0 2-1,88-4 1,-143 14 847,0 0-17,0 0 1,1 0 0,-1 0 0,0 0-1,0-1 1,1 1 0,-1 0 0,0 0-1,1 0 1,-1 0 0,0 0 0,0 0-1,1 0 1,-1 0 0,0 0 0,0 0-1,1 0 1,-1 0 0,0 0 0,1 0 0,-1 0-1,0 0 1,0 1 0,1-1 0,-1 0-1,0 0 1,0 0 0,0 0 0,1 0-1,-1 1 1,0-1 0,0 0 0,0 0-1,1 0 1,-1 1 0,0-1 0,0 0-1,0 0 1,0 1 0,0-1 0,1 0 0,-1 0-1,0 1 1,0-1 0,0 0 0,0 0-1,0 1 1,0-1 0,0 0 0,0 1-1,-4 7-450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12291,'5'-7'597,"0"0"-205,-1 1 0,1 0 1,0 0-1,0 0 0,1 1 0,0 0 1,0 0-1,0 0 0,14-7 0,-19 11-334,0 1-1,0-1 1,0 1-1,0 0 1,0 0 0,0 0-1,1-1 1,-1 1-1,0 0 1,0 0-1,0 0 1,0 1-1,0-1 1,0 0-1,0 0 1,0 1 0,0-1-1,0 0 1,0 1-1,0-1 1,0 1-1,0-1 1,0 1-1,0 0 1,0-1-1,0 1 1,0 0-1,-1 0 1,1 0 0,0-1-1,0 1 1,-1 0-1,1 0 1,-1 0-1,1 0 1,-1 0-1,1 0 1,-1 0-1,1 2 1,1 4 114,-1 1 0,1-1-1,-1 0 1,0 14 0,-1 23 90,-2 1 0,-2 0 0,-13 62 0,17-106-262,-1-1-1,1 1 0,0 0 1,0 0-1,-1 0 0,1-1 1,0 1-1,0 0 1,0 0-1,0 0 0,0 0 1,0 0-1,0-1 1,1 1-1,-1 0 0,0 0 1,0 0-1,1 0 0,0-1 1,-1 0-1,1 0 0,-1 0 0,0 0 1,1 0-1,-1 0 0,1 0 0,-1 0 0,1 0 1,-1 0-1,0-1 0,1 1 0,-1 0 1,1 0-1,-1-1 0,0 1 0,1 0 0,-1 0 1,0-1-1,1 1 0,-1 0 0,0-1 1,1 0-1,27-34-43,-22 26 31,1-1-1,1-1-1,1 1 0,0 1 1,0 0-1,0 0 0,2 1 1,19-14-1,-29 21 14,0 1 0,0 0 1,0-1-1,-1 1 0,1-1 0,0 1 0,0 0 0,0 0 1,0-1-1,0 1 0,0 0 0,-1 0 0,1 0 0,0 0 1,0 0-1,0 0 0,0 0 0,0 0 0,0 0 0,0 1 0,0-1 1,-1 0-1,1 1 0,0-1 0,0 0 0,0 1 0,-1-1 1,2 2-1,-1-1 1,0 1 0,0 0 1,0-1-1,0 1 0,0 0 0,0-1 0,-1 1 1,1 0-1,-1 0 0,0 0 0,1-1 1,-1 1-1,0 2 0,0 7 1,0 0 1,-1 0-1,-4 16 0,3-15-66,0 0 0,-2-1 0,1 1 0,-1-1 0,-1 0 0,0 0 0,-8 13 0,13-24 64,0 0 1,0 0-1,0 0 1,0 0-1,0 0 1,0 0-1,0 0 1,0 0-1,0 1 1,0-1-1,0 0 1,0 0-1,-1 0 1,1 0-1,0 0 1,0 0-1,0 0 0,0 0 1,0 0-1,0 0 1,0 0-1,0 1 1,0-1-1,0 0 1,0 0-1,0 0 1,-1 0-1,1 0 1,0 0-1,0 0 1,0 0-1,0 0 0,0 0 1,0 0-1,0 0 1,0 0-1,0 0 1,-1 0-1,1 0 1,0 0-1,0 0 1,0 0-1,0 0 1,0 0-1,0 0 1,0 0-1,0 0 1,0 0-1,-1 0 0,1-1 1,0 1-1,0 0 1,0 0-1,0 0 1,0 0-1,0 0 1,0 0-1,0 0 1,0 0-1,0 0 1,0 0-1,-1-8-70,6-13-84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17020,'23'5'1248,"-6"-1"-1024,6-3-96,7-1 120,-1-3-312,1-3 1896,0-4-1608,0-1 41,-2-1 23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16588,'0'26'1328,"0"4"-944,-3 2-144,1 8 424,0 4-280,2 1-144,0 2-88,2-4-448,2-5-264,-1-6 440,1-6-136,1-5-72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 11466,'-4'-2'929,"-10"13"-513,-12 8-96,-2 14 408,-2 11-184,1 16 16,1 8 32,1 13-16,1 6-63,7 13-161,1 7-72,9 3-48,4-3-80,10-10-240,6-12-184,13-29 232,5-22-40,7-33-72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14275,'5'9'1320,"16"-7"-784,11-6-207,11-4 935,6-3-632,14 1-256,6-1-40,1 1-168,-5 3-168,-11 1-416,-5 5-216,-28-1 488,-16 2-112,-19 0-104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14683,'1'3'137,"0"0"-1,1 0 1,-1 0-1,1-1 1,-1 1-1,1 0 1,0-1-1,0 1 1,0-1-1,0 0 1,1 0 0,-1 1-1,1-1 1,-1-1-1,4 3 1,16 16 468,-16-14-528,-1 1 1,0 0-1,0 0 0,-1 0 0,0 1 1,0 0-1,-1-1 0,0 1 1,0 0-1,-1 1 0,0-1 0,1 13 1,-2-10-37,-1 0 1,0 0 0,-1 0 0,-1 0-1,1 0 1,-2 0 0,0 0-1,-6 16 1,-4 0 40,0-1 0,-2-1 0,0 0 0,-2-1 0,-1-1 0,-28 29 0,35-41-33,8-9-35,1 1 0,-1-1 0,0 1 0,1-1-1,0 1 1,0 0 0,0 0 0,0 0-1,0 0 1,0 0 0,1 0 0,0 1-1,-1-1 1,0 6 0,2-8-11,0 0-1,0-1 1,0 1-1,0 0 1,0-1 0,0 1-1,0-1 1,1 1 0,-1 0-1,0-1 1,0 1 0,1-1-1,-1 1 1,0-1-1,1 1 1,-1-1 0,0 1-1,1-1 1,-1 1 0,1-1-1,-1 1 1,1-1 0,-1 1-1,1-1 1,-1 0-1,2 1 1,20 4 24,28-8-13,-45 2-7,155-33-293,-3 1-958,-151 32 936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3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14547,'-27'46'2048,"-4"11"-1377,7 0-226,2 2 0,-20 91-1,32-105-356,3 0 0,1 0-1,3 1 1,2 52 0,2-87-86,0-1 0,0 1 0,1-1 0,0 0 1,1 0-1,0 0 0,6 13 0,-7-19-25,0 0 0,1 0 1,-1 0-1,1 0 0,0 0 0,1 0 0,-1-1 1,0 0-1,1 1 0,0-1 0,0-1 0,0 1 0,0 0 1,0-1-1,0 0 0,1 0 0,8 3 0,5-2-90,0 0 0,0-1 0,0-1 0,0 0-1,1-1 1,27-5 0,12-3-104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4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0 13227,'0'1'81,"0"0"0,0-1 0,0 1-1,0 0 1,0 0 0,0-1 0,0 1 0,0 0 0,0-1 0,0 1 0,0 0 0,0 0 0,-1-1-1,1 1 1,0 0 0,0-1 0,-1 1 0,1 0 0,0-1 0,-1 1 0,1-1 0,-1 1 0,1-1-1,-1 1 1,1-1 0,-1 1 0,0 0 0,-19 20 375,15-16-46,-267 314 3321,169-195-3594,95-114-183,2-2-143,0 0 0,0-1 0,-1 0 0,0 0 0,-1 0 0,-15 9 0,23-15 174,-1-1-1,1 0 1,-1 0-1,1 1 1,-1-1-1,1 0 1,-1 0-1,0 1 0,1-1 1,-1 0-1,1 0 1,-1 0-1,0 0 1,1 0-1,-1 0 1,1 0-1,-1 0 1,0 0-1,1 0 0,-1-1 1,1 1-1,-1 0 1,1 0-1,-1-1 1,0 1-1,1 0 1,-1 0-1,1-1 0,-1 1 1,1-1-1,0 1 1,-1 0-1,1-1 1,-1 1-1,1-1 1,0 1-1,-1-2 1,-1-15-416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4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 14155,'-7'-3'1112,"0"8"-888,2 5-96,3 4 432,6 0-416,11 0-432,-2-3 777,8-8-497,7-3-40,8-10-8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13539,'3'39'1360,"6"10"-776,0 0-208,5 5 785,3 2-393,9-5-208,8-9-192,8-14-608,5-11-1592,-5-8 1656,-5-7-249,-4-13-207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4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14515,'6'12'1344,"9"-7"-791,6-1-201,11-3 856,6-1-576,10 0-224,1 0-72,-2 0-376,0 2-320,-5-2 328,-8-3-104,-13-13-72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4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8 13859,'10'-8'1734,"-14"10"-754,-20 14 64,-44 45-217,4 3 0,-73 93 0,99-113-807,-1 7-100,25-32-404,-24 27 1,38-46 464,0 0 0,0 0 1,0 0-1,0 0 0,-1 0 1,1 0-1,0 1 0,0-1 0,0 0 1,-1 0-1,1 0 0,0 0 1,0 0-1,0 0 0,-1 0 0,1 0 1,0 0-1,0 0 0,0 0 1,-1 0-1,1 0 0,0 0 1,0 0-1,-1 0 0,1 0 0,0 0 1,0 0-1,0-1 0,-1 1 1,1 0-1,0 0 0,0 0 0,0 0 1,0 0-1,-1 0 0,1-1 1,0 1-1,0 0 0,0 0 1,0 0-1,0-1 0,0 1 0,-1 0 1,-3-9-90,1-13-222,1-10-60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4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12355,'3'3'1616,"6"13"-904,2 12-232,3 5 1513,7 6-1241,5-1-136,9 4-104,5 0-72,4-7-144,3-1-160,-1-8-280,-6-7-200,-5-3-344,-7-4 568,-7 0-128,0-3-96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15195,'-6'-3'1627,"7"0"-471,17 0 119,27 1-264,98 3 312,372-9-345,-468 4-1054,-45 4 32,-5-1-3,-26 1-42,-298 21-308,-59 0 999,380-22-450,7-3-83,9-1-24,26-6-560,0 1 0,48-5 0,-67 12 212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 11987,'16'-16'1247,"2"0"2347,-17 19-2016,-8 13-767,-6 9-502,1-2-207,-15 39-1,24-56-99,1 0 1,1 0-1,-1 0 0,1 0 0,0 0 1,1 0-1,-1 1 0,1-1 1,0 0-1,1 0 0,-1 1 1,3 6-1,-2-11-1,0 0-1,0 1 1,0-1 0,0 0-1,0 0 1,1 0 0,-1 0-1,1-1 1,-1 1 0,1 0-1,0-1 1,0 1 0,0-1-1,0 1 1,0-1 0,0 0-1,0 0 1,0 0 0,0 0-1,0 0 1,1 0 0,-1-1 0,0 1-1,1-1 1,-1 1 0,1-1-1,4 0 1,-3 0-61,1 0 1,0-1 0,0 1-1,-1-1 1,1 0-1,0 0 1,-1-1-1,1 1 1,-1-1-1,1 0 1,-1 0-1,0-1 1,4-2-1,1-2-30,-2-1-1,1 0 0,10-15 1,-1-3-153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16396,'-4'3'3432,"4"-8"-3728,2-9 272,3-7-136,2-5-112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13651,'8'6'192,"-1"0"1,1 1 0,-1 0-1,0 0 1,-1 0-1,1 1 1,-2 0-1,1 1 1,6 13 0,-6-9-38,0 1 1,-1 0-1,-1 0 1,0 1-1,3 27 1,-5-16-74,-1 1 0,-1-1 0,-2 1 0,-1-1 0,0 1 0,-14 46 0,7-40-64,-2-1 0,-1 0 0,-1-1 0,-2-1 0,-1 0 1,-1-1-1,-1-1 0,-2-1 0,-1 0 0,-1-2 0,-1-1 1,-44 35-1,58-52-277,0 0 1,-1 0-1,0-1 0,0 0 1,0-1-1,-1 0 1,0-1-1,-13 3 1,25-7 241,-1 0 0,1 1 0,-1-1 0,1 0 0,-1 0 1,1 0-1,0 0 0,-1 0 0,1 0 0,-1 0 1,1 0-1,-1 0 0,1 0 0,-1 0 0,1 0 0,-1 0 1,1 0-1,0-1 0,-1 1 0,1 0 0,-1 0 1,0-1-1,5-9-522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 13843,'0'-2'100,"1"1"0,-1-1 1,1 0-1,-1 0 0,1 1 0,0-1 1,0 0-1,-1 1 0,1-1 1,0 1-1,1-1 0,-1 1 0,0 0 1,0-1-1,1 1 0,-1 0 0,0 0 1,1 0-1,2-2 0,33-16 673,-22 13-406,1 0 1,0 2 0,30-6-1,-38 9-271,0 0 1,0 0-1,0 1 1,0 0-1,0 1 0,0 0 1,0 0-1,0 1 0,15 4 1,-21-5-81,0 0-1,0 0 1,0 0 0,-1 0 0,1 1 0,0-1-1,0 0 1,-1 1 0,1-1 0,-1 1 0,1 0 0,-1 0-1,0-1 1,0 1 0,0 0 0,0 0 0,0 0-1,0 0 1,0 0 0,-1 0 0,1 0 0,-1 0 0,1 1-1,-1-1 1,0 0 0,0 0 0,0 0 0,0 1 0,0-1-1,-1 3 1,-1 3 13,1-1 1,-1 0-1,-1 1 0,1-1 0,-1 0 0,-1-1 1,-7 13-1,-6 5 28,-1 0-1,-2-2 1,-22 22 0,-72 55 105,106-92-152,5-5-7,-1 1 1,0 0-1,1 0 0,0 0 0,0 1 1,0-1-1,0 1 0,0 0 1,-3 6-1,6-10-3,0 1 0,0-1 0,-1 1 0,1-1 0,0 0-1,0 1 1,0-1 0,0 1 0,0-1 0,0 0 0,0 1 0,0-1 0,0 1 0,0-1 0,0 1 0,0-1 0,0 0-1,0 1 1,1-1 0,-1 1 0,0-1 0,0 0 0,0 1 0,1-1 0,-1 1 0,0-1 0,0 0 0,1 1-1,-1-1 1,0 0 0,1 0 0,-1 1 0,0-1 0,1 0 0,-1 0 0,0 1 0,1-1 0,-1 0 0,1 0 0,20 4-18,-16-4 10,37 1-428,0-1 1,81-13 0,-30 3 142,-33 5-6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16355,'7'1'1377,"-2"10"-961,-5-2-176,0 6 688,0 6-392,0 0-224,0 6-64,0-3-200,0 1-112,0-6-376,-4-7-168,-1-8 480,-4-4-112,-3-11-96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5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11378,'-1'5'322,"-7"46"1105,8-48-1231,-1 1 0,0-1-1,-1 0 1,1 0-1,0 0 1,-1 0 0,0 0-1,1 0 1,-1-1-1,0 1 1,-1 0-1,-3 3 1,5-5-174,1-1 1,0 1-1,-1-1 0,1 0 1,0 1-1,-1-1 1,1 0-1,0 0 0,-1 1 1,1-1-1,0 0 0,-1 0 1,1 1-1,-1-1 1,1 0-1,-1 0 0,1 0 1,0 0-1,-1 0 0,1 0 1,-1 0-1,1 0 0,-1 0 1,1 0-1,-1 0 1,1 0-1,0 0 0,-1 0 1,1 0-1,-1 0 0,1 0 1,-1-1-1,1 1 1,0 0-1,-1 0 0,1 0 1,-1-1-1,1 1 0,0 0 1,-1-1-1,1 1 0,0 0 1,0-1-1,-1 1 1,1 0-1,0-1 0,0 1 1,-1-1-1,1 1 0,0 0 1,0-1-1,0 1 1,-1-1-1,1-1-32,0 0 1,-1 0-1,1 0 1,0 1-1,0-1 0,0 0 1,0 0-1,1 1 1,-1-1-1,0 0 0,1 0 1,-1 1-1,2-3 1,-2 3-6,1-1 0,0 1 0,0-1 0,0 1 1,1-1-1,-1 1 0,0 0 0,0 0 0,1 0 0,-1 0 1,1 0-1,-1 0 0,1 0 0,-1 0 0,1 0 1,0 1-1,-1-1 0,1 1 0,0-1 0,-1 1 0,1-1 1,0 1-1,0 0 0,-1 0 0,1 0 0,0 0 1,0 0-1,-1 1 0,4 0 0,3 1-17,0 0 0,-1 0 0,1 1-1,-1 0 1,9 5 0,8 5-10,-1 1 0,35 27 0,-52-36 41,0 1 0,0-1 1,0 1-1,0 0 0,-1 1 0,0-1 0,0 1 0,-1 0 0,0 0 0,0 0 1,-1 1-1,5 15 0,-7-20 24,0 1-1,-1-1 1,0 0 0,0 1 0,0-1-1,0 0 1,0 1 0,0-1 0,-1 1 0,0-1-1,0 0 1,0 0 0,0 1 0,0-1-1,-1 0 1,-2 4 0,1-2 28,-1-1-1,0 1 1,0-1-1,0 0 1,0 0-1,-1-1 1,1 1 0,-1-1-1,-6 3 1,-1 0-4,1-1 0,-1 0 0,-1-1 0,1 0 1,-1-1-1,1-1 0,-1 0 0,-13 0 0,22-1-52,0-1 0,1 0 1,-1 0-1,1 0 0,-1-1 0,0 1 0,1-1 0,-1 0 0,1 0 0,-1 0 0,1 0 0,0-1 0,0 1 0,-1-1 0,1 0 0,-3-3 0,3 1-201</inkml:trace>
  <inkml:trace contextRef="#ctx0" brushRef="#br0" timeOffset="1">1019 99 14147,'-23'5'607,"10"-2"-412,0 0 0,1 0 0,0 1 0,0 1 0,-16 8 0,25-11-166,0 0-1,0 0 1,0 0-1,1 0 1,-1 1 0,1-1-1,0 1 1,-1-1-1,1 1 1,1 0-1,-1 0 1,0 0-1,1 0 1,-1 0-1,1 1 1,0-1-1,0 0 1,0 1-1,1-1 1,-1 0 0,1 1-1,-1-1 1,1 1-1,0-1 1,1 5-1,0-1 14,1 0-1,-1 0 1,1 0-1,0 0 0,1 0 1,0 0-1,0-1 1,0 1-1,1-1 0,0 0 1,0 0-1,0 0 1,1-1-1,0 1 1,0-1-1,0 0 0,1-1 1,0 1-1,0-1 1,0 0-1,0-1 1,1 1-1,-1-1 0,1 0 1,0-1-1,0 0 1,0 0-1,14 2 1,-13-3 24,1 0 1,-1-1 0,0 0-1,1 0 1,-1 0 0,0-1-1,0-1 1,1 1 0,-1-1 0,0-1-1,10-3 1,-13 3-6,1 0 0,0 0 0,-1-1-1,0 1 1,1-1 0,-2 0 0,1-1 0,0 1 0,-1-1-1,0 0 1,0 0 0,0 0 0,-1-1 0,1 1 0,3-10 0,-5 8-11,0-1 1,0 1 0,-1-1 0,0 1 0,-1-1 0,1 0 0,-1 1 0,-1-1 0,1 0 0,-1 1-1,-1-1 1,1 1 0,-1-1 0,-1 1 0,1 0 0,-1 0 0,-1 0 0,1 0 0,-8-10-1,6 9-128,0 1 0,0 0-1,-1 0 1,0 0-1,0 0 1,-1 1 0,1 0-1,-2 0 1,1 1 0,0 0-1,-1 0 1,0 1-1,0 0 1,-1 0 0,1 1-1,-12-3 1,17 5-77,0 1 1,0 0 0,0-1-1,0 1 1,0 0 0,0 1-1,0-1 1,-3 1-1,5 0 119,0-1-1,1 0 0,-1 0 0,1 0 0,-1 0 1,1 1-1,-1-1 0,1 0 0,-1 1 0,1-1 0,-1 0 1,1 1-1,-1-1 0,1 0 0,-1 1 0,1-1 1,0 1-1,-1-1 0,1 1 0,0-1 0,-1 1 1,1-1-1,0 1 0,0-1 0,0 1 0,-1 0 1,1-1-1,0 1 0,0-1 0,0 1 0,0 0 1,0-1-1,0 1 0,0-1 0,0 1 0,0-1 1,0 1-1,1 0 0,-1-1 0,0 1 0,1 0 1,-1 0-9,0 0 1,1 0 0,-1 0-1,1-1 1,-1 1 0,1 0 0,-1 0-1,1-1 1,0 1 0,-1 0-1,1-1 1,0 1 0,-1-1 0,3 2-1,17 4-671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17140,'1'16'1256,"10"-9"-992,6 2-112,6-4 288,4-1-176,2-1-232,-1-1-200,-1-6-480,-5-4 2272,-8-3-1624,-5-5 32,-9 4 24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15827,'9'-3'1321,"9"-1"-961,3-1-152,3 0 360,1-4-280,-1-2-544,1-1-1352,-8 3 1440,-1 4-265,-7 0-215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14619,'1'1'128,"0"-1"0,0 0 0,0 0 0,0 0 0,0 0 0,0 0 0,0 0 0,0 0 0,0 0 0,0 0 0,0-1 0,0 1 0,0 0 0,0-1 0,0 1 0,0 0 0,0-1 0,0 1 0,0-1 0,0 0 0,-1 1 0,1-1 0,0 0 0,0 1 0,-1-1 0,1 0 0,0-1 0,25-28 705,-20 22-504,151-206 1422,-133 180-1728,-19 25-22,-4 8-2,0-1 0,0 0 0,0 0 0,0 0 0,0 1 0,1-1 0,-1 1 0,0-1 1,1 1-1,-1-1 0,1 1 0,0 0 0,-1 0 0,1-1 0,0 1 0,2-1 1,-4 3-1,1-1 1,-1 0-1,0 0 1,0 0 0,1 0-1,-1 0 1,0 0-1,0 0 1,1 0 0,-1 0-1,0 0 1,0 0-1,0 1 1,1-1 0,-1 0-1,0 0 1,0 0 0,0 0-1,1 1 1,-1-1-1,0 0 1,0 0 0,0 0-1,0 1 1,0-1-1,0 0 1,1 0 0,-1 1-1,0-1 1,0 0 0,0 0-1,0 1 1,0-1-1,0 0 1,0 0 0,0 0-1,0 1 1,0 13-14,0 0 0,-1 0 0,0-1 0,-1 1 0,-7 26 0,0 3-174,5-19-42,-1 5 234,-2 37-1,9-46-68,-2-20 62,0 1 1,0-1 0,0 0-1,0 0 1,0 0 0,1 0-1,-1 0 1,0 0 0,0 1 0,0-1-1,0 0 1,1 0 0,-1 0-1,0 0 1,0 0 0,0 0-1,1 0 1,-1 0 0,0 0-1,0 0 1,0 0 0,1 0-1,-1 0 1,0 0 0,0 0-1,0 0 1,0 0 0,1 0-1,-1 0 1,0 0 0,0 0 0,0-1-1,1 1 1,-1 0 0,0 0-1,0 0 1,0 0 0,0 0-1,0 0 1,1-1 0,-1 1-1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14515,'0'-2'146,"1"1"0,0-1 0,-1 1 0,1-1 0,0 1 1,0-1-1,0 1 0,0 0 0,1 0 0,-1-1 0,0 1 0,0 0 0,1 0 0,-1 0 0,1 0 0,-1 0 0,3 0 0,2-4 234,47-38 659,62-68 0,-38 34-921,-76 77-118,-1 0 0,0-1 0,0 1 0,1 0 0,-1-1-1,0 1 1,1 0 0,-1-1 0,0 1 0,1 0 0,-1 0 0,0-1 0,1 1-1,-1 0 1,1 0 0,-1 0 0,0 0 0,1-1 0,-1 1 0,1 0 0,-1 0 0,0 0-1,1 0 1,-1 0 0,1 0 0,-1 0 0,1 0 0,-1 0 0,1 0 0,-1 0-1,1 1 1,2 13 1,-11 35 10,5-34-7,0 3-15,0-1-31,0-1 0,1 0 0,1 1 0,1 0 0,0-1 0,4 29 0,-4-44-16,1 1 0,-1 0 0,1 0 0,-1-1 0,1 1 0,0 0 1,0-1-1,0 1 0,0-1 0,0 1 0,0-1 0,0 1 0,1-1 0,-1 0 0,0 0 1,1 1-1,-1-1 0,1 0 0,2 1 0,-1-1-33,-1 0 0,1-1 0,-1 1 0,1-1 0,0 1 0,0-1-1,-1 0 1,1 0 0,0 0 0,-1-1 0,1 1 0,5-2 0,11-3-390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14467,'0'-1'71,"0"0"0,1 0-1,-1 0 1,1 0 0,-1 0 0,1 0-1,-1 0 1,1 0 0,0 0 0,-1 0-1,1 1 1,0-1 0,0 0 0,0 1 0,-1-1-1,1 0 1,0 1 0,0-1 0,0 1-1,0 0 1,0-1 0,0 1 0,0 0-1,1-1 1,1 1 49,-1 0 1,1 0-1,0 0 0,-1 0 0,1 0 0,-1 1 0,1-1 1,-1 1-1,1 0 0,2 1 0,0 0-7,0 0 0,0 0 0,-1 1 0,1 0 0,-1 0 0,0 0-1,1 0 1,-1 1 0,-1 0 0,6 5 0,-8-7-93,0 0-1,0 1 1,0-1 0,0 1-1,0 0 1,0-1 0,-1 1-1,1 0 1,-1-1-1,0 1 1,0 0 0,0 0-1,0-1 1,0 1 0,0 0-1,-1-1 1,1 1 0,-1 0-1,0-1 1,0 1 0,-2 4-1,-4 5 7,0 1 0,0-1 0,-11 13 0,-3 4 50,15-19-64,-19 36 110,24-44-126,0 0 0,0 0 0,1 0 0,-1 0 0,0 0-1,1 0 1,0 0 0,-1 0 0,1 0 0,0 0 0,0 0-1,0 0 1,0 0 0,1 0 0,-1 0 0,0 0 0,1 0-1,0 0 1,-1 0 0,1-1 0,1 3 0,-1-3-37,0 1 0,1-1 0,-1 0 0,0 0 1,1 0-1,-1-1 0,1 1 0,-1 0 0,1 0 0,-1-1 0,1 1 1,0-1-1,-1 0 0,1 1 0,0-1 0,-1 0 0,1 0 1,0 0-1,-1 0 0,1 0 0,3-1 0,37-9-263,-40 9 293,32-10-266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22 15523,'-3'2'111,"-18"16"535,1 1 1,-18 22-1,33-36-557,1 1-1,0-1 1,0 1 0,0 0-1,1 0 1,0 0 0,0 1 0,1-1-1,-1 1 1,2 0 0,-1 0-1,1-1 1,-1 12 0,2-15-80,0-1 0,0 1 0,0-1 0,1 1 0,-1-1 0,1 0 0,0 1 0,0-1 0,0 0 0,0 1 0,0-1 0,1 0 0,-1 0 0,0 0 0,1 0 0,0 0 0,-1 0 0,1-1 0,0 1 0,0 0 0,0-1 0,0 0 0,0 1 0,0-1 0,1 0 0,-1 0 0,0 0 0,1 0 0,-1-1 0,0 1 0,1 0 0,-1-1 0,3 0 0,5 2 11,-1-2-1,1 1 0,0-1 1,-1-1-1,1 0 0,-1 0 1,16-5-1,-12 2-12,0 0-1,-1-1 0,0-1 1,0 0-1,-1-1 1,0 0-1,0-1 0,16-14 1,-22 17-2,0 1 0,0-1 0,-1-1 0,1 1 0,-1 0 0,0-1 0,-1 0 0,0 0 0,0 0 0,0 0 0,0-1 0,-1 1 0,0-1 0,-1 0 0,1 1 0,-1-1 0,-1 0 0,1-9 0,-1 13-4,0 1-1,0-1 0,-1 1 0,1-1 0,-1 1 0,0-1 0,1 1 0,-1 0 0,0-1 0,0 1 0,0 0 0,-1 0 0,1 0 0,0 0 0,-1 0 0,0 0 0,1 0 0,-1 0 0,0 1 0,0-1 0,0 1 0,0-1 0,0 1 0,0 0 0,0 0 1,-1 0-1,1 0 0,0 0 0,-1 0 0,1 0 0,-1 1 0,1 0 0,0-1 0,-6 1 0,-1 0-154,-1 0 1,0 1-1,0 1 1,1-1-1,-1 2 1,1-1-1,-15 7 1,8-2 31,0 1 1,1 0-1,1 1 1,-25 21 0,-10 11-271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7:5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13859,'28'33'1080,"-2"5"-744,-3 6-112,3 14 216,-2 9-80,-17 11 25,-7 12-41,-28 10-152,-10 5-192,-25 9-304,-11 5 280,-5 0-64,-8-7-24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8:3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10770,'36'0'1153,"17"0"-585,3-3-168,12-3 696,2-1-264,6-1-208,-3-1-56,-6-2-224,-4 1-111,-18-2-313,-8-3 48,-23 1 8,-8 2-49,-17 0-47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8:3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23 14315,'-4'-7'553,"4"6"-493,0 0 1,0 0 0,-1 1-1,1-1 1,0 0 0,-1 0 0,1 1-1,0-1 1,-1 0 0,1 1-1,-1-1 1,0 0 0,1 1 0,-1-1-1,1 1 1,-1-1 0,0 1-1,1-1 1,-1 1 0,0-1 0,0 1-1,1 0 1,-1 0 0,0-1-1,0 1 1,1 0 0,-1 0 0,0 0-1,0 0 1,0-1 0,0 1-1,1 1 1,-1-1 0,0 0 0,0 0-1,0 0 1,1 0 0,-1 0-1,0 1 1,0-1 0,0 0 0,1 1-1,-1-1 1,0 1 0,1-1-1,-2 1 1,-12 6 79,-458 210 738,459-210-877,-68 39 19,75-42-17,1 0-1,-1 0 1,1 0-1,0 1 0,0 0 1,0 0-1,0 0 1,1 1-1,0-1 0,-4 8 1,8-11-3,-1-1 0,1 1 0,-1-1 1,1 1-1,0 0 0,0-1 1,-1 1-1,1-1 0,0 1 0,0-1 1,1 1-1,-1 0 0,0-1 0,1 1 1,-1-1-1,0 1 0,1-1 0,0 1 1,-1-1-1,1 0 0,0 1 0,0-1 1,0 0-1,0 1 0,0-1 0,0 0 1,0 0-1,0 0 0,0 0 0,1 0 1,-1 0-1,0 0 0,1 0 1,1 0-1,7 4 7,0 0 1,0 0-1,20 5 1,-17-6 1,221 73-497,54 18-2317,-227-73 2186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16396,'10'0'1184,"16"-7"-992,1-2-96,6-1 328,9-1-176,7 1-152,2 1-96,0 2-192,-6 2-144,-10 5-280,-5 0 168,-14 3 224,-9 3-128,-9 6-57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5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14163,'0'0'25,"0"-1"0,0 1 0,0 0 0,0 0 0,0-1 0,0 1-1,0 0 1,0 0 0,0-1 0,0 1 0,1 0 0,-1 0 0,0 0 0,0-1 0,0 1 0,0 0 0,1 0 0,-1 0-1,0 0 1,0 0 0,0-1 0,1 1 0,-1 0 0,0 0 0,0 0 0,1 0 0,-1 0 0,0 0 0,0 0 0,1 0-1,-1 0 1,0 0 0,0 0 0,1 0 0,-1 0 0,0 0 0,0 0 0,1 0 0,-1 0 0,0 0 0,0 0 0,1 0 0,-1 0-1,0 0 1,0 0 0,1 1 0,-1-1 0,0 0 0,0 0 0,0 0 0,0 0 0,1 1 0,-1-1 0,0 0 0,0 0-1,0 0 1,0 1 0,0-1 0,1 0 0,-1 0 0,0 1 0,0-1 0,0 0 0,0 0 0,0 1 0,0-1 0,0 0-1,0 0 1,0 1 0,3 25 224,-2-15 147,3 14-173,2 0 0,1 0 0,0 0 0,2-1 0,13 25 0,-21-47-207,0 0-1,0 0 0,1 0 0,-1 0 0,1 0 1,-1 0-1,1 0 0,0 0 0,0-1 0,0 1 0,0-1 1,0 1-1,0-1 0,0 0 0,1 0 0,-1 0 1,0 0-1,1 0 0,-1 0 0,1-1 0,2 1 0,4 0-8,0-1 0,0-1 0,0 1-1,16-5 1,-18 4-24,0-1 1,0 1-1,0 0 0,0 1 0,0 0 1,0 0-1,0 0 0,0 1 0,8 1 1,-11 0-6,0-1 0,0 1 0,0 0 1,0 0-1,0 1 0,-1-1 0,1 1 1,-1-1-1,1 1 0,-1 0 0,0 1 1,0-1-1,0 1 0,-1-1 0,1 1 1,-1 0-1,0 0 0,0-1 0,2 6 1,-2-3 52,0 1 1,-1-1 0,0 1-1,0 0 1,0-1 0,-1 1-1,0 0 1,0-1-1,-1 1 1,1-1 0,-2 1-1,-1 7 1,1-7 23,0-1-1,-1 1 1,1-1 0,-1 0-1,-1 1 1,1-1 0,-1-1 0,0 1-1,-1 0 1,1-1 0,-10 8-1,11-10-38,-1 0 0,0 0 0,0-1 0,0 0-1,0 1 1,-1-1 0,1-1 0,-1 1 0,1-1 0,-1 1-1,0-1 1,1-1 0,-1 1 0,0-1 0,0 1 0,1-2-1,-1 1 1,-5-1 0,-8-2-221,15 1-42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14019,'19'7'1296,"18"-11"-856,5-4-184,11-5 345,5-1-281,-1-2 808,1-1-800,-16 6-136,-5 6-32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12939,'0'-1'1328,"15"-3"-688,10-3-192,13-5 1081,13-2-657,16-5-208,6-1-40,8 3-160,0-1-128,-1 4-352,-6 2-240,-11 3-432,-11 2-104,-17 2 552,-7-2-184,-10-4-160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13947,'0'0'23,"0"0"0,0 0 0,0 0 0,0 0 0,0 0 0,0 0 0,0 0 0,0 0 0,0 0 0,0 1 0,0-1 0,0 0 0,0 0 0,0 0 0,0 0 0,0 0 0,0 0 0,0 0 0,0 0 0,0 0 0,0 0 0,0 1 0,0-1 0,0 0 0,0 0 0,0 0 0,0 0 0,1 0 0,-1 0 0,0 0 0,0 0 0,0 0 0,0 0 0,0 0 0,0 0 0,0 0 0,0 0 0,0 0 0,0 0 0,0 0 0,1 0 0,-1 0 0,0 0 0,0 1 0,0-1 0,0 0 0,0-1 0,0 1 0,0 0 0,0 0 0,0 0 0,1 0 0,-1 0 0,0 0 0,0 0 0,0 0 0,0 0 0,0 0 0,0 0 0,0 0 0,0 0 0,0 0 0,1 0 0,10-5 445,12-9-86,56-40 281,-2-3 1,-3-3-1,83-88 1,-176 171-381,1 0 0,-29 49 0,35-52-332,2 0 0,0 1 0,1 0 0,1 1 0,-5 26-1,12-45 17,0-1-1,1 1 1,0 0-1,0 0 1,0 0-1,0 0 1,0 0-1,0-1 0,1 1 1,-1 0-1,2 3 1,-1-4 23,0-1 1,-1 0 0,1 1 0,0-1-1,0 0 1,0 0 0,0 1 0,0-1-1,0 0 1,0 0 0,1 0-1,-1 0 1,0-1 0,1 1 0,-1 0-1,0-1 1,1 1 0,-1 0-1,1-1 1,-1 0 0,1 1 0,1-1-1,23 1-151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12299,'1'-4'389,"6"-40"1661,-6 42-1870,0 0 0,-1-1 0,1 1 0,0 0 0,0 0 0,0 0 1,0 0-1,0-1 0,1 2 0,-1-1 0,0 0 0,1 0 0,0 0 0,-1 1 1,4-3-1,-5 4-139,1-1 1,-1 1 0,1 0-1,-1 0 1,0 0-1,1 0 1,-1-1-1,1 1 1,0 0 0,-1 0-1,1 0 1,-1 0-1,1 0 1,-1 0 0,1 0-1,-1 0 1,1 0-1,-1 1 1,1-1-1,-1 0 1,1 0 0,-1 0-1,1 0 1,-1 1-1,0-1 1,1 0 0,-1 1-1,1-1 1,-1 0-1,0 1 1,1-1-1,-1 0 1,0 1 0,1-1-1,-1 1 1,0-1-1,1 1 1,-1-1 0,0 0-1,0 2 1,7 20 399,-7-20-411,3 25 162,-1 1 0,-2 43 0,-1-42-172,1 1-1,4 29 1,-4-58-18,0 1-1,1-1 1,-1 0-1,0 0 1,0 1-1,1-1 1,-1 0-1,1 0 1,-1 0-1,1 1 1,-1-1-1,1 0 1,0 0-1,-1 0 1,1 0-1,0 0 1,0 0-1,2 1 1,-2-1-2,0-1 1,0 0 0,0 0 0,0 0-1,0 0 1,0 0 0,0-1-1,1 1 1,-1 0 0,0 0 0,0-1-1,0 1 1,0 0 0,0-1-1,0 1 1,0-1 0,-1 0 0,1 1-1,0-1 1,0 0 0,0 1 0,0-1-1,-1 0 1,2-1 0,11-12 7,-1 0 0,18-29 1,-19 27-11,0 0 1,25-26 0,-35 41 0,0 0-1,0 0 1,0 0-1,0 0 1,1 0 0,-1 0-1,1 0 1,-1 0-1,0 1 1,1-1 0,-1 0-1,1 1 1,2-1-1,-4 1 2,1 0-1,0 0 1,-1 1-1,1-1 1,0 0-1,-1 1 0,1-1 1,0 0-1,-1 1 1,1-1-1,-1 0 1,1 1-1,-1-1 1,1 1-1,-1 0 0,1-1 1,-1 1-1,1-1 1,-1 1-1,0-1 1,1 1-1,-1 0 1,0-1-1,0 1 0,1 0 1,-1-1-1,0 1 1,0 0-1,0 0 1,0-1-1,0 1 0,0 0 1,0 0-1,2 27-75,-1 0-1,-6 50 1,3-45-329,4-14 376,-2-19 46,0 0-1,0 1 1,0-1-1,0 0 0,0 0 1,0 0-1,0 1 1,0-1-1,1 0 1,-1 0-1,0 0 1,0 0-1,0 0 1,0 1-1,1-1 1,-1 0-1,0 0 0,0 0 1,0 0-1,1 0 1,-1 0-1,0 0 1,0 0-1,0 0 1,1 0-1,-1 0 1,0 0-1,0 0 0,0 0 1,1 0-1,-1 0 1,0 0-1,0 0 1,0 0-1,1 0 1,-1 0-1,0 0 1,0 0-1,1 0 1,1-2 22,1 0 0,-1 0 0,0 0 0,0-1 0,0 1 0,0-1 0,0 1 0,-1-1 0,3-2 0,16-31-1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 13611,'-9'35'1256,"4"-16"-792,7-8-176,12-13 529,5-7-201,13-8-288,3-8-216,3-3 1136,-1-2-1096,7-5 16,-9 0 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15459,'0'1'85,"0"0"-1,0 0 0,0 0 0,0 0 1,1 0-1,-1 0 0,0 0 1,1 0-1,-1 0 0,1 0 0,-1 0 1,1-1-1,-1 1 0,1 0 1,0 0-1,-1-1 0,1 1 0,0 0 1,0-1-1,-1 1 0,2 0 1,-1-1-38,0 1 1,0-1 0,0 0 0,0 0 0,0 0 0,0-1 0,0 1-1,0 0 1,-1 0 0,1 0 0,0-1 0,0 1 0,0 0-1,0-1 1,-1 1 0,1-1 0,0 1 0,0-1 0,0 0-1,6-5 177,0 0-1,-1-1 0,10-13 0,-11 15-42,208-297-346,-210 297 126,14-19-280,-14 22 147,-6 14 47,-4 9 96,-10 25 42,2 0 0,2 1 1,-12 87-1,25-129-42,-2 43-88,2-46 112,0 0 1,0 0-1,1 0 0,-1 1 0,0-1 0,1 0 0,-1 0 1,1-1-1,-1 1 0,1 0 0,0 0 0,0 0 1,0 0-1,0 0 0,0-1 0,0 1 0,1 0 0,1 1 1,-2-3-1,-1 0 0,1 1 0,0-1 0,0 0 1,-1 0-1,1 0 0,0 0 0,0 0 1,-1 0-1,1-1 0,0 1 0,0 0 1,-1 0-1,1 0 0,0-1 0,-1 1 0,1 0 1,1-1-1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12355,'-7'5'603,"1"-1"1,0 2 0,0-1-1,0 1 1,1 0 0,0 0 0,0 0-1,-8 14 1,-36 69-68,19-20-289,3 2 1,-28 109-1,31-74-131,-12 124 1,28-147-260,2 129 0,7-183 149,2 0 1,0 0 0,2 0 0,1 0-1,2-1 1,0 0 0,2-1 0,15 29-1,-22-49 18,1 0 0,0 0-1,1-1 1,0 1-1,0-1 1,0 0 0,1 0-1,-1-1 1,8 5-1,-9-8-17,0 0-1,0 0 0,0-1 0,-1 0 0,9 2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14307,'-7'0'1304,"16"0"-880,14-7-128,15-1 561,10-3-233,8-3-184,5 2-144,5-1-408,-1 3-200,-9 6-208,-10 3-1113,-20 1 1329,-10 3-240,-16 6-232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12411,'-2'1'125,"0"0"0,1 0 1,-1 1-1,1-1 0,-1 0 0,1 1 1,-1-1-1,1 0 0,0 1 1,0 0-1,-2 1 0,3-2-77,0 0-1,0 0 1,0 0 0,0-1-1,0 1 1,0 0 0,0 0-1,0 0 1,0 0-1,1-1 1,-1 1 0,0 0-1,0 0 1,1 0 0,-1-1-1,0 1 1,1 0-1,-1 0 1,1-1 0,-1 1-1,1-1 1,-1 1 0,1 0-1,0-1 1,-1 1-1,1-1 1,0 1 0,0 0-1,12 9 337,5 4-17,0 1 1,24 27-1,-37-36-355,-1 0 1,1 1-1,-1-1 1,0 1-1,-1 0 0,0 0 1,0 0-1,0 0 1,-1 0-1,0 1 1,2 14-1,-4-11-2,0-1-1,-1 1 0,0 0 0,-1-1 0,0 1 1,-1-1-1,0 0 0,0 0 0,-1 0 1,-1 0-1,1-1 0,-1 1 0,-12 14 1,-6 8 79,-2-2-1,-38 37 1,-31 17 271,84-75-314,9-8-37,-1 0 0,1 0 0,0 0 1,0 0-1,-1 0 0,1 0 0,0 0 1,0 0-1,0 0 0,1 1 0,-1-1 1,0 0-1,0 1 0,1-1 0,-1 0 1,1 1-1,-1-1 0,1 1 0,-1-1 0,1 1 1,0-1-1,0 3 0,1-2-3,0-1-1,-1 0 1,1 0-1,0 0 1,0 0-1,0 0 1,1 0-1,-1 0 1,0 0-1,0 0 1,0-1-1,1 1 0,-1 0 1,0-1-1,1 1 1,-1-1-1,0 1 1,1-1-1,-1 0 1,1 0-1,-1 0 1,1 0-1,2 0 1,75 5-240,139-9 0,-189 2-92,-3 0-81,30-8-1,-44 8 291,15-3-214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16171,'4'-12'1521,"-4"17"-1041,-7 5-192,2 13 680,-1 5-208,1 4-336,3 5-144,2-1-416,0-1-176,4-8-408,-1-10-120,1-12 616,-11-15-720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20 106 14611,'1'11'1362,"2"12"-1065,1 1 0,1-1 0,1 1 0,13 33 0,-19-57-293,0 1 0,0-1 0,0 1 0,1-1 0,-1 1 0,0 0 0,0-1 0,0 1 0,1-1 0,-1 1 0,0-1 0,1 1 0,-1-1-1,1 0 1,-1 1 0,0-1 0,1 1 0,-1-1 0,1 0 0,-1 1 0,1-1 0,-1 0 0,1 0 0,-1 1 0,1-1 0,-1 0 0,1 0 0,0 0 0,-1 0-1,1 0 1,-1 1 0,1-1 0,-1 0 0,1 0 0,0 0 0,-1-1 0,1 1 0,-1 0 0,1 0 0,-1 0 0,1 0 0,0-1 0,-1 1 0,1 0-1,-1 0 1,1-1 0,-1 1 0,1 0 0,0-1 0,3-4 23,1 1-1,-1-1 1,0 0 0,4-7-1,8-9 67,-15 20-87,0-1 0,1 1-1,-1 0 1,0 0 0,1 0-1,-1 0 1,1 0 0,-1 1-1,1-1 1,-1 0 0,1 1 0,0-1-1,-1 1 1,1-1 0,0 1-1,-1 0 1,1 0 0,0 0-1,0 0 1,-1 0 0,4 0 0,-2 1-1,-1 0 1,0 0 0,0 1-1,0-1 1,0 0 0,0 1 0,0-1-1,0 1 1,0-1 0,-1 1 0,1 0-1,-1 0 1,3 3 0,2 7 22,0-1 1,0 1-1,-1-1 1,5 21-1,-4-9 118,-1 0 0,4 41 0,-8-52-40,0 0 0,-1 1 1,-1-1-1,0 0 0,-1 0 1,0-1-1,-5 15 1,6-23-101,0 0 1,0-1 0,0 1 0,0 0 0,0-1 0,-1 1-1,0 0 1,1-1 0,-1 0 0,0 1 0,0-1 0,0 0 0,0 0-1,-1 0 1,1-1 0,-1 1 0,1 0 0,-1-1 0,1 0 0,-1 1-1,0-1 1,0 0 0,1 0 0,-1-1 0,0 1 0,0-1 0,0 1-1,0-1 1,0 0 0,0 0 0,0 0 0,0 0 0,0-1 0,0 1-1,-5-3 1,1-1-55,0 0 0,0 0 0,1-1-1,0 0 1,0 0 0,0-1 0,0 1 0,1-1-1,0-1 1,1 1 0,-5-8 0,-3-5-62,2-1 0,-15-37 0,4-8-286</inkml:trace>
  <inkml:trace contextRef="#ctx0" brushRef="#br0" timeOffset="1">71 32 13899,'17'-1'1224,"4"4"-888,-3 2-128,4 1 256,1-1-328,2-3 41,3-4-137,-2-5-136</inkml:trace>
  <inkml:trace contextRef="#ctx0" brushRef="#br0" timeOffset="2">724 1 13723,'10'42'1392,"-1"5"-1016,-4 2-192,1 2 969,-1-6-817,-2-1-136,3-10-144,2-6-80,-4-9-144,-4-9-128,-7-8-905,-5-4 1009,-9-12-128,-4-5-112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6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14131,'1'0'24,"-1"0"0,0 0 1,0 0-1,0 0 0,1-1 0,-1 1 1,0 0-1,0 0 0,1 0 0,-1 0 1,0 0-1,0 0 0,0 0 0,1 0 1,-1 0-1,0 0 0,0 0 0,1 0 0,-1 0 1,0 0-1,0 1 0,0-1 0,1 0 1,-1 0-1,0 0 0,0 0 0,0 0 1,0 0-1,1 0 0,-1 1 0,0-1 0,0 0 1,0 0-1,0 0 0,1 0 0,-1 1 1,0-1-1,0 0 0,0 0 0,0 0 1,0 1-1,0-1 0,5 15 23,-2-6 48,28 63 317,2-1 0,4-2 0,3-1 0,55 71-1,-93-136-392,8 12 142,1 0 1,1-1 0,0-1 0,0 0 0,17 13 0,-28-25-143,0 0 1,0-1-1,0 1 1,0 0-1,1 0 1,-1-1-1,0 1 1,1-1-1,-1 1 1,0-1-1,1 0 0,1 1 1,-2-1-15,-1 0-1,0 0 1,1 0 0,-1 0 0,1 0 0,-1 0-1,0-1 1,1 1 0,-1 0 0,0 0 0,1 0-1,-1-1 1,0 1 0,1 0 0,-1 0-1,0-1 1,1 1 0,-1 0 0,0-1 0,0 1-1,1 0 1,-1-1 0,0 1 0,0 0-1,0-1 1,1 1 0,-1-1 0,0-1-15,1-1 1,-1 1-1,0 0 1,0-1-1,0 1 1,0-1-1,-1 1 1,1 0-1,-1-1 0,1 1 1,-1 0-1,0 0 1,-1-3-1,-4-6-83,1 1 0,-2 0-1,0 0 1,0 1 0,-1 0 0,0 0-1,0 0 1,-1 1 0,-9-6 0,12 9 49,1 1 0,-1 0 0,0 0 0,0 1 0,0 0 0,-1 0 0,1 1 0,-1-1 0,1 1 1,-1 1-1,0-1 0,0 1 0,0 0 0,0 1 0,0 0 0,-11 1 0,17-1 50,0 0-1,0 0 0,0 0 1,0 0-1,0 0 0,-1 0 1,1 1-1,0-1 0,0 0 1,0 1-1,0-1 0,0 1 1,0-1-1,0 1 0,0-1 1,1 1-1,-1 0 0,0 0 0,0-1 1,0 1-1,1 0 0,-1 0 1,0 0-1,1 0 0,-1 0 1,1 0-1,-1 0 0,1 0 1,-1 0-1,1 0 0,0 0 1,0 0-1,-1 0 0,1 0 1,0 0-1,0 0 0,0 0 1,0 1-1,0-1 0,0 0 1,1 0-1,-1 0 0,0 1 1,2 1 14,-1-1 1,0 1 0,1 0 0,-1-1 0,1 1-1,0-1 1,0 0 0,0 0 0,0 0-1,0 0 1,0 0 0,0 0 0,1 0 0,-1-1-1,4 3 1,-1-2-22,1 0 1,-1-1-1,0 1 0,1-1 0,-1 0 0,0 0 1,1 0-1,-1-1 0,1 0 0,0 0 0,-1-1 1,1 1-1,-1-1 0,0 0 0,1-1 0,8-3 1,-5 2-35,-1-1 1,0-1-1,0 0 1,0 0 0,-1 0-1,0-1 1,0 0-1,0 0 1,8-10 0,13-19-78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14291,'10'14'1496,"1"-3"-1048,-3-6-231,5 2 1343,4 2-1784,-3-6 304,4-4-152,-3-6-72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15659,'2'-2'1497,"5"1"-1137,10 1-176,6 0 576,3 0-512,2-2-168,2 0-448,2 0-240,-10 1-1649,-1-1 1889,-8 2-336,-1 0-272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14827,'12'0'1296,"13"-5"-959,3-6-153,5-3 72,4-2-320,0-3 248,3 1-48,-10 6-240</inkml:trace>
  <inkml:trace contextRef="#ctx0" brushRef="#br0" timeOffset="1">338 264 11875,'0'1'46,"0"-1"0,1 0 0,-1 0 0,0 1 0,0-1 0,1 0 0,-1 0 0,0 0 0,0 0 0,0 0 0,1 1 0,-1-1 1,0 0-1,1 0 0,-1 0 0,0 0 0,0 0 0,1 0 0,-1 0 0,0 0 0,1 0 0,-1 0 0,0 0 0,0 0 0,1 0 1,-1 0-1,0 0 0,0 0 0,1 0 0,-1 0 0,0-1 0,1 1 0,-1 0 0,0 0 0,0 0 0,0 0 0,1-1 0,-1 1 1,0 0-1,0 0 0,0 0 0,1-1 0,-1 1 0,15-10 418,31-27 466,-1-2 0,71-83 0,-69 70-772,-47 52-157,0 0-1,0-1 1,0 1-1,0 0 1,0 0-1,0 0 1,0 0-1,0 0 1,0 0-1,0-1 1,0 1-1,0 0 1,0 0-1,1 0 1,-1 0-1,0 0 1,0 0-1,0 0 1,0 0-1,0-1 1,0 1-1,0 0 1,0 0-1,0 0 1,0 0-1,0 0 1,0 0-1,1 0 1,-1 0-1,0 0 1,0 0-1,0 0 1,0 0-1,0 0 1,0 0-1,0 0 1,1-1-1,-1 1 1,0 0-1,0 0 1,0 0-1,0 0 1,0 0-1,0 0 1,0 0-1,1 1 1,-1-1-1,0 0 1,0 0-1,0 0 1,0 0-1,0 0 1,0 0-1,0 0 1,0 0-1,1 0 1,-1 0-1,0 0 1,0 0-1,0 0 1,0 0-1,0 0 1,0 1-1,0-1 0,-3 11 18,-8 15 7,-8 16 4,12-27-206,0 1-1,-10 15 1,16-30 167,1 0-1,-1 0 0,0 0 1,0 0-1,0 0 0,0 0 1,1 0-1,-1 0 0,0-1 1,0 1-1,0 0 0,-1-1 1,1 1-1,0-1 0,0 1 1,0-1-1,0 1 0,-1-1 1,0 1-1,-10-5-146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15667,'2'10'1401,"-2"3"-1129,-9 1-144,2 5 544,2 7-408,1-1-192,3 1-288,1 2-128,1-4-216,3-3-112,3-5 440,-2-2-161,0-2-79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 15315,'4'-6'332,"1"1"0,-1-1-1,1 0 1,0 1 0,1 0-1,8-7 1,-13 11-289,1 0-1,-1 1 1,0-1 0,0 0 0,0 0-1,0 1 1,1-1 0,-1 1-1,0-1 1,1 1 0,-1 0 0,0-1-1,1 1 1,-1 0 0,0 0-1,1 0 1,-1 0 0,1 0 0,-1 0-1,0 0 1,1 0 0,-1 1-1,0-1 1,1 1 0,-1-1 0,0 1-1,1-1 1,-1 1 0,0 0-1,0-1 1,0 1 0,0 0-1,0 0 1,0 0 0,0 0 0,0 0-1,0 0 1,0 0 0,0 0-1,1 3 1,0 1-28,0 0 0,0 0 0,0 1-1,0-1 1,-1 1 0,0-1 0,0 1-1,-1-1 1,1 1 0,-1-1 0,0 1 0,-1 0-1,1-1 1,-3 8 0,0 2-67,-2 1 0,1-1 0,-13 25-1,-35 52-183,25-48 110,26-43 121,0 1 0,0-1 1,0 1-1,1-1 0,-1 1 1,0-1-1,1 1 0,-1-1 1,1 1-1,-1-1 0,1 1 1,0 0-1,0-1 0,-1 1 1,1 0-1,0-1 0,1 1 1,-1 0-1,0-1 0,0 1 1,1 0-1,0 1 0,0-1-11,1-1-1,-1 1 0,1-1 1,-1 0-1,1 1 0,0-1 1,-1 0-1,1 0 1,0 0-1,0-1 0,0 1 1,0 0-1,0-1 0,0 1 1,0-1-1,0 1 1,3-1-1,9 1-353,-1 0 0,1-1 1,0 0-1,-1-2 0,1 1 0,-1-1 0,0-1 0,0-1 1,21-7-1,-2-4-353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12699,'-39'48'1726,"22"-30"-984,2 1 0,-16 27 0,27-40-621,0 1 0,1-1 0,0 1 0,1 0 0,-1 0 0,1 0 0,1 0 0,-1 1 0,1-1 0,0 0 0,1 14 0,0-19-103,0 0 1,0 0 0,0 0 0,1 0-1,-1 0 1,0 1 0,1-1 0,0 0 0,-1 0-1,1 0 1,0-1 0,0 1 0,0 0 0,0 0-1,0 0 1,1-1 0,-1 1 0,0 0-1,1-1 1,0 1 0,-1-1 0,1 0 0,0 0-1,-1 1 1,1-1 0,0 0 0,0 0 0,0-1-1,0 1 1,0 0 0,0-1 0,0 1-1,0-1 1,0 0 0,0 1 0,0-1 0,1 0-1,-1 0 1,3-1 0,1 0 24,0 0 0,0 0 0,0-1 0,0 1 0,-1-1 0,1-1 0,0 1 0,-1-1 0,0 0 0,1 0 0,-1-1 0,7-6 0,-5 3 41,-1 0-1,1-1 1,-2 0-1,1 0 1,-1 0-1,-1-1 1,1 0-1,5-17 1,-9 22-67,1 0 1,-1 0-1,0 0 1,0 0 0,-1-1-1,1 1 1,-1 0 0,0-1-1,0 1 1,-1 0-1,1-1 1,-1 1 0,0 0-1,0 0 1,0-1 0,0 1-1,-1 0 1,0 0-1,0 0 1,0 1 0,-5-8-1,6 10-45,0 0 0,0 0 0,-1 0-1,1 0 1,0 0 0,0 0 0,-1 0-1,1 0 1,0 1 0,-1-1-1,1 0 1,-1 1 0,1-1 0,-1 1-1,1 0 1,-1 0 0,0-1 0,1 1-1,-1 0 1,1 0 0,-1 0 0,1 1-1,-1-1 1,1 0 0,-3 1 0,1 0-10,-1 1 1,1-1-1,0 1 1,0 0-1,0-1 1,0 2-1,0-1 1,0 0-1,1 0 1,-4 4-1,-13 17-243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0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10610,'-3'2'133,"1"0"0,-1 0-1,0 0 1,1 0 0,0 0 0,0 1-1,0-1 1,0 1 0,0-1 0,0 1-1,0 0 1,1 0 0,-1-1-1,1 1 1,0 0 0,0 0 0,0 1-1,1-1 1,-1 0 0,1 0 0,-1 0-1,1 0 1,0 5 0,1 10-61,0-1 1,1 1 0,4 18-1,-3-18 96,3 15-8,1-1 1,1 0 0,21 51-1,-23-69-87,1 0 0,1-1 0,0 0 0,0 0 0,1-1 0,1 0-1,0 0 1,1-1 0,0-1 0,15 12 0,-2-7 25,0-1 0,0 0 0,1-2 0,1-1 0,0-1 0,1-2 0,-1 0 0,2-2 0,-1 0 0,42 1 0,26-3 163,163-14 0,-214 7-219,661-70 260,-652 65-276,103-11 46,-130 17-49,0 1 0,0 2 0,48 6 0,-65-5-16,-1 0 0,0 0 0,0 1 0,0 0 0,0 0 0,0 0 0,-1 1 0,0 1 0,0-1 0,0 1 0,8 7 0,-10-7-7,0 1 1,0-1-1,-1 1 1,0 0 0,0 0-1,0 1 1,-1-1-1,0 1 1,0-1 0,-1 1-1,0 0 1,0 0-1,1 10 1,-1 0-43,-2-12-58,0-1-1,0 0 1,1 1-1,-1-1 1,1 0-1,0 1 1,1-1-1,-1 0 1,1 0-1,2 5 1,-3-8 83,0-1 0,-1 0 0,1 1 0,0-1-1,-1 0 1,1 1 0,0-1 0,0 0 0,-1 0 0,1 0 0,0 0 0,0 0 0,-1 0 0,1 0 0,0 0-1,0 0 1,-1 0 0,1 0 0,0 0 0,-1-1 0,1 1 0,1-1 0,0 1-33,13-7-241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0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1 659 12699,'-1'-4'130,"1"0"1,0 0 0,0 0-1,1 0 1,-1-1 0,1 1-1,0 0 1,0 0 0,0 1-1,1-1 1,-1 0-1,1 0 1,4-5 0,3-6 103,23-26 1,-19 24-14,19-20-70,1 1 0,1 2 0,2 1 0,2 2 0,0 1 0,71-40 0,-98 64-127,0 1-1,0-1 0,0 2 0,0 0 0,1 0 0,13-2 0,-23 6-10,1-1 0,-1 1 1,1 0-1,-1 0 0,1 0 1,-1 0-1,1 0 0,-1 0 1,1 1-1,-1-1 0,1 1 0,-1-1 1,0 1-1,1 0 0,-1 0 1,0 0-1,0 1 0,1-1 1,-1 0-1,0 1 0,0-1 0,0 1 1,-1 0-1,1 0 0,0 0 1,-1 0-1,1 0 0,-1 0 1,0 0-1,1 0 0,-1 0 0,0 1 1,0-1-1,-1 1 0,2 2 1,0 6 102,-1-1 0,1 1 0,-2 0 0,0 17 0,-1-18 60,1 0 0,0 0-1,1-1 1,0 1 0,4 15 0,-5-24-156,0-1 0,0 1 1,1 0-1,-1-1 0,0 1 0,1-1 1,-1 1-1,1 0 0,-1-1 1,1 1-1,-1-1 0,1 1 0,0-1 1,-1 1-1,1-1 0,-1 0 1,1 1-1,0-1 0,-1 0 1,1 1-1,0-1 0,0 0 0,-1 0 1,1 0-1,0 1 0,0-1 1,-1 0-1,1 0 0,0 0 0,-1 0 1,1 0-1,0-1 0,0 1 1,-1 0-1,1 0 0,0 0 1,0-1-1,-1 1 0,1 0 0,1-1 1,32-19 403,-32 19-397,201-150 1003,50-32-1224,-178 134-754,-75 49 931,-1 0 0,1 0 0,0-1 0,0 1 0,-1 0 0,1 0 0,0 0 0,0 0 0,-1 0 0,1 0 0,0 0 0,0 0 0,-1 0 0,1 0 0,0-1 0,0 1 0,0 0 0,-1 0 0,1 0 0,0 0 0,0-1 0,0 1 0,0 0 0,-1 0 0,1-1 0,0 1 0,0 0 0,0 0 0,0 0 0,0-1 0,0 1 0,0 0 0,0 0 0,0-1 0,0 1 0,0 0 0,0 0 0,0-1 0,0 1 0,0 0 0,0 0 0,0-1 0,0 1 0,0 0 0,0 0 0,0-1 0,0 1 0,0 0 0,0 0 0,1-1 0,-1 1 0,0 0 0,0 0 0,0 0 0,0-1 0,1 1 0,-1 0 0,0 0 0,0 0 0,0 0 0,1 0 0,-1-1 0,0 1 0,1 0 0,-22-2-248,-12 2-163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1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79 13011,'4'-10'612,"9"-24"295,-13 33-824,1-1 1,-1 0 0,1 0 0,-1 0-1,0 1 1,0-1 0,0 0 0,0 0-1,0 0 1,0 0 0,0 1 0,0-1 0,-1 0-1,-1-3 1,2 4-51,0 1-1,-1-1 1,1 1-1,-1 0 1,1 0-1,0-1 1,-1 1-1,1 0 1,-1 0 0,1-1-1,-1 1 1,1 0-1,-1 0 1,1 0-1,-1 0 1,0 0-1,1 0 1,-1 0-1,1 0 1,-1 0 0,1 0-1,-1 0 1,1 0-1,-1 0 1,1 0-1,-1 0 1,1 1-1,-1-1 1,1 0-1,-1 0 1,1 1 0,-1-1-1,0 1 1,-17 12 315,9-4-271,0 1-1,0 0 1,1 0-1,-12 22 1,-24 54 68,35-67-100,-17 37 141,-27 85 0,43-108-103,2 2 0,1-1 0,1 1 0,0 36 0,6-58-55,0 0 1,0 0-1,2 0 0,0-1 0,0 1 0,1-1 0,6 18 1,-5-22-58,-1 0 1,1 0 0,1-1 0,-1 1-1,1-1 1,1 0 0,-1-1 0,1 1 0,0-1-1,1 0 1,12 9 0,-8-9-38,-1 0 0,1-1 0,0 0 0,0-1 0,0 0 1,0-1-1,1 0 0,-1-1 0,1 0 0,0-1 0,16 0 0,22-3-171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12771,'-83'128'4467,"-9"38"-3642,-4 7-363,90-163-509,3-5-90,0 0 0,0 0 0,0 0 0,0-1 0,-1 0-1,-7 8 1,11-12 123,0 0 0,0 0 0,0 0 0,0 0 0,0 0-1,0 0 1,-1 0 0,1 0 0,0 0 0,0 0 0,0 0 0,0 0-1,0 1 1,-1-1 0,1 0 0,0 0 0,0 0 0,0 0-1,0 0 1,0 0 0,0 0 0,-1-1 0,1 1 0,0 0 0,0 0-1,0 0 1,0 0 0,0 0 0,-1 0 0,1 0 0,0 0-1,0 0 1,0 0 0,0 0 0,0 0 0,0 0 0,0-1-1,0 1 1,-1 0 0,1 0 0,0 0 0,0 0 0,0 0 0,0 0-1,0-1 1,0 1 0,-2-10-240,2-10-35,3-6-170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6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 15563,'-11'5'366,"-1"0"-1,1 1 1,0 1-1,1 0 1,0 0-1,-10 10 1,14-11-298,0 0 0,1 0 0,0 1 0,0 0 0,1 0 0,0 0 0,0 0 0,1 1 1,-1 0-1,-1 9 0,2-6-53,0 1 1,1 0 0,1-1-1,0 1 1,1 14 0,0-21-16,0 0 0,0 0 0,1 0 1,0-1-1,0 1 0,0 0 0,1 0 1,-1 0-1,1-1 0,0 1 0,1-1 0,-1 0 1,1 1-1,4 4 0,-6-8 2,0 0-1,0 0 1,0 0 0,0 0 0,0 0-1,0 0 1,1 0 0,-1-1 0,0 1-1,1-1 1,-1 1 0,0-1-1,1 1 1,-1-1 0,0 0 0,1 0-1,-1 1 1,1-1 0,-1 0-1,1 0 1,1-1 0,-1 1-3,1-1 0,-1 0 1,0 0-1,1 0 0,-1 0 0,0 0 1,0-1-1,0 1 0,0-1 1,0 1-1,2-3 0,2-2-13,-1 0 1,0 0-1,-1-1 1,0 1-1,0-1 0,0 0 1,2-7-1,0-3-28,-1 0 0,0 0-1,2-21 1,-6 31 21,0-1-1,-1 1 1,1-1-1,-2 0 1,1 1-1,-1-1 1,0 1-1,0-1 0,-6-13 1,7 20 20,0 1 0,0-1 0,0 1 0,0-1 0,0 1 0,-1-1 0,1 1 1,0-1-1,0 1 0,-1-1 0,1 1 0,0-1 0,-1 1 0,1-1 0,0 1 0,-1 0 0,1-1 0,-1 1 0,1 0 0,0-1 1,-1 1-1,1 0 0,-1-1 0,1 1 0,-1 0 0,1 0 0,-1 0 0,1 0 0,-2-1 0,2 2 5,-1-1 0,0 1-1,1 0 1,-1-1 0,1 1 0,-1-1-1,1 1 1,-1 0 0,1 0-1,-1-1 1,1 1 0,0 0 0,-1 0-1,1 0 1,0-1 0,0 2 0,-7 38 183,6-22-73,2 0 1,0 0-1,5 28 1,-5-39-77,0 0 1,1 0 0,0 0 0,1 0 0,0 0 0,0-1 0,0 1-1,1-1 1,0 0 0,0 0 0,7 8 0,-8-12-35,0 0 0,0 0 0,0 0 0,0 0 0,0-1 0,0 1 0,0-1 0,0 0 0,1 0 0,-1 0 0,1 0 0,-1-1 0,1 1 0,-1-1 0,0 0 1,1 0-1,-1 0 0,1 0 0,-1-1 0,1 0 0,-1 1 0,1-1 0,-1 0 0,0-1 0,0 1 0,6-3 0,5-4-117,-1 0 1,1 0-1,-2-1 1,18-16-1,-9 5-187,21-25 1,-24 25-81,29-27 0,-46 46 366,0-1-1,1 1 1,-1 0-1,1 0 1,0 0-1,-1 0 1,1 0-1,0 1 1,-1-1-1,1 1 1,0-1-1,3 0 1,-4 1 20,0 0 1,0 0 0,0 0 0,0 0-1,0 1 1,0-1 0,0 0 0,0 0-1,0 1 1,0-1 0,0 1-1,-1-1 1,1 1 0,0-1 0,0 1-1,0 0 1,1 0 0,1 4 87,0-1 0,0 1 1,0 0-1,0 0 0,-1 0 0,4 10 1,2 4 151,-4-11-157,0 3 133,1-1 0,0 0 0,1-1-1,0 1 1,12 14 0,-16-23-191,0 1 1,0 0-1,0-1 0,0 1 1,0-1-1,0 1 0,0-1 1,1 0-1,-1 0 1,0 0-1,1 0 0,-1 0 1,1-1-1,-1 1 0,1-1 1,-1 0-1,1 1 0,-1-1 1,1 0-1,-1-1 0,1 1 1,-1 0-1,1-1 1,-1 1-1,1-1 0,-1 0 1,1 0-1,-1 0 0,0 0 1,0 0-1,3-2 0,10-7-100,-2-1 0,1 0 0,-2 0-1,1-1 1,15-21 0,-17 20-125,0 0 0,0 1 0,1 1 0,1 0 0,27-18 1,-38 27 184,0 1 0,0 0 0,1 0 0,-1 0 0,0 0 0,0 1 0,1-1 1,-1 1-1,0-1 0,1 1 0,-1 0 0,0-1 0,1 1 0,-1 1 0,0-1 1,1 0-1,-1 0 0,0 1 0,1 0 0,-1-1 0,0 1 0,0 0 0,1 0 1,-1 0-1,0 0 0,0 1 0,0-1 0,0 0 0,-1 1 0,1 0 0,0-1 1,2 4-1,3 4 166,0 1 0,-1 1 0,0-1 0,0 1 0,4 14 0,2 1 247,-11-23-356,1-1 0,-1 1 0,1-1 0,-1 1 0,1-1 0,0 0 0,0 0 0,0 0 0,1 0 0,-1 0 0,0 0 0,4 1 0,-5-2-54,0-1 0,0 0 0,-1 1 0,1-1 0,0 0 0,0 0 0,0 0 0,0 0 0,-1 0 0,1 0 0,0 0 0,0 0 1,0 0-1,0 0 0,0 0 0,-1 0 0,1-1 0,0 1 0,1-1 0,-1 1-53,0-1 1,0 0-1,0 0 1,0 0-1,0 0 1,0-1 0,0 1-1,0 0 1,0 0-1,0-1 1,0 1-1,-1 0 1,1-1-1,0-1 1,2-8-209,-1 1 0,0-1 0,0 1 0,-1-1 0,-1 0 0,0 1 0,-1-13 0,-5-20-388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12987,'10'-2'1088,"4"7"-704,0 11-128,4 10 392,3 6-104,3 5-200,4 1-39,0-1-209,0-2-152,2-5-297,-2-4-39,-3-8 272,-4-1-88,-7-5-80</inkml:trace>
  <inkml:trace contextRef="#ctx0" brushRef="#br0" timeOffset="1">752 272 15611,'0'5'1225,"2"12"-897,-4 1-136,1 6 392,-1 1-224,-2 5-136,1-4-56,1-2-336,0-3-128,-1-8-216,3-11-88,-4-2 400,1-9-144,3-9-105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 17124,'-9'-10'1536,"6"1"-1104,-1-3-176,1 5 480,6 0-360,-1 3 857,1 4-1177,1-2-8,-1 1 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15403,'2'-3'159,"1"0"0,0 0-1,0 1 1,0-1 0,0 1 0,0 0-1,0 0 1,0 0 0,1 0 0,-1 1-1,1-1 1,0 1 0,-1 0-1,1 0 1,0 0 0,0 0 0,-1 1-1,6-1 1,0 1 8,-1 0 0,0 0-1,1 0 1,-1 1 0,0 0 0,0 1 0,14 4 0,-20-6-153,0 1 1,-1 0 0,1-1 0,0 1 0,0 0-1,0 0 1,0 1 0,-1-1 0,1 0 0,0 1 0,-1-1-1,1 0 1,-1 1 0,0 0 0,0-1 0,1 1 0,0 3-1,-1-3-8,-1-1 0,1 1 0,-1 0 0,0-1 0,0 1 0,0 0 0,0 0 0,0-1 0,0 1 1,-1 0-1,1 0 0,-1-1 0,1 1 0,-1-1 0,1 1 0,-3 3 0,-2 4 5,-1-1 0,-1 1 1,0-1-1,0 0 1,-12 9-1,16-14 1,-24 22 54,14-15-23,1 1 1,1 0 0,0 1 0,0 0-1,-10 17 1,20-28-37,0 1 0,0-1 0,1 0 0,-1 1 0,0-1 0,1 1 0,-1-1 0,1 1 0,-1-1 0,1 1 0,0-1 0,0 1 0,-1 0 0,1-1 0,0 1 0,1-1 0,-1 1 0,0-1 0,1 4 0,0-4-1,-1 0-1,1 0 1,0 0-1,0 0 0,0 0 1,0 0-1,0 0 0,0 0 1,0 0-1,0 0 1,0-1-1,1 1 0,-1-1 1,0 1-1,0 0 0,1-1 1,-1 0-1,2 1 1,7 1-20,0-1 1,0 0 0,0-1 0,18-1 0,-23 1-21,37-5-106,0 0 1,73-22-1,-67 14 25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 13371,'-2'9'1936,"2"1"-1104,9-5-303,5-1 2031,12-4-1736,4-2-152,10-1-223,1-3-201,4-1-496,4-5-329,-3-2 505,-2-9-128,-13-1-112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12827,'9'-10'282,"1"2"0,0-1 0,0 1 0,0 1 0,1 0 0,0 0 0,1 1 0,0 1 0,-1 0 0,2 0 0,17-4 0,-3 3 54,0 0 0,0 2 1,0 1-1,38 1 0,-55 2-249,1 1-1,0 0 1,0 0 0,-1 1-1,17 5 1,-25-6-79,0 0 0,0-1 0,0 1 0,1 0 0,-1 0 0,-1 0 0,1 1 0,0-1 0,0 0 0,0 1 0,-1-1 0,1 1 0,0-1 0,-1 1 0,0 0 0,1 0 0,-1 0 0,0-1 0,0 1 0,0 0 0,0 1 0,0-1 0,-1 0 0,1 0 0,0 0 0,-1 0 0,0 1 0,1-1 0,-1 0 0,0 0 0,0 1 0,-1 1 0,0 3-3,-1-1 0,0 1 0,0-1 0,0 0 0,-1 0 0,0 0 1,0 0-1,-5 7 0,-36 41 14,29-37-13,-47 52 8,-46 56 39,89-101-27,2 1 0,0 0 0,-17 38-1,31-57-11,0 1-1,0 0 1,1 0-1,0 1 0,0-1 1,1 0-1,0 1 1,0-1-1,1 14 1,0-17-5,1 0 0,-1 0 0,1-1 0,0 1 0,1 0 0,-1-1 0,0 1 0,1-1 1,0 1-1,0-1 0,0 0 0,0 0 0,1 0 0,-1 0 0,1 0 0,0 0 0,0-1 0,0 1 1,0-1-1,4 3 0,7 1-113,0 0 0,-1 0 1,2-2-1,-1 0 0,0 0 0,1-1 1,0-1-1,26 0 0,-9 1 47,0 1-159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 12011,'10'-13'2158,"-13"16"-183,-15 22-414,-101 208-533,11-18-1496,107-214 453,-16 25-493,16-25 478,0 0-1,1 0 1,-1 0-1,1-1 1,-1 1 0,0 0-1,0 0 1,1-1-1,-1 1 1,0 0-1,0-1 1,0 1 0,0-1-1,0 1 1,0-1-1,0 1 1,0-1-1,0 0 1,0 1-1,0-1 1,0 0 0,0 0-1,-1 0 1,-3-7-237,4-11-90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14739,'3'7'1064,"2"6"-792,2 1-104,6 7 337,2 3-161,6 6-136,2 2-72,2 3-192,1-4-152,2-1-280,0 0 1080,-4-11-656,1 0-24,-4-5-56</inkml:trace>
  <inkml:trace contextRef="#ctx0" brushRef="#br0" timeOffset="1">540 274 13859,'-2'17'952,"1"2"-784,-1 6-96,2 1 216,-2 1-128,2-1-168,4-3-128,-1-6-224,-3-5 312,4-1-96,-4-9-24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37 232 17492,'-14'0'1576,"9"-6"-1088,-4-4-224,2 3 640,6 2-439,2-1-610,5 1-359,2 0 408,3 0-144,3-2-152</inkml:trace>
  <inkml:trace contextRef="#ctx0" brushRef="#br0" timeOffset="1">722 13 12867,'18'-9'1936,"-11"5"-1112,-11 6-384,-8 7 2097,-16 17-1793,-5 9-152,-13 20-264,-3 8-160,-2 12-208,1 2-96,2-2-168,8-5-72,10-10-184,6-11-160,6-21-56,4-12 408,7-20-72,2-10-57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14259,'6'14'1384,"4"5"-1008,8 9-136,6 4 593,11 6-489,7 6-56,7 0-96,2-4-152,3-5-376,1-7-144,-10-14-937,-1-3 1177,-11-16-248,-8-8-160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16171,'-8'-9'1561,"8"6"-985,0-2-224,15 1 600,10 1-128,17-1-175,7-1-169,12 0-224,2-6-136,6 4-280,-3 2-272,-6-2-489,-2-5 777,-18-8-168,-5-4-120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7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 17652,'-7'1'1392,"6"1"-1144,9-2-224,5-2 336,2-3-304,1 0-176</inkml:trace>
  <inkml:trace contextRef="#ctx0" brushRef="#br0" timeOffset="0.07">558 213 14155,'1'0'75,"0"1"0,-1-1 0,1 1 0,0-1 0,0 0 1,0 1-1,0-1 0,0 0 0,0 0 0,0 0 0,0 1 0,0-1 0,0 0 0,1-1 0,-1 1 1,0 0-1,0 0 0,0 0 0,0-1 0,0 1 0,1-1 0,1 0 46,0-1 0,0 0 0,0 0 0,0 0 0,0 0 0,4-5 0,2-4 143,1 0-1,9-15 1,-18 24-212,3-3 34,-1 0 0,0-1-1,0 1 1,0-1 0,-1 1-1,0-1 1,0 0 0,0 0 0,-1 0-1,1-9 1,-2 13-43,0 0-1,0 1 0,0-1 1,0 0-1,-1 0 1,1 0-1,-1 0 1,1 1-1,-1-1 1,0 0-1,1 0 1,-1 1-1,0-1 1,0 0-1,-2-1 1,1 1 3,0 0 1,0 1 0,0-1-1,-1 1 1,1-1-1,0 1 1,-1 0 0,1 0-1,-1 0 1,1 0-1,-1 0 1,0 0 0,-3 0-1,-2 1 28,0-1 0,0 1 0,0 1 0,1 0 0,-1 0 0,0 0 0,0 1 0,1 0 0,-1 0 0,1 1 0,0 0 0,0 1 0,0-1 0,0 1 0,0 1 0,1-1 0,0 1 0,0 0 0,0 1 0,1-1 0,-10 13 0,11-13-46,0 1 0,1-1 0,-1 0 0,2 1 0,-1 0 0,0 0 0,1 0 0,0 0 1,1 0-1,-1 0 0,1 1 0,0 7 0,1-9-7,0 0 0,0 0 0,1 0 0,0 0 0,0-1 0,0 1 0,1 0 0,0 0 0,0-1-1,0 1 1,0-1 0,1 0 0,-1 1 0,1-1 0,0 0 0,0-1 0,5 5 0,-5-5-70,1 0 0,-1 0 0,1 0 0,0 0 0,0-1 0,0 1 0,0-1-1,0 0 1,1-1 0,-1 1 0,1-1 0,-1 1 0,1-2 0,0 1 0,-1 0 0,1-1 0,0 0 0,-1 0 0,1 0-1,0 0 1,-1-1 0,9-2 0,-5 1-59,-1-1 0,1 0-1,-1-1 1,1 1 0,-1-1 0,0-1-1,-1 1 1,1-1 0,-1 0-1,0-1 1,0 1 0,6-9 0,15-24-430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3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14811,'17'2'1512,"4"2"-1095,2-4-145,2-2 640,10 0-456,0 0-88,3 2-128,-1 0-144,1-3-480,-4-4-96,-3-7 360,3 0-80,-8-5-64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18 14323,'7'-9'1061,"0"0"-110,-15 15 143,-123 118 128,98-90-1156,-305 344-255,319-355-180,18-23 357,1 0 0,0 1 0,0-1 0,0 1 0,-1-1 0,1 0 0,0 1 0,0-1 0,-1 0 0,1 1 0,0-1 0,0 0 0,-1 0 0,1 1 0,-1-1 0,1 0 0,0 0 0,-1 1 0,1-1 0,0 0 0,-1 0 0,1 0 0,-1 0 0,1 0 0,-1 0 0,1 0 0,0 1 0,-1-1 0,1 0 0,-1-1 0,1 1 0,-1 0 0,1 0 0,0 0 0,-1 0 0,1 0 0,-1 0 0,1 0 0,0-1 0,-1 1 0,1 0 0,-1 0 0,1-1 0,0 1 0,-1 0 0,1 0 0,0-1 0,0 1 0,-1 0 0,1-1 0,0 1 0,0 0 0,-1-1 0,1 0 0,-5-21-139,3-14-129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3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14179,'18'5'1400,"-1"6"-1008,6 1-136,3 2 593,7 4-433,4 1-16,0-2-64,0 1-136,-2-2-296,-5-2-192,-6-4 232,-3-3-8,-5-5-48,-4 0-64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3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17 149 14875,'-9'-2'1809,"2"2"-1201,9-3-232,12-1 968,24-1-504,9 1-144,16-3-280,8-5-159,6-2-393,1-2-241,0-3 1602,-10 3-1185,-17-6 32,-11-3 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3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14003,'3'-4'196,"1"0"0,-1 0 1,1 0-1,0 0 0,0 1 0,0-1 1,0 1-1,0 0 0,1 0 0,0 1 0,-1-1 1,1 1-1,0 0 0,0 0 0,8-1 0,8-2 333,1 0 0,27-1 0,-40 5-384,5-1-10,1 0 0,-1 1 0,0 1 0,1 0 1,-1 1-1,0 1 0,25 5 0,-38-7-133,0 0 0,0 0 1,0 1-1,0-1 0,0 0 1,0 1-1,0-1 0,0 1 0,0-1 1,-1 1-1,1-1 0,0 1 0,0 0 1,0-1-1,-1 1 0,1 0 0,0 0 1,-1 0-1,1-1 0,-1 1 1,1 0-1,-1 0 0,1 0 0,-1 0 1,0 0-1,1 0 0,-1 0 0,0 0 1,0 0-1,1 0 0,-1 0 0,0 0 1,0 0-1,0 0 0,-1 0 0,1 0 1,0 0-1,0 0 0,0 0 1,-1 0-1,1 0 0,0 0 0,-2 1 1,-1 4 4,0-1 1,-1 0 0,0-1-1,0 1 1,0-1 0,-6 5-1,-82 63 10,61-49-5,1 0 1,-46 48 0,73-68-11,1 0 0,-1 1-1,1-1 1,-1 1 0,1-1 0,0 1-1,1 0 1,-1 0 0,1 0 0,-1 0-1,0 7 1,2-9-1,0 0 0,0 0 0,0 0 0,0 0-1,0 0 1,0 0 0,1 0 0,-1 0 0,1 0 0,0 0-1,-1 0 1,1-1 0,0 1 0,0 0 0,0 0 0,0-1 0,1 1-1,-1-1 1,0 1 0,1-1 0,-1 0 0,1 1 0,-1-1-1,1 0 1,0 0 0,1 1 0,8 3-108,-1 0 0,1-1 0,0 0 1,0-1-1,0 0 0,0-1 0,1 0 0,-1-1 1,14 0-1,0-1-48,0-1 0,0-1 1,28-7-1,10-6-145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3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12955,'17'14'436,"0"0"1,0 1-1,-2 1 1,0 1-1,0 0 1,-2 1-1,0 1 1,-1 0-1,-1 0 1,-1 1-1,9 26 1,-10-19-320,-1 1 1,-1 0-1,-2 0 0,-1 0 1,-1 0-1,-1 1 1,-2 0-1,-4 42 0,-5-8-37,-2 1 0,-3-2 0,-3 0 0,-3-1 0,-46 100 0,26-82-151,-3-2 0,-4-3 0,-91 114 0,49-86 7,5-21-33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12635,'12'-26'2920,"-12"26"-2885,1-1 1,-1 1-1,0 0 0,0 0 0,0 0 1,0 0-1,0 0 0,0 0 1,0-1-1,0 1 0,0 0 0,1 0 1,-1 0-1,0 0 0,0 0 0,0 0 1,0 0-1,0 0 0,0 0 0,1 0 1,-1-1-1,0 1 0,0 0 0,0 0 1,0 0-1,1 0 0,-1 0 1,0 0-1,0 0 0,0 0 0,0 0 1,0 0-1,1 0 0,-1 0 0,0 0 1,0 1-1,0-1 0,0 0 0,0 0 1,1 0-1,-1 0 0,0 0 0,0 0 1,0 0-1,0 0 0,4 17 558,-1 75-160,-18 184 0,4-159-526,7-83-852,4-33 771,2-2-62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11626,'8'6'506,"-1"0"0,-1 1 0,1-1 0,9 15 0,2 1 603,30 29-274,2-1 0,62 47 0,-105-92-741,0 1-1,0-1 0,1 0 0,0-1 0,0 0 0,0 0 0,1-1 0,10 3 0,-14-5-33,-1 0 0,1-1 0,-1 0 0,1 0 1,-1 0-1,1-1 0,-1 1 0,1-1 0,-1 0 0,1 0 0,-1-1 0,0 1 0,0-1 0,0 0 0,0 0 0,0 0 0,0-1 0,5-4 1,12-10 138,-1-1 0,-1-2 1,-1 0-1,21-30 0,54-93 1294,-73 104-1325,-5 4 54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0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14291,'8'10'1472,"8"1"-1008,3-6-127,4-2 735,14-3-544,8 0-104,13-3-64,0-4-48,2-4-296,-1 3-176,-3 1-400,-5 1-160,-18 6 552,-8 6-136,-15 13-144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15179,'24'-2'1345,"6"2"-1025,19-9-128,5 1 408,15-5-296,-1 3-184,9-2 1872,-3 6-1688,-13 6 72,-5 2 57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7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30 171 16203,'-13'44'2710,"8"-26"-2497,1 0-1,1 1 1,0-1-1,2 1 0,0 0 1,1-1-1,5 37 0,-5-52-197,1-1 0,0 1 1,-1-1-1,1 1 0,0-1 0,0 0 0,0 1 0,0-1 0,0 0 0,1 0 0,-1 0 0,1 0 0,-1 0 0,1 0 0,0 0 0,0 0 0,0 0 0,4 2 0,-4-3-8,0-1 1,0 1-1,0-1 0,0 0 0,0 1 0,0-1 1,0 0-1,0 0 0,0 0 0,0-1 1,0 1-1,0 0 0,0-1 0,0 1 0,0-1 1,-1 0-1,1 1 0,0-1 0,0 0 1,0 0-1,-1 0 0,1-1 0,-1 1 0,1 0 1,1-2-1,9-9-8,0 0 0,-1 0 0,-1-1 0,0 0 0,11-20 0,-5 3-17,21-51 0,-24 48-37,8-38 0,-17 57 10,-1 0 1,-1 0 0,-1 0 0,0 0 0,-1-20-1,0 33 40,0 0 0,0 0 0,0 0 0,0 0 1,0 1-1,-1-1 0,1 0 0,0 0 0,0 0 0,-1 1 0,1-1 0,0 0 0,-1 0 0,1 1 0,-1-1 0,1 0 0,-2 0 0,1 0 3,1 1 0,0 0 0,-1 0-1,1 0 1,-1 0 0,1 0 0,-1-1 0,1 1 0,-1 0 0,1 0 0,-1 0 0,1 0 0,-1 1 0,1-1 0,0 0 0,-1 0 0,1 0 0,-1 0 0,1 0 0,-1 0 0,1 1 0,-1-1-1,-1 2 2,-1-1-1,1 1 0,0 0 1,0 0-1,0 0 0,0 0 0,-3 4 1,1 1 9,0 1 1,1-1-1,0 1 1,0 0 0,1 0-1,0 0 1,0 0-1,1 0 1,0 0 0,1 0-1,0 9 1,0-8-4,0 1 1,1-1-1,0 0 1,0 0 0,1 0-1,1 0 1,-1 0-1,2 0 1,5 13-1,-7-19 5,0 0-1,0-1 0,0 1 0,0-1 1,1 1-1,-1-1 0,1 0 0,-1 0 1,1 0-1,0 0 0,0 0 0,0-1 1,0 1-1,0-1 0,0 0 0,4 1 1,-1 0-7,0-1 1,1-1 0,-1 1-1,0-1 1,0 0 0,1 0-1,10-3 1,33-9-23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15067,'3'-6'113,"0"0"0,0 1 0,1-1 0,0 1 0,0 0 0,0 0 0,1 1 0,-1-1 0,1 1 0,0 0-1,0 0 1,1 0 0,6-2 0,-3 1-16,0 1 0,0 1 0,1 0 0,-1 0 0,1 1 0,0 0 0,19-1 0,-13 3-53,0 1 0,0 0 0,0 1 0,0 0 0,-1 1 0,1 1 0,-1 1 0,0 0 0,0 1 0,21 11 0,-28-12-43,-2-1-1,1 1 1,0 0 0,-1 1-1,0-1 1,0 1 0,-1 0-1,1 1 1,-1 0 0,-1-1-1,1 1 1,-1 1 0,0-1 0,3 10-1,-4-7-2,-1 0-1,0 0 1,0 0 0,0 1-1,-2-1 1,1 1-1,-1-1 1,-1 1 0,0-1-1,-4 20 1,-2-4 71,-1 0 0,-1-1-1,-1 0 1,-25 43 0,-67 88 647,45-73-273,48-69-372,-46 76 343,47-76-515,1 0 1,0 1 0,2 0 0,-6 22 0,8-28-23,2-8-65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0 758 4145,'1'-1'7850,"5"-3"-3018,12-9-5244,48-32 1224,-1-4-1,110-106 0,35-67-804,-151 153-161,67-103 0,-109 146 118,-12 24 57,-8 14 39,-19 58 140,3 0-1,3 1 0,3 0 0,-6 126 1,18-183-288,2 1 1,0 0 0,5 28 0,-5-38 30,0-1-1,1 1 0,-1-1 0,1 0 0,0 1 0,0-1 0,1 0 0,-1 0 0,1 0 0,0-1 1,0 1-1,0-1 0,0 1 0,1-1 0,-1 0 0,7 4 0,5-2-211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0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2 176 12435,'0'1'62,"0"-1"1,0 1 0,-1 0 0,1-1 0,0 1 0,0-1-1,0 1 1,-1 0 0,1 0 0,0-1 0,0 1-1,0 0 1,0-1 0,0 1 0,1 0 0,-1-1-1,0 1 1,0 0 0,0-1 0,0 1 0,1 0-1,-1-1 1,0 1 0,1-1 0,-1 1 0,0-1-1,1 1 1,-1 0 0,1-1 0,-1 0 0,1 1 0,-1-1-1,1 1 1,-1-1 0,1 1 0,0-1 0,-1 0-1,1 0 1,0 1 0,-1-1 0,1 0 0,0 0-1,-1 0 1,1 1 0,0-1 0,-1 0 0,1 0-1,0 0 1,0 0 0,7 0 281,-1-1 0,1 0-1,14-2 1,-12 1-192,367-83 2094,-45 8-1852,-102 49-954,-78 27-2687,-125 1 1991,-26-1 604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0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14843,'-13'40'780,"2"1"-1,1 0 1,3 0 0,1 1-1,2 0 1,3 66-1,1-103-744,0 3 9,0-1 0,1 1 1,3 11-1,-4-18-42,0 0 0,0 0 0,0-1-1,0 1 1,1 0 0,-1 0 0,0-1 0,0 1 0,1 0 0,-1-1-1,0 1 1,1 0 0,-1-1 0,1 1 0,-1 0 0,1-1 0,-1 1-1,1-1 1,0 1 0,-1-1 0,1 1 0,-1-1 0,1 0 0,0 1-1,0-1 1,-1 0 0,1 1 0,0-1 0,-1 0 0,1 0 0,0 0-1,0 0 1,-1 0 0,1 0 0,0 0 0,0 0 0,0 0 0,-1 0-1,1 0 1,0 0 0,0 0 0,-1-1 0,2 1 0,6-5-9,0 0 1,-1-1 0,0 0 0,0 0 0,0 0-1,-1-1 1,0 0 0,0 0 0,8-13-1,6-7-16,26-33-22,-15 19 5,49-50 0,-79 89 40,1 0-1,0 0 1,0 0 0,0 1 0,0-1-1,0 0 1,0 1 0,1 0-1,-1-1 1,0 1 0,1 0-1,-1 0 1,1 0 0,4 0 0,-6 1 1,-1 0 1,1 0-1,0 0 1,-1 0 0,1 0-1,-1 1 1,1-1 0,-1 0-1,1 0 1,-1 1-1,1-1 1,-1 0 0,0 1-1,1-1 1,-1 1 0,1-1-1,-1 0 1,0 1-1,1-1 1,-1 1 0,0-1-1,1 1 1,-1 0 0,4 24 60,-6 0 31,0 0-1,-9 36 0,6-39-71,1 0-1,1 0 1,0 39-1,3-61-43,0 0 1,0 1-1,0-1 0,0 0 0,0 1 1,0-1-1,0 0 0,0 1 0,0-1 1,0 0-1,0 1 0,0-1 1,0 0-1,0 1 0,0-1 0,0 0 1,0 1-1,1-1 0,-1 0 0,0 1 1,0-1-1,0 0 0,1 0 0,-1 1 1,0-1-1,0 0 0,0 0 0,1 1 1,-1-1-1,0 0 0,1 1 0,5-10-321,4-19 85,-1 2-37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 14867,'-6'14'1472,"10"-8"-839,6-6-241,8-6 1096,5-4-664,6-6-536,5 0-288,1-1-536,-2-1 584,-8 4-192,-3 2-136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0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15643,'4'-1'100,"0"-1"0,-1 1 0,1-1 1,-1 0-1,0 1 0,0-2 0,1 1 0,-1 0 0,0-1 0,-1 1 0,1-1 0,0 0 0,-1 0 0,0 0 0,1 0 0,2-6 0,7-8 100,63-81 806,42-49-287,-101 134-656,-16 13-61,0 0-1,0 0 1,1 0 0,-1 0-1,0 0 1,0 0-1,1 0 1,-1 0 0,0 0-1,0 0 1,0 0 0,1 0-1,-1 1 1,0-1 0,0 0-1,0 0 1,0 0-1,1 0 1,-1 0 0,0 0-1,0 1 1,0-1 0,0 0-1,0 0 1,0 0 0,1 1-1,-1-1 1,0 0 0,0 0-1,0 0 1,0 1-1,0-1 1,0 0 0,0 0-1,0 0 1,0 1 0,0-1-1,0 0 1,0 0 0,0 0-1,0 1 1,0-1-1,-6 37 104,4-31-98,-10 46-98,2-1 0,3 1 0,2 0 1,3 101-1,7-120 8,-5-32 77,0 0 1,1 0-1,-1 0 1,0 0-1,1 0 0,-1 0 1,0 0-1,1-1 0,-1 1 1,1 0-1,-1 0 1,1 0-1,0 0 0,-1-1 1,1 1-1,0 0 0,0 0 1,-1-1-1,1 1 0,0-1 1,0 1-1,0-1 1,0 1-1,0-1 0,1 1 1,-1-1-9,1-1 1,-1 1-1,1-1 0,-1 1 1,1-1-1,-1 1 1,0-1-1,1 0 1,-1 0-1,0 1 1,2-3-1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1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7 13011,'0'-1'62,"0"1"-1,0-1 1,-1 1 0,1 0 0,0-1-1,-1 1 1,1 0 0,-1-1 0,1 1-1,-1 0 1,1-1 0,0 1 0,-1 0 0,1 0-1,-1 0 1,1-1 0,-1 1 0,1 0-1,-1 0 1,1 0 0,-1 0 0,1 0-1,-1 0 1,1 0 0,-1 0 0,1 0-1,-1 0 1,0 0 0,1 0 0,-1 0 0,1 1-1,0-1 1,-1 0 0,1 0 0,-1 1-1,1-1 1,-1 0 0,0 1 0,-21 15 918,17-12-688,-16 14 30,1 2 0,1 0 0,0 1 0,2 1 0,1 0 0,-27 48 0,14-12 48,-40 117 0,46-103-307,4 1 0,2 2 0,4-1 0,4 1 0,2 1 0,4 0 0,3-1 0,4 1 0,2 0 0,4-1 0,24 89 0,-26-136-221,1 1 0,1-1 0,23 43 0,-29-63 96,1 1-1,0-1 1,1 0 0,0 0-1,0 0 1,1-1-1,-1 0 1,2-1 0,-1 1-1,1-1 1,0-1 0,0 1-1,1-2 1,-1 1-1,11 3 1,21 0-258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1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13003,'7'-2'1256,"6"2"-680,4 5-192,6 0 897,9 1-513,10-5-208,5 1-56,9 0-128,-2-2-64,1-4-160,-3-1-168,-10-2-376,-5-3-192,-16 6 464,-7-1-112,-12 3-72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1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14115,'9'-2'451,"0"0"-1,0 1 1,0 0-1,0 1 1,0 0 0,10 1-1,8 0 312,-12-1-542,-1 0 0,0 2 1,1-1-1,-1 2 0,0 0 1,25 8-1,-35-9-206,-1-1 0,1 1-1,0 0 1,-1 0 0,0 0 0,1 0-1,-1 1 1,0-1 0,0 1 0,0 0-1,0 0 1,-1 0 0,1 0 0,-1 0-1,0 1 1,0-1 0,0 1 0,0-1-1,-1 1 1,1 0 0,-1 0 0,0 0-1,0-1 1,0 1 0,-1 0 0,0 0-1,1 0 1,-1 0 0,-1 6 0,0-1-8,-1 0 0,0 1 0,-1-1 0,0 0 1,0 0-1,-1-1 0,0 1 0,-1-1 0,0 1 1,0-2-1,-7 10 0,-12 11 21,-43 39-1,30-32-13,14-13-8,-32 35 28,50-51-32,0-1 1,0 1 0,1 1 0,0-1-1,1 1 1,-1-1 0,-3 13 0,6-18-3,1 0 0,0 0 0,0 0 0,0 0 0,-1-1 0,1 1 0,0 0 0,0 0-1,0 0 1,0 0 0,0 0 0,1 0 0,-1 0 0,0-1 0,0 1 0,0 0 0,1 0 0,-1 0 0,1 0 0,-1-1 0,0 1 0,1 0 0,-1 0 0,1-1 0,1 2 0,-1-1 2,1 0-1,-1 0 0,1 0 1,0 0-1,0-1 0,-1 1 1,1-1-1,0 1 0,0-1 1,0 1-1,3-1 0,5 0 8,1 0-1,0-1 0,14-3 0,-25 4-7,69-15 68,88-31-1,22-6-626,-159 48 63,32-1 0,-42 4 180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 13763,'0'0'36,"0"0"-1,0 0 1,0 0 0,-1 0 0,1 0-1,0 0 1,0 0 0,0-1 0,0 1-1,0 0 1,0 0 0,0 0 0,-1 0-1,1 0 1,0 0 0,0 0 0,0 0-1,0 0 1,0 0 0,-1 0 0,1 0-1,0 0 1,0 0 0,0 0 0,0 0-1,0 0 1,-1 0 0,1 0 0,0 0-1,0 0 1,0 0 0,0 0 0,0 0-1,0 0 1,-1 0 0,1 0 0,0 1-1,0-1 1,0 0 0,0 0 0,0 0-1,0 0 1,0 0 0,0 0 0,0 0-1,-1 0 1,1 1 0,0-1 0,0 0-1,0 0 1,0 0 0,-13 12 893,-14 16 145,-69 94 710,-12 13-1057,105-132-774,0 0-1,0 0 1,0 0-1,-1 0 1,1-1-1,-8 5 1,10-7 30,0 1 0,1-1 1,-1 0-1,0 0 0,0 1 1,1-1-1,-1 0 0,0 0 1,0 0-1,1 0 0,-1 0 1,0 0-1,0 0 1,1 0-1,-1 0 0,0 0 1,0-1-1,1 1 0,-1 0 1,0 0-1,0-1 0,1 1 1,-1-1-1,1 1 1,-1 0-1,0-1 0,1 1 1,-1-1-1,1 1 0,-1-1 1,1 0-1,-1 1 0,1-1 1,-1 1-1,1-1 0,0 0 1,-1 1-1,1-1 1,0 0-1,0 0 0,-1 1 1,1-1-1,0 0 0,0 0 1,0 1-1,0-2 0,-2-10-98,1-1-1,0-23 0,1 33 99,0-39-308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8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13923,'-2'0'76,"0"1"0,-1-1-1,1 0 1,0 1 0,0 0 0,-1-1 0,1 1-1,0 0 1,0 0 0,0 0 0,0 0 0,0 1 0,0-1-1,0 0 1,0 1 0,1 0 0,-1-1 0,0 1-1,1 0 1,-1 0 0,1 0 0,0 0 0,0 0-1,0 0 1,0 0 0,0 0 0,0 0 0,0 1-1,1-1 1,-1 0 0,1 0 0,0 1 0,-1-1 0,1 0-1,1 4 1,-1 9 66,1 0 0,1-1 0,1 0 0,6 22 0,-7-29-126,15 55 242,-3 1-1,-2 0 1,6 122-1,-20-144-63,1-27-50,1 1 0,0 1 0,3 20-1,6-53 47,8-34-148,32-82-96,-42 116 1,1 0-1,1 1 1,1-1 0,0 2 0,18-20 0,-27 33 38,1 0 0,0 0 0,0 0 0,0 0 0,0 0 0,0 1-1,0-1 1,0 1 0,1 0 0,-1 0 0,0 0 0,1 0 0,-1 0 0,1 0 0,-1 0 0,1 1 0,3-1 0,-4 1 4,0 1 0,0-1 0,0 1 0,-1-1 0,1 1 0,0-1 0,0 1 0,-1 0 0,1 0 1,-1 0-1,1 0 0,-1 0 0,1 0 0,-1 0 0,1 1 0,-1-1 0,0 0 0,0 1 0,0-1 0,0 1 1,0 0-1,0-1 0,0 1 0,1 3 0,4 13-17,0 1-1,-1 1 1,4 29 0,-6-30 430,-33-149 464,24 110-705,-2 1-1,1 0 1,-2 0-1,-17-27 1,25 45-155,-18-23 228,18 23-219,1 0-1,-1 0 0,1 1 1,-1-1-1,0 0 0,0 1 1,1-1-1,-1 1 1,0-1-1,0 1 0,0-1 1,0 1-1,1-1 1,-1 1-1,0 0 0,0 0 1,0-1-1,0 1 0,0 0 1,0 0-1,0 0 1,0 0-1,0 0 0,0 0 1,0 0-1,0 0 0,0 1 1,-1-1-1,1 1-6,1-1 1,-1 1-1,1 0 0,-1-1 0,1 1 0,-1 0 1,1-1-1,0 1 0,-1 0 0,1 0 1,0 0-1,0-1 0,-1 1 0,1 0 0,0 0 1,0 0-1,0-1 0,0 1 0,0 0 1,0 0-1,0 0 0,0-1 0,0 1 0,1 0 1,-1 0-1,0 0 0,0-1 0,1 1 0,-1 0 1,0 0-1,2 1 0,13 22 44,-11-19-48,0 0 1,1-1 0,-1 0-1,1 0 1,0 0-1,0-1 1,0 1-1,1-1 1,-1 0-1,1-1 1,9 4 0,-6-4-143,1 1 1,0-2 0,0 1 0,-1-1 0,1-1 0,17-1 0,-5-2-343,0 0 1,0-2-1,0-1 1,-1-1-1,36-15 1,1-6-109,0-3-205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1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13067,'5'5'1560,"0"5"-992,4 8-152,1 6 905,6 3-681,3 1-72,4 0-160,0-4-200,7-6-608,0-8 2208,-1-4-1736,1-3 96,-5-3 56</inkml:trace>
  <inkml:trace contextRef="#ctx0" brushRef="#br0" timeOffset="1">629 174 15267,'4'23'1633,"-6"7"-1145,-8 5-224,1 3 928,7 1-880,2 1-144,9-7-368,0-1-200,8-15-304,-3-6 800,0-15-336,-5-8-152,-7-11 24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1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 17236,'2'4'1584,"-4"-4"-1040,-5 0 544,9 1-520,-1-4-1504,-2 3 904,-17-14-240,6-12-216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2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64 13947,'17'-10'588,"1"1"-1,0 1 1,0 1 0,1 0-1,0 2 1,0 0 0,0 1-1,39-3 1,-54 6-556,-1 1-1,1 0 1,-1 0-1,1 0 1,0 1 0,-1-1-1,1 1 1,-1 0-1,6 2 1,-8-2-29,0-1 0,0 1-1,-1 0 1,1-1 0,0 1 0,0 0 0,-1 0 0,1-1 0,0 1-1,-1 0 1,1 0 0,-1 0 0,1 0 0,-1 0 0,0 0-1,1 0 1,-1 0 0,0 0 0,1 0 0,-1 0 0,0 0 0,0 0-1,0 0 1,0 0 0,0 0 0,0 0 0,0 0 0,-1 0 0,1 0-1,0 0 1,0 0 0,-1 0 0,1 0 0,-1-1 0,1 1-1,-1 0 1,0 1 0,-9 15 10,-1-1 0,0-1-1,-1 0 1,-1 0 0,-1-2 0,-18 17-1,-2 2 38,11-9-11,-42 45 87,58-61-109,1 0 0,1 1 0,0 0 0,0 0-1,0 1 1,1 0 0,-4 11 0,8-19-14,-1 0 0,1 1 0,0-1 0,-1 0 0,1 0 0,0 1 0,0-1 0,0 0 0,0 0 0,0 1 0,0-1 0,0 0 0,1 1 0,-1-1 0,0 0 0,1 0 0,-1 0 0,1 1 0,-1-1 0,1 0 0,-1 0 0,1 0 0,1 1 0,-1 0 1,1-1 0,0 0 1,-1 0-1,1 0 0,0 0 1,0 0-1,-1-1 0,1 1 0,0 0 1,0-1-1,0 1 0,0-1 0,3 0 1,6 1-21,0-1 0,1-1 1,-1 0-1,13-3 0,17-5-110,0-1-1,47-19 0,-34 6 47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2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27 13443,'3'-21'1312,"-6"16"-824,-13 5-200,-5 21 585,-4 7-169,-5 15-208,2 8-72,-1 9-208,4 6-64,8 11-72,6 7 8,9 1-24,8-1-120,11-7-368,1-5-152,13-9 488,6-7-96,14-27-72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2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13291,'9'17'1392,"3"8"-960,4 15-80,0 7 448,3 18-215,1 7-1,-6 9-112,-2 4-96,-9 8-152,-6 5-56,-9 9-104,-9 0-64,-8-9-384,-6-1 2120,2-10-1616,-4-10 112,9-44 80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12707,'6'2'1512,"-3"5"-928,-3 7-184,2 5 1089,-2 11-865,0 3-96,0 7-120,2 4-72,-2-2-168,0-3-136,0-10-320,0-8-128,0-29 200,-4-20 16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2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13539,'7'-5'1512,"0"5"-1024,-3 0-232,3 1 1057,-2 3-985,0-4-328,-3 2 144,0 3-48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2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16267,'14'3'1409,"3"-3"-953,1 0-192,6-3 768,6-2-464,3-4-352,1 0-184,-1 0-440,0-1-232,-8 1 504,-4 4-136,-7 1-112</inkml:trace>
  <inkml:trace contextRef="#ctx0" brushRef="#br0" timeOffset="1">81 179 14883,'9'9'1272,"9"-11"-847,-1-7-177,6-1 568,1-4-376,3 1-640,1 1-1353,1-2 1465,-1 0-232,-5 2-248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2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12987,'59'-86'4545,"-41"58"-4208,1 0 1,0 1-1,3 2 0,35-35 1,-57 59-336,1 1 0,-1-1 0,1 1 0,-1-1 0,1 1 0,-1-1 0,1 1 0,0-1 0,-1 1 0,1-1 0,0 1 0,-1 0 0,1 0 0,0-1 0,-1 1 0,1 0 0,0 0 1,0 0-1,-1 0 0,1-1 0,0 1 0,1 1 0,-1-1-1,-1 1 1,0-1-1,1 1 1,-1-1-1,0 1 1,0-1 0,1 1-1,-1-1 1,0 1-1,0 0 1,0-1-1,0 1 1,1 0-1,-1-1 1,0 1-1,0-1 1,0 1 0,0 0-1,-1-1 1,1 2-1,-10 40 26,-3-4-39,2 0-1,2 1 1,1 1-1,-3 53 1,14-66-305,1-19 184,-4-8 131,0 0-1,1 0 0,-1 0 0,0 0 1,0 0-1,0 0 0,1 0 0,-1 0 1,0 0-1,0-1 0,0 1 0,1 0 0,-1 0 1,0 0-1,0 0 0,0 0 0,0 0 1,1 0-1,-1-1 0,0 1 0,0 0 0,0 0 1,0 0-1,0-1 0,0 1 0,0 0 1,1 0-1,-1 0 0,0 0 0,0-1 0,0 1 1,0 0-1,0 0 0,0 0 0,0-1 1,0 1-1,0 0 0,0-1 0,4-16-146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2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15643,'1'-1'56,"-1"1"0,1 0 0,-1-1 0,1 1 0,-1 0 0,1-1 0,0 1 0,-1 0 0,1 0 0,0-1-1,-1 1 1,1 0 0,0 0 0,-1 0 0,1 0 0,0 0 0,-1 0 0,1 0 0,0 0 0,-1 0 0,1 0-1,0 1 1,-1-1 0,1 0 0,0 0 0,-1 0 0,1 1 0,-1-1 0,1 0 0,0 1 0,-1-1 0,1 1 0,0 0-1,0 1 54,-1 0-1,1 1 1,-1-1 0,1 0-1,-1 0 1,0 1-1,0-1 1,0 4-1,0 7 270,0-4-242,1 0 1,0-1-1,0 1 0,1 0 1,0 0-1,0-1 1,5 10-1,-6-16-130,-1 0 0,1 0 0,0-1-1,1 1 1,-1 0 0,0-1 0,0 1 0,1-1 0,-1 0 0,1 1-1,-1-1 1,1 0 0,-1 0 0,1 0 0,0 0 0,0 0-1,0 0 1,-1 0 0,1-1 0,0 1 0,0-1 0,0 1 0,0-1-1,0 0 1,0 0 0,0 0 0,0 0 0,0 0 0,0 0 0,0 0-1,0-1 1,0 1 0,0-1 0,0 1 0,-1-1 0,1 0-1,3-2 1,9-4-3,0-1 0,-1-1 0,0 0 0,-1-1 0,0-1 0,0 0 0,13-17 0,-10 12 0,1 0-1,29-22 1,-43 37-4,-1 0 0,0 0 0,0 0 0,1 0 0,-1 0 0,1 1 0,-1-1 0,1 1 0,-1-1 0,1 1 0,-1-1 0,3 1 0,0 5-61,-5 11-96,-30 96-564,20-76 525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48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70 13571,'-24'42'1959,"23"-38"-1757,-1 0 1,1-1-1,-1 1 1,1 0-1,0 0 1,1 0-1,-1-1 1,1 1-1,-1 8 0,1-11-170,1 0 0,-1-1 0,0 1 0,0 0 0,1 0-1,-1 0 1,0 0 0,1 0 0,-1-1 0,1 1-1,-1 0 1,1 0 0,0-1 0,-1 1 0,1 0 0,-1-1-1,1 1 1,0-1 0,0 1 0,-1-1 0,1 1 0,0-1-1,0 1 1,0-1 0,0 0 0,-1 0 0,1 1-1,0-1 1,0 0 0,0 0 0,0 0 0,0 0 0,0 0-1,0 0 1,0 0 0,0 0 0,-1 0 0,1 0 0,0-1-1,0 1 1,1-1 0,6-1 2,0 0 0,-1-1 0,12-6 0,-15 8 4,74-43 11,4-2-23,-71 40-19,1 1 1,0 1-1,0 0 0,1 0 1,12-1-1,-21 4 9,1 1 0,0 0-1,-1 0 1,1 0 0,0 0 0,-1 1-1,1 0 1,-1 0 0,1 0 0,-1 1 0,1-1-1,-1 1 1,0 0 0,0 0 0,5 3-1,3 4 80,-1 0 0,-1 1 0,16 17 0,-17-17-6,0 0 1,1-1-1,0 0 1,14 9-1,-20-16-70,-1 0-1,1 0 1,0-1 0,0 0-1,0 1 1,0-1 0,0-1-1,0 1 1,0 0 0,0-1-1,0 0 1,0 0 0,0 0-1,0-1 1,0 0 0,0 1-1,0-1 1,0 0 0,0-1-1,0 1 1,0-1 0,0 0-1,5-3 1,7-6-98,0 0-1,-1-1 1,25-25-1,-22 21-127,-5 3 42,-4 3-26,1 1 0,0 1 0,0-1-1,17-9 1,-25 17 153,0 0-1,0-1 1,0 1 0,0 1-1,0-1 1,0 0-1,0 0 1,0 1 0,1-1-1,-1 1 1,0 0 0,0 0-1,1 0 1,-1 0-1,0 0 1,0 0 0,1 0-1,-1 1 1,0-1-1,0 1 1,0 0 0,1 0-1,-1-1 1,0 1 0,0 0-1,0 1 1,-1-1-1,1 0 1,0 1 0,0-1-1,-1 1 1,4 3-1,2 6 82,0 1-1,0 1 1,-1-1-1,-1 1 0,0 0 1,-1 0-1,0 0 0,2 19 1,13 40 912,-18-69-874,1 1 0,-1-1 0,0 0 0,1 0 0,0 0 0,0 0 0,0 0 0,2 3 0,-3-5-55,0-1 0,0 1 0,-1-1 0,1 1 0,0-1 0,0 1-1,0-1 1,0 1 0,0-1 0,0 0 0,0 0 0,1 1 0,-1-1 0,0 0 0,0 0-1,0 0 1,0 0 0,0 0 0,0 0 0,0-1 0,0 1 0,0 0 0,0-1 0,0 1-1,0 0 1,0-1 0,0 1 0,0-1 0,0 1 0,0-1 0,0 0 0,-1 1 0,2-2-1,17-14-16,-2 0-1,0-1 0,21-26 1,16-18-724,-44 51 438,0 1 0,0 0 0,1 0 0,1 1-1,20-11 1,-30 17 224,1 1 0,-1 0 0,1 0 0,0 0 0,-1 0 0,1 1-1,0-1 1,-1 1 0,1-1 0,0 1 0,0 0 0,-1 0 0,1 0-1,0 1 1,0-1 0,-1 1 0,1-1 0,0 1 0,-1 0 0,1 0 0,-1 0-1,1 0 1,-1 1 0,1-1 0,-1 0 0,0 1 0,0 0 0,0 0-1,0-1 1,0 1 0,0 1 0,0-1 0,-1 0 0,1 0 0,1 4 0,4 8 51,-1 0 1,0 1 0,-1 0-1,-1 1 1,0-1 0,-1 1-1,1 27 1,-1-16 325,7 27 0,0-32-71,-10-22-245,1 1 0,-1-1 0,0 1 0,1-1 1,-1 1-1,0-1 0,1 0 0,-1 1 1,1-1-1,-1 0 0,1 0 0,-1 1 0,1-1 1,-1 0-1,1 0 0,-1 0 0,1 1 0,-1-1 1,1 0-1,-1 0 0,1 0 0,-1 0 1,1 0-1,0 0 0,-1 0 0,1 0 0,-1 0 1,1 0-1,-1-1 0,1 1 0,-1 0 0,1 0 1,-1 0-1,1-1 0,14-16 139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14251,'-4'5'336,"1"0"-1,-1 0 1,2 0 0,-1 0-1,0 1 1,1 0-1,-3 10 1,-1 1 184,-13 33-230,2 1-1,3 1 1,2 0 0,2 1 0,-3 56 0,13-108-341,0 0 1,0 0 0,0-1-1,0 1 1,0 0 0,0 0-1,0-1 1,0 1 0,0 0-1,0 0 1,0-1 0,-1 1-1,1 0 1,0-1 0,0 1-1,-1 0 1,1-1 0,-1 1-1,1 0 1,0-1 0,-2 2-1,-9-12-1515,5 3 1690,-10-10-568,-3-5-106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5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12083,'-2'-20'1720,"2"1"-976,16 5-232,3-2 1457,16-1-1089,6 1-120,4 0-216,4 1-80,-1 2-336,1 3-216,-6 6-552,-4 3-88,-18 4 544,-4 6-168,-4 0-120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7 808 12403,'-6'19'1651,"6"-19"-1622,0 0-1,0 1 1,0-1 0,0 0-1,0 0 1,0 0-1,0 0 1,-1 0-1,1 0 1,0 0-1,0 0 1,0 1 0,0-1-1,0 0 1,0 0-1,0 0 1,0 0-1,0 0 1,0 0-1,1 0 1,-1 1-1,0-1 1,0 0 0,0 0-1,0 0 1,0 0-1,0 0 1,0 0-1,0 0 1,0 0-1,0 0 1,0 1 0,0-1-1,0 0 1,0 0-1,1 0 1,-1 0-1,0 0 1,0 0-1,0 0 1,0 0 0,0 0-1,0 0 1,0 0-1,0 0 1,1 0-1,-1 0 1,0 0-1,0 0 1,0 0-1,0 0 1,0 0 0,0 0-1,0 0 1,1 0-1,-1 0 1,0 0-1,0 0 1,0 0-1,0 0 1,4-3 237,-1 0 0,1 0 0,-1 0-1,0 0 1,0-1 0,3-3 0,27-42 807,37-67 1,-27 41-611,86-148 214,29-48-458,-148 253-205,-4 8-3,0 1-1,0-1 1,14-14-1,-31 59-30,5-21 18,-33 90 6,35-90-3,0 0 1,1 0-1,0 1 1,2-1-1,-1 22 1,2-35-3,0 1 1,0 0-1,0 0 0,0 0 1,0 0-1,0-1 0,1 1 1,-1 0-1,1 0 1,-1 0-1,1-1 0,0 1 1,0 0-1,0-1 0,0 1 1,0-1-1,0 1 1,0-1-1,3 3 0,-3-3 1,0-1 0,1 1 0,-1-1 0,1 1 0,-1-1 0,1 0 0,-1 1 0,1-1-1,-1 0 1,1 0 0,-1 0 0,1 0 0,-1 0 0,1-1 0,-1 1 0,1 0 0,-1-1 0,3 0-1,5-3 3,0 0-1,-1-1 0,0 0 1,0 0-1,0-1 0,7-7 1,22-23 46,-2-2 0,-1-1 0,-2-2 1,33-56-1,-76 117-83,1 0 1,1 1-1,2 0 0,0 1 1,-7 37-1,13-57-23,1-1 0,-1 1 0,1 0 0,0-1 0,0 1-1,0 0 1,0-1 0,0 1 0,0-1 0,1 1 0,-1 0 0,0-1 0,1 1 0,0-1 0,-1 1 0,1-1 0,0 1 0,1 1 0,-1-2 25,0 0 0,0-1 0,0 1 0,1-1 0,-1 1 0,0-1 0,1 0 0,-1 1 0,0-1 0,1 0 0,-1 0 1,0 0-1,1 0 0,-1 0 0,0 0 0,1 0 0,-1-1 0,0 1 0,1 0 0,-1-1 0,0 1 0,2-2 0,21-8-380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5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15899,'4'4'1545,"4"1"-929,1-1-232,10-3 1008,6-1-552,10 0-375,3 0-65,3 0-144,-1-1-80,-3-3-296,-6 2-240,-8 2-497,-7 0 721,-7 0-136,-8 0-104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5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26 763 15587,'-25'31'2303,"34"-53"-42,235-368-953,-229 366-1310,176-244-70,-250 335 48,57-64 27,-66 96 175,62-89-137,0 1 0,0 0-1,1 0 1,1 0-1,0 0 1,0 1 0,-2 18-1,6-29-35,-1-1-1,1 1 1,0 0-1,0 0 1,0-1-1,0 1 1,0 0 0,0-1-1,0 1 1,0 0-1,0 0 1,0-1-1,1 1 1,-1 0-1,0-1 1,0 1-1,1 0 1,-1-1-1,0 1 1,1 0-1,-1-1 1,1 1-1,-1-1 1,0 1-1,1 0 1,0-1 0,-1 1-1,1-1 1,-1 0-1,1 1 1,0-1-1,-1 0 1,1 1-1,0-1 1,-1 0-1,1 1 1,0-1-1,-1 0 1,1 0-1,0 0 1,0 0-1,-1 0 1,1 0-1,0 0 1,-1 0-1,1 0 1,0 0 0,0 0-1,0-1 1,5 0 13,0-1 0,-1 1 0,0-1 1,10-5-1,12-8 1,-2-1 0,0-2-1,33-28 1,63-69-71,-92 87 39,7-6-14,-20 20 3,-1-1 0,0 0 0,-1-1 0,17-25-1,-45 63 130,-2 4 7,-17 37-1,33-61-113,-28 71 133,25-66-228,1 1 0,0-1 0,1 1 0,0-1 1,0 1-1,1 0 0,1 15 0,-1-22 64,0 0 1,0-1 0,0 1-1,1 0 1,-1 0 0,0 0-1,1 0 1,-1 0-1,1 0 1,-1 0 0,1-1-1,-1 1 1,1 0 0,-1 0-1,1-1 1,0 1 0,0 0-1,-1-1 1,1 1-1,0-1 1,0 1 0,0-1-1,-1 1 1,1-1 0,0 1-1,0-1 1,0 0 0,0 0-1,0 1 1,1-1 0,1 0-13,1 0 1,-1 0 0,0 0-1,0-1 1,1 1 0,-1-1 0,0 0-1,5-1 1,22-14-391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12739,'8'14'1592,"3"9"-688,-2 0-344,1 12 1633,1 5-1121,-3 6-320,-1 6-16,-5 10-232,-5 8-87,-15 15-257,-5 7-128,-8-1-392,-11-2-329,-9-1 561,-19-4-120,-12-14-80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9:5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10 13675,'0'-1'60,"0"0"1,-1 1-1,1-1 0,0 1 1,-1-1-1,1 1 0,0-1 1,-1 1-1,1-1 1,-1 1-1,1 0 0,-1-1 1,1 1-1,-1 0 0,1-1 1,-1 1-1,1 0 1,-1-1-1,1 1 0,-1 0 1,1 0-1,-1 0 0,0-1 1,1 1-1,-1 0 0,1 0 1,-1 0-1,0 0 1,1 0-1,-1 0 0,0 0 1,1 1-1,-1-1 0,-21 9 311,12-3-161,0 1-1,1 0 1,0 0 0,1 1-1,0 0 1,0 1-1,-8 11 1,-45 71 555,60-88-748,-27 47 153,3 1-1,2 1 1,2 2-1,3 0 1,1 1-1,4 0 1,2 1-1,-6 70 1,14-86-45,1 72 0,3-102-158,0 1 1,0-1 0,1 0-1,0 0 1,1 0 0,0 0-1,0 0 1,1 0 0,1-1-1,0 1 1,0-1 0,8 10-1,-8-13-13,1-2 0,-1 1 0,1-1 0,0 0-1,0 0 1,0 0 0,1-1 0,-1 0 0,1 0 0,0-1-1,0 0 1,0 0 0,0 0 0,0-1 0,0 0 0,0-1-1,0 0 1,0 0 0,1 0 0,8-2 0,-2 0-45,1-1 0,14-6 0,-25 8 73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15635,'9'2'1193,"19"2"-705,7-4-152,4-6 488,10-1-288,8-1-136,3-3-8,3 1-208,-2-3-240,-13 5 1649,-8-1-1513,-15 7 96,-6 0 56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17308,'1'0'1304,"-4"-2"-1048,1 2-120,2 7 320,5 6-112,2 4-128,2 4-96,3 7-192,1 7-72,-1 6-184,-1 2-128,-4-1-240,-2 0 480,-5-5-32,-5 0-120,-6-9 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14523,'25'-5'1480,"8"1"-1047,16-4-145,7-3 592,14-1-408,2-2 0,0 2-128,-4-1-128,-10 3-408,-9 5-256,-23 3 376,-12 2-72,-28 10-64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0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35 13259,'0'-3'191,"0"0"-1,0 1 1,0-1 0,0 1 0,-1-1-1,1 1 1,-1-1 0,0 1 0,1-1-1,-4-4 1,4 7-170,0 0-1,0 0 1,0-1 0,0 1-1,-1 0 1,1 0-1,0 0 1,0 0-1,0 0 1,0 0 0,-1 0-1,1-1 1,0 1-1,0 0 1,-1 0 0,1 0-1,0 0 1,0 0-1,0 0 1,-1 0-1,1 0 1,0 0 0,0 0-1,-1 0 1,1 0-1,0 0 1,0 0-1,0 0 1,-1 1 0,1-1-1,0 0 1,0 0-1,-1 0 1,1 0 0,0 0-1,0 0 1,0 1-1,0-1 1,-1 0-1,1 0 1,-11 20 1036,1 7-765,1 0-1,2 1 1,1 0-1,1 0 1,1 0-1,1 1 1,3 50-1,4-16-188,3-1 0,22 90 0,-13-87 15,29 76-1,-32-109-97,1 0-1,2-1 0,0-1 1,25 32-1,-39-59-19,0 0 1,0 0-1,0-1 0,1 1 0,-1 0 1,1-1-1,0 1 0,0-1 0,4 2 1,-7-3-3,0-1 0,0 0 0,0 0 0,0 0 0,1 0 0,-1 0 0,0 0 0,0 0 0,0 0 0,0 0 1,0 0-1,0 0 0,0 0 0,0 0 0,0 0 0,1 0 0,-1 0 0,0 0 0,0 0 0,0 0 0,0 0 0,0 0 0,0 0 1,0 0-1,0 0 0,1 0 0,-1 0 0,0 0 0,0 0 0,0 0 0,0 0 0,0 0 0,0 0 0,0 0 0,0 0 0,0 0 1,1 0-1,-1 0 0,0 0 0,0-1 0,0 1 0,0 0 0,0 0 0,0 0 0,0 0 0,0 0 0,0 0 0,0 0 0,0 0 1,0 0-1,0-1 0,0 1 0,0 0 0,0 0 0,0 0 0,0 0 0,0 0 0,0 0 0,-3-10-115,-9-8-112,-34-37-652,-2 2 1,-60-50-1,-7-7 151,112 107 723,-18-22 34,21 24-18,0 1 0,-1-1 1,1 1-1,-1-1 1,1 0-1,0 1 0,-1-1 1,1 0-1,0 0 0,0 1 1,0-1-1,0 0 1,0 1-1,0-1 0,0 0 1,0 0-1,0 1 1,0-1-1,0 0 0,0 0 1,0 1-1,0-1 0,1 0 1,-1 1-1,0-1 1,0 0-1,1 1 0,-1-1 1,1 0-1,-1 1 1,1-1-1,-1 1 0,1-1 1,-1 1-1,1-1 0,-1 1 1,1-1-1,0 0 1,9-3 80,1 0 0,-1 0 1,1 1-1,0 0 1,13-2-1,13-3-79,1-2-71,-1-2 1,65-30-1,-50 12-2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13099,'-1'4'226,"0"-1"1,0 1-1,1 0 1,-1-1-1,1 1 1,0 0-1,0 0 0,0-1 1,0 1-1,1 0 1,-1 0-1,1-1 1,0 1-1,0-1 1,0 1-1,1-1 0,-1 1 1,1-1-1,0 0 1,0 1-1,0-1 1,1 0-1,-1 0 1,1-1-1,3 4 0,-3-3-164,1 1 0,1-1 0,-1 0 0,0-1 0,1 1 0,-1-1 0,1 0 0,0 0 0,0 0 0,-1-1 0,1 0 0,1 0 0,-1 0 0,0 0 0,0-1 0,0 0 0,10-1 0,0-2-49,0 0 0,-1-1 1,1-1-1,-1-1 1,20-10-1,64-43 57,-81 50-45,-16 9-23,-1 0 1,0 0 0,1 0-1,-1 0 1,0 0 0,1 0 0,-1 0-1,0 0 1,1 0 0,-1 0-1,1 0 1,-1 0 0,0 0-1,1 0 1,-1 0 0,0 0 0,1 0-1,-1 0 1,0 0 0,1 1-1,-1-1 1,0 0 0,1 0 0,0 1-1,-1 1 9,1-1 0,-1 1 0,1 0 0,-1 0 0,0 0 0,0 0 0,0 0 0,0-1 0,0 1 0,0 0 0,0 0 0,0 0-1,-1 0 1,0 3 0,-21 86 278,12-53-206,1 0 0,-3 45 0,12-77-111,0 0 0,0 0 0,1 0 0,0 0 0,2 8 0,-3-13 45,0-1 1,1 1-1,-1 0 0,0 0 0,1 0 1,-1 0-1,0-1 0,1 1 1,-1 0-1,1-1 0,-1 1 1,1 0-1,0-1 0,-1 1 0,1 0 1,0-1-1,-1 1 0,2 0 1,-1-1 7,-1 0 0,1 0 0,0 0-1,0 0 1,0-1 0,-1 1 0,1 0 0,0 0 0,-1-1 0,1 1 0,0 0 0,0-1 0,-1 1 0,1 0 0,-1-1 0,1 1 0,0-1 0,-1 1 0,1-1 0,-1 0 0,1 1 0,-1-1-1,1 1 1,-1-1 0,1-1 0,11-22 65,-3-7 26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15107,'9'0'1369,"8"0"-1073,13-3-72,7-4 656,13-2-512,7 0-96,11-1-40,4-3-16,-2 1-200,-5 0-136,-15 3-352,-11 2-168,-23-2 488,-8 4-128,-20 3-120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12915,'0'2'98,"1"-1"0,0 0 1,-1-1-1,1 1 1,0 0-1,-1 0 0,1 0 1,0 0-1,0 0 0,0-1 1,0 1-1,0 0 0,0-1 1,0 1-1,0-1 0,0 1 1,0-1-1,0 0 0,0 1 1,1-1-1,1 0 0,32 4 873,-13-3-448,-12 1-434,0 0 0,-1 1 1,1 0-1,-1 0 1,1 1-1,-1 0 1,-1 1-1,1 0 1,0 0-1,14 13 1,-19-14-69,1 1 0,-1-1 0,-1 1 0,1 0 0,-1 0 1,1 0-1,-2 0 0,1 0 0,0 1 0,-1 0 0,0-1 0,0 1 1,-1 0-1,0 0 0,0 0 0,0 0 0,-1 0 0,0 0 0,0 9 1,-2-2 37,0 0 1,-1 0 0,0 0 0,-1 0 0,-1-1 0,0 0 0,0 1 0,-2-2 0,-11 19 0,2-7 294,-1-2 0,-2 0 1,-32 30-1,50-49-325,-14 14 379,15-16-398,0 0 1,-1 1-1,1-1 1,0 0-1,0 0 1,0 1-1,0-1 1,-1 1 0,1-1-1,0 0 1,0 1-1,0-1 1,0 0-1,0 1 1,0-1-1,0 0 1,0 1-1,0-1 1,0 1-1,0-1 1,0 0-1,1 1 1,-1-1 0,0 0-1,0 1 1,0-1-1,0 0 1,1 1-1,-1-1 1,0 0-1,0 0 1,1 1-1,-1-1 1,0 0-1,0 0 1,1 1 0,-1-1-1,0 0 1,1 0-1,-1 0 1,0 1-1,1-1 1,-1 0-1,0 0 1,1 0-1,-1 0 1,0 0-1,1 0 1,-1 0-1,0 0 1,1 0 0,-1 0-1,1 0 1,-1 0-1,20 2 76,1-2-1,-1 0 0,0-1 1,27-5-1,3 0-30,58-7-17,-53 5-861,67-1-1,-105 11 543,-5 1-94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20 15107,'7'-13'1151,"-4"7"-7,-4 8-216,-23 41 606,-30 43-1300,-5-2 0,-122 134 0,173-208-338,5-6-21,-1-1-1,1 1 1,-1-1 0,0 1 0,0-1 0,-8 5 0,11-8 90,1 0 0,0 0 0,-1 1 0,1-1 0,0 0 0,-1 0 0,1 0 0,0 0 0,-1 0 0,1 0 0,-1 0 0,1 0 0,0 0 0,-1 0 0,1 0 0,0 0 0,-1 0 0,1 0 0,0 0 0,-1 0 0,1 0 0,-1 0 0,1-1 0,0 1 0,-1 0 0,1 0 0,0 0 0,0 0 0,-1-1 0,1 1 0,0 0 0,0-1 0,-1 1 0,1 0 0,0 0 0,0-1 0,-1 1 0,-4-20-563,5-25 14,0 45 562,5-43-626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12859,'4'-2'1184,"8"11"-736,2 4-160,7 6 600,5 0-256,2 6-231,4 3-49,-1-4-136,-1 2-216,0-3 672,0-4-600,-4 1 8,0-8 16</inkml:trace>
  <inkml:trace contextRef="#ctx0" brushRef="#br0" timeOffset="1">533 200 14907,'0'18'1561,"0"1"-1089,-4 0-192,4 2 680,0 2-480,4 2-112,1-3-328,0-2-216,2-5-472,-2-6 208,-5-7 240,0 3-144,-3-15-160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17340,'7'2'1928,"-6"-2"-976,1-2 257,0 2-649,0 0-304,-1 0 648,-9-3-904,-3-3-24,1-1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 13843,'12'-1'263,"-1"1"-1,0 0 1,0 0-1,0 1 1,0 1 0,0-1-1,0 2 1,0 0-1,0 0 1,-1 1 0,13 6-1,-16-7-163,-1 1 0,-1 0 0,1 0 0,0 0-1,-1 1 1,0 0 0,0 0 0,-1 0 0,1 1 0,-1-1-1,0 1 1,0 0 0,-1 0 0,0 1 0,0-1 0,0 1-1,-1-1 1,3 14 0,-3 1-35,0 0 0,-1 0-1,-1 0 1,-1 0 0,-1 0-1,-1 0 1,0-1 0,-2 1 0,0-1-1,-14 33 1,-7 6 93,-2-2 0,-41 65 0,-49 53-698,104-156 449,-1-1-1,-2-1 0,1-1 1,-2 0-1,0-1 0,-36 23 1,8-15-151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3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13387,'-2'0'947,"-3"2"-851,1-1 0,-1 1 1,1 0-1,-1 0 1,1 1-1,-1-1 0,1 1 1,0 0-1,0 0 0,1 0 1,-1 1-1,0-1 0,1 1 1,0 0-1,-3 5 1,-6 7 90,1 1 1,-13 28-1,0 14 11,1 1 1,4 0-1,2 2 0,2 0 1,-11 123-1,23-155-156,1 0 1,2 1 0,1-1-1,1 1 1,7 34 0,-6-54-51,-1-1 0,2 1 0,-1-1 0,1 0 0,1 0 0,0 0 0,0 0 0,1-1 0,0 0 0,1 0 0,0-1 0,0 0 0,1 0 0,0 0 0,0-1 0,1-1 0,17 12 0,-7-9-3,1-1 0,0-1 1,1 0-1,-1-2 0,1 0 1,33 3-1,46-2-26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4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2 156 13555,'0'-4'154,"-1"-1"1,1 1-1,0 0 1,0-1-1,0 1 1,1 0-1,-1 0 1,1-1-1,0 1 1,0 0-1,1 0 0,-1 0 1,1 0-1,0 0 1,0 1-1,0-1 1,1 0-1,-1 1 1,1 0-1,0-1 1,0 1-1,0 0 1,0 1-1,0-1 0,1 0 1,-1 1-1,6-3 1,7-3 46,0 0-1,0 1 1,0 1 0,1 1 0,0 0 0,0 1 0,0 1-1,1 1 1,-1 0 0,1 1 0,19 2 0,-32-1-172,0 1 0,0 0 0,0 0 0,0 0 0,-1 1 1,10 4-1,-13-6-24,1 1 1,-1-1 0,0 1-1,0 0 1,0 0-1,0 0 1,0-1-1,0 1 1,0 0 0,0 0-1,0 1 1,0-1-1,-1 0 1,1 0 0,0 0-1,-1 0 1,1 1-1,-1-1 1,1 0-1,-1 1 1,1-1 0,-1 0-1,0 1 1,0-1-1,0 0 1,0 1 0,0-1-1,0 0 1,0 1-1,0-1 1,-1 2-1,-1 2 7,0 0 0,0 0 0,0 0 0,-1 0 0,0-1 1,0 1-1,0-1 0,-5 6 0,-36 33 58,27-28-43,8-7-13,-31 30 69,1 1 0,-43 56 1,78-90-76,1 0 0,0 1 0,-1-1 1,2 1-1,-1-1 0,1 1 0,0 0 0,0 0 1,0 0-1,1 0 0,0 0 0,0 9 0,1-13-20,0 1-1,1-1 1,-1 1-1,1 0 1,-1-1-1,1 0 1,0 1-1,0-1 1,0 1-1,0-1 1,1 0-1,-1 0 1,1 0-1,-1 0 1,1 0-1,0 0 1,-1 0-1,1 0 0,0-1 1,0 1-1,0-1 1,1 1-1,-1-1 1,0 0-1,1 0 1,-1 0-1,0 0 1,1 0-1,-1-1 1,1 1-1,-1-1 1,6 1-1,6 0-87,1-1 1,-1 0-1,1-1 0,-1 0 0,0-1 1,1-1-1,-1 0 0,0-1 0,19-8 1,31-13-175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4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8 12067,'1'-1'67,"0"0"0,1 0 0,-1 0 1,1 1-1,0-1 0,-1 0 0,1 1 0,0-1 1,-1 1-1,1 0 0,0-1 0,0 1 1,-1 0-1,1 0 0,0 0 0,0 0 1,-1 0-1,1 1 0,0-1 0,-1 1 1,1-1-1,0 1 0,-1-1 0,1 1 1,0 0-1,-1 0 0,1 0 0,-1 0 0,0 0 1,3 2-1,4 3 95,-1 0 0,0 1 0,0 1 1,6 9-1,0 1 48,-1 0 1,-2 1-1,0 0 1,0 1 0,10 35-1,22 110 777,-34-116-651,-1 1 1,-3 0 0,-2 0 0,-8 96 0,-2-81 5,-3 0 0,-3-1 0,-29 80 1,3-41-158,-5-1 1,-4-3-1,-4-2 1,-84 114 0,82-132-208,-99 105 0,57-95-90,97-89 111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0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14859,'1'0'53,"1"0"0,-1 0 1,0 1-1,0-1 0,0 0 0,0 0 0,0 0 0,0 1 0,0-1 0,0 0 1,0 1-1,0-1 0,0 1 0,0 0 0,0-1 0,-1 1 0,1 0 1,0-1-1,0 1 0,-1 0 0,1 0 0,0-1 0,-1 1 0,1 0 0,0 2 1,14 31 202,-9-18 73,50 120 400,45 92 259,-101-228-984,0 0 1,0 0 0,0 0 0,0 0-1,0 0 1,0 0 0,0 0-1,0-1 1,0 1 0,0 0 0,0 0-1,0 0 1,0 0 0,0 0 0,1 0-1,-1 0 1,0 0 0,0 0-1,0 0 1,0 0 0,0-1 0,0 1-1,0 0 1,0 0 0,0 0 0,1 0-1,-1 0 1,0 0 0,0 0-1,0 0 1,0 0 0,0 0 0,0 0-1,0 0 1,0 0 0,1 0 0,-1 0-1,0 0 1,0 0 0,0 0-1,0 0 1,0 0 0,0 0 0,0 0-1,0 1 1,1-1 0,-1 0 0,0 0-1,0 0 1,0 0 0,0 0 0,0 0-1,0 0 1,0 0 0,0 0-1,0 0 1,0 0 0,0 1 0,0-1-1,0 0 1,2-11 83,-5-15-6,0 1 1,-2 0 0,0 0 0,-13-34-1,7 24-22,-27-101-65,38 136 2,-1-1 0,1 1 0,0 0 0,0-1 0,0 1-1,0 0 1,-1-1 0,1 1 0,0 0 0,0 0 0,0-1 0,0 1 0,0 0 0,0-1 0,0 1 0,0-1 0,0 1 0,0 0 0,0-1 0,0 1 0,0 0 0,0 0 0,1-1-1,-1 1 1,0 0 0,0-1 0,0 1 0,0 0 0,1-1 0,-1 1 0,6 2-37,6 9 5,-1 0-1,-1 0 1,12 16-1,10 12-35,-20-26 55,1 1 0,1-2 1,0 1-1,0-2 0,1 0 0,20 10 1,-31-18 26,0-1 1,1 0 0,-1 0-1,1-1 1,0 1 0,-1-1-1,1 0 1,0 0 0,0-1-1,0 1 1,-1-1 0,1 0-1,0 0 1,0-1 0,0 0-1,0 1 1,-1-2 0,1 1-1,0 0 1,-1-1 0,1 0-1,-1 0 1,1 0 0,-1-1-1,0 1 1,0-1-1,0 0 1,4-5 0,-1 1 25,0-1-1,-1 0 1,0-1 0,0 1-1,-1-1 1,0 0 0,0-1 0,-1 1-1,-1-1 1,1 0 0,1-12-1,0 0 42,-2 0-1,-1 0 0,0-1 0,-2-24 1,0 46-76,-5-42 33,5 41-36,0 1-1,0 0 1,-1 0-1,1 0 1,0 0-1,-1 0 1,1 0-1,0 0 1,-1 0 0,1 0-1,-1 0 1,1 0-1,-1 0 1,0 0-1,0 1 1,1-1-1,-1 0 1,0 0-1,0 1 1,0-1-1,1 0 1,-1 1 0,0-1-1,0 1 1,0-1-1,0 1 1,0-1-1,0 1 1,0 0-1,-1 0 1,1-1-1,-1 1 1,0 1-2,1-1 0,-1 1-1,1-1 1,0 1 0,-1 0 0,1-1-1,0 1 1,-1 0 0,1 0 0,0 0 0,0 0-1,0 0 1,0 1 0,0-1 0,0 0 0,0 0-1,0 1 1,0-1 0,0 1 0,1-1 0,-1 0-1,1 1 1,-1-1 0,0 4 0,-7 44-32,7-44 31,-2 30 29,0 1 0,3-1 0,1 0 0,1 0 0,13 62 0,-13-90-15,0 1 0,1 0 1,-1-1-1,2 0 1,-1 0-1,1 0 1,0 0-1,1 0 0,9 10 1,-12-14-8,1-1 0,-1 0 0,1 0 0,0 0 0,0 0 0,-1 0 0,1-1 0,0 1 0,1-1-1,-1 0 1,0 0 0,0 0 0,0 0 0,1 0 0,-1-1 0,0 0 0,1 0 0,-1 0 0,0 0 0,1 0 0,-1 0 0,0-1 0,1 0 0,-1 1 0,5-3 0,1-1-6,1-1 0,-1 0 0,0 0 1,0-1-1,0-1 0,-1 1 0,0-1 0,0 0 0,9-13 1,-1 0-11,0 0 1,21-40 0,-30 50 17,-2-1 0,1 0-1,-1 0 1,-1 0 0,0 0 0,0-1 0,-1 1 0,-1-1 0,2-16 0,-4 27-1,0 0 0,0 0 0,0 1 0,0-1 0,0 0 0,0 0 0,0 1 0,0-1 0,-1 0 0,1 0 0,0 0 0,0 1 0,0-1 0,-1 0 0,1 1 0,-1-1 0,1 0 0,0 1 0,-1-1 0,1 0 0,-1 1 0,1-1 0,-1 1 0,0-1 0,1 1 0,-1-1 0,-1 0 0,1 1 3,0 0 0,0 0 0,1 0 0,-1 1 0,0-1 0,0 0 0,0 1 0,0-1 0,0 0 0,0 1 0,1-1 0,-1 1 0,0-1 0,0 1 0,1-1 0,-1 1 0,0 0 1,1-1-1,-1 1 0,0 0 0,1 0 0,-1-1 0,1 1 0,0 0 0,-1 1 0,-4 7 44,0 1 0,1 0 0,0 0 0,1 0 0,0 0 0,0 0 0,1 1 0,0 10 0,0 0 36,1 1 0,1-1 1,4 24-1,-4-40-78,1 0-1,0 0 1,0 0 0,1 0-1,-1 0 1,1 0 0,0 0-1,0-1 1,1 1 0,0-1 0,4 6-1,-5-8-40,0 0 1,0 0-1,0 0 0,0 0 0,0 0 0,1-1 0,-1 1 1,1-1-1,-1 0 0,1 0 0,-1 0 0,1 0 0,0 0 0,-1 0 1,1-1-1,0 1 0,0-1 0,-1 0 0,1 0 0,0 0 0,0 0 1,3-1-1,4-1-21,-1-1 0,1 0 0,-1-1 1,0 0-1,0 0 0,15-10 0,-22 12 37,46-27-244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8:2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10 340 9610,'-1'0'38,"1"0"-1,0 0 1,0 0-1,-1 0 1,1 0-1,0 0 1,-1 0-1,1 0 1,0 0 0,-1 0-1,1 0 1,0 0-1,-1 0 1,1 0-1,0 0 1,-1 0-1,1 1 1,0-1 0,0 0-1,-1 0 1,1 0-1,0 0 1,0 1-1,-1-1 1,1 0-1,0 0 1,0 1 0,0-1-1,-1 0 1,1 0-1,0 1 1,0-1-1,0 0 1,0 1-1,0-1 1,-1 0-1,1 0 1,0 1 0,0-1-1,0 0 1,0 1-1,0-1 1,0 0-1,0 1 1,0-1-1,0 0 1,0 1 0,0-1-1,1 0 1,-1 1-1,0-1 1,0 0-1,0 1 1,1 0 44,0 0-1,0-1 1,0 1 0,-1 0-1,1 0 1,0-1 0,0 1-1,0-1 1,0 1 0,0-1 0,0 1-1,0-1 1,0 1 0,1-1-1,-1 0 1,1 0 0,6 1 44,0-1 0,0-1 1,0 1-1,0-1 0,0-1 0,0 0 1,14-5-1,56-27 332,-31 13-249,-11 6-149,0 2 0,1 2-1,0 1 1,1 2-1,0 2 1,0 1-1,52 1 1,-42 4 123,-1-2 0,1-2-1,0-2 1,82-21 0,-39-2 88,-32 10-144,0 2 0,77-12 1,9 14-76,88-14 144,-188 20-132,157-22 259,-173 28-293,0 2-1,0 1 0,-1 2 0,1 1 0,30 6 0,5 7 9,68 11-4,-115-25-15,0 0 0,0-2 1,0 0-1,0-1 0,0-1 1,16-3-1,-26 3-5,22-3 10,-28 5-56,-1 0 0,1 0 0,0 0 0,-1 0 1,1 0-1,0 0 0,0 0 0,-1 1 1,1-1-1,0 0 0,-1 0 0,1 0 0,-1 1 1,1-1-1,0 0 0,-1 1 0,1-1 1,-1 1-1,1-1 0,0 0 0,-1 1 0,0-1 1,1 1-1,-1-1 0,1 1 0,-1 0 0,1-1 1,-1 1-1,0-1 0,0 1 0,1 0 1,-1-1-1,0 1 0,0 1 0,1 5-198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8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11787,'4'-3'230,"-1"1"1,1 0 0,0 1 0,0-1-1,0 1 1,0-1 0,0 1 0,0 0-1,0 1 1,0-1 0,1 1 0,-1 0 0,0 0-1,9 1 1,23-3 248,141-37 130,-31 6-544,507-73 652,-486 72-506,-119 22-115,0 2 1,2 1-1,64-1 0,-60 13-107,-1 2 0,101 24 0,-99-16 10,2-3-1,79 5 1,-85-17 17,0-2 0,68-13 0,2-1 23,-120 17-49,-1 1 1,0 0-1,1 0 1,-1 0-1,0 0 1,1 0-1,-1 0 1,0 0-1,1 0 1,-1 0-1,0 0 1,1 0-1,-1 0 1,0 0-1,1 0 1,-1 0-1,0 0 1,0 0-1,1 0 0,-1 1 1,0-1-1,1 0 1,-1 0-1,0 0 1,0 0-1,1 1 1,-1-1-1,0 0 1,0 0-1,1 1 1,-1-1-1,0 0 1,0 0-1,0 1 1,0-1-1,1 0 1,-1 1-1,0-1 1,0 0-1,0 0 1,0 1-1,0-1 1,0 0-1,0 1 1,0 0-1,-5 15-824,2-8 725,1 1-143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8:2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12907,'2'-1'126,"0"0"0,0-1 0,0 1 1,0-1-1,0 0 0,0 0 0,0 1 0,-1-1 1,2-3-1,6-4 8,5-2 1,1 1 0,-1 0 1,2 1-1,-1 1 0,1 1 0,1 0 0,-1 1 0,32-8 0,15 2-53,71-5-1,-37 5 28,102-19 254,-22 2-71,208-7 0,-98 45-259,-188-2-130,1-4 1,122-13-1,-185 8 34,-40 4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38:3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11522,'55'2'978,"0"-2"0,82-10 0,-33 1-616,-41 5-343,644-57-1356,-636 52 1153,-8 2-33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5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0 547 10794,'8'-9'129,"0"0"-1,0 1 1,1 0-1,0 0 1,1 1-1,-1 0 1,1 1-1,18-9 1,3-2 3,412-240-423,-402 236 361,-1 2 0,2 1 1,1 3-1,0 1 0,0 3 1,51-8-1,400-47 926,-376 61-828,149 12 0,-10 1 18,104-19-96,69 0-51,-107 21 69,418 66 0,-133 41-58,-201-33-23,577 133 12,-662-106 207,-67-21-91,6-19-101,32 10-75,-234-61 6,-1 3-1,99 53 0,-127-58 21,-2 1 0,0 1 0,-1 1 1,-1 2-1,-1 0 0,-1 2 0,-2 1 0,0 0 1,31 51-1,67 138 232,10 15-26,-29-68-171,75 124-10,-23 14-15,-141-273-14,118 250 13,-109-241-12,1-1-1,2 0 1,1-2-1,2-1 1,41 38-1,141 98-3,-131-110 0,99 96 1,-150-127 1,145 143 7,-115-119-3,74 51 0,32 6 1,49 35-29,-167-109 12,-1 3 0,60 63 0,-43-28 5,-2 3-1,61 104 1,70 178-18,-159-291 19,4-2-1,2-1 0,51 64 1,-65-97 65,1-2 0,2-1 0,1-1 1,1-1-1,1-2 0,0 0 0,2-2 1,35 17-1,-18-16-46,1-2 0,0-2 1,1-3-1,1-2 0,1-2 0,0-2 0,86 3 1,28-10 50,180-22-1,23-1-23,182 39-36,-2 30 0,-261-15-29,302 24-118,-455-52 108,0-5 0,186-24 0,216-71-76,-130 19 47,-389 73 64,622-76-5,-462 74-77,162-11-237,-246 7 305,10 1 127,149-31 0,-230 32-121,0 0 1,0-2-1,-1 0 1,0-2 0,0 0-1,-1-1 1,-1-1-1,22-18 1,12-17-37,67-75 0,-90 91 41,-7 7 55,2 2-1,0 1 1,1 1-1,40-24 1,-21 20 31,0 2-1,60-21 1,-11 8-365,2 4 0,191-37 0,-220 62 337,1 3-1,-1 3 0,126 14 1,140 0-25,-173-11-52,-36 0 7,220-26 0,-20-27 16,120-15 2,-331 55 3,218 7 0,-288 8 3,-2 2 0,1 2 0,-1 1 0,74 28 0,-58-13-16,-2 2 0,91 56 0,-129-71 16,-1 2 0,0 0-1,0 1 1,-1 0-1,-1 1 1,-1 1 0,0 1-1,17 26 1,-25-34-3,-1 1-1,0 0 1,0 1 0,-1-1-1,0 1 1,-1 0-1,0 0 1,-1 0 0,0 0-1,-1 0 1,0 0-1,-1 1 1,0-1 0,-1 0-1,0 1 1,-1-1-1,-5 18 1,-3 1 17,-1 0 0,-2-1 0,-1-1 0,-2 0 0,0-1 0,-2 0-1,-30 34 1,17-27 25,-1-1 0,-1-2-1,-2-1 1,-60 39-1,38-35 28,41-26-38,1 0 0,0 2 0,0 0 0,1 0 1,0 1-1,-12 14 0,3 3-15,1 0 0,2 1 0,1 1 0,-17 36-1,61-148-641,-17 48 642,-3 18-28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0:5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59 11234,'4'-5'439,"13"-22"743,-16 26-1125,-1 0-1,1 0 1,0 0-1,-1 0 1,0 0-1,1 0 1,-1 0-1,0 0 1,1 0-1,-1 0 1,0 0 0,0-1-1,0 1 1,0 0-1,0 0 1,0 0-1,0 0 1,0 0-1,0 0 1,-1 0-1,1-2 1,-1 3-10,1 0-1,0-1 0,-1 1 1,1 0-1,0 0 1,-1 0-1,1 0 1,-1-1-1,1 1 1,0 0-1,-1 0 1,1 0-1,-1 0 1,1 0-1,0 0 1,-1 0-1,1 0 1,-1 0-1,1 0 1,0 0-1,-1 0 1,1 0-1,0 1 1,-1-1-1,1 0 1,-1 0-1,1 0 1,0 0-1,-1 1 1,1-1-1,-1 1 1,-13 9 728,-8 10-495,2 0 0,0 2 1,1 0-1,2 2 0,-16 25 0,-64 133-163,37-40-74,51-118-34,2 1 1,0 0 0,-5 46-1,12-67-8,-1-1 0,1 1 0,0 0 1,0 0-1,1 0 0,-1-1 0,1 1 0,-1 0 0,1-1 0,1 1 0,-1-1 0,2 5 0,-2-7 1,0 1 0,0-1 0,0 0 0,1 0 0,-1 0 0,0 0 0,0 0 0,1 0 0,-1 0 0,0 0 0,1 0 0,-1-1 0,1 1 0,-1-1 0,1 1 0,0-1 0,-1 1 0,1-1 0,-1 0 0,1 0 0,0 0 0,-1 0 0,1 0 0,-1 0 0,1 0 0,0-1 0,-1 1 0,2-1 0,14-4 33,0-1-1,-1 0 0,1-1 1,-2-1-1,19-12 0,0 0 30,22-11-106,2 3 1,106-38 0,-155 63 53,1 0 1,-1-1 0,0 0 0,0-1-1,0 0 1,0 0 0,-1-1-1,0 0 1,0 0 0,10-12 0,16-17-96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0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3862 409 11602,'-28'-3'368,"0"-2"-1,1 0 1,0-2-1,0-1 1,-25-11-1,22 8-297,1 1-1,-1 1 1,-1 2-1,-60-7 1,-125 8-36,39 2 18,139 1 44,0-2 1,-61-15-1,-181-71 119,-99-25-94,281 100-104,-199-6 1,43 7-4,193 8 15,0 3 0,0 2 1,0 3-1,0 3 0,-63 12 0,17 8 102,-119 44-1,187-56-118,0-1-1,-1-2 1,0-2-1,-54 3 1,69-7 21,0 1 0,0 1 1,1 1-1,0 1 0,0 1 1,0 2-1,1 0 0,1 1 1,-1 1-1,2 1 0,0 1 1,1 1-1,-29 28 0,42-37-25,-102 105 37,98-97-50,-1 2 1,2-1 0,0 1 0,0 1 0,2 0-1,-8 22 1,9-17-4,1 1 0,1 0 1,1 1-1,1-1 0,1 1 0,1 0 0,1 0 0,1-1 1,1 1-1,7 27 0,-2-21-8,1 0 0,1 0 1,2-1-1,0-1 0,2 0 0,2 0 1,24 35-1,-29-49-6,1 0 1,1-1-1,0 0 0,1-1 0,0-1 0,1 1 1,24 13-1,-16-12-3,1-2 1,0 0-1,1-2 1,40 11-1,9-5-6,1-3 0,122 3 0,-135-12 36,444 47 39,-393-37-52,3-3-21,174-8 0,114-32-8,-133 8 38,-129 13 1,208-18-3,-250 15 34,145-37 0,64-49 74,-241 71-77,-1-3 0,90-56 0,-97 49-24,-2-3-1,-1-2 0,-2-2 1,51-55-1,-97 91 2,-1-1-1,0 0 1,0 0 0,-1 0 0,9-18 0,-14 23 1,0 1 1,1-1 0,-1 1 0,-1-1 0,1 1 0,0-1 0,-1 1 0,0-1 0,0 0 0,0 1 0,0-1 0,-1 0 0,1 1 0,-1-1 0,0 1 0,0-1 0,0 1 0,0-1 0,-1 1-1,0 0 1,-1-4 0,-4-2 33,-1-1 0,1 1 0,-1 1 0,-1-1 0,0 2 0,0-1 0,-17-10 0,-76-37 206,31 24-178,-1 3-1,-1 4 0,-1 2 0,-141-20 0,-313-3-66,474 42 18,-262-3-354,274 8 218,0 2 0,0 2 0,1 2 1,0 1-1,-56 21 0,79-23 61,0 1-1,-17 11 0,-15 19-153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11795,'8'3'148,"0"0"0,0-1 0,0 0 0,1-1 0,-1 0 0,1 0 0,-1 0 0,14-2 0,33 4-34,-29 3-114,-1 1 0,-1 0 0,0 2-1,30 15 1,88 57-4,-84-47 3,231 117 163,-210-116-75,149 42 0,50 3-57,-199-53-21,112 56 0,306 196 220,-161-85-59,-86-77 143,-9-6-172,-206-92-126,-1 2 0,-1 1-1,-1 2 1,48 45 0,76 114 80,-18-16 18,6-24-41,24 26-19,-124-121-43,62 92 0,57 139-16,-7-9-4,-78-154 142,135 155 0,-164-217-79,2-3 0,3-2 0,1-3-1,104 67 1,-2-19-75,184 119-52,-292-178 101,2-3 0,1-1 0,1-3 0,2-3 0,98 33 0,248 43 118,-236-62-108,-81-22-32,1-3-1,0-4 1,135-1-1,259-41 10,-109-32-27,-232 36 4,185-15-1,-22 33 10,145-12-9,-337 10 2,138-10 33,-197 21 42,-1 1 1,0 3-1,52 10 0,414 37 467,-278-35-574,336 34-124,-507-45 169,1-3 0,105-11 0,131-35 14,-194 26-18,76-1 10,25-5 14,-181 19-22,0-1-1,-1-1 0,0-1 0,-1-2 1,33-17-1,-9-4 6,-1-2 0,87-78 0,-65 50-5,-64 56-1,0-1 0,0 1 1,1 1-1,-1 0 1,1 0-1,14-6 1,-20 10-3,0 1 1,0-1 0,0 0 0,0 1 0,0-1 0,0 1 0,0 0 0,1 0 0,-1 0 0,0 1 0,0-1 0,0 1-1,0 0 1,0 0 0,0 0 0,0 0 0,0 0 0,-1 0 0,1 1 0,0-1 0,-1 1 0,1 0 0,-1 0 0,4 3 0,14 16 37,-1 1 0,-1 0 0,-1 1 0,-1 1 0,-1 1 0,-1 0 0,20 53 0,-28-60-38,0 1 0,-1 0 1,-1 0-1,-1 0 0,-1 1 1,0-1-1,-2 1 0,0-1 1,-1 1-1,-1-1 0,-1 1 1,-1-1-1,0 0 0,-1 0 1,-9 20-1,-5 3 85,-24 41 1,21-44 93,-18 47-1,36-76-143,1 0 1,0 1-1,1-1 1,0 0-1,0 1 0,2-1 1,-1 1-1,2 17 1,2-3-161,2 0 0,10 34 0,-14-55 37,0 0 1,0 1-1,-1-1 0,0 1 1,1-1-1,-1 0 0,-1 1 1,0 4-1,1-8 2,0 1-1,0-1 1,-1 1 0,1-1 0,-1 1-1,1-1 1,-1 0 0,0 1 0,1-1-1,-1 0 1,0 1 0,0-1 0,0 0-1,0 0 1,0 0 0,0 0 0,0 0-1,0 0 1,0 0 0,-1 0 0,1 0-1,0-1 1,-1 1 0,1 0 0,0-1-1,-3 1 1,-5-1-287,2-6-84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0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45 11795,'-1'0'90,"1"0"0,-1 0 1,1 0-1,-1 0 1,1 0-1,-1 1 1,1-1-1,-1 0 0,1 0 1,-1 0-1,1 1 1,0-1-1,-1 0 1,1 1-1,-1-1 1,1 0-1,0 1 0,-1-1 1,1 0-1,0 1 1,0-1-1,-1 1 1,1-1-1,0 1 0,0-1 1,0 1-1,-1-1 1,1 1-1,0-1 1,0 0-1,0 1 1,0-1-1,0 2 0,0 20 923,1-19-968,6 75 447,-3 1-1,-4-1 0,-12 104 0,9-164-488,-7 73-38,10-90 32,0 0 0,0 0 1,-1 0-1,1 0 0,1 0 1,-1 0-1,0 0 0,0 0 1,0 0-1,0 0 0,1 0 1,-1 0-1,1 0 0,-1 0 1,0 0-1,1 0 0,0 1 1,0-2 0,-1 0 0,1 0 0,-1 1 0,1-1 0,-1 0 1,0 0-1,1 0 0,-1 0 0,1 0 0,-1 0 1,1 1-1,-1-1 0,1 0 0,-1 0 0,1-1 1,-1 1-1,1 0 0,-1 0 0,1 0 0,-1 0 1,1 0-1,-1 0 0,1-1 0,0 1 0,3-3-6,0 1 0,-1-1-1,1 0 1,-1 0 0,1 0-1,3-5 1,170-226-258,-122 154-124,115-126 0,-159 194 305,1 1-1,0 1 1,0 0 0,22-13-1,-31 20 30,1 1-1,0 0 0,0 1 1,0-1-1,0 1 0,1-1 1,-1 1-1,0 1 0,1-1 1,-1 0-1,0 1 1,1 0-1,-1 0 0,1 0 1,-1 1-1,0 0 0,1 0 1,-1 0-1,0 0 1,7 3-1,-1 2-349,0 0 0,0 0 0,9 9-1,-11-8 284,0-1 0,0 0-1,1-1 1,-1 0 0,15 6-1,22 3-418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13019,'0'-2'101,"0"-1"1,0 1 0,0-1-1,1 0 1,0 1 0,-1 0-1,1-1 1,0 1 0,0-1-1,0 1 1,0 0 0,0 0-1,1-1 1,-1 1 0,1 0-1,3-3 1,-1 2 22,0 0 1,0 0 0,0 0-1,0 0 1,1 1-1,-1 0 1,1 0 0,5-2-1,8-1 260,0 1 0,1 0 0,28 0 1,-47 4-385,23-2 276,0 1-1,1 2 0,39 5 1,-54-5-233,1 1 0,0 1 1,-1 0-1,1 0 0,-1 0 0,0 1 0,0 1 1,-1-1-1,1 2 0,-1-1 0,9 9 0,-14-12-40,-1 1 0,1-1-1,-1 1 1,0 0 0,0 0-1,0 0 1,-1 0-1,1 0 1,-1 0 0,0 1-1,1-1 1,-1 1 0,-1-1-1,1 0 1,0 1 0,-1 0-1,0-1 1,0 1-1,0-1 1,0 1 0,-1-1-1,1 1 1,-1-1 0,0 1-1,0-1 1,0 0-1,0 1 1,-1-1 0,1 0-1,-4 5 1,-4 6-7,0 0 0,-1-1 1,-1-1-1,0 1 0,-14 11 0,-69 57 19,-36 35 247,117-102-185,0 1 0,0 0-1,2 1 1,0 0 0,1 1 0,-14 30 0,21-38-37,-1 0-1,2 0 1,-1 0-1,1 1 1,1-1 0,0 0-1,0 1 1,0-1 0,2 1-1,-1-1 1,1 1 0,0-1-1,1 1 1,4 11 0,-4-15-29,0 1 0,1-1 0,1 0 1,-1-1-1,1 1 0,-1 0 1,2-1-1,-1 0 0,1 0 1,-1 0-1,1-1 0,1 1 1,-1-1-1,1 0 0,-1-1 1,1 1-1,0-1 0,0 0 0,0-1 1,11 3-1,-3-1 1,1-2 0,-1 0 0,1-1 0,-1 0-1,0-1 1,1-1 0,-1 0 0,1-1 0,-1-1 0,0 0 0,0 0-1,21-10 1,-22 8 23,0 0 0,0-2 1,-1 1-1,0-2 0,0 1 0,-1-2 0,0 1 0,0-2 0,-1 1 0,0-1 0,-1-1 0,0 0 0,7-12 1,-13 18-3,0-1 0,0 1 1,0-1-1,-1 0 1,0 0-1,0 0 1,-1 0-1,0 0 1,0 0-1,0-1 1,-1 1-1,0-8 0,0 10-13,-1 0-1,0 0 0,0 0 0,0 0 0,-1 0 1,1 1-1,-1-1 0,0 0 0,0 1 0,0-1 1,0 1-1,-1 0 0,1 0 0,-1 0 0,0 0 1,0 0-1,0 1 0,0-1 0,-7-3 0,2 2-75,-1 0 0,1 0 0,0 1 0,-1 0 0,0 1 0,0 0 0,0 1-1,0-1 1,0 2 0,0-1 0,0 1 0,0 0 0,-12 3 0,6-1 37,1 1 1,0 1-1,0 0 1,0 0-1,0 2 1,1-1-1,-19 13 1,29-17-79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1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4 12923,'18'-2'676,"-11"1"-400,-1 1 1,0 0-1,1-1 0,-1 2 0,1-1 0,-1 1 1,11 2-1,-17-2-175,0-1 1,0 1 0,-1-1-1,1 1 1,-1-1 0,1 1-1,0-1 1,-1 0 0,1 1-1,-1-1 1,1 0-1,-1 0 1,1 1 0,-1-1-1,1 0 1,-1 0 0,1 1-1,-1-1 1,1 0 0,-1 0-1,1 0 1,-1 0 0,0 0-1,1 0 1,-2 0 0,-20 5 627,-31 1 478,15-2-526,-60 14-1,87-15-664,1 0 1,0 0-1,1 1 0,-1 0 1,1 1-1,0 0 0,0 0 1,0 1-1,1 0 0,-14 13 1,19-16-21,1 0 0,-1 0 1,1 0-1,-1 0 1,1 0-1,0 0 0,1 1 1,-1-1-1,0 1 0,1 0 1,0-1-1,0 1 0,0 0 1,0 0-1,1-1 1,-1 1-1,1 0 0,0 0 1,0 0-1,1 0 0,-1-1 1,1 1-1,0 0 0,-1 0 1,2 0-1,-1-1 1,0 1-1,1-1 0,0 1 1,0-1-1,0 0 0,0 1 1,0-1-1,1 0 1,-1-1-1,1 1 0,0 0 1,0-1-1,0 1 0,0-1 1,0 0-1,1 0 0,-1 0 1,0 0-1,1-1 1,4 2-1,2-1 1,0 0 0,0 0-1,1-1 1,-1 0 0,1-1 0,-1 0-1,0-1 1,1 0 0,-1 0 0,0-1 0,1 0-1,-1-1 1,-1-1 0,1 1 0,0-1 0,15-10-1,-9 5 14,0-1-1,-1-1 0,-1 0 1,1-1-1,-2 0 0,0-1 1,0-1-1,16-23 0,-25 31 4,0-1 0,0 1-1,-1-1 1,0 0 0,5-13-1,-9 11 5,0 9-17,1-1 1,0 1-1,0 0 1,0 0-1,-1 0 1,1 0-1,0 0 1,0 0-1,0 0 1,-1 0 0,1 0-1,0 0 1,0 0-1,0 0 1,-1 0-1,1 0 1,0 0-1,0 0 1,0 1-1,-1-1 1,1 0-1,0 0 1,0 0-1,0 0 1,-1 0-1,1 0 1,0 0 0,0 1-1,0-1 1,0 0-1,0 0 1,0 0-1,-1 0 1,1 1-1,0-1 1,0 0-1,-3 5 3,0 0-1,0-1 0,1 1 0,0 0 1,0 1-1,0-1 0,1 0 0,-1 1 1,1-1-1,0 8 0,-3 58-24,4-61-3,-1 0 0,2-1 0,-1 1 0,1-1 0,1 1 0,0-1 0,0 0 0,1 1 0,0-1 0,0 0 0,6 10 0,-8-18-8,0 1-1,0-1 1,0 1 0,0-1 0,0 1 0,0-1-1,1 0 1,-1 0 0,1 0 0,-1 0-1,0 0 1,1 0 0,0 0 0,-1 0-1,1 0 1,-1-1 0,1 1 0,0-1-1,0 1 1,-1-1 0,1 0 0,0 1 0,0-1-1,0 0 1,-1 0 0,1 0 0,0-1-1,0 1 1,-1 0 0,1-1 0,0 1-1,0-1 1,2-1 0,3-1-37,-1-1 1,1 1-1,-1-2 0,0 1 1,-1-1-1,11-10 0,16-19-262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4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7 708 14195,'-6'0'1489,"9"-2"-567,16-6 9,27-30-318,-2-2 1,-1-2-1,47-60 0,-44 50-405,262-300-75,-293 334-142,-8 8 4,1 1-1,0 1 0,1-1 0,12-9 1,-53 91 39,26-55-18,0 0-1,2 0 1,0 1-1,0-1 1,2 1-1,1 0 1,0 0-1,3 33 1,0-42-23,-1 1 0,2-1 1,-1 1-1,1-1 0,1 0 0,0 0 1,7 13-1,-7-17-27,0 0 0,0 0 1,1-1-1,-1 0 0,1 0 0,0 0 1,0 0-1,1-1 0,-1 0 0,1 0 0,0 0 1,8 3-1,-11-6 12,0 1-1,0-1 1,0 0 0,0 0-1,1-1 1,-1 1 0,0-1 0,1 1-1,-1-1 1,1 0 0,-1-1-1,0 1 1,1 0 0,-1-1-1,0 0 1,1 0 0,-1 0-1,0 0 1,0 0 0,0-1 0,0 1-1,0-1 1,0 0 0,0 0-1,-1 0 1,1 0 0,-1 0-1,4-5 1,16-20-190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17132,'13'-11'402,"0"0"1,1 1 0,0 1 0,0 0-1,1 0 1,23-8 0,95-29 214,-114 39-583,1 2-1,0 0 0,-1 1 1,1 1-1,1 1 0,33 1 1,-51 1-34,-1 0 0,1 0 0,-1 0 0,1 1 0,0-1 0,-1 1 0,1 0 0,-1 0 0,1-1 0,-1 2 0,1-1 0,-1 0 0,0 0 0,0 1 0,0-1 0,1 1 0,-1 0 0,-1 0 0,1-1 0,0 1 0,0 1 0,-1-1 0,1 0 0,-1 0 1,0 0-1,1 1 0,-1-1 0,0 1 0,0-1 0,-1 1 0,2 3 0,-2 5 27,0-1 1,0 1 0,-1 0-1,0-1 1,-1 0 0,-4 15-1,0 1 116,6-25-130,0 0 0,-1-1-1,1 1 1,0 0 0,0-1-1,0 1 1,0 0 0,0 0 0,0-1-1,0 1 1,0 0 0,0 0-1,0-1 1,0 1 0,0 0 0,1-1-1,-1 1 1,0 0 0,0 0 0,1-1-1,-1 1 1,0-1 0,1 1-1,-1 0 1,1-1 0,0 1 0,0 0-2,0-1 1,0 0 0,0 0 0,0 1 0,0-1 0,0 0 0,-1 0 0,1 0 0,0 0 0,0-1 0,0 1 0,0 0 0,0 0 0,0 0 0,0-1 0,0 1 0,1-1 0,36-22 205,-38 22-214,123-96-2063,-123 97 2108,11-6-1984,-11 6 1877,0 0 0,0 0-1,1 0 1,-1 0 0,0 0 0,0 0 0,0 0 0,1 0 0,-1 0 0,0 0 0,0 0 0,1 1 0,-1-1-1,0 0 1,0 0 0,0 0 0,0 0 0,1 0 0,-1 1 0,0-1 0,0 0 0,0 0 0,0 0 0,1 0-1,-1 1 1,0-1 0,0 0 0,0 0 0,0 0 0,0 1 0,0-1 0,0 0 0,0 0 0,0 1 0,0-1-1,0 0 1,0 0 0,0 1 0,0-1 0,0 0 0,0 0 0,0 0 0,0 1 0,0-1 0,0 0 0,0 0-1,0 1 1,0-1 0,-1 0 0,0 12-993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4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11242,'18'-24'3067,"11"-11"-1353,-17 23-1376,1 2 0,0-1-1,0 2 1,1 0 0,0 0 0,0 1-1,24-8 1,-34 14-296,-1 1 0,2 0 1,-1-1-1,0 2 0,0-1 0,0 0 1,0 1-1,1 0 0,-1 0 0,0 0 1,0 0-1,1 1 0,-1-1 0,0 1 1,0 0-1,0 1 0,0-1 1,0 1-1,0-1 0,0 1 0,-1 1 1,1-1-1,-1 0 0,1 1 0,-1 0 1,0-1-1,0 1 0,0 1 0,0-1 1,-1 0-1,1 1 0,-1-1 0,3 7 1,10 29 181,-12-30-158,-1-1-1,1 0 1,1 1-1,0-1 1,8 13-1,-11-20-48,1 1-1,-1 0 1,1-1-1,-1 0 1,1 1-1,-1-1 0,1 0 1,0 0-1,0 0 1,-1 0-1,1 0 1,0 0-1,0 0 0,0-1 1,0 1-1,0-1 1,0 1-1,0-1 1,0 0-1,0 0 1,1 0-1,-1 0 0,0 0 1,0-1-1,0 1 1,0 0-1,0-1 1,0 0-1,3-1 1,7-3 38,0-1 0,0 0 1,-1-1-1,1 0 0,13-13 1,52-48 115,-64 56-153,5-4-271,0-2 1,0 0-1,-2-1 0,0 0 1,-1-1-1,12-23 1,-26 40 199,0 1 0,0-1 1,0 0-1,0 0 1,0 1-1,-1-1 1,1 0-1,-1 0 0,0 0 1,0 0-1,0 0 1,0 0-1,-1-3 0,-4-10-432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5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402 192 10594,'11'-63'1624,"-5"31"618,3-63 0,-9 95-2216,0 0 1,0 0-1,0 0 0,0 1 0,0-1 0,0 0 0,0 0 0,0 0 0,0 0 1,-1 1-1,1-1 0,0 0 0,0 0 0,0 0 0,0 0 0,0 0 1,-1 1-1,1-1 0,0 0 0,0 0 0,0 0 0,-1 0 0,1 0 1,0 0-1,0 0 0,0 0 0,-1 0 0,1 0 0,0 0 0,0 0 1,0 0-1,-1 0 0,1 0 0,0 0 0,0 0 0,0 0 0,0 0 0,-1 0 1,1 0-1,0 0 0,0 0 0,0-1 0,-1 1 0,1 0 0,0 0 1,0 0-1,0 0 0,0 0 0,0 0 0,-1-1 0,1 1 0,0 0 1,0 0-1,0 0 0,0 0 0,0-1 0,0 1 0,0 0 0,0 0 1,0 0-1,0-1 0,-1 1 0,1 0 0,0 0 0,-5 10 176,-1 1 0,2 0 0,-1 0-1,2 1 1,-5 20 0,3-14-132,-7 31-55,-7 54 0,16-86-58,2 0 1,0 0-1,1 0 0,1 0 1,0-1-1,2 1 0,4 19 1,-3-26-1,1 1-1,0-2 1,0 1 0,1 0 0,0-1-1,0 0 1,1-1 0,1 1 0,8 7-1,-3-3-33,21 29-1,-31-37 64,1 1 0,-1 0 0,0 0 0,-1 0 0,1 0 0,-1 0 0,0 1 0,-1-1 0,1 9 0,-1-3-19,0 1 0,-1-1 0,-1 1 0,0-1 0,-1 0 0,0 1 0,-1-1 0,-7 20 0,3-15-7,0-1-1,-1 0 1,-1 0-1,-1-1 1,-17 21-1,4-10 10,-2 0 1,0-2-1,-2-1 1,-1-1-1,-50 30 1,-8-5 100,77-42-47,-1-1 0,0-1 0,0 0 0,0 0-1,0-1 1,0 0 0,-11 0 0,19-2-15,0 0-1,0 0 1,1 0-1,-1 0 1,0 0-1,1-1 1,-1 1-1,0-1 0,1 1 1,-1-1-1,0 1 1,-2-3-1,4 3-3,-1-1 0,0 1 0,1-1-1,-1 0 1,1 1 0,-1-1 0,1 0 0,0 0-1,-1 1 1,1-1 0,0 0 0,-1 0-1,1 0 1,0 1 0,0-1 0,0 0 0,0 0-1,0 0 1,0 0 0,0 1 0,0-1-1,0 0 1,0 0 0,0 0 0,0 0 0,1 1-1,-1-1 1,1-1 0,2-7 13,1 0 1,1 0-1,0 1 0,0 0 1,0 0-1,1 0 1,10-10-1,56-52 34,-49 50-40,341-260 89,-168 138-6,-192 139-91,71-59 88,-69 56-74,0 0 1,0-1-1,0 0 1,0 0 0,-1-1-1,-1 1 1,1-1-1,4-11 1,-8 16-9,0 0 1,-1 0-1,1 0 1,0 0-1,-1 0 1,0 0 0,0 0-1,0 0 1,0 0-1,0 0 1,0 0-1,-1 0 1,0-1-1,1 2 1,-1-1-1,0 0 1,-3-5-1,2 4 7,-1-1 0,-1 1 0,1 0 0,0 0 0,-1 0 0,0 0 0,0 1 0,0-1 0,-7-3 0,-1 0 20,-1 0 0,1 1 0,-1 1 0,0 0 1,-1 1-1,-26-5 0,18 6-35,-1 1-1,1 2 1,-1 0 0,0 1 0,1 2 0,-1 0 0,1 1-1,0 2 1,0 0 0,0 1 0,1 1 0,-35 19 0,37-14-379,19-13 365,-1 0-1,1 0 0,0 0 1,0 0-1,0 0 0,0 0 1,0 0-1,0 0 1,0 0-1,0 0 0,0 0 1,-1 0-1,1 0 1,0 0-1,0 0 0,0 0 1,0 0-1,0 0 1,0 0-1,0 0 0,0 1 1,0-1-1,0 0 0,0 0 1,0 0-1,0 0 1,0 0-1,0 0 0,0 0 1,0 0-1,0 0 1,0 0-1,0 0 0,-1 1 1,1-1-1,0 0 1,0 0-1,0 0 0,1 0 1,-1 0-1,0 0 1,0 0-1,0 0 0,0 0 1,0 1-1,0-1 0,0 0 1,0 0-1,0 0 1,0 0-1,0 0 0,0 0 1,0 0-1,0 0 1,0 0-1,0 0 0,0 0 1,0 0-1,0 0 1,0 1-1,1-1 0,-1 0 1,0 0-1,0 0 1,0 0-1,0 0 0,0 0 1,11-1-339,11-3 155,12-8-160,7-7-116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5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13251,'-69'114'1386,"-39"74"-337,96-164-936,1 2 1,1 0-1,1 0 0,2 0 1,-8 49-1,14-64-87,1 1 0,0-1 0,0 0 0,1 0 1,1 0-1,0 0 0,0 0 0,1 0 0,0 0 0,1-1 0,9 18 0,-10-23 11,-1 0-1,1 0 1,0-1-1,1 1 1,-1-1-1,1 0 1,0 0 0,0 0-1,0 0 1,1-1-1,-1 0 1,1 0-1,0 0 1,0 0-1,0-1 1,0 1 0,0-1-1,1-1 1,-1 1-1,0-1 1,1 0-1,0 0 1,-1 0 0,10-1-1,-10-1 18,-1 0 1,0 1-1,1-2 0,-1 1 1,0 0-1,0-1 0,0 0 1,0 0-1,0 0 0,0-1 1,0 1-1,-1-1 0,1 0 0,-1 0 1,0 0-1,0 0 0,0-1 1,0 1-1,-1-1 0,1 0 1,-1 1-1,0-1 0,0 0 1,0 0-1,-1-1 0,0 1 1,1 0-1,0-7 0,-2 7-28,1 1-1,0-1 1,-1 1-1,0-1 1,0 1-1,0-1 1,0 1-1,-1-1 1,1 1-1,-1-1 1,0 1-1,0-1 1,0 1-1,0 0 1,-1 0-1,1-1 1,-1 1-1,0 0 1,0 0 0,0 1-1,0-1 1,-1 0-1,1 1 1,-1-1-1,0 1 1,1 0-1,-1 0 1,0 0-1,0 0 1,0 0-1,0 1 1,-1-1-1,1 1 1,0 0-1,-1 0 1,-4-1-1,-2 1-163,1 0 0,-1 0-1,0 1 1,0 0 0,-18 3-1,24-2 19,-1-1-1,0 2 1,0-1-1,1 0 1,-1 1-1,0 0 0,1 0 1,0 0-1,-1 1 1,1-1-1,0 1 1,0 0-1,-4 4 0,2 6-352,10-1-108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5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14851,'10'9'1264,"-10"15"-823,-7 13-169,-5 17 840,1 6-656,4 8-264,-3 2-96,10-3-288,3-8-264,3-15 360,-3-7-104,-1-27-80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5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21 12643,'0'-1'54,"0"0"0,0 0 0,0 0 1,0 1-1,0-1 0,-1 0 1,1 0-1,0 0 0,-1 0 0,1 0 1,-1 0-1,1 1 0,-1-1 0,1 0 1,-1 0-1,0 1 0,1-1 0,-1 0 1,0 1-1,1-1 0,-1 1 0,0-1 1,0 1-1,0-1 0,0 1 0,1 0 1,-1-1-1,0 1 0,0 0 1,0 0-1,0-1 0,0 1 0,0 0 1,0 0-1,0 0 0,0 0 0,0 0 1,0 0-1,0 1 0,-1-1 0,-3 1 142,0 1 0,0-1-1,0 1 1,0 0 0,0 1-1,-6 2 1,-3 5-1,-1 0 1,1 1 0,1 1-1,0 0 1,-11 14-1,0 4-14,-27 39 0,35-42-72,0-1 1,2 2-1,-17 46 0,26-59-64,0-1 0,1 1 0,1 1 1,0-1-1,1 0 0,1 1 0,1-1 0,0 1 0,2 15 0,-1-26-25,0 1 0,1 0 0,-1-1 0,1 0 0,0 1 0,1-1 0,-1 0 0,1 0 0,0 0 0,0 0 0,1-1 1,0 1-1,-1-1 0,1 0 0,1 0 0,-1 0 0,1 0 0,-1-1 0,1 0 0,0 0 0,0 0 0,0-1 0,1 0 0,-1 0 0,8 2 0,-7-2 4,1-1 1,0 0-1,-1 0 0,1-1 0,0 1 1,-1-2-1,1 1 0,0-1 0,-1 0 1,1 0-1,-1-1 0,1 0 0,-1 0 1,0 0-1,0-1 0,0 0 1,0 0-1,0 0 0,-1-1 0,1 0 1,5-6-1,-9 8-5,0 0 0,1 0 0,-1 0 0,-1 0 0,1-1 0,0 1 0,-1-1 0,1 1 1,-1-1-1,0 0 0,0 0 0,0 1 0,0-1 0,0 0 0,0-5 0,-1 6-1,0-1 0,0 1 1,0 0-1,-1-1 0,1 1 0,-1 0 0,0-1 0,1 1 1,-1 0-1,0 0 0,-1-1 0,1 1 0,0 0 1,0 0-1,-4-3 0,2 2-10,-1-1 0,0 1-1,0 0 1,0-1 0,-1 2 0,1-1 0,-1 1 0,0-1 0,0 1-1,1 1 1,-1-1 0,-1 1 0,1-1 0,0 1 0,0 1 0,-7-1-1,9 1-92,0 0 0,0 0 0,-1 0-1,1 0 1,0 1 0,0-1-1,0 1 1,0 0 0,0 0-1,0 0 1,0 0 0,1 1 0,-1-1-1,0 1 1,1-1 0,-1 1-1,1 0 1,-1 0 0,1 0 0,-3 4-1,4 3-234,7 1-113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5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89 14059,'-2'-4'166,"0"1"-1,1-1 1,-1 1-1,1-1 1,0 1-1,0-1 1,0 0-1,1 0 1,-1 0-1,1 1 1,0-1-1,0 0 1,1-7-1,0 9-113,-1 1 0,1-1 0,-1 1 0,1-1 1,0 1-1,0-1 0,0 1 0,0-1 0,0 1 0,0 0 0,0 0 0,0-1 0,0 1 0,1 0 0,-1 0 0,0 0 0,1 0 0,-1 0 1,1 1-1,-1-1 0,1 0 0,-1 1 0,1-1 0,0 1 0,-1-1 0,1 1 0,-1 0 0,1 0 0,0 0 0,-1 0 0,1 0 0,0 0 0,2 1 1,9 1 42,0 0 0,0 1 0,0 1 0,13 5 1,-14-4-87,0-1 0,0-1 1,24 4-1,-31-6-11,-1-1 0,1 0-1,0 0 1,0-1 0,-1 0-1,1 0 1,0 0 0,-1 0-1,1 0 1,-1-1 0,1 0-1,-1 0 1,0 0 0,5-4-1,6-1-26,-15 8 31,1 0-1,-1 0 1,1-1 0,-1 1-1,0 0 1,0 0 0,1 0 0,-1 0-1,0 0 1,0-1 0,0 1 0,0 0-1,0 0 1,0 0 0,0 0-1,0 0 1,-1 0 0,1-1 0,0 1-1,-1 1 1,-16 74 510,-35 102 1,29-112-97,4 1 0,-15 95-1,29-102-448,5-56-58,0 0 0,1 1 0,-1-1 0,1 1-1,-1-1 1,2 0 0,-1 1 0,0-1 0,1 0-1,2 6 1,-4-10 74,0 1 0,0-1-1,1 0 1,-1 0 0,0 0 0,0 1-1,0-1 1,0 0 0,0 0 0,0 1-1,0-1 1,0 0 0,1 0 0,-1 0-1,0 1 1,0-1 0,0 0-1,0 0 1,1 0 0,-1 0 0,0 0-1,0 1 1,0-1 0,1 0 0,-1 0-1,0 0 1,0 0 0,0 0 0,1 0-1,-1 0 1,0 0 0,0 0 0,1 0-1,-1 0 1,0 0 0,0 0-1,1 0 1,-1 0 0,0 0 0,0 0-1,1 0 1,-1 0 0,0 0 0,0 0-1,0 0 1,1 0 0,-1 0 0,0-1-1,0 1 1,0 0 0,1 0-1,-1 0 1,0 0 0,0-1 0,0 1-1,0 0 1,1-1 0,2-11-374,-1-5-97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5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15659,'4'-2'1329,"11"4"-817,5 2-192,15-3 536,1 1-216,10-5-560,5-4-392,-2-6 408,-5-1-64,-11-15-240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2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14331,'0'2'1432,"5"1"-1032,9-4-151,4-6 559,6 3-344,6-1-104,7 1-128,5 3-128,8-3-216,8 1-112,-3-4-312,-5-2 800,-8-3-352,-14-2-56,-22 1-40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2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16396,'-58'64'2326,"-25"33"-384,109-117-2316,-12 9 220,1 0 0,0 1 0,0 1 0,1 0 0,31-11 0,-38 16 104,0 1 0,1 1 1,0 0-1,-1 0 0,1 0 1,0 2-1,0-1 0,0 1 1,0 1-1,0-1 0,0 2 1,11 2-1,-18-3 49,1 0 0,-1 0-1,1 1 1,-1-1 0,0 1 0,1 0-1,-1 0 1,0 0 0,0 1 0,0-1-1,-1 1 1,1-1 0,-1 1 0,1 0 0,-1 0-1,0 0 1,0 0 0,2 4 0,-2-2 65,0 1 0,0 0 0,-1-1 1,1 1-1,-1 0 0,0 0 0,-1 0 1,0 0-1,0 0 0,-1 10 0,0-8 33,0-1 0,0 0-1,0 0 1,-1 0 0,-1 0 0,1 0-1,-1 0 1,0 0 0,-1-1-1,1 0 1,-1 1 0,-1-1-1,1-1 1,-1 1 0,0-1-1,0 0 1,-1 0 0,-10 8 0,13-12-86,0 1 0,1-1 0,-1 0-1,0 0 1,0 0 0,0-1 0,0 1 0,0-1 0,0 0 0,0 1 0,0-1 0,0-1 0,0 1 0,0 0 0,0-1 0,0 1 0,0-1 0,1 0 0,-1 0 0,0 0 0,0-1 0,1 1 0,-1 0 0,0-1 0,1 0 0,0 0 0,-1 0 0,1 0 0,0 0 0,0 0 0,0 0 0,0-1 0,0 1 0,1-1 0,-1 1 0,1-1 0,0 0 0,0 1 0,0-1 0,0 0 0,0 0 0,0 0 0,1 0 0,-1 0 0,1 0 0,0 0 0,0 0 0,0 0 0,1-4 0,3-19-68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2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10 460 16420,'-9'14'1376,"12"-14"-904,11 0-176,9-7 528,7 2-128,8-2-408,10-2-224,6 2-496,4-3-184,-4 3-312,-1-2 664,-4-10-224,-4-8-208</inkml:trace>
  <inkml:trace contextRef="#ctx0" brushRef="#br0" timeOffset="1">710 1 15147,'7'0'104,"-1"0"-1,0 0 1,1 1-1,-1-1 1,0 1-1,0 1 1,1-1-1,-1 1 1,0 0-1,-1 1 1,1-1 0,0 1-1,-1 0 1,1 1-1,-1-1 1,0 1-1,0 0 1,0 0-1,-1 1 1,1 0-1,-1-1 1,0 1-1,4 8 1,-4-3-92,0 0 1,-1 1-1,0-1 1,0 1-1,-1 0 1,-1 0-1,0 0 1,0 0-1,-1 0 1,-2 19-1,-3 2-13,0 1-1,-13 40 1,5-35-61,0 0-1,-3-1 1,-1-1 0,-1 0-1,-2-1 1,-2-1 0,-43 52-1,47-63-19,12-8-26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13 224 13411,'-2'-4'198,"0"-1"0,0 1 1,1-1-1,-1 1 0,1-1 0,0 1 1,1-1-1,-1 0 0,1-5 0,0 7-131,0 0-1,1 0 1,-1 0-1,1 0 1,0 1-1,0-1 1,0 0-1,1 0 1,-1 1-1,0-1 1,1 1-1,0-1 1,0 1-1,0 0 1,0-1-1,3-2 1,10-7 192,0 1 1,1 0 0,0 1 0,1 0-1,0 1 1,25-8 0,-13 6-69,1 2 0,0 2 1,39-6-1,-55 11-149,0 1-1,1 0 1,-1 1 0,0 0 0,0 2-1,0-1 1,25 8 0,-35-8-41,0 0 1,0 0-1,0 1 1,-1 0-1,1 0 1,0 0-1,-1 0 1,1 0-1,-1 1 1,0-1-1,0 1 1,0 0-1,0 0 1,0 0-1,-1 1 0,0-1 1,1 1-1,-1-1 1,0 1-1,-1 0 1,1-1-1,-1 1 1,1 0-1,-1 0 1,0 0-1,-1 0 1,1 1-1,-1-1 1,1 0-1,-1 0 1,-1 6-1,-1 6-10,-1 1-1,-1-1 0,0 0 1,-1 0-1,-1 0 0,0 0 1,-12 20-1,-68 101 19,-19 6 209,-45 68 315,145-202-498,-1 0 1,2 0-1,-1 1 0,1-1 0,1 1 1,0 0-1,0 0 0,-1 10 1,4-17-26,0 0 1,0 0-1,0 0 1,0-1-1,0 1 1,1 0-1,-1 0 1,1-1-1,0 1 1,0 0-1,0-1 1,0 1-1,0-1 1,3 4-1,-2-4-6,0 1 0,1-1 0,-1 0 0,1 1 0,-1-1-1,1 0 1,0-1 0,0 1 0,0 0 0,0-1 0,0 0 0,1 0 0,-1 0 0,5 1-1,5 1 5,1-2 0,0 1-1,-1-2 1,1 0-1,0-1 1,0 0-1,-1-1 1,1 0 0,-1-1-1,26-9 1,-22 5 45,0 0 1,0-1-1,-1 0 1,1-2-1,-2 0 0,0-1 1,23-20-1,-29 21 40,0 1 0,0-2-1,-1 1 1,-1-1 0,0-1-1,10-22 1,-14 28-10,0-1-1,-1 0 1,0 0 0,0 0 0,0 0-1,-1-1 1,0 1 0,-1 0 0,0-1-1,0 1 1,0 0 0,-1-1 0,-3-12-1,3 16-53,-1 1 0,1 0 0,0-1 0,-1 1 0,0 0 0,0 0 0,0 0 0,0 0-1,0 0 1,-1 1 0,1-1 0,-1 1 0,0-1 0,1 1 0,-1 0 0,0 0 0,-1 0 0,1 1 0,0-1 0,0 1-1,-1-1 1,1 1 0,-1 0 0,1 1 0,-1-1 0,1 1 0,-6-1 0,-7 1-374,0 0 0,0 1 1,1 1-1,-28 6 0,38-7 104,3 0 194,1-1 0,-1 1 0,0-1 0,0 1 0,1-1 0,-1 0 0,0 0 0,0 0-1,0 0 1,1 0 0,-1 0 0,0-1 0,0 1 0,1-1 0,-1 1 0,0-1 0,1 1 0,-3-2-1,4-12-536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2 643 16436,'0'0'52,"0"-1"0,-1 1 0,1 0 0,0-1 1,0 1-1,0 0 0,0-1 0,-1 1 1,1-1-1,0 1 0,0 0 0,0-1 1,0 1-1,0-1 0,0 1 0,0 0 1,0-1-1,0 1 0,0-1 0,0 1 1,0 0-1,1-1 0,-1 1 0,0-1 0,0 1 1,0 0-1,0-1 0,1 1 0,-1 0 1,0-1-1,0 1 0,1 0 0,-1-1 1,0 1-1,1 0 0,0-1 0,14-16 47,-14 16 2,102-106 1184,330-351-458,-421 444-833,-10 11 3,-1 1 0,1-1 0,0 1-1,1-1 1,-1 1 0,0 0 0,1-1 0,-1 1 0,1 1-1,0-1 1,0 0 0,-1 1 0,6-2 0,-8 2 2,0 1 1,0 0-1,0 0 1,0 0-1,1 0 1,-1 0 0,0 0-1,0 0 1,0 0-1,1 0 1,-1 0-1,0 0 1,0 0-1,0 0 1,0 1-1,1-1 1,-1 0-1,0 0 1,0 0 0,0 0-1,0 0 1,1 0-1,-1 0 1,0 0-1,0 1 1,0-1-1,0 0 1,0 0-1,0 0 1,1 0-1,-1 0 1,0 1 0,0-1-1,0 0 1,0 0-1,0 0 1,0 1-1,0-1 1,0 0-1,0 0 1,0 0-1,0 0 1,0 1-1,0-1 1,0 0 0,0 0-1,0 0 1,0 1-1,0-1 1,0 0-1,0 0 1,0 0-1,0 0 1,0 1-1,-3 17-16,0 0-1,-9 29 0,-1 6-9,-15 127-16,25-153-83,2-1 0,0 1 0,2 0 0,8 45 0,-8-65 0,1-1-1,0 1 1,0-1 0,0 0 0,1 0-1,0 0 1,0 0 0,1 0 0,-1 0 0,7 6-1,-7-9 69,0 0-1,0 0 1,0-1-1,0 1 0,1-1 1,-1 0-1,0 0 1,1-1-1,0 1 0,-1-1 1,1 1-1,0-1 1,0 0-1,0 0 0,0-1 1,0 1-1,0-1 1,6 0-1,29-7-534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54 203 10082,'-4'0'1408,"-31"-2"3050,35 2-4432,-1 0 0,1 0 1,-1 0-1,0 0 0,1 0 0,-1 0 0,1 0 0,-1-1 0,1 1 0,-1 0 0,1 0 0,-1 0 0,1-1 0,-1 1 1,1 0-1,-1 0 0,1-1 0,-1 1 0,1-1 0,-1 1 0,1 0 0,0-1 0,-1 1 0,1-1 0,0 1 0,-1-1 1,1 1-1,0-1 0,-1 1 0,1-1 0,0 1 0,0-1 0,0 1 0,0-1 0,0 0 0,0 1 0,0-1 0,-1 1 1,2-1-1,-1 1 0,0-1 0,0 0 0,0 1 0,0-1 0,0 1 0,0-1 0,0 1 0,1-1 0,2-5 50,1 1-1,-1 0 0,1 1 0,0-1 1,0 1-1,1-1 0,-1 1 0,7-4 1,47-28 519,-50 31-571,29-17 86,59-24 0,-83 41-101,-1 0 0,1 1 1,0 0-1,0 1 0,0 1 0,1 0 0,-1 1 0,27 1 0,-37 0-1,-1 0 0,1 1-1,-1 0 1,0-1 0,1 1-1,-1 0 1,0 0 0,1 0 0,-1 0-1,0 0 1,0 1 0,0-1-1,0 1 1,0-1 0,0 1-1,-1 0 1,1 0 0,2 3-1,-2-1 16,1 0-1,-1 0 0,-1 1 0,1-1 0,0 0 0,-1 1 0,0 0 1,0-1-1,0 7 0,0 9 116,-2 0 1,0 0-1,-6 33 0,5-44-78,2-5-41,-2 4 61,1 0-1,0 1 0,1-1 0,1 12 0,-1-19-70,0 0 1,0 0-1,0 0 0,0 0 0,0-1 0,0 1 0,1 0 0,-1 0 1,0 0-1,1 0 0,-1 0 0,0 0 0,1-1 0,-1 1 1,1 0-1,0 0 0,-1-1 0,1 1 0,-1 0 0,1-1 0,0 1 1,0-1-1,-1 1 0,1 0 0,0-1 0,0 0 0,0 1 0,0-1 1,-1 0-1,1 1 0,0-1 0,0 0 0,0 0 0,0 0 0,0 0 1,0 0-1,0 0 0,0 0 0,0 0 0,0 0 0,0 0 1,0 0-1,-1-1 0,1 1 0,0 0 0,0-1 0,1 0 0,14-6-24,0-2 0,-1 0-1,-1 0 1,1-2 0,-1 0-1,23-23 1,-21 19-160,76-77-2501,-84 81 2255,-8 11 403,0 0 1,0 0 0,1 0-1,-1 0 1,0 0-1,0-1 1,0 1-1,0 0 1,0 0-1,0 0 1,1 0 0,-1 0-1,0-1 1,0 1-1,0 0 1,0 0-1,0 0 1,0-1-1,0 1 1,0 0 0,0 0-1,0 0 1,0 0-1,0-1 1,0 1-1,0 0 1,0 0-1,0 0 1,0-1 0,0 1-1,0 0 1,0 0-1,0 0 1,0 0-1,0-1 1,0 1-1,0 0 1,-1 0 0,1 0-1,0 0 1,0 0-1,0-1 1,0 1-1,0 0 1,0 0-1,-1 0 1,1 0 0,-9 2-808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15 102 12643,'-15'10'1561,"15"-10"-1539,0 0 0,0 0 1,0 0-1,0 0 0,0 0 1,0 0-1,0 1 0,0-1 0,0 0 1,0 0-1,0 0 0,0 0 1,0 0-1,0 0 0,0 0 1,1 1-1,-1-1 0,0 0 1,0 0-1,0 0 0,0 0 0,0 0 1,0 0-1,0 0 0,0 0 1,0 0-1,0 1 0,0-1 1,0 0-1,1 0 0,-1 0 1,0 0-1,0 0 0,0 0 0,0 0 1,0 0-1,0 0 0,0 0 1,0 0-1,1 0 0,-1 0 1,0 0-1,0 0 0,0 0 1,0 0-1,0 0 0,0 0 0,1 0 1,-1 0-1,0 0 0,0 0 1,0 0-1,0 0 0,0 0 1,0 0-1,0 0 0,34-4 1691,-22 2-1307,83-10 1233,64-6-192,-126 16-1363,1 1 0,60 8 0,-88-6-222,1 0-1,-1 0 1,1-1-1,-1 0 0,0 0 1,1-1-1,-1 0 1,11-2-1,-13 1 87,0 0 1,0 1-1,-1-2 0,1 1 0,-1 0 1,1-1-1,-1 1 0,0-1 1,0 0-1,0 0 0,0-1 0,-1 1 1,1 0-1,2-6 0,15-26-365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14211,'1'-1'72,"0"0"-1,-1-1 1,1 1 0,0 0 0,0 0-1,1 0 1,-1 0 0,0 0-1,0 0 1,0 0 0,1 0-1,-1 0 1,1 0 0,-1 1-1,0-1 1,1 1 0,-1-1 0,1 1-1,-1-1 1,1 1 0,-1 0-1,1 0 1,0 0 0,2 0-1,1-1 79,280-31 1834,-143 19-1774,-121 10-194,-9 1-10,-1 1 1,0 0 0,1 0 0,-1 2 0,0-1 0,12 3 0,-22-3-7,0 0 1,0 1 0,0-1-1,0 0 1,-1 1 0,1-1-1,0 1 1,0-1 0,-1 1-1,1 0 1,0-1 0,-1 1 0,1-1-1,0 1 1,-1 0 0,1 0-1,-1-1 1,0 1 0,1 0-1,-1 0 1,1 0 0,-1 0-1,0 0 1,0-1 0,1 1-1,-1 0 1,0 0 0,0 0 0,0 0-1,0 0 1,0 0 0,0 0-1,0 0 1,-1 0 0,1-1-1,-1 3 1,-1 4 7,0 0-1,0 0 1,-6 11-1,5-13-5,-79 162 207,-13 28 188,70-137-154,-25 87 0,44-118-703,-4 51 0,9-96 255,-8-14-50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15099,'12'12'1128,"15"-3"-807,4-4-113,20-3 280,5-4-88,9-8-136,1-6-184,3-5 1872,-3-5-1712,-17 5 72,-3 1 80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33 21469,'1'-3'-1208,"7"-22"-385,-5 21 2153,-1 17 168,-4 43 56,1-25-894,1 0 1,4 34-1,-4-62 89,1-1 1,-1 1-1,1 0 1,0-1-1,-1 1 1,1-1-1,0 1 1,1-1-1,-1 0 1,0 1-1,1-1 1,-1 0-1,1 0 0,0 0 1,-1 0-1,1 0 1,0 0-1,0-1 1,1 1-1,3 2 1,1-1-37,1 0 1,0-1 0,-1 0 0,1 0 0,11 1 0,-8-1-14,-1 0 0,0 0 0,12 5 0,-19-6 48,0 0 1,0 1-1,-1-1 0,1 1 1,0 0-1,-1 0 0,1 0 0,-1 0 1,0 0-1,1 0 0,-1 1 1,0-1-1,0 1 0,2 4 0,-1-1-6,-1 0 1,0 1-1,0-1 0,-1 0 0,0 1 0,0 0 0,0-1 0,-1 1 0,0-1 0,0 1 0,0 0 1,-1-1-1,0 1 0,-1-1 0,1 0 0,-4 10 0,-1-1 62,-1 0 0,0 0 0,-1-1 0,0 0 0,-16 20 0,16-23 56,-1-1 1,-1-1 0,1 1-1,-1-2 1,-1 1 0,0-1-1,0-1 1,-1 0 0,1-1-1,-1 0 1,-15 5 0,20-8-92,0-1 1,0 0-1,0-1 0,0 0 1,0 0-1,-1 0 0,1-1 1,0 0-1,0-1 0,0 1 1,0-1-1,0-1 1,0 1-1,0-1 0,0 0 1,0-1-1,0 0 0,1 0 1,0 0-1,-1-1 1,1 0-1,-7-6 0,5 2-103,0 0-1,0 0 0,1-1 1,0 1-1,1-2 1,-10-18-1,6 7-14,1 0 0,-8-30 0,1-19-276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13099,'31'-4'1648,"2"6"-768,-1 0-336,5-2 1249,3 0-849,4-2-304,0-2-296,1-4 1481,-1-1-1553,-9 2-48,-2 0 40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14875,'4'11'1157,"3"-11"-399,10-22 8,-12 14-634,364-500 3108,-361 498-3260,-3 3-16,0 0 0,0 1-1,1 0 1,9-7 0,-15 12 34,0 1 0,0 0 0,0 0 0,1 0 1,-1 0-1,0 0 0,0 0 0,0 0 0,0 0 0,0 0 0,1 0 0,-1 0 0,0 0 0,0 0 0,0 0 1,0 0-1,0 0 0,1 0 0,-1 0 0,0 0 0,0 0 0,0 0 0,0 1 0,0-1 0,0 0 0,1 0 1,-1 0-1,0 0 0,0 0 0,0 0 0,0 0 0,0 0 0,0 0 0,0 1 0,0-1 0,0 0 0,1 0 1,-1 0-1,0 0 0,0 0 0,0 0 0,0 1 0,0-1 0,0 0 0,0 0 0,0 0 0,0 0 0,0 0 0,0 1 1,0-1-1,0 0 0,0 0 0,0 0 0,0 0 0,0 0 0,0 1 0,0-1 0,0 0 0,-1 0 0,1 0 1,0 0-1,0 0 0,0 0 0,0 1 0,0-1 0,0 0 0,-4 14-27,-31 87 99,8-28 152,4 1 0,-25 131 0,47-197-92,-1 1 1,2-1-1,-1 1 1,1-1-1,2 14 1,-2-22-124,0 1 0,1-1 0,-1 0 0,0 0 0,0 1 0,0-1 0,0 0 0,0 0 0,1 0 0,-1 1 0,0-1 0,0 0 0,0 0 0,0 0 0,1 0 0,-1 1 0,0-1 0,0 0 0,1 0 0,-1 0 0,0 0 0,0 0 0,1 0 0,-1 0 0,0 0 0,0 0 0,1 0 0,-1 0 1,0 0-1,0 0 0,1 0 0,-1 0 0,0 0 0,0 0 0,1 0 0,-1 0 0,0 0 0,0 0 0,1 0 0,-1 0 0,0 0 0,0-1 0,1 1 0,-1 0 0,0 0 0,0 0 0,0 0 0,1-1 0,10-10 53,4-14 76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8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78 15419,'-3'-1'126,"0"0"-1,1 1 1,-1 0-1,0-1 1,0 1-1,0 0 1,1 1-1,-1-1 0,0 0 1,0 1-1,1 0 1,-1-1-1,0 1 1,1 0-1,-1 0 1,1 1-1,-1-1 1,1 0-1,-4 3 0,4-2-55,1 1-1,-1-1 0,1 0 0,-1 0 1,1 1-1,0-1 0,0 1 0,0-1 1,0 1-1,1 0 0,-1-1 1,1 1-1,-1 0 0,1-1 0,0 1 1,0 0-1,0 0 0,1-1 0,-1 1 1,2 4-1,-2-3-63,1 1 0,0 0 1,0 0-1,1-1 0,0 1 0,0-1 1,0 1-1,0-1 0,0 0 0,1 0 1,0 0-1,0 0 0,0 0 1,0-1-1,1 1 0,-1-1 0,1 0 1,0 0-1,0 0 0,0-1 0,0 1 1,1-1-1,-1 0 0,0 0 0,1-1 1,0 1-1,-1-1 0,1 0 0,0 0 1,0 0-1,0-1 0,-1 0 1,1 0-1,0 0 0,0-1 0,0 1 1,0-1-1,-1 0 0,1-1 0,0 1 1,-1-1-1,8-3 0,-3-1 24,0 1-1,-1-1 0,0 0 1,0-1-1,0 0 1,-1 0-1,0-1 0,-1 0 1,10-14-1,-13 16 8,1 0 0,-1 0 0,0 0 0,0 0 0,0-1 0,-1 0 0,0 1 0,-1-1 0,1 0 1,-1 0-1,-1 0 0,1 0 0,-1 0 0,-2-13 0,2 18-28,0 0 1,0 0-1,-1 1 1,1-1-1,-1 0 1,1 1-1,-1-1 1,0 0-1,0 1 1,0-1-1,0 1 1,0-1-1,0 1 1,0 0-1,0-1 1,0 1-1,-1 0 1,1 0-1,0 0 1,-1 0-1,1 0 1,-1 0-1,1 0 1,-1 0-1,0 1 1,1-1-1,-1 1 1,0-1-1,0 1 1,1 0-1,-1-1 1,0 1-1,-3 0 1,2 1-16,0-1 0,-1 1 1,1-1-1,0 1 0,0 0 0,-1 1 1,1-1-1,0 0 0,0 1 0,0 0 1,0-1-1,1 1 0,-1 1 0,0-1 1,1 0-1,-4 4 0,1 2-83,0-1 0,0 1 1,1 0-1,0 1 0,0-1 0,1 1 0,0 0 0,0-1 0,1 1 1,-1 13-1,1-11 110,1 1 0,1-1 0,0 1 0,1-1 0,0 1 1,0-1-1,6 21 0,-5-27 78,-2-4-96,0 1 1,0-1-1,1 1 0,-1-1 0,1 0 1,-1 1-1,1-1 0,-1 0 1,1 1-1,0-1 0,-1 0 1,1 0-1,0 0 0,0 0 0,0 0 1,0 0-1,0 0 0,0 0 1,0 0-1,1 0 0,-1 0 0,0-1 1,0 1-1,2 0 0,11 0 61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2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0 15915,'-10'1'246,"0"0"-1,-1 1 0,1 0 0,0 0 1,0 1-1,0 1 0,1 0 0,-1 0 0,-13 8 1,2 2 53,-1 0 0,-31 28 0,48-38-268,1 1-1,-1-1 0,1 1 0,-1 0 0,2 0 0,-1 1 1,-4 6-1,8-11-29,-1 0 1,1 0-1,0 0 0,-1 0 1,1 0-1,0 0 0,0 0 1,0 0-1,0 0 0,0 1 1,0-1-1,0 0 0,0 0 1,0 0-1,0 0 1,0 0-1,1 0 0,-1 0 1,1 2-1,0-2-3,0 0 1,1 1-1,-1-1 0,0 0 1,0 0-1,1 0 0,-1 0 1,1 0-1,-1 0 0,1-1 1,-1 1-1,1 0 0,-1-1 1,1 1-1,0-1 0,3 1 1,14 1-127,0-1 1,0-1 0,1 0 0,-1-1 0,0-2 0,37-8 0,-31 6-224,0 1 0,0 1 0,30 0 0,-53 2 327,0 1 0,0 0 1,0 1-1,0-1 1,0 0-1,0 1 0,0-1 1,0 1-1,0 0 0,0-1 1,-1 1-1,1 0 1,0 0-1,0 0 0,-1 0 1,1 1-1,0-1 0,-1 0 1,1 1-1,1 2 1,-2-3 52,-1 1 0,1-1 0,-1 1 0,1 0 0,-1-1 0,0 1 0,0 0 1,0 0-1,0-1 0,0 1 0,0 0 0,0-1 0,0 1 0,-1 0 1,1-1-1,-1 1 0,1 0 0,-1-1 0,0 1 0,1-1 0,-1 1 1,0-1-1,0 1 0,0-1 0,-2 2 0,-15 19 559,-1-1 1,-1-1-1,-1 0 0,0-2 1,-47 30-1,67-47-583,1-1-1,-1 1 1,1-1 0,-1 0-1,1 1 1,-1-1 0,1 0-1,-1 1 1,0-1-1,1 0 1,-1 0 0,1 0-1,-1 0 1,0 1 0,1-1-1,-1 0 1,0 0-1,1 0 1,-2 0 0,2-9 586,13-16-305,3-1-302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12 189 14699,'27'-23'526,"0"2"-1,1 1 0,1 1 1,1 1-1,0 2 1,1 1-1,1 1 1,0 2-1,55-13 1,-78 23-475,-1 1 0,1 0 0,-1 0 0,1 1 0,0 0 0,16 2 0,-24-2-48,1 1 1,0-1-1,-1 0 0,1 1 0,-1-1 0,1 1 0,-1-1 0,1 1 0,-1 0 0,1 0 0,-1 0 0,1 0 0,-1 0 0,0 0 0,0 0 0,0 0 0,1 0 0,-1 0 0,0 1 0,0-1 0,-1 1 0,1-1 0,0 0 0,0 1 0,-1-1 0,1 1 0,-1 0 0,1-1 0,-1 1 0,0-1 0,1 1 0,-1 0 0,0-1 0,0 1 0,0 0 0,0-1 0,-1 1 0,1 0 0,0-1 0,-2 4 0,0 3-2,-1 0 1,0 1-1,-1-1 1,0 0-1,0-1 1,-9 13-1,-38 41 8,37-45-8,-170 162 79,27-30-80,146-137-27,7-8-4,1 1 1,0-1 0,0 0 0,0 1 0,-4 5 0,7-9 26,0 1 0,0-1 1,0 0-1,0 0 1,0 1-1,0-1 0,0 0 1,0 0-1,0 0 1,0 1-1,0-1 0,0 0 1,0 0-1,0 0 1,0 1-1,0-1 0,0 0 1,0 0-1,0 1 1,0-1-1,0 0 0,0 0 1,0 0-1,0 1 1,0-1-1,1 0 0,-1 0 1,0 0-1,0 0 1,0 1-1,0-1 1,1 0-1,-1 0 0,0 0 1,0 0-1,0 0 1,0 0-1,1 1 0,18-1-162,-6-1 94,-1 0 0,1 0 0,0 2 0,20 1 0,-27 0 73,1-1-1,-1 1 1,0 0 0,0 0-1,0 1 1,0-1 0,-1 1-1,1 1 1,-1-1 0,1 1 0,6 6-1,-3 0 54,1 2-1,-1-1 0,-1 1 0,0 0 1,-1 1-1,8 18 0,-7-15 42,0-1-1,1 0 1,16 21-1,-24-34-71,1 0 0,-1-1 0,1 1 0,0 0 1,0-1-1,-1 1 0,1-1 0,0 1 0,1-1 0,-1 0 0,0 0 0,0 0 1,0 0-1,1 0 0,-1-1 0,0 1 0,1-1 0,-1 1 0,0-1 0,4 0 0,-3 0 0,1-1 0,-1 0 0,0 0-1,0 0 1,0 0 0,0-1 0,0 1-1,0-1 1,0 1 0,0-1 0,-1 0-1,1 0 1,2-3 0,4-5 47,0 0 0,-1-1 1,0 0-1,0 0 0,11-25 1,-10 16 24,0 0 0,5-24 0,-11 36-154,-2 0 1,1 1-1,-1-1 0,0 0 1,0 0-1,-1 0 0,0 0 1,-1 1-1,-2-14 0,3 21 39,1 0-1,-1 0 0,0-1 1,0 1-1,0 0 0,0 0 1,0-1-1,0 1 0,0 0 1,0 0-1,0-1 0,0 1 0,-1 0 1,1 0-1,0-1 0,0 1 1,0 0-1,0 0 0,0-1 1,0 1-1,0 0 0,-1 0 1,1-1-1,0 1 0,0 0 1,0 0-1,0 0 0,-1 0 1,1-1-1,0 1 0,0 0 1,-1 0-1,1 0 0,0 0 1,0 0-1,-1 0 0,1 0 1,0-1-1,0 1 0,-1 0 1,1 0-1,0 0 0,0 0 1,-1 0-1,1 0 0,0 0 1,0 0-1,-1 1 0,1-1 1,0 0-1,0 0 0,-1 0 1,1 0-1,0 0 0,0 0 1,-1 0-1,1 1 0,0-1-23,-1 0 0,1 1 0,0-1 0,-1 1 0,1-1 0,0 0 0,0 1 0,0-1 0,0 1 0,-1-1 0,1 1 0,0-1 0,0 0 0,0 1-1,0-1 1,0 1 0,0-1 0,0 1 0,0-1 0,0 1 0,0-1 0,0 0 0,0 1 0,1-1 0,-1 1 0,0-1 0,0 1 0,1 0 0,5 4-531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1:3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14867,'1'-2'114,"1"1"-1,-1-1 1,1 1-1,0 0 0,-1 0 1,1 0-1,0 0 1,0 0-1,0 0 1,0 0-1,0 1 1,0-1-1,0 1 0,0-1 1,0 1-1,4 0 1,3-1 134,32-6 199,1 1 1,0 3 0,0 1-1,0 2 1,57 8 0,-94-7-410,0 0 0,-1 0 1,1 0-1,0 1 0,0 0 1,6 3-1,-10-4-28,1 0-1,-1-1 1,0 1 0,0 0-1,0 0 1,0 0 0,0 0-1,-1 0 1,1 0 0,0 0-1,0 0 1,-1 0 0,1 0-1,0 0 1,-1 0 0,1 1-1,-1-1 1,0 0 0,1 0-1,-1 1 1,0-1 0,0 0-1,0 1 1,1-1 0,-2 0-1,1 1 1,0-1 0,0 0-1,0 0 1,-1 3 0,-1 1 12,0 0 0,0 0 0,-1-1 0,0 1 1,0 0-1,0-1 0,0 0 0,-5 5 0,-36 33 136,21-23-70,-30 30 124,25-26-80,2 2 1,0 1-1,-39 51 1,64-75-129,0-1 1,-1 1 0,1 0 0,0 0 0,0 0 0,1 0 0,-1 0 0,0 0-1,1 0 1,-1 0 0,1 0 0,0 0 0,-1 0 0,1 0 0,0 0-1,0 0 1,1 3 0,-1-4-2,1 0 0,-1 1-1,1-1 1,0 1 0,0-1-1,0 0 1,0 0 0,0 1 0,0-1-1,0 0 1,0 0 0,0 0-1,0 0 1,1 0 0,-1 0-1,0-1 1,3 2 0,6 2-41,0-1-1,0 0 1,0-1 0,1 0 0,14 0-1,-12 0-89,5-1 16,0 0-1,0-1 1,0-1-1,0-1 1,0 0-1,-1-2 1,1 0-1,31-11 1,20-13-135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2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2 456 21004,'0'1'8,"0"-1"-1,0 0 0,0 0 0,0 0 0,0 0 0,0 0 0,0 0 0,0 0 1,0 0-1,0 1 0,1-1 0,-1 0 0,0 0 0,0 0 0,0 0 0,0 0 0,0 0 1,0 0-1,0 1 0,0-1 0,0 0 0,0 0 0,0 0 0,0 0 0,0 0 0,0 0 1,-1 0-1,1 1 0,0-1 0,0 0 0,0 0 0,0 0 0,0 0 0,0 0 0,0 0 1,0 0-1,0 0 0,0 1 0,0-1 0,0 0 0,-1 0 0,1 0 0,0 0 0,0 0 1,0 0-1,0 0 0,0 0 0,0 0 0,0 0 0,-1 0 0,9 10 48,0-1-1,1 0 0,0 0 0,13 9 1,-18-15-69,0 0 1,1 0-1,0 0 0,-1 0 1,1 0-1,0-1 1,1 0-1,-1 0 0,0-1 1,1 0-1,-1 1 1,0-2-1,12 2 1,-11-3-96,1 0 1,-1 0 0,1-1 0,-1 1 0,0-1 0,0-1 0,0 1-1,0-1 1,0 0 0,0-1 0,7-5 0,-5 3-114,-1-1 0,0 0 0,0 0 0,-1-1 0,0 0-1,10-16 1,-3-3-317,0-1-1,-1-1 0,14-56 0,-18 50-189,-1 1-1,-1-1 1,-2 0 0,-2 0 0,-2-51-1,0 85 785,0 0 1,0 0-1,0 0 0,0 0 0,0 0 1,0 0-1,0-1 0,-1 1 0,1 0 1,0 0-1,-1 0 0,1 0 0,-1 0 0,1 0 1,-1-1-1,0 2-17,1 0 1,-1 1-1,1-1 1,0 0 0,-1 0-1,1 0 1,0 0-1,-1 0 1,1 1-1,0-1 1,-1 0-1,1 0 1,0 1-1,0-1 1,-1 0-1,1 0 1,0 1-1,0-1 1,-1 0-1,1 1 1,0-1-1,0 0 1,0 1-1,0-1 1,0 0 0,-1 1-1,1 0 1,-12 38 1158,-11 190 2745,21-117-3069,13 123 1,-3-172-1174,29 113 0,-33-153-754,-8-20 201,-6-10 435,-6-9-91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2 151 14771,'-2'7'1360,"8"0"-759,4-2-169,8-5 648,6-1-160,13-8-232,7-3-56,5-4-128,3-5-95,1-4-249,-2 1-160,-6 1-312,-6 4-217,-18 6-295,-9 6-208,-17 9 704,-13 5-256,-17 13-88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2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14083,'7'14'1360,"10"-14"-736,10-2-199,11-8 535,9-6-104,3-3-160,0-2-160,-2 2-648,-5-1-352,-9 6 432,-10 0-128,-20 7-144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2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16147,'1'42'863,"1"0"0,2 0-1,2-1 1,18 65-1,-21-99-785,-1 0-1,1 0 1,0 0-1,6 10 1,-8-16-74,-1-1 1,1 1-1,-1 0 1,1 0-1,-1 0 1,1 0-1,0-1 1,-1 1-1,1 0 1,0-1-1,0 1 0,-1 0 1,1-1-1,0 1 1,0-1-1,0 1 1,0-1-1,0 0 1,0 1-1,0-1 1,0 0-1,0 0 1,-1 1-1,1-1 0,0 0 1,0 0-1,0 0 1,0 0-1,0 0 1,0-1-1,0 1 1,0 0-1,0 0 1,0-1-1,0 1 0,0 0 1,0-1-1,0 1 1,0-1-1,0 1 1,-1-1-1,1 0 1,1 0-1,3-5-1,0 1 1,-1-1-1,1 1 0,-1-1 0,-1 0 0,1-1 1,-1 1-1,3-9 0,18-60 28,-18 51-11,32-122 234,-28 122-163,-10 24-86,0-1-1,0 1 1,0 0-1,0 0 1,0-1-1,1 1 1,-1 0-1,0 0 1,0 0-1,0-1 1,0 1-1,0 0 1,1 0-1,-1 0 1,0-1-1,0 1 1,0 0-1,1 0 0,-1 0 1,0 0-1,0 0 1,0 0-1,1 0 1,-1-1-1,0 1 1,0 0-1,1 0 1,-1 0-1,0 0 1,0 0-1,1 0 1,-1 0-1,0 0 1,0 0-1,1 0 1,-1 0-1,0 0 1,0 1-1,1-1 1,-1 0-1,0 0 1,0 0-1,1 0 1,5 13 150,3 30 167,5 59-1,-1-4 0,-11-81-272,8 33 58,-9-46-125,1 0 0,-1-1 1,0 1-1,1 0 1,0-1-1,-1 0 0,1 1 1,1-1-1,4 6 0,-7-9-10,1 1-1,0-1 0,-1 1 1,1-1-1,0 1 1,-1-1-1,1 0 0,0 1 1,0-1-1,-1 0 0,1 1 1,0-1-1,0 0 0,0 0 1,-1 0-1,1 0 0,0 0 1,0 0-1,0 0 0,0 0 1,-1 0-1,1 0 0,0 0 1,0-1-1,-1 1 0,1 0 1,0-1-1,0 1 0,-1 0 1,1-1-1,0 1 0,-1-1 1,1 1-1,0-1 0,-1 1 1,1-1-1,-1 0 0,2 0 1,15-27-402,-5-8 94,-2-9-114</inkml:trace>
  <inkml:trace contextRef="#ctx0" brushRef="#br0" timeOffset="1">585 59 12987,'18'-2'1968,"1"2"-1024,-1 3-343,-4-1 1639,7 5-1240,-2-3-136,0 1-416,0-5-295,1-5-730,-4-2 2018,3-4-1441,-2 1 0,-4-15 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2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16043,'5'12'1161,"-1"8"-897,3 8-96,7 10 248,7 6-144,3 7-80,6 0-104,1-4-424,-3-3-200,0-13 432,-8-6-128,-13-15-80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2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15819,'30'4'1041,"-7"12"-881,3 1-80,5 8 112,4 5-56,2 6 16,-9 6-8,0 7-88,-7 4 8,-9 8-96,-4 4-56,-10 0-104,-9 3-64,-12-3-160,-3-2-89,-16-10 337,-10-3-144,-10-11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3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15499,'-14'33'455,"1"1"-1,2 1 0,1 1 0,-7 46 0,10-25-224,2 0-1,2 59 1,4-77-149,3 0 0,0 0 0,16 59 0,-13-72-73,2-1 0,0 0-1,1-1 1,2 0 0,0-1 0,19 27-1,-26-43-99,1 1 0,-1-1-1,2 0 1,-1-1 0,0 1-1,1-1 1,1 0 0,-1-1 0,1 0-1,-1 0 1,1-1 0,1 0-1,-1 0 1,1-1 0,-1 0-1,1 0 1,0-1 0,0 0-1,0-1 1,0 0 0,0 0-1,1-1 1,-1 0 0,0 0-1,0-1 1,14-4 0,7-3-185,0-2 0,-1-2 1,44-22-1,17-13-382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3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16388,'0'-2'176,"0"-1"1,0 1 0,1-1-1,-1 1 1,0-1 0,1 1 0,-1 0-1,1-1 1,0 1 0,0 0-1,0-1 1,0 1 0,0 0 0,0 0-1,1 0 1,-1 0 0,1 0 0,0 0-1,1-2 1,-1 3-86,0 0 0,0 0 1,0 0-1,0 1 0,0-1 0,0 0 1,0 1-1,0 0 0,0-1 0,1 1 0,-1 0 1,0 0-1,0 0 0,0 0 0,0 0 1,0 1-1,0-1 0,1 1 0,-1-1 0,0 1 1,0 0-1,0-1 0,2 3 0,2 0-18,-1 0-1,1 0 0,-1 0 1,0 1-1,0 0 0,0 0 1,-1 0-1,1 1 0,-1 0 1,0 0-1,0 0 0,6 11 1,-6-8-41,0 1 0,-1 0 0,0 0 1,0 1-1,-1-1 0,0 1 0,1 18 0,-2-12-19,-1 1-1,-1 0 1,-1-1-1,-1 1 0,0-1 1,-1 1-1,0-1 0,-1-1 1,-13 26-1,9-24 59,-2 0 0,-15 19 0,40-51-169,2 1 0,0 0 0,0 2-1,33-20 1,-28 18-201,127-77-1286,-108 69 1102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14027,'-3'12'459,"0"1"-1,0-1 1,1 1-1,1 0 1,0-1-1,1 1 1,0 0-1,3 21 1,-2-30-397,0 1 1,0-1-1,1 0 1,-1 0-1,1 0 1,-1 0-1,1 0 0,1-1 1,-1 1-1,0-1 1,1 1-1,0-1 1,0 0-1,0 0 0,0 0 1,0 0-1,1 0 1,-1-1-1,1 0 1,0 1-1,-1-1 0,1-1 1,0 1-1,0-1 1,1 1-1,-1-1 1,0 0-1,0 0 1,6 0-1,1-1-37,0 0 0,-1-1 0,1 0 0,0 0 0,0-1-1,-1-1 1,1 0 0,-1 0 0,0-1 0,0 0 0,0-1 0,0 0 0,-1-1 0,10-7 0,4-3-68,-2-2 1,0 0-1,-1-1 1,23-28-1,-43 46 38,1 0-1,-1 1 1,0 0-1,1-1 1,-1 1-1,0-1 1,1 1-1,-1-1 1,1 1-1,-1 0 1,1-1-1,-1 1 1,1 0-1,-1-1 1,1 1-1,-1 0 1,1 0-1,0 0 1,-1 0-1,2-1 1,2 10 18,-4 25 189,-1-22-127,1-9-52,0 9 93,0-1 1,1 1-1,0-1 0,1 0 0,3 15 0,-4-24-93,-1 0 0,1 0 1,0-1-1,0 1 0,0 0 0,0 0 0,0 0 0,0-1 1,0 1-1,0 0 0,1-1 0,-1 0 0,1 1 0,-1-1 1,1 0-1,-1 1 0,1-1 0,0 0 0,0 0 0,0 0 1,-1-1-1,1 1 0,0 0 0,0-1 0,0 1 0,0-1 1,0 0-1,0 1 0,0-1 0,0 0 0,0 0 0,0 0 1,0-1-1,0 1 0,0 0 0,0-1 0,3 0 0,6-3-25,0 0-1,-1 0 1,1-1-1,-1 0 1,17-12-1,48-40-607,-27 20 50,-40 30 450,3-1-129,0 1 1,0 0 0,19-10 0,-29 16 214,1 0-1,0 1 1,0-1 0,-1 0-1,1 0 1,0 1 0,0-1 0,0 1-1,0 0 1,0 0 0,0 0-1,0 0 1,0 0 0,0 0-1,-1 0 1,1 0 0,0 1 0,0-1-1,0 1 1,0-1 0,0 1-1,-1 0 1,1 0 0,0 0-1,0 0 1,-1 0 0,1 0 0,-1 0-1,1 0 1,-1 1 0,2 2-1,1 1 99,-2 1 0,1 0-1,-1 0 1,0 0 0,0 0-1,2 12 1,-4-13 36,1 0 0,0-1 0,0 1 0,1 0-1,-1-1 1,1 1 0,0-1 0,1 1 0,-1-1 0,5 6 0,-6-9-81,0 0-1,1 0 1,-1 0 0,1 0 0,-1-1 0,1 1 0,-1 0 0,1-1-1,-1 0 1,1 1 0,0-1 0,-1 0 0,1 1 0,0-1-1,-1 0 1,1 0 0,0 0 0,-1-1 0,1 1 0,0 0 0,-1-1-1,1 1 1,0-1 0,-1 1 0,2-2 0,7-2-53,-1-1 0,18-11-1,-19 10-51,44-28 96,64-38 806,-77 55-842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3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3 435 17380,'-1'0'79,"1"0"0,0-1 0,0 1 0,-1 0 0,1-1 0,0 1 0,0-1 0,0 1 0,0 0 0,-1-1 0,1 1 0,0-1 0,0 1 1,0 0-1,0-1 0,0 1 0,0-1 0,0 1 0,0-1 0,0 1 0,0 0 0,1-1 0,-1 1 0,0-1 0,0 1 0,0 0 0,0-1 0,1 1 0,-1-1 0,0 1 0,0 0 1,1-1-1,-1 1 0,12-12 405,1 4-354,-1 1 0,1 0 0,0 1-1,0 1 1,1 0 0,-1 0-1,1 1 1,15-1 0,3 0-115,1 1 0,48 2 0,-45 4-11,0 2 1,-1 2 0,60 17-1,-91-22 13,0 1 0,0-1 0,0 0 0,0 0 0,1-1-1,-1 1 1,0-1 0,0 0 0,0 0 0,0-1 0,0 1-1,0-1 1,0 1 0,1-2 0,-2 1 0,1 0 0,0-1 0,0 1-1,0-1 1,-1 0 0,1 0 0,-1-1 0,1 1 0,-1-1 0,0 1-1,0-1 1,0 0 0,0-1 0,3-4 0,14-24 148,0 0-1,-2-1 1,22-60 0,19-35 71,-57 125-229,0-1 1,0 1 0,1 0 0,-1 0 0,1 0-1,3-4 1,-6 7-7,0 0 0,1 0-1,-1-1 1,0 1 0,0 0 0,1 0-1,-1 0 1,0 0 0,0 0-1,1 0 1,-1-1 0,0 1-1,0 0 1,1 0 0,-1 0 0,0 0-1,1 0 1,-1 0 0,0 0-1,0 0 1,1 0 0,-1 0 0,0 0-1,0 0 1,1 1 0,-1-1-1,0 0 1,0 0 0,1 0-1,-1 0 1,5 14 8,-4 9-305,-1-1 0,0 0 0,-2 0 0,-1 1 0,-8 35 0,11-57 289,0-1 1,0 0 0,0 0-1,0 0 1,0 1 0,0-1-1,0 0 1,0 0 0,0 1 0,0-1-1,0 0 1,-1 0 0,1 0-1,0 1 1,0-1 0,0 0-1,0 0 1,0 0 0,0 0 0,0 1-1,-1-1 1,1 0 0,0 0-1,0 0 1,0 0 0,0 0-1,-1 1 1,1-1 0,0 0-1,0 0 1,0 0 0,-1 0 0,1 0-1,0 0 1,0 0 0,0 0-1,-1 0 1,1 0 0,0 0-1,0 0 1,0 0 0,-1 0-1,1 0 1,-7-8-381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3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16820,'0'-5'159,"0"0"0,0-1 0,1 1 0,-1 0 0,1 0 0,0 0 1,0 0-1,1 0 0,-1 1 0,1-1 0,0 0 0,1 1 0,-1-1 1,1 1-1,6-8 0,-1 1 82,2 0-1,-1 1 1,1 0 0,17-13 0,-14 14-70,0 1 0,0 0 0,1 0 0,28-10 0,-38 16-154,0 1-1,0-1 0,1 1 1,-1 0-1,1 0 0,-1 0 1,1 1-1,0 0 0,-1-1 1,1 2-1,-1-1 1,1 0-1,0 1 0,-1 0 1,0 0-1,1 0 0,-1 1 1,1 0-1,-1-1 0,7 6 1,-8-4-16,0 0 0,0 1 0,0 0 0,0 0 1,-1 0-1,1 0 0,-1 0 0,0 0 1,-1 1-1,1-1 0,-1 1 0,1-1 0,-1 1 1,-1-1-1,1 1 0,-1 0 0,0 6 0,0 13 4,-1 0 0,-5 26-1,4-33 6,-12 81 53,5-48 103,3 1 0,0 99 0,6-143-127,1-1-1,-1 0 1,2 0-1,-1 0 1,0 0-1,1 0 1,0 0-1,1 0 0,-1 0 1,1-1-1,0 1 1,1-1-1,-1 0 1,7 8-1,-6-10-9,-1 0 1,1 0-1,0-1 0,0 1 0,0-1 1,0 0-1,0 0 0,1 0 0,-1 0 1,0-1-1,1 0 0,-1 0 0,1 0 1,0-1-1,-1 1 0,1-1 0,0 0 1,-1 0-1,8-2 0,3-1-19,0-1-1,0 0 1,-1-1 0,1 0 0,-1-1-1,-1-1 1,1-1 0,-1 0-1,-1 0 1,1-1 0,-1-1 0,15-16-1,-9 9-283,-2-2 1,0 0-1,-2 0 0,0-2 0,-1 0 0,-1 0 0,10-24 1,-15 26 26,0-1-1,-2 0 1,5-30 0,-4 1-401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3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0 16131,'-28'28'795,"1"0"0,2 2-1,-32 46 1,52-69-638,-313 456 1808,194-279-1699,-14-1-655,236-251-5243,-71 50 4734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3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13995,'6'-14'277,"0"0"0,2 1 0,0 0-1,0 0 1,1 0 0,0 1 0,1 1 0,1-1 0,0 2 0,0-1 0,1 2-1,1-1 1,-1 2 0,1 0 0,1 0 0,-1 1 0,2 1 0,-1 0 0,0 1-1,1 1 1,0 0 0,28-4 0,-36 8-227,0-1 0,0 1 0,-1 1 0,1-1 0,0 1 0,0 0 0,0 1 0,6 1 0,-9-1-28,-1-1 0,0 1 0,1-1 0,-1 1 0,0 0 0,0 0 0,0 0 0,-1 1 0,1-1 0,0 1 0,-1-1 0,0 1 0,1 0 0,-1 0 0,0 0 0,3 6 0,-3-2 19,0-1 0,0 1-1,-1 0 1,1 0 0,-2 0 0,1-1-1,-1 1 1,0 0 0,0 0 0,-1 0-1,0 0 1,0 0 0,0 0 0,-1-1-1,-4 11 1,-3 5 128,-1-1 0,0 0 0,-18 25 0,-12 10 445,-48 53 0,32-42-102,42-48-383,14-18-128,0-1-1,0 0 1,0 1 0,-1-1-1,1 0 1,0 1 0,0-1-1,0 0 1,0 1 0,0-1 0,0 0-1,0 1 1,0-1 0,0 0-1,0 1 1,0-1 0,0 0-1,0 1 1,0-1 0,0 0-1,0 1 1,1-1 0,-1 0 0,0 1-1,0-1 1,0 0 0,0 0-1,1 1 1,-1-1 0,0 0-1,0 1 1,1-1 0,-1 0-1,0 0 1,0 0 0,1 1 0,-1-1-1,0 0 1,1 0 0,-1 0-1,0 0 1,1 0 0,-1 0-1,0 1 1,1-1 0,-1 0-1,0 0 1,1 0 0,-1 0 0,0 0-1,1 0 1,-1 0 0,0 0-1,1-1 1,-1 1 0,0 0-1,1 0 1,23-3-116,-22 3 103,123-22-1108,157-24-664,-221 38 1379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4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17556,'0'10'1552,"0"4"-1224,11-3-152,8-9 880,13-4-984,8-7-184,7-7-400,6-3-232,1-7 608,4 1-184,-5 4-152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4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214 356 15651,'-1'-2'108,"0"0"0,-1 0-1,1 0 1,-1 0-1,1 0 1,-1 0 0,0 1-1,0-1 1,0 1-1,1-1 1,-1 1 0,-1 0-1,1-1 1,0 1-1,0 0 1,0 1 0,-1-1-1,1 0 1,0 1-1,-1-1 1,1 1-1,0 0 1,-1-1 0,1 1-1,-1 0 1,1 1-1,0-1 1,-1 0 0,1 1-1,-5 1 1,0-1 20,0 1 1,-1 1 0,1-1-1,1 1 1,-1 1-1,0-1 1,1 1-1,0 0 1,-8 7-1,6-3-87,1 0 0,1 1 0,-1 0 0,1 0 0,1 1 0,0 0 0,0 0 0,1 0 0,0 0 0,1 1 0,0-1 0,0 1 0,1 0 0,1 0 0,0 0 0,1 0 0,0 0 0,0 0 1,1 0-1,0 0 0,1 0 0,1-1 0,3 12 0,-5-19-34,-1-1 1,1 0 0,0 1 0,1-1 0,-1 0 0,0 0-1,0 0 1,1 1 0,0-2 0,-1 1 0,1 0 0,0 0-1,0 0 1,0-1 0,0 1 0,0-1 0,0 1-1,0-1 1,1 0 0,-1 0 0,0 0 0,1 0 0,-1-1-1,1 1 1,-1-1 0,1 1 0,-1-1 0,1 0 0,-1 0-1,1 0 1,-1 0 0,1 0 0,-1-1 0,1 1 0,-1-1-1,1 1 1,-1-1 0,1 0 0,3-2 0,5-2 10,-1-1 0,0-1 0,0 1 1,0-1-1,-1-1 0,0 0 0,9-10 0,1-5 2,0-1-1,-2-1 1,0-1-1,-2 0 1,-1-1-1,19-52 0,-10 13 37,25-126 0,-45 177-41,-1 8-7,-1 1 0,0-1-1,0 1 1,0-1 0,-1 1 0,1-1 0,-2 0 0,1 1 0,-3-14 0,3 20-7,0-1 1,0 1 0,0-1 0,0 1-1,0-1 1,0 1 0,-1-1-1,1 1 1,0 0 0,0-1 0,0 1-1,-1-1 1,1 1 0,0-1-1,0 1 1,-1 0 0,1-1-1,0 1 1,-1 0 0,1-1 0,0 1-1,-1 0 1,1-1 0,-1 1-1,1 0 1,-1 0 0,1-1 0,-1 1-1,1 0 1,0 0 0,-1 0-1,1 0 1,-1 0 0,1 0 0,-1 0-1,1 0 1,-1 0 0,1 0-1,-1 0 1,-1 1 5,0 0 0,1 0 1,-1 0-1,1 0 0,0 1 0,-1-1 0,1 0 0,0 1 1,-2 2-1,-5 9 25,1-1-1,0 1 1,1 0 0,0 1 0,1-1 0,-5 23-1,-12 90 100,22-126-131,-3 18 21,1 0 0,1 0 0,0 0 0,2 1-1,2 17 1,-3-32-16,1 0-1,-1 0 1,1 0-1,0 0 0,1 0 1,-1 0-1,1 0 1,-1-1-1,1 1 1,0-1-1,0 1 1,1-1-1,-1 0 1,1 0-1,0 0 0,-1 0 1,1 0-1,1 0 1,-1-1-1,0 0 1,1 1-1,-1-1 1,1-1-1,-1 1 1,1 0-1,0-1 1,0 0-1,0 0 0,4 1 1,2-1-16,0-1 0,0 0 0,0-1 0,-1 0 0,1 0 0,0-1 0,0 0 0,-1-1 1,1 0-1,-1 0 0,0-1 0,0 0 0,0-1 0,11-8 0,-2 0-45,0 0-1,-1-1 1,-1-1-1,0-1 1,19-25-1,-29 35 40,-5 5 16,0 0 0,0 0-1,0 0 1,0-1 0,0 1 0,0 0-1,0-1 1,0 1 0,-1 0 0,1-1-1,0 1 1,-1-1 0,1-2-1,-16 16 225,7-2-139,0 1 0,1 0 0,0 0 0,1 0 0,1 1 0,-6 15 0,7-17-41,1 0 0,0 0-1,1 0 1,0 0 0,0 1-1,1-1 1,1 0 0,0 13-1,0-20-35,1-1-1,-1 0 1,1 0-1,-1 0 0,1 1 1,0-1-1,0 0 1,0 0-1,0 0 1,0 0-1,0 0 0,0-1 1,1 1-1,-1 0 1,1 0-1,-1-1 1,1 1-1,0-1 0,-1 0 1,4 2-1,-1-1-5,0 0 1,0-1-1,1 1 0,-1-1 0,0 0 0,0 0 0,1-1 0,-1 1 0,9-1 0,5-2-105,0 0 0,-1-1 0,1-1 0,16-6 0,-22 7 213,-7 2-460,1-1-1,-1 1 0,0-1 0,0-1 1,9-4-1,-13 6 217,1 0-1,-1 0 1,0 0 0,0 0 0,0 0 0,0 0-1,0 0 1,-1 0 0,1-1 0,0 1 0,0 0-1,-1 0 1,1-1 0,-1 1 0,1-1 0,-1 1-1,0 0 1,1-1 0,-1 1 0,0-1-1,0 1 1,0-1 0,0 1 0,0-1 0,-1 1-1,1-1 1,-1-1 0,-3-15-823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4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17516,'1'-17'1576,"3"10"-1120,-2 7-200,-1 8 616,1 5-351,2 6-786,1 4-383,4 3 528,1-2-176,6 1-120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4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14227,'-4'8'283,"0"0"-1,0 0 1,-1 0 0,0 0 0,-1-1-1,1 0 1,-2 0 0,1 0 0,0-1-1,-11 7 1,-10 13 712,19-18-790,1-1-38,0 0 0,0 0 0,1 1 0,0 0 0,0 0 0,1 0 0,-9 18 1,14-26-165,0 1 0,0 0 0,-1-1 1,1 1-1,0 0 0,0-1 0,0 1 0,0 0 1,0-1-1,0 1 0,0 0 0,0-1 1,0 1-1,0 0 0,1-1 0,-1 1 1,0 0-1,0-1 0,1 1 0,-1-1 0,0 1 1,1 0-1,-1-1 0,0 1 0,1-1 1,-1 1-1,1-1 0,-1 1 0,1-1 1,-1 0-1,1 1 0,-1-1 0,1 1 1,0-1-1,-1 0 0,1 0 0,-1 1 0,1-1 1,0 0-1,1 0 0,30 3-34,-26-3 26,76-3-131,-52 0 61,-1 2 0,1 1 0,57 8 0,-83-7 67,0 0 0,0 0 0,0 0 0,0 0 1,0 1-1,-1 0 0,1 0 0,-1 0 1,1 0-1,-1 0 0,0 1 0,6 4 1,-8-5 14,1 0-1,-1 0 1,0 0 0,0 0 0,0 1 0,0-1 0,0 0 0,0 1 0,0-1-1,-1 1 1,1-1 0,-1 0 0,0 1 0,0-1 0,0 1 0,0-1 0,0 1-1,0-1 1,-1 1 0,1-1 0,-1 1 0,-1 2 0,-3 9 101,-1 0-1,0-1 1,-1 0 0,0-1 0,-12 15 0,-49 56 616,57-70-599,0-1 0,0 0-1,-1-1 1,-1-1 0,0 0 0,0 0 0,-18 8 0,30-17-137,-1 0 0,0 0-1,0-1 1,0 1 0,0 0 0,0-1 0,0 0 0,-1 1 0,1-1 0,0 0 0,0 0 0,0 0 0,0 0 0,0 0 0,0-1 0,-4 0-1,5 0-26,-1 0-1,1 0 0,-1 0 0,1 0 0,0 0 0,0 0 0,-1 0 0,1-1 0,0 1 1,0 0-1,0-1 0,0 1 0,0-1 0,1 1 0,-1-1 0,0 0 0,1 1 0,-1-1 0,1 0 1,-1 1-1,1-4 0,-1-9-88,0 1-1,1-1 1,1 1 0,4-27-1,6-17-327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4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56 230 15307,'-3'20'929,"0"-1"-1,-13 36 1,9-33-250,-5 32 0,8-31-433,0 5 143,-2 34 0,6-54-337,0 0 0,0 1-1,1-1 1,0 0 0,0 0-1,1 0 1,0 0 0,6 14-1,-6-19-47,0 0-1,0 0 0,0 0 1,1 0-1,-1 0 0,0-1 0,1 1 1,0-1-1,0 0 0,0 1 1,0-1-1,0 0 0,0-1 0,0 1 1,0-1-1,1 1 0,-1-1 1,1 0-1,6 1 0,6 0-44,0 0-1,1-1 1,21-2 0,6 1-153,-36 0 141,-1 1 0,0-1 0,0 1 1,0 1-1,0 0 0,0 0 0,0 0 0,0 1 0,10 5 0,-14-6 47,0 0 1,0 1-1,0-1 0,0 1 0,-1 0 0,1 0 0,-1 0 1,1 0-1,-1 0 0,0 1 0,0-1 0,-1 1 0,1-1 1,-1 1-1,0-1 0,0 1 0,0 0 0,0 0 0,0 5 1,-1-8 36,0 0 1,0 0-1,0 0 1,0 0 0,0 0-1,0 0 1,1 0 0,-1 0-1,0 0 1,0 0-1,1 0 1,-1 0 0,1 0-1,-1-1 1,1 1 0,-1 0-1,2 1 1,4-14 496,2-29-73,-3-104-57,-5 143-401,-1-5-16,-1 7 22,0 12 22,2-7-14,0 1 1,1 0-1,0-1 0,0 1 1,0-1-1,1 1 1,0-1-1,0 0 0,0 0 1,0 0-1,1 0 0,0 0 1,0 0-1,1-1 0,-1 1 1,1-1-1,0 0 0,0 0 1,0 0-1,0-1 0,1 0 1,0 1-1,0-1 1,-1-1-1,2 1 0,-1-1 1,0 0-1,0 0 0,1-1 1,-1 1-1,1-1 0,-1 0 1,1-1-1,-1 1 0,1-1 1,0 0-1,-1-1 0,8-1 1,-1 1-9,1-1 0,-1-1 0,1-1 1,-1 0-1,0 0 0,0-1 0,-1 0 0,0-1 1,0-1-1,0 0 0,0 0 0,-1-1 1,-1 0-1,1-1 0,-1 0 0,-1 0 0,1-1 1,-2 0-1,1-1 0,-2 1 0,7-13 0,-12 21-9,0 0-1,0 0 1,-1 0-1,1 0 0,-1 0 1,1-1-1,-1 1 1,0 0-1,1 0 0,-1 0 1,0 0-1,-1 0 1,1-1-1,0 1 0,0 0 1,-1 0-1,0 0 1,-1-4-1,1 5 3,1 0 0,-1 0 0,0 0 0,0 0 1,0 1-1,0-1 0,0 0 0,-1 0 0,1 1 0,0-1 0,0 1 1,0-1-1,-1 1 0,1-1 0,0 1 0,-1 0 0,1 0 0,0 0 0,-1-1 1,1 1-1,0 0 0,-1 1 0,1-1 0,0 0 0,0 0 0,-1 0 1,1 1-1,0-1 0,-1 1 0,0 0 0,-4 2 11,0 0 1,0 0-1,1 0 1,-1 1-1,1 0 0,0 0 1,0 1-1,0-1 0,1 1 1,-1 0-1,1 0 0,0 1 1,1-1-1,-4 8 0,3-6 31,0 0 0,1-1 0,0 2-1,0-1 1,1 0 0,-1 1-1,2-1 1,-1 1 0,1-1-1,0 1 1,1 14 0,0-21-27,1 1-1,-1 0 1,0 0 0,1 0-1,0 0 1,-1-1 0,1 1-1,0 0 1,0-1 0,0 1-1,0 0 1,0-1 0,0 1-1,0-1 1,1 0 0,-1 1-1,1-1 1,-1 0 0,3 2-1,-1-2-19,1 1 0,-1-1 0,0 0-1,1 0 1,-1 0 0,1 0 0,0 0-1,-1-1 1,6 1 0,2-2-179,0 1-1,0-1 1,0-1 0,0 0 0,16-6 0,-16 5 27,-1-1 0,1 0 0,-1-1 0,0 0 0,0 0 0,-1-1 0,0-1 0,0 0 0,0 0 0,12-13 0,-16 11 9,0 1 1,0-1 0,4-8-1</inkml:trace>
  <inkml:trace contextRef="#ctx0" brushRef="#br0" timeOffset="1">668 41 17668,'-9'-3'1624,"2"-3"-1120,-2 1-208,11 0 745,8 0-729,6-1 408,2 1-528,-4 3-144,0-1-40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4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15355,'4'73'1975,"14"146"1484,-13-184-3236,1 0 0,2-1 0,2 0 0,15 36-1,-24-65-255,1-1-1,0 0 1,1 1-1,-1-1 1,1 0-1,0 0 1,0-1-1,6 7 1,-8-9-11,0 0 1,1 0-1,-1-1 0,0 1 1,1 0-1,-1-1 0,0 1 1,1-1-1,-1 0 1,0 1-1,1-1 0,-1 0 1,1 0-1,-1 0 0,0 0 1,1 0-1,-1 0 0,1 0 1,-1 0-1,1-1 0,-1 1 1,0 0-1,1-1 0,-1 0 1,0 1-1,1-1 1,-1 0-1,0 1 0,0-1 1,0 0-1,0 0 0,2-2 1,-2 2 9,-1 1 1,1-1 0,-1 0 0,1 1 0,0-1 0,-1 1-1,1-1 1,0 1 0,0-1 0,-1 1 0,1-1 0,0 1-1,0 0 1,-1-1 0,1 1 0,0 0 0,0 0 0,0 0-1,0-1 1,0 1 0,-1 0 0,1 0 0,0 0 0,0 1-1,0-1 1,1 0 0,-1 2 32,1-1 0,-2 0 0,1 1 0,0-1 0,0 1 0,0-1 0,-1 1 0,1-1 0,-1 1 0,1-1 0,-1 1 0,0 0 0,1-1 0,-1 3 0,7 37 401,6 60 760,-12-101-1155,-1 1 0,0-1 0,0 1 0,0 0 0,0-1 0,0 1 0,0-1 1,-1 1-1,1 0 0,0-1 0,0 1 0,0-1 0,0 1 0,-1-1 0,1 1 0,0-1 0,-1 1 0,1-1 0,0 1 0,-1-1 0,1 1 0,-1-1 0,1 1 0,-1-1 0,1 0 0,-1 1 0,1-1 0,-1 1 1,-1-1-11,1 1 1,-1-1 0,0 0 0,1 1 0,-1-1 0,1 0 0,-1 0 0,0 0-1,1 0 1,-4-1 0,-5-1-101,-1-1-1,-16-7 0,19 7 43,-84-27-2073,92 30 2091,0 0-1,0 0 1,0 0 0,0 0-1,0 0 1,-1 0 0,1 0-1,0 0 1,0 0 0,0 0 0,0 0-1,0 0 1,-1 0 0,1 0-1,0 0 1,0 0 0,0 0-1,0 0 1,-1 0 0,1 0-1,0 0 1,0 0 0,0 0 0,0 0-1,0-1 1,0 1 0,0 0-1,-1 0 1,1 0 0,0 0-1,0 0 1,0 0 0,0 0-1,0-1 1,0 1 0,0 0 0,0 0-1,0 0 1,0 0 0,0 0-1,0-1 1,0 1 0,0 0-1,0 0 1,0 0 0,0 0-1,0-1 1,0 1 0,9-3-1000,25-1 292,-29 4 495,28-2-395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3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11827,'12'71'4390,"82"399"-1966,-89-454-2494,-5-21-19,-8-29 22,-8-32-180,3-1 0,3 0 0,-3-120 1,12 178 200,2 1 1,-1-1-1,1 0 1,1 1-1,-1 0 1,1-1-1,6-13 1,-7 20 38,0-1 1,1 1 0,-1 0 0,1 0-1,-1 0 1,1 0 0,0 0-1,0 0 1,0 1 0,0-1 0,0 0-1,0 1 1,1 0 0,-1-1 0,0 1-1,1 0 1,-1 0 0,1 0 0,-1 1-1,1-1 1,-1 1 0,1-1-1,0 1 1,-1 0 0,1 0 0,-1 0-1,1 0 1,0 0 0,2 2 0,14 2 4,-1 1 1,0 1 0,0 0 0,0 1-1,30 18 1,-30-15 93,-12-7-8,-1 0 0,1 0 1,-1 0-1,0 1 1,0 0-1,-1 0 0,9 9 1,-12-12-44,0 1 1,0-1-1,0 1 0,0 0 1,0-1-1,-1 1 0,1 0 1,0-1-1,-1 1 1,0 0-1,1 0 0,-1-1 1,0 1-1,0 0 0,0 0 1,0 0-1,0-1 0,0 1 1,-1 0-1,1 0 1,0-1-1,-1 1 0,0 0 1,1 0-1,-1-1 0,0 1 1,0-1-1,0 1 1,0-1-1,0 1 0,0-1 1,-2 2-1,-5 5 4,-1-1-1,0 0 1,0 0-1,0-1 1,-1 0-1,0-1 1,0 0 0,-1 0-1,1-1 1,-1-1-1,0 0 1,0 0-1,0-1 1,-1 0-1,1-1 1,-19-1 0,29 0-63,0 0 0,-1 0 0,1 0 0,-1 0 0,1 0 0,-1-1 0,1 1 0,0-1 0,-1 1 0,1-1 0,0 1 0,-1-1 0,1 0 0,0 0 0,0 1 0,0-1 0,0 0 0,0 0 0,0 0 0,0 0 0,0-1 0,0 1 0,0 0 0,-1-3 0,2-12-326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4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89 451 15123,'-1'5'287,"0"0"-1,0-1 0,-1 1 1,0 0-1,1 0 1,-1-1-1,-1 1 1,-4 7-1,-1 2 138,2-3-18,-3 6 83,0 0 1,1 0 0,1 1-1,1 0 1,0 1-1,-3 20 1,9-37-449,-1 0-1,1 0 1,0 0-1,0 1 1,0-1 0,0 0-1,1 0 1,-1 0-1,1 0 1,-1 0-1,1 0 1,1 3 0,-2-4-28,1-1 1,0 1-1,-1 0 1,1 0 0,-1-1-1,1 1 1,0 0-1,0-1 1,0 1 0,-1 0-1,1-1 1,0 1 0,0-1-1,0 0 1,0 1-1,0-1 1,0 0 0,0 1-1,1-1 1,2 0-18,-1 0 0,1 0 0,-1-1-1,1 1 1,-1-1 0,1 0 0,-1 0 0,0 0 0,1 0 0,-1-1 0,0 1 0,0-1 0,5-3 0,8-8-167,0 0 0,0 0 0,-1-1 0,-1-1 1,-1-1-1,16-22 0,62-111-1375,-68 109 1107,-8 10 71,-4 8 28,-14 45 569,-12 40 1178,-11 118-1,26-175-1347,-1-1-1,1 1 1,1 0-1,-1-1 1,1 1 0,0 0-1,3 9 1,-4-14-72,1 1-1,0-1 1,-1 0 0,1 0 0,-1 0-1,1 0 1,0 0 0,0 0 0,0-1-1,-1 1 1,1 0 0,0 0 0,0 0-1,0-1 1,0 1 0,0-1-1,1 1 1,-1-1 0,0 1 0,0-1-1,0 1 1,0-1 0,1 0 0,-1 0-1,0 0 1,0 0 0,0 0 0,1 0-1,-1 0 1,0 0 0,0 0 0,0 0-1,1-1 1,-1 1 0,0 0 0,0-1-1,0 1 1,0-1 0,0 1 0,2-2-1,4-2 125,1 0 0,-2 0 0,1-1 0,0 0 0,-1 0 0,0-1 0,7-7 0,35-49-228,-37 46 133,37-55-113</inkml:trace>
  <inkml:trace contextRef="#ctx0" brushRef="#br0" timeOffset="1">670 0 14667,'-4'3'212,"-1"0"1,1 0-1,0 0 0,0 0 0,1 1 1,-1 0-1,1-1 0,-1 1 0,1 0 1,1 1-1,-1-1 0,0 1 0,1-1 0,0 1 1,-3 9-1,0 4 239,0 1 1,-3 34-1,4-14-384,2 0 0,2 0 0,2 0-1,1 0 1,2-1 0,1 1-1,2-1 1,2 0 0,22 54-1,-14-59-138,-18-33 73,0 1-1,1-1 1,-1 1-1,0-1 0,1 1 1,-1-1-1,0 0 1,1 1-1,-1-1 0,1 0 1,-1 1-1,1-1 1,-1 0-1,0 0 0,1 1 1,-1-1-1,1 0 1,0 0-1,-1 0 1,1 0-1,0 1 0,-1-2 4,1 1 0,0-1-1,-1 1 1,1-1 0,-1 1-1,1-1 1,-1 1 0,0-1-1,1 1 1,-1-1 0,1 1-1,-1-1 1,0 0 0,0 1-1,1-1 1,-1 0 0,0 1-1,0-1 1,0 0 0,0 1-1,0-1 1,0-1 0,5-41 55,0-56 0,-2 19-56,-2 58-8,-1 12 0,1-1-1,0 1 0,0 0 0,1-1 0,0 1 0,5-14 1,-7 24 7,0-1 0,1 1 0,-1-1 0,0 1 0,0 0 0,0-1 0,1 1 0,-1-1 0,0 1 0,1 0 0,-1-1 0,0 1 0,1 0 0,-1-1 0,0 1 0,1 0 0,-1 0 0,1-1 0,-1 1 0,1 0 0,-1 0 0,1 0 0,-1 0 0,0 0 0,1-1 0,-1 1 0,1 0 0,-1 0 0,1 0 0,-1 0 0,1 0 0,-1 0 0,1 1 0,-1-1 0,1 0 0,-1 0 0,1 0 0,-1 0 0,0 0 0,1 1 0,-1-1 0,1 0 0,-1 0 0,1 1 0,-1-1 0,0 0 0,1 1 0,-1-1 0,1 1 0,17 21 84,-16-18-74,6 6-5,0 0 0,1 0 0,0-1 0,1 0 0,-1-1 0,2 0 0,-1-1 0,1 0 0,0 0 0,0-1 0,1-1 0,23 8 0,-28-10-24,0-2 1,1 1-1,-1-1 0,1 0 0,0 0 0,-1-1 1,1 0-1,-1 0 0,1-1 0,0 0 1,-1-1-1,1 1 0,-1-1 0,0-1 0,0 0 1,0 0-1,0 0 0,0 0 0,0-1 0,-1-1 1,0 1-1,0-1 0,6-5 0,-8 5 2,0 1 0,0-1 0,-1 1 0,0-1-1,0 0 1,0-1 0,0 1 0,-1 0 0,0-1 0,0 1-1,0-1 1,-1 0 0,1-8 0,-2 12 19,1-1 1,-1 1 0,0-1-1,0 1 1,-1 0-1,1-1 1,0 1-1,-1-1 1,0 1-1,1 0 1,-1-1-1,0 1 1,0 0 0,0 0-1,-1-1 1,1 1-1,0 0 1,-1 0-1,1 0 1,-1 1-1,0-1 1,0 0-1,1 1 1,-1-1 0,0 1-1,-1-1 1,1 1-1,0 0 1,0 0-1,0 0 1,-1 0-1,1 0 1,0 1-1,-5-1 1,2 0 33,-1 1 0,1 0-1,-1 0 1,1 0 0,-1 1 0,1-1 0,-1 2-1,1-1 1,0 0 0,0 1 0,-1 0 0,1 0-1,0 1 1,1-1 0,-1 1 0,0 0 0,1 1 0,0-1-1,0 1 1,-6 5 0,-1 3 104,-1 1 1,2 0-1,-1 1 1,2 0-1,-12 22 0,14-21 9,0 0 0,0 1 0,-7 28 1,13-39-134,0-1 1,0 1 0,0-1 0,1 1 0,-1 0 0,1-1 0,0 1 0,1 0-1,-1-1 1,1 1 0,0-1 0,0 1 0,0-1 0,1 1 0,0-1 0,-1 0-1,1 0 1,4 6 0,-4-7-51,0-1 0,0 0-1,0 0 1,1 0 0,-1-1 0,0 1 0,1 0-1,-1-1 1,1 0 0,0 1 0,-1-1-1,1 0 1,0-1 0,4 2 0,-1-1-80,0 0 0,0-1 0,0 0 1,0 0-1,0-1 0,10-1 0,0-2-64,1-1 0,-1-1 0,0 0 0,17-10 0,39-27-222,2-12-168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5:4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147 211 16588,'-21'21'891,"0"2"0,1 1 0,-23 35 0,38-50-745,-1 0 0,1 1 1,1-1-1,0 1 0,0 0 0,1 0 1,0 1-1,1-1 0,0 0 0,0 1 1,1 0-1,1-1 0,0 14 0,0-21-127,0-1-1,1 1 0,-1-1 0,1 1 0,-1-1 1,1 1-1,0-1 0,0 1 0,0-1 0,0 0 1,0 1-1,0-1 0,1 0 0,-1 0 1,1 0-1,0 0 0,-1 0 0,1-1 0,4 4 1,-4-4-18,0 0 0,1 0 0,-1-1 0,1 1 0,-1 0 0,1-1 0,-1 0 0,1 1 0,-1-1 0,1 0 0,-1-1 0,1 1 0,-1 0 0,1-1 0,-1 1 0,4-2 0,5-2-41,0-1 0,0 0 0,0 0 0,-1-2 0,1 1 0,16-15 0,12-15-86,-1-2 0,-1-1 0,-3-2 0,-1-1 0,-2-2 1,-2-1-1,32-68 0,-54 99 137,-4 9 6,0 1 0,-1-1 0,0 0 0,0 0-1,0 0 1,0 0 0,-1 0 0,0 0-1,0 0 1,0-7 0,-1 11-9,0 1 0,0-1 0,0 1 0,0-1 0,0 0 0,0 1 0,0-1 1,0 1-1,0-1 0,0 0 0,-1 1 0,1-1 0,0 1 0,0-1 0,-1 1 0,1-1 0,0 1 0,-1-1 0,1 1 0,0-1 0,-1 1 1,1 0-1,-1-1 0,1 1 0,-1 0 0,1-1 0,-1 1 0,1 0 0,-1-1 0,1 1 0,-1 0 0,0 0 0,1 0 0,-1 0 1,1 0-1,-1-1 0,1 1 0,-1 0 0,0 0 0,1 0 0,-1 1 0,1-1 0,-1 0 0,0 0 0,1 0 0,-1 0 0,1 0 0,-1 1 1,1-1-1,-1 0 0,0 1 0,-3 1 42,0 0 0,1 0 0,-1 0 0,1 0 0,0 1 0,-1-1 0,-2 5 0,-2 2 29,1 0 0,0 1-1,1 0 1,0 1 0,1 0-1,0-1 1,1 1 0,0 1-1,-4 17 1,5-13-76,0-1 0,1 1 0,1 0-1,0-1 1,1 1 0,4 31 0,-3-41-21,0 0-1,1 1 1,0-1 0,0 0-1,0 0 1,1 0-1,0 0 1,0 0 0,1-1-1,-1 1 1,1-1 0,0 0-1,1 0 1,-1-1 0,1 1-1,0-1 1,0 0 0,0 0-1,1-1 1,-1 1 0,1-1-1,0 0 1,0-1 0,9 3-1,-2-2-41,1 0 1,17 0-1,-30-3 58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1657 11538,'50'-56'3356,"-14"25"-2941,1 2 1,1 1-1,46-24 0,130-58 18,29-17-300,-77 18-92,-82 52 58,113-58 0,-105 70-5,204-107 265,34-25-117,-118 69-157,-158 76-33,89-68 0,-60 31-17,59-46 30,-116 96-18,2 1 1,0 2-1,50-22 0,-53 29-1,-14 6-25,-1-1-1,-1 0 1,1 0-1,0-1 1,-1 0-1,9-8 1,-17 13-20,-1 0-1,0 0 1,0 0 0,0 0 0,0 0 0,0 0 0,0 0 0,0 0 0,1 0 0,-1 0 0,0 0 0,0 0 0,0-1-1,0 1 1,0 0 0,0 0 0,0 0 0,0 0 0,0 0 0,0 0 0,1 0 0,-1-1 0,0 1 0,0 0-1,0 0 1,0 0 0,0 0 0,0 0 0,0 0 0,0-1 0,0 1 0,0 0 0,0 0 0,0 0 0,0 0 0,0 0-1,0 0 1,0-1 0,0 1 0,-1 0 0,1 0 0,0 0 0,0 0 0,0 0 0,0 0 0,0 0 0,0-1-1,0 1 1,0 0 0,0 0 0,0 0 0,0 0 0,-1 0 0,1 0 0,0 0 0,0 0 0,0 0 0,0 0-1,0 0 1,0 0 0,-1 0 0,-12-2 713,-15 4-147,-4 6-369,-6 3 68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0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7 188 9866,'-1'-3'218,"0"-1"0,-1 1 0,2-1 0,-1 1 0,0-1 0,1 0 0,-1 0 0,1 1 0,0-1 0,0 0 0,1 1 0,-1-1-1,1 0 1,1-4 0,0 3-41,0 1-1,0-1 1,1 1-1,0 0 1,-1 0-1,1 0 1,1 0-1,-1 1 1,1-1-1,7-5 1,1 0 19,1 0 0,0 1 0,0 0 0,1 0 0,0 2 0,0 0 0,1 0 0,0 2 0,0 0 0,0 0 0,21-1 0,-32 4-173,0 1 0,0 0 0,-1 0 0,1 0 1,0 1-1,0-1 0,0 1 0,0 0 0,-1 0 0,1 0 0,-1 1 0,1-1 0,-1 1 1,1 0-1,-1 0 0,0 0 0,0 0 0,0 0 0,0 1 0,5 5 0,-5-4-4,0 1-1,0 0 1,0 0 0,-1 0-1,0 1 1,0-1-1,0 0 1,-1 1 0,1-1-1,-1 1 1,-1-1-1,1 1 1,-1 9 0,-1 4 40,-1 0 1,0 0-1,-2 0 1,-9 32-1,-34 76 302,32-91-219,5-11-48,0-2 39,1 0 0,1 0-1,0 1 1,2 0-1,1 1 1,-2 28 0,7-49-106,0 1 0,0-1 0,0 0 0,1 0 0,-1 0 0,1 1 0,0-1 0,0 0 0,1 0 0,-1 0 0,1 0 0,0-1 0,0 1 0,0 0 0,1-1 0,-1 1 0,1-1 0,0 0 0,0 0 0,0 0 0,6 4 0,-4-3-6,1-2 0,-1 1 0,1-1 1,0 0-1,0 0 0,0 0 0,0-1 0,0 0 0,0 0 0,0 0 0,0-1 0,1 0 0,-1 0 0,8-2 0,0 0-9,-1-2-1,0 1 0,1-2 0,-1 1 1,-1-2-1,1 0 0,-1 0 0,0-1 0,0-1 1,-1 0-1,0 0 0,-1-1 0,1-1 1,11-14-1,-8 7 1,0-1 1,0-1-1,-2 0 1,-1 0 0,0-1-1,-1-1 1,-1 0-1,6-23 1,-12 32 3,0 0 0,-1 0 0,0-1 1,-1 1-1,-1-1 0,0 0 0,0 1 0,-4-18 0,4 26-6,-1 1 0,0 0 0,0-1-1,0 1 1,0 0 0,-1 0-1,0 0 1,1 0 0,-1 0 0,0 0-1,0 1 1,-1-1 0,1 0-1,-5-3 1,4 4 1,0 1 0,1 0 1,-1-1-1,0 1 0,0 0 0,-1 0 0,1 1 0,0-1 0,0 1 0,0-1 1,0 1-1,-1 0 0,1 0 0,0 1 0,0-1 0,0 1 0,0-1 1,-6 3-1,-2 1 27,1 0 0,-1 1 0,1 0 0,0 0 0,1 1 0,-1 0 0,1 1 1,-13 12-1,7-4 23,0 1 0,0 1 0,-16 25 1,28-38-78,0 1 1,1-1-1,-1 0 1,1 1-1,0 0 0,1-1 1,-1 1-1,-1 8 1,3-13 2,0 0 0,0 0 0,0 1 1,0-1-1,0 0 0,0 0 0,0 1 0,1-1 1,-1 0-1,0 0 0,0 0 0,0 0 0,0 1 1,0-1-1,0 0 0,1 0 0,-1 0 1,0 0-1,0 1 0,0-1 0,0 0 0,1 0 1,-1 0-1,0 0 0,0 0 0,0 0 0,1 0 1,-1 0-1,0 0 0,0 0 0,0 1 0,1-1 1,-1 0-1,0 0 0,0 0 0,1 0 1,-1-1-1,0 1 0,0 0 0,0 0 0,1 0 1,-1 0-1,0 0 0,0 0 0,0 0 0,1 0 1,-1 0-1,0 0 0,0-1 0,0 1 1,1 0-1,-1 0 0,14-10-432,3-7 254,0-2 0,15-22-1,6-14-184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9722,'3'-8'358,"0"-1"-1,0 0 1,0 1-1,1 0 1,1 0-1,-1 0 1,1 0-1,1 1 1,-1 0 0,1 0-1,11-10 1,-14 14-261,-1 1 0,1 0 0,0-1 0,-1 1 1,1 0-1,0 1 0,1-1 0,-1 0 1,0 1-1,0 0 0,1 0 0,-1 0 1,0 0-1,1 0 0,-1 1 0,1-1 0,-1 1 1,1 0-1,-1 0 0,1 0 0,-1 1 1,1-1-1,-1 1 0,1 0 0,-1 0 0,1 0 1,-1 0-1,0 1 0,0-1 0,0 1 1,0 0-1,4 3 0,-3-1-17,1 1-1,-1-1 1,0 1-1,-1 0 1,1 0-1,-1 1 1,0-1-1,0 1 1,0-1-1,-1 1 1,0 0-1,0 0 1,-1 0-1,0 0 1,0 0 0,1 10-1,-1 8 107,-1 1 0,-6 44 0,-13 40 170,11-73-219,1 1 0,-1 43 0,8-76-124,0-1 1,0 1-1,0-1 1,0 1-1,1-1 1,-1 1-1,1-1 1,0 1 0,0-1-1,1 0 1,-1 0-1,0 1 1,4 3-1,-3-5-1,0 0-1,0 0 0,-1 0 0,2-1 0,-1 1 1,0-1-1,0 1 0,0-1 0,1 0 0,-1 0 1,1 0-1,-1 0 0,1-1 0,-1 1 0,1-1 1,-1 1-1,1-1 0,3 0 0,7 0 28,-1-1-1,1 0 0,0 0 0,-1-2 0,1 1 0,-1-2 1,0 0-1,16-6 0,-9 0 30,1 0-1,-1-1 1,0 0-1,16-15 1,-29 21-30,0 0-1,-1 0 1,1-1 0,-1 0 0,-1 0-1,1 0 1,4-9 0,-8 13-20,0 0 0,0 0 0,0 0 1,0 0-1,0 0 0,-1 0 0,1 0 0,-1 0 0,1 0 1,-1 0-1,0-1 0,0 1 0,0 0 0,0 0 1,0 0-1,-1 0 0,1-1 0,-1 1 0,1 0 0,-1 0 1,0 0-1,1 0 0,-1 0 0,0 0 0,-1 0 0,1 0 1,0 1-1,0-1 0,-1 0 0,-2-1 0,-1-2 27,-1 1-1,0 1 1,-1 0-1,1-1 0,-1 2 1,1-1-1,-1 1 1,0 0-1,0 0 0,0 1 1,0 0-1,0 0 1,0 1-1,-13 0 0,12 1-51,0-1 0,1 1 0,-1 0 0,0 1-1,1-1 1,-1 2 0,1-1 0,-1 1 0,1 0-1,0 0 1,0 1 0,1 0 0,-9 7 0,14-11-49,0 1 0,0 0 0,0 0 0,0 0 1,0-1-1,1 1 0,-1 0 0,0 0 0,1 0 1,-1 0-1,1 0 0,-1 0 0,1 1 0,-1 0 0,1-2 27,0 1 0,0-1-1,0 0 1,0 0 0,0 1-1,1-1 1,-1 0 0,0 1-1,0-1 1,0 0 0,0 0-1,1 1 1,-1-1 0,0 0-1,0 0 1,0 0 0,1 1-1,-1-1 1,0 0 0,0 0-1,1 0 1,-1 0 0,0 1-1,0-1 1,1 0 0,-1 0-1,0 0 1,1 0 0,-1 0-1,0 0 1,0 0 0,1 0-1,2 0-77,0 0-1,0 0 1,0 0-1,0 0 0,0 0 1,0-1-1,0 0 0,4-1 1,9-6-504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0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13339,'0'0'37,"0"0"0,0 0 0,0 0 0,0-1 0,0 1 0,0 0-1,0 0 1,0 0 0,0 0 0,1 0 0,-1 0 0,0-1 0,0 1 0,0 0 0,0 0 0,0 0 0,1 0 0,-1 0 0,0 0 0,0 0 0,0 0 0,0 0 0,1 0 0,-1 0 0,0 0-1,0 0 1,0 0 0,0 0 0,1 0 0,-1 0 0,0 0 0,0 0 0,0 0 0,0 0 0,1 0 0,-1 0 0,0 0 0,0 0 0,0 0 0,0 0 0,1 0 0,-1 0 0,0 0 0,0 1-1,0-1 1,0 0 0,0 0 0,0 0 0,1 0 0,-1 0 0,0 0 0,0 1 0,0-1 0,0 0 0,0 0 0,0 0 0,0 0 0,0 1 0,0-1 0,0 0 0,0 0 0,0 0 0,0 1-1,10-15 751,7-28 126,-2-1 0,-2-1 0,8-48 0,-10 40-459,-3 0 1,3-82 0,-11 137-387,0 15 23,1 0-1,1 0 0,4 21 0,-2-20-88,1 1-1,1-1 0,1 0 0,1 0 0,10 17 1,-16-31-22,1-1 1,-1 0-1,1 1 0,0-1 1,1 0-1,-1 0 1,1-1-1,-1 1 1,1-1-1,0 0 0,1 0 1,-1 0-1,0 0 1,1-1-1,-1 0 1,1 0-1,0 0 0,0 0 1,0-1-1,0 0 1,0 0-1,0 0 1,0-1-1,0 1 0,6-2 1,-6 0 71,1 0 1,0 0 0,-1-1-1,0 0 1,1 0-1,-1-1 1,0 1 0,0-1-1,0 0 1,0 0-1,-1-1 1,1 1-1,-1-1 1,0 0 0,0-1-1,0 1 1,-1 0-1,0-1 1,1 0 0,2-8-1,13-25 39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1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74 11859,'-1'-1'201,"0"0"1,0-1-1,0 1 1,0 0 0,0 0-1,1-1 1,-1 1-1,0 0 1,1-1 0,-1 1-1,1 0 1,0-1-1,-1 1 1,1-1 0,0 1-1,0-1 1,0 1-1,0-1 1,0 1 0,0-1-1,1 1 1,-1 0 0,1-4-1,0 3-32,1 1-1,-1-1 0,0 0 1,1 0-1,-1 1 1,1-1-1,0 1 1,0-1-1,-1 1 0,1 0 1,0-1-1,0 1 1,4-1-1,3-2 53,-1 2 0,0-1 1,1 1-1,0 0 0,-1 1 0,1 0 0,9 0 0,-15 1-190,-1 0 0,0 1 0,1-1 0,-1 0-1,0 1 1,1-1 0,-1 1 0,0 0-1,1 0 1,-1 0 0,0 0 0,0 0 0,0 0-1,0 0 1,0 1 0,0-1 0,0 1-1,-1 0 1,3 2 0,-2-1-8,0 0 0,-1 0 1,1 0-1,-1 0 0,0 0 0,0 1 1,0-1-1,0 0 0,-1 0 0,1 1 0,-1-1 1,0 5-1,-1 5 4,0 1-1,-1-1 1,-1 0 0,0 0-1,-10 24 1,1-9 4,7-18-26,1 1 0,0-1 1,-2 12-1,5-22-6,1 1 1,0-1-1,0 1 1,0-1-1,0 1 0,0-1 1,0 1-1,0-1 1,0 0-1,0 1 0,0-1 1,0 1-1,0-1 1,0 1-1,0-1 0,1 1 1,-1-1-1,0 0 1,0 1-1,0-1 0,1 1 1,-1-1-1,0 0 1,0 1-1,1-1 0,-1 0 1,0 1-1,1-1 1,-1 0-1,0 0 0,1 1 1,-1-1-1,1 0 1,-1 0-1,0 1 0,1-1 1,-1 0-1,1 0 1,-1 0-1,1 0 0,-1 0 1,0 0-1,1 0 1,-1 0-1,1 0 0,-1 0 1,1 0-1,-1 0 1,1 0-1,0 0 0,27-8-33,85-41-840,8-4 169,-66 33 431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3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1259 323 13211,'-7'-10'311,"-1"0"0,0 0 0,0 1 0,-1 0-1,0 1 1,-16-11 0,-8-9 265,1-1-245,-1 2-1,-1 1 0,-66-37 0,77 51-297,0 1 1,-1 1-1,-1 1 0,0 1 1,0 1-1,0 1 0,-41-3 0,35 7-27,0 1 0,-1 2-1,1 1 1,0 1-1,0 2 1,0 1 0,-46 16-1,53-13-2,0 1 1,0 2-1,1 0 0,0 1 0,1 1 1,1 2-1,0 0 0,1 1 1,-26 28-1,27-22 25,0 0 0,2 1 0,1 1 0,1 1 0,1 0 0,1 1 0,1 1 0,2-1 0,0 2 0,2-1 0,2 1 0,0 1 0,-2 55 0,8-73 7,0 1-1,2 0 1,-1-1-1,1 1 1,1-1 0,1 1-1,0-1 1,0 0 0,1-1-1,0 1 1,1-1 0,1 0-1,-1 0 1,2-1 0,0 0-1,0 0 1,0-1 0,1 0-1,1 0 1,0-1-1,10 7 1,5 1 16,0-1 1,1-1-1,0-1 0,1-2 0,1 0 0,0-2 0,0-1 1,34 5-1,-14-6-28,0-3 1,1-1-1,-1-3 1,1-1-1,-1-3 1,0-2-1,0-2 1,-1-2-1,58-20 1,-39 7-14,-2-4 0,0-2 0,-3-3 0,0-2 1,103-79-1,-138 92 73,0 0-1,38-43 1,-58 57-30,0 0-1,-1 0 1,1-1-1,-1 1 1,-1-1-1,1 0 1,-2-1-1,1 1 1,-1-1-1,0 1 1,-1-1-1,0 0 1,0 0-1,-1 0 1,0-10-1,-1 14-14,-1 0 0,0 1-1,0-1 1,0 0 0,-1 1 0,0-1-1,0 1 1,0-1 0,0 1 0,-1 0 0,0 0-1,1 0 1,-1 0 0,-1 0 0,1 1-1,-1 0 1,1-1 0,-1 1 0,0 0-1,0 1 1,-8-5 0,-8-3 31,1 1 0,-2 2 0,-31-10 0,40 14-72,-2-1 28,-205-50-984,198 50 752,-1 2 1,1 0-1,-1 1 0,1 2 1,-1 0-1,1 1 1,-1 1-1,-27 7 0,41-7 114,0 0-1,0 0 1,1 0-1,-12 7 0,12-5-45,1 1-1,0-1 1,-10 12-1,16-17 137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0 850 15867,'16'-654'3160,"-9"468"-2726,-5 176-241,2 19-108,24 109 204,5 19-175,-32-136-113,49 151-148,-41-128-32,1-1 0,1 0 0,2 0-1,16 23 1,-5-20-6,-23-25 174,1 0 0,-1 0-1,0 0 1,0-1-1,0 1 1,0 0-1,1-1 1,-1 1 0,0-1-1,0 1 1,1-1-1,-1 0 1,0 1-1,1-1 1,-1 0-1,1 0 1,-1 0 0,0 0-1,2 0 1,-2-1-9,1 1 0,-1-1 1,0 0-1,0 0 1,0 1-1,0-1 0,0 0 1,0 0-1,0 0 0,-1 0 1,1 0-1,0 0 1,1-3-1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16500,'-8'116'1417,"4"-73"-1243,2 1-1,1-1 0,8 68 1,-1-77-46,2 0 0,1-1 0,14 37 0,-17-55-111,1 0 0,0 0 0,1 0 0,1-1 0,0-1 0,1 1 0,1-2 0,19 20 0,-27-29-21,1 0-1,0 0 0,0 0 1,0 0-1,0-1 1,1 0-1,-1 0 0,1 0 1,-1 0-1,1-1 1,-1 0-1,1 0 1,7 1-1,-8-2 3,0 0-1,-1-1 1,1 1 0,0-1 0,0 0-1,0 0 1,0 0 0,0 0-1,-1-1 1,1 1 0,-1-1 0,1 0-1,-1 0 1,0 0 0,1-1-1,-1 1 1,2-4 0,3-3 24,0 0 0,-1 0 0,0-1 1,-1 0-1,0 0 0,0 0 0,-2-1 0,1 0 0,3-12 1,1-8 161,-2 0 0,4-36 1,-10 58-120,3-14 269,-1-46 1,-3 64-273,0 1 1,0-1-1,0 1 1,-1-1 0,0 1-1,0 0 1,0-1 0,0 1-1,-1 0 1,0 0 0,0-1-1,0 1 1,0 1 0,-1-1-1,1 0 1,-7-6 0,8 9-40,-1 0 0,1 0 0,-1 0 1,0 0-1,0 0 0,0 0 0,1 1 1,-1-1-1,0 1 0,0-1 0,0 1 1,0 0-1,0-1 0,0 1 0,0 0 1,0 0-1,0 1 0,0-1 0,0 0 1,0 1-1,0-1 0,0 1 0,0-1 1,1 1-1,-1 0 0,0 0 0,0 0 1,1 0-1,-3 2 0,-4 3-23,0 0 0,1 1-1,0 0 1,-9 11 0,6-7-88,2 0 0,0 0 0,0 1 0,1 0 0,0 0 0,1 1 0,1 0 0,0 0 0,-4 17 0,8-17 196,1-13-112,0 0 0,0-1 0,0 1 0,0 0 0,0 0 0,0 0 0,0 0 0,0 0 0,1 0 0,-1-1 0,0 1 0,0 0 0,0 0 1,0 0-1,0 0 0,0 0 0,0 0 0,0 0 0,1-1 0,-1 1 0,0 0 0,0 0 0,0 0 0,0 0 0,0 0 0,1 0 0,-1 0 0,0 0 0,0 0 0,0 0 0,0 0 0,0 0 0,1 0 0,-1 0 0,0 0 0,0 0 0,0 0 0,0 0 0,0 0 0,1 0 0,-1 0 0,0 0 0,0 0 0,0 0 0,0 0 1,0 1-1,1-1 0,-1 0 0,0 0 0,0 0 0,0 0 0,0 0 0,0 0 0,0 0 0,0 0 0,0 1 0,1-1 0,-1 0 0,0 0 0,0 0 0,0 0 0,0 0 0,0 1 0,0-1 0,0 0 0,0 0 0,0 0 0,15-20-166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3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12419,'-12'37'1013,"1"1"1,3 0-1,0 1 1,3-1-1,-1 55 0,6-70-859,1-1 0,1 0 0,1 0 0,1-1 0,1 1 0,1-1-1,0 0 1,2 0 0,1 0 0,0-1 0,13 19 0,-19-33-172,1 0 0,0 0 0,0 0 0,1 0 0,0-1 0,0 1 0,0-1 0,0-1 0,10 7 0,-15-10 15,1-1 0,-1 0 0,0 0 0,1 0 0,-1 1 0,0-1 0,0 0 0,1 0 0,-1 0-1,0 0 1,1 0 0,-1 0 0,0 0 0,1 0 0,-1 0 0,1 0 0,-1 0 0,0 0 0,1 0 0,-1 0 0,0 0 0,1 0 0,-1 0 0,0 0 0,1 0 0,-1 0 0,0 0 0,0-1 0,1 1 0,-1 0 0,0 0 0,1 0 0,-1-1 0,0 1 0,0 0 0,1 0 0,-1-1 0,0 1 0,0 0 0,0-1 0,1 1 0,-1 0 0,0 0 0,0-1 0,0 1 0,0 0 0,0-1 0,0 1 0,0 0 0,0-1 0,0 1 0,0-1 0,0 1 0,-1-21-92,-4 0 64,-1 0 0,0 0 1,-2 1-1,0 0 0,-12-20 0,6 23-34,14 18 64,0-1 0,0 0 1,-1 0-1,1 0 0,0 1 1,0-1-1,0 0 1,-1 0-1,1 0 0,0 1 1,0-1-1,0 0 0,0 0 1,0 1-1,0-1 1,0 0-1,0 1 0,-1-1 1,1 0-1,0 0 0,0 1 1,0-1-1,0 0 1,0 0-1,1 1 0,-1-1 1,0 0-1,0 1 0,0-1 1,0 0-1,0 0 1,0 1-1,0-1 0,1 0 1,11 39 3,-9-34 2,0 1 1,0-1-1,0 0 1,1 0-1,0 0 1,0 0-1,1 0 1,-1-1-1,1 0 1,0 0-1,0 0 1,0-1-1,6 4 1,-7-6-9,0 1 0,0-1 1,0 0-1,0 0 1,0 0-1,0 0 1,0-1-1,0 1 1,0-1-1,0 0 1,0-1-1,0 1 1,0-1-1,0 1 1,0-1-1,0 0 1,0-1-1,0 1 1,0-1-1,0 0 1,3-2-1,1-1-34,-1 0 0,0-1-1,0 0 1,0 0-1,-1-1 1,0 0 0,0 0-1,-1 0 1,0-1 0,0 0-1,-1 0 1,0 0 0,0 0-1,-1-1 1,0 1 0,-1-1-1,1 0 1,-2 0 0,1 0-1,-1 0 1,-1 0 0,1 0-1,-2-11 1,1 19 37,0 1-1,0-1 1,0 1 0,0-1 0,0 1-1,0-1 1,0 1 0,0-1 0,0 1-1,0-1 1,-1 1 0,1-1 0,0 1-1,0 0 1,0-1 0,-1 1 0,1-1-1,0 1 1,0-1 0,-1 1 0,1 0-1,0-1 1,-1 1 0,1 0-1,0-1 1,-1 1 0,1 0 0,-1-1-1,1 1 1,0 0 0,-1 0 0,1 0-1,-1-1 1,1 1 0,-1 0 0,1 0-1,-1 0 1,0 0 0,0 0 19,0 1 1,0 0-1,0-1 1,0 1-1,0 0 0,0 0 1,0 0-1,0 0 1,0-1-1,1 1 1,-1 0-1,0 1 0,1-1 1,-1 0-1,0 0 1,0 2-1,-3 7 136,0 1 0,1 0 0,0 0 1,0 0-1,2 1 0,-1-1 0,1 0 0,2 22 0,-1-24-48,0-1 0,1 1 0,1-1-1,0 0 1,0 1 0,0-1 0,1 0 0,0 0-1,1 0 1,-1-1 0,2 1 0,7 11 0,-9-16-88,0 0 0,0 0 1,1 0-1,-1 0 1,1 0-1,0-1 0,0 1 1,0-1-1,0 0 1,0 0-1,0 0 0,0-1 1,0 0-1,1 0 0,-1 0 1,1 0-1,-1 0 1,1-1-1,-1 0 0,1 0 1,-1 0-1,1-1 1,-1 1-1,1-1 0,-1 0 1,0-1-1,1 1 0,6-4 1,-4 2-116,0-1-1,0 0 1,-1 0 0,1 0-1,-1-1 1,0 0 0,-1 0-1,1-1 1,-1 0 0,0 0 0,-1 0-1,1 0 1,-1-1 0,0 1-1,-1-1 1,4-8 0,-4 2 15,0 1 1,-1-1-1,0 1 1,0-1-1,-2 0 1,0 1 0,0-1-1,-4-20 1,-8-43-410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17748,'-1'-9'303,"1"-1"1,0 1 0,0 0-1,1 0 1,0-1 0,0 1-1,6-17 1,-5 20-205,0 1-1,1 0 1,0 0-1,0 0 1,0 0-1,0 1 1,1-1-1,0 1 1,0 0 0,0 0-1,0 0 1,0 0-1,1 1 1,5-3-1,-3 2-67,0 0 0,0 1 0,1-1 0,-1 2 0,0-1 0,1 1 0,0 1 0,-1-1 0,1 1 0,0 0 0,15 1 0,-17 1-34,0-1-1,-1 1 0,1 1 1,0-1-1,-1 1 0,1 0 1,-1 0-1,1 0 0,-1 1 1,0 0-1,0 0 0,0 0 0,-1 1 1,1 0-1,-1 0 0,7 7 1,-4-1-2,0 1 0,0 0 1,-1 1-1,-1-1 0,0 1 1,0 0-1,-1 0 0,0 1 1,-2-1-1,1 1 0,-1 0 1,-1 0-1,0 0 0,-2 14 1,-1 15 11,-2 1 0,-18 79-1,-4-28 66,15-57-20,-9 47 0,20-83-50,-1 0 0,1 1-1,0-1 1,0 0 0,0 0-1,-1 0 1,1 1 0,1-1-1,-1 0 1,0 0 0,0 0-1,0 1 1,1-1-1,-1 0 1,0 0 0,1 0-1,-1 0 1,1 0 0,-1 0-1,2 2 1,-1-3-4,0 1-1,0-1 1,-1 0-1,1 1 1,0-1-1,0 0 1,0 0 0,0 0-1,-1 0 1,1 0-1,0 0 1,0 0-1,0 0 1,0 0 0,0 0-1,-1 0 1,1 0-1,0-1 1,0 1-1,0 0 1,1-1 0,7-4-93,0 0 0,0 0 0,13-12 0,-13 10-69,31-21-753,89-60-1262,-85 61 1502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1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19780,'0'14'1192,"0"16"-1120,3 1-47,6 6-106,5 0-223,0-2-440,4-3 2193,-6-6-1449,0-5 0,-5-7 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16283,'2'-2'150,"-1"0"-1,1 0 1,-1 0-1,1 0 1,0 0-1,0 0 1,0 0-1,0 1 0,0-1 1,1 1-1,-1-1 1,0 1-1,5-2 1,-6 3-118,1 0 1,0 0-1,-1 0 0,1 0 1,0 0-1,0 0 1,-1 0-1,1 0 1,0 1-1,0-1 1,-1 1-1,1-1 0,-1 1 1,1 0-1,0 0 1,-1 0-1,0 0 1,1 0-1,-1 0 1,1 0-1,1 2 0,50 53 280,-38-38-276,25 22 0,-34-34-32,1-1-1,1 0 1,-1 0-1,1-1 1,-1 0-1,1 0 1,12 4-1,-18-8 0,19 6 27,-1 1-1,0 1 1,-1 1 0,28 16 0,-42-22 0,0 1 1,0-1-1,-1 1 0,1 0 1,-1 1-1,0-1 0,0 1 1,-1 0-1,1 0 0,-1 0 1,0 0-1,-1 0 0,1 1 1,-1-1-1,0 1 0,0 0 1,-1-1-1,0 1 0,0 0 1,0 0-1,-1 6 0,0-6 31,0 1 0,0-1-1,-1 0 1,0 0 0,0 0 0,-1 0-1,0 0 1,0 0 0,0 0-1,-1-1 1,0 1 0,0-1-1,0 1 1,-1-1 0,-5 6 0,3-4-44,0-1 0,-1-1 0,0 1 0,0-1 0,0 0 0,0 0 0,-1-1 0,0 0 1,0-1-1,-12 4 0,11-4-55,-1-1 1,1 0-1,-1 0 1,0-1-1,0 0 1,1-1 0,-1 0-1,0-1 1,-12-2-1,15 2-13,1-1 0,-1 0 0,0 0-1,1 0 1,-1-1 0,1 0 0,0-1 0,0 1-1,0-1 1,0 0 0,1 0 0,0-1 0,-7-7-1,-20-30-260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16331,'16'-11'1713,"3"6"-1249,4 1-216,3 1 800,6-4-680,1 0-360,-5 0 120,-5 0-104,-11-2-136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14747,'0'11'1651,"-5"174"137,-28 183 0,22-313-2509,18-61-1254,-3 4 1509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16436,'0'3'1504,"5"-3"-1176,7-3-40,-1-2 840,4-1-584,5-1-168,2-1-112,7 1-23,2-2-1,1 2-24,-1-4-224,2 3-112,1-6-337,-5 0-223,-1-4 896,-5 0-360,-9-1-104,-5 0-88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17308,'4'0'1264,"13"0"-864,6-4-152,9-1 376,1-2-112,11-5-176,5-4-24,5-5-175,6 0-161,1-5-665,2 1 2122,-2 6-1409,-3 5 32,-7 7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74 15523,'1'-13'1352,"1"-17"764,-4 29-380,-2 8-1010,-2 9-180,-1 21-486,2 0-1,2 0 0,2 0 0,5 73 0,-3-101-96,0 0-1,0 0 0,1 0 0,0 0 0,1-1 0,3 10 0,-6-17 37,1-1-1,-1 1 1,0 0 0,1-1 0,-1 1-1,0-1 1,1 1 0,-1 0-1,1-1 1,-1 1 0,1-1 0,-1 0-1,1 1 1,0-1 0,-1 1 0,1-1-1,-1 0 1,1 1 0,0-1-1,-1 0 1,1 0 0,0 0 0,-1 1-1,1-1 1,0 0 0,-1 0-1,1 0 1,0 0 0,0 0 0,-1 0-1,1 0 1,0-1 0,-1 1-1,1 0 1,0 0 0,-1 0 0,1-1-1,0 1 1,-1 0 0,1-1-1,-1 1 1,1 0 0,-1-1 0,1 1-1,-1-1 1,1 1 0,-1-1-1,1 1 1,0-2 0,3-2 1,0-1 1,0 0-1,-1 0 0,4-6 1,-6 9-2,26-49 47,26-71-1,14-27 122,-51 123-202,-15 26 33,-1-1-1,0 1 1,0 0-1,1-1 1,-1 1 0,0 0-1,0 0 1,1-1-1,-1 1 1,0 0 0,1 0-1,-1-1 1,0 1-1,1 0 1,-1 0 0,1 0-1,-1 0 1,0 0-1,1 0 1,-1 0 0,1 0-1,-1 0 1,0 0-1,1 0 1,-1 0 0,1 0-1,-1 0 1,0 0-1,1 0 1,-1 0 0,1 0-1,-1 0 1,0 0-1,1 1 1,-1-1 0,0 0-1,1 0 1,-1 1-1,0-1 1,1 0 0,-1 0-1,0 1 1,0-1-1,1 0 1,-1 1-1,0-1 1,0 0 0,0 1-1,1-1 1,-1 0-1,0 1 1,0-1 0,0 0-1,0 1 1,0-1-1,0 1 1,0-1 0,0 0-1,0 2 1,6 26-51,-6-25 46,6 53-85,19 115-704,-24-167 684,0 1 0,0-1 0,1 0 0,-1 0 0,1 0 0,0 0 0,4 6 0,-6-10 95,1 1-1,-1-1 1,0 0-1,0 1 1,1-1 0,-1 0-1,0 0 1,0 1-1,1-1 1,-1 0 0,0 0-1,1 0 1,-1 1-1,0-1 1,1 0-1,-1 0 1,0 0 0,1 0-1,-1 0 1,1 0-1,-1 0 1,0 0 0,1 0-1,-1 0 1,0 0-1,1 0 1,-1 0 0,1 0-1,-1 0 1,0 0-1,1 0 1,0-1-9,0 0-1,0 0 1,0 0-1,0-1 1,0 1 0,0 0-1,-1 0 1,1 0 0,0-1-1,-1 1 1,1 0 0,-1-1-1,1-1 1,7-25-414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15387,'-4'-4'1873,"2"1"-1185,1-3-272,2 1 888,13-2-384,6 2-111,11 0-313,11 1-136,11 1-144,6-1-40,6 4-152,0 4-152,-6 1-480,-4 4-281,-15-1 713,-5 5-160,-9-3-160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13611,'25'2'1488,"13"0"-720,6-2-223,11-4 1007,1-3-552,5-1-232,0-3-40,-3-1-368,-7 3-280,-13 0-704,-6 2 600,-8 7-184,1 7-80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4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15475,'0'9'1561,"3"-2"-1161,6-7-248,5-2 544,5-1-408,2-4 8,2 3-200</inkml:trace>
  <inkml:trace contextRef="#ctx0" brushRef="#br0" timeOffset="1">512 368 12595,'0'27'1255,"-1"-13"-499,1 0 0,0 0-1,1-1 1,0 1 0,1 0-1,7 21 1,-9-34-728,0 0 1,1 0-1,-1 0 1,1 0-1,-1 0 0,1 0 1,0 0-1,0 0 0,-1-1 1,1 1-1,0 0 1,0 0-1,0-1 0,0 1 1,-1 0-1,1-1 1,0 1-1,0-1 0,1 1 1,-1-1-1,0 0 0,1 1 1,1-1-18,-1 0 0,0 0 0,1 0-1,-1 0 1,1 0 0,-1 0 0,0-1 0,1 1 0,-1-1 0,3-1 0,3-2-105,1 0 1,-1 0-1,0-1 1,12-9-1,9-11-150,-15 12-55,28-20 0,-38 31 271,0-1 1,0 1 0,1 0 0,-1 0 0,1 0-1,-1 0 1,1 1 0,-1 0 0,1 0-1,0 0 1,9 0 0,-11 1 56,0 0 0,-1 1 0,1-1 0,0 1-1,-1 0 1,1 0 0,0 0 0,-1 0 0,1 0 0,-1 1 0,0-1 0,1 1 0,-1-1 0,0 1 0,0 0 0,0 0 0,0 0-1,2 3 1,2 4 219,0 0 0,0 1-1,6 13 1,6 10 176,-17-32-406,0 0 0,0 0 0,0 1 0,0-1-1,1 0 1,-1 0 0,1 0 0,-1 0 0,0-1-1,1 1 1,0 0 0,-1-1 0,1 1 0,-1-1-1,1 1 1,0-1 0,-1 0 0,1 1 0,0-1-1,-1 0 1,1 0 0,0 0 0,-1-1 0,1 1-1,0 0 1,-1-1 0,1 1 0,-1-1 0,1 1-1,0-1 1,-1 0 0,1 1 0,2-3 0,6-3-154,1-1 0,-1 0 0,14-12 0,-18 14 18,23-21-478,-11 10-75,27-20-1,-41 33 542,0 0 0,1 1 0,-1-1-1,1 1 1,0 0 0,-1 0-1,1 0 1,0 1 0,0 0-1,0 0 1,1 0 0,5 0 0,-9 1 105,0 1 0,0-1 0,1 0 0,-1 1 0,0-1 0,0 1 0,0-1 0,0 1 1,0 0-1,0 0 0,0 0 0,0 0 0,-1 1 0,1-1 0,0 0 0,-1 1 0,1-1 1,-1 1-1,1-1 0,-1 1 0,0 0 0,2 2 0,1 4 110,0 0 0,-1 0 1,0 1-1,2 11 0,-3-14 33,-1 1 0,1-1 0,0 0 0,1 0 0,-1 0-1,7 10 1,-2-13 208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15035,'0'0'26,"0"0"0,0 0 0,0 0 0,0 0 0,0 0 0,0 0-1,0 0 1,0 1 0,0-1 0,0 0 0,0 0 0,0 0 0,0 0 0,-1 0-1,1 0 1,0 0 0,0 0 0,0 0 0,0 0 0,0 1 0,0-1 0,-1 0-1,1 0 1,0 0 0,0 0 0,0 0 0,0 0 0,0 0 0,0 0 0,-1 0 0,1 0-1,0 0 1,0 0 0,0 0 0,0 0 0,0 0 0,0 0 0,-1 0 0,1 0-1,0-1 1,0 1 0,0 0 0,0 0 0,0 0 0,0 0 0,0 0 0,0 0 0,-1 0-1,1 0 1,0 0 0,0 0 0,0-1 0,0 1 0,0 0 0,0 0 0,0 0-1,0 0 1,0 0 0,0 0 0,0-1 0,0 1 0,0 0 0,0 0 0,0 0 0,0 0-1,0 0 1,0-1 0,-6 19 864,0 25-84,-3 26-565,-13 120-106,26-209 22,2 0 1,0 0-1,10-21 1,-10 26-75,0-1-12,2-1 0,10-17 1,-16 30-66,1 0 1,-1 0 0,1 0 0,0 0-1,0 1 1,1 0 0,-1-1 0,1 1-1,-1 0 1,1 1 0,0-1 0,0 1-1,7-4 1,-9 6-8,-1-1 0,0 1 0,1 0-1,-1-1 1,1 1 0,-1 0 0,0 0-1,1 0 1,-1 0 0,1 0 0,-1 0-1,1 1 1,-1-1 0,0 0 0,1 1 0,-1-1-1,0 1 1,1-1 0,-1 1 0,3 1-1,-2 0 4,0 0-1,0 0 1,-1 0-1,1 0 0,0 0 1,-1 0-1,1 0 1,-1 1-1,0-1 0,2 4 1,0 4 60,-1 0 1,1-1 0,-1 1-1,1 18 1,-3-23-69,1-2-58,-1 1 0,0-1-1,1 0 1,-1 0 0,-1 1-1,1-1 1,0 0 0,-1 0-1,1 1 1,-3 4 0,3-8 56,0 0 0,0 0 0,0 0 1,0 0-1,-1 1 0,1-1 0,0 0 1,0 0-1,0 0 0,0 0 1,-1 0-1,1 0 0,0 0 0,0 0 1,0 0-1,0 0 0,-1 0 1,1 0-1,0 0 0,0 0 0,0 0 1,0 0-1,0 0 0,-1-1 1,1 1-1,0 0 0,0 0 0,0 0 1,0 0-1,0 0 0,-1 0 1,1 0-1,0 0 0,0-1 0,0 1 1,0 0-1,0 0 0,0 0 1,0 0-1,0 0 0,-1-1 0,1 1 1,0 0-1,0 0 0,0 0 1,0 0-1,0 0 0,0-1 0,0 1 1,0 0-1,0 0 0,0 0 1,0 0-1,0-1 0,0 1 0,0-8-297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14979,'20'10'1529,"1"-1"-801,0 0-272,3-2 664,6-2-128,-2-1-264,-2-1-87,2-1-393,-5-2-272,0 0-689,-2-2 2122,0-5-1409,-2 0 0,2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18308,'-1'10'1544,"-5"11"-1104,-2 4-208,-1 6 777,2 3-385,0 4-400,3 2-136,3 1-296,1-5-128,3-2-328,2-3-161,-1-8-303,-1-7 304,-3-14 344,6-2-208,-5-14 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16187,'9'3'415,"-1"0"0,0 0 0,0 1 0,0 0 0,0 1 0,-1-1 0,1 1-1,-1 1 1,-1 0 0,1 0 0,11 13 0,-11-9-149,1 0 0,-1 1 1,-1 0-1,0 0 0,-1 1 0,0 0 1,6 22-1,-7-18-258,-1 1 0,0-1 0,-1 1 0,-1-1 0,-1 1 0,0 0 0,-1-1 0,-1 1 0,0 0 0,-2-1 0,0 0 0,0 0 0,-8 17 0,7-23-186,0 0 1,-1 0 0,0-1 0,-1 0 0,0 0 0,0 0-1,-1-1 1,0 0 0,0-1 0,-1 0 0,-14 9-1,11-9-131,-1 0-1,1-1 0,-2-1 1,1 0-1,0-1 1,-1 0-1,0-1 0,-24 2 1,2-3-310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4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 14659,'-1'-1'80,"0"1"-1,0-1 0,1 1 1,-1 0-1,0 0 0,0 0 1,0-1-1,0 1 0,0 0 1,1 0-1,-1 0 1,0 0-1,0 0 0,0 0 1,0 1-1,0-1 0,1 0 1,-1 0-1,0 1 1,0-1-1,0 0 0,1 1 1,-1-1-1,-1 2 0,-19 14 358,16-11-72,-23 20-203,1 1 1,1 2-1,1 0 0,2 2 1,-37 61-1,49-72-111,2 0 0,0 1 0,1 0 0,1 1 0,1 0 0,1 0 0,0 0 0,2 1 0,1-1 0,0 1 0,3 36 0,2-31-185,1-1 0,1 0 1,1 0-1,2 0 0,0-1 1,13 27-1,-11-33 9,0-1 1,0 0-1,2 0 0,0-1 0,1-1 0,1 0 0,1-1 0,20 18 1,17 4-300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14595,'0'-5'129,"1"0"0,-1 0 0,1 0 1,0 1-1,0-1 0,0 0 0,1 1 0,0-1 0,0 1 0,0-1 0,0 1 0,1 0 0,0 0 1,-1 0-1,2 0 0,-1 1 0,0-1 0,5-3 0,-1 2-14,-1 0 1,1 1-1,-1 0 1,1 1-1,0-1 0,0 1 1,1 0-1,-1 1 1,1 0-1,-1 0 1,9 0-1,-9 1-69,0 0 1,0 1-1,0 0 1,0 0-1,0 1 0,0 0 1,0 0-1,0 1 1,0-1-1,-1 2 0,1-1 1,7 4-1,-10-3-40,0-1-1,0 1 0,0 0 1,-1 0-1,1 0 1,-1 0-1,0 0 0,0 1 1,0 0-1,0-1 1,-1 1-1,1 0 0,-1 0 1,0 1-1,0-1 1,-1 0-1,1 1 0,-1-1 1,1 8-1,-1-1 2,0 0 0,-1-1 0,-1 1 0,0 0 1,0 0-1,-1-1 0,-1 1 0,0-1 0,-4 12 0,-9 16 44,-19 36-1,32-70-45,-46 81 78,32-58-54,1 0-1,1 1 0,-19 50 1,33-74-28,0-1 0,0 1 0,0 0 1,1-1-1,-1 1 0,1 0 1,0 0-1,0 0 0,0 0 1,1-1-1,-1 1 0,1 0 0,0 0 1,0-1-1,2 7 0,-1-8 0,0 1-1,-1-1 1,1 1-1,0-1 0,0 0 1,0 0-1,1 0 1,-1 0-1,0 0 0,1 0 1,-1-1-1,1 1 1,0-1-1,0 0 0,-1 1 1,1-1-1,0-1 1,0 1-1,0 0 0,4 0 1,6 0 22,0 0 0,0-1-1,0-1 1,0 0 0,0 0 0,0-2 0,0 1 0,-1-2-1,16-5 1,-11 3 89,-1-1-1,0-1 0,-1 0 0,0-1 0,0-1 1,19-16-1,-31 24-41,0-1 1,0 0-1,-1 0 1,1 0-1,-1 0 1,0 0-1,0 0 1,3-7-1,-5 9-44,1 0 0,-1 0 0,0 0 0,1 0 0,-1 0 0,0 0 0,0 0 0,0 0 0,0 0-1,0 0 1,0 0 0,0 0 0,-1 0 0,1 0 0,0 0 0,0 0 0,-1 0 0,1 0-1,-1 0 1,1 0 0,-1 0 0,1 0 0,-1 1 0,0-1 0,1 0 0,-1 0 0,0 1 0,1-1-1,-1 0 1,0 1 0,0-1 0,0 0 0,0 1 0,0-1 0,-1 0 0,-8-3 101,-1 1 0,1-1 1,0 2-1,-1-1 1,1 2-1,-1-1 0,-17 1 1,-2 1-773,-44 6 0,45-1 24,27-3 180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15355,'0'0'28,"0"0"-1,0 1 1,0-1 0,0 0-1,0 0 1,0 0-1,0 0 1,0 0 0,0 0-1,0 0 1,0 0 0,0 0-1,0 1 1,0-1-1,0 0 1,0 0 0,0 0-1,0 0 1,0 0-1,0 0 1,0 0 0,1 0-1,-1 0 1,0 0-1,0 1 1,0-1 0,0 0-1,0 0 1,0 0-1,0 0 1,0 0 0,0 0-1,0 0 1,0 0-1,0 0 1,1 0 0,-1 0-1,0 0 1,0 0-1,0 0 1,0 0 0,0 0-1,0 0 1,0 0-1,0 0 1,0 0 0,1 0-1,-1 0 1,0 0-1,0 0 1,0 0 0,0 0-1,0 0 1,0 0-1,0 0 1,0 0 0,0 0-1,0 0 1,1 0-1,-1 0 1,0 0 0,0 0-1,0 0 1,0-1-1,0 1 1,0 0 0,9-9 728,12-18-83,-19 23-351,250-396 2755,-230 356-3025,-22 105-14,1-25-55,7 53-1,-6-74-76,1-1 0,0 1 0,1 0-1,1-1 1,1 0 0,8 17 0,-12-28 27,-1-1 0,0 0 0,0 0 0,1 0 1,-1 0-1,1-1 0,0 1 0,-1 0 0,1-1 1,0 1-1,0-1 0,0 1 0,0-1 0,0 0 1,0 0-1,0 0 0,1 0 0,-1 0 0,0-1 1,1 1-1,-1 0 0,0-1 0,1 0 0,-1 0 1,1 0-1,3 0 0,2-2-97,-1 1 0,1-2 1,-1 1-1,0-1 0,0 0 0,0 0 0,8-7 1,23-13-420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13187,'0'-2'169,"1"-1"0,-1 1 0,1 0 0,0 0 0,-1 0 0,1 0 0,0 0 0,0 0 0,0 0 1,1 0-1,-1 1 0,0-1 0,1 0 0,-1 1 0,1-1 0,3-2 0,-2 1 146,1 1 1,0-1-1,1 1 0,-1 0 1,0 0-1,1 1 0,8-3 1,-8 3-210,0 0 0,-1 0 0,1 0 1,0 1-1,0 0 0,0 0 0,0 0 1,0 1-1,0-1 0,0 1 0,0 0 1,0 1-1,-1-1 0,1 1 0,0 0 0,4 3 1,-6-3-96,0 2 0,0-1 0,-1 0 0,1 0 1,-1 1-1,0-1 0,0 1 0,0 0 0,0 0 1,-1 0-1,0-1 0,1 2 0,-1-1 0,-1 0 1,1 0-1,-1 0 0,1 0 0,-1 0 0,0 1 1,-1-1-1,1 0 0,-2 5 0,-1 10 61,-1 0 0,-1-1 0,-10 26 0,-21 34 287,22-51-45,-16 47 1,30-73-306,-1 0 1,1 1-1,-1-1 0,1 0 0,-1 0 0,1 1 0,0-1 0,0 0 0,-1 1 1,1-1-1,0 1 0,0-1 0,1 0 0,-1 1 0,0-1 0,0 0 1,1 1-1,-1-1 0,0 0 0,1 0 0,-1 1 0,1-1 0,0 0 0,-1 0 1,3 2-1,-2-2-21,1 0 0,0 0 0,0-1 0,0 1 0,0 0 0,1-1 0,-1 0 0,0 1 0,0-1 1,0 0-1,0 0 0,0 0 0,1 0 0,-1-1 0,3 0 0,21-4-461,-1-1 0,-1-1 0,0-2-1,35-16 1,-30 11 33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13923,'0'1'65,"0"0"1,0 1-1,0-1 1,0 0-1,0 0 0,0 1 1,0-1-1,0 0 1,0 0-1,0 0 0,1 1 1,-1-1-1,1 0 1,-1 0-1,1 0 1,-1 0-1,1 0 0,-1 0 1,1 0-1,0 0 1,0 0-1,-1 0 0,1 0 1,0 0-1,0 0 1,0-1-1,0 1 0,0 0 1,0-1-1,0 1 1,1-1-1,-1 1 1,0-1-1,0 1 0,0-1 1,0 0-1,2 1 1,2 0 64,0 0 0,0 0 0,0-1 0,0 1 0,1-1 0,-1 0 0,9-2 0,15-5 337,0-2 0,-1-1 0,43-22 0,14-5 155,-11 11-289,0 4 0,105-17 0,159 2-272,41 3-23,-291 20-35,-1-3 1,108-37-1,-119 29-19,89-16-1,-118 33 22,0 2 1,1 2-1,58 2 0,-94 2 4,1 0 1,-1-1-1,1 0 1,-1 0-1,1-2 0,-1 1 1,0-2-1,0 0 0,0 0 1,14-8-1,-3 1-53,1 1 0,0 1 0,0 1 0,0 1 0,28-4 0,-41 7-463,-9-3-882,-3 5 1223,0 1-1,0-1 0,-1 1 0,1 0 0,0 0 0,0-1 0,-1 1 0,1 0 0,0 0 0,-4-1 0,-6-5-451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 15923,'0'-1'68,"0"1"0,0-1 0,0 1 0,0 0 0,0-1 0,0 1 0,-1 0 0,1-1 0,0 1 0,0 0 0,0-1 0,-1 1 0,1 0 0,0 0 0,0-1 0,-1 1 0,1 0 0,0 0 0,0-1 0,-1 1 0,1 0 0,0 0 0,-1 0 0,1-1 0,0 1 0,-1 0 0,1 0 0,0 0 0,-1 0 0,-17-1 817,-15 7 155,25-3-967,1 0 0,0 1 0,0 0 0,1 0 0,-1 0 0,1 1 0,0 0 0,0 0 0,0 1 0,1 0 0,0 0 0,0 0 0,0 1 0,1-1 0,0 1 0,1 0 0,-1 0-1,-4 15 1,3-8-74,2 1 0,-1 0 0,2 0-1,0 0 1,0 0 0,2 0 0,0 1-1,0-1 1,4 16 0,-3-26 1,0 0 1,0 0 0,0 0-1,1 0 1,0 0-1,0 0 1,1 0 0,-1 0-1,1-1 1,0 1-1,5 4 1,-7-7 8,0-1-1,1 0 1,-1 0 0,1 0-1,-1 0 1,1 0 0,-1 0-1,1 0 1,0 0 0,-1-1-1,1 1 1,0 0 0,0-1-1,0 0 1,-1 1 0,1-1-1,0 0 1,0 0 0,0 0-1,0 0 1,0-1 0,-1 1 0,1 0-1,0-1 1,0 1 0,-1-1-1,1 0 1,0 1 0,0-1-1,-1 0 1,1 0 0,-1 0-1,1 0 1,-1 0 0,1-1-1,0-1 1,6-4 107,0-1 0,-1-1-1,0 1 1,-1-1 0,0-1 0,-1 1 0,0-1 0,0 0 0,-1 0-1,0 0 1,0 0 0,-2-1 0,1 0 0,-1 1 0,-1-1-1,0 0 1,0 0 0,-1 0 0,0 0 0,-1 0 0,-4-15-1,5 25-124,0 0-1,0 0 0,0 0 0,0 0 1,0 0-1,-1 0 0,1 0 0,0 0 0,-1 0 1,1 1-1,-1-1 0,1 0 0,-1 0 1,1 0-1,-1 1 0,0-1 0,1 0 0,-1 1 1,0-1-1,0 0 0,1 1 0,-1-1 1,0 1-1,0 0 0,0-1 0,0 1 0,0-1 1,1 1-1,-1 0 0,0 0 0,0 0 1,0-1-1,0 1 0,-1 0 0,0 1-56,1-1-1,-1 1 1,0 0-1,1 0 0,0-1 1,-1 1-1,1 0 1,-1 0-1,1 0 1,0 0-1,0 1 0,-1-1 1,1 0-1,0 0 1,0 1-1,0-1 1,1 1-1,-2 2 0,-2 5 32,0 1-1,1 0 0,0 0 0,1 1 0,0-1 0,0 0 0,1 1 1,1 13-1,-1 19-384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5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375 230 15267,'12'-18'682,"13"-20"313,2 1 0,1 1 0,40-38 1,-64 70-844,0 1 1,0 0 0,0 0 0,0 0 0,0 1-1,10-5 1,-14 7-138,1 0 0,0-1 0,-1 1 0,1 0 0,0 0 0,0 0 0,-1 0 1,1 0-1,0 0 0,0 0 0,-1 0 0,1 0 0,0 0 0,0 0 0,-1 1 0,1-1 0,0 0 0,-1 0 0,1 1 0,0-1 0,-1 0 0,1 1 0,0-1 0,-1 1 0,1-1 0,-1 1 0,1-1 0,-1 1 0,1-1 0,-1 1 0,1 0 1,-1-1-1,0 1 0,1 0 0,-1-1 0,0 1 0,1 0 0,-1-1 0,0 1 0,0 0 0,0 0 0,0-1 0,0 1 0,0 0 0,0 0 0,0-1 0,0 1 0,0 0 0,0 1 0,-1 8 21,0 0 0,0 0 0,-1 0 0,0 0 0,-1 0 0,0 0 0,-1-1 0,-4 10-1,5-12-24,-18 41 87,-2-1 0,-1 0 1,-3-2-1,-2-2 0,-2 0 0,-1-2 1,-3-1-1,-1-2 0,-49 41 1,73-70-49,0 0 1,-1-1-1,0-1 0,0 0 1,-1-1-1,0 0 1,-18 5-1,28-10-47,0 0 1,0-1-1,0 1 0,0-1 0,0 0 0,0 0 1,0 0-1,0 0 0,0-1 0,0 0 0,0 0 1,0 0-1,-7-3 0,8 3-21,1-1 0,-1 0 0,1 0 0,-1 0 0,1-1 0,0 1 0,0-1 0,0 1 0,0-1 0,0 0 0,0 1 0,1-1 0,-1 0 0,1 0 0,0 0 0,0 0 0,0-1 0,0 1 0,0-6 0,0-6-127,0-1 1,1 0-1,1 0 1,0 1 0,1-1-1,1 0 1,0 1-1,1 0 1,1 0-1,0 0 1,1 0 0,1 1-1,14-23 1,-18 32 80,1 0 1,0 1-1,0-1 1,1 1-1,-1 0 1,1 0-1,0 0 1,0 1-1,0 0 0,0 0 1,1 0-1,0 1 1,8-3-1,-10 3 49,0 2 1,0-1-1,1 0 0,-1 1 0,0 0 0,1 0 0,-1 0 0,0 0 0,1 1 1,-1 0-1,0 0 0,0 0 0,0 0 0,0 1 0,0 0 0,0-1 1,0 1-1,0 1 0,5 3 0,10 11 141,-1 0 0,0 1-1,26 37 1,21 22 298,-53-65-350,1-1-1,0 0 1,1-1 0,0-1 0,0 0 0,1-1 0,0 0 0,29 10-1,-19-11-170,0-1 0,0-1 0,1-1 0,-1-2-1,28 0 1,1-1-35,-5-1-71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13547,'4'42'936,"-4"-4"-816,1 3-64,-1-6 144,4-5-248,-2-9-840,0-6 776,-2-16-432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11098,'-4'-5'8957,"-5"1"-7092,-5 1-2232,15 3 471,0 0 530,-4-1-638,3 0-24,-3 2-201,2-2 240,-5 0-300,9 0 70,-3 1 177,-4 0-22,6 0 51,-4 0 15,-9 0 33,4 0 2,18 0-39,-11 0 10,0 0 5,-3 0-3,0 0-2,2 0 0,3 0-26,-2 0 10,0 0 118,-1 2-92,0-1 1,-1 1 0,1-1 0,0 1-1,0-1 1,0 1 0,0 0-1,0 0 1,0-1 0,1 1 0,-1 0-1,0 0 1,1 0 0,0 0 0,-1 0-1,1 0 1,0 3 0,-7 45 312,7-46-334,0 22-45,1-26 47,-1 1 0,0-1 0,0 0 1,0 1-1,0-1 0,0 1 0,0-1 0,1 0 0,-1 1 0,0-1 1,0 0-1,1 1 0,-1-1 0,0 0 0,1 1 0,-1-1 1,0 0-1,1 1 0,-1-1 0,0 0 0,1 0 0,-1 0 0,0 1 1,1-1-1,-1 0 0,1 0 0,-1 0 0,0 0 0,1 0 0,-1 0 1,1 0-1,-1 0 0,1 0 0,-1 0 0,0 0 0,1 0 0,-1 0 1,1 0-1,-1 0 0,1 0 0,-1 0 0,0-1 0,1 1 0,-1 0 1,0 0-1,1 0 0,-1-1 0,1 1 0,-1 0 0,0 0 0,0-1 1,1 0-1,3-1-6,-1 0 0,1 0 0,0 0 1,0 0-1,0 1 0,-1-1 0,2 1 1,-1 0-1,0 0 0,0 1 0,0-1 1,0 1-1,0 0 0,1 0 0,-1 0 1,0 0-1,0 1 0,0 0 0,8 2 1,-7 0-11,0-1 1,-1 1 0,1 0-1,-1 0 1,0 0 0,0 0-1,0 1 1,0-1 0,0 1-1,-1 0 1,0 1 0,0-1 0,0 0-1,0 1 1,2 7 0,0 0 32,0-1 0,-1 1 0,-1 0 0,0 0 0,2 22 0,-4-30 32,-1 0 1,1 0-1,-1-1 0,0 1 1,-1 0-1,1 0 1,0-1-1,-1 1 1,0 0-1,0-1 1,0 1-1,-1-1 1,1 1-1,-1-1 0,1 1 1,-1-1-1,0 0 1,-1 0-1,1 0 1,0 0-1,-1 0 1,0-1-1,-3 4 1,3-5-10,0 0 1,0 1 0,-1-1 0,1 0-1,0-1 1,0 1 0,-1-1 0,1 1-1,0-1 1,-1 0 0,1 0 0,-1-1-1,1 1 1,0-1 0,0 1 0,-5-2 0,-4-2-69,0-1 1,-22-10-1,22 10-249,1-1 0,0 0-1,1 0 1,0-1 0,0-1-1,0 1 1,1-2 0,0 1-1,-9-12 1,7 0-305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18148,'12'-4'1624,"-1"3"-1152,1-3-224,6-1 785,-4 0-313,3-1-568,6 3-256,-2-1-600,2 3-201,-2 1-1127,-2 0 1616,-1 3-360,-3 1-305</inkml:trace>
  <inkml:trace contextRef="#ctx0" brushRef="#br0" timeOffset="1">471 0 10178,'9'14'1288,"-5"4"-551,-1 1-249,-3 7 992,0 1-496,-3 4-296,-3 1-119,1-4-273,-2-2-216,-2-7-408,1-7 312,-1-12-105,2-10-63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13251,'-4'5'383,"-1"1"0,1-1 1,0 1-1,0 0 0,1 0 0,0 0 1,-3 7-1,5-11-339,0 0 0,0 1 1,1-1-1,-1 0 0,0 1 0,1-1 1,-1 1-1,1-1 0,0 1 0,0-1 1,0 0-1,0 1 0,0-1 0,1 1 0,-1-1 1,1 1-1,0-1 0,-1 0 0,1 1 1,0-1-1,0 0 0,2 3 0,-2-4-32,0 0 0,-1-1-1,1 1 1,0 0 0,0-1-1,-1 1 1,1-1 0,0 1-1,0-1 1,0 0 0,0 1 0,0-1-1,-1 0 1,1 1 0,0-1-1,0 0 1,0 0 0,0 0-1,0 0 1,0 0 0,0 0-1,0 0 1,1 0 0,0-1 17,1 0 1,-1 0 0,1 0-1,-1 0 1,0 0 0,1 0-1,-1-1 1,3-2 0,1 0 82,-1-1 0,0 0 1,0-1-1,-1 1 1,7-10-1,-9 12-22,0 0 0,-1 0 0,0-1-1,1 1 1,-1 0 0,1-7 0,-2 9-80,0 1 1,0-1-1,0 1 0,0-1 0,0 1 1,0-1-1,0 0 0,0 1 1,0-1-1,0 1 0,0-1 1,-1 1-1,1-1 0,0 1 1,0-1-1,-1 1 0,1-1 1,0 1-1,0-1 0,-1 1 1,1-1-1,-1 1 0,1 0 1,0-1-1,-1 1 0,1 0 1,-1-1-1,1 1 0,-1 0 0,1 0 1,-1-1-1,1 1 0,-1 0 1,1 0-1,-1 0 0,1 0 1,-1-1-1,0 1 0,1 0 1,-1 0-1,1 0 0,-1 0 1,1 0-1,-1 1 0,1-1 1,-1 0-1,0 0 0,1 0 1,-1 0-1,1 1 0,-1-1 1,-3 1-35,0 1 0,0 0 0,0-1 1,0 1-1,1 1 0,-1-1 0,1 0 1,0 1-1,-1 0 0,1 0 0,0 0 1,-2 3-1,-31 43-1252,33-45 1086,1 0-1,-1 1 0,0-1 0,1 1 1,0 0-1,0 0 0,0-1 1,1 1-1,0 0 0,0 0 0,0 1 1,0 8-1,4 4-496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12427,'12'18'870,"25"32"516,-33-45-1157,0 0 0,0-1 0,1 0 0,-1 0 0,1 0 0,0-1 0,9 6 1,-13-9-152,1 1 1,-1-1 0,0 1 0,0-1 0,1 0 0,-1 1 0,0-1-1,1 0 1,-1 0 0,0 0 0,1 0 0,-1 0 0,0 0 0,1 0-1,-1-1 1,0 1 0,0 0 0,1-1 0,-1 1 0,0-1 0,2 0 0,-1-1 29,0 0 1,1 1 0,-1-1 0,0 0 0,-1 0 0,1 0 0,0-1 0,-1 1 0,1 0 0,1-3-1,-1-1-1,1 1-1,-1-1 1,0 1-1,0-1 0,-1 0 1,1 0-1,-1 0 1,-1 0-1,1-8 0,-1 12-93,-1 0 0,1 1-1,-1-1 1,0 0-1,1 0 1,-1 0-1,0 0 1,0 0 0,0 1-1,-1-1 1,1 1-1,0-1 1,0 0-1,-1 1 1,1 0 0,-1-1-1,1 1 1,-1 0-1,0 0 1,0 0-1,1 0 1,-1 0 0,0 0-1,0 1 1,0-1-1,0 1 1,0-1-1,-3 0 1,1 1-53,0-1-1,-1 0 1,1 1 0,0 0 0,0 0-1,0 0 1,-1 1 0,1-1 0,0 1-1,0 0 1,0 0 0,-8 3 0,7 0 235,1-1 1,-1 0-1,0 1 1,1 0-1,-4 5 1,2-3-214,-3 1 50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15539,'3'-9'1585,"1"9"-969,-1 2-224,6 12 848,-4 7-248,8 12-336,-6 6-151,3 10-233,-1 3-144,0 6-312,-2 0-224,-6-9-425,5-4-311,-1-6 824,0-6-232,2-17-192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8:0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13043,'0'5'274,"2"20"2408,-2-25-2655,0 0 0,0 0 0,0 0 1,0 0-1,0 0 0,0 0 0,1 0 0,-1 1 0,0-1 1,0 0-1,0 0 0,0 0 0,0 0 0,0 0 1,0 0-1,0 0 0,0 0 0,1 0 0,-1 0 0,0 0 1,0 0-1,0 0 0,0 0 0,0 0 0,0 1 0,0-1 1,1 0-1,-1 0 0,0 0 0,0 0 0,0 0 0,0-1 1,0 1-1,0 0 0,0 0 0,1 0 0,-1 0 0,0 0 1,0 0-1,0 0 0,0 0 0,0 0 0,0 0 0,0 0 1,0 0-1,1 0 0,-1 0 0,0 0 0,0-1 0,0 1 1,0 0-1,10-14 878,11-32-188,-2-1-1,14-54 0,0 1-332,-25 85-308,-8 15-73,1 0 0,-1 0-1,0 0 1,0 0 0,0 0 0,0 0-1,1 0 1,-1 0 0,0 0 0,0 0-1,0 0 1,1 1 0,-1-1 0,0 0-1,0 0 1,0 0 0,0 0 0,1 0-1,-1 0 1,0 0 0,0 0 0,0 1-1,0-1 1,1 0 0,-1 0 0,0 0-1,0 0 1,0 0 0,0 1 0,0-1-1,0 0 1,0 0 0,0 0 0,0 1-1,0-1 1,1 0 0,-1 0 0,0 0-1,0 0 1,0 1 0,5 32 157,-4-26-165,11 183 242,-6-70-1281,-1-173-1438,-3 19 1877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8:0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67 10306,'11'-15'1266,"-1"-1"0,11-19 0,-68 107 1583,47-71-2860,-1-1 0,0 1 0,1 0 0,-1 0 0,0-1 0,1 1 0,-1 0 0,0-1 0,0 1 0,0 0 0,1-1 0,-1 0 0,0 1 0,0-1 0,0 1 1,0-1-1,0 0 0,-2 1 0,-10 5-92,7 3 17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8:0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14123,'0'1'70,"1"-1"0,0 0 0,-1 0 0,1 0 0,-1 0 0,1 0 0,0 0 1,-1 0-1,1 0 0,0 0 0,0 0 0,-1 0 0,1 0 0,-1 0 0,1 0 0,0-1 0,-1 1 0,1 0 0,0 0 0,-1-1 0,1 1 0,-1-1 1,1 1-1,-1 0 0,1-1 0,-1 1 0,1-1 0,-1 1 0,1-1 0,-1 1 0,1-2 0,15-22 545,-12 18-166,20-32 121,-1-1 1,-2-1-1,-2-1 0,-1-1 1,22-82-1,-29 92-454,-11 32-115,0 0-1,0 0 1,0 0 0,0 0-1,1 0 1,-1 0-1,0 0 1,0 0 0,0 0-1,0 0 1,1 0-1,-1 0 1,0 0 0,0 0-1,0 0 1,0 0 0,0 0-1,1 0 1,-1 0-1,0 1 1,0-1 0,0 0-1,0 0 1,0 0-1,0 0 1,1 0 0,-1 0-1,0 1 1,0-1-1,0 0 1,0 0 0,0 0-1,0 0 1,0 0 0,0 1-1,0-1 1,0 0-1,0 0 1,0 0 0,0 0-1,0 1 1,0-1-1,0 0 1,0 0 0,0 0-1,0 0 1,0 1-1,2 16 6,0 1 0,-1 0 0,-3 32 0,1-16 5,-8 167-179,10-196-610,2-6 421,4-8 109,-6 7 143,7-9-210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8:0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13051,'1'-1'405,"1"0"1,-1-1 0,0 1-1,0 0 1,0-1 0,1 1-1,-1-1 1,0 1 0,-1-1-1,1 0 1,0 1-1,0-1 1,-2-4 3290,1 6-3635,-8 15 911,3-2-924,1 1-1,1 0 1,0 0 0,1 0 0,0 0-1,1 0 1,0 0 0,2 0 0,2 23-1,-3-35-69,1 1-1,-1-1 0,1 1 0,0-1 0,0 0 1,0 1-1,0-1 0,0 0 0,0 0 0,1 1 1,-1-1-1,2 2 0,-2-4 13,0 1 0,0-1-1,-1 1 1,1-1 0,0 1 0,0-1-1,0 0 1,0 1 0,-1-1-1,1 0 1,0 0 0,0 0 0,0 1-1,0-1 1,0 0 0,0 0 0,0 0-1,0-1 1,0 1 0,-1 0 0,1 0-1,0 0 1,0-1 0,0 1-1,0 0 1,0-1 0,-1 1 0,1-1-1,0 1 1,0-1 0,-1 1 0,1-1-1,0 0 1,-1 1 0,1-1 0,0-1-1,12-11-77,-2 0 0,19-29 0,-1 2-37,-28 39 118,-1 1 0,1-1 0,-1 0-1,0 1 1,1-1 0,-1 0 0,1 1 0,0-1 0,-1 1 0,1-1 0,-1 1 0,1-1 0,0 1-1,-1 0 1,1-1 0,0 1 0,-1 0 0,1-1 0,0 1 0,0 0 0,-1 0 0,1 0 0,0 0 0,0-1-1,-1 1 1,1 0 0,0 0 0,0 1 0,0-1 0,-1 0 0,1 0 0,0 0 0,0 0 0,-1 1 0,1-1-1,0 0 1,-1 1 0,1-1 0,0 1 0,-1-1 0,1 0 0,0 1 0,-1-1 0,1 1 0,-1 0-1,1-1 1,0 2 0,3 4-36,0 0 1,-1 0-1,1 1 0,2 9 0,0-3 34,-1-3 12,0-1 0,1 1 0,0-1-1,1 0 1,0-1 0,0 0 0,11 10 0,-3-6 53,2 0 0,-1 0 0,20 9-1,-30-18-25,-1 0-1,0 0 0,0 1 0,7 6 0,-11-9-15,-1-1 1,1 0-1,-1 1 0,1 0 0,-1-1 0,1 1 1,-1-1-1,1 1 0,-1 0 0,1-1 0,-1 1 0,0 0 1,0-1-1,1 1 0,-1 0 0,0-1 0,0 1 1,0 0-1,1 0 0,-1-1 0,0 1 0,0 0 0,0 0 1,-1-1-1,1 1 0,0 0 0,0 0 0,0-1 0,0 1 1,-1 0-1,1 0 0,0-1 0,-1 1 0,1 0 1,0-1-1,-1 1 0,1-1 0,-1 1 0,1-1 0,-1 1 1,1 0-1,-1-1 0,0 0 0,1 1 0,-1-1 1,0 1-1,1-1 0,-1 0 0,-1 1 0,-9 5 299,-1-1 0,-1 0 1,1-1-1,0-1 0,-17 3 0,-68 7 1166,79-11-1217,3-1-133,11-1-316,0 0 0,-1 1 0,1-1-1,0 1 1,-8 2 0,12-3 155,-1 0-1,1 0 0,0 0 1,0 0-1,0 0 1,0 0-1,0 0 1,-1 0-1,1 0 1,0 0-1,0 0 0,0-1 1,0 1-1,0 0 1,0 0-1,-1 0 1,1 0-1,0 0 1,0 0-1,0-1 0,0 1 1,0 0-1,0 0 1,0 0-1,0 0 1,0-1-1,0 1 0,0 0 1,0 0-1,0 0 1,0 0-1,0 0 1,0-1-1,0 1 1,0 0-1,0 0 0,0 0 1,0 0-1,0-1 1,0 1-1,0 0 1,0 0-1,0 0 1,0 0-1,1 0 0,-1-1 1,0 1-1,0 0 1,0 0-1,0-1-129,2-7-447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1:56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0 444 12947,'20'12'1208,"16"-5"-632,17-8-144,29-17 624,15-5-287,39-13-129,20-3 0,12-10-128,4-2-128,-2-1-312,-5 3-128,-16 7-216,-11 8-64,-38 12-224,-20 2-136,-27 6 440,-15 4-168,-34 8 39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8:0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79 13099,'-15'27'1922,"12"-23"-1540,0 0 1,0 0-1,1 1 1,0-1-1,0 1 1,0-1-1,0 1 0,1 0 1,-2 8-1,3-13-365,0-1-1,0 1 0,0 0 0,0 0 0,0 0 1,0 0-1,0 0 0,0 0 0,1 0 1,-1 0-1,0 0 0,0 0 0,0 0 0,0 0 1,0 0-1,0 0 0,0 0 0,0 0 1,0 0-1,1 0 0,-1 0 0,0 0 0,0 0 1,0 0-1,0 0 0,0 0 0,0 0 1,0 0-1,0 0 0,1 0 0,-1 0 0,0 0 1,0 0-1,0 0 0,0 0 0,0 0 1,0 0-1,0 0 0,0 0 0,0 0 0,0 0 1,0 1-1,1-1 0,-1 0 0,0 0 1,0 0-1,0 0 0,0 0 0,0 0 0,0 0 1,0 0-1,0 0 0,0 1 0,0-1 1,0 0-1,0 0 0,0 0 0,0 0 0,0 0 1,0 0-1,0 0 0,0 0 0,0 1 1,0-1-1,5-9 239,45-143 354,-51 156-590,-9 36 91,1-1 1,-4 53-1,13-91-99,0-1 0,0 1-1,0-1 1,-1 1 0,1 0 0,0-1 0,0 1 0,0-1 0,0 1 0,0 0 0,0-1-1,0 1 1,0-1 0,1 1 0,-1 0 0,0-1 0,0 1 0,0-1 0,1 1-1,-1-1 1,0 1 0,0-1 0,1 1 0,0 0 0,6-13 159,6-28-239,9-64-1522,-21 88 1179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8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77 15027,'1'0'141,"-1"0"0,1 0 0,-1 0 0,0 0 0,1 0-1,-1 0 1,1 1 0,-1-1 0,0 0 0,1 0 0,-1 0 0,0 1-1,1-1 1,-1 0 0,0 1 0,1-1 0,-1 0 0,0 0 0,0 1-1,1-1 1,-1 1 0,0-1 0,0 0 0,0 1 0,1 0 0,11 11 1817,-12-12-1942,1 0-1,-1 0 1,1 0-1,-1 0 1,1 0-1,-1 0 1,1 0-1,-1 0 1,1 0-1,-1-1 1,1 1-1,-1 0 1,0 0-1,1-1 1,-1 1-1,1 0 0,-1 0 1,0-1-1,1 1 1,-1-1-1,0 1 1,1 0-1,-1-1 1,0 1-1,1-1 1,-1 1-1,0-1 1,0 1-1,0 0 1,1-1-1,-1 1 1,0-1-1,0 1 1,0-1-1,0 1 1,0-1-1,0 0 1,1-2 31,0 0 1,-1 0-1,1 0 1,-1 0-1,0 0 1,0 0-1,0 0 1,0 0-1,0 0 1,-1 0 0,1 0-1,-3-6 1,3 8-35,0 1 0,-1-1 0,1 1-1,0-1 1,0 1 0,-1-1 0,1 1 0,0 0 0,-1-1 0,1 1 0,0-1 0,-1 1 0,1 0 0,-1-1 0,1 1 0,-1 0 0,1-1 0,-1 1 0,1 0 0,-1 0 0,1-1 0,-1 1 0,1 0 0,-1 0 0,1 0 0,-1 0 0,-1 0 0,1 1 1,0-1 0,0 0-1,0 1 1,0 0 0,-1-1 0,1 1-1,0 0 1,0-1 0,0 1-1,1 0 1,-1 0 0,0 0 0,0 0-1,0 0 1,0 0 0,0 1-1,-5 7 48,0 1 0,0 0 0,1 0 0,1 0 0,-1 1 0,-2 13 0,15-40 63,3-14-42,7-51-150,-22 97-495,1 1 0,-2 30 0,3-30 184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29 214 12891,'-3'-6'341,"-1"1"-1,1-1 1,0 0 0,0 0 0,0-1 0,1 1 0,0-1 0,1 1 0,-1-1-1,1 0 1,0 1 0,1-1 0,0-11 0,0 10-129,0 1 0,1 0 0,0 0-1,0 0 1,1 0 0,-1 0 0,2 0 0,-1 1 0,1-1 0,0 0 0,0 1 0,8-11 0,-11 16-200,1 0 0,0 0 0,0 0 0,-1 0-1,1 0 1,0 0 0,0 1 0,0-1 0,0 0 0,0 1 0,0-1 0,0 0 0,0 1 0,0 0 0,0-1 0,0 1 0,1-1 0,-1 1 0,0 0 0,0 0 0,0 0 0,0 0 0,1 0 0,0 0 0,0 0-7,-1 1 0,1 0 0,-1 0 0,1 0 1,-1-1-1,0 1 0,0 1 0,1-1 0,-1 0 1,0 0-1,0 0 0,0 0 0,0 1 1,0-1-1,1 3 0,1 3-6,1 1 0,-1 1 1,0-1-1,-1 0 0,3 12 0,0 31-4,-2 0 0,-7 86 0,1-57 5,3-74 1,0 0-1,0 1 0,0-1 0,1 0 0,0 0 0,1 0 0,-1 0 0,1 0 0,4 9 0,-5-14-2,0 1 1,0-1-1,0 1 0,0 0 1,0-1-1,1 0 1,-1 1-1,1-1 0,-1 0 1,1 0-1,-1 0 0,1 1 1,0-2-1,-1 1 1,1 0-1,0 0 0,0-1 1,0 1-1,0-1 0,-1 1 1,1-1-1,0 0 1,0 0-1,0 1 0,0-2 1,0 1-1,0 0 0,0 0 1,0-1-1,0 1 1,-1 0-1,1-1 0,3-1 1,6-3-39,1 0 0,-1-1 1,-1 0-1,1 0 0,-1-1 1,17-16-1,-9 6-499,0-1-1,21-28 0,-35 41 409,-2 3 79,0 0 0,0 0-1,0-1 1,0 1 0,-1-1-1,1 1 1,-1-1 0,0 1-1,1-1 1,-1 0 0,0 0-1,-1 1 1,1-1-1,0 0 1,-1 0 0,0 0-1,1 0 1,-2-5 0,-6-9-472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13771,'-47'162'2364,"-8"24"-1449,-26 16 17,27-74-1153,66-157-4024,-4 12 3420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9:0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12995,'8'-19'1130,"14"-29"770,-21 45-1732,0 1-1,1-1 0,-1 1 0,1 0 1,0 0-1,-1 0 0,1 0 1,0 0-1,0 0 0,0 0 0,1 0 1,-1 1-1,0-1 0,4-1 1,-5 3-124,0 0 0,0 0 0,1 0 0,-1 0-1,0 0 1,0 0 0,0 1 0,0-1 0,1 0 0,-1 1 0,0-1 0,0 1 0,0-1 0,0 1 0,0-1 0,0 1 0,0-1 0,0 1 0,0 0 0,0 0 0,0 0 0,0 0 0,-1-1 0,1 1 0,0 0 0,-1 0 0,1 0 0,-1 0 0,1 1 0,-1-1 0,1 1 0,12 37 374,-10-28-348,-2 0-1,0 0 0,0 0 0,-1 1 1,0-1-1,0 0 0,-2 0 0,1 0 1,-1 0-1,-1-1 0,0 1 0,-8 17 1,11-28-65,0 0 1,0 1-1,0-1 1,0 0-1,0 0 1,0 1 0,0-1-1,1 0 1,-1 1-1,0-1 1,0 0-1,0 0 1,0 0-1,0 1 1,0-1 0,0 0-1,1 0 1,-1 1-1,0-1 1,0 0-1,0 0 1,1 0 0,-1 1-1,0-1 1,0 0-1,0 0 1,1 0-1,-1 0 1,0 0 0,0 0-1,1 0 1,-1 1-1,0-1 1,1 0-1,-1 0 1,0 0-1,0 0 1,1 0 0,-1 0-1,0 0 1,0 0-1,1 0 1,-1 0-1,0-1 1,0 1 0,1 0-1,-1 0 1,0 0-1,0 0 1,1 0-1,18-3-43,-16 3 43,70-6-347,24-4 1252,-68 5-824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1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7 256 10346,'0'0'29,"0"0"-1,0 0 1,0 0 0,0 0-1,-1 1 1,1-1-1,0 0 1,0 0 0,0 0-1,0 0 1,0 0-1,0 0 1,0 0 0,0 0-1,0 0 1,0 0-1,-1 0 1,1 0 0,0 0-1,0 0 1,0 0-1,0 0 1,0 0 0,0 0-1,0 0 1,-1 0-1,1 0 1,0 0 0,0 0-1,0 0 1,0 0-1,0 0 1,0 0 0,0 0-1,-1 0 1,1 0 0,0 0-1,0 0 1,0 0-1,0 0 1,0 0 0,0 0-1,0 0 1,0 0-1,0 0 1,0-1 0,-1 1-1,1 0 1,0 0-1,0 0 1,-2-8 788,2-10 33,5 2-337,0-1-1,1 2 1,0-1 0,15-23-1,-16 29-436,1 1-1,0-1 0,1 1 1,0 0-1,0 1 0,1 0 0,0 0 1,1 1-1,-1 0 0,2 0 1,-1 1-1,15-8 0,-19 12-81,1-1-1,-1 1 1,1 0-1,0 1 0,0-1 1,0 1-1,0 1 1,-1-1-1,1 1 1,1 0-1,-1 0 1,-1 0-1,1 1 0,0 0 1,0 0-1,0 1 1,0 0-1,-1 0 1,1 0-1,-1 1 1,1-1-1,-1 1 0,0 0 1,7 6-1,-6-4-8,0 0 0,0 0 0,-1 1 0,0 0 0,0 0 0,0 0 0,-1 0 0,0 1 0,0 0 0,0-1 0,-1 1 0,3 11 0,-3-8 3,-1-1 0,-1 1-1,0-1 1,0 1-1,-1 0 1,0 0 0,-1-1-1,-3 18 1,-5 6 21,-1 0 0,-2-1 1,-1 0-1,-26 44 0,30-59 17,-7 15 25,-42 87 186,51-103-178,1 0 0,1 1 0,1 0 0,0-1 0,-2 27 0,6-40-46,-1 1 0,1 0 0,0 0-1,0 0 1,1-1 0,-1 1 0,1 0-1,0 0 1,0-1 0,0 1 0,0-1-1,1 1 1,-1-1 0,1 1 0,0-1-1,0 0 1,0 0 0,1 0 0,-1 0-1,1 0 1,-1 0 0,1-1 0,0 0-1,0 1 1,0-1 0,1 0 0,-1 0 0,0 0-1,1-1 1,-1 1 0,1-1 0,-1 0-1,1 0 1,0 0 0,0-1 0,-1 1-1,1-1 1,6 0 0,6 0 6,0-1 0,1-1 0,-1-1 0,0 0 0,-1-1 1,1 0-1,-1-2 0,26-12 0,-20 8-221,0-2 1,0 0-1,-2-2 0,0 0 1,23-22-1,-28 22 24,0-1 0,13-19-1,-10 8-193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1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0 10962,'-44'59'1735,"-2"-3"0,-97 91 0,13-15-1528,100-98-142,1 2 0,-25 40 0,27-32-240,1 1-1,3 1 1,2 1-1,2 0 1,-21 79 0,61-179-1471,-4 0 1154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1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12595,'10'-16'451,"0"0"1,1 1-1,1 0 0,0 0 1,15-12-1,-18 20-199,-1-1-1,1 1 1,0 1-1,1-1 1,0 2-1,0-1 1,0 1-1,0 1 1,19-6-1,-26 10-220,0-1 0,-1 0-1,1 1 1,0-1-1,0 1 1,0 0 0,0 0-1,-1 0 1,1 1-1,0-1 1,0 0-1,0 1 1,-1 0 0,1 0-1,0 0 1,-1 0-1,1 0 1,0 0-1,-1 1 1,0-1 0,1 1-1,-1 0 1,0 0-1,0 0 1,0 0 0,0 0-1,0 0 1,0 0-1,-1 1 1,1-1-1,-1 0 1,1 1 0,-1 0-1,0-1 1,0 1-1,0 0 1,-1-1-1,1 1 1,-1 0 0,1 0-1,-1 0 1,0 3-1,0 6-1,-1 0 0,-1-1-1,0 1 1,0 0 0,-1-1-1,-1 0 1,0 1-1,-6 10 1,-48 83 95,56-101-117,-105 152 237,32-51-87,77-102-140,8-3-20,22-4-36,-2 1 5,-21 3 23,0 0 1,1 1-1,-1 0 0,0 0 0,0 1 0,-1 0 0,1 1 0,0 0 1,11 6-1,0 2-9,1 1 1,22 19-1,-17-11 10,-25-20-6,0 1-1,0 0 1,0 0 0,0 0 0,0-1-1,0 1 1,1 0 0,-1-1 0,0 1-1,0-1 1,0 0 0,1 1 0,-1-1-1,0 0 1,0 0 0,1 0 0,-1 1-1,0-1 1,1-1 0,-1 1 0,0 0-1,0 0 1,1 0 0,-1-1 0,0 1-1,0-1 1,0 1 0,1-1 0,-1 1-1,0-1 1,0 0 0,0 1 0,0-1-1,0 0 1,0 0 0,0 0 0,0 0-1,0 0 1,-1 0 0,1 0 0,0 0-1,-1 0 1,1 0 0,-1 0 0,1-2-1,3-6-111,0 0-1,-1-1 0,0 0 1,2-16-1,-4 19 156,8-45-251,-6 1-87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11779,'0'17'303,"0"0"0,-1 1 0,-1-1 0,-7 25 0,2-1-55,-32 351 2029,33 5-1041,5-158-805,-56 520 977,15-300-659,29 456-117,16-785-582,3 46-723,-8-200-1442,2 20 1630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8578,'6'5'139,"0"1"1,1-2-1,0 1 1,0-1-1,0 0 0,0 0 1,0-1-1,1 0 1,0 0-1,0-1 1,0 0-1,0 0 0,0-1 1,0 0-1,0 0 1,0-1-1,0 0 1,1 0-1,13-4 0,11-2 218,-1-2 0,0-1-1,44-20 1,-71 28-321,56-24 298,76-27 251,-116 46-516,0 1-1,1 1 1,-1 0-1,40 0 1,68 9 80,-72-1-94,95-6 0,-61-12 11,108-28 0,1-2 62,-156 37-73,0 2 1,73 1-1,-38 11 8,1 3 0,91 24-1,-84-15 63,130 12 0,139-35 225,-121-3-172,256 17-11,-412-8-139,117-2 120,371-49 1,-223-5 52,324-37 141,170 69-264,-163 10-33,-515 4-43,461-15 24,-134 36 29,48 0-10,177-37-13,-227 5-31,-229 17 27,152-7 64,-401 7-365,-9 0 36,-14-3-72,10 4 266,-5-1-113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15:4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968 358 12283,'-2'-10'213,"0"0"0,0 1 0,-1-1 1,0 0-1,-7-11 0,8 17-151,0 1 0,0 0 0,-1-1 1,1 1-1,-1 0 0,0 0 0,0 1 0,0-1 0,0 1 0,-1-1 0,1 1 0,0 0 0,-1 0 0,0 1 1,1-1-1,-8-1 0,-6 0 90,0 0 0,0 1 0,0 1 1,0 0-1,0 2 0,0 0 0,-30 6 0,22-4 278,-1 0-1,-39-2 1,47-2-160,14 0-248,1 0 0,-1 1 1,1 0-1,-1-1 0,1 1 1,-1 1-1,1-1 0,-1 0 1,1 1-1,0 0 0,-1 0 1,1 0-1,0 0 0,-1 0 0,1 1 1,-5 3-1,-59 45-20,43-30 61,-1-2 0,-44 25 0,-14-5 245,53-26-188,1 2-1,0 0 1,-41 30 0,62-38-112,0 0 1,1 1-1,-1 0 0,2 0 0,-1 1 0,1 0 0,0 0 0,1 0 0,0 1 1,0-1-1,1 1 0,0 1 0,1-1 0,0 0 0,-4 20 0,4-5-10,1 0 0,1 0-1,1 0 1,1 0-1,1-1 1,1 1-1,1 0 1,2-1-1,0 0 1,1 0 0,1-1-1,17 33 1,-14-34 8,0-2 0,2 1 0,0-1 0,1-1 0,1-1 0,1 0 0,0 0 0,1-2 0,1 0-1,0-1 1,1-1 0,0-1 0,22 11 0,-11-11 0,0 0-1,1-2 0,0-1 1,1-1-1,-1-2 0,1-1 0,1-2 1,-1-1-1,0-2 0,1 0 1,-1-3-1,0 0 0,0-2 0,0-2 1,-1-1-1,0-1 0,0-2 1,-1 0-1,-1-3 0,0 0 0,0-2 1,-2-1-1,0-1 0,-1-1 1,-1-1-1,36-38 0,-27 17 14,-1-1 1,29-50-1,47-97-24,-103 178 3,24-46 38,-2-1 1,25-75-1,-43 103-11,-2 0 1,-1-1 0,-1 0-1,-2 0 1,0-1-1,-3-49 1,-2 71-17,0-1 1,0 1 0,-1 0-1,0-1 1,-1 1 0,0 0-1,-1 1 1,-9-19-1,9 23-2,1 0 0,0 0 0,-1 0 0,0 1 0,0-1 0,-1 1 0,1 0 0,-1 1 0,0-1 0,0 1 0,0 0 0,0 0 0,-1 0 0,1 1 0,-1 0 0,0 0 0,-6-1 0,-5 0 20,0 0-1,0 2 1,0 0 0,-26 2 0,-71 13 102,56-5-72,-185 10 111,74-8-119,154-10-52,-1 1-1,1 0 1,0 1-1,1 1 0,-1 0 1,1 2-1,-1-1 1,2 2-1,-1-1 0,1 2 1,0 0-1,0 1 1,1 0-1,0 1 1,-17 17-1,-64 80-30,-97 143 0,147-190 46,25-34-5,0 0 1,2 1-1,1 0 1,2 1-1,-17 46 1,25-57-12,1 1 0,1-1 0,0 1 1,1-1-1,1 1 0,0 0 1,1 0-1,2 0 0,-1-1 0,2 1 1,6 21-1,-2-16-84,0-1 0,2 0 0,1 0 0,0 0 0,2-2 0,0 1-1,2-2 1,0 1 0,28 28 0,-29-35-116,0-1 0,1-1 0,0 0-1,1-1 1,0 0 0,1-1 0,0-1 0,0 0-1,1-1 1,0-1 0,0-1 0,0 0 0,27 3-1,-21-6-77,41-2 0,38-9-414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1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12523,'0'0'53,"1"-1"0,-1 1 1,1 0-1,-1 0 1,1-1-1,-1 1 0,1 0 1,0 0-1,-1 0 1,1 0-1,-1-1 0,1 1 1,-1 0-1,1 0 1,0 0-1,-1 0 0,1 0 1,-1 1-1,1-1 1,0 0-1,-1 0 0,2 1 1,18 5 167,-11-4 81,26 5-24,1-2 0,-1-2-1,37-1 1,-35-1-41,-27-1-134,-1 0-1,0 1 1,0 1 0,18 4-1,-25-6-68,0 1-1,1 0 0,-1 0 1,0 0-1,0 0 1,0 1-1,0-1 0,0 0 1,-1 1-1,1 0 1,0-1-1,-1 1 0,1 0 1,-1 0-1,1 0 1,-1 0-1,0 0 0,0 0 1,0 0-1,0 0 1,0 0-1,0 1 0,-1-1 1,1 3-1,0 4 108,0 1-1,-1-1 0,0 1 1,-1-1-1,0 1 0,0-1 1,-1 0-1,-4 12 0,-30 73 673,27-73-664,-32 72-372,-59 99 0,95-186 13,4-15-61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1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11 702 13939,'0'0'34,"0"0"0,0 1 0,0-1 0,-1 0 0,1 0 0,0 0 0,0 1 0,0-1 0,-1 0 0,1 0 1,0 0-1,0 0 0,-1 0 0,1 0 0,0 0 0,-1 1 0,1-1 0,0 0 0,0 0 0,-1 0 0,1 0 0,0 0 0,-1 0 0,1 0 0,0 0 0,0-1 0,-1 1 0,1 0 0,0 0 0,0 0 0,-1 0 1,1 0-1,0 0 0,0 0 0,-1-1 0,1 1 0,0 0 0,0 0 0,-1 0 0,1-1 0,0-13 466,12-18 89,58-84 712,-15 30-974,3-16-55,-5-2 1,53-144-1,-106 249-271,0-1 0,0 0 0,0 1 0,0-1 0,0 0-1,0 0 1,0 1 0,0-1 0,1 0 0,-1 0 0,0 1-1,0-1 1,0 0 0,0 0 0,1 0 0,-1 1 0,0-1 0,0 0-1,0 0 1,1 0 0,-1 1 0,0-1 0,0 0 0,1 0-1,-1 0 1,0 0 0,0 0 0,1 0 0,-1 0 0,0 0-1,1 0 1,-1 0 0,0 0 0,0 0 0,1 0 0,-1 0 0,0 0-1,1 0 1,-1 0 0,0 0 0,0 0 0,1 0 0,-1 0-1,0 0 1,0 0 0,1-1 0,-1 1 0,0 0 0,0 0-1,1 0 1,-1 0 0,0-1 0,0 1 0,0 0 0,0 0 0,1 0-1,-1-1 1,0 1 0,0 0 0,0 0 0,0-1 0,0 1-1,0 0 1,1-1 0,2 13 10,0 1 0,-1 0 0,2 20-1,3 20-6,-1-26-39,1 1 0,1-1 1,2 0-1,22 44 0,-25-57 149,1-1-1,1 0 1,0-1-1,1 0 1,0 0-1,1-1 1,0 0-1,1-1 1,0 0-1,19 11 1,-9-10 6,0 0 1,0-1-1,1-1 1,25 6-1,24 3 172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1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3410 9674,'1'1'31,"2"5"235,0 1-1,1-1 1,0 0-1,0-1 1,1 1 0,8 8-1,-12-13-208,1 0 0,-1 0 0,1 0 0,0 0 0,-1 0 0,1-1 0,0 1 0,-1-1 0,1 1 0,0-1 0,0 0 0,-1 1 0,1-1 0,0 0 0,0 0 0,0 0 0,-1-1 0,1 1 0,0 0 0,0-1 0,-1 1 0,1-1 0,0 1 0,-1-1 0,1 0 0,-1 0 0,1 0 0,-1 0 0,1 0 1,-1 0-1,1 0 0,1-3 0,14-12 337,0-1 0,-2-1 0,22-31 0,-18 22-155,19-22-4,56-58 0,-61 74-176,2 2 1,53-37-1,-72 56-18,-1-1 1,0 0 0,-1-1-1,-1-1 1,22-30-1,49-89 504,-77 121-495,22-43 92,39-108 0,0-3-70,102-134 89,-3 8-114,-50 83-45,-28 56 17,-74 120-13,-2-1-1,0 0 0,-3 0 0,10-60 1,11-38 7,-17 91-21,1 1-1,1 0 1,3 1-1,2 1 1,1 0-1,1 2 0,3 1 1,0 1-1,3 1 1,1 1-1,54-45 1,234-209 9,-271 238 5,80-63 1,-110 99-7,1 1 1,0 1-1,1 0 0,0 1 0,0 1 1,1 1-1,1 1 0,-1 1 1,22-4-1,36-2 17,149-5 0,-184 18-16,0 1 0,-1 2 0,0 2 0,0 2 0,49 16 0,-55-12 0,213 79 26,-219-77-26,1 2 1,-2 0 0,0 3 0,-1 0 0,45 41 0,53 81-9,-97-103 14,3-2 0,0-1-1,62 49 1,-38-46-5,69 35 1,16 9 4,-98-51-3,-1 2 0,47 46 0,66 83 21,47 44-6,-144-160-7,1-2 0,105 56 0,50 36 17,-140-80-7,-17-11-8,2-2 1,87 46-1,100 20 85,-140-65-10,121 70-1,-162-79-81,2-2-1,0-4 0,84 25 0,221 44 55,48 17-5,-246-51-31,-54-19-15,203 49 0,104-34 29,84 19-63,-397-50 21,87 20 14,-155-41-31,0-1 1,69 0-1,-17-10-923,136-22 0,-162 12 599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3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13339,'0'-9'1384,"0"0"-1008,-2 11-160,-1 6 584,1 14-335,2 6-89,0 12-160,2 11-72,1 8-80,1 3-16,1 1-16,-2 0-32,-1-11-232,0-3-128,-2-15-633,-2-13 857,2-20-152,-2-1-120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3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11330,'0'0'149,"0"1"-1,0-1 0,-1 0 0,1 1 0,0-1 0,0 0 0,-1 1 0,1-1 0,0 0 1,0 1-1,0-1 0,0 0 0,0 1 0,-1-1 0,1 1 0,0-1 0,0 0 0,0 1 1,0-1-1,0 1 0,0-1 0,0 0 0,0 1 0,1-1 0,-1 1 0,0-1 1,0 0-1,0 1 0,0-1 0,0 0 0,1 1 0,-1-1 0,0 1 0,16 11 1001,23 5-1308,-28-14 162,0-1 0,1 0 0,-1-1 0,0 0 0,1 0 0,17-3 0,65-15-4,-55 9-6,-38 8 7,0 0 0,0-1 0,0 1-1,1 0 1,-1 0 0,0 0 0,0 0 0,0 0 0,1 0-1,-1 1 1,0-1 0,0 0 0,0 1 0,0-1 0,0 1-1,1-1 1,-1 1 0,0-1 0,0 1 0,0 0 0,0-1-1,0 1 1,-1 0 0,1 0 0,0 0 0,0 0 0,0 0-1,-1 0 1,1 0 0,0 0 0,-1 0 0,1 0 0,-1 0-1,0 0 1,1 0 0,-1 0 0,0 1 0,1-1-1,-1 0 1,0 0 0,0 2 0,1 6 4,-1 0 0,0 0 0,-1 0-1,-1 11 1,2-18-3,-12 64 98,-33 103-1,-1 5-276,45-164 200,-7 19-1253,8-28 1206,0-1 0,0 0 0,0 0 0,-1 1 0,1-1-1,0 0 1,0 0 0,0 1 0,0-1 0,-1 0 0,1 0 0,0 0 0,0 1 0,0-1-1,-1 0 1,1 0 0,0 0 0,0 0 0,-1 0 0,1 1 0,0-1 0,0 0 0,-1 0 0,1 0-1,0 0 1,-1 0 0,1 0 0,0 0 0,0 0 0,-1 0 0,-10-12-468,0-6-25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3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10090,'0'-5'1272,"5"5"-791,8-2-201,4 2 1584,8 2-1440,4 0-112,8-4-136,2-1-48,1-4-64,2-6-96,-3 3-104,-8-6 128,2-3-48,-3-2-32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13067,'-7'24'827,"1"1"-1,1 0 1,1 1 0,-1 36 0,5-61-823,0-1 1,0 1-1,0 0 1,0-1-1,0 1 1,0 0-1,0-1 1,1 1-1,-1 0 0,0-1 1,0 1-1,0 0 1,1-1-1,-1 1 1,0-1-1,1 1 1,-1-1-1,1 2 1,0-2-5,-1 0 1,0 0-1,1 0 1,-1 1-1,1-1 1,-1 0-1,0 0 1,1 0 0,-1 0-1,1 0 1,-1 0-1,0 0 1,1 0-1,-1-1 1,1 1 0,-1 0-1,0 0 1,1 0-1,-1 0 1,0 0-1,1-1 1,-1 1-1,1-1 1,26-24-84,-10 9 25,-15 14 55,-1 1 0,0 0-1,1 0 1,0 0-1,-1 0 1,1 0 0,-1 0-1,1 1 1,0-1-1,0 1 1,-1-1 0,1 1-1,0-1 1,0 1-1,0 0 1,0 0 0,-1 0-1,1 0 1,0 0-1,0 1 1,0-1 0,-1 0-1,1 1 1,0-1-1,0 1 1,-1 0 0,1 0-1,0-1 1,-1 1-1,1 0 1,-1 0 0,1 1-1,-1-1 1,1 0-1,-1 0 1,0 1 0,0-1-1,0 1 1,0-1-1,0 1 1,1 2 0,3 4 8,-2 0 1,1 1-1,-1-1 1,-1 1-1,0 0 1,0 0-1,1 10 1,-2-5 90,0 0 1,-1 0 0,-1 0 0,0 0 0,-1 0 0,0-1-1,-1 1 1,0-1 0,-2 1 0,1-1 0,-1 0 0,-1-1-1,-1 1 1,-14 21 0,19-32-64,1 0 1,-1 0-1,0 0 0,0 0 1,0 0-1,0 0 0,0 0 1,-1-1-1,1 1 0,0-1 1,-1 1-1,1-1 0,-1 0 1,1 0-1,-1 0 0,0-1 1,1 1-1,-1-1 0,0 1 1,-3-1-1,2 0-49,1-1 0,0 1-1,0-1 1,0 0 0,0 0-1,1-1 1,-1 1 0,0 0 0,0-1-1,1 0 1,-1 1 0,1-1-1,-1 0 1,1 0 0,0-1 0,0 1-1,0 0 1,-2-4 0,-4-6-5,1 0 0,1 0-1,0 0 1,1-1 0,0 0 0,1 0 0,1 0 0,0 0 0,-2-18 0,4-9-219</inkml:trace>
  <inkml:trace contextRef="#ctx0" brushRef="#br0" timeOffset="1">106 15 15251,'3'-4'1241,"1"4"-889,-1 4-152,4 1 480,2-2-192,3 1-416,4-2-216,2-2-416,-1 0-16,1-2 392,-2 0-144,-1 0-137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3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12067,'4'16'1192,"-2"1"-888,1 9-136,1 6 520,3 6-392,0 6-40,1 2-96,5-1-64,-5-4-96,1-1-32,-5-14-120,1-8-48,-2-18-200,1-7 312,-4-16-64,5-5-48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3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13123,'10'-8'722,"1"1"1,0 0-1,1 1 1,21-9-1,-27 13-604,0 0-1,1 0 0,-1 1 0,1 0 1,0 0-1,-1 0 0,1 1 0,0 0 1,-1 0-1,1 1 0,7 1 1,-11-1-109,0 0 0,-1 0 1,1 0-1,0 0 1,-1 1-1,0-1 1,1 1-1,-1 0 1,0-1-1,1 1 1,-1 0-1,0 1 0,-1-1 1,1 0-1,0 0 1,-1 1-1,1-1 1,-1 1-1,0-1 1,1 1-1,-1 0 0,0 0 1,-1-1-1,1 1 1,-1 0-1,1 0 1,-1 0-1,0 5 1,0 5 36,0 0 0,-1-1 0,0 1 0,-1 0 0,-5 15 0,-9 25 246,-25 54 0,-13 42 191,53-146-476,0-1-1,1 1 0,-1 0 1,1 0-1,-1 0 0,1-1 1,0 1-1,1 3 1,-1-6-7,0 1 1,0-1-1,0 0 1,0 1 0,0-1-1,0 0 1,0 0 0,1 1-1,-1-1 1,0 0 0,0 1-1,0-1 1,1 0-1,-1 0 1,0 1 0,0-1-1,1 0 1,-1 0 0,0 0-1,0 1 1,1-1-1,-1 0 1,0 0 0,1 0-1,-1 0 1,1 0 0,13-4-1,8-10-57,25-22 0,-35 25-180,0 1 0,1 1 0,0 0-1,1 1 1,-1 0 0,2 1 0,18-6 0,-19 10-143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1 482 13243,'0'1'66,"0"-1"-1,0 1 1,0 0 0,0-1 0,0 1 0,0 0-1,0-1 1,0 1 0,0 0 0,1 0 0,-1-1 0,0 1-1,0-1 1,1 1 0,-1 0 0,0-1 0,1 1-1,0 0 1,-1 0-43,1-1-1,-1 0 1,0 0-1,1 0 1,-1 0-1,0 0 1,1 0 0,-1 0-1,1 0 1,-1 0-1,0 0 1,1 0-1,-1 0 1,0-1-1,1 1 1,-1 0-1,0 0 1,1 0 0,-1 0-1,0-1 1,1 1-1,-1 0 1,0 0-1,0-1 1,1 1-1,22-26 663,-21 22-475,130-175 1101,42-55-675,-169 227-776,0 1 171,1 0 0,-1 0 0,9-8 1,-13 13-129,0 0 0,1 1 0,-1-1 0,0 0 0,0 0 0,0 1 0,1-1 0,-1 0 0,0 1 1,1 0-1,-1-1 0,0 1 0,1 0 0,-1-1 0,1 1 0,-1 0 0,0 0 0,1 0 0,-1 0 0,1 1 1,-1-1-1,0 0 0,1 1 0,-1-1 0,2 1 0,-5-3-634,-3-1 311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2:42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1648 434 9250,'-39'-171'1290,"23"95"-866,13 62-293,0-1 0,-1 1 0,-1 0 0,0 0 0,-8-14 0,10 24-98,0-1 0,0 1-1,0 0 1,0 0 0,-1 0-1,1 0 1,-1 1 0,0-1-1,0 1 1,0 0 0,-1 0-1,1 1 1,-1-1-1,0 1 1,1 0 0,-1 0-1,0 1 1,-5-2 0,-37-4 204,0 2 0,-64 0 0,51 4 11,-281 0 999,280 4-1112,0 4 1,1 2-1,-96 26 0,124-25-125,1 2 1,0 1 0,1 1-1,1 1 1,0 2-1,1 1 1,-36 31-1,44-31-18,0 1 1,1 0-1,2 2 0,0 0 0,1 1 0,1 1 0,1 0 0,1 1 0,-15 39 0,13-17-32,1 1 0,-14 88 0,6 98 2,20-189 55,2 0 0,1 0 1,3-1-1,10 51 1,-10-73-7,2-1 0,0 0-1,1-1 1,1 0 0,1 0 0,1 0 0,0-1 0,2-1 0,-1 0-1,29 30 1,-16-24-3,1-2 0,1-1 0,0-1 0,2-1-1,0-1 1,42 17 0,3-4-38,116 32 0,-129-47-13,0-2 0,0-3 0,1-3 0,0-2 0,1-2 0,-1-4-1,0-2 1,0-3 0,71-16 0,-88 12 46,-1-2 0,0-2 0,-1-2 0,0-1 0,-2-3-1,0-1 1,-1-2 0,-1-1 0,-2-2 0,0-2 0,-2-1-1,-1-2 1,35-42 0,-32 28 56,-3-2-1,-1-1 1,-2-2-1,-3 0 1,29-75 0,-41 85-27,-2-1-1,-1 0 1,-3-1 0,-1 0 0,-2 0 0,-2-1 0,-2-83 0,-4 102-15,-1 1-1,-2 0 1,0 0 0,-1 0 0,-1 1-1,-1-1 1,-1 2 0,-1-1 0,-1 2-1,-1-1 1,0 1 0,-2 1 0,0 1-1,-1 0 1,-1 0 0,-1 2 0,-28-23-1,18 19 11,-1 1-1,0 1 1,-1 1-1,-1 2 1,-1 1-1,0 2 1,-1 1-1,-63-14 1,29 14-148,-2 3 1,1 3 0,-100 5 0,144 0 34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13091,'5'-4'332,"0"0"0,1 0 0,-1 0 1,0 1-1,1 0 0,0 0 0,0 1 0,10-4 1,53-10 121,-56 14-347,89-12-380,-101 14 274,-1 0 0,1 0 1,0 1-1,0-1 0,0 0 0,0 0 1,0 1-1,-1-1 0,1 0 1,0 1-1,0-1 0,0 1 0,-1-1 1,1 1-1,0-1 0,-1 1 1,1-1-1,-1 1 0,1 0 0,0 0 1,-1-1-1,1 1 0,-1 0 0,0 0 1,1-1-1,-1 1 0,0 0 1,1 0-1,-1 0 0,0 0 0,0 1 1,6 35 251,-4-22-175,21 163-150,-18-146 3,5-8-55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5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16099,'-2'28'1185,"2"14"-897,3 0-136,6 7 352,2 0-184,6-2-120,4-3 0,2-9-112,2-3-72,-1-11-176,-3-4-104,-3-11-248,-4-6-120,-11-7-1273,-3-4 1537,-9-6-248,-3-3-184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14323,'17'3'352,"1"-1"0,-1-1 0,1 0 0,-1-1 0,1-1 0,-1-1-1,1 0 1,-1-2 0,0 0 0,0-1 0,-1 0 0,24-12 0,-31 13-284,0-1 0,0 0 0,-1 0 0,0-1 0,0 0 0,-1 0 0,1-1 0,-1 0 0,-1 0 0,1-1 0,-1 0 0,-1 0 1,1-1-1,-2 1 0,1-1 0,-1 0 0,0 0 0,-1-1 0,0 1 0,0-1 0,-1 0 0,-1 1 0,1-13 0,-3-13 28,1 27-75,-1 0 0,1-1-1,0 1 1,1 0-1,2-10 1,-3 18-22,0 0 1,1 0-1,-1 0 0,0 0 0,1 0 1,-1 0-1,1 0 0,-1 0 0,0 0 1,1 0-1,-1 0 0,0 0 1,1 1-1,-1-1 0,1 0 0,-1 0 1,0 0-1,0 0 0,1 1 0,-1-1 1,0 0-1,1 0 0,-1 1 0,0-1 1,0 0-1,1 1 0,-1-1 0,0 0 1,0 1-1,0-1 0,1 0 1,-1 1-1,0-1 0,0 0 0,0 1 1,0 0-1,12 16-31,0 1-113,0 0 0,2-2 0,25 27-1,-31-35-16,1-1-1,0 0 0,0 0 0,1-1 0,-1 0 0,1-1 0,1 0 0,18 6 0,-5-3-151,-7-1-61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3:5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11811,'-21'67'659,"2"1"1,-9 71 0,19-89-439,-125 786 468,129-800-735,0-6-141,1 0 0,2-1 0,1 1 0,4 45 0,-3-73 108,0 0-1,1-1 1,-1 1 0,1 0-1,0 0 1,-1 0-1,1 0 1,0-1 0,1 3-1,6-2-323,2-13 64,6-20-113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52 11242,'29'-39'1111,"-17"27"-692,-11 12-415,-1 0 0,0 0-1,0 0 1,0 0 0,0 0-1,0 0 1,0 0 0,1 0-1,-1 0 1,0 0 0,0 0-1,0 0 1,0 0-1,0 0 1,0 0 0,0 0-1,0 0 1,1 0 0,-1 0-1,0 0 1,0 0 0,0 0-1,0 0 1,0 0 0,0 0-1,0 0 1,0 1 0,0-1-1,0 0 1,0 0 0,1 0-1,-1 0 1,0 0 0,0 0-1,0 0 1,0 0 0,0 1-1,0-1 1,0 0 0,0 0-1,0 0 1,0 0 0,0 0-1,0 0 1,0 0 0,0 1-1,0-1 1,0 0 0,0 0-1,0 0 1,0 0 0,0 0-1,-1 0 1,1 0 0,0 1-1,0-1 1,0 0 0,-10 32 399,-302 1043 3262,267-882-3640,-28 261-1,70-423-302,2 1-1,3 56 0,5-58 118,-7-29 153,0-1-1,1 1 0,-1 0 0,0-1 0,0 1 0,1 0 0,-1-1 1,0 1-1,1 0 0,-1-1 0,0 1 0,1-1 0,-1 1 0,1-1 1,-1 1-1,1-1 0,-1 1 0,1-1 0,0 0 0,-1 1 0,1-1 1,-1 0-1,1 1 0,0-1 0,-1 0 0,1 0 0,0 1 0,-1-1 1,1 0-1,0 0 0,1 0 0,0-1-29,0 0-1,0-1 0,0 1 1,-1 0-1,1-1 1,0 1-1,-1-1 1,3-3-1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458 150 13051,'19'-36'280,"-13"24"-190,-1 0-1,2 1 1,0 0 0,0 0-1,1 0 1,1 1-1,-1 0 1,13-9 0,-20 18-80,-1 0 0,1 1 0,-1-1 0,1 1 0,0-1 1,-1 1-1,1-1 0,0 1 0,0 0 0,-1-1 0,1 1 0,0 0 0,0 0 1,0-1-1,-1 1 0,1 0 0,0 0 0,1 0 0,-2 0-4,1 1 0,-1-1 0,0 0 0,1 0 0,-1 1 0,0-1 0,0 0-1,1 1 1,-1-1 0,0 0 0,0 1 0,0-1 0,1 1 0,-1-1 0,0 0 0,0 1 0,0-1-1,0 1 1,0-1 0,0 0 0,0 1 0,0-1 0,0 1 0,0-1 0,0 1 0,-8 39 284,7-37-258,-84 248 802,31-103-535,36-95-192,-178 531 885,33 11-448,118-338-957,42-199-121,2-55 457,1 0 1,1-1-1,-1 1 1,0 0-1,1-1 1,-1 1-1,1-1 1,0 1-1,0-1 1,0 1-1,0-1 1,0 0-1,0 1 1,3 2-1,-3-4 60,0-1-1,-1 1 0,1-1 0,0 0 0,0 1 0,-1-1 1,1 0-1,0 0 0,0 0 0,0 0 0,-1 1 1,1-1-1,0 0 0,0 0 0,0 0 0,-1-1 1,1 1-1,0 0 0,0 0 0,0 0 0,-1-1 1,1 1-1,0 0 0,0-1 0,-1 1 0,1 0 1,0-1-1,-1 1 0,1-1 0,1 0 0,21-23-394,9-23-236</inkml:trace>
  <inkml:trace contextRef="#ctx0" brushRef="#br0" timeOffset="1">668 816 11658,'50'-91'709,"154"-298"738,-179 337-1071,-16 38-137,-9 14-236,0 0 0,0 0 0,0 0 0,0 0-1,1 0 1,-1 0 0,0 0 0,0 0 0,0 0 0,0 0 0,0 1 0,0-1 0,1 0 0,-1 0 0,0 0 0,0 0-1,0 0 1,0 0 0,0 0 0,0 0 0,0 1 0,0-1 0,0 0 0,1 0 0,-1 0 0,0 0 0,0 0 0,0 1 0,0-1-1,0 0 1,0 0 0,0 0 0,0 0 0,0 0 0,0 1 0,0-1 0,0 0 0,0 0 0,0 0 0,0 0 0,0 0-1,0 0 1,-1 1 0,1-1 0,0 0 0,0 0 0,0 0 0,0 0 0,-6 39 185,6-38-181,-20 81 222,-30 84 0,-42 82 64,62-171-157,-18 49 70,-286 781 1206,333-904-1409,-20 56 37,-24 119 1,44-172-82,0 0 0,1-1 0,0 1 1,0 0-1,1 0 0,1 7 0,-2-12 28,0 0 1,0 0-1,0 0 0,0 0 1,1 0-1,-1-1 0,0 1 0,1 0 1,-1 0-1,0 0 0,1 0 1,-1-1-1,1 1 0,0 0 0,-1-1 1,1 1-1,-1 0 0,1-1 1,0 1-1,0-1 0,-1 1 0,1-1 1,0 1-1,0-1 0,-1 1 1,1-1-1,0 0 0,0 1 0,0-1 1,0 0-1,0 0 0,0 0 1,0 0-1,-1 0 0,1 0 0,0 0 1,0 0-1,0 0 0,0 0 1,1-1-1,3-1-13,0-1 0,1 1 0,-1-2 0,-1 1 0,1 0 0,0-1 0,-1 0 0,0 0 0,6-7 0,41-54-202,18-46-142</inkml:trace>
  <inkml:trace contextRef="#ctx0" brushRef="#br0" timeOffset="2">1227 581 11226,'26'-28'1265,"-22"54"-569,-15 22-280,-22 41 1760,-7 21-1567,-8 32-193,1 9-32,0 0-32,3-6-64,12-17-288,8-7-128,13-23-336,10-23-136,11-42 432,6-17-97,12-28-111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16828,'6'5'1144,"-22"48"-976,-12 24-88,-21 42 192,-4 14-104,-13 14-48,-3 6 32,8-11-144,7-8-80,15-20-184,11-16-104,25-42-280,11-19-96,26-32 496,4-13-185,13-22-71</inkml:trace>
  <inkml:trace contextRef="#ctx0" brushRef="#br0" timeOffset="1">756 355 15347,'23'5'1169,"-25"42"-857,-16 20-128,-12 26 232,-6 10-128,-12 18-24,-1 3-16,6 1-144,4-10-136,14-29-272,11-16-104,18-43-216,15-22 1056,25-44-568,10-24-48,23-42-32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78 12371,'49'-61'912,"-23"45"-392,-9 23-112,-18 49 328,-10 16-136,-12 24-32,-8 13 9,-8 20 15,-3 4-96,4 1-312,-1-15-88,16-30-168,8-19-160,15-38-256,7-24 416,17-41-104,8-14-72</inkml:trace>
  <inkml:trace contextRef="#ctx0" brushRef="#br0" timeOffset="1">535 462 15819,'16'43'1265,"-16"17"-817,-12 6-144,-8 8 464,3 1-192,-6-10-200,5-7-160,8-18-360,6-12-216,13-28-336,7-14 528,10-21-176,6-7-120</inkml:trace>
  <inkml:trace contextRef="#ctx0" brushRef="#br0" timeOffset="2">966 586 13147,'14'30'1608,"-9"10"-992,-12 23-216,-5 5 737,-6 8-441,-1-3-40,0-11-240,3-8-184,13-28-440,3-15-296,17-39 416,6-18-120,8-12-48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14315,'8'33'1568,"-6"2"-1072,-7-4-223,-2-3 983,3-6-912,3-8-328,6-14-736,5-11 720,11-10-192,4-2-144</inkml:trace>
  <inkml:trace contextRef="#ctx0" brushRef="#br0" timeOffset="1">358 27 11602,'11'24'1369,"-3"1"-841,-6 1-184,-2 0 984,-2 3-824,-1-3-64,3-5-208,0-4-119,5-4-274,4-6-103,1-6-144,3-1-72,-1 0-904,2 0 1032,-9 4-104,-1 1-64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1237 14811,'0'0'34,"-1"0"0,1 0 0,-1 0 0,1 0 0,0 0 0,-1 0 0,1 0 0,-1 0 0,1 0 0,0 0 0,-1 0 0,1 0 0,-1 0 0,1-1 0,0 1 0,-1 0 1,1 0-1,0 0 0,-1-1 0,1 1 0,0 0 0,-1 0 0,1-1 0,0 1 0,0 0 0,-1-1 0,1 1 0,0 0 0,0-1 0,-1 1 0,1 0 0,0-1 0,0 1 0,0 0 0,0-1 0,0 1 0,0-1 0,0 1 0,0 0 0,0-1 0,0 1 0,0-1 0,4-22 236,-1 14-112,1 0 0,1 1 0,0-1 0,0 1 0,12-14 0,37-35 245,-40 43-317,88-81 220,4 4-1,204-133 0,-103 102-206,-158 97-79,1 2-1,68-20 1,-106 39-19,1 1-1,-1 0 1,1 1 0,-1 0 0,1 1 0,0 0 0,16 2 0,-21 0 1,1 1 0,-1 0-1,0 0 1,0 1 0,0 0 0,-1 0 0,1 1 0,-1 0 0,0 0 0,0 1 0,11 9 0,8 9 20,30 36-1,-35-35 22,1-1 1,25 20-1,-39-36-12,1-1 1,0 0-1,1 0 1,-1-1-1,1 0 0,0-1 1,1 0-1,-1-1 1,20 4-1,-8-5 37,0-1 0,0 0-1,0-2 1,1-1 0,-1-1-1,-1 0 1,1-2 0,-1 0-1,1-2 1,33-15 0,-1-3 113,-1-2 0,86-61 0,-60 32 27,78-74 0,-126 101-243,-1-1 1,-2-1-1,-1-2 1,-1 0-1,21-40 1,-43 67-59,0-1 0,0 0 0,-1 1 0,0-2 0,-1 1 0,1 0 0,-1-1 0,-1 1 0,1-1 0,0-9 0,-3 16 80,1 1 0,0-1 0,0 0 0,0 1 0,0-1 0,-1 0 0,1 1 0,0-1 0,-1 0 0,1 1 0,0-1 0,-1 1 0,1-1 1,-1 1-1,1-1 0,-1 1 0,1-1 0,-1 1 0,1-1 0,-1 1 0,0-1 0,1 1 0,-1 0 0,0-1 0,1 1 0,-1 0 0,0 0 0,1 0 1,-2-1-1,-21 1-182,-12 8-133,-3 7-75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9:02:54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1078 365 12931,'-1'-23'150,"0"-1"0,-1 1-1,-2 0 1,-7-29 0,7 38-162,-1 0 0,0 1 0,-1 0 0,0 0-1,-1 0 1,0 1 0,-1 0 0,-12-13 0,14 19 14,0 0 0,-1 0 0,0 1-1,0 0 1,0 1 0,-1-1 0,1 2 0,-1-1 0,0 1 0,0 0-1,0 0 1,-1 1 0,1 1 0,-1-1 0,1 1 0,-1 0 0,1 1 0,-13 1-1,-8 1 41,0 2-1,0 0 1,1 2-1,-31 11 1,1 2 126,1 3 1,1 3 0,1 2 0,1 2 0,1 3-1,-59 47 1,92-64-67,1 2 0,1 0 0,1 1 0,0 1 0,1 1 0,1 0 0,-22 41 0,28-43-54,1 1-1,0 0 0,1 1 0,2 0 0,0 0 0,1 0 1,1 0-1,0 1 0,2-1 0,1 22 0,4 2-33,1 0-1,2-1 0,3 1 1,1-2-1,19 47 1,0-15-155,77 137 1,-87-177 26,2-1-1,1-1 1,1-1-1,1-1 1,2-2-1,1 0 1,1-2-1,2-1 1,0-1 0,1-2-1,2-1 1,0-2-1,1-1 1,1-2-1,0-1 1,55 14-1,-52-20 39,0-2-1,0-2 0,1-1 1,-1-2-1,1-2 0,-1-2 0,1-1 1,-1-2-1,74-19 0,-81 14 72,1-1-1,-2-1 0,1-2 0,-2-1 1,0-1-1,-1-2 0,-1-1 0,0-1 0,-2-1 1,0-2-1,41-47 0,-37 30 54,-2 0 0,-1-2 0,-3-1-1,-1-1 1,-2-1 0,17-58 0,-10 14 83,-4-2 1,15-125 0,-28 131-1,0-91 1,-11 136-77,-2 0 1,-2 0-1,-1-1 0,-15-54 1,15 79-23,0 0 0,-1 0 1,-1 0-1,0 1 0,-18-27 1,20 35-12,-1-1 1,0 1 0,-1 0 0,0 1 0,0 0-1,0 0 1,-1 0 0,1 1 0,-1 0 0,-1 0-1,-14-5 1,6 5 14,0 0-1,-1 1 1,1 2 0,-1-1-1,1 2 1,-1 0 0,1 1-1,-1 1 1,0 1 0,1 0-1,-31 9 1,-14 7 6,-109 48 1,146-55-69,-60 28-244,51-22-86,0-1 0,-1-2-1,-71 18 1,85-33-33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11 12507,'9'-10'849,"-9"10"-830,0 0 0,0 0 1,0 0-1,0 0 0,0 0 0,1 0 1,-1 0-1,0 0 0,0 0 1,0 0-1,0 0 0,0 0 1,0 0-1,0 0 0,0 0 1,0 1-1,0-1 0,0 0 1,0 0-1,0 0 0,0 0 1,0 0-1,0 0 0,0 0 1,0 0-1,0 0 0,0 0 1,0 0-1,0 0 0,0 0 1,-15 22 415,-45 55 572,-86 116 178,-157 189 423,115-154-739,173-209-803,2-4-1,1 0-1,1 1 0,0 1 1,-14 29-1,24-45-61,0 1 1,1 0-1,-1 0 1,0 0-1,1-1 1,-1 1-1,1 0 1,0 0-1,0 0 1,0 0-1,0 0 1,0 0-1,0 0 1,0 0-1,0 0 1,1-1-1,-1 1 1,1 0-1,0 0 1,-1 0-1,1-1 1,0 1-1,0 0 1,0-1-1,0 1 1,0 0-1,1-1 1,-1 0-1,0 1 1,1-1-1,2 3 0,2-1-1,0 0-1,1 0 1,-1 0-1,1-1 0,-1 0 1,1 0-1,0 0 0,8 0 1,36 4-28,1-2 1,53-3 0,108-14-459,56-11 246,-147 10 101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298 110 14563,'0'-4'72,"0"-1"0,-1 0 1,1 1-1,-1-1 0,0 1 0,0-1 0,0 1 0,-1-1 1,0 1-1,0 0 0,0 0 0,0 0 0,0 0 0,-1 0 1,0 0-1,0 1 0,0-1 0,0 1 0,0 0 0,-1 0 1,1 0-1,-1 0 0,0 1 0,0 0 0,0-1 0,0 1 1,0 1-1,-1-1 0,1 1 0,-1-1 0,1 1 0,-1 0 1,1 1-1,-9-1 0,8 1-21,0 1-1,-1-1 1,1 1-1,0 0 1,0 0-1,0 1 1,0 0-1,0 0 1,0 0-1,1 0 1,-9 6-1,6-3-10,-1 1 1,1 0-1,1 1 0,-1 0 0,1-1 0,-6 11 1,2-2-6,1 1 1,1-1-1,0 1 1,1 1-1,1-1 1,-6 27-1,9-28-7,0 1 0,1 0 0,0 27 0,2-39-23,0 0 1,0 0 0,0 0 0,1 0 0,-1 0 0,1 0-1,0 0 1,1 0 0,-1 0 0,1-1 0,-1 1 0,1 0-1,0-1 1,0 1 0,1-1 0,-1 0 0,1 0 0,0 0-1,3 4 1,-2-6-1,-1 1 0,0-1 0,0 0 0,0 0-1,1 0 1,-1 0 0,0 0 0,1-1 0,-1 0-1,1 0 1,-1 0 0,0 0 0,1 0 0,-1 0 0,1-1-1,-1 0 1,0 0 0,1 0 0,-1 0 0,0 0-1,0-1 1,0 1 0,0-1 0,3-2 0,6-3 2,-1 0 0,0-2 0,-1 1 0,18-19 0,-7 2 5,-1 0-1,-1-1 0,-1-2 1,-2 1-1,0-2 0,-2 0 1,18-54-1,-28 61-15,-13 42-15,-2 14 10,2-1 0,2 1 0,1 0 0,1 0 0,2 1 0,2-1 0,1 1 0,1 0 0,9 45 0,-7-65 7,1-1 0,0 0 0,1-1 0,1 1 0,0-1 0,1 0 0,0-1 0,1 1 0,14 15 0,1-3 1,1 0-1,49 37 1,-64-55 8,1 1 0,-1 1 0,0 0 0,0 0 0,8 12 0,-15-18 10,0 0 1,0 0-1,-1 0 0,1 1 1,-1-1-1,0 0 0,0 1 1,0-1-1,0 0 0,-1 1 1,0-1-1,1 1 0,-1-1 1,0 1-1,0-1 1,-1 1-1,1-1 0,-1 1 1,0-1-1,0 1 0,0-1 1,-3 6-1,-2 2 78,0-1 0,0-1 0,-1 1 0,0-1 0,-1-1 0,0 1 0,-1-1-1,1 0 1,-1-1 0,-1 0 0,1-1 0,-21 10 0,13-7 61,0-2-1,-1-1 1,1 0 0,-1-1-1,0-1 1,-1 0 0,-24 1-1,31-5-77,0 0-1,-1 0 0,1-1 1,0-1-1,0 0 0,-15-5 0,20 5-66,0 0 0,1-1 0,-1 0 0,1-1-1,-1 1 1,1-1 0,0 0 0,0-1 0,1 1-1,0-1 1,-8-9 0,12 13-54,0 0-1,1 1 1,-1-1-1,0 0 0,1 0 1,-1 0-1,1 0 1,-1 0-1,1 0 1,0 0-1,-1 0 1,1 0-1,0 0 1,0 0-1,0 0 1,0 0-1,-1 0 1,1 0-1,1 0 1,-1 0-1,0 0 1,0 0-1,0 0 1,1-1-1,0-1-142,1 1 0,-1-1 0,1 1 0,0 0 0,0 0 0,0 0 0,3-3 0,6-6 76,11-15-335,4-9-150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308 147 15091,'2'-7'387,"1"-8"10,0 0 1,-1 0 0,1-26-1,-3 38-344,0 0 1,0 0-1,-1-1 0,1 1 1,-1 0-1,0 0 0,0 0 0,0 1 1,0-1-1,-3-5 0,3 7-8,0-1 0,0 1 0,-1 0-1,1 0 1,0 0 0,0 0 0,-1 0 0,1 0-1,-1 0 1,1 0 0,-1 1 0,1-1 0,-1 0 0,1 1-1,-1-1 1,0 1 0,1 0 0,-1-1 0,0 1-1,1 0 1,-3 0 0,0 1 4,-1-1 0,1 1 0,0 0 0,0 0 0,-1 0-1,1 1 1,0 0 0,0 0 0,1 0 0,-1 0 0,0 0 0,1 1 0,-1-1 0,-3 4 0,-6 7 50,0 0 1,-11 15-1,1 2-51,1 1 0,1 0 1,-17 36-1,27-45-47,2 0 1,0 0 0,2 1 0,0 0-1,-7 47 1,13-61-4,0 1 0,1-1 0,0 0 1,2 19-1,-1-26 0,-1 0 0,0-1 1,1 1-1,-1 0 0,1 0 0,-1 0 1,1-1-1,0 1 0,0 0 1,0-1-1,0 1 0,0 0 0,0-1 1,0 0-1,1 1 0,-1-1 1,0 0-1,1 1 0,-1-1 0,1 0 1,0 0-1,-1 0 0,1 0 1,0-1-1,-1 1 0,1 0 0,0-1 1,0 1-1,0-1 0,0 0 1,3 1-1,1-2 0,1 1-1,-1-1 1,0-1 0,1 1-1,-1-1 1,0 0 0,0 0-1,0-1 1,0 0 0,-1 0-1,10-7 1,6-5-38,29-29 0,-13 6-122,-1-2 0,-3-1 0,-1-2 0,46-82 0,-82 134 107,1 1-1,0-1 0,0 1 1,-2 14-1,0 0 32,-10 44 74,-9 85 1,22-124-10,0 1 1,2-1-1,1 0 1,2 0 0,9 48-1,-9-66-18,0-1 0,0 0 0,1 0 0,0 0 0,1 0 0,0 0 0,1-1 0,0 0 0,0 0-1,1-1 1,0 0 0,0 0 0,1 0 0,0-1 0,1 0 0,14 9 0,-20-14-17,3 1 15,-1 0-1,1 0 0,-1 1 0,0 0 1,0 0-1,5 6 0,-8-8-9,-1-1-1,0 1 0,0 0 0,0 0 1,0 0-1,0 0 0,-1 0 1,1 0-1,-1 0 0,1 0 0,-1 0 1,0 0-1,0 0 0,0 0 0,0 0 1,0 0-1,0 0 0,0 0 1,-1 0-1,1 0 0,-1 0 0,1 0 1,-1 0-1,-1 3 0,-4 6 63,-1 1-1,1-1 1,-2 0-1,0-1 1,0 0-1,-1 0 1,-12 11-1,-9 6 234,-36 23-1,-10 1 156,65-45-419,1 0 0,-2-1 0,1 0 0,0-1-1,-18 4 1,27-8-57,1 1 0,-1-1 0,1 0 0,-1 1 0,1-1-1,-1 0 1,0 0 0,1 0 0,-1-1 0,1 1 0,-1 0-1,1-1 1,-1 1 0,1-1 0,-1 1 0,1-1 0,-1 0 0,1 1-1,-1-1 1,1 0 0,-2-1 0,2 0 47,-1 0 0,1 0 0,0 0 0,0 0 1,0 0-1,0 0 0,0 0 0,0 0 0,1 0 0,-1 0 0,1-1 0,-1 1 1,1-3-1,0-8 83,0 0 0,1 0 0,1 0 0,4-15 0,-5 22-245,11-46 166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0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15203,'15'20'1473,"-12"6"-1025,-21 18-96,-6 8 560,-2 15-408,-4 6-40,2 8-32,-2 3-24,4-9-184,5-5-96,5-17-200,6-7-144,3-18-280,1-11-152,1-17 496,2-14-128,-1-10-96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4:1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8 14971,'-18'-2'281,"1"1"-1,-1 1 1,0 0-1,1 1 1,-1 1-1,1 1 1,-1 0-1,1 1 1,0 1-1,1 1 1,-1 0-1,-28 16 1,35-16-195,0 0-1,1 0 1,0 1 0,0 0 0,1 1-1,0 0 1,1 0 0,-1 1 0,-7 12-1,11-14-57,0 0-1,0 0 1,1 1-1,0 0 1,1-1-1,0 1 1,0 0-1,0 0 1,1 0-1,1 0 1,-1 0-1,1 0 1,2 16-1,-2-19-24,1-1-1,0 1 0,0 0 1,1-1-1,-1 1 0,1-1 1,0 1-1,0-1 0,0 0 1,1 0-1,-1 0 0,1 0 1,0 0-1,0-1 0,1 1 1,-1-1-1,1 0 0,-1 0 1,1 0-1,0-1 0,0 1 1,0-1-1,6 3 0,-4-3 1,1 0-1,0-1 0,-1 1 0,1-1 0,0 0 0,0-1 1,0 0-1,-1 0 0,1 0 0,0-1 0,0 0 0,0 0 0,-1-1 1,1 0-1,10-4 0,-3-1 14,0-1-1,-1 0 1,0-1 0,0 0-1,-1-1 1,-1 0-1,1-1 1,-1 0 0,-1-1-1,0 0 1,-1 0 0,-1-1-1,1-1 1,-2 1 0,0-1-1,-1-1 1,0 1 0,5-23-1,-10 32-5,0 1-1,0-1 0,-1 1 0,0-1 0,0 1 1,0-1-1,0 0 0,-1 1 0,1-1 0,-1 1 1,0-1-1,-1 1 0,1 0 0,-1-1 0,-3-5 0,3 7-6,0 0 0,-1 0 0,1 0 0,-1 1 0,0-1 0,1 1 0,-1 0 0,0 0 0,0 0 0,0 0 0,-1 0-1,1 1 1,0-1 0,-1 1 0,1 0 0,-1 0 0,1 0 0,-1 1 0,-6-1 0,2 1-36,-1 0 0,1 0 0,0 1 0,0 0 0,0 1-1,0 0 1,0 0 0,0 1 0,1 0 0,-1 0 0,1 1 0,-1 0 0,1 0 0,1 1 0,-1-1 0,1 2 0,-1-1 0,1 1 0,1 0 0,-10 13 0,5-7-119,1 1 1,1 0-1,1 1 1,0 0-1,0 0 1,1 1-1,1 0 1,1 0-1,0 0 1,-2 20-1,4-20 61,1-1-1,1 0 0,0 1 1,1-1-1,1 0 1,0 0-1,1 0 1,7 22-1,-3-19-124,18 28 0,-23-40 183</inkml:trace>
  <inkml:trace contextRef="#ctx0" brushRef="#br0" timeOffset="1">833 772 15859,'-9'16'476,"2"1"0,0 0-1,1 0 1,-6 29-1,12-42-421,-1 1-1,1 0 1,-1 0 0,1 0-1,1 0 1,-1 0-1,1 0 1,0 0 0,0-1-1,0 1 1,0 0-1,1 0 1,0-1-1,0 1 1,0-1 0,1 0-1,0 0 1,-1 0-1,1 0 1,1 0 0,6 6-1,-5-5-27,1-1 0,0 0 0,-1-1 0,1 1-1,1-1 1,-1 0 0,0-1 0,1 0 0,-1 0 0,1 0 0,0 0-1,-1-1 1,1-1 0,0 1 0,0-1 0,0 0 0,0 0 0,0-1 0,-1 0-1,1 0 1,0-1 0,-1 0 0,1 0 0,-1 0 0,1-1 0,10-6-1,-10 5 24,-1 0 0,1 0 0,-1-1-1,0 1 1,0-1 0,0-1 0,0 1-1,-1-1 1,0 0 0,-1 0 0,1-1-1,-1 1 1,0-1 0,-1 0 0,1 0 0,-1 0-1,-1-1 1,1 1 0,-2-1 0,1 1-1,-1-1 1,0 0 0,0-11 0,-1 15-30,0 1 0,-1 0 1,0-1-1,0 1 1,0 0-1,0 0 1,0 0-1,0 0 1,-1 0-1,0 0 1,1 0-1,-1 0 1,0 0-1,-1 1 0,1-1 1,0 1-1,-1-1 1,1 1-1,-1 0 1,0 0-1,0 0 1,0 1-1,0-1 1,0 1-1,0-1 1,0 1-1,0 0 0,0 0 1,-5 0-1,-5-2 5,-1 1 0,1 1-1,-1 0 1,1 0-1,-27 4 1,14 1-192,0 1-1,1 1 1,-1 1 0,1 2-1,0 0 1,1 2 0,0 1-1,-26 17 1,25-13-139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1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19 214 9194,'-2'-2'265,"1"-1"1,-1 1-1,0-1 1,0 1-1,1-1 1,0 1-1,-1-1 1,1 0-1,0 0 1,0 0-1,0 0 1,1 0-1,-1 0 1,1 0-1,0 0 1,0 0-1,0 0 1,0 0-1,0 0 1,0 0-1,1 0 1,0 0-1,1-4 1,1-4 176,1-1 0,0 1 0,0-1 1,10-15-1,-11 21-413,0 1 0,0 0 0,1 0 0,0 0 0,0 1 0,0-1 0,0 1 0,1 0 0,-1 0 0,1 0 0,0 1 1,9-5-1,-10 6-18,0 1 1,0 0-1,0 0 1,0 0-1,0 1 1,0-1-1,0 1 0,0 0 1,0 0-1,0 1 1,0-1-1,0 1 1,0 0-1,0 0 1,0 0-1,0 0 1,0 1-1,-1 0 1,1-1-1,3 4 1,-4-3-11,0 0-1,0 0 1,0 1 0,0-1 0,-1 1-1,1 0 1,-1 0 0,0 0 0,0 0 0,0 0-1,0 0 1,-1 1 0,1-1 0,-1 0-1,0 1 1,1-1 0,-2 1 0,2 5-1,0 8 11,-1-1-1,-2 33 0,1-21 2,-3 26 51,1-37 2,1-1-1,1 0 1,0 1-1,5 30 1,3-38 2148,-9-8-1617,0-1-738,-8 3-693,9-3 866,-1 0 0,0 1-1,1-1 1,-1 0-1,0 1 1,0-1-1,1 0 1,-1 0 0,0 1-1,0-1 1,0 0-1,1 0 1,-1 0-1,0 0 1,0 0 0,-1-1-1,-3-3-193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1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98 13659,'-3'-22'5191,"0"-8"-3515,7-15-1574,-17 211 17,3-64-102,-1 152 46,-6 67 36,10-281-15,4-31-24,1 1-1,0-1 0,0 13 0,2-22-9,-7-15-1557,-3-23-243,8 24 1138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34 161 12259,'-4'-3'870,"-15"-8"1614,9 9 1686,54 13-1490,-23-12-2684,0-1 0,-1 0 0,1-1 0,34-11 0,76-35-34,-108 40-9,1 2 1,0 0 0,1 1-1,-1 2 1,1 0-1,0 2 1,0 0 0,0 2-1,27 3 1,-38-2-3,35 1-89,-46-2 68,1-1 1,0 1 0,0-1 0,-1 1 0,1-1-1,-1 0 1,1 0 0,-1-1 0,1 1 0,2-3-1,-5 4 38,0-1-1,-1 0 1,1 1-1,0-1 1,-1 0-1,1 0 1,-1 1-1,1-1 0,-1 0 1,0 0-1,1 0 1,-1 0-1,0 0 1,0 1-1,1-1 1,-1 0-1,0 0 0,0 0 1,0 0-1,0 0 1,0 0-1,0 0 1,0 0-1,-1 0 0,1 0 1,0 1-1,0-1 1,-1 0-1,1 0 1,-1 0-1,1 0 1,0 1-1,-1-1 0,0 0 1,1 0-1,-1 1 1,1-1-1,-1 0 1,0 1-1,1-1 1,-1 1-1,0-1 0,0 1 1,0-1-1,1 1 1,-1-1-1,0 1 1,0 0-1,0 0 1,0-1-1,0 1 0,-1 0 1,-19 0-222,-6 6 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12587,'0'1'84,"1"-1"-1,-1 1 1,0-1 0,0 1 0,0-1 0,1 1-1,-1-1 1,0 1 0,1-1 0,-1 0 0,0 1 0,1-1-1,-1 1 1,0-1 0,1 0 0,-1 1 0,1-1-1,-1 0 1,1 0 0,-1 1 0,0-1 0,1 0 0,-1 0-1,1 0 1,-1 1 0,1-1 0,0 0 0,-1 0 0,1 0-1,-1 0 1,1 0 0,-1 0 0,1 0 0,-1 0-1,1 0 1,-1 0 0,1-1 0,-1 1 0,1 0 0,-1 0-1,1 0 1,-1-1 0,1 1 0,0-1 0,30-10 1126,-28 9-1009,16-6 254,150-61 1797,-142 60-2218,0 1 0,0 2 0,1 1 0,42-3 0,23 10-220,-24 1-579,-69-3 724,1 0 0,-1 0 0,1-1-1,-1 1 1,0 0 0,1-1 0,-1 1 0,0 0 0,1-1-1,-1 1 1,0-1 0,1 1 0,-1 0 0,0-1-1,0 1 1,1-1 0,-1 1 0,0-1 0,0 1 0,0-1-1,0 1 1,0-1 0,0 1 0,0-1 0,0 1-1,0-1 1,0 1 0,0-1 0,0 1 0,0-1 0,-3-18-395,-6 8 32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2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162 298 12595,'1'0'173,"0"-1"0,0 0 0,0 0 1,0 1-1,-1-1 0,1 0 0,0 0 0,0 0 1,-1 0-1,1 0 0,0 0 0,-1 0 1,1-1-1,-1 1 0,0 0 0,1 0 0,-1 0 1,0 0-1,0-1 0,1 1 0,-1 0 1,0 0-1,0 0 0,0-1 0,-1 1 0,1 0 1,0 0-1,0 0 0,-1-1 0,1 1 0,0 0 1,-1 0-1,0 0 0,1 0 0,-1 0 1,1 0-1,-1 0 0,0 0 0,0 0 0,-1-1 1,0 0-28,-1 0 1,1 1-1,-1-1 1,0 0 0,0 1-1,0 0 1,0-1-1,0 1 1,0 0-1,0 1 1,0-1 0,-1 1-1,-5-1 1,4 1-136,0 1 1,0 0 0,0 0-1,0 0 1,0 1 0,0-1 0,1 1-1,-1 0 1,1 1 0,-1-1-1,1 1 1,0-1 0,0 2 0,0-1-1,0 0 1,-6 8 0,6-7-32,1 0 1,0 1-1,-1-1 1,2 1-1,-1-1 1,0 1-1,1 0 1,0 0-1,0 0 0,1 1 1,-1-1-1,1 0 1,0 0-1,1 1 1,-1 8-1,1-13 18,0-1 1,0 1-1,0-1 0,0 0 0,0 1 0,0-1 0,0 1 1,0-1-1,0 1 0,0-1 0,0 1 0,0-1 0,1 1 0,-1-1 1,0 1-1,0-1 0,1 1 0,-1-1 0,0 0 0,0 1 0,1-1 1,-1 0-1,1 1 0,-1-1 0,0 0 0,1 1 0,-1-1 1,1 0-1,-1 0 0,0 1 0,1-1 0,-1 0 0,1 0 0,-1 0 1,1 0-1,-1 1 0,1-1 0,-1 0 0,1 0 0,-1 0 1,1 0-1,-1 0 0,1 0 0,-1-1 0,1 1 0,-1 0 0,1 0 1,-1 0-1,1 0 0,-1 0 0,1-1 0,-1 1 0,0 0 1,1 0-1,-1-1 0,1 1 0,-1 0 0,1-1 0,2-2-2,1 1 0,-1-1 0,1 0 0,-1 0 0,5-6 0,2-6 5,0-1 0,-1 1 1,-1-2-1,-1 1 0,6-18 0,22-89 132,-10 7 118,-23 195-67,-6 34-169,4 140-380,0-252 341,-1-1 0,1 1 1,0 0-1,1 0 0,-1-1 0,0 1 0,0 0 0,0 0 0,0-1 0,0 1 0,1 0 0,-1-1 0,0 1 1,1 0-1,-1-1 0,0 1 0,1-1 0,-1 1 0,1 0 0,0 0 0,0-1-9,-1 0 0,0 0-1,1 0 1,-1 0 0,1 0 0,-1 0-1,1-1 1,-1 1 0,0 0 0,1 0-1,-1 0 1,1-1 0,-1 1 0,0 0-1,1 0 1,-1-1 0,0 1 0,1 0 0,-1-1-1,0 1 1,1 0 0,-1-1 0,0 0-1,16-28-1322,6-25 296,-10 29 485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3.xml"/><Relationship Id="rId671" Type="http://schemas.openxmlformats.org/officeDocument/2006/relationships/customXml" Target="../ink/ink1040.xml"/><Relationship Id="rId769" Type="http://schemas.openxmlformats.org/officeDocument/2006/relationships/customXml" Target="../ink/ink1089.xml"/><Relationship Id="rId21" Type="http://schemas.openxmlformats.org/officeDocument/2006/relationships/customXml" Target="../ink/ink715.xml"/><Relationship Id="rId324" Type="http://schemas.openxmlformats.org/officeDocument/2006/relationships/image" Target="../media/image875.png"/><Relationship Id="rId531" Type="http://schemas.openxmlformats.org/officeDocument/2006/relationships/customXml" Target="../ink/ink970.xml"/><Relationship Id="rId629" Type="http://schemas.openxmlformats.org/officeDocument/2006/relationships/customXml" Target="../ink/ink1019.xml"/><Relationship Id="rId170" Type="http://schemas.openxmlformats.org/officeDocument/2006/relationships/image" Target="../media/image800.png"/><Relationship Id="rId836" Type="http://schemas.openxmlformats.org/officeDocument/2006/relationships/image" Target="../media/image1130.png"/><Relationship Id="rId268" Type="http://schemas.openxmlformats.org/officeDocument/2006/relationships/image" Target="../media/image849.png"/><Relationship Id="rId475" Type="http://schemas.openxmlformats.org/officeDocument/2006/relationships/customXml" Target="../ink/ink942.xml"/><Relationship Id="rId682" Type="http://schemas.openxmlformats.org/officeDocument/2006/relationships/image" Target="../media/image1054.png"/><Relationship Id="rId903" Type="http://schemas.openxmlformats.org/officeDocument/2006/relationships/customXml" Target="../ink/ink1156.xml"/><Relationship Id="rId32" Type="http://schemas.openxmlformats.org/officeDocument/2006/relationships/image" Target="../media/image731.png"/><Relationship Id="rId128" Type="http://schemas.openxmlformats.org/officeDocument/2006/relationships/image" Target="../media/image779.png"/><Relationship Id="rId335" Type="http://schemas.openxmlformats.org/officeDocument/2006/relationships/customXml" Target="../ink/ink872.xml"/><Relationship Id="rId542" Type="http://schemas.openxmlformats.org/officeDocument/2006/relationships/image" Target="../media/image984.png"/><Relationship Id="rId181" Type="http://schemas.openxmlformats.org/officeDocument/2006/relationships/customXml" Target="../ink/ink795.xml"/><Relationship Id="rId402" Type="http://schemas.openxmlformats.org/officeDocument/2006/relationships/image" Target="../media/image914.png"/><Relationship Id="rId847" Type="http://schemas.openxmlformats.org/officeDocument/2006/relationships/customXml" Target="../ink/ink1128.xml"/><Relationship Id="rId279" Type="http://schemas.openxmlformats.org/officeDocument/2006/relationships/customXml" Target="../ink/ink844.xml"/><Relationship Id="rId486" Type="http://schemas.openxmlformats.org/officeDocument/2006/relationships/image" Target="../media/image956.png"/><Relationship Id="rId693" Type="http://schemas.openxmlformats.org/officeDocument/2006/relationships/customXml" Target="../ink/ink1051.xml"/><Relationship Id="rId707" Type="http://schemas.openxmlformats.org/officeDocument/2006/relationships/customXml" Target="../ink/ink1058.xml"/><Relationship Id="rId914" Type="http://schemas.openxmlformats.org/officeDocument/2006/relationships/image" Target="../media/image1169.png"/><Relationship Id="rId43" Type="http://schemas.openxmlformats.org/officeDocument/2006/relationships/customXml" Target="../ink/ink726.xml"/><Relationship Id="rId139" Type="http://schemas.openxmlformats.org/officeDocument/2006/relationships/customXml" Target="../ink/ink774.xml"/><Relationship Id="rId346" Type="http://schemas.openxmlformats.org/officeDocument/2006/relationships/image" Target="../media/image886.png"/><Relationship Id="rId553" Type="http://schemas.openxmlformats.org/officeDocument/2006/relationships/customXml" Target="../ink/ink981.xml"/><Relationship Id="rId760" Type="http://schemas.openxmlformats.org/officeDocument/2006/relationships/image" Target="../media/image1092.png"/><Relationship Id="rId192" Type="http://schemas.openxmlformats.org/officeDocument/2006/relationships/image" Target="../media/image811.png"/><Relationship Id="rId206" Type="http://schemas.openxmlformats.org/officeDocument/2006/relationships/image" Target="../media/image818.png"/><Relationship Id="rId413" Type="http://schemas.openxmlformats.org/officeDocument/2006/relationships/customXml" Target="../ink/ink911.xml"/><Relationship Id="rId858" Type="http://schemas.openxmlformats.org/officeDocument/2006/relationships/image" Target="../media/image1141.png"/><Relationship Id="rId497" Type="http://schemas.openxmlformats.org/officeDocument/2006/relationships/customXml" Target="../ink/ink953.xml"/><Relationship Id="rId620" Type="http://schemas.openxmlformats.org/officeDocument/2006/relationships/image" Target="../media/image1023.png"/><Relationship Id="rId718" Type="http://schemas.openxmlformats.org/officeDocument/2006/relationships/image" Target="../media/image1071.png"/><Relationship Id="rId925" Type="http://schemas.openxmlformats.org/officeDocument/2006/relationships/customXml" Target="../ink/ink1167.xml"/><Relationship Id="rId357" Type="http://schemas.openxmlformats.org/officeDocument/2006/relationships/customXml" Target="../ink/ink883.xml"/><Relationship Id="rId54" Type="http://schemas.openxmlformats.org/officeDocument/2006/relationships/image" Target="../media/image742.png"/><Relationship Id="rId217" Type="http://schemas.openxmlformats.org/officeDocument/2006/relationships/customXml" Target="../ink/ink813.xml"/><Relationship Id="rId564" Type="http://schemas.openxmlformats.org/officeDocument/2006/relationships/image" Target="../media/image995.png"/><Relationship Id="rId771" Type="http://schemas.openxmlformats.org/officeDocument/2006/relationships/customXml" Target="../ink/ink1090.xml"/><Relationship Id="rId869" Type="http://schemas.openxmlformats.org/officeDocument/2006/relationships/customXml" Target="../ink/ink1139.xml"/><Relationship Id="rId424" Type="http://schemas.openxmlformats.org/officeDocument/2006/relationships/image" Target="../media/image925.png"/><Relationship Id="rId631" Type="http://schemas.openxmlformats.org/officeDocument/2006/relationships/customXml" Target="../ink/ink1020.xml"/><Relationship Id="rId729" Type="http://schemas.openxmlformats.org/officeDocument/2006/relationships/customXml" Target="../ink/ink1069.xml"/><Relationship Id="rId270" Type="http://schemas.openxmlformats.org/officeDocument/2006/relationships/image" Target="../media/image850.png"/><Relationship Id="rId65" Type="http://schemas.openxmlformats.org/officeDocument/2006/relationships/customXml" Target="../ink/ink737.xml"/><Relationship Id="rId130" Type="http://schemas.openxmlformats.org/officeDocument/2006/relationships/image" Target="../media/image780.png"/><Relationship Id="rId368" Type="http://schemas.openxmlformats.org/officeDocument/2006/relationships/image" Target="../media/image897.png"/><Relationship Id="rId575" Type="http://schemas.openxmlformats.org/officeDocument/2006/relationships/customXml" Target="../ink/ink992.xml"/><Relationship Id="rId782" Type="http://schemas.openxmlformats.org/officeDocument/2006/relationships/image" Target="../media/image1103.png"/><Relationship Id="rId228" Type="http://schemas.openxmlformats.org/officeDocument/2006/relationships/image" Target="../media/image829.png"/><Relationship Id="rId435" Type="http://schemas.openxmlformats.org/officeDocument/2006/relationships/customXml" Target="../ink/ink922.xml"/><Relationship Id="rId642" Type="http://schemas.openxmlformats.org/officeDocument/2006/relationships/image" Target="../media/image1034.png"/><Relationship Id="rId281" Type="http://schemas.openxmlformats.org/officeDocument/2006/relationships/customXml" Target="../ink/ink845.xml"/><Relationship Id="rId502" Type="http://schemas.openxmlformats.org/officeDocument/2006/relationships/image" Target="../media/image964.png"/><Relationship Id="rId76" Type="http://schemas.openxmlformats.org/officeDocument/2006/relationships/image" Target="../media/image753.png"/><Relationship Id="rId141" Type="http://schemas.openxmlformats.org/officeDocument/2006/relationships/customXml" Target="../ink/ink775.xml"/><Relationship Id="rId379" Type="http://schemas.openxmlformats.org/officeDocument/2006/relationships/customXml" Target="../ink/ink894.xml"/><Relationship Id="rId586" Type="http://schemas.openxmlformats.org/officeDocument/2006/relationships/image" Target="../media/image1006.png"/><Relationship Id="rId793" Type="http://schemas.openxmlformats.org/officeDocument/2006/relationships/customXml" Target="../ink/ink1101.xml"/><Relationship Id="rId807" Type="http://schemas.openxmlformats.org/officeDocument/2006/relationships/customXml" Target="../ink/ink1108.xml"/><Relationship Id="rId7" Type="http://schemas.openxmlformats.org/officeDocument/2006/relationships/customXml" Target="../ink/ink708.xml"/><Relationship Id="rId239" Type="http://schemas.openxmlformats.org/officeDocument/2006/relationships/customXml" Target="../ink/ink824.xml"/><Relationship Id="rId446" Type="http://schemas.openxmlformats.org/officeDocument/2006/relationships/image" Target="../media/image936.png"/><Relationship Id="rId653" Type="http://schemas.openxmlformats.org/officeDocument/2006/relationships/customXml" Target="../ink/ink1031.xml"/><Relationship Id="rId292" Type="http://schemas.openxmlformats.org/officeDocument/2006/relationships/image" Target="../media/image859.png"/><Relationship Id="rId306" Type="http://schemas.openxmlformats.org/officeDocument/2006/relationships/image" Target="../media/image866.png"/><Relationship Id="rId860" Type="http://schemas.openxmlformats.org/officeDocument/2006/relationships/image" Target="../media/image1142.png"/><Relationship Id="rId87" Type="http://schemas.openxmlformats.org/officeDocument/2006/relationships/customXml" Target="../ink/ink748.xml"/><Relationship Id="rId513" Type="http://schemas.openxmlformats.org/officeDocument/2006/relationships/customXml" Target="../ink/ink961.xml"/><Relationship Id="rId597" Type="http://schemas.openxmlformats.org/officeDocument/2006/relationships/customXml" Target="../ink/ink1003.xml"/><Relationship Id="rId720" Type="http://schemas.openxmlformats.org/officeDocument/2006/relationships/image" Target="../media/image1072.png"/><Relationship Id="rId818" Type="http://schemas.openxmlformats.org/officeDocument/2006/relationships/image" Target="../media/image1121.png"/><Relationship Id="rId152" Type="http://schemas.openxmlformats.org/officeDocument/2006/relationships/image" Target="../media/image791.png"/><Relationship Id="rId457" Type="http://schemas.openxmlformats.org/officeDocument/2006/relationships/customXml" Target="../ink/ink933.xml"/><Relationship Id="rId664" Type="http://schemas.openxmlformats.org/officeDocument/2006/relationships/image" Target="../media/image1045.png"/><Relationship Id="rId871" Type="http://schemas.openxmlformats.org/officeDocument/2006/relationships/customXml" Target="../ink/ink1140.xml"/><Relationship Id="rId14" Type="http://schemas.openxmlformats.org/officeDocument/2006/relationships/image" Target="../media/image722.png"/><Relationship Id="rId317" Type="http://schemas.openxmlformats.org/officeDocument/2006/relationships/customXml" Target="../ink/ink863.xml"/><Relationship Id="rId524" Type="http://schemas.openxmlformats.org/officeDocument/2006/relationships/image" Target="../media/image975.png"/><Relationship Id="rId731" Type="http://schemas.openxmlformats.org/officeDocument/2006/relationships/customXml" Target="../ink/ink1070.xml"/><Relationship Id="rId98" Type="http://schemas.openxmlformats.org/officeDocument/2006/relationships/image" Target="../media/image764.png"/><Relationship Id="rId163" Type="http://schemas.openxmlformats.org/officeDocument/2006/relationships/customXml" Target="../ink/ink786.xml"/><Relationship Id="rId370" Type="http://schemas.openxmlformats.org/officeDocument/2006/relationships/image" Target="../media/image898.png"/><Relationship Id="rId829" Type="http://schemas.openxmlformats.org/officeDocument/2006/relationships/customXml" Target="../ink/ink1119.xml"/><Relationship Id="rId230" Type="http://schemas.openxmlformats.org/officeDocument/2006/relationships/image" Target="../media/image830.png"/><Relationship Id="rId468" Type="http://schemas.openxmlformats.org/officeDocument/2006/relationships/image" Target="../media/image947.png"/><Relationship Id="rId675" Type="http://schemas.openxmlformats.org/officeDocument/2006/relationships/customXml" Target="../ink/ink1042.xml"/><Relationship Id="rId882" Type="http://schemas.openxmlformats.org/officeDocument/2006/relationships/image" Target="../media/image1153.png"/><Relationship Id="rId25" Type="http://schemas.openxmlformats.org/officeDocument/2006/relationships/customXml" Target="../ink/ink717.xml"/><Relationship Id="rId328" Type="http://schemas.openxmlformats.org/officeDocument/2006/relationships/image" Target="../media/image877.png"/><Relationship Id="rId535" Type="http://schemas.openxmlformats.org/officeDocument/2006/relationships/customXml" Target="../ink/ink972.xml"/><Relationship Id="rId742" Type="http://schemas.openxmlformats.org/officeDocument/2006/relationships/image" Target="../media/image1083.png"/><Relationship Id="rId174" Type="http://schemas.openxmlformats.org/officeDocument/2006/relationships/image" Target="../media/image802.png"/><Relationship Id="rId381" Type="http://schemas.openxmlformats.org/officeDocument/2006/relationships/customXml" Target="../ink/ink895.xml"/><Relationship Id="rId602" Type="http://schemas.openxmlformats.org/officeDocument/2006/relationships/image" Target="../media/image1014.png"/><Relationship Id="rId241" Type="http://schemas.openxmlformats.org/officeDocument/2006/relationships/customXml" Target="../ink/ink825.xml"/><Relationship Id="rId479" Type="http://schemas.openxmlformats.org/officeDocument/2006/relationships/customXml" Target="../ink/ink944.xml"/><Relationship Id="rId686" Type="http://schemas.openxmlformats.org/officeDocument/2006/relationships/image" Target="../media/image1056.png"/><Relationship Id="rId893" Type="http://schemas.openxmlformats.org/officeDocument/2006/relationships/customXml" Target="../ink/ink1151.xml"/><Relationship Id="rId907" Type="http://schemas.openxmlformats.org/officeDocument/2006/relationships/customXml" Target="../ink/ink1158.xml"/><Relationship Id="rId36" Type="http://schemas.openxmlformats.org/officeDocument/2006/relationships/image" Target="../media/image733.png"/><Relationship Id="rId339" Type="http://schemas.openxmlformats.org/officeDocument/2006/relationships/customXml" Target="../ink/ink874.xml"/><Relationship Id="rId546" Type="http://schemas.openxmlformats.org/officeDocument/2006/relationships/image" Target="../media/image986.png"/><Relationship Id="rId753" Type="http://schemas.openxmlformats.org/officeDocument/2006/relationships/customXml" Target="../ink/ink1081.xml"/><Relationship Id="rId101" Type="http://schemas.openxmlformats.org/officeDocument/2006/relationships/customXml" Target="../ink/ink755.xml"/><Relationship Id="rId185" Type="http://schemas.openxmlformats.org/officeDocument/2006/relationships/customXml" Target="../ink/ink797.xml"/><Relationship Id="rId406" Type="http://schemas.openxmlformats.org/officeDocument/2006/relationships/image" Target="../media/image916.png"/><Relationship Id="rId392" Type="http://schemas.openxmlformats.org/officeDocument/2006/relationships/image" Target="../media/image909.png"/><Relationship Id="rId613" Type="http://schemas.openxmlformats.org/officeDocument/2006/relationships/customXml" Target="../ink/ink1011.xml"/><Relationship Id="rId697" Type="http://schemas.openxmlformats.org/officeDocument/2006/relationships/customXml" Target="../ink/ink1053.xml"/><Relationship Id="rId820" Type="http://schemas.openxmlformats.org/officeDocument/2006/relationships/image" Target="../media/image1122.png"/><Relationship Id="rId918" Type="http://schemas.openxmlformats.org/officeDocument/2006/relationships/image" Target="../media/image1171.png"/><Relationship Id="rId252" Type="http://schemas.openxmlformats.org/officeDocument/2006/relationships/image" Target="../media/image841.png"/><Relationship Id="rId47" Type="http://schemas.openxmlformats.org/officeDocument/2006/relationships/customXml" Target="../ink/ink728.xml"/><Relationship Id="rId112" Type="http://schemas.openxmlformats.org/officeDocument/2006/relationships/image" Target="../media/image771.png"/><Relationship Id="rId557" Type="http://schemas.openxmlformats.org/officeDocument/2006/relationships/customXml" Target="../ink/ink983.xml"/><Relationship Id="rId764" Type="http://schemas.openxmlformats.org/officeDocument/2006/relationships/image" Target="../media/image1094.png"/><Relationship Id="rId196" Type="http://schemas.openxmlformats.org/officeDocument/2006/relationships/image" Target="../media/image813.png"/><Relationship Id="rId417" Type="http://schemas.openxmlformats.org/officeDocument/2006/relationships/customXml" Target="../ink/ink913.xml"/><Relationship Id="rId624" Type="http://schemas.openxmlformats.org/officeDocument/2006/relationships/image" Target="../media/image1025.png"/><Relationship Id="rId831" Type="http://schemas.openxmlformats.org/officeDocument/2006/relationships/customXml" Target="../ink/ink1120.xml"/><Relationship Id="rId263" Type="http://schemas.openxmlformats.org/officeDocument/2006/relationships/customXml" Target="../ink/ink836.xml"/><Relationship Id="rId470" Type="http://schemas.openxmlformats.org/officeDocument/2006/relationships/image" Target="../media/image948.png"/><Relationship Id="rId929" Type="http://schemas.openxmlformats.org/officeDocument/2006/relationships/customXml" Target="../ink/ink1169.xml"/><Relationship Id="rId58" Type="http://schemas.openxmlformats.org/officeDocument/2006/relationships/image" Target="../media/image744.png"/><Relationship Id="rId123" Type="http://schemas.openxmlformats.org/officeDocument/2006/relationships/customXml" Target="../ink/ink766.xml"/><Relationship Id="rId330" Type="http://schemas.openxmlformats.org/officeDocument/2006/relationships/image" Target="../media/image878.png"/><Relationship Id="rId568" Type="http://schemas.openxmlformats.org/officeDocument/2006/relationships/image" Target="../media/image997.png"/><Relationship Id="rId775" Type="http://schemas.openxmlformats.org/officeDocument/2006/relationships/customXml" Target="../ink/ink1092.xml"/><Relationship Id="rId428" Type="http://schemas.openxmlformats.org/officeDocument/2006/relationships/image" Target="../media/image927.png"/><Relationship Id="rId635" Type="http://schemas.openxmlformats.org/officeDocument/2006/relationships/customXml" Target="../ink/ink1022.xml"/><Relationship Id="rId842" Type="http://schemas.openxmlformats.org/officeDocument/2006/relationships/image" Target="../media/image1133.png"/><Relationship Id="rId274" Type="http://schemas.openxmlformats.org/officeDocument/2006/relationships/image" Target="../media/image265.png"/><Relationship Id="rId481" Type="http://schemas.openxmlformats.org/officeDocument/2006/relationships/customXml" Target="../ink/ink945.xml"/><Relationship Id="rId702" Type="http://schemas.openxmlformats.org/officeDocument/2006/relationships/image" Target="../media/image1063.png"/><Relationship Id="rId69" Type="http://schemas.openxmlformats.org/officeDocument/2006/relationships/customXml" Target="../ink/ink739.xml"/><Relationship Id="rId134" Type="http://schemas.openxmlformats.org/officeDocument/2006/relationships/image" Target="../media/image782.png"/><Relationship Id="rId579" Type="http://schemas.openxmlformats.org/officeDocument/2006/relationships/customXml" Target="../ink/ink994.xml"/><Relationship Id="rId786" Type="http://schemas.openxmlformats.org/officeDocument/2006/relationships/image" Target="../media/image1105.png"/><Relationship Id="rId341" Type="http://schemas.openxmlformats.org/officeDocument/2006/relationships/customXml" Target="../ink/ink875.xml"/><Relationship Id="rId439" Type="http://schemas.openxmlformats.org/officeDocument/2006/relationships/customXml" Target="../ink/ink924.xml"/><Relationship Id="rId646" Type="http://schemas.openxmlformats.org/officeDocument/2006/relationships/image" Target="../media/image1036.png"/><Relationship Id="rId201" Type="http://schemas.openxmlformats.org/officeDocument/2006/relationships/customXml" Target="../ink/ink805.xml"/><Relationship Id="rId285" Type="http://schemas.openxmlformats.org/officeDocument/2006/relationships/customXml" Target="../ink/ink847.xml"/><Relationship Id="rId506" Type="http://schemas.openxmlformats.org/officeDocument/2006/relationships/image" Target="../media/image966.png"/><Relationship Id="rId853" Type="http://schemas.openxmlformats.org/officeDocument/2006/relationships/customXml" Target="../ink/ink1131.xml"/><Relationship Id="rId492" Type="http://schemas.openxmlformats.org/officeDocument/2006/relationships/image" Target="../media/image959.png"/><Relationship Id="rId713" Type="http://schemas.openxmlformats.org/officeDocument/2006/relationships/customXml" Target="../ink/ink1061.xml"/><Relationship Id="rId797" Type="http://schemas.openxmlformats.org/officeDocument/2006/relationships/customXml" Target="../ink/ink1103.xml"/><Relationship Id="rId920" Type="http://schemas.openxmlformats.org/officeDocument/2006/relationships/image" Target="../media/image1172.png"/><Relationship Id="rId145" Type="http://schemas.openxmlformats.org/officeDocument/2006/relationships/customXml" Target="../ink/ink777.xml"/><Relationship Id="rId352" Type="http://schemas.openxmlformats.org/officeDocument/2006/relationships/image" Target="../media/image889.png"/><Relationship Id="rId212" Type="http://schemas.openxmlformats.org/officeDocument/2006/relationships/image" Target="../media/image821.png"/><Relationship Id="rId657" Type="http://schemas.openxmlformats.org/officeDocument/2006/relationships/customXml" Target="../ink/ink1033.xml"/><Relationship Id="rId864" Type="http://schemas.openxmlformats.org/officeDocument/2006/relationships/image" Target="../media/image1144.png"/><Relationship Id="rId296" Type="http://schemas.openxmlformats.org/officeDocument/2006/relationships/image" Target="../media/image861.png"/><Relationship Id="rId517" Type="http://schemas.openxmlformats.org/officeDocument/2006/relationships/customXml" Target="../ink/ink963.xml"/><Relationship Id="rId724" Type="http://schemas.openxmlformats.org/officeDocument/2006/relationships/image" Target="../media/image1074.png"/><Relationship Id="rId60" Type="http://schemas.openxmlformats.org/officeDocument/2006/relationships/image" Target="../media/image745.png"/><Relationship Id="rId156" Type="http://schemas.openxmlformats.org/officeDocument/2006/relationships/image" Target="../media/image793.png"/><Relationship Id="rId363" Type="http://schemas.openxmlformats.org/officeDocument/2006/relationships/customXml" Target="../ink/ink886.xml"/><Relationship Id="rId570" Type="http://schemas.openxmlformats.org/officeDocument/2006/relationships/image" Target="../media/image998.png"/><Relationship Id="rId223" Type="http://schemas.openxmlformats.org/officeDocument/2006/relationships/customXml" Target="../ink/ink816.xml"/><Relationship Id="rId430" Type="http://schemas.openxmlformats.org/officeDocument/2006/relationships/image" Target="../media/image928.png"/><Relationship Id="rId668" Type="http://schemas.openxmlformats.org/officeDocument/2006/relationships/image" Target="../media/image1047.png"/><Relationship Id="rId875" Type="http://schemas.openxmlformats.org/officeDocument/2006/relationships/customXml" Target="../ink/ink1142.xml"/><Relationship Id="rId18" Type="http://schemas.openxmlformats.org/officeDocument/2006/relationships/image" Target="../media/image724.png"/><Relationship Id="rId528" Type="http://schemas.openxmlformats.org/officeDocument/2006/relationships/image" Target="../media/image977.png"/><Relationship Id="rId735" Type="http://schemas.openxmlformats.org/officeDocument/2006/relationships/customXml" Target="../ink/ink1072.xml"/><Relationship Id="rId167" Type="http://schemas.openxmlformats.org/officeDocument/2006/relationships/customXml" Target="../ink/ink788.xml"/><Relationship Id="rId374" Type="http://schemas.openxmlformats.org/officeDocument/2006/relationships/image" Target="../media/image900.png"/><Relationship Id="rId581" Type="http://schemas.openxmlformats.org/officeDocument/2006/relationships/customXml" Target="../ink/ink995.xml"/><Relationship Id="rId71" Type="http://schemas.openxmlformats.org/officeDocument/2006/relationships/customXml" Target="../ink/ink740.xml"/><Relationship Id="rId234" Type="http://schemas.openxmlformats.org/officeDocument/2006/relationships/image" Target="../media/image832.png"/><Relationship Id="rId679" Type="http://schemas.openxmlformats.org/officeDocument/2006/relationships/customXml" Target="../ink/ink1044.xml"/><Relationship Id="rId802" Type="http://schemas.openxmlformats.org/officeDocument/2006/relationships/image" Target="../media/image1113.png"/><Relationship Id="rId886" Type="http://schemas.openxmlformats.org/officeDocument/2006/relationships/image" Target="../media/image1155.png"/><Relationship Id="rId2" Type="http://schemas.openxmlformats.org/officeDocument/2006/relationships/image" Target="../media/image716.png"/><Relationship Id="rId29" Type="http://schemas.openxmlformats.org/officeDocument/2006/relationships/customXml" Target="../ink/ink719.xml"/><Relationship Id="rId441" Type="http://schemas.openxmlformats.org/officeDocument/2006/relationships/customXml" Target="../ink/ink925.xml"/><Relationship Id="rId539" Type="http://schemas.openxmlformats.org/officeDocument/2006/relationships/customXml" Target="../ink/ink974.xml"/><Relationship Id="rId746" Type="http://schemas.openxmlformats.org/officeDocument/2006/relationships/image" Target="../media/image1085.png"/><Relationship Id="rId178" Type="http://schemas.openxmlformats.org/officeDocument/2006/relationships/image" Target="../media/image804.png"/><Relationship Id="rId301" Type="http://schemas.openxmlformats.org/officeDocument/2006/relationships/customXml" Target="../ink/ink855.xml"/><Relationship Id="rId82" Type="http://schemas.openxmlformats.org/officeDocument/2006/relationships/image" Target="../media/image756.png"/><Relationship Id="rId385" Type="http://schemas.openxmlformats.org/officeDocument/2006/relationships/customXml" Target="../ink/ink897.xml"/><Relationship Id="rId592" Type="http://schemas.openxmlformats.org/officeDocument/2006/relationships/image" Target="../media/image1009.png"/><Relationship Id="rId606" Type="http://schemas.openxmlformats.org/officeDocument/2006/relationships/image" Target="../media/image1016.png"/><Relationship Id="rId813" Type="http://schemas.openxmlformats.org/officeDocument/2006/relationships/customXml" Target="../ink/ink1111.xml"/><Relationship Id="rId245" Type="http://schemas.openxmlformats.org/officeDocument/2006/relationships/customXml" Target="../ink/ink827.xml"/><Relationship Id="rId452" Type="http://schemas.openxmlformats.org/officeDocument/2006/relationships/image" Target="../media/image939.png"/><Relationship Id="rId897" Type="http://schemas.openxmlformats.org/officeDocument/2006/relationships/customXml" Target="../ink/ink1153.xml"/><Relationship Id="rId105" Type="http://schemas.openxmlformats.org/officeDocument/2006/relationships/customXml" Target="../ink/ink757.xml"/><Relationship Id="rId312" Type="http://schemas.openxmlformats.org/officeDocument/2006/relationships/image" Target="../media/image869.png"/><Relationship Id="rId757" Type="http://schemas.openxmlformats.org/officeDocument/2006/relationships/customXml" Target="../ink/ink1083.xml"/><Relationship Id="rId93" Type="http://schemas.openxmlformats.org/officeDocument/2006/relationships/customXml" Target="../ink/ink751.xml"/><Relationship Id="rId189" Type="http://schemas.openxmlformats.org/officeDocument/2006/relationships/customXml" Target="../ink/ink799.xml"/><Relationship Id="rId396" Type="http://schemas.openxmlformats.org/officeDocument/2006/relationships/image" Target="../media/image911.png"/><Relationship Id="rId617" Type="http://schemas.openxmlformats.org/officeDocument/2006/relationships/customXml" Target="../ink/ink1013.xml"/><Relationship Id="rId824" Type="http://schemas.openxmlformats.org/officeDocument/2006/relationships/image" Target="../media/image1124.png"/><Relationship Id="rId256" Type="http://schemas.openxmlformats.org/officeDocument/2006/relationships/image" Target="../media/image843.png"/><Relationship Id="rId463" Type="http://schemas.openxmlformats.org/officeDocument/2006/relationships/customXml" Target="../ink/ink936.xml"/><Relationship Id="rId670" Type="http://schemas.openxmlformats.org/officeDocument/2006/relationships/image" Target="../media/image1048.png"/><Relationship Id="rId116" Type="http://schemas.openxmlformats.org/officeDocument/2006/relationships/image" Target="../media/image773.png"/><Relationship Id="rId323" Type="http://schemas.openxmlformats.org/officeDocument/2006/relationships/customXml" Target="../ink/ink866.xml"/><Relationship Id="rId530" Type="http://schemas.openxmlformats.org/officeDocument/2006/relationships/image" Target="../media/image978.png"/><Relationship Id="rId768" Type="http://schemas.openxmlformats.org/officeDocument/2006/relationships/image" Target="../media/image1096.png"/><Relationship Id="rId20" Type="http://schemas.openxmlformats.org/officeDocument/2006/relationships/image" Target="../media/image725.png"/><Relationship Id="rId628" Type="http://schemas.openxmlformats.org/officeDocument/2006/relationships/image" Target="../media/image1027.png"/><Relationship Id="rId835" Type="http://schemas.openxmlformats.org/officeDocument/2006/relationships/customXml" Target="../ink/ink1122.xml"/><Relationship Id="rId267" Type="http://schemas.openxmlformats.org/officeDocument/2006/relationships/customXml" Target="../ink/ink838.xml"/><Relationship Id="rId474" Type="http://schemas.openxmlformats.org/officeDocument/2006/relationships/image" Target="../media/image950.png"/><Relationship Id="rId127" Type="http://schemas.openxmlformats.org/officeDocument/2006/relationships/customXml" Target="../ink/ink768.xml"/><Relationship Id="rId681" Type="http://schemas.openxmlformats.org/officeDocument/2006/relationships/customXml" Target="../ink/ink1045.xml"/><Relationship Id="rId779" Type="http://schemas.openxmlformats.org/officeDocument/2006/relationships/customXml" Target="../ink/ink1094.xml"/><Relationship Id="rId902" Type="http://schemas.openxmlformats.org/officeDocument/2006/relationships/image" Target="../media/image1163.png"/><Relationship Id="rId31" Type="http://schemas.openxmlformats.org/officeDocument/2006/relationships/customXml" Target="../ink/ink720.xml"/><Relationship Id="rId334" Type="http://schemas.openxmlformats.org/officeDocument/2006/relationships/image" Target="../media/image880.png"/><Relationship Id="rId541" Type="http://schemas.openxmlformats.org/officeDocument/2006/relationships/customXml" Target="../ink/ink975.xml"/><Relationship Id="rId639" Type="http://schemas.openxmlformats.org/officeDocument/2006/relationships/customXml" Target="../ink/ink1024.xml"/><Relationship Id="rId180" Type="http://schemas.openxmlformats.org/officeDocument/2006/relationships/image" Target="../media/image805.png"/><Relationship Id="rId278" Type="http://schemas.openxmlformats.org/officeDocument/2006/relationships/image" Target="../media/image853.png"/><Relationship Id="rId401" Type="http://schemas.openxmlformats.org/officeDocument/2006/relationships/customXml" Target="../ink/ink905.xml"/><Relationship Id="rId846" Type="http://schemas.openxmlformats.org/officeDocument/2006/relationships/image" Target="../media/image1135.png"/><Relationship Id="rId485" Type="http://schemas.openxmlformats.org/officeDocument/2006/relationships/customXml" Target="../ink/ink947.xml"/><Relationship Id="rId692" Type="http://schemas.openxmlformats.org/officeDocument/2006/relationships/image" Target="../media/image1058.png"/><Relationship Id="rId706" Type="http://schemas.openxmlformats.org/officeDocument/2006/relationships/image" Target="../media/image1065.png"/><Relationship Id="rId913" Type="http://schemas.openxmlformats.org/officeDocument/2006/relationships/customXml" Target="../ink/ink1161.xml"/><Relationship Id="rId42" Type="http://schemas.openxmlformats.org/officeDocument/2006/relationships/image" Target="../media/image736.png"/><Relationship Id="rId138" Type="http://schemas.openxmlformats.org/officeDocument/2006/relationships/image" Target="../media/image784.png"/><Relationship Id="rId345" Type="http://schemas.openxmlformats.org/officeDocument/2006/relationships/customXml" Target="../ink/ink877.xml"/><Relationship Id="rId552" Type="http://schemas.openxmlformats.org/officeDocument/2006/relationships/image" Target="../media/image989.png"/><Relationship Id="rId191" Type="http://schemas.openxmlformats.org/officeDocument/2006/relationships/customXml" Target="../ink/ink800.xml"/><Relationship Id="rId205" Type="http://schemas.openxmlformats.org/officeDocument/2006/relationships/customXml" Target="../ink/ink807.xml"/><Relationship Id="rId412" Type="http://schemas.openxmlformats.org/officeDocument/2006/relationships/image" Target="../media/image919.png"/><Relationship Id="rId857" Type="http://schemas.openxmlformats.org/officeDocument/2006/relationships/customXml" Target="../ink/ink1133.xml"/><Relationship Id="rId289" Type="http://schemas.openxmlformats.org/officeDocument/2006/relationships/customXml" Target="../ink/ink849.xml"/><Relationship Id="rId496" Type="http://schemas.openxmlformats.org/officeDocument/2006/relationships/image" Target="../media/image961.png"/><Relationship Id="rId717" Type="http://schemas.openxmlformats.org/officeDocument/2006/relationships/customXml" Target="../ink/ink1063.xml"/><Relationship Id="rId924" Type="http://schemas.openxmlformats.org/officeDocument/2006/relationships/image" Target="../media/image1174.png"/><Relationship Id="rId53" Type="http://schemas.openxmlformats.org/officeDocument/2006/relationships/customXml" Target="../ink/ink731.xml"/><Relationship Id="rId149" Type="http://schemas.openxmlformats.org/officeDocument/2006/relationships/customXml" Target="../ink/ink779.xml"/><Relationship Id="rId356" Type="http://schemas.openxmlformats.org/officeDocument/2006/relationships/image" Target="../media/image891.png"/><Relationship Id="rId563" Type="http://schemas.openxmlformats.org/officeDocument/2006/relationships/customXml" Target="../ink/ink986.xml"/><Relationship Id="rId770" Type="http://schemas.openxmlformats.org/officeDocument/2006/relationships/image" Target="../media/image1097.png"/><Relationship Id="rId216" Type="http://schemas.openxmlformats.org/officeDocument/2006/relationships/image" Target="../media/image823.png"/><Relationship Id="rId423" Type="http://schemas.openxmlformats.org/officeDocument/2006/relationships/customXml" Target="../ink/ink916.xml"/><Relationship Id="rId868" Type="http://schemas.openxmlformats.org/officeDocument/2006/relationships/image" Target="../media/image1146.png"/><Relationship Id="rId630" Type="http://schemas.openxmlformats.org/officeDocument/2006/relationships/image" Target="../media/image1028.png"/><Relationship Id="rId728" Type="http://schemas.openxmlformats.org/officeDocument/2006/relationships/image" Target="../media/image1076.png"/><Relationship Id="rId64" Type="http://schemas.openxmlformats.org/officeDocument/2006/relationships/image" Target="../media/image747.png"/><Relationship Id="rId367" Type="http://schemas.openxmlformats.org/officeDocument/2006/relationships/customXml" Target="../ink/ink888.xml"/><Relationship Id="rId574" Type="http://schemas.openxmlformats.org/officeDocument/2006/relationships/image" Target="../media/image1000.png"/><Relationship Id="rId227" Type="http://schemas.openxmlformats.org/officeDocument/2006/relationships/customXml" Target="../ink/ink818.xml"/><Relationship Id="rId781" Type="http://schemas.openxmlformats.org/officeDocument/2006/relationships/customXml" Target="../ink/ink1095.xml"/><Relationship Id="rId879" Type="http://schemas.openxmlformats.org/officeDocument/2006/relationships/customXml" Target="../ink/ink1144.xml"/><Relationship Id="rId434" Type="http://schemas.openxmlformats.org/officeDocument/2006/relationships/image" Target="../media/image930.png"/><Relationship Id="rId641" Type="http://schemas.openxmlformats.org/officeDocument/2006/relationships/customXml" Target="../ink/ink1025.xml"/><Relationship Id="rId739" Type="http://schemas.openxmlformats.org/officeDocument/2006/relationships/customXml" Target="../ink/ink1074.xml"/><Relationship Id="rId280" Type="http://schemas.openxmlformats.org/officeDocument/2006/relationships/image" Target="../media/image854.png"/><Relationship Id="rId501" Type="http://schemas.openxmlformats.org/officeDocument/2006/relationships/customXml" Target="../ink/ink955.xml"/><Relationship Id="rId75" Type="http://schemas.openxmlformats.org/officeDocument/2006/relationships/customXml" Target="../ink/ink742.xml"/><Relationship Id="rId140" Type="http://schemas.openxmlformats.org/officeDocument/2006/relationships/image" Target="../media/image785.png"/><Relationship Id="rId378" Type="http://schemas.openxmlformats.org/officeDocument/2006/relationships/image" Target="../media/image902.png"/><Relationship Id="rId585" Type="http://schemas.openxmlformats.org/officeDocument/2006/relationships/customXml" Target="../ink/ink997.xml"/><Relationship Id="rId792" Type="http://schemas.openxmlformats.org/officeDocument/2006/relationships/image" Target="../media/image1108.png"/><Relationship Id="rId806" Type="http://schemas.openxmlformats.org/officeDocument/2006/relationships/image" Target="../media/image1115.png"/><Relationship Id="rId6" Type="http://schemas.openxmlformats.org/officeDocument/2006/relationships/image" Target="../media/image718.png"/><Relationship Id="rId238" Type="http://schemas.openxmlformats.org/officeDocument/2006/relationships/image" Target="../media/image834.png"/><Relationship Id="rId445" Type="http://schemas.openxmlformats.org/officeDocument/2006/relationships/customXml" Target="../ink/ink927.xml"/><Relationship Id="rId652" Type="http://schemas.openxmlformats.org/officeDocument/2006/relationships/image" Target="../media/image1039.png"/><Relationship Id="rId291" Type="http://schemas.openxmlformats.org/officeDocument/2006/relationships/customXml" Target="../ink/ink850.xml"/><Relationship Id="rId305" Type="http://schemas.openxmlformats.org/officeDocument/2006/relationships/customXml" Target="../ink/ink857.xml"/><Relationship Id="rId512" Type="http://schemas.openxmlformats.org/officeDocument/2006/relationships/image" Target="../media/image969.png"/><Relationship Id="rId86" Type="http://schemas.openxmlformats.org/officeDocument/2006/relationships/image" Target="../media/image758.png"/><Relationship Id="rId151" Type="http://schemas.openxmlformats.org/officeDocument/2006/relationships/customXml" Target="../ink/ink780.xml"/><Relationship Id="rId389" Type="http://schemas.openxmlformats.org/officeDocument/2006/relationships/customXml" Target="../ink/ink899.xml"/><Relationship Id="rId596" Type="http://schemas.openxmlformats.org/officeDocument/2006/relationships/image" Target="../media/image1011.png"/><Relationship Id="rId817" Type="http://schemas.openxmlformats.org/officeDocument/2006/relationships/customXml" Target="../ink/ink1113.xml"/><Relationship Id="rId249" Type="http://schemas.openxmlformats.org/officeDocument/2006/relationships/customXml" Target="../ink/ink829.xml"/><Relationship Id="rId456" Type="http://schemas.openxmlformats.org/officeDocument/2006/relationships/image" Target="../media/image941.png"/><Relationship Id="rId663" Type="http://schemas.openxmlformats.org/officeDocument/2006/relationships/customXml" Target="../ink/ink1036.xml"/><Relationship Id="rId870" Type="http://schemas.openxmlformats.org/officeDocument/2006/relationships/image" Target="../media/image1147.png"/><Relationship Id="rId13" Type="http://schemas.openxmlformats.org/officeDocument/2006/relationships/customXml" Target="../ink/ink711.xml"/><Relationship Id="rId109" Type="http://schemas.openxmlformats.org/officeDocument/2006/relationships/customXml" Target="../ink/ink759.xml"/><Relationship Id="rId316" Type="http://schemas.openxmlformats.org/officeDocument/2006/relationships/image" Target="../media/image871.png"/><Relationship Id="rId523" Type="http://schemas.openxmlformats.org/officeDocument/2006/relationships/customXml" Target="../ink/ink966.xml"/><Relationship Id="rId97" Type="http://schemas.openxmlformats.org/officeDocument/2006/relationships/customXml" Target="../ink/ink753.xml"/><Relationship Id="rId730" Type="http://schemas.openxmlformats.org/officeDocument/2006/relationships/image" Target="../media/image1077.png"/><Relationship Id="rId828" Type="http://schemas.openxmlformats.org/officeDocument/2006/relationships/image" Target="../media/image1126.png"/><Relationship Id="rId162" Type="http://schemas.openxmlformats.org/officeDocument/2006/relationships/image" Target="../media/image796.png"/><Relationship Id="rId467" Type="http://schemas.openxmlformats.org/officeDocument/2006/relationships/customXml" Target="../ink/ink938.xml"/><Relationship Id="rId674" Type="http://schemas.openxmlformats.org/officeDocument/2006/relationships/image" Target="../media/image1050.png"/><Relationship Id="rId881" Type="http://schemas.openxmlformats.org/officeDocument/2006/relationships/customXml" Target="../ink/ink1145.xml"/><Relationship Id="rId24" Type="http://schemas.openxmlformats.org/officeDocument/2006/relationships/image" Target="../media/image727.png"/><Relationship Id="rId327" Type="http://schemas.openxmlformats.org/officeDocument/2006/relationships/customXml" Target="../ink/ink868.xml"/><Relationship Id="rId534" Type="http://schemas.openxmlformats.org/officeDocument/2006/relationships/image" Target="../media/image980.png"/><Relationship Id="rId741" Type="http://schemas.openxmlformats.org/officeDocument/2006/relationships/customXml" Target="../ink/ink1075.xml"/><Relationship Id="rId839" Type="http://schemas.openxmlformats.org/officeDocument/2006/relationships/customXml" Target="../ink/ink1124.xml"/><Relationship Id="rId173" Type="http://schemas.openxmlformats.org/officeDocument/2006/relationships/customXml" Target="../ink/ink791.xml"/><Relationship Id="rId380" Type="http://schemas.openxmlformats.org/officeDocument/2006/relationships/image" Target="../media/image903.png"/><Relationship Id="rId601" Type="http://schemas.openxmlformats.org/officeDocument/2006/relationships/customXml" Target="../ink/ink1005.xml"/><Relationship Id="rId240" Type="http://schemas.openxmlformats.org/officeDocument/2006/relationships/image" Target="../media/image835.png"/><Relationship Id="rId478" Type="http://schemas.openxmlformats.org/officeDocument/2006/relationships/image" Target="../media/image952.png"/><Relationship Id="rId685" Type="http://schemas.openxmlformats.org/officeDocument/2006/relationships/customXml" Target="../ink/ink1047.xml"/><Relationship Id="rId892" Type="http://schemas.openxmlformats.org/officeDocument/2006/relationships/image" Target="../media/image1158.png"/><Relationship Id="rId906" Type="http://schemas.openxmlformats.org/officeDocument/2006/relationships/image" Target="../media/image1165.png"/><Relationship Id="rId35" Type="http://schemas.openxmlformats.org/officeDocument/2006/relationships/customXml" Target="../ink/ink722.xml"/><Relationship Id="rId100" Type="http://schemas.openxmlformats.org/officeDocument/2006/relationships/image" Target="../media/image765.png"/><Relationship Id="rId338" Type="http://schemas.openxmlformats.org/officeDocument/2006/relationships/image" Target="../media/image882.png"/><Relationship Id="rId545" Type="http://schemas.openxmlformats.org/officeDocument/2006/relationships/customXml" Target="../ink/ink977.xml"/><Relationship Id="rId752" Type="http://schemas.openxmlformats.org/officeDocument/2006/relationships/image" Target="../media/image1088.png"/><Relationship Id="rId184" Type="http://schemas.openxmlformats.org/officeDocument/2006/relationships/image" Target="../media/image807.png"/><Relationship Id="rId391" Type="http://schemas.openxmlformats.org/officeDocument/2006/relationships/customXml" Target="../ink/ink900.xml"/><Relationship Id="rId405" Type="http://schemas.openxmlformats.org/officeDocument/2006/relationships/customXml" Target="../ink/ink907.xml"/><Relationship Id="rId612" Type="http://schemas.openxmlformats.org/officeDocument/2006/relationships/image" Target="../media/image1019.png"/><Relationship Id="rId251" Type="http://schemas.openxmlformats.org/officeDocument/2006/relationships/customXml" Target="../ink/ink830.xml"/><Relationship Id="rId489" Type="http://schemas.openxmlformats.org/officeDocument/2006/relationships/customXml" Target="../ink/ink949.xml"/><Relationship Id="rId696" Type="http://schemas.openxmlformats.org/officeDocument/2006/relationships/image" Target="../media/image1060.png"/><Relationship Id="rId917" Type="http://schemas.openxmlformats.org/officeDocument/2006/relationships/customXml" Target="../ink/ink1163.xml"/><Relationship Id="rId46" Type="http://schemas.openxmlformats.org/officeDocument/2006/relationships/image" Target="../media/image738.png"/><Relationship Id="rId349" Type="http://schemas.openxmlformats.org/officeDocument/2006/relationships/customXml" Target="../ink/ink879.xml"/><Relationship Id="rId556" Type="http://schemas.openxmlformats.org/officeDocument/2006/relationships/image" Target="../media/image991.png"/><Relationship Id="rId763" Type="http://schemas.openxmlformats.org/officeDocument/2006/relationships/customXml" Target="../ink/ink1086.xml"/><Relationship Id="rId111" Type="http://schemas.openxmlformats.org/officeDocument/2006/relationships/customXml" Target="../ink/ink760.xml"/><Relationship Id="rId195" Type="http://schemas.openxmlformats.org/officeDocument/2006/relationships/customXml" Target="../ink/ink802.xml"/><Relationship Id="rId209" Type="http://schemas.openxmlformats.org/officeDocument/2006/relationships/customXml" Target="../ink/ink809.xml"/><Relationship Id="rId416" Type="http://schemas.openxmlformats.org/officeDocument/2006/relationships/image" Target="../media/image921.png"/><Relationship Id="rId623" Type="http://schemas.openxmlformats.org/officeDocument/2006/relationships/customXml" Target="../ink/ink1016.xml"/><Relationship Id="rId830" Type="http://schemas.openxmlformats.org/officeDocument/2006/relationships/image" Target="../media/image1127.png"/><Relationship Id="rId928" Type="http://schemas.openxmlformats.org/officeDocument/2006/relationships/image" Target="../media/image1176.png"/><Relationship Id="rId57" Type="http://schemas.openxmlformats.org/officeDocument/2006/relationships/customXml" Target="../ink/ink733.xml"/><Relationship Id="rId262" Type="http://schemas.openxmlformats.org/officeDocument/2006/relationships/image" Target="../media/image846.png"/><Relationship Id="rId567" Type="http://schemas.openxmlformats.org/officeDocument/2006/relationships/customXml" Target="../ink/ink988.xml"/><Relationship Id="rId122" Type="http://schemas.openxmlformats.org/officeDocument/2006/relationships/image" Target="../media/image776.png"/><Relationship Id="rId774" Type="http://schemas.openxmlformats.org/officeDocument/2006/relationships/image" Target="../media/image1099.png"/><Relationship Id="rId427" Type="http://schemas.openxmlformats.org/officeDocument/2006/relationships/customXml" Target="../ink/ink918.xml"/><Relationship Id="rId634" Type="http://schemas.openxmlformats.org/officeDocument/2006/relationships/image" Target="../media/image1030.png"/><Relationship Id="rId841" Type="http://schemas.openxmlformats.org/officeDocument/2006/relationships/customXml" Target="../ink/ink1125.xml"/><Relationship Id="rId273" Type="http://schemas.openxmlformats.org/officeDocument/2006/relationships/customXml" Target="../ink/ink841.xml"/><Relationship Id="rId480" Type="http://schemas.openxmlformats.org/officeDocument/2006/relationships/image" Target="../media/image953.png"/><Relationship Id="rId701" Type="http://schemas.openxmlformats.org/officeDocument/2006/relationships/customXml" Target="../ink/ink1055.xml"/><Relationship Id="rId68" Type="http://schemas.openxmlformats.org/officeDocument/2006/relationships/image" Target="../media/image749.png"/><Relationship Id="rId133" Type="http://schemas.openxmlformats.org/officeDocument/2006/relationships/customXml" Target="../ink/ink771.xml"/><Relationship Id="rId340" Type="http://schemas.openxmlformats.org/officeDocument/2006/relationships/image" Target="../media/image883.png"/><Relationship Id="rId578" Type="http://schemas.openxmlformats.org/officeDocument/2006/relationships/image" Target="../media/image1002.png"/><Relationship Id="rId785" Type="http://schemas.openxmlformats.org/officeDocument/2006/relationships/customXml" Target="../ink/ink1097.xml"/><Relationship Id="rId200" Type="http://schemas.openxmlformats.org/officeDocument/2006/relationships/image" Target="../media/image815.png"/><Relationship Id="rId438" Type="http://schemas.openxmlformats.org/officeDocument/2006/relationships/image" Target="../media/image932.png"/><Relationship Id="rId645" Type="http://schemas.openxmlformats.org/officeDocument/2006/relationships/customXml" Target="../ink/ink1027.xml"/><Relationship Id="rId852" Type="http://schemas.openxmlformats.org/officeDocument/2006/relationships/image" Target="../media/image1138.png"/><Relationship Id="rId284" Type="http://schemas.openxmlformats.org/officeDocument/2006/relationships/image" Target="../media/image321.png"/><Relationship Id="rId491" Type="http://schemas.openxmlformats.org/officeDocument/2006/relationships/customXml" Target="../ink/ink950.xml"/><Relationship Id="rId505" Type="http://schemas.openxmlformats.org/officeDocument/2006/relationships/customXml" Target="../ink/ink957.xml"/><Relationship Id="rId712" Type="http://schemas.openxmlformats.org/officeDocument/2006/relationships/image" Target="../media/image1068.png"/><Relationship Id="rId79" Type="http://schemas.openxmlformats.org/officeDocument/2006/relationships/customXml" Target="../ink/ink744.xml"/><Relationship Id="rId144" Type="http://schemas.openxmlformats.org/officeDocument/2006/relationships/image" Target="../media/image787.png"/><Relationship Id="rId589" Type="http://schemas.openxmlformats.org/officeDocument/2006/relationships/customXml" Target="../ink/ink999.xml"/><Relationship Id="rId796" Type="http://schemas.openxmlformats.org/officeDocument/2006/relationships/image" Target="../media/image1110.png"/><Relationship Id="rId351" Type="http://schemas.openxmlformats.org/officeDocument/2006/relationships/customXml" Target="../ink/ink880.xml"/><Relationship Id="rId449" Type="http://schemas.openxmlformats.org/officeDocument/2006/relationships/customXml" Target="../ink/ink929.xml"/><Relationship Id="rId656" Type="http://schemas.openxmlformats.org/officeDocument/2006/relationships/image" Target="../media/image1041.png"/><Relationship Id="rId863" Type="http://schemas.openxmlformats.org/officeDocument/2006/relationships/customXml" Target="../ink/ink1136.xml"/><Relationship Id="rId211" Type="http://schemas.openxmlformats.org/officeDocument/2006/relationships/customXml" Target="../ink/ink810.xml"/><Relationship Id="rId295" Type="http://schemas.openxmlformats.org/officeDocument/2006/relationships/customXml" Target="../ink/ink852.xml"/><Relationship Id="rId309" Type="http://schemas.openxmlformats.org/officeDocument/2006/relationships/customXml" Target="../ink/ink859.xml"/><Relationship Id="rId516" Type="http://schemas.openxmlformats.org/officeDocument/2006/relationships/image" Target="../media/image971.png"/><Relationship Id="rId723" Type="http://schemas.openxmlformats.org/officeDocument/2006/relationships/customXml" Target="../ink/ink1066.xml"/><Relationship Id="rId930" Type="http://schemas.openxmlformats.org/officeDocument/2006/relationships/image" Target="../media/image1177.png"/><Relationship Id="rId155" Type="http://schemas.openxmlformats.org/officeDocument/2006/relationships/customXml" Target="../ink/ink782.xml"/><Relationship Id="rId362" Type="http://schemas.openxmlformats.org/officeDocument/2006/relationships/image" Target="../media/image894.png"/><Relationship Id="rId222" Type="http://schemas.openxmlformats.org/officeDocument/2006/relationships/image" Target="../media/image826.png"/><Relationship Id="rId264" Type="http://schemas.openxmlformats.org/officeDocument/2006/relationships/image" Target="../media/image847.png"/><Relationship Id="rId471" Type="http://schemas.openxmlformats.org/officeDocument/2006/relationships/customXml" Target="../ink/ink940.xml"/><Relationship Id="rId667" Type="http://schemas.openxmlformats.org/officeDocument/2006/relationships/customXml" Target="../ink/ink1038.xml"/><Relationship Id="rId874" Type="http://schemas.openxmlformats.org/officeDocument/2006/relationships/image" Target="../media/image1149.png"/><Relationship Id="rId17" Type="http://schemas.openxmlformats.org/officeDocument/2006/relationships/customXml" Target="../ink/ink713.xml"/><Relationship Id="rId59" Type="http://schemas.openxmlformats.org/officeDocument/2006/relationships/customXml" Target="../ink/ink734.xml"/><Relationship Id="rId124" Type="http://schemas.openxmlformats.org/officeDocument/2006/relationships/image" Target="../media/image777.png"/><Relationship Id="rId527" Type="http://schemas.openxmlformats.org/officeDocument/2006/relationships/customXml" Target="../ink/ink968.xml"/><Relationship Id="rId569" Type="http://schemas.openxmlformats.org/officeDocument/2006/relationships/customXml" Target="../ink/ink989.xml"/><Relationship Id="rId734" Type="http://schemas.openxmlformats.org/officeDocument/2006/relationships/image" Target="../media/image1079.png"/><Relationship Id="rId776" Type="http://schemas.openxmlformats.org/officeDocument/2006/relationships/image" Target="../media/image1100.png"/><Relationship Id="rId70" Type="http://schemas.openxmlformats.org/officeDocument/2006/relationships/image" Target="../media/image750.png"/><Relationship Id="rId166" Type="http://schemas.openxmlformats.org/officeDocument/2006/relationships/image" Target="../media/image798.png"/><Relationship Id="rId331" Type="http://schemas.openxmlformats.org/officeDocument/2006/relationships/customXml" Target="../ink/ink870.xml"/><Relationship Id="rId373" Type="http://schemas.openxmlformats.org/officeDocument/2006/relationships/customXml" Target="../ink/ink891.xml"/><Relationship Id="rId429" Type="http://schemas.openxmlformats.org/officeDocument/2006/relationships/customXml" Target="../ink/ink919.xml"/><Relationship Id="rId580" Type="http://schemas.openxmlformats.org/officeDocument/2006/relationships/image" Target="../media/image1003.png"/><Relationship Id="rId636" Type="http://schemas.openxmlformats.org/officeDocument/2006/relationships/image" Target="../media/image1031.png"/><Relationship Id="rId801" Type="http://schemas.openxmlformats.org/officeDocument/2006/relationships/customXml" Target="../ink/ink110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821.xml"/><Relationship Id="rId440" Type="http://schemas.openxmlformats.org/officeDocument/2006/relationships/image" Target="../media/image933.png"/><Relationship Id="rId678" Type="http://schemas.openxmlformats.org/officeDocument/2006/relationships/image" Target="../media/image1052.png"/><Relationship Id="rId843" Type="http://schemas.openxmlformats.org/officeDocument/2006/relationships/customXml" Target="../ink/ink1126.xml"/><Relationship Id="rId885" Type="http://schemas.openxmlformats.org/officeDocument/2006/relationships/customXml" Target="../ink/ink1147.xml"/><Relationship Id="rId28" Type="http://schemas.openxmlformats.org/officeDocument/2006/relationships/image" Target="../media/image729.png"/><Relationship Id="rId275" Type="http://schemas.openxmlformats.org/officeDocument/2006/relationships/customXml" Target="../ink/ink842.xml"/><Relationship Id="rId300" Type="http://schemas.openxmlformats.org/officeDocument/2006/relationships/image" Target="../media/image863.png"/><Relationship Id="rId482" Type="http://schemas.openxmlformats.org/officeDocument/2006/relationships/image" Target="../media/image954.png"/><Relationship Id="rId538" Type="http://schemas.openxmlformats.org/officeDocument/2006/relationships/image" Target="../media/image982.png"/><Relationship Id="rId703" Type="http://schemas.openxmlformats.org/officeDocument/2006/relationships/customXml" Target="../ink/ink1056.xml"/><Relationship Id="rId745" Type="http://schemas.openxmlformats.org/officeDocument/2006/relationships/customXml" Target="../ink/ink1077.xml"/><Relationship Id="rId910" Type="http://schemas.openxmlformats.org/officeDocument/2006/relationships/image" Target="../media/image1167.png"/><Relationship Id="rId81" Type="http://schemas.openxmlformats.org/officeDocument/2006/relationships/customXml" Target="../ink/ink745.xml"/><Relationship Id="rId135" Type="http://schemas.openxmlformats.org/officeDocument/2006/relationships/customXml" Target="../ink/ink772.xml"/><Relationship Id="rId177" Type="http://schemas.openxmlformats.org/officeDocument/2006/relationships/customXml" Target="../ink/ink793.xml"/><Relationship Id="rId342" Type="http://schemas.openxmlformats.org/officeDocument/2006/relationships/image" Target="../media/image884.png"/><Relationship Id="rId384" Type="http://schemas.openxmlformats.org/officeDocument/2006/relationships/image" Target="../media/image905.png"/><Relationship Id="rId591" Type="http://schemas.openxmlformats.org/officeDocument/2006/relationships/customXml" Target="../ink/ink1000.xml"/><Relationship Id="rId605" Type="http://schemas.openxmlformats.org/officeDocument/2006/relationships/customXml" Target="../ink/ink1007.xml"/><Relationship Id="rId787" Type="http://schemas.openxmlformats.org/officeDocument/2006/relationships/customXml" Target="../ink/ink1098.xml"/><Relationship Id="rId812" Type="http://schemas.openxmlformats.org/officeDocument/2006/relationships/image" Target="../media/image1118.png"/><Relationship Id="rId202" Type="http://schemas.openxmlformats.org/officeDocument/2006/relationships/image" Target="../media/image816.png"/><Relationship Id="rId244" Type="http://schemas.openxmlformats.org/officeDocument/2006/relationships/image" Target="../media/image837.png"/><Relationship Id="rId647" Type="http://schemas.openxmlformats.org/officeDocument/2006/relationships/customXml" Target="../ink/ink1028.xml"/><Relationship Id="rId689" Type="http://schemas.openxmlformats.org/officeDocument/2006/relationships/customXml" Target="../ink/ink1049.xml"/><Relationship Id="rId854" Type="http://schemas.openxmlformats.org/officeDocument/2006/relationships/image" Target="../media/image1139.png"/><Relationship Id="rId896" Type="http://schemas.openxmlformats.org/officeDocument/2006/relationships/image" Target="../media/image1160.png"/><Relationship Id="rId39" Type="http://schemas.openxmlformats.org/officeDocument/2006/relationships/customXml" Target="../ink/ink724.xml"/><Relationship Id="rId286" Type="http://schemas.openxmlformats.org/officeDocument/2006/relationships/image" Target="../media/image856.png"/><Relationship Id="rId451" Type="http://schemas.openxmlformats.org/officeDocument/2006/relationships/customXml" Target="../ink/ink930.xml"/><Relationship Id="rId493" Type="http://schemas.openxmlformats.org/officeDocument/2006/relationships/customXml" Target="../ink/ink951.xml"/><Relationship Id="rId507" Type="http://schemas.openxmlformats.org/officeDocument/2006/relationships/customXml" Target="../ink/ink958.xml"/><Relationship Id="rId549" Type="http://schemas.openxmlformats.org/officeDocument/2006/relationships/customXml" Target="../ink/ink979.xml"/><Relationship Id="rId714" Type="http://schemas.openxmlformats.org/officeDocument/2006/relationships/image" Target="../media/image1069.png"/><Relationship Id="rId756" Type="http://schemas.openxmlformats.org/officeDocument/2006/relationships/image" Target="../media/image1090.png"/><Relationship Id="rId921" Type="http://schemas.openxmlformats.org/officeDocument/2006/relationships/customXml" Target="../ink/ink1165.xml"/><Relationship Id="rId50" Type="http://schemas.openxmlformats.org/officeDocument/2006/relationships/image" Target="../media/image740.png"/><Relationship Id="rId104" Type="http://schemas.openxmlformats.org/officeDocument/2006/relationships/image" Target="../media/image767.png"/><Relationship Id="rId146" Type="http://schemas.openxmlformats.org/officeDocument/2006/relationships/image" Target="../media/image788.png"/><Relationship Id="rId188" Type="http://schemas.openxmlformats.org/officeDocument/2006/relationships/image" Target="../media/image809.png"/><Relationship Id="rId311" Type="http://schemas.openxmlformats.org/officeDocument/2006/relationships/customXml" Target="../ink/ink860.xml"/><Relationship Id="rId353" Type="http://schemas.openxmlformats.org/officeDocument/2006/relationships/customXml" Target="../ink/ink881.xml"/><Relationship Id="rId395" Type="http://schemas.openxmlformats.org/officeDocument/2006/relationships/customXml" Target="../ink/ink902.xml"/><Relationship Id="rId409" Type="http://schemas.openxmlformats.org/officeDocument/2006/relationships/customXml" Target="../ink/ink909.xml"/><Relationship Id="rId560" Type="http://schemas.openxmlformats.org/officeDocument/2006/relationships/image" Target="../media/image993.png"/><Relationship Id="rId798" Type="http://schemas.openxmlformats.org/officeDocument/2006/relationships/image" Target="../media/image1111.png"/><Relationship Id="rId92" Type="http://schemas.openxmlformats.org/officeDocument/2006/relationships/image" Target="../media/image761.png"/><Relationship Id="rId213" Type="http://schemas.openxmlformats.org/officeDocument/2006/relationships/customXml" Target="../ink/ink811.xml"/><Relationship Id="rId420" Type="http://schemas.openxmlformats.org/officeDocument/2006/relationships/image" Target="../media/image923.png"/><Relationship Id="rId616" Type="http://schemas.openxmlformats.org/officeDocument/2006/relationships/image" Target="../media/image1021.png"/><Relationship Id="rId658" Type="http://schemas.openxmlformats.org/officeDocument/2006/relationships/image" Target="../media/image1042.png"/><Relationship Id="rId823" Type="http://schemas.openxmlformats.org/officeDocument/2006/relationships/customXml" Target="../ink/ink1116.xml"/><Relationship Id="rId865" Type="http://schemas.openxmlformats.org/officeDocument/2006/relationships/customXml" Target="../ink/ink1137.xml"/><Relationship Id="rId255" Type="http://schemas.openxmlformats.org/officeDocument/2006/relationships/customXml" Target="../ink/ink832.xml"/><Relationship Id="rId297" Type="http://schemas.openxmlformats.org/officeDocument/2006/relationships/customXml" Target="../ink/ink853.xml"/><Relationship Id="rId462" Type="http://schemas.openxmlformats.org/officeDocument/2006/relationships/image" Target="../media/image944.png"/><Relationship Id="rId518" Type="http://schemas.openxmlformats.org/officeDocument/2006/relationships/image" Target="../media/image972.png"/><Relationship Id="rId725" Type="http://schemas.openxmlformats.org/officeDocument/2006/relationships/customXml" Target="../ink/ink1067.xml"/><Relationship Id="rId115" Type="http://schemas.openxmlformats.org/officeDocument/2006/relationships/customXml" Target="../ink/ink762.xml"/><Relationship Id="rId157" Type="http://schemas.openxmlformats.org/officeDocument/2006/relationships/customXml" Target="../ink/ink783.xml"/><Relationship Id="rId322" Type="http://schemas.openxmlformats.org/officeDocument/2006/relationships/image" Target="../media/image874.png"/><Relationship Id="rId364" Type="http://schemas.openxmlformats.org/officeDocument/2006/relationships/image" Target="../media/image895.png"/><Relationship Id="rId767" Type="http://schemas.openxmlformats.org/officeDocument/2006/relationships/customXml" Target="../ink/ink1088.xml"/><Relationship Id="rId61" Type="http://schemas.openxmlformats.org/officeDocument/2006/relationships/customXml" Target="../ink/ink735.xml"/><Relationship Id="rId199" Type="http://schemas.openxmlformats.org/officeDocument/2006/relationships/customXml" Target="../ink/ink804.xml"/><Relationship Id="rId571" Type="http://schemas.openxmlformats.org/officeDocument/2006/relationships/customXml" Target="../ink/ink990.xml"/><Relationship Id="rId627" Type="http://schemas.openxmlformats.org/officeDocument/2006/relationships/customXml" Target="../ink/ink1018.xml"/><Relationship Id="rId669" Type="http://schemas.openxmlformats.org/officeDocument/2006/relationships/customXml" Target="../ink/ink1039.xml"/><Relationship Id="rId834" Type="http://schemas.openxmlformats.org/officeDocument/2006/relationships/image" Target="../media/image1129.png"/><Relationship Id="rId876" Type="http://schemas.openxmlformats.org/officeDocument/2006/relationships/image" Target="../media/image1150.png"/><Relationship Id="rId19" Type="http://schemas.openxmlformats.org/officeDocument/2006/relationships/customXml" Target="../ink/ink714.xml"/><Relationship Id="rId224" Type="http://schemas.openxmlformats.org/officeDocument/2006/relationships/image" Target="../media/image827.png"/><Relationship Id="rId266" Type="http://schemas.openxmlformats.org/officeDocument/2006/relationships/image" Target="../media/image848.png"/><Relationship Id="rId431" Type="http://schemas.openxmlformats.org/officeDocument/2006/relationships/customXml" Target="../ink/ink920.xml"/><Relationship Id="rId473" Type="http://schemas.openxmlformats.org/officeDocument/2006/relationships/customXml" Target="../ink/ink941.xml"/><Relationship Id="rId529" Type="http://schemas.openxmlformats.org/officeDocument/2006/relationships/customXml" Target="../ink/ink969.xml"/><Relationship Id="rId680" Type="http://schemas.openxmlformats.org/officeDocument/2006/relationships/image" Target="../media/image1053.png"/><Relationship Id="rId736" Type="http://schemas.openxmlformats.org/officeDocument/2006/relationships/image" Target="../media/image1080.png"/><Relationship Id="rId901" Type="http://schemas.openxmlformats.org/officeDocument/2006/relationships/customXml" Target="../ink/ink1155.xml"/><Relationship Id="rId30" Type="http://schemas.openxmlformats.org/officeDocument/2006/relationships/image" Target="../media/image730.png"/><Relationship Id="rId126" Type="http://schemas.openxmlformats.org/officeDocument/2006/relationships/image" Target="../media/image778.png"/><Relationship Id="rId168" Type="http://schemas.openxmlformats.org/officeDocument/2006/relationships/image" Target="../media/image799.png"/><Relationship Id="rId333" Type="http://schemas.openxmlformats.org/officeDocument/2006/relationships/customXml" Target="../ink/ink871.xml"/><Relationship Id="rId540" Type="http://schemas.openxmlformats.org/officeDocument/2006/relationships/image" Target="../media/image983.png"/><Relationship Id="rId778" Type="http://schemas.openxmlformats.org/officeDocument/2006/relationships/image" Target="../media/image1101.png"/><Relationship Id="rId72" Type="http://schemas.openxmlformats.org/officeDocument/2006/relationships/image" Target="../media/image751.png"/><Relationship Id="rId375" Type="http://schemas.openxmlformats.org/officeDocument/2006/relationships/customXml" Target="../ink/ink892.xml"/><Relationship Id="rId582" Type="http://schemas.openxmlformats.org/officeDocument/2006/relationships/image" Target="../media/image1004.png"/><Relationship Id="rId638" Type="http://schemas.openxmlformats.org/officeDocument/2006/relationships/image" Target="../media/image1032.png"/><Relationship Id="rId803" Type="http://schemas.openxmlformats.org/officeDocument/2006/relationships/customXml" Target="../ink/ink1106.xml"/><Relationship Id="rId845" Type="http://schemas.openxmlformats.org/officeDocument/2006/relationships/customXml" Target="../ink/ink1127.xml"/><Relationship Id="rId3" Type="http://schemas.openxmlformats.org/officeDocument/2006/relationships/customXml" Target="../ink/ink706.xml"/><Relationship Id="rId235" Type="http://schemas.openxmlformats.org/officeDocument/2006/relationships/customXml" Target="../ink/ink822.xml"/><Relationship Id="rId277" Type="http://schemas.openxmlformats.org/officeDocument/2006/relationships/customXml" Target="../ink/ink843.xml"/><Relationship Id="rId400" Type="http://schemas.openxmlformats.org/officeDocument/2006/relationships/image" Target="../media/image913.png"/><Relationship Id="rId442" Type="http://schemas.openxmlformats.org/officeDocument/2006/relationships/image" Target="../media/image934.png"/><Relationship Id="rId484" Type="http://schemas.openxmlformats.org/officeDocument/2006/relationships/image" Target="../media/image955.png"/><Relationship Id="rId705" Type="http://schemas.openxmlformats.org/officeDocument/2006/relationships/customXml" Target="../ink/ink1057.xml"/><Relationship Id="rId887" Type="http://schemas.openxmlformats.org/officeDocument/2006/relationships/customXml" Target="../ink/ink1148.xml"/><Relationship Id="rId137" Type="http://schemas.openxmlformats.org/officeDocument/2006/relationships/customXml" Target="../ink/ink773.xml"/><Relationship Id="rId302" Type="http://schemas.openxmlformats.org/officeDocument/2006/relationships/image" Target="../media/image864.png"/><Relationship Id="rId344" Type="http://schemas.openxmlformats.org/officeDocument/2006/relationships/image" Target="../media/image885.png"/><Relationship Id="rId691" Type="http://schemas.openxmlformats.org/officeDocument/2006/relationships/customXml" Target="../ink/ink1050.xml"/><Relationship Id="rId747" Type="http://schemas.openxmlformats.org/officeDocument/2006/relationships/customXml" Target="../ink/ink1078.xml"/><Relationship Id="rId789" Type="http://schemas.openxmlformats.org/officeDocument/2006/relationships/customXml" Target="../ink/ink1099.xml"/><Relationship Id="rId912" Type="http://schemas.openxmlformats.org/officeDocument/2006/relationships/image" Target="../media/image1168.png"/><Relationship Id="rId41" Type="http://schemas.openxmlformats.org/officeDocument/2006/relationships/customXml" Target="../ink/ink725.xml"/><Relationship Id="rId83" Type="http://schemas.openxmlformats.org/officeDocument/2006/relationships/customXml" Target="../ink/ink746.xml"/><Relationship Id="rId179" Type="http://schemas.openxmlformats.org/officeDocument/2006/relationships/customXml" Target="../ink/ink794.xml"/><Relationship Id="rId386" Type="http://schemas.openxmlformats.org/officeDocument/2006/relationships/image" Target="../media/image906.png"/><Relationship Id="rId551" Type="http://schemas.openxmlformats.org/officeDocument/2006/relationships/customXml" Target="../ink/ink980.xml"/><Relationship Id="rId593" Type="http://schemas.openxmlformats.org/officeDocument/2006/relationships/customXml" Target="../ink/ink1001.xml"/><Relationship Id="rId607" Type="http://schemas.openxmlformats.org/officeDocument/2006/relationships/customXml" Target="../ink/ink1008.xml"/><Relationship Id="rId649" Type="http://schemas.openxmlformats.org/officeDocument/2006/relationships/customXml" Target="../ink/ink1029.xml"/><Relationship Id="rId814" Type="http://schemas.openxmlformats.org/officeDocument/2006/relationships/image" Target="../media/image1119.png"/><Relationship Id="rId856" Type="http://schemas.openxmlformats.org/officeDocument/2006/relationships/image" Target="../media/image1140.png"/><Relationship Id="rId190" Type="http://schemas.openxmlformats.org/officeDocument/2006/relationships/image" Target="../media/image810.png"/><Relationship Id="rId204" Type="http://schemas.openxmlformats.org/officeDocument/2006/relationships/image" Target="../media/image817.png"/><Relationship Id="rId246" Type="http://schemas.openxmlformats.org/officeDocument/2006/relationships/image" Target="../media/image838.png"/><Relationship Id="rId288" Type="http://schemas.openxmlformats.org/officeDocument/2006/relationships/image" Target="../media/image857.png"/><Relationship Id="rId411" Type="http://schemas.openxmlformats.org/officeDocument/2006/relationships/customXml" Target="../ink/ink910.xml"/><Relationship Id="rId453" Type="http://schemas.openxmlformats.org/officeDocument/2006/relationships/customXml" Target="../ink/ink931.xml"/><Relationship Id="rId509" Type="http://schemas.openxmlformats.org/officeDocument/2006/relationships/customXml" Target="../ink/ink959.xml"/><Relationship Id="rId660" Type="http://schemas.openxmlformats.org/officeDocument/2006/relationships/image" Target="../media/image1043.png"/><Relationship Id="rId898" Type="http://schemas.openxmlformats.org/officeDocument/2006/relationships/image" Target="../media/image1161.png"/><Relationship Id="rId106" Type="http://schemas.openxmlformats.org/officeDocument/2006/relationships/image" Target="../media/image768.png"/><Relationship Id="rId313" Type="http://schemas.openxmlformats.org/officeDocument/2006/relationships/customXml" Target="../ink/ink861.xml"/><Relationship Id="rId495" Type="http://schemas.openxmlformats.org/officeDocument/2006/relationships/customXml" Target="../ink/ink952.xml"/><Relationship Id="rId716" Type="http://schemas.openxmlformats.org/officeDocument/2006/relationships/image" Target="../media/image1070.png"/><Relationship Id="rId758" Type="http://schemas.openxmlformats.org/officeDocument/2006/relationships/image" Target="../media/image1091.png"/><Relationship Id="rId923" Type="http://schemas.openxmlformats.org/officeDocument/2006/relationships/customXml" Target="../ink/ink1166.xml"/><Relationship Id="rId10" Type="http://schemas.openxmlformats.org/officeDocument/2006/relationships/image" Target="../media/image720.png"/><Relationship Id="rId52" Type="http://schemas.openxmlformats.org/officeDocument/2006/relationships/image" Target="../media/image741.png"/><Relationship Id="rId94" Type="http://schemas.openxmlformats.org/officeDocument/2006/relationships/image" Target="../media/image762.png"/><Relationship Id="rId148" Type="http://schemas.openxmlformats.org/officeDocument/2006/relationships/image" Target="../media/image789.png"/><Relationship Id="rId355" Type="http://schemas.openxmlformats.org/officeDocument/2006/relationships/customXml" Target="../ink/ink882.xml"/><Relationship Id="rId397" Type="http://schemas.openxmlformats.org/officeDocument/2006/relationships/customXml" Target="../ink/ink903.xml"/><Relationship Id="rId520" Type="http://schemas.openxmlformats.org/officeDocument/2006/relationships/image" Target="../media/image973.png"/><Relationship Id="rId562" Type="http://schemas.openxmlformats.org/officeDocument/2006/relationships/image" Target="../media/image994.png"/><Relationship Id="rId618" Type="http://schemas.openxmlformats.org/officeDocument/2006/relationships/image" Target="../media/image1022.png"/><Relationship Id="rId825" Type="http://schemas.openxmlformats.org/officeDocument/2006/relationships/customXml" Target="../ink/ink1117.xml"/><Relationship Id="rId215" Type="http://schemas.openxmlformats.org/officeDocument/2006/relationships/customXml" Target="../ink/ink812.xml"/><Relationship Id="rId257" Type="http://schemas.openxmlformats.org/officeDocument/2006/relationships/customXml" Target="../ink/ink833.xml"/><Relationship Id="rId422" Type="http://schemas.openxmlformats.org/officeDocument/2006/relationships/image" Target="../media/image924.png"/><Relationship Id="rId464" Type="http://schemas.openxmlformats.org/officeDocument/2006/relationships/image" Target="../media/image945.png"/><Relationship Id="rId867" Type="http://schemas.openxmlformats.org/officeDocument/2006/relationships/customXml" Target="../ink/ink1138.xml"/><Relationship Id="rId299" Type="http://schemas.openxmlformats.org/officeDocument/2006/relationships/customXml" Target="../ink/ink854.xml"/><Relationship Id="rId727" Type="http://schemas.openxmlformats.org/officeDocument/2006/relationships/customXml" Target="../ink/ink1068.xml"/><Relationship Id="rId63" Type="http://schemas.openxmlformats.org/officeDocument/2006/relationships/customXml" Target="../ink/ink736.xml"/><Relationship Id="rId159" Type="http://schemas.openxmlformats.org/officeDocument/2006/relationships/customXml" Target="../ink/ink784.xml"/><Relationship Id="rId366" Type="http://schemas.openxmlformats.org/officeDocument/2006/relationships/image" Target="../media/image896.png"/><Relationship Id="rId573" Type="http://schemas.openxmlformats.org/officeDocument/2006/relationships/customXml" Target="../ink/ink991.xml"/><Relationship Id="rId780" Type="http://schemas.openxmlformats.org/officeDocument/2006/relationships/image" Target="../media/image1102.png"/><Relationship Id="rId226" Type="http://schemas.openxmlformats.org/officeDocument/2006/relationships/image" Target="../media/image828.png"/><Relationship Id="rId433" Type="http://schemas.openxmlformats.org/officeDocument/2006/relationships/customXml" Target="../ink/ink921.xml"/><Relationship Id="rId878" Type="http://schemas.openxmlformats.org/officeDocument/2006/relationships/image" Target="../media/image1151.png"/><Relationship Id="rId640" Type="http://schemas.openxmlformats.org/officeDocument/2006/relationships/image" Target="../media/image1033.png"/><Relationship Id="rId738" Type="http://schemas.openxmlformats.org/officeDocument/2006/relationships/image" Target="../media/image1081.png"/><Relationship Id="rId74" Type="http://schemas.openxmlformats.org/officeDocument/2006/relationships/image" Target="../media/image752.png"/><Relationship Id="rId377" Type="http://schemas.openxmlformats.org/officeDocument/2006/relationships/customXml" Target="../ink/ink893.xml"/><Relationship Id="rId500" Type="http://schemas.openxmlformats.org/officeDocument/2006/relationships/image" Target="../media/image963.png"/><Relationship Id="rId584" Type="http://schemas.openxmlformats.org/officeDocument/2006/relationships/image" Target="../media/image1005.png"/><Relationship Id="rId805" Type="http://schemas.openxmlformats.org/officeDocument/2006/relationships/customXml" Target="../ink/ink1107.xml"/><Relationship Id="rId5" Type="http://schemas.openxmlformats.org/officeDocument/2006/relationships/customXml" Target="../ink/ink707.xml"/><Relationship Id="rId237" Type="http://schemas.openxmlformats.org/officeDocument/2006/relationships/customXml" Target="../ink/ink823.xml"/><Relationship Id="rId791" Type="http://schemas.openxmlformats.org/officeDocument/2006/relationships/customXml" Target="../ink/ink1100.xml"/><Relationship Id="rId889" Type="http://schemas.openxmlformats.org/officeDocument/2006/relationships/customXml" Target="../ink/ink1149.xml"/><Relationship Id="rId444" Type="http://schemas.openxmlformats.org/officeDocument/2006/relationships/image" Target="../media/image935.png"/><Relationship Id="rId651" Type="http://schemas.openxmlformats.org/officeDocument/2006/relationships/customXml" Target="../ink/ink1030.xml"/><Relationship Id="rId749" Type="http://schemas.openxmlformats.org/officeDocument/2006/relationships/customXml" Target="../ink/ink1079.xml"/><Relationship Id="rId290" Type="http://schemas.openxmlformats.org/officeDocument/2006/relationships/image" Target="../media/image858.png"/><Relationship Id="rId304" Type="http://schemas.openxmlformats.org/officeDocument/2006/relationships/image" Target="../media/image865.png"/><Relationship Id="rId388" Type="http://schemas.openxmlformats.org/officeDocument/2006/relationships/image" Target="../media/image907.png"/><Relationship Id="rId511" Type="http://schemas.openxmlformats.org/officeDocument/2006/relationships/customXml" Target="../ink/ink960.xml"/><Relationship Id="rId609" Type="http://schemas.openxmlformats.org/officeDocument/2006/relationships/customXml" Target="../ink/ink1009.xml"/><Relationship Id="rId85" Type="http://schemas.openxmlformats.org/officeDocument/2006/relationships/customXml" Target="../ink/ink747.xml"/><Relationship Id="rId150" Type="http://schemas.openxmlformats.org/officeDocument/2006/relationships/image" Target="../media/image790.png"/><Relationship Id="rId595" Type="http://schemas.openxmlformats.org/officeDocument/2006/relationships/customXml" Target="../ink/ink1002.xml"/><Relationship Id="rId816" Type="http://schemas.openxmlformats.org/officeDocument/2006/relationships/image" Target="../media/image1120.png"/><Relationship Id="rId248" Type="http://schemas.openxmlformats.org/officeDocument/2006/relationships/image" Target="../media/image839.png"/><Relationship Id="rId455" Type="http://schemas.openxmlformats.org/officeDocument/2006/relationships/customXml" Target="../ink/ink932.xml"/><Relationship Id="rId662" Type="http://schemas.openxmlformats.org/officeDocument/2006/relationships/image" Target="../media/image1044.png"/><Relationship Id="rId12" Type="http://schemas.openxmlformats.org/officeDocument/2006/relationships/image" Target="../media/image721.png"/><Relationship Id="rId108" Type="http://schemas.openxmlformats.org/officeDocument/2006/relationships/image" Target="../media/image769.png"/><Relationship Id="rId315" Type="http://schemas.openxmlformats.org/officeDocument/2006/relationships/customXml" Target="../ink/ink862.xml"/><Relationship Id="rId522" Type="http://schemas.openxmlformats.org/officeDocument/2006/relationships/image" Target="../media/image974.png"/><Relationship Id="rId96" Type="http://schemas.openxmlformats.org/officeDocument/2006/relationships/image" Target="../media/image763.png"/><Relationship Id="rId161" Type="http://schemas.openxmlformats.org/officeDocument/2006/relationships/customXml" Target="../ink/ink785.xml"/><Relationship Id="rId399" Type="http://schemas.openxmlformats.org/officeDocument/2006/relationships/customXml" Target="../ink/ink904.xml"/><Relationship Id="rId827" Type="http://schemas.openxmlformats.org/officeDocument/2006/relationships/customXml" Target="../ink/ink1118.xml"/><Relationship Id="rId259" Type="http://schemas.openxmlformats.org/officeDocument/2006/relationships/customXml" Target="../ink/ink834.xml"/><Relationship Id="rId466" Type="http://schemas.openxmlformats.org/officeDocument/2006/relationships/image" Target="../media/image946.png"/><Relationship Id="rId673" Type="http://schemas.openxmlformats.org/officeDocument/2006/relationships/customXml" Target="../ink/ink1041.xml"/><Relationship Id="rId880" Type="http://schemas.openxmlformats.org/officeDocument/2006/relationships/image" Target="../media/image1152.png"/><Relationship Id="rId23" Type="http://schemas.openxmlformats.org/officeDocument/2006/relationships/customXml" Target="../ink/ink716.xml"/><Relationship Id="rId119" Type="http://schemas.openxmlformats.org/officeDocument/2006/relationships/customXml" Target="../ink/ink764.xml"/><Relationship Id="rId326" Type="http://schemas.openxmlformats.org/officeDocument/2006/relationships/image" Target="../media/image876.png"/><Relationship Id="rId533" Type="http://schemas.openxmlformats.org/officeDocument/2006/relationships/customXml" Target="../ink/ink971.xml"/><Relationship Id="rId740" Type="http://schemas.openxmlformats.org/officeDocument/2006/relationships/image" Target="../media/image1082.png"/><Relationship Id="rId838" Type="http://schemas.openxmlformats.org/officeDocument/2006/relationships/image" Target="../media/image1131.png"/><Relationship Id="rId172" Type="http://schemas.openxmlformats.org/officeDocument/2006/relationships/image" Target="../media/image801.png"/><Relationship Id="rId477" Type="http://schemas.openxmlformats.org/officeDocument/2006/relationships/customXml" Target="../ink/ink943.xml"/><Relationship Id="rId600" Type="http://schemas.openxmlformats.org/officeDocument/2006/relationships/image" Target="../media/image1013.png"/><Relationship Id="rId684" Type="http://schemas.openxmlformats.org/officeDocument/2006/relationships/image" Target="../media/image1055.png"/><Relationship Id="rId337" Type="http://schemas.openxmlformats.org/officeDocument/2006/relationships/customXml" Target="../ink/ink873.xml"/><Relationship Id="rId891" Type="http://schemas.openxmlformats.org/officeDocument/2006/relationships/customXml" Target="../ink/ink1150.xml"/><Relationship Id="rId905" Type="http://schemas.openxmlformats.org/officeDocument/2006/relationships/customXml" Target="../ink/ink1157.xml"/><Relationship Id="rId34" Type="http://schemas.openxmlformats.org/officeDocument/2006/relationships/image" Target="../media/image732.png"/><Relationship Id="rId544" Type="http://schemas.openxmlformats.org/officeDocument/2006/relationships/image" Target="../media/image985.png"/><Relationship Id="rId751" Type="http://schemas.openxmlformats.org/officeDocument/2006/relationships/customXml" Target="../ink/ink1080.xml"/><Relationship Id="rId849" Type="http://schemas.openxmlformats.org/officeDocument/2006/relationships/customXml" Target="../ink/ink1129.xml"/><Relationship Id="rId183" Type="http://schemas.openxmlformats.org/officeDocument/2006/relationships/customXml" Target="../ink/ink796.xml"/><Relationship Id="rId390" Type="http://schemas.openxmlformats.org/officeDocument/2006/relationships/image" Target="../media/image908.png"/><Relationship Id="rId404" Type="http://schemas.openxmlformats.org/officeDocument/2006/relationships/image" Target="../media/image915.png"/><Relationship Id="rId611" Type="http://schemas.openxmlformats.org/officeDocument/2006/relationships/customXml" Target="../ink/ink1010.xml"/><Relationship Id="rId250" Type="http://schemas.openxmlformats.org/officeDocument/2006/relationships/image" Target="../media/image840.png"/><Relationship Id="rId488" Type="http://schemas.openxmlformats.org/officeDocument/2006/relationships/image" Target="../media/image957.png"/><Relationship Id="rId695" Type="http://schemas.openxmlformats.org/officeDocument/2006/relationships/customXml" Target="../ink/ink1052.xml"/><Relationship Id="rId709" Type="http://schemas.openxmlformats.org/officeDocument/2006/relationships/customXml" Target="../ink/ink1059.xml"/><Relationship Id="rId916" Type="http://schemas.openxmlformats.org/officeDocument/2006/relationships/image" Target="../media/image1170.png"/><Relationship Id="rId45" Type="http://schemas.openxmlformats.org/officeDocument/2006/relationships/customXml" Target="../ink/ink727.xml"/><Relationship Id="rId110" Type="http://schemas.openxmlformats.org/officeDocument/2006/relationships/image" Target="../media/image770.png"/><Relationship Id="rId348" Type="http://schemas.openxmlformats.org/officeDocument/2006/relationships/image" Target="../media/image887.png"/><Relationship Id="rId555" Type="http://schemas.openxmlformats.org/officeDocument/2006/relationships/customXml" Target="../ink/ink982.xml"/><Relationship Id="rId762" Type="http://schemas.openxmlformats.org/officeDocument/2006/relationships/image" Target="../media/image1093.png"/><Relationship Id="rId194" Type="http://schemas.openxmlformats.org/officeDocument/2006/relationships/image" Target="../media/image812.png"/><Relationship Id="rId208" Type="http://schemas.openxmlformats.org/officeDocument/2006/relationships/image" Target="../media/image819.png"/><Relationship Id="rId415" Type="http://schemas.openxmlformats.org/officeDocument/2006/relationships/customXml" Target="../ink/ink912.xml"/><Relationship Id="rId622" Type="http://schemas.openxmlformats.org/officeDocument/2006/relationships/image" Target="../media/image1024.png"/><Relationship Id="rId261" Type="http://schemas.openxmlformats.org/officeDocument/2006/relationships/customXml" Target="../ink/ink835.xml"/><Relationship Id="rId499" Type="http://schemas.openxmlformats.org/officeDocument/2006/relationships/customXml" Target="../ink/ink954.xml"/><Relationship Id="rId927" Type="http://schemas.openxmlformats.org/officeDocument/2006/relationships/customXml" Target="../ink/ink1168.xml"/><Relationship Id="rId56" Type="http://schemas.openxmlformats.org/officeDocument/2006/relationships/image" Target="../media/image743.png"/><Relationship Id="rId359" Type="http://schemas.openxmlformats.org/officeDocument/2006/relationships/customXml" Target="../ink/ink884.xml"/><Relationship Id="rId566" Type="http://schemas.openxmlformats.org/officeDocument/2006/relationships/image" Target="../media/image996.png"/><Relationship Id="rId773" Type="http://schemas.openxmlformats.org/officeDocument/2006/relationships/customXml" Target="../ink/ink1091.xml"/><Relationship Id="rId121" Type="http://schemas.openxmlformats.org/officeDocument/2006/relationships/customXml" Target="../ink/ink765.xml"/><Relationship Id="rId219" Type="http://schemas.openxmlformats.org/officeDocument/2006/relationships/customXml" Target="../ink/ink814.xml"/><Relationship Id="rId426" Type="http://schemas.openxmlformats.org/officeDocument/2006/relationships/image" Target="../media/image926.png"/><Relationship Id="rId633" Type="http://schemas.openxmlformats.org/officeDocument/2006/relationships/customXml" Target="../ink/ink1021.xml"/><Relationship Id="rId840" Type="http://schemas.openxmlformats.org/officeDocument/2006/relationships/image" Target="../media/image1132.png"/><Relationship Id="rId67" Type="http://schemas.openxmlformats.org/officeDocument/2006/relationships/customXml" Target="../ink/ink738.xml"/><Relationship Id="rId272" Type="http://schemas.openxmlformats.org/officeDocument/2006/relationships/image" Target="../media/image851.png"/><Relationship Id="rId577" Type="http://schemas.openxmlformats.org/officeDocument/2006/relationships/customXml" Target="../ink/ink993.xml"/><Relationship Id="rId700" Type="http://schemas.openxmlformats.org/officeDocument/2006/relationships/image" Target="../media/image1062.png"/><Relationship Id="rId132" Type="http://schemas.openxmlformats.org/officeDocument/2006/relationships/image" Target="../media/image781.png"/><Relationship Id="rId784" Type="http://schemas.openxmlformats.org/officeDocument/2006/relationships/image" Target="../media/image1104.png"/><Relationship Id="rId437" Type="http://schemas.openxmlformats.org/officeDocument/2006/relationships/customXml" Target="../ink/ink923.xml"/><Relationship Id="rId644" Type="http://schemas.openxmlformats.org/officeDocument/2006/relationships/image" Target="../media/image1035.png"/><Relationship Id="rId851" Type="http://schemas.openxmlformats.org/officeDocument/2006/relationships/customXml" Target="../ink/ink1130.xml"/><Relationship Id="rId283" Type="http://schemas.openxmlformats.org/officeDocument/2006/relationships/customXml" Target="../ink/ink846.xml"/><Relationship Id="rId490" Type="http://schemas.openxmlformats.org/officeDocument/2006/relationships/image" Target="../media/image958.png"/><Relationship Id="rId504" Type="http://schemas.openxmlformats.org/officeDocument/2006/relationships/image" Target="../media/image965.png"/><Relationship Id="rId711" Type="http://schemas.openxmlformats.org/officeDocument/2006/relationships/customXml" Target="../ink/ink1060.xml"/><Relationship Id="rId78" Type="http://schemas.openxmlformats.org/officeDocument/2006/relationships/image" Target="../media/image754.png"/><Relationship Id="rId143" Type="http://schemas.openxmlformats.org/officeDocument/2006/relationships/customXml" Target="../ink/ink776.xml"/><Relationship Id="rId350" Type="http://schemas.openxmlformats.org/officeDocument/2006/relationships/image" Target="../media/image888.png"/><Relationship Id="rId588" Type="http://schemas.openxmlformats.org/officeDocument/2006/relationships/image" Target="../media/image1007.png"/><Relationship Id="rId795" Type="http://schemas.openxmlformats.org/officeDocument/2006/relationships/customXml" Target="../ink/ink1102.xml"/><Relationship Id="rId809" Type="http://schemas.openxmlformats.org/officeDocument/2006/relationships/customXml" Target="../ink/ink1109.xml"/><Relationship Id="rId9" Type="http://schemas.openxmlformats.org/officeDocument/2006/relationships/customXml" Target="../ink/ink709.xml"/><Relationship Id="rId210" Type="http://schemas.openxmlformats.org/officeDocument/2006/relationships/image" Target="../media/image820.png"/><Relationship Id="rId448" Type="http://schemas.openxmlformats.org/officeDocument/2006/relationships/image" Target="../media/image937.png"/><Relationship Id="rId655" Type="http://schemas.openxmlformats.org/officeDocument/2006/relationships/customXml" Target="../ink/ink1032.xml"/><Relationship Id="rId862" Type="http://schemas.openxmlformats.org/officeDocument/2006/relationships/image" Target="../media/image1143.png"/><Relationship Id="rId294" Type="http://schemas.openxmlformats.org/officeDocument/2006/relationships/image" Target="../media/image860.png"/><Relationship Id="rId308" Type="http://schemas.openxmlformats.org/officeDocument/2006/relationships/image" Target="../media/image867.png"/><Relationship Id="rId515" Type="http://schemas.openxmlformats.org/officeDocument/2006/relationships/customXml" Target="../ink/ink962.xml"/><Relationship Id="rId722" Type="http://schemas.openxmlformats.org/officeDocument/2006/relationships/image" Target="../media/image1073.png"/><Relationship Id="rId89" Type="http://schemas.openxmlformats.org/officeDocument/2006/relationships/customXml" Target="../ink/ink749.xml"/><Relationship Id="rId154" Type="http://schemas.openxmlformats.org/officeDocument/2006/relationships/image" Target="../media/image792.png"/><Relationship Id="rId361" Type="http://schemas.openxmlformats.org/officeDocument/2006/relationships/customXml" Target="../ink/ink885.xml"/><Relationship Id="rId599" Type="http://schemas.openxmlformats.org/officeDocument/2006/relationships/customXml" Target="../ink/ink1004.xml"/><Relationship Id="rId459" Type="http://schemas.openxmlformats.org/officeDocument/2006/relationships/customXml" Target="../ink/ink934.xml"/><Relationship Id="rId666" Type="http://schemas.openxmlformats.org/officeDocument/2006/relationships/image" Target="../media/image1046.png"/><Relationship Id="rId873" Type="http://schemas.openxmlformats.org/officeDocument/2006/relationships/customXml" Target="../ink/ink1141.xml"/><Relationship Id="rId16" Type="http://schemas.openxmlformats.org/officeDocument/2006/relationships/image" Target="../media/image723.png"/><Relationship Id="rId221" Type="http://schemas.openxmlformats.org/officeDocument/2006/relationships/customXml" Target="../ink/ink815.xml"/><Relationship Id="rId319" Type="http://schemas.openxmlformats.org/officeDocument/2006/relationships/customXml" Target="../ink/ink864.xml"/><Relationship Id="rId526" Type="http://schemas.openxmlformats.org/officeDocument/2006/relationships/image" Target="../media/image976.png"/><Relationship Id="rId733" Type="http://schemas.openxmlformats.org/officeDocument/2006/relationships/customXml" Target="../ink/ink1071.xml"/><Relationship Id="rId165" Type="http://schemas.openxmlformats.org/officeDocument/2006/relationships/customXml" Target="../ink/ink787.xml"/><Relationship Id="rId372" Type="http://schemas.openxmlformats.org/officeDocument/2006/relationships/image" Target="../media/image899.png"/><Relationship Id="rId677" Type="http://schemas.openxmlformats.org/officeDocument/2006/relationships/customXml" Target="../ink/ink1043.xml"/><Relationship Id="rId800" Type="http://schemas.openxmlformats.org/officeDocument/2006/relationships/image" Target="../media/image1112.png"/><Relationship Id="rId232" Type="http://schemas.openxmlformats.org/officeDocument/2006/relationships/image" Target="../media/image831.png"/><Relationship Id="rId884" Type="http://schemas.openxmlformats.org/officeDocument/2006/relationships/image" Target="../media/image1154.png"/><Relationship Id="rId27" Type="http://schemas.openxmlformats.org/officeDocument/2006/relationships/customXml" Target="../ink/ink718.xml"/><Relationship Id="rId537" Type="http://schemas.openxmlformats.org/officeDocument/2006/relationships/customXml" Target="../ink/ink973.xml"/><Relationship Id="rId744" Type="http://schemas.openxmlformats.org/officeDocument/2006/relationships/image" Target="../media/image1084.png"/><Relationship Id="rId80" Type="http://schemas.openxmlformats.org/officeDocument/2006/relationships/image" Target="../media/image755.png"/><Relationship Id="rId176" Type="http://schemas.openxmlformats.org/officeDocument/2006/relationships/image" Target="../media/image803.png"/><Relationship Id="rId383" Type="http://schemas.openxmlformats.org/officeDocument/2006/relationships/customXml" Target="../ink/ink896.xml"/><Relationship Id="rId590" Type="http://schemas.openxmlformats.org/officeDocument/2006/relationships/image" Target="../media/image1008.png"/><Relationship Id="rId604" Type="http://schemas.openxmlformats.org/officeDocument/2006/relationships/image" Target="../media/image1015.png"/><Relationship Id="rId811" Type="http://schemas.openxmlformats.org/officeDocument/2006/relationships/customXml" Target="../ink/ink1110.xml"/><Relationship Id="rId243" Type="http://schemas.openxmlformats.org/officeDocument/2006/relationships/customXml" Target="../ink/ink826.xml"/><Relationship Id="rId450" Type="http://schemas.openxmlformats.org/officeDocument/2006/relationships/image" Target="../media/image938.png"/><Relationship Id="rId688" Type="http://schemas.openxmlformats.org/officeDocument/2006/relationships/image" Target="../media/image1057.png"/><Relationship Id="rId895" Type="http://schemas.openxmlformats.org/officeDocument/2006/relationships/customXml" Target="../ink/ink1152.xml"/><Relationship Id="rId909" Type="http://schemas.openxmlformats.org/officeDocument/2006/relationships/customXml" Target="../ink/ink1159.xml"/><Relationship Id="rId38" Type="http://schemas.openxmlformats.org/officeDocument/2006/relationships/image" Target="../media/image734.png"/><Relationship Id="rId103" Type="http://schemas.openxmlformats.org/officeDocument/2006/relationships/customXml" Target="../ink/ink756.xml"/><Relationship Id="rId310" Type="http://schemas.openxmlformats.org/officeDocument/2006/relationships/image" Target="../media/image868.png"/><Relationship Id="rId548" Type="http://schemas.openxmlformats.org/officeDocument/2006/relationships/image" Target="../media/image987.png"/><Relationship Id="rId755" Type="http://schemas.openxmlformats.org/officeDocument/2006/relationships/customXml" Target="../ink/ink1082.xml"/><Relationship Id="rId91" Type="http://schemas.openxmlformats.org/officeDocument/2006/relationships/customXml" Target="../ink/ink750.xml"/><Relationship Id="rId187" Type="http://schemas.openxmlformats.org/officeDocument/2006/relationships/customXml" Target="../ink/ink798.xml"/><Relationship Id="rId394" Type="http://schemas.openxmlformats.org/officeDocument/2006/relationships/image" Target="../media/image910.png"/><Relationship Id="rId408" Type="http://schemas.openxmlformats.org/officeDocument/2006/relationships/image" Target="../media/image917.png"/><Relationship Id="rId615" Type="http://schemas.openxmlformats.org/officeDocument/2006/relationships/customXml" Target="../ink/ink1012.xml"/><Relationship Id="rId822" Type="http://schemas.openxmlformats.org/officeDocument/2006/relationships/image" Target="../media/image1123.png"/><Relationship Id="rId254" Type="http://schemas.openxmlformats.org/officeDocument/2006/relationships/image" Target="../media/image842.png"/><Relationship Id="rId699" Type="http://schemas.openxmlformats.org/officeDocument/2006/relationships/customXml" Target="../ink/ink1054.xml"/><Relationship Id="rId49" Type="http://schemas.openxmlformats.org/officeDocument/2006/relationships/customXml" Target="../ink/ink729.xml"/><Relationship Id="rId114" Type="http://schemas.openxmlformats.org/officeDocument/2006/relationships/image" Target="../media/image772.png"/><Relationship Id="rId461" Type="http://schemas.openxmlformats.org/officeDocument/2006/relationships/customXml" Target="../ink/ink935.xml"/><Relationship Id="rId559" Type="http://schemas.openxmlformats.org/officeDocument/2006/relationships/customXml" Target="../ink/ink984.xml"/><Relationship Id="rId766" Type="http://schemas.openxmlformats.org/officeDocument/2006/relationships/image" Target="../media/image1095.png"/><Relationship Id="rId198" Type="http://schemas.openxmlformats.org/officeDocument/2006/relationships/image" Target="../media/image814.png"/><Relationship Id="rId321" Type="http://schemas.openxmlformats.org/officeDocument/2006/relationships/customXml" Target="../ink/ink865.xml"/><Relationship Id="rId419" Type="http://schemas.openxmlformats.org/officeDocument/2006/relationships/customXml" Target="../ink/ink914.xml"/><Relationship Id="rId626" Type="http://schemas.openxmlformats.org/officeDocument/2006/relationships/image" Target="../media/image1026.png"/><Relationship Id="rId833" Type="http://schemas.openxmlformats.org/officeDocument/2006/relationships/customXml" Target="../ink/ink1121.xml"/><Relationship Id="rId265" Type="http://schemas.openxmlformats.org/officeDocument/2006/relationships/customXml" Target="../ink/ink837.xml"/><Relationship Id="rId472" Type="http://schemas.openxmlformats.org/officeDocument/2006/relationships/image" Target="../media/image949.png"/><Relationship Id="rId900" Type="http://schemas.openxmlformats.org/officeDocument/2006/relationships/image" Target="../media/image1162.png"/><Relationship Id="rId125" Type="http://schemas.openxmlformats.org/officeDocument/2006/relationships/customXml" Target="../ink/ink767.xml"/><Relationship Id="rId332" Type="http://schemas.openxmlformats.org/officeDocument/2006/relationships/image" Target="../media/image879.png"/><Relationship Id="rId777" Type="http://schemas.openxmlformats.org/officeDocument/2006/relationships/customXml" Target="../ink/ink1093.xml"/><Relationship Id="rId637" Type="http://schemas.openxmlformats.org/officeDocument/2006/relationships/customXml" Target="../ink/ink1023.xml"/><Relationship Id="rId844" Type="http://schemas.openxmlformats.org/officeDocument/2006/relationships/image" Target="../media/image1134.png"/><Relationship Id="rId276" Type="http://schemas.openxmlformats.org/officeDocument/2006/relationships/image" Target="../media/image852.png"/><Relationship Id="rId483" Type="http://schemas.openxmlformats.org/officeDocument/2006/relationships/customXml" Target="../ink/ink946.xml"/><Relationship Id="rId690" Type="http://schemas.openxmlformats.org/officeDocument/2006/relationships/image" Target="../media/image156.png"/><Relationship Id="rId704" Type="http://schemas.openxmlformats.org/officeDocument/2006/relationships/image" Target="../media/image1064.png"/><Relationship Id="rId911" Type="http://schemas.openxmlformats.org/officeDocument/2006/relationships/customXml" Target="../ink/ink1160.xml"/><Relationship Id="rId40" Type="http://schemas.openxmlformats.org/officeDocument/2006/relationships/image" Target="../media/image735.png"/><Relationship Id="rId136" Type="http://schemas.openxmlformats.org/officeDocument/2006/relationships/image" Target="../media/image783.png"/><Relationship Id="rId343" Type="http://schemas.openxmlformats.org/officeDocument/2006/relationships/customXml" Target="../ink/ink876.xml"/><Relationship Id="rId550" Type="http://schemas.openxmlformats.org/officeDocument/2006/relationships/image" Target="../media/image988.png"/><Relationship Id="rId788" Type="http://schemas.openxmlformats.org/officeDocument/2006/relationships/image" Target="../media/image1106.png"/><Relationship Id="rId203" Type="http://schemas.openxmlformats.org/officeDocument/2006/relationships/customXml" Target="../ink/ink806.xml"/><Relationship Id="rId648" Type="http://schemas.openxmlformats.org/officeDocument/2006/relationships/image" Target="../media/image1037.png"/><Relationship Id="rId855" Type="http://schemas.openxmlformats.org/officeDocument/2006/relationships/customXml" Target="../ink/ink1132.xml"/><Relationship Id="rId287" Type="http://schemas.openxmlformats.org/officeDocument/2006/relationships/customXml" Target="../ink/ink848.xml"/><Relationship Id="rId410" Type="http://schemas.openxmlformats.org/officeDocument/2006/relationships/image" Target="../media/image918.png"/><Relationship Id="rId494" Type="http://schemas.openxmlformats.org/officeDocument/2006/relationships/image" Target="../media/image960.png"/><Relationship Id="rId508" Type="http://schemas.openxmlformats.org/officeDocument/2006/relationships/image" Target="../media/image967.png"/><Relationship Id="rId715" Type="http://schemas.openxmlformats.org/officeDocument/2006/relationships/customXml" Target="../ink/ink1062.xml"/><Relationship Id="rId922" Type="http://schemas.openxmlformats.org/officeDocument/2006/relationships/image" Target="../media/image1173.png"/><Relationship Id="rId147" Type="http://schemas.openxmlformats.org/officeDocument/2006/relationships/customXml" Target="../ink/ink778.xml"/><Relationship Id="rId354" Type="http://schemas.openxmlformats.org/officeDocument/2006/relationships/image" Target="../media/image890.png"/><Relationship Id="rId799" Type="http://schemas.openxmlformats.org/officeDocument/2006/relationships/customXml" Target="../ink/ink1104.xml"/><Relationship Id="rId51" Type="http://schemas.openxmlformats.org/officeDocument/2006/relationships/customXml" Target="../ink/ink730.xml"/><Relationship Id="rId561" Type="http://schemas.openxmlformats.org/officeDocument/2006/relationships/customXml" Target="../ink/ink985.xml"/><Relationship Id="rId659" Type="http://schemas.openxmlformats.org/officeDocument/2006/relationships/customXml" Target="../ink/ink1034.xml"/><Relationship Id="rId866" Type="http://schemas.openxmlformats.org/officeDocument/2006/relationships/image" Target="../media/image1145.png"/><Relationship Id="rId214" Type="http://schemas.openxmlformats.org/officeDocument/2006/relationships/image" Target="../media/image822.png"/><Relationship Id="rId298" Type="http://schemas.openxmlformats.org/officeDocument/2006/relationships/image" Target="../media/image862.png"/><Relationship Id="rId421" Type="http://schemas.openxmlformats.org/officeDocument/2006/relationships/customXml" Target="../ink/ink915.xml"/><Relationship Id="rId519" Type="http://schemas.openxmlformats.org/officeDocument/2006/relationships/customXml" Target="../ink/ink964.xml"/><Relationship Id="rId158" Type="http://schemas.openxmlformats.org/officeDocument/2006/relationships/image" Target="../media/image794.png"/><Relationship Id="rId726" Type="http://schemas.openxmlformats.org/officeDocument/2006/relationships/image" Target="../media/image1075.png"/><Relationship Id="rId62" Type="http://schemas.openxmlformats.org/officeDocument/2006/relationships/image" Target="../media/image746.png"/><Relationship Id="rId365" Type="http://schemas.openxmlformats.org/officeDocument/2006/relationships/customXml" Target="../ink/ink887.xml"/><Relationship Id="rId572" Type="http://schemas.openxmlformats.org/officeDocument/2006/relationships/image" Target="../media/image999.png"/><Relationship Id="rId225" Type="http://schemas.openxmlformats.org/officeDocument/2006/relationships/customXml" Target="../ink/ink817.xml"/><Relationship Id="rId432" Type="http://schemas.openxmlformats.org/officeDocument/2006/relationships/image" Target="../media/image929.png"/><Relationship Id="rId877" Type="http://schemas.openxmlformats.org/officeDocument/2006/relationships/customXml" Target="../ink/ink1143.xml"/><Relationship Id="rId737" Type="http://schemas.openxmlformats.org/officeDocument/2006/relationships/customXml" Target="../ink/ink1073.xml"/><Relationship Id="rId73" Type="http://schemas.openxmlformats.org/officeDocument/2006/relationships/customXml" Target="../ink/ink741.xml"/><Relationship Id="rId169" Type="http://schemas.openxmlformats.org/officeDocument/2006/relationships/customXml" Target="../ink/ink789.xml"/><Relationship Id="rId376" Type="http://schemas.openxmlformats.org/officeDocument/2006/relationships/image" Target="../media/image901.png"/><Relationship Id="rId583" Type="http://schemas.openxmlformats.org/officeDocument/2006/relationships/customXml" Target="../ink/ink996.xml"/><Relationship Id="rId790" Type="http://schemas.openxmlformats.org/officeDocument/2006/relationships/image" Target="../media/image1107.png"/><Relationship Id="rId804" Type="http://schemas.openxmlformats.org/officeDocument/2006/relationships/image" Target="../media/image1114.png"/><Relationship Id="rId4" Type="http://schemas.openxmlformats.org/officeDocument/2006/relationships/image" Target="../media/image717.png"/><Relationship Id="rId236" Type="http://schemas.openxmlformats.org/officeDocument/2006/relationships/image" Target="../media/image833.png"/><Relationship Id="rId443" Type="http://schemas.openxmlformats.org/officeDocument/2006/relationships/customXml" Target="../ink/ink926.xml"/><Relationship Id="rId650" Type="http://schemas.openxmlformats.org/officeDocument/2006/relationships/image" Target="../media/image1038.png"/><Relationship Id="rId888" Type="http://schemas.openxmlformats.org/officeDocument/2006/relationships/image" Target="../media/image1156.png"/><Relationship Id="rId303" Type="http://schemas.openxmlformats.org/officeDocument/2006/relationships/customXml" Target="../ink/ink856.xml"/><Relationship Id="rId748" Type="http://schemas.openxmlformats.org/officeDocument/2006/relationships/image" Target="../media/image1086.png"/><Relationship Id="rId84" Type="http://schemas.openxmlformats.org/officeDocument/2006/relationships/image" Target="../media/image757.png"/><Relationship Id="rId387" Type="http://schemas.openxmlformats.org/officeDocument/2006/relationships/customXml" Target="../ink/ink898.xml"/><Relationship Id="rId510" Type="http://schemas.openxmlformats.org/officeDocument/2006/relationships/image" Target="../media/image968.png"/><Relationship Id="rId594" Type="http://schemas.openxmlformats.org/officeDocument/2006/relationships/image" Target="../media/image1010.png"/><Relationship Id="rId608" Type="http://schemas.openxmlformats.org/officeDocument/2006/relationships/image" Target="../media/image1017.png"/><Relationship Id="rId815" Type="http://schemas.openxmlformats.org/officeDocument/2006/relationships/customXml" Target="../ink/ink1112.xml"/><Relationship Id="rId247" Type="http://schemas.openxmlformats.org/officeDocument/2006/relationships/customXml" Target="../ink/ink828.xml"/><Relationship Id="rId899" Type="http://schemas.openxmlformats.org/officeDocument/2006/relationships/customXml" Target="../ink/ink1154.xml"/><Relationship Id="rId107" Type="http://schemas.openxmlformats.org/officeDocument/2006/relationships/customXml" Target="../ink/ink758.xml"/><Relationship Id="rId454" Type="http://schemas.openxmlformats.org/officeDocument/2006/relationships/image" Target="../media/image940.png"/><Relationship Id="rId661" Type="http://schemas.openxmlformats.org/officeDocument/2006/relationships/customXml" Target="../ink/ink1035.xml"/><Relationship Id="rId759" Type="http://schemas.openxmlformats.org/officeDocument/2006/relationships/customXml" Target="../ink/ink1084.xml"/><Relationship Id="rId11" Type="http://schemas.openxmlformats.org/officeDocument/2006/relationships/customXml" Target="../ink/ink710.xml"/><Relationship Id="rId314" Type="http://schemas.openxmlformats.org/officeDocument/2006/relationships/image" Target="../media/image870.png"/><Relationship Id="rId398" Type="http://schemas.openxmlformats.org/officeDocument/2006/relationships/image" Target="../media/image912.png"/><Relationship Id="rId521" Type="http://schemas.openxmlformats.org/officeDocument/2006/relationships/customXml" Target="../ink/ink965.xml"/><Relationship Id="rId619" Type="http://schemas.openxmlformats.org/officeDocument/2006/relationships/customXml" Target="../ink/ink1014.xml"/><Relationship Id="rId95" Type="http://schemas.openxmlformats.org/officeDocument/2006/relationships/customXml" Target="../ink/ink752.xml"/><Relationship Id="rId160" Type="http://schemas.openxmlformats.org/officeDocument/2006/relationships/image" Target="../media/image795.png"/><Relationship Id="rId826" Type="http://schemas.openxmlformats.org/officeDocument/2006/relationships/image" Target="../media/image1125.png"/><Relationship Id="rId258" Type="http://schemas.openxmlformats.org/officeDocument/2006/relationships/image" Target="../media/image844.png"/><Relationship Id="rId465" Type="http://schemas.openxmlformats.org/officeDocument/2006/relationships/customXml" Target="../ink/ink937.xml"/><Relationship Id="rId672" Type="http://schemas.openxmlformats.org/officeDocument/2006/relationships/image" Target="../media/image1049.png"/><Relationship Id="rId22" Type="http://schemas.openxmlformats.org/officeDocument/2006/relationships/image" Target="../media/image726.png"/><Relationship Id="rId118" Type="http://schemas.openxmlformats.org/officeDocument/2006/relationships/image" Target="../media/image774.png"/><Relationship Id="rId325" Type="http://schemas.openxmlformats.org/officeDocument/2006/relationships/customXml" Target="../ink/ink867.xml"/><Relationship Id="rId532" Type="http://schemas.openxmlformats.org/officeDocument/2006/relationships/image" Target="../media/image979.png"/><Relationship Id="rId171" Type="http://schemas.openxmlformats.org/officeDocument/2006/relationships/customXml" Target="../ink/ink790.xml"/><Relationship Id="rId837" Type="http://schemas.openxmlformats.org/officeDocument/2006/relationships/customXml" Target="../ink/ink1123.xml"/><Relationship Id="rId269" Type="http://schemas.openxmlformats.org/officeDocument/2006/relationships/customXml" Target="../ink/ink839.xml"/><Relationship Id="rId476" Type="http://schemas.openxmlformats.org/officeDocument/2006/relationships/image" Target="../media/image951.png"/><Relationship Id="rId683" Type="http://schemas.openxmlformats.org/officeDocument/2006/relationships/customXml" Target="../ink/ink1046.xml"/><Relationship Id="rId890" Type="http://schemas.openxmlformats.org/officeDocument/2006/relationships/image" Target="../media/image1157.png"/><Relationship Id="rId904" Type="http://schemas.openxmlformats.org/officeDocument/2006/relationships/image" Target="../media/image1164.png"/><Relationship Id="rId33" Type="http://schemas.openxmlformats.org/officeDocument/2006/relationships/customXml" Target="../ink/ink721.xml"/><Relationship Id="rId129" Type="http://schemas.openxmlformats.org/officeDocument/2006/relationships/customXml" Target="../ink/ink769.xml"/><Relationship Id="rId336" Type="http://schemas.openxmlformats.org/officeDocument/2006/relationships/image" Target="../media/image881.png"/><Relationship Id="rId543" Type="http://schemas.openxmlformats.org/officeDocument/2006/relationships/customXml" Target="../ink/ink976.xml"/><Relationship Id="rId182" Type="http://schemas.openxmlformats.org/officeDocument/2006/relationships/image" Target="../media/image806.png"/><Relationship Id="rId403" Type="http://schemas.openxmlformats.org/officeDocument/2006/relationships/customXml" Target="../ink/ink906.xml"/><Relationship Id="rId750" Type="http://schemas.openxmlformats.org/officeDocument/2006/relationships/image" Target="../media/image1087.png"/><Relationship Id="rId848" Type="http://schemas.openxmlformats.org/officeDocument/2006/relationships/image" Target="../media/image1136.png"/><Relationship Id="rId487" Type="http://schemas.openxmlformats.org/officeDocument/2006/relationships/customXml" Target="../ink/ink948.xml"/><Relationship Id="rId610" Type="http://schemas.openxmlformats.org/officeDocument/2006/relationships/image" Target="../media/image1018.png"/><Relationship Id="rId694" Type="http://schemas.openxmlformats.org/officeDocument/2006/relationships/image" Target="../media/image1059.png"/><Relationship Id="rId708" Type="http://schemas.openxmlformats.org/officeDocument/2006/relationships/image" Target="../media/image1066.png"/><Relationship Id="rId915" Type="http://schemas.openxmlformats.org/officeDocument/2006/relationships/customXml" Target="../ink/ink1162.xml"/><Relationship Id="rId347" Type="http://schemas.openxmlformats.org/officeDocument/2006/relationships/customXml" Target="../ink/ink878.xml"/><Relationship Id="rId44" Type="http://schemas.openxmlformats.org/officeDocument/2006/relationships/image" Target="../media/image737.png"/><Relationship Id="rId554" Type="http://schemas.openxmlformats.org/officeDocument/2006/relationships/image" Target="../media/image990.png"/><Relationship Id="rId761" Type="http://schemas.openxmlformats.org/officeDocument/2006/relationships/customXml" Target="../ink/ink1085.xml"/><Relationship Id="rId859" Type="http://schemas.openxmlformats.org/officeDocument/2006/relationships/customXml" Target="../ink/ink1134.xml"/><Relationship Id="rId193" Type="http://schemas.openxmlformats.org/officeDocument/2006/relationships/customXml" Target="../ink/ink801.xml"/><Relationship Id="rId207" Type="http://schemas.openxmlformats.org/officeDocument/2006/relationships/customXml" Target="../ink/ink808.xml"/><Relationship Id="rId414" Type="http://schemas.openxmlformats.org/officeDocument/2006/relationships/image" Target="../media/image920.png"/><Relationship Id="rId498" Type="http://schemas.openxmlformats.org/officeDocument/2006/relationships/image" Target="../media/image962.png"/><Relationship Id="rId621" Type="http://schemas.openxmlformats.org/officeDocument/2006/relationships/customXml" Target="../ink/ink1015.xml"/><Relationship Id="rId260" Type="http://schemas.openxmlformats.org/officeDocument/2006/relationships/image" Target="../media/image845.png"/><Relationship Id="rId719" Type="http://schemas.openxmlformats.org/officeDocument/2006/relationships/customXml" Target="../ink/ink1064.xml"/><Relationship Id="rId926" Type="http://schemas.openxmlformats.org/officeDocument/2006/relationships/image" Target="../media/image1175.png"/><Relationship Id="rId55" Type="http://schemas.openxmlformats.org/officeDocument/2006/relationships/customXml" Target="../ink/ink732.xml"/><Relationship Id="rId120" Type="http://schemas.openxmlformats.org/officeDocument/2006/relationships/image" Target="../media/image775.png"/><Relationship Id="rId358" Type="http://schemas.openxmlformats.org/officeDocument/2006/relationships/image" Target="../media/image892.png"/><Relationship Id="rId565" Type="http://schemas.openxmlformats.org/officeDocument/2006/relationships/customXml" Target="../ink/ink987.xml"/><Relationship Id="rId772" Type="http://schemas.openxmlformats.org/officeDocument/2006/relationships/image" Target="../media/image1098.png"/><Relationship Id="rId218" Type="http://schemas.openxmlformats.org/officeDocument/2006/relationships/image" Target="../media/image824.png"/><Relationship Id="rId425" Type="http://schemas.openxmlformats.org/officeDocument/2006/relationships/customXml" Target="../ink/ink917.xml"/><Relationship Id="rId632" Type="http://schemas.openxmlformats.org/officeDocument/2006/relationships/image" Target="../media/image1029.png"/><Relationship Id="rId271" Type="http://schemas.openxmlformats.org/officeDocument/2006/relationships/customXml" Target="../ink/ink840.xml"/><Relationship Id="rId66" Type="http://schemas.openxmlformats.org/officeDocument/2006/relationships/image" Target="../media/image748.png"/><Relationship Id="rId131" Type="http://schemas.openxmlformats.org/officeDocument/2006/relationships/customXml" Target="../ink/ink770.xml"/><Relationship Id="rId369" Type="http://schemas.openxmlformats.org/officeDocument/2006/relationships/customXml" Target="../ink/ink889.xml"/><Relationship Id="rId576" Type="http://schemas.openxmlformats.org/officeDocument/2006/relationships/image" Target="../media/image1001.png"/><Relationship Id="rId783" Type="http://schemas.openxmlformats.org/officeDocument/2006/relationships/customXml" Target="../ink/ink1096.xml"/><Relationship Id="rId229" Type="http://schemas.openxmlformats.org/officeDocument/2006/relationships/customXml" Target="../ink/ink819.xml"/><Relationship Id="rId436" Type="http://schemas.openxmlformats.org/officeDocument/2006/relationships/image" Target="../media/image931.png"/><Relationship Id="rId643" Type="http://schemas.openxmlformats.org/officeDocument/2006/relationships/customXml" Target="../ink/ink1026.xml"/><Relationship Id="rId850" Type="http://schemas.openxmlformats.org/officeDocument/2006/relationships/image" Target="../media/image1137.png"/><Relationship Id="rId77" Type="http://schemas.openxmlformats.org/officeDocument/2006/relationships/customXml" Target="../ink/ink743.xml"/><Relationship Id="rId282" Type="http://schemas.openxmlformats.org/officeDocument/2006/relationships/image" Target="../media/image855.png"/><Relationship Id="rId503" Type="http://schemas.openxmlformats.org/officeDocument/2006/relationships/customXml" Target="../ink/ink956.xml"/><Relationship Id="rId587" Type="http://schemas.openxmlformats.org/officeDocument/2006/relationships/customXml" Target="../ink/ink998.xml"/><Relationship Id="rId710" Type="http://schemas.openxmlformats.org/officeDocument/2006/relationships/image" Target="../media/image1067.png"/><Relationship Id="rId808" Type="http://schemas.openxmlformats.org/officeDocument/2006/relationships/image" Target="../media/image1116.png"/><Relationship Id="rId8" Type="http://schemas.openxmlformats.org/officeDocument/2006/relationships/image" Target="../media/image719.png"/><Relationship Id="rId142" Type="http://schemas.openxmlformats.org/officeDocument/2006/relationships/image" Target="../media/image786.png"/><Relationship Id="rId447" Type="http://schemas.openxmlformats.org/officeDocument/2006/relationships/customXml" Target="../ink/ink928.xml"/><Relationship Id="rId794" Type="http://schemas.openxmlformats.org/officeDocument/2006/relationships/image" Target="../media/image1109.png"/><Relationship Id="rId654" Type="http://schemas.openxmlformats.org/officeDocument/2006/relationships/image" Target="../media/image1040.png"/><Relationship Id="rId861" Type="http://schemas.openxmlformats.org/officeDocument/2006/relationships/customXml" Target="../ink/ink1135.xml"/><Relationship Id="rId293" Type="http://schemas.openxmlformats.org/officeDocument/2006/relationships/customXml" Target="../ink/ink851.xml"/><Relationship Id="rId307" Type="http://schemas.openxmlformats.org/officeDocument/2006/relationships/customXml" Target="../ink/ink858.xml"/><Relationship Id="rId514" Type="http://schemas.openxmlformats.org/officeDocument/2006/relationships/image" Target="../media/image970.png"/><Relationship Id="rId721" Type="http://schemas.openxmlformats.org/officeDocument/2006/relationships/customXml" Target="../ink/ink1065.xml"/><Relationship Id="rId88" Type="http://schemas.openxmlformats.org/officeDocument/2006/relationships/image" Target="../media/image759.png"/><Relationship Id="rId153" Type="http://schemas.openxmlformats.org/officeDocument/2006/relationships/customXml" Target="../ink/ink781.xml"/><Relationship Id="rId360" Type="http://schemas.openxmlformats.org/officeDocument/2006/relationships/image" Target="../media/image893.png"/><Relationship Id="rId598" Type="http://schemas.openxmlformats.org/officeDocument/2006/relationships/image" Target="../media/image1012.png"/><Relationship Id="rId819" Type="http://schemas.openxmlformats.org/officeDocument/2006/relationships/customXml" Target="../ink/ink1114.xml"/><Relationship Id="rId220" Type="http://schemas.openxmlformats.org/officeDocument/2006/relationships/image" Target="../media/image825.png"/><Relationship Id="rId458" Type="http://schemas.openxmlformats.org/officeDocument/2006/relationships/image" Target="../media/image942.png"/><Relationship Id="rId665" Type="http://schemas.openxmlformats.org/officeDocument/2006/relationships/customXml" Target="../ink/ink1037.xml"/><Relationship Id="rId872" Type="http://schemas.openxmlformats.org/officeDocument/2006/relationships/image" Target="../media/image1148.png"/><Relationship Id="rId15" Type="http://schemas.openxmlformats.org/officeDocument/2006/relationships/customXml" Target="../ink/ink712.xml"/><Relationship Id="rId318" Type="http://schemas.openxmlformats.org/officeDocument/2006/relationships/image" Target="../media/image872.png"/><Relationship Id="rId525" Type="http://schemas.openxmlformats.org/officeDocument/2006/relationships/customXml" Target="../ink/ink967.xml"/><Relationship Id="rId732" Type="http://schemas.openxmlformats.org/officeDocument/2006/relationships/image" Target="../media/image1078.png"/><Relationship Id="rId99" Type="http://schemas.openxmlformats.org/officeDocument/2006/relationships/customXml" Target="../ink/ink754.xml"/><Relationship Id="rId164" Type="http://schemas.openxmlformats.org/officeDocument/2006/relationships/image" Target="../media/image797.png"/><Relationship Id="rId371" Type="http://schemas.openxmlformats.org/officeDocument/2006/relationships/customXml" Target="../ink/ink890.xml"/><Relationship Id="rId469" Type="http://schemas.openxmlformats.org/officeDocument/2006/relationships/customXml" Target="../ink/ink939.xml"/><Relationship Id="rId676" Type="http://schemas.openxmlformats.org/officeDocument/2006/relationships/image" Target="../media/image1051.png"/><Relationship Id="rId883" Type="http://schemas.openxmlformats.org/officeDocument/2006/relationships/customXml" Target="../ink/ink1146.xml"/><Relationship Id="rId26" Type="http://schemas.openxmlformats.org/officeDocument/2006/relationships/image" Target="../media/image728.png"/><Relationship Id="rId231" Type="http://schemas.openxmlformats.org/officeDocument/2006/relationships/customXml" Target="../ink/ink820.xml"/><Relationship Id="rId329" Type="http://schemas.openxmlformats.org/officeDocument/2006/relationships/customXml" Target="../ink/ink869.xml"/><Relationship Id="rId536" Type="http://schemas.openxmlformats.org/officeDocument/2006/relationships/image" Target="../media/image981.png"/><Relationship Id="rId175" Type="http://schemas.openxmlformats.org/officeDocument/2006/relationships/customXml" Target="../ink/ink792.xml"/><Relationship Id="rId743" Type="http://schemas.openxmlformats.org/officeDocument/2006/relationships/customXml" Target="../ink/ink1076.xml"/><Relationship Id="rId382" Type="http://schemas.openxmlformats.org/officeDocument/2006/relationships/image" Target="../media/image904.png"/><Relationship Id="rId603" Type="http://schemas.openxmlformats.org/officeDocument/2006/relationships/customXml" Target="../ink/ink1006.xml"/><Relationship Id="rId687" Type="http://schemas.openxmlformats.org/officeDocument/2006/relationships/customXml" Target="../ink/ink1048.xml"/><Relationship Id="rId810" Type="http://schemas.openxmlformats.org/officeDocument/2006/relationships/image" Target="../media/image1117.png"/><Relationship Id="rId908" Type="http://schemas.openxmlformats.org/officeDocument/2006/relationships/image" Target="../media/image1166.png"/><Relationship Id="rId242" Type="http://schemas.openxmlformats.org/officeDocument/2006/relationships/image" Target="../media/image836.png"/><Relationship Id="rId894" Type="http://schemas.openxmlformats.org/officeDocument/2006/relationships/image" Target="../media/image1159.png"/><Relationship Id="rId37" Type="http://schemas.openxmlformats.org/officeDocument/2006/relationships/customXml" Target="../ink/ink723.xml"/><Relationship Id="rId102" Type="http://schemas.openxmlformats.org/officeDocument/2006/relationships/image" Target="../media/image766.png"/><Relationship Id="rId547" Type="http://schemas.openxmlformats.org/officeDocument/2006/relationships/customXml" Target="../ink/ink978.xml"/><Relationship Id="rId754" Type="http://schemas.openxmlformats.org/officeDocument/2006/relationships/image" Target="../media/image1089.png"/><Relationship Id="rId90" Type="http://schemas.openxmlformats.org/officeDocument/2006/relationships/image" Target="../media/image760.png"/><Relationship Id="rId186" Type="http://schemas.openxmlformats.org/officeDocument/2006/relationships/image" Target="../media/image808.png"/><Relationship Id="rId393" Type="http://schemas.openxmlformats.org/officeDocument/2006/relationships/customXml" Target="../ink/ink901.xml"/><Relationship Id="rId407" Type="http://schemas.openxmlformats.org/officeDocument/2006/relationships/customXml" Target="../ink/ink908.xml"/><Relationship Id="rId614" Type="http://schemas.openxmlformats.org/officeDocument/2006/relationships/image" Target="../media/image1020.png"/><Relationship Id="rId821" Type="http://schemas.openxmlformats.org/officeDocument/2006/relationships/customXml" Target="../ink/ink1115.xml"/><Relationship Id="rId253" Type="http://schemas.openxmlformats.org/officeDocument/2006/relationships/customXml" Target="../ink/ink831.xml"/><Relationship Id="rId460" Type="http://schemas.openxmlformats.org/officeDocument/2006/relationships/image" Target="../media/image943.png"/><Relationship Id="rId698" Type="http://schemas.openxmlformats.org/officeDocument/2006/relationships/image" Target="../media/image1061.png"/><Relationship Id="rId919" Type="http://schemas.openxmlformats.org/officeDocument/2006/relationships/customXml" Target="../ink/ink1164.xml"/><Relationship Id="rId48" Type="http://schemas.openxmlformats.org/officeDocument/2006/relationships/image" Target="../media/image739.png"/><Relationship Id="rId113" Type="http://schemas.openxmlformats.org/officeDocument/2006/relationships/customXml" Target="../ink/ink761.xml"/><Relationship Id="rId320" Type="http://schemas.openxmlformats.org/officeDocument/2006/relationships/image" Target="../media/image873.png"/><Relationship Id="rId558" Type="http://schemas.openxmlformats.org/officeDocument/2006/relationships/image" Target="../media/image992.png"/><Relationship Id="rId765" Type="http://schemas.openxmlformats.org/officeDocument/2006/relationships/customXml" Target="../ink/ink1087.xml"/><Relationship Id="rId197" Type="http://schemas.openxmlformats.org/officeDocument/2006/relationships/customXml" Target="../ink/ink803.xml"/><Relationship Id="rId418" Type="http://schemas.openxmlformats.org/officeDocument/2006/relationships/image" Target="../media/image922.png"/><Relationship Id="rId625" Type="http://schemas.openxmlformats.org/officeDocument/2006/relationships/customXml" Target="../ink/ink1017.xml"/><Relationship Id="rId832" Type="http://schemas.openxmlformats.org/officeDocument/2006/relationships/image" Target="../media/image11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0.png"/><Relationship Id="rId74" Type="http://schemas.openxmlformats.org/officeDocument/2006/relationships/image" Target="../media/image38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128" Type="http://schemas.openxmlformats.org/officeDocument/2006/relationships/image" Target="../media/image65.png"/><Relationship Id="rId5" Type="http://schemas.openxmlformats.org/officeDocument/2006/relationships/customXml" Target="../ink/ink2.xml"/><Relationship Id="rId90" Type="http://schemas.openxmlformats.org/officeDocument/2006/relationships/image" Target="../media/image46.png"/><Relationship Id="rId95" Type="http://schemas.openxmlformats.org/officeDocument/2006/relationships/customXml" Target="../ink/ink47.xml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64" Type="http://schemas.openxmlformats.org/officeDocument/2006/relationships/image" Target="../media/image33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60.png"/><Relationship Id="rId134" Type="http://schemas.openxmlformats.org/officeDocument/2006/relationships/image" Target="../media/image68.png"/><Relationship Id="rId139" Type="http://schemas.openxmlformats.org/officeDocument/2006/relationships/customXml" Target="../ink/ink69.xml"/><Relationship Id="rId80" Type="http://schemas.openxmlformats.org/officeDocument/2006/relationships/image" Target="../media/image41.png"/><Relationship Id="rId85" Type="http://schemas.openxmlformats.org/officeDocument/2006/relationships/customXml" Target="../ink/ink42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129" Type="http://schemas.openxmlformats.org/officeDocument/2006/relationships/customXml" Target="../ink/ink64.xml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119" Type="http://schemas.openxmlformats.org/officeDocument/2006/relationships/customXml" Target="../ink/ink59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35" Type="http://schemas.openxmlformats.org/officeDocument/2006/relationships/customXml" Target="../ink/ink67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" Type="http://schemas.openxmlformats.org/officeDocument/2006/relationships/image" Target="../media/image2.emf"/><Relationship Id="rId29" Type="http://schemas.openxmlformats.org/officeDocument/2006/relationships/customXml" Target="../ink/ink14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9.png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42" Type="http://schemas.openxmlformats.org/officeDocument/2006/relationships/image" Target="../media/image72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image" Target="../media/image59.png"/><Relationship Id="rId137" Type="http://schemas.openxmlformats.org/officeDocument/2006/relationships/customXml" Target="../ink/ink68.xml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32" Type="http://schemas.openxmlformats.org/officeDocument/2006/relationships/image" Target="../media/image67.png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27" Type="http://schemas.openxmlformats.org/officeDocument/2006/relationships/customXml" Target="../ink/ink63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26" Type="http://schemas.openxmlformats.org/officeDocument/2006/relationships/image" Target="../media/image14.png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33" Type="http://schemas.openxmlformats.org/officeDocument/2006/relationships/customXml" Target="../ink/ink66.xml"/><Relationship Id="rId16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.xml"/><Relationship Id="rId18" Type="http://schemas.openxmlformats.org/officeDocument/2006/relationships/image" Target="../media/image81.png"/><Relationship Id="rId26" Type="http://schemas.openxmlformats.org/officeDocument/2006/relationships/image" Target="../media/image85.png"/><Relationship Id="rId39" Type="http://schemas.openxmlformats.org/officeDocument/2006/relationships/customXml" Target="../ink/ink89.xml"/><Relationship Id="rId21" Type="http://schemas.openxmlformats.org/officeDocument/2006/relationships/customXml" Target="../ink/ink80.xml"/><Relationship Id="rId34" Type="http://schemas.openxmlformats.org/officeDocument/2006/relationships/image" Target="../media/image89.png"/><Relationship Id="rId42" Type="http://schemas.openxmlformats.org/officeDocument/2006/relationships/image" Target="../media/image93.png"/><Relationship Id="rId47" Type="http://schemas.openxmlformats.org/officeDocument/2006/relationships/customXml" Target="../ink/ink93.xml"/><Relationship Id="rId50" Type="http://schemas.openxmlformats.org/officeDocument/2006/relationships/image" Target="../media/image97.png"/><Relationship Id="rId55" Type="http://schemas.openxmlformats.org/officeDocument/2006/relationships/customXml" Target="../ink/ink97.xml"/><Relationship Id="rId7" Type="http://schemas.openxmlformats.org/officeDocument/2006/relationships/customXml" Target="../ink/ink73.xml"/><Relationship Id="rId2" Type="http://schemas.openxmlformats.org/officeDocument/2006/relationships/image" Target="../media/image73.emf"/><Relationship Id="rId16" Type="http://schemas.openxmlformats.org/officeDocument/2006/relationships/image" Target="../media/image80.png"/><Relationship Id="rId29" Type="http://schemas.openxmlformats.org/officeDocument/2006/relationships/customXml" Target="../ink/ink84.xml"/><Relationship Id="rId11" Type="http://schemas.openxmlformats.org/officeDocument/2006/relationships/customXml" Target="../ink/ink75.xml"/><Relationship Id="rId24" Type="http://schemas.openxmlformats.org/officeDocument/2006/relationships/image" Target="../media/image84.png"/><Relationship Id="rId32" Type="http://schemas.openxmlformats.org/officeDocument/2006/relationships/image" Target="../media/image88.png"/><Relationship Id="rId37" Type="http://schemas.openxmlformats.org/officeDocument/2006/relationships/customXml" Target="../ink/ink88.xml"/><Relationship Id="rId40" Type="http://schemas.openxmlformats.org/officeDocument/2006/relationships/image" Target="../media/image92.png"/><Relationship Id="rId45" Type="http://schemas.openxmlformats.org/officeDocument/2006/relationships/customXml" Target="../ink/ink92.xml"/><Relationship Id="rId53" Type="http://schemas.openxmlformats.org/officeDocument/2006/relationships/customXml" Target="../ink/ink96.xml"/><Relationship Id="rId5" Type="http://schemas.openxmlformats.org/officeDocument/2006/relationships/customXml" Target="../ink/ink72.xml"/><Relationship Id="rId10" Type="http://schemas.openxmlformats.org/officeDocument/2006/relationships/image" Target="../media/image77.png"/><Relationship Id="rId19" Type="http://schemas.openxmlformats.org/officeDocument/2006/relationships/customXml" Target="../ink/ink79.xml"/><Relationship Id="rId31" Type="http://schemas.openxmlformats.org/officeDocument/2006/relationships/customXml" Target="../ink/ink85.xml"/><Relationship Id="rId44" Type="http://schemas.openxmlformats.org/officeDocument/2006/relationships/image" Target="../media/image94.png"/><Relationship Id="rId52" Type="http://schemas.openxmlformats.org/officeDocument/2006/relationships/image" Target="../media/image98.png"/><Relationship Id="rId4" Type="http://schemas.openxmlformats.org/officeDocument/2006/relationships/image" Target="../media/image74.png"/><Relationship Id="rId9" Type="http://schemas.openxmlformats.org/officeDocument/2006/relationships/customXml" Target="../ink/ink74.xml"/><Relationship Id="rId14" Type="http://schemas.openxmlformats.org/officeDocument/2006/relationships/image" Target="../media/image79.png"/><Relationship Id="rId22" Type="http://schemas.openxmlformats.org/officeDocument/2006/relationships/image" Target="../media/image83.png"/><Relationship Id="rId27" Type="http://schemas.openxmlformats.org/officeDocument/2006/relationships/customXml" Target="../ink/ink83.xml"/><Relationship Id="rId30" Type="http://schemas.openxmlformats.org/officeDocument/2006/relationships/image" Target="../media/image87.png"/><Relationship Id="rId35" Type="http://schemas.openxmlformats.org/officeDocument/2006/relationships/customXml" Target="../ink/ink87.xml"/><Relationship Id="rId43" Type="http://schemas.openxmlformats.org/officeDocument/2006/relationships/customXml" Target="../ink/ink91.xml"/><Relationship Id="rId48" Type="http://schemas.openxmlformats.org/officeDocument/2006/relationships/image" Target="../media/image96.png"/><Relationship Id="rId56" Type="http://schemas.openxmlformats.org/officeDocument/2006/relationships/image" Target="../media/image100.png"/><Relationship Id="rId8" Type="http://schemas.openxmlformats.org/officeDocument/2006/relationships/image" Target="../media/image76.png"/><Relationship Id="rId51" Type="http://schemas.openxmlformats.org/officeDocument/2006/relationships/customXml" Target="../ink/ink95.xml"/><Relationship Id="rId3" Type="http://schemas.openxmlformats.org/officeDocument/2006/relationships/customXml" Target="../ink/ink71.xml"/><Relationship Id="rId12" Type="http://schemas.openxmlformats.org/officeDocument/2006/relationships/image" Target="../media/image78.png"/><Relationship Id="rId17" Type="http://schemas.openxmlformats.org/officeDocument/2006/relationships/customXml" Target="../ink/ink78.xml"/><Relationship Id="rId25" Type="http://schemas.openxmlformats.org/officeDocument/2006/relationships/customXml" Target="../ink/ink82.xml"/><Relationship Id="rId33" Type="http://schemas.openxmlformats.org/officeDocument/2006/relationships/customXml" Target="../ink/ink86.xml"/><Relationship Id="rId38" Type="http://schemas.openxmlformats.org/officeDocument/2006/relationships/image" Target="../media/image91.png"/><Relationship Id="rId46" Type="http://schemas.openxmlformats.org/officeDocument/2006/relationships/image" Target="../media/image95.png"/><Relationship Id="rId20" Type="http://schemas.openxmlformats.org/officeDocument/2006/relationships/image" Target="../media/image82.png"/><Relationship Id="rId41" Type="http://schemas.openxmlformats.org/officeDocument/2006/relationships/customXml" Target="../ink/ink90.xml"/><Relationship Id="rId54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5" Type="http://schemas.openxmlformats.org/officeDocument/2006/relationships/customXml" Target="../ink/ink77.xml"/><Relationship Id="rId23" Type="http://schemas.openxmlformats.org/officeDocument/2006/relationships/customXml" Target="../ink/ink81.xml"/><Relationship Id="rId28" Type="http://schemas.openxmlformats.org/officeDocument/2006/relationships/image" Target="../media/image86.png"/><Relationship Id="rId36" Type="http://schemas.openxmlformats.org/officeDocument/2006/relationships/image" Target="../media/image90.png"/><Relationship Id="rId49" Type="http://schemas.openxmlformats.org/officeDocument/2006/relationships/customXml" Target="../ink/ink9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customXml" Target="../ink/ink102.xml"/><Relationship Id="rId18" Type="http://schemas.openxmlformats.org/officeDocument/2006/relationships/image" Target="../media/image110.png"/><Relationship Id="rId3" Type="http://schemas.openxmlformats.org/officeDocument/2006/relationships/image" Target="../media/image102.emf"/><Relationship Id="rId21" Type="http://schemas.openxmlformats.org/officeDocument/2006/relationships/customXml" Target="../ink/ink106.xml"/><Relationship Id="rId7" Type="http://schemas.openxmlformats.org/officeDocument/2006/relationships/customXml" Target="../ink/ink99.xml"/><Relationship Id="rId12" Type="http://schemas.openxmlformats.org/officeDocument/2006/relationships/image" Target="../media/image107.png"/><Relationship Id="rId17" Type="http://schemas.openxmlformats.org/officeDocument/2006/relationships/customXml" Target="../ink/ink104.xml"/><Relationship Id="rId2" Type="http://schemas.openxmlformats.org/officeDocument/2006/relationships/image" Target="../media/image101.emf"/><Relationship Id="rId16" Type="http://schemas.openxmlformats.org/officeDocument/2006/relationships/image" Target="../media/image109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customXml" Target="../ink/ink101.xml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10" Type="http://schemas.openxmlformats.org/officeDocument/2006/relationships/image" Target="../media/image106.png"/><Relationship Id="rId19" Type="http://schemas.openxmlformats.org/officeDocument/2006/relationships/customXml" Target="../ink/ink105.xml"/><Relationship Id="rId4" Type="http://schemas.openxmlformats.org/officeDocument/2006/relationships/image" Target="../media/image103.emf"/><Relationship Id="rId9" Type="http://schemas.openxmlformats.org/officeDocument/2006/relationships/customXml" Target="../ink/ink100.xml"/><Relationship Id="rId14" Type="http://schemas.openxmlformats.org/officeDocument/2006/relationships/image" Target="../media/image108.png"/><Relationship Id="rId22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2.xml"/><Relationship Id="rId18" Type="http://schemas.openxmlformats.org/officeDocument/2006/relationships/image" Target="../media/image121.png"/><Relationship Id="rId26" Type="http://schemas.openxmlformats.org/officeDocument/2006/relationships/image" Target="../media/image125.png"/><Relationship Id="rId39" Type="http://schemas.openxmlformats.org/officeDocument/2006/relationships/customXml" Target="../ink/ink125.xml"/><Relationship Id="rId21" Type="http://schemas.openxmlformats.org/officeDocument/2006/relationships/customXml" Target="../ink/ink116.xml"/><Relationship Id="rId34" Type="http://schemas.openxmlformats.org/officeDocument/2006/relationships/image" Target="../media/image129.png"/><Relationship Id="rId42" Type="http://schemas.openxmlformats.org/officeDocument/2006/relationships/image" Target="../media/image133.png"/><Relationship Id="rId7" Type="http://schemas.openxmlformats.org/officeDocument/2006/relationships/customXml" Target="../ink/ink109.xml"/><Relationship Id="rId2" Type="http://schemas.openxmlformats.org/officeDocument/2006/relationships/image" Target="../media/image113.emf"/><Relationship Id="rId16" Type="http://schemas.openxmlformats.org/officeDocument/2006/relationships/image" Target="../media/image120.png"/><Relationship Id="rId20" Type="http://schemas.openxmlformats.org/officeDocument/2006/relationships/image" Target="../media/image122.png"/><Relationship Id="rId29" Type="http://schemas.openxmlformats.org/officeDocument/2006/relationships/customXml" Target="../ink/ink120.xml"/><Relationship Id="rId41" Type="http://schemas.openxmlformats.org/officeDocument/2006/relationships/customXml" Target="../ink/ink1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customXml" Target="../ink/ink111.xml"/><Relationship Id="rId24" Type="http://schemas.openxmlformats.org/officeDocument/2006/relationships/image" Target="../media/image124.png"/><Relationship Id="rId32" Type="http://schemas.openxmlformats.org/officeDocument/2006/relationships/image" Target="../media/image128.png"/><Relationship Id="rId37" Type="http://schemas.openxmlformats.org/officeDocument/2006/relationships/customXml" Target="../ink/ink124.xml"/><Relationship Id="rId40" Type="http://schemas.openxmlformats.org/officeDocument/2006/relationships/image" Target="../media/image132.png"/><Relationship Id="rId5" Type="http://schemas.openxmlformats.org/officeDocument/2006/relationships/customXml" Target="../ink/ink108.xml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28" Type="http://schemas.openxmlformats.org/officeDocument/2006/relationships/image" Target="../media/image126.png"/><Relationship Id="rId36" Type="http://schemas.openxmlformats.org/officeDocument/2006/relationships/image" Target="../media/image130.png"/><Relationship Id="rId10" Type="http://schemas.openxmlformats.org/officeDocument/2006/relationships/image" Target="../media/image117.png"/><Relationship Id="rId19" Type="http://schemas.openxmlformats.org/officeDocument/2006/relationships/customXml" Target="../ink/ink115.xml"/><Relationship Id="rId31" Type="http://schemas.openxmlformats.org/officeDocument/2006/relationships/customXml" Target="../ink/ink121.xml"/><Relationship Id="rId4" Type="http://schemas.openxmlformats.org/officeDocument/2006/relationships/image" Target="../media/image114.png"/><Relationship Id="rId9" Type="http://schemas.openxmlformats.org/officeDocument/2006/relationships/customXml" Target="../ink/ink110.xml"/><Relationship Id="rId14" Type="http://schemas.openxmlformats.org/officeDocument/2006/relationships/image" Target="../media/image119.png"/><Relationship Id="rId22" Type="http://schemas.openxmlformats.org/officeDocument/2006/relationships/image" Target="../media/image123.png"/><Relationship Id="rId27" Type="http://schemas.openxmlformats.org/officeDocument/2006/relationships/customXml" Target="../ink/ink119.xml"/><Relationship Id="rId30" Type="http://schemas.openxmlformats.org/officeDocument/2006/relationships/image" Target="../media/image127.png"/><Relationship Id="rId35" Type="http://schemas.openxmlformats.org/officeDocument/2006/relationships/customXml" Target="../ink/ink123.xml"/><Relationship Id="rId8" Type="http://schemas.openxmlformats.org/officeDocument/2006/relationships/image" Target="../media/image116.png"/><Relationship Id="rId3" Type="http://schemas.openxmlformats.org/officeDocument/2006/relationships/customXml" Target="../ink/ink107.xml"/><Relationship Id="rId12" Type="http://schemas.openxmlformats.org/officeDocument/2006/relationships/image" Target="../media/image118.png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33" Type="http://schemas.openxmlformats.org/officeDocument/2006/relationships/customXml" Target="../ink/ink122.xml"/><Relationship Id="rId38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.xml"/><Relationship Id="rId21" Type="http://schemas.openxmlformats.org/officeDocument/2006/relationships/customXml" Target="../ink/ink136.xml"/><Relationship Id="rId324" Type="http://schemas.openxmlformats.org/officeDocument/2006/relationships/customXml" Target="../ink/ink288.xml"/><Relationship Id="rId170" Type="http://schemas.openxmlformats.org/officeDocument/2006/relationships/image" Target="../media/image218.png"/><Relationship Id="rId268" Type="http://schemas.openxmlformats.org/officeDocument/2006/relationships/customXml" Target="../ink/ink260.xml"/><Relationship Id="rId475" Type="http://schemas.openxmlformats.org/officeDocument/2006/relationships/image" Target="../media/image370.png"/><Relationship Id="rId32" Type="http://schemas.openxmlformats.org/officeDocument/2006/relationships/image" Target="../media/image149.png"/><Relationship Id="rId74" Type="http://schemas.openxmlformats.org/officeDocument/2006/relationships/image" Target="../media/image170.png"/><Relationship Id="rId128" Type="http://schemas.openxmlformats.org/officeDocument/2006/relationships/image" Target="../media/image197.png"/><Relationship Id="rId335" Type="http://schemas.openxmlformats.org/officeDocument/2006/relationships/image" Target="../media/image300.png"/><Relationship Id="rId377" Type="http://schemas.openxmlformats.org/officeDocument/2006/relationships/image" Target="../media/image321.png"/><Relationship Id="rId500" Type="http://schemas.openxmlformats.org/officeDocument/2006/relationships/customXml" Target="../ink/ink376.xml"/><Relationship Id="rId5" Type="http://schemas.openxmlformats.org/officeDocument/2006/relationships/customXml" Target="../ink/ink128.xml"/><Relationship Id="rId181" Type="http://schemas.openxmlformats.org/officeDocument/2006/relationships/customXml" Target="../ink/ink216.xml"/><Relationship Id="rId237" Type="http://schemas.openxmlformats.org/officeDocument/2006/relationships/image" Target="../media/image251.png"/><Relationship Id="rId402" Type="http://schemas.openxmlformats.org/officeDocument/2006/relationships/customXml" Target="../ink/ink327.xml"/><Relationship Id="rId279" Type="http://schemas.openxmlformats.org/officeDocument/2006/relationships/image" Target="../media/image272.png"/><Relationship Id="rId444" Type="http://schemas.openxmlformats.org/officeDocument/2006/relationships/customXml" Target="../ink/ink348.xml"/><Relationship Id="rId486" Type="http://schemas.openxmlformats.org/officeDocument/2006/relationships/customXml" Target="../ink/ink369.xml"/><Relationship Id="rId43" Type="http://schemas.openxmlformats.org/officeDocument/2006/relationships/customXml" Target="../ink/ink147.xml"/><Relationship Id="rId139" Type="http://schemas.openxmlformats.org/officeDocument/2006/relationships/customXml" Target="../ink/ink195.xml"/><Relationship Id="rId290" Type="http://schemas.openxmlformats.org/officeDocument/2006/relationships/customXml" Target="../ink/ink271.xml"/><Relationship Id="rId304" Type="http://schemas.openxmlformats.org/officeDocument/2006/relationships/customXml" Target="../ink/ink278.xml"/><Relationship Id="rId346" Type="http://schemas.openxmlformats.org/officeDocument/2006/relationships/customXml" Target="../ink/ink299.xml"/><Relationship Id="rId388" Type="http://schemas.openxmlformats.org/officeDocument/2006/relationships/customXml" Target="../ink/ink320.xml"/><Relationship Id="rId511" Type="http://schemas.openxmlformats.org/officeDocument/2006/relationships/image" Target="../media/image388.png"/><Relationship Id="rId85" Type="http://schemas.openxmlformats.org/officeDocument/2006/relationships/customXml" Target="../ink/ink168.xml"/><Relationship Id="rId150" Type="http://schemas.openxmlformats.org/officeDocument/2006/relationships/image" Target="../media/image208.png"/><Relationship Id="rId192" Type="http://schemas.openxmlformats.org/officeDocument/2006/relationships/image" Target="../media/image229.png"/><Relationship Id="rId206" Type="http://schemas.openxmlformats.org/officeDocument/2006/relationships/image" Target="../media/image236.png"/><Relationship Id="rId413" Type="http://schemas.openxmlformats.org/officeDocument/2006/relationships/image" Target="../media/image339.png"/><Relationship Id="rId248" Type="http://schemas.openxmlformats.org/officeDocument/2006/relationships/customXml" Target="../ink/ink250.xml"/><Relationship Id="rId455" Type="http://schemas.openxmlformats.org/officeDocument/2006/relationships/image" Target="../media/image360.png"/><Relationship Id="rId497" Type="http://schemas.openxmlformats.org/officeDocument/2006/relationships/image" Target="../media/image381.png"/><Relationship Id="rId12" Type="http://schemas.openxmlformats.org/officeDocument/2006/relationships/image" Target="../media/image139.png"/><Relationship Id="rId108" Type="http://schemas.openxmlformats.org/officeDocument/2006/relationships/image" Target="../media/image187.png"/><Relationship Id="rId315" Type="http://schemas.openxmlformats.org/officeDocument/2006/relationships/image" Target="../media/image290.png"/><Relationship Id="rId357" Type="http://schemas.openxmlformats.org/officeDocument/2006/relationships/image" Target="../media/image311.png"/><Relationship Id="rId522" Type="http://schemas.openxmlformats.org/officeDocument/2006/relationships/customXml" Target="../ink/ink387.xml"/><Relationship Id="rId54" Type="http://schemas.openxmlformats.org/officeDocument/2006/relationships/image" Target="../media/image160.png"/><Relationship Id="rId96" Type="http://schemas.openxmlformats.org/officeDocument/2006/relationships/image" Target="../media/image181.png"/><Relationship Id="rId161" Type="http://schemas.openxmlformats.org/officeDocument/2006/relationships/customXml" Target="../ink/ink206.xml"/><Relationship Id="rId217" Type="http://schemas.openxmlformats.org/officeDocument/2006/relationships/customXml" Target="../ink/ink234.xml"/><Relationship Id="rId399" Type="http://schemas.openxmlformats.org/officeDocument/2006/relationships/image" Target="../media/image332.png"/><Relationship Id="rId259" Type="http://schemas.openxmlformats.org/officeDocument/2006/relationships/image" Target="../media/image262.png"/><Relationship Id="rId424" Type="http://schemas.openxmlformats.org/officeDocument/2006/relationships/customXml" Target="../ink/ink338.xml"/><Relationship Id="rId466" Type="http://schemas.openxmlformats.org/officeDocument/2006/relationships/customXml" Target="../ink/ink359.xml"/><Relationship Id="rId23" Type="http://schemas.openxmlformats.org/officeDocument/2006/relationships/customXml" Target="../ink/ink137.xml"/><Relationship Id="rId119" Type="http://schemas.openxmlformats.org/officeDocument/2006/relationships/customXml" Target="../ink/ink185.xml"/><Relationship Id="rId270" Type="http://schemas.openxmlformats.org/officeDocument/2006/relationships/customXml" Target="../ink/ink261.xml"/><Relationship Id="rId326" Type="http://schemas.openxmlformats.org/officeDocument/2006/relationships/customXml" Target="../ink/ink289.xml"/><Relationship Id="rId65" Type="http://schemas.openxmlformats.org/officeDocument/2006/relationships/customXml" Target="../ink/ink158.xml"/><Relationship Id="rId130" Type="http://schemas.openxmlformats.org/officeDocument/2006/relationships/image" Target="../media/image198.png"/><Relationship Id="rId368" Type="http://schemas.openxmlformats.org/officeDocument/2006/relationships/customXml" Target="../ink/ink310.xml"/><Relationship Id="rId172" Type="http://schemas.openxmlformats.org/officeDocument/2006/relationships/image" Target="../media/image219.png"/><Relationship Id="rId228" Type="http://schemas.openxmlformats.org/officeDocument/2006/relationships/customXml" Target="../ink/ink240.xml"/><Relationship Id="rId435" Type="http://schemas.openxmlformats.org/officeDocument/2006/relationships/image" Target="../media/image350.png"/><Relationship Id="rId477" Type="http://schemas.openxmlformats.org/officeDocument/2006/relationships/image" Target="../media/image371.png"/><Relationship Id="rId281" Type="http://schemas.openxmlformats.org/officeDocument/2006/relationships/image" Target="../media/image273.png"/><Relationship Id="rId337" Type="http://schemas.openxmlformats.org/officeDocument/2006/relationships/image" Target="../media/image301.png"/><Relationship Id="rId502" Type="http://schemas.openxmlformats.org/officeDocument/2006/relationships/customXml" Target="../ink/ink377.xml"/><Relationship Id="rId34" Type="http://schemas.openxmlformats.org/officeDocument/2006/relationships/image" Target="../media/image150.png"/><Relationship Id="rId76" Type="http://schemas.openxmlformats.org/officeDocument/2006/relationships/image" Target="../media/image171.png"/><Relationship Id="rId141" Type="http://schemas.openxmlformats.org/officeDocument/2006/relationships/customXml" Target="../ink/ink196.xml"/><Relationship Id="rId379" Type="http://schemas.openxmlformats.org/officeDocument/2006/relationships/image" Target="../media/image322.png"/><Relationship Id="rId7" Type="http://schemas.openxmlformats.org/officeDocument/2006/relationships/customXml" Target="../ink/ink129.xml"/><Relationship Id="rId183" Type="http://schemas.openxmlformats.org/officeDocument/2006/relationships/customXml" Target="../ink/ink217.xml"/><Relationship Id="rId239" Type="http://schemas.openxmlformats.org/officeDocument/2006/relationships/image" Target="../media/image252.png"/><Relationship Id="rId390" Type="http://schemas.openxmlformats.org/officeDocument/2006/relationships/customXml" Target="../ink/ink321.xml"/><Relationship Id="rId404" Type="http://schemas.openxmlformats.org/officeDocument/2006/relationships/customXml" Target="../ink/ink328.xml"/><Relationship Id="rId446" Type="http://schemas.openxmlformats.org/officeDocument/2006/relationships/customXml" Target="../ink/ink349.xml"/><Relationship Id="rId250" Type="http://schemas.openxmlformats.org/officeDocument/2006/relationships/customXml" Target="../ink/ink251.xml"/><Relationship Id="rId292" Type="http://schemas.openxmlformats.org/officeDocument/2006/relationships/customXml" Target="../ink/ink272.xml"/><Relationship Id="rId306" Type="http://schemas.openxmlformats.org/officeDocument/2006/relationships/customXml" Target="../ink/ink279.xml"/><Relationship Id="rId488" Type="http://schemas.openxmlformats.org/officeDocument/2006/relationships/customXml" Target="../ink/ink370.xml"/><Relationship Id="rId45" Type="http://schemas.openxmlformats.org/officeDocument/2006/relationships/customXml" Target="../ink/ink148.xml"/><Relationship Id="rId87" Type="http://schemas.openxmlformats.org/officeDocument/2006/relationships/customXml" Target="../ink/ink169.xml"/><Relationship Id="rId110" Type="http://schemas.openxmlformats.org/officeDocument/2006/relationships/image" Target="../media/image188.png"/><Relationship Id="rId348" Type="http://schemas.openxmlformats.org/officeDocument/2006/relationships/customXml" Target="../ink/ink300.xml"/><Relationship Id="rId513" Type="http://schemas.openxmlformats.org/officeDocument/2006/relationships/image" Target="../media/image389.png"/><Relationship Id="rId152" Type="http://schemas.openxmlformats.org/officeDocument/2006/relationships/image" Target="../media/image209.png"/><Relationship Id="rId194" Type="http://schemas.openxmlformats.org/officeDocument/2006/relationships/image" Target="../media/image230.png"/><Relationship Id="rId208" Type="http://schemas.openxmlformats.org/officeDocument/2006/relationships/image" Target="../media/image237.png"/><Relationship Id="rId415" Type="http://schemas.openxmlformats.org/officeDocument/2006/relationships/image" Target="../media/image340.png"/><Relationship Id="rId457" Type="http://schemas.openxmlformats.org/officeDocument/2006/relationships/image" Target="../media/image361.png"/><Relationship Id="rId261" Type="http://schemas.openxmlformats.org/officeDocument/2006/relationships/image" Target="../media/image263.png"/><Relationship Id="rId499" Type="http://schemas.openxmlformats.org/officeDocument/2006/relationships/image" Target="../media/image382.png"/><Relationship Id="rId14" Type="http://schemas.openxmlformats.org/officeDocument/2006/relationships/image" Target="../media/image140.png"/><Relationship Id="rId56" Type="http://schemas.openxmlformats.org/officeDocument/2006/relationships/image" Target="../media/image161.png"/><Relationship Id="rId317" Type="http://schemas.openxmlformats.org/officeDocument/2006/relationships/image" Target="../media/image291.png"/><Relationship Id="rId359" Type="http://schemas.openxmlformats.org/officeDocument/2006/relationships/image" Target="../media/image312.png"/><Relationship Id="rId98" Type="http://schemas.openxmlformats.org/officeDocument/2006/relationships/image" Target="../media/image182.png"/><Relationship Id="rId121" Type="http://schemas.openxmlformats.org/officeDocument/2006/relationships/customXml" Target="../ink/ink186.xml"/><Relationship Id="rId163" Type="http://schemas.openxmlformats.org/officeDocument/2006/relationships/customXml" Target="../ink/ink207.xml"/><Relationship Id="rId219" Type="http://schemas.openxmlformats.org/officeDocument/2006/relationships/customXml" Target="../ink/ink235.xml"/><Relationship Id="rId370" Type="http://schemas.openxmlformats.org/officeDocument/2006/relationships/customXml" Target="../ink/ink311.xml"/><Relationship Id="rId426" Type="http://schemas.openxmlformats.org/officeDocument/2006/relationships/customXml" Target="../ink/ink339.xml"/><Relationship Id="rId230" Type="http://schemas.openxmlformats.org/officeDocument/2006/relationships/customXml" Target="../ink/ink241.xml"/><Relationship Id="rId468" Type="http://schemas.openxmlformats.org/officeDocument/2006/relationships/customXml" Target="../ink/ink360.xml"/><Relationship Id="rId25" Type="http://schemas.openxmlformats.org/officeDocument/2006/relationships/customXml" Target="../ink/ink138.xml"/><Relationship Id="rId67" Type="http://schemas.openxmlformats.org/officeDocument/2006/relationships/customXml" Target="../ink/ink159.xml"/><Relationship Id="rId272" Type="http://schemas.openxmlformats.org/officeDocument/2006/relationships/customXml" Target="../ink/ink262.xml"/><Relationship Id="rId328" Type="http://schemas.openxmlformats.org/officeDocument/2006/relationships/customXml" Target="../ink/ink290.xml"/><Relationship Id="rId132" Type="http://schemas.openxmlformats.org/officeDocument/2006/relationships/image" Target="../media/image199.png"/><Relationship Id="rId174" Type="http://schemas.openxmlformats.org/officeDocument/2006/relationships/image" Target="../media/image220.png"/><Relationship Id="rId381" Type="http://schemas.openxmlformats.org/officeDocument/2006/relationships/image" Target="../media/image323.png"/><Relationship Id="rId241" Type="http://schemas.openxmlformats.org/officeDocument/2006/relationships/image" Target="../media/image253.png"/><Relationship Id="rId437" Type="http://schemas.openxmlformats.org/officeDocument/2006/relationships/image" Target="../media/image351.png"/><Relationship Id="rId479" Type="http://schemas.openxmlformats.org/officeDocument/2006/relationships/image" Target="../media/image372.png"/><Relationship Id="rId36" Type="http://schemas.openxmlformats.org/officeDocument/2006/relationships/image" Target="../media/image151.png"/><Relationship Id="rId283" Type="http://schemas.openxmlformats.org/officeDocument/2006/relationships/image" Target="../media/image274.png"/><Relationship Id="rId339" Type="http://schemas.openxmlformats.org/officeDocument/2006/relationships/image" Target="../media/image302.png"/><Relationship Id="rId490" Type="http://schemas.openxmlformats.org/officeDocument/2006/relationships/customXml" Target="../ink/ink371.xml"/><Relationship Id="rId504" Type="http://schemas.openxmlformats.org/officeDocument/2006/relationships/customXml" Target="../ink/ink378.xml"/><Relationship Id="rId78" Type="http://schemas.openxmlformats.org/officeDocument/2006/relationships/image" Target="../media/image172.png"/><Relationship Id="rId101" Type="http://schemas.openxmlformats.org/officeDocument/2006/relationships/customXml" Target="../ink/ink176.xml"/><Relationship Id="rId143" Type="http://schemas.openxmlformats.org/officeDocument/2006/relationships/customXml" Target="../ink/ink197.xml"/><Relationship Id="rId185" Type="http://schemas.openxmlformats.org/officeDocument/2006/relationships/customXml" Target="../ink/ink218.xml"/><Relationship Id="rId350" Type="http://schemas.openxmlformats.org/officeDocument/2006/relationships/customXml" Target="../ink/ink301.xml"/><Relationship Id="rId406" Type="http://schemas.openxmlformats.org/officeDocument/2006/relationships/customXml" Target="../ink/ink329.xml"/><Relationship Id="rId9" Type="http://schemas.openxmlformats.org/officeDocument/2006/relationships/customXml" Target="../ink/ink130.xml"/><Relationship Id="rId210" Type="http://schemas.openxmlformats.org/officeDocument/2006/relationships/image" Target="../media/image238.png"/><Relationship Id="rId392" Type="http://schemas.openxmlformats.org/officeDocument/2006/relationships/customXml" Target="../ink/ink322.xml"/><Relationship Id="rId448" Type="http://schemas.openxmlformats.org/officeDocument/2006/relationships/customXml" Target="../ink/ink350.xml"/><Relationship Id="rId252" Type="http://schemas.openxmlformats.org/officeDocument/2006/relationships/customXml" Target="../ink/ink252.xml"/><Relationship Id="rId294" Type="http://schemas.openxmlformats.org/officeDocument/2006/relationships/customXml" Target="../ink/ink273.xml"/><Relationship Id="rId308" Type="http://schemas.openxmlformats.org/officeDocument/2006/relationships/customXml" Target="../ink/ink280.xml"/><Relationship Id="rId515" Type="http://schemas.openxmlformats.org/officeDocument/2006/relationships/image" Target="../media/image390.png"/><Relationship Id="rId47" Type="http://schemas.openxmlformats.org/officeDocument/2006/relationships/customXml" Target="../ink/ink149.xml"/><Relationship Id="rId89" Type="http://schemas.openxmlformats.org/officeDocument/2006/relationships/customXml" Target="../ink/ink170.xml"/><Relationship Id="rId112" Type="http://schemas.openxmlformats.org/officeDocument/2006/relationships/image" Target="../media/image189.png"/><Relationship Id="rId154" Type="http://schemas.openxmlformats.org/officeDocument/2006/relationships/image" Target="../media/image210.png"/><Relationship Id="rId361" Type="http://schemas.openxmlformats.org/officeDocument/2006/relationships/image" Target="../media/image313.png"/><Relationship Id="rId196" Type="http://schemas.openxmlformats.org/officeDocument/2006/relationships/image" Target="../media/image231.png"/><Relationship Id="rId417" Type="http://schemas.openxmlformats.org/officeDocument/2006/relationships/image" Target="../media/image341.png"/><Relationship Id="rId459" Type="http://schemas.openxmlformats.org/officeDocument/2006/relationships/image" Target="../media/image362.png"/><Relationship Id="rId16" Type="http://schemas.openxmlformats.org/officeDocument/2006/relationships/image" Target="../media/image141.png"/><Relationship Id="rId221" Type="http://schemas.openxmlformats.org/officeDocument/2006/relationships/customXml" Target="../ink/ink236.xml"/><Relationship Id="rId263" Type="http://schemas.openxmlformats.org/officeDocument/2006/relationships/image" Target="../media/image264.png"/><Relationship Id="rId319" Type="http://schemas.openxmlformats.org/officeDocument/2006/relationships/image" Target="../media/image292.png"/><Relationship Id="rId470" Type="http://schemas.openxmlformats.org/officeDocument/2006/relationships/customXml" Target="../ink/ink361.xml"/><Relationship Id="rId58" Type="http://schemas.openxmlformats.org/officeDocument/2006/relationships/image" Target="../media/image162.png"/><Relationship Id="rId123" Type="http://schemas.openxmlformats.org/officeDocument/2006/relationships/customXml" Target="../ink/ink187.xml"/><Relationship Id="rId330" Type="http://schemas.openxmlformats.org/officeDocument/2006/relationships/customXml" Target="../ink/ink291.xml"/><Relationship Id="rId165" Type="http://schemas.openxmlformats.org/officeDocument/2006/relationships/customXml" Target="../ink/ink208.xml"/><Relationship Id="rId372" Type="http://schemas.openxmlformats.org/officeDocument/2006/relationships/customXml" Target="../ink/ink312.xml"/><Relationship Id="rId428" Type="http://schemas.openxmlformats.org/officeDocument/2006/relationships/customXml" Target="../ink/ink340.xml"/><Relationship Id="rId232" Type="http://schemas.openxmlformats.org/officeDocument/2006/relationships/customXml" Target="../ink/ink242.xml"/><Relationship Id="rId274" Type="http://schemas.openxmlformats.org/officeDocument/2006/relationships/customXml" Target="../ink/ink263.xml"/><Relationship Id="rId481" Type="http://schemas.openxmlformats.org/officeDocument/2006/relationships/image" Target="../media/image373.png"/><Relationship Id="rId27" Type="http://schemas.openxmlformats.org/officeDocument/2006/relationships/customXml" Target="../ink/ink139.xml"/><Relationship Id="rId69" Type="http://schemas.openxmlformats.org/officeDocument/2006/relationships/customXml" Target="../ink/ink160.xml"/><Relationship Id="rId134" Type="http://schemas.openxmlformats.org/officeDocument/2006/relationships/image" Target="../media/image200.png"/><Relationship Id="rId80" Type="http://schemas.openxmlformats.org/officeDocument/2006/relationships/image" Target="../media/image173.png"/><Relationship Id="rId176" Type="http://schemas.openxmlformats.org/officeDocument/2006/relationships/image" Target="../media/image221.png"/><Relationship Id="rId341" Type="http://schemas.openxmlformats.org/officeDocument/2006/relationships/image" Target="../media/image303.png"/><Relationship Id="rId383" Type="http://schemas.openxmlformats.org/officeDocument/2006/relationships/image" Target="../media/image324.png"/><Relationship Id="rId439" Type="http://schemas.openxmlformats.org/officeDocument/2006/relationships/image" Target="../media/image352.png"/><Relationship Id="rId201" Type="http://schemas.openxmlformats.org/officeDocument/2006/relationships/customXml" Target="../ink/ink226.xml"/><Relationship Id="rId243" Type="http://schemas.openxmlformats.org/officeDocument/2006/relationships/image" Target="../media/image254.png"/><Relationship Id="rId285" Type="http://schemas.openxmlformats.org/officeDocument/2006/relationships/image" Target="../media/image275.png"/><Relationship Id="rId450" Type="http://schemas.openxmlformats.org/officeDocument/2006/relationships/customXml" Target="../ink/ink351.xml"/><Relationship Id="rId506" Type="http://schemas.openxmlformats.org/officeDocument/2006/relationships/customXml" Target="../ink/ink379.xml"/><Relationship Id="rId38" Type="http://schemas.openxmlformats.org/officeDocument/2006/relationships/image" Target="../media/image152.png"/><Relationship Id="rId103" Type="http://schemas.openxmlformats.org/officeDocument/2006/relationships/customXml" Target="../ink/ink177.xml"/><Relationship Id="rId310" Type="http://schemas.openxmlformats.org/officeDocument/2006/relationships/customXml" Target="../ink/ink281.xml"/><Relationship Id="rId492" Type="http://schemas.openxmlformats.org/officeDocument/2006/relationships/customXml" Target="../ink/ink372.xml"/><Relationship Id="rId91" Type="http://schemas.openxmlformats.org/officeDocument/2006/relationships/customXml" Target="../ink/ink171.xml"/><Relationship Id="rId145" Type="http://schemas.openxmlformats.org/officeDocument/2006/relationships/customXml" Target="../ink/ink198.xml"/><Relationship Id="rId187" Type="http://schemas.openxmlformats.org/officeDocument/2006/relationships/customXml" Target="../ink/ink219.xml"/><Relationship Id="rId352" Type="http://schemas.openxmlformats.org/officeDocument/2006/relationships/customXml" Target="../ink/ink302.xml"/><Relationship Id="rId394" Type="http://schemas.openxmlformats.org/officeDocument/2006/relationships/customXml" Target="../ink/ink323.xml"/><Relationship Id="rId408" Type="http://schemas.openxmlformats.org/officeDocument/2006/relationships/customXml" Target="../ink/ink330.xml"/><Relationship Id="rId212" Type="http://schemas.openxmlformats.org/officeDocument/2006/relationships/image" Target="../media/image239.png"/><Relationship Id="rId254" Type="http://schemas.openxmlformats.org/officeDocument/2006/relationships/customXml" Target="../ink/ink253.xml"/><Relationship Id="rId49" Type="http://schemas.openxmlformats.org/officeDocument/2006/relationships/customXml" Target="../ink/ink150.xml"/><Relationship Id="rId114" Type="http://schemas.openxmlformats.org/officeDocument/2006/relationships/image" Target="../media/image190.png"/><Relationship Id="rId296" Type="http://schemas.openxmlformats.org/officeDocument/2006/relationships/customXml" Target="../ink/ink274.xml"/><Relationship Id="rId461" Type="http://schemas.openxmlformats.org/officeDocument/2006/relationships/image" Target="../media/image363.png"/><Relationship Id="rId517" Type="http://schemas.openxmlformats.org/officeDocument/2006/relationships/image" Target="../media/image391.png"/><Relationship Id="rId60" Type="http://schemas.openxmlformats.org/officeDocument/2006/relationships/image" Target="../media/image163.png"/><Relationship Id="rId156" Type="http://schemas.openxmlformats.org/officeDocument/2006/relationships/image" Target="../media/image211.png"/><Relationship Id="rId198" Type="http://schemas.openxmlformats.org/officeDocument/2006/relationships/image" Target="../media/image232.png"/><Relationship Id="rId321" Type="http://schemas.openxmlformats.org/officeDocument/2006/relationships/image" Target="../media/image293.png"/><Relationship Id="rId363" Type="http://schemas.openxmlformats.org/officeDocument/2006/relationships/image" Target="../media/image314.png"/><Relationship Id="rId419" Type="http://schemas.openxmlformats.org/officeDocument/2006/relationships/image" Target="../media/image342.png"/><Relationship Id="rId223" Type="http://schemas.openxmlformats.org/officeDocument/2006/relationships/customXml" Target="../ink/ink237.xml"/><Relationship Id="rId430" Type="http://schemas.openxmlformats.org/officeDocument/2006/relationships/customXml" Target="../ink/ink341.xml"/><Relationship Id="rId18" Type="http://schemas.openxmlformats.org/officeDocument/2006/relationships/image" Target="../media/image142.png"/><Relationship Id="rId265" Type="http://schemas.openxmlformats.org/officeDocument/2006/relationships/image" Target="../media/image265.png"/><Relationship Id="rId472" Type="http://schemas.openxmlformats.org/officeDocument/2006/relationships/customXml" Target="../ink/ink362.xml"/><Relationship Id="rId125" Type="http://schemas.openxmlformats.org/officeDocument/2006/relationships/customXml" Target="../ink/ink188.xml"/><Relationship Id="rId167" Type="http://schemas.openxmlformats.org/officeDocument/2006/relationships/customXml" Target="../ink/ink209.xml"/><Relationship Id="rId332" Type="http://schemas.openxmlformats.org/officeDocument/2006/relationships/customXml" Target="../ink/ink292.xml"/><Relationship Id="rId374" Type="http://schemas.openxmlformats.org/officeDocument/2006/relationships/customXml" Target="../ink/ink313.xml"/><Relationship Id="rId71" Type="http://schemas.openxmlformats.org/officeDocument/2006/relationships/customXml" Target="../ink/ink161.xml"/><Relationship Id="rId234" Type="http://schemas.openxmlformats.org/officeDocument/2006/relationships/customXml" Target="../ink/ink243.xml"/><Relationship Id="rId2" Type="http://schemas.openxmlformats.org/officeDocument/2006/relationships/image" Target="../media/image134.emf"/><Relationship Id="rId29" Type="http://schemas.openxmlformats.org/officeDocument/2006/relationships/customXml" Target="../ink/ink140.xml"/><Relationship Id="rId276" Type="http://schemas.openxmlformats.org/officeDocument/2006/relationships/customXml" Target="../ink/ink264.xml"/><Relationship Id="rId441" Type="http://schemas.openxmlformats.org/officeDocument/2006/relationships/image" Target="../media/image353.png"/><Relationship Id="rId483" Type="http://schemas.openxmlformats.org/officeDocument/2006/relationships/image" Target="../media/image374.png"/><Relationship Id="rId40" Type="http://schemas.openxmlformats.org/officeDocument/2006/relationships/image" Target="../media/image153.png"/><Relationship Id="rId136" Type="http://schemas.openxmlformats.org/officeDocument/2006/relationships/image" Target="../media/image201.png"/><Relationship Id="rId178" Type="http://schemas.openxmlformats.org/officeDocument/2006/relationships/image" Target="../media/image222.png"/><Relationship Id="rId301" Type="http://schemas.openxmlformats.org/officeDocument/2006/relationships/image" Target="../media/image283.png"/><Relationship Id="rId343" Type="http://schemas.openxmlformats.org/officeDocument/2006/relationships/image" Target="../media/image304.png"/><Relationship Id="rId82" Type="http://schemas.openxmlformats.org/officeDocument/2006/relationships/image" Target="../media/image174.png"/><Relationship Id="rId203" Type="http://schemas.openxmlformats.org/officeDocument/2006/relationships/customXml" Target="../ink/ink227.xml"/><Relationship Id="rId385" Type="http://schemas.openxmlformats.org/officeDocument/2006/relationships/image" Target="../media/image325.png"/><Relationship Id="rId245" Type="http://schemas.openxmlformats.org/officeDocument/2006/relationships/image" Target="../media/image255.png"/><Relationship Id="rId287" Type="http://schemas.openxmlformats.org/officeDocument/2006/relationships/image" Target="../media/image276.png"/><Relationship Id="rId410" Type="http://schemas.openxmlformats.org/officeDocument/2006/relationships/customXml" Target="../ink/ink331.xml"/><Relationship Id="rId452" Type="http://schemas.openxmlformats.org/officeDocument/2006/relationships/customXml" Target="../ink/ink352.xml"/><Relationship Id="rId494" Type="http://schemas.openxmlformats.org/officeDocument/2006/relationships/customXml" Target="../ink/ink373.xml"/><Relationship Id="rId508" Type="http://schemas.openxmlformats.org/officeDocument/2006/relationships/customXml" Target="../ink/ink380.xml"/><Relationship Id="rId105" Type="http://schemas.openxmlformats.org/officeDocument/2006/relationships/customXml" Target="../ink/ink178.xml"/><Relationship Id="rId147" Type="http://schemas.openxmlformats.org/officeDocument/2006/relationships/customXml" Target="../ink/ink199.xml"/><Relationship Id="rId312" Type="http://schemas.openxmlformats.org/officeDocument/2006/relationships/customXml" Target="../ink/ink282.xml"/><Relationship Id="rId354" Type="http://schemas.openxmlformats.org/officeDocument/2006/relationships/customXml" Target="../ink/ink303.xml"/><Relationship Id="rId51" Type="http://schemas.openxmlformats.org/officeDocument/2006/relationships/customXml" Target="../ink/ink151.xml"/><Relationship Id="rId93" Type="http://schemas.openxmlformats.org/officeDocument/2006/relationships/customXml" Target="../ink/ink172.xml"/><Relationship Id="rId189" Type="http://schemas.openxmlformats.org/officeDocument/2006/relationships/customXml" Target="../ink/ink220.xml"/><Relationship Id="rId396" Type="http://schemas.openxmlformats.org/officeDocument/2006/relationships/customXml" Target="../ink/ink324.xml"/><Relationship Id="rId214" Type="http://schemas.openxmlformats.org/officeDocument/2006/relationships/image" Target="../media/image240.png"/><Relationship Id="rId256" Type="http://schemas.openxmlformats.org/officeDocument/2006/relationships/customXml" Target="../ink/ink254.xml"/><Relationship Id="rId298" Type="http://schemas.openxmlformats.org/officeDocument/2006/relationships/customXml" Target="../ink/ink275.xml"/><Relationship Id="rId421" Type="http://schemas.openxmlformats.org/officeDocument/2006/relationships/image" Target="../media/image343.png"/><Relationship Id="rId463" Type="http://schemas.openxmlformats.org/officeDocument/2006/relationships/image" Target="../media/image364.png"/><Relationship Id="rId519" Type="http://schemas.openxmlformats.org/officeDocument/2006/relationships/image" Target="../media/image392.png"/><Relationship Id="rId116" Type="http://schemas.openxmlformats.org/officeDocument/2006/relationships/image" Target="../media/image191.png"/><Relationship Id="rId158" Type="http://schemas.openxmlformats.org/officeDocument/2006/relationships/image" Target="../media/image212.png"/><Relationship Id="rId323" Type="http://schemas.openxmlformats.org/officeDocument/2006/relationships/image" Target="../media/image294.png"/><Relationship Id="rId20" Type="http://schemas.openxmlformats.org/officeDocument/2006/relationships/image" Target="../media/image143.png"/><Relationship Id="rId62" Type="http://schemas.openxmlformats.org/officeDocument/2006/relationships/image" Target="../media/image164.png"/><Relationship Id="rId365" Type="http://schemas.openxmlformats.org/officeDocument/2006/relationships/image" Target="../media/image315.png"/><Relationship Id="rId225" Type="http://schemas.openxmlformats.org/officeDocument/2006/relationships/image" Target="../media/image245.png"/><Relationship Id="rId267" Type="http://schemas.openxmlformats.org/officeDocument/2006/relationships/image" Target="../media/image266.png"/><Relationship Id="rId432" Type="http://schemas.openxmlformats.org/officeDocument/2006/relationships/customXml" Target="../ink/ink342.xml"/><Relationship Id="rId474" Type="http://schemas.openxmlformats.org/officeDocument/2006/relationships/customXml" Target="../ink/ink363.xml"/><Relationship Id="rId127" Type="http://schemas.openxmlformats.org/officeDocument/2006/relationships/customXml" Target="../ink/ink189.xml"/><Relationship Id="rId31" Type="http://schemas.openxmlformats.org/officeDocument/2006/relationships/customXml" Target="../ink/ink141.xml"/><Relationship Id="rId73" Type="http://schemas.openxmlformats.org/officeDocument/2006/relationships/customXml" Target="../ink/ink162.xml"/><Relationship Id="rId169" Type="http://schemas.openxmlformats.org/officeDocument/2006/relationships/customXml" Target="../ink/ink210.xml"/><Relationship Id="rId334" Type="http://schemas.openxmlformats.org/officeDocument/2006/relationships/customXml" Target="../ink/ink293.xml"/><Relationship Id="rId376" Type="http://schemas.openxmlformats.org/officeDocument/2006/relationships/customXml" Target="../ink/ink314.xml"/><Relationship Id="rId4" Type="http://schemas.openxmlformats.org/officeDocument/2006/relationships/image" Target="../media/image135.png"/><Relationship Id="rId180" Type="http://schemas.openxmlformats.org/officeDocument/2006/relationships/image" Target="../media/image223.png"/><Relationship Id="rId236" Type="http://schemas.openxmlformats.org/officeDocument/2006/relationships/customXml" Target="../ink/ink244.xml"/><Relationship Id="rId278" Type="http://schemas.openxmlformats.org/officeDocument/2006/relationships/customXml" Target="../ink/ink265.xml"/><Relationship Id="rId401" Type="http://schemas.openxmlformats.org/officeDocument/2006/relationships/image" Target="../media/image333.png"/><Relationship Id="rId443" Type="http://schemas.openxmlformats.org/officeDocument/2006/relationships/image" Target="../media/image354.png"/><Relationship Id="rId303" Type="http://schemas.openxmlformats.org/officeDocument/2006/relationships/image" Target="../media/image284.png"/><Relationship Id="rId485" Type="http://schemas.openxmlformats.org/officeDocument/2006/relationships/image" Target="../media/image375.png"/><Relationship Id="rId42" Type="http://schemas.openxmlformats.org/officeDocument/2006/relationships/image" Target="../media/image154.png"/><Relationship Id="rId84" Type="http://schemas.openxmlformats.org/officeDocument/2006/relationships/image" Target="../media/image175.png"/><Relationship Id="rId138" Type="http://schemas.openxmlformats.org/officeDocument/2006/relationships/image" Target="../media/image202.png"/><Relationship Id="rId345" Type="http://schemas.openxmlformats.org/officeDocument/2006/relationships/image" Target="../media/image305.png"/><Relationship Id="rId387" Type="http://schemas.openxmlformats.org/officeDocument/2006/relationships/image" Target="../media/image326.png"/><Relationship Id="rId510" Type="http://schemas.openxmlformats.org/officeDocument/2006/relationships/customXml" Target="../ink/ink381.xml"/><Relationship Id="rId191" Type="http://schemas.openxmlformats.org/officeDocument/2006/relationships/customXml" Target="../ink/ink221.xml"/><Relationship Id="rId205" Type="http://schemas.openxmlformats.org/officeDocument/2006/relationships/customXml" Target="../ink/ink228.xml"/><Relationship Id="rId247" Type="http://schemas.openxmlformats.org/officeDocument/2006/relationships/image" Target="../media/image256.png"/><Relationship Id="rId412" Type="http://schemas.openxmlformats.org/officeDocument/2006/relationships/customXml" Target="../ink/ink332.xml"/><Relationship Id="rId107" Type="http://schemas.openxmlformats.org/officeDocument/2006/relationships/customXml" Target="../ink/ink179.xml"/><Relationship Id="rId289" Type="http://schemas.openxmlformats.org/officeDocument/2006/relationships/image" Target="../media/image277.png"/><Relationship Id="rId454" Type="http://schemas.openxmlformats.org/officeDocument/2006/relationships/customXml" Target="../ink/ink353.xml"/><Relationship Id="rId496" Type="http://schemas.openxmlformats.org/officeDocument/2006/relationships/customXml" Target="../ink/ink374.xml"/><Relationship Id="rId11" Type="http://schemas.openxmlformats.org/officeDocument/2006/relationships/customXml" Target="../ink/ink131.xml"/><Relationship Id="rId53" Type="http://schemas.openxmlformats.org/officeDocument/2006/relationships/customXml" Target="../ink/ink152.xml"/><Relationship Id="rId149" Type="http://schemas.openxmlformats.org/officeDocument/2006/relationships/customXml" Target="../ink/ink200.xml"/><Relationship Id="rId314" Type="http://schemas.openxmlformats.org/officeDocument/2006/relationships/customXml" Target="../ink/ink283.xml"/><Relationship Id="rId356" Type="http://schemas.openxmlformats.org/officeDocument/2006/relationships/customXml" Target="../ink/ink304.xml"/><Relationship Id="rId398" Type="http://schemas.openxmlformats.org/officeDocument/2006/relationships/customXml" Target="../ink/ink325.xml"/><Relationship Id="rId521" Type="http://schemas.openxmlformats.org/officeDocument/2006/relationships/image" Target="../media/image393.png"/><Relationship Id="rId95" Type="http://schemas.openxmlformats.org/officeDocument/2006/relationships/customXml" Target="../ink/ink173.xml"/><Relationship Id="rId160" Type="http://schemas.openxmlformats.org/officeDocument/2006/relationships/image" Target="../media/image213.png"/><Relationship Id="rId216" Type="http://schemas.openxmlformats.org/officeDocument/2006/relationships/image" Target="../media/image241.png"/><Relationship Id="rId423" Type="http://schemas.openxmlformats.org/officeDocument/2006/relationships/image" Target="../media/image344.png"/><Relationship Id="rId258" Type="http://schemas.openxmlformats.org/officeDocument/2006/relationships/customXml" Target="../ink/ink255.xml"/><Relationship Id="rId465" Type="http://schemas.openxmlformats.org/officeDocument/2006/relationships/image" Target="../media/image365.png"/><Relationship Id="rId22" Type="http://schemas.openxmlformats.org/officeDocument/2006/relationships/image" Target="../media/image144.png"/><Relationship Id="rId64" Type="http://schemas.openxmlformats.org/officeDocument/2006/relationships/image" Target="../media/image165.png"/><Relationship Id="rId118" Type="http://schemas.openxmlformats.org/officeDocument/2006/relationships/image" Target="../media/image192.png"/><Relationship Id="rId325" Type="http://schemas.openxmlformats.org/officeDocument/2006/relationships/image" Target="../media/image295.png"/><Relationship Id="rId367" Type="http://schemas.openxmlformats.org/officeDocument/2006/relationships/image" Target="../media/image316.png"/><Relationship Id="rId171" Type="http://schemas.openxmlformats.org/officeDocument/2006/relationships/customXml" Target="../ink/ink211.xml"/><Relationship Id="rId227" Type="http://schemas.openxmlformats.org/officeDocument/2006/relationships/image" Target="../media/image246.png"/><Relationship Id="rId269" Type="http://schemas.openxmlformats.org/officeDocument/2006/relationships/image" Target="../media/image267.png"/><Relationship Id="rId434" Type="http://schemas.openxmlformats.org/officeDocument/2006/relationships/customXml" Target="../ink/ink343.xml"/><Relationship Id="rId476" Type="http://schemas.openxmlformats.org/officeDocument/2006/relationships/customXml" Target="../ink/ink364.xml"/><Relationship Id="rId33" Type="http://schemas.openxmlformats.org/officeDocument/2006/relationships/customXml" Target="../ink/ink142.xml"/><Relationship Id="rId129" Type="http://schemas.openxmlformats.org/officeDocument/2006/relationships/customXml" Target="../ink/ink190.xml"/><Relationship Id="rId280" Type="http://schemas.openxmlformats.org/officeDocument/2006/relationships/customXml" Target="../ink/ink266.xml"/><Relationship Id="rId336" Type="http://schemas.openxmlformats.org/officeDocument/2006/relationships/customXml" Target="../ink/ink294.xml"/><Relationship Id="rId501" Type="http://schemas.openxmlformats.org/officeDocument/2006/relationships/image" Target="../media/image383.png"/><Relationship Id="rId75" Type="http://schemas.openxmlformats.org/officeDocument/2006/relationships/customXml" Target="../ink/ink163.xml"/><Relationship Id="rId140" Type="http://schemas.openxmlformats.org/officeDocument/2006/relationships/image" Target="../media/image203.png"/><Relationship Id="rId182" Type="http://schemas.openxmlformats.org/officeDocument/2006/relationships/image" Target="../media/image224.png"/><Relationship Id="rId378" Type="http://schemas.openxmlformats.org/officeDocument/2006/relationships/customXml" Target="../ink/ink315.xml"/><Relationship Id="rId403" Type="http://schemas.openxmlformats.org/officeDocument/2006/relationships/image" Target="../media/image334.png"/><Relationship Id="rId6" Type="http://schemas.openxmlformats.org/officeDocument/2006/relationships/image" Target="../media/image136.png"/><Relationship Id="rId238" Type="http://schemas.openxmlformats.org/officeDocument/2006/relationships/customXml" Target="../ink/ink245.xml"/><Relationship Id="rId445" Type="http://schemas.openxmlformats.org/officeDocument/2006/relationships/image" Target="../media/image355.png"/><Relationship Id="rId487" Type="http://schemas.openxmlformats.org/officeDocument/2006/relationships/image" Target="../media/image376.png"/><Relationship Id="rId291" Type="http://schemas.openxmlformats.org/officeDocument/2006/relationships/image" Target="../media/image278.png"/><Relationship Id="rId305" Type="http://schemas.openxmlformats.org/officeDocument/2006/relationships/image" Target="../media/image285.png"/><Relationship Id="rId347" Type="http://schemas.openxmlformats.org/officeDocument/2006/relationships/image" Target="../media/image306.png"/><Relationship Id="rId512" Type="http://schemas.openxmlformats.org/officeDocument/2006/relationships/customXml" Target="../ink/ink382.xml"/><Relationship Id="rId44" Type="http://schemas.openxmlformats.org/officeDocument/2006/relationships/image" Target="../media/image155.png"/><Relationship Id="rId86" Type="http://schemas.openxmlformats.org/officeDocument/2006/relationships/image" Target="../media/image176.png"/><Relationship Id="rId151" Type="http://schemas.openxmlformats.org/officeDocument/2006/relationships/customXml" Target="../ink/ink201.xml"/><Relationship Id="rId389" Type="http://schemas.openxmlformats.org/officeDocument/2006/relationships/image" Target="../media/image327.png"/><Relationship Id="rId193" Type="http://schemas.openxmlformats.org/officeDocument/2006/relationships/customXml" Target="../ink/ink222.xml"/><Relationship Id="rId207" Type="http://schemas.openxmlformats.org/officeDocument/2006/relationships/customXml" Target="../ink/ink229.xml"/><Relationship Id="rId249" Type="http://schemas.openxmlformats.org/officeDocument/2006/relationships/image" Target="../media/image257.png"/><Relationship Id="rId414" Type="http://schemas.openxmlformats.org/officeDocument/2006/relationships/customXml" Target="../ink/ink333.xml"/><Relationship Id="rId456" Type="http://schemas.openxmlformats.org/officeDocument/2006/relationships/customXml" Target="../ink/ink354.xml"/><Relationship Id="rId498" Type="http://schemas.openxmlformats.org/officeDocument/2006/relationships/customXml" Target="../ink/ink375.xml"/><Relationship Id="rId13" Type="http://schemas.openxmlformats.org/officeDocument/2006/relationships/customXml" Target="../ink/ink132.xml"/><Relationship Id="rId109" Type="http://schemas.openxmlformats.org/officeDocument/2006/relationships/customXml" Target="../ink/ink180.xml"/><Relationship Id="rId260" Type="http://schemas.openxmlformats.org/officeDocument/2006/relationships/customXml" Target="../ink/ink256.xml"/><Relationship Id="rId316" Type="http://schemas.openxmlformats.org/officeDocument/2006/relationships/customXml" Target="../ink/ink284.xml"/><Relationship Id="rId523" Type="http://schemas.openxmlformats.org/officeDocument/2006/relationships/image" Target="../media/image394.png"/><Relationship Id="rId55" Type="http://schemas.openxmlformats.org/officeDocument/2006/relationships/customXml" Target="../ink/ink153.xml"/><Relationship Id="rId97" Type="http://schemas.openxmlformats.org/officeDocument/2006/relationships/customXml" Target="../ink/ink174.xml"/><Relationship Id="rId120" Type="http://schemas.openxmlformats.org/officeDocument/2006/relationships/image" Target="../media/image193.png"/><Relationship Id="rId358" Type="http://schemas.openxmlformats.org/officeDocument/2006/relationships/customXml" Target="../ink/ink305.xml"/><Relationship Id="rId162" Type="http://schemas.openxmlformats.org/officeDocument/2006/relationships/image" Target="../media/image214.png"/><Relationship Id="rId218" Type="http://schemas.openxmlformats.org/officeDocument/2006/relationships/image" Target="../media/image242.png"/><Relationship Id="rId425" Type="http://schemas.openxmlformats.org/officeDocument/2006/relationships/image" Target="../media/image345.png"/><Relationship Id="rId467" Type="http://schemas.openxmlformats.org/officeDocument/2006/relationships/image" Target="../media/image366.png"/><Relationship Id="rId271" Type="http://schemas.openxmlformats.org/officeDocument/2006/relationships/image" Target="../media/image268.png"/><Relationship Id="rId24" Type="http://schemas.openxmlformats.org/officeDocument/2006/relationships/image" Target="../media/image145.png"/><Relationship Id="rId66" Type="http://schemas.openxmlformats.org/officeDocument/2006/relationships/image" Target="../media/image166.png"/><Relationship Id="rId131" Type="http://schemas.openxmlformats.org/officeDocument/2006/relationships/customXml" Target="../ink/ink191.xml"/><Relationship Id="rId327" Type="http://schemas.openxmlformats.org/officeDocument/2006/relationships/image" Target="../media/image296.png"/><Relationship Id="rId369" Type="http://schemas.openxmlformats.org/officeDocument/2006/relationships/image" Target="../media/image317.png"/><Relationship Id="rId173" Type="http://schemas.openxmlformats.org/officeDocument/2006/relationships/customXml" Target="../ink/ink212.xml"/><Relationship Id="rId229" Type="http://schemas.openxmlformats.org/officeDocument/2006/relationships/image" Target="../media/image247.png"/><Relationship Id="rId380" Type="http://schemas.openxmlformats.org/officeDocument/2006/relationships/customXml" Target="../ink/ink316.xml"/><Relationship Id="rId436" Type="http://schemas.openxmlformats.org/officeDocument/2006/relationships/customXml" Target="../ink/ink344.xml"/><Relationship Id="rId240" Type="http://schemas.openxmlformats.org/officeDocument/2006/relationships/customXml" Target="../ink/ink246.xml"/><Relationship Id="rId478" Type="http://schemas.openxmlformats.org/officeDocument/2006/relationships/customXml" Target="../ink/ink365.xml"/><Relationship Id="rId35" Type="http://schemas.openxmlformats.org/officeDocument/2006/relationships/customXml" Target="../ink/ink143.xml"/><Relationship Id="rId77" Type="http://schemas.openxmlformats.org/officeDocument/2006/relationships/customXml" Target="../ink/ink164.xml"/><Relationship Id="rId100" Type="http://schemas.openxmlformats.org/officeDocument/2006/relationships/image" Target="../media/image183.png"/><Relationship Id="rId282" Type="http://schemas.openxmlformats.org/officeDocument/2006/relationships/customXml" Target="../ink/ink267.xml"/><Relationship Id="rId338" Type="http://schemas.openxmlformats.org/officeDocument/2006/relationships/customXml" Target="../ink/ink295.xml"/><Relationship Id="rId503" Type="http://schemas.openxmlformats.org/officeDocument/2006/relationships/image" Target="../media/image384.png"/><Relationship Id="rId8" Type="http://schemas.openxmlformats.org/officeDocument/2006/relationships/image" Target="../media/image137.png"/><Relationship Id="rId142" Type="http://schemas.openxmlformats.org/officeDocument/2006/relationships/image" Target="../media/image204.png"/><Relationship Id="rId184" Type="http://schemas.openxmlformats.org/officeDocument/2006/relationships/image" Target="../media/image225.png"/><Relationship Id="rId391" Type="http://schemas.openxmlformats.org/officeDocument/2006/relationships/image" Target="../media/image328.png"/><Relationship Id="rId405" Type="http://schemas.openxmlformats.org/officeDocument/2006/relationships/image" Target="../media/image335.png"/><Relationship Id="rId447" Type="http://schemas.openxmlformats.org/officeDocument/2006/relationships/image" Target="../media/image356.png"/><Relationship Id="rId251" Type="http://schemas.openxmlformats.org/officeDocument/2006/relationships/image" Target="../media/image258.png"/><Relationship Id="rId489" Type="http://schemas.openxmlformats.org/officeDocument/2006/relationships/image" Target="../media/image377.png"/><Relationship Id="rId46" Type="http://schemas.openxmlformats.org/officeDocument/2006/relationships/image" Target="../media/image156.png"/><Relationship Id="rId293" Type="http://schemas.openxmlformats.org/officeDocument/2006/relationships/image" Target="../media/image279.png"/><Relationship Id="rId307" Type="http://schemas.openxmlformats.org/officeDocument/2006/relationships/image" Target="../media/image286.png"/><Relationship Id="rId349" Type="http://schemas.openxmlformats.org/officeDocument/2006/relationships/image" Target="../media/image307.png"/><Relationship Id="rId514" Type="http://schemas.openxmlformats.org/officeDocument/2006/relationships/customXml" Target="../ink/ink383.xml"/><Relationship Id="rId88" Type="http://schemas.openxmlformats.org/officeDocument/2006/relationships/image" Target="../media/image177.png"/><Relationship Id="rId111" Type="http://schemas.openxmlformats.org/officeDocument/2006/relationships/customXml" Target="../ink/ink181.xml"/><Relationship Id="rId153" Type="http://schemas.openxmlformats.org/officeDocument/2006/relationships/customXml" Target="../ink/ink202.xml"/><Relationship Id="rId195" Type="http://schemas.openxmlformats.org/officeDocument/2006/relationships/customXml" Target="../ink/ink223.xml"/><Relationship Id="rId209" Type="http://schemas.openxmlformats.org/officeDocument/2006/relationships/customXml" Target="../ink/ink230.xml"/><Relationship Id="rId360" Type="http://schemas.openxmlformats.org/officeDocument/2006/relationships/customXml" Target="../ink/ink306.xml"/><Relationship Id="rId416" Type="http://schemas.openxmlformats.org/officeDocument/2006/relationships/customXml" Target="../ink/ink334.xml"/><Relationship Id="rId220" Type="http://schemas.openxmlformats.org/officeDocument/2006/relationships/image" Target="../media/image243.png"/><Relationship Id="rId458" Type="http://schemas.openxmlformats.org/officeDocument/2006/relationships/customXml" Target="../ink/ink355.xml"/><Relationship Id="rId15" Type="http://schemas.openxmlformats.org/officeDocument/2006/relationships/customXml" Target="../ink/ink133.xml"/><Relationship Id="rId57" Type="http://schemas.openxmlformats.org/officeDocument/2006/relationships/customXml" Target="../ink/ink154.xml"/><Relationship Id="rId262" Type="http://schemas.openxmlformats.org/officeDocument/2006/relationships/customXml" Target="../ink/ink257.xml"/><Relationship Id="rId318" Type="http://schemas.openxmlformats.org/officeDocument/2006/relationships/customXml" Target="../ink/ink285.xml"/><Relationship Id="rId99" Type="http://schemas.openxmlformats.org/officeDocument/2006/relationships/customXml" Target="../ink/ink175.xml"/><Relationship Id="rId122" Type="http://schemas.openxmlformats.org/officeDocument/2006/relationships/image" Target="../media/image194.png"/><Relationship Id="rId164" Type="http://schemas.openxmlformats.org/officeDocument/2006/relationships/image" Target="../media/image215.png"/><Relationship Id="rId371" Type="http://schemas.openxmlformats.org/officeDocument/2006/relationships/image" Target="../media/image318.png"/><Relationship Id="rId427" Type="http://schemas.openxmlformats.org/officeDocument/2006/relationships/image" Target="../media/image346.png"/><Relationship Id="rId469" Type="http://schemas.openxmlformats.org/officeDocument/2006/relationships/image" Target="../media/image367.png"/><Relationship Id="rId26" Type="http://schemas.openxmlformats.org/officeDocument/2006/relationships/image" Target="../media/image146.png"/><Relationship Id="rId231" Type="http://schemas.openxmlformats.org/officeDocument/2006/relationships/image" Target="../media/image248.png"/><Relationship Id="rId273" Type="http://schemas.openxmlformats.org/officeDocument/2006/relationships/image" Target="../media/image269.png"/><Relationship Id="rId329" Type="http://schemas.openxmlformats.org/officeDocument/2006/relationships/image" Target="../media/image297.png"/><Relationship Id="rId480" Type="http://schemas.openxmlformats.org/officeDocument/2006/relationships/customXml" Target="../ink/ink366.xml"/><Relationship Id="rId68" Type="http://schemas.openxmlformats.org/officeDocument/2006/relationships/image" Target="../media/image167.png"/><Relationship Id="rId133" Type="http://schemas.openxmlformats.org/officeDocument/2006/relationships/customXml" Target="../ink/ink192.xml"/><Relationship Id="rId175" Type="http://schemas.openxmlformats.org/officeDocument/2006/relationships/customXml" Target="../ink/ink213.xml"/><Relationship Id="rId340" Type="http://schemas.openxmlformats.org/officeDocument/2006/relationships/customXml" Target="../ink/ink296.xml"/><Relationship Id="rId200" Type="http://schemas.openxmlformats.org/officeDocument/2006/relationships/image" Target="../media/image233.png"/><Relationship Id="rId382" Type="http://schemas.openxmlformats.org/officeDocument/2006/relationships/customXml" Target="../ink/ink317.xml"/><Relationship Id="rId438" Type="http://schemas.openxmlformats.org/officeDocument/2006/relationships/customXml" Target="../ink/ink345.xml"/><Relationship Id="rId242" Type="http://schemas.openxmlformats.org/officeDocument/2006/relationships/customXml" Target="../ink/ink247.xml"/><Relationship Id="rId284" Type="http://schemas.openxmlformats.org/officeDocument/2006/relationships/customXml" Target="../ink/ink268.xml"/><Relationship Id="rId491" Type="http://schemas.openxmlformats.org/officeDocument/2006/relationships/image" Target="../media/image378.png"/><Relationship Id="rId505" Type="http://schemas.openxmlformats.org/officeDocument/2006/relationships/image" Target="../media/image385.png"/><Relationship Id="rId37" Type="http://schemas.openxmlformats.org/officeDocument/2006/relationships/customXml" Target="../ink/ink144.xml"/><Relationship Id="rId79" Type="http://schemas.openxmlformats.org/officeDocument/2006/relationships/customXml" Target="../ink/ink165.xml"/><Relationship Id="rId102" Type="http://schemas.openxmlformats.org/officeDocument/2006/relationships/image" Target="../media/image184.png"/><Relationship Id="rId144" Type="http://schemas.openxmlformats.org/officeDocument/2006/relationships/image" Target="../media/image205.png"/><Relationship Id="rId90" Type="http://schemas.openxmlformats.org/officeDocument/2006/relationships/image" Target="../media/image178.png"/><Relationship Id="rId186" Type="http://schemas.openxmlformats.org/officeDocument/2006/relationships/image" Target="../media/image226.png"/><Relationship Id="rId351" Type="http://schemas.openxmlformats.org/officeDocument/2006/relationships/image" Target="../media/image308.png"/><Relationship Id="rId393" Type="http://schemas.openxmlformats.org/officeDocument/2006/relationships/image" Target="../media/image329.png"/><Relationship Id="rId407" Type="http://schemas.openxmlformats.org/officeDocument/2006/relationships/image" Target="../media/image336.png"/><Relationship Id="rId449" Type="http://schemas.openxmlformats.org/officeDocument/2006/relationships/image" Target="../media/image357.png"/><Relationship Id="rId211" Type="http://schemas.openxmlformats.org/officeDocument/2006/relationships/customXml" Target="../ink/ink231.xml"/><Relationship Id="rId253" Type="http://schemas.openxmlformats.org/officeDocument/2006/relationships/image" Target="../media/image259.png"/><Relationship Id="rId295" Type="http://schemas.openxmlformats.org/officeDocument/2006/relationships/image" Target="../media/image280.png"/><Relationship Id="rId309" Type="http://schemas.openxmlformats.org/officeDocument/2006/relationships/image" Target="../media/image287.png"/><Relationship Id="rId460" Type="http://schemas.openxmlformats.org/officeDocument/2006/relationships/customXml" Target="../ink/ink356.xml"/><Relationship Id="rId516" Type="http://schemas.openxmlformats.org/officeDocument/2006/relationships/customXml" Target="../ink/ink384.xml"/><Relationship Id="rId48" Type="http://schemas.openxmlformats.org/officeDocument/2006/relationships/image" Target="../media/image157.png"/><Relationship Id="rId113" Type="http://schemas.openxmlformats.org/officeDocument/2006/relationships/customXml" Target="../ink/ink182.xml"/><Relationship Id="rId320" Type="http://schemas.openxmlformats.org/officeDocument/2006/relationships/customXml" Target="../ink/ink286.xml"/><Relationship Id="rId155" Type="http://schemas.openxmlformats.org/officeDocument/2006/relationships/customXml" Target="../ink/ink203.xml"/><Relationship Id="rId197" Type="http://schemas.openxmlformats.org/officeDocument/2006/relationships/customXml" Target="../ink/ink224.xml"/><Relationship Id="rId362" Type="http://schemas.openxmlformats.org/officeDocument/2006/relationships/customXml" Target="../ink/ink307.xml"/><Relationship Id="rId418" Type="http://schemas.openxmlformats.org/officeDocument/2006/relationships/customXml" Target="../ink/ink335.xml"/><Relationship Id="rId222" Type="http://schemas.openxmlformats.org/officeDocument/2006/relationships/image" Target="../media/image244.png"/><Relationship Id="rId264" Type="http://schemas.openxmlformats.org/officeDocument/2006/relationships/customXml" Target="../ink/ink258.xml"/><Relationship Id="rId471" Type="http://schemas.openxmlformats.org/officeDocument/2006/relationships/image" Target="../media/image368.png"/><Relationship Id="rId17" Type="http://schemas.openxmlformats.org/officeDocument/2006/relationships/customXml" Target="../ink/ink134.xml"/><Relationship Id="rId59" Type="http://schemas.openxmlformats.org/officeDocument/2006/relationships/customXml" Target="../ink/ink155.xml"/><Relationship Id="rId124" Type="http://schemas.openxmlformats.org/officeDocument/2006/relationships/image" Target="../media/image195.png"/><Relationship Id="rId70" Type="http://schemas.openxmlformats.org/officeDocument/2006/relationships/image" Target="../media/image168.png"/><Relationship Id="rId166" Type="http://schemas.openxmlformats.org/officeDocument/2006/relationships/image" Target="../media/image216.png"/><Relationship Id="rId331" Type="http://schemas.openxmlformats.org/officeDocument/2006/relationships/image" Target="../media/image298.png"/><Relationship Id="rId373" Type="http://schemas.openxmlformats.org/officeDocument/2006/relationships/image" Target="../media/image319.png"/><Relationship Id="rId429" Type="http://schemas.openxmlformats.org/officeDocument/2006/relationships/image" Target="../media/image34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49.png"/><Relationship Id="rId440" Type="http://schemas.openxmlformats.org/officeDocument/2006/relationships/customXml" Target="../ink/ink346.xml"/><Relationship Id="rId28" Type="http://schemas.openxmlformats.org/officeDocument/2006/relationships/image" Target="../media/image147.png"/><Relationship Id="rId275" Type="http://schemas.openxmlformats.org/officeDocument/2006/relationships/image" Target="../media/image270.png"/><Relationship Id="rId300" Type="http://schemas.openxmlformats.org/officeDocument/2006/relationships/customXml" Target="../ink/ink276.xml"/><Relationship Id="rId482" Type="http://schemas.openxmlformats.org/officeDocument/2006/relationships/customXml" Target="../ink/ink367.xml"/><Relationship Id="rId81" Type="http://schemas.openxmlformats.org/officeDocument/2006/relationships/customXml" Target="../ink/ink166.xml"/><Relationship Id="rId135" Type="http://schemas.openxmlformats.org/officeDocument/2006/relationships/customXml" Target="../ink/ink193.xml"/><Relationship Id="rId177" Type="http://schemas.openxmlformats.org/officeDocument/2006/relationships/customXml" Target="../ink/ink214.xml"/><Relationship Id="rId342" Type="http://schemas.openxmlformats.org/officeDocument/2006/relationships/customXml" Target="../ink/ink297.xml"/><Relationship Id="rId384" Type="http://schemas.openxmlformats.org/officeDocument/2006/relationships/customXml" Target="../ink/ink318.xml"/><Relationship Id="rId202" Type="http://schemas.openxmlformats.org/officeDocument/2006/relationships/image" Target="../media/image234.png"/><Relationship Id="rId244" Type="http://schemas.openxmlformats.org/officeDocument/2006/relationships/customXml" Target="../ink/ink248.xml"/><Relationship Id="rId39" Type="http://schemas.openxmlformats.org/officeDocument/2006/relationships/customXml" Target="../ink/ink145.xml"/><Relationship Id="rId286" Type="http://schemas.openxmlformats.org/officeDocument/2006/relationships/customXml" Target="../ink/ink269.xml"/><Relationship Id="rId451" Type="http://schemas.openxmlformats.org/officeDocument/2006/relationships/image" Target="../media/image358.png"/><Relationship Id="rId493" Type="http://schemas.openxmlformats.org/officeDocument/2006/relationships/image" Target="../media/image379.png"/><Relationship Id="rId507" Type="http://schemas.openxmlformats.org/officeDocument/2006/relationships/image" Target="../media/image386.png"/><Relationship Id="rId50" Type="http://schemas.openxmlformats.org/officeDocument/2006/relationships/image" Target="../media/image158.png"/><Relationship Id="rId104" Type="http://schemas.openxmlformats.org/officeDocument/2006/relationships/image" Target="../media/image185.png"/><Relationship Id="rId146" Type="http://schemas.openxmlformats.org/officeDocument/2006/relationships/image" Target="../media/image206.png"/><Relationship Id="rId188" Type="http://schemas.openxmlformats.org/officeDocument/2006/relationships/image" Target="../media/image227.png"/><Relationship Id="rId311" Type="http://schemas.openxmlformats.org/officeDocument/2006/relationships/image" Target="../media/image288.png"/><Relationship Id="rId353" Type="http://schemas.openxmlformats.org/officeDocument/2006/relationships/image" Target="../media/image309.png"/><Relationship Id="rId395" Type="http://schemas.openxmlformats.org/officeDocument/2006/relationships/image" Target="../media/image330.png"/><Relationship Id="rId409" Type="http://schemas.openxmlformats.org/officeDocument/2006/relationships/image" Target="../media/image337.png"/><Relationship Id="rId92" Type="http://schemas.openxmlformats.org/officeDocument/2006/relationships/image" Target="../media/image179.png"/><Relationship Id="rId213" Type="http://schemas.openxmlformats.org/officeDocument/2006/relationships/customXml" Target="../ink/ink232.xml"/><Relationship Id="rId420" Type="http://schemas.openxmlformats.org/officeDocument/2006/relationships/customXml" Target="../ink/ink336.xml"/><Relationship Id="rId255" Type="http://schemas.openxmlformats.org/officeDocument/2006/relationships/image" Target="../media/image260.png"/><Relationship Id="rId297" Type="http://schemas.openxmlformats.org/officeDocument/2006/relationships/image" Target="../media/image281.png"/><Relationship Id="rId462" Type="http://schemas.openxmlformats.org/officeDocument/2006/relationships/customXml" Target="../ink/ink357.xml"/><Relationship Id="rId518" Type="http://schemas.openxmlformats.org/officeDocument/2006/relationships/customXml" Target="../ink/ink385.xml"/><Relationship Id="rId115" Type="http://schemas.openxmlformats.org/officeDocument/2006/relationships/customXml" Target="../ink/ink183.xml"/><Relationship Id="rId157" Type="http://schemas.openxmlformats.org/officeDocument/2006/relationships/customXml" Target="../ink/ink204.xml"/><Relationship Id="rId322" Type="http://schemas.openxmlformats.org/officeDocument/2006/relationships/customXml" Target="../ink/ink287.xml"/><Relationship Id="rId364" Type="http://schemas.openxmlformats.org/officeDocument/2006/relationships/customXml" Target="../ink/ink308.xml"/><Relationship Id="rId61" Type="http://schemas.openxmlformats.org/officeDocument/2006/relationships/customXml" Target="../ink/ink156.xml"/><Relationship Id="rId199" Type="http://schemas.openxmlformats.org/officeDocument/2006/relationships/customXml" Target="../ink/ink225.xml"/><Relationship Id="rId19" Type="http://schemas.openxmlformats.org/officeDocument/2006/relationships/customXml" Target="../ink/ink135.xml"/><Relationship Id="rId224" Type="http://schemas.openxmlformats.org/officeDocument/2006/relationships/customXml" Target="../ink/ink238.xml"/><Relationship Id="rId266" Type="http://schemas.openxmlformats.org/officeDocument/2006/relationships/customXml" Target="../ink/ink259.xml"/><Relationship Id="rId431" Type="http://schemas.openxmlformats.org/officeDocument/2006/relationships/image" Target="../media/image348.png"/><Relationship Id="rId473" Type="http://schemas.openxmlformats.org/officeDocument/2006/relationships/image" Target="../media/image369.png"/><Relationship Id="rId30" Type="http://schemas.openxmlformats.org/officeDocument/2006/relationships/image" Target="../media/image148.png"/><Relationship Id="rId126" Type="http://schemas.openxmlformats.org/officeDocument/2006/relationships/image" Target="../media/image196.png"/><Relationship Id="rId168" Type="http://schemas.openxmlformats.org/officeDocument/2006/relationships/image" Target="../media/image217.png"/><Relationship Id="rId333" Type="http://schemas.openxmlformats.org/officeDocument/2006/relationships/image" Target="../media/image299.png"/><Relationship Id="rId72" Type="http://schemas.openxmlformats.org/officeDocument/2006/relationships/image" Target="../media/image169.png"/><Relationship Id="rId375" Type="http://schemas.openxmlformats.org/officeDocument/2006/relationships/image" Target="../media/image320.png"/><Relationship Id="rId3" Type="http://schemas.openxmlformats.org/officeDocument/2006/relationships/customXml" Target="../ink/ink127.xml"/><Relationship Id="rId235" Type="http://schemas.openxmlformats.org/officeDocument/2006/relationships/image" Target="../media/image250.png"/><Relationship Id="rId277" Type="http://schemas.openxmlformats.org/officeDocument/2006/relationships/image" Target="../media/image271.png"/><Relationship Id="rId400" Type="http://schemas.openxmlformats.org/officeDocument/2006/relationships/customXml" Target="../ink/ink326.xml"/><Relationship Id="rId442" Type="http://schemas.openxmlformats.org/officeDocument/2006/relationships/customXml" Target="../ink/ink347.xml"/><Relationship Id="rId484" Type="http://schemas.openxmlformats.org/officeDocument/2006/relationships/customXml" Target="../ink/ink368.xml"/><Relationship Id="rId137" Type="http://schemas.openxmlformats.org/officeDocument/2006/relationships/customXml" Target="../ink/ink194.xml"/><Relationship Id="rId302" Type="http://schemas.openxmlformats.org/officeDocument/2006/relationships/customXml" Target="../ink/ink277.xml"/><Relationship Id="rId344" Type="http://schemas.openxmlformats.org/officeDocument/2006/relationships/customXml" Target="../ink/ink298.xml"/><Relationship Id="rId41" Type="http://schemas.openxmlformats.org/officeDocument/2006/relationships/customXml" Target="../ink/ink146.xml"/><Relationship Id="rId83" Type="http://schemas.openxmlformats.org/officeDocument/2006/relationships/customXml" Target="../ink/ink167.xml"/><Relationship Id="rId179" Type="http://schemas.openxmlformats.org/officeDocument/2006/relationships/customXml" Target="../ink/ink215.xml"/><Relationship Id="rId386" Type="http://schemas.openxmlformats.org/officeDocument/2006/relationships/customXml" Target="../ink/ink319.xml"/><Relationship Id="rId190" Type="http://schemas.openxmlformats.org/officeDocument/2006/relationships/image" Target="../media/image228.png"/><Relationship Id="rId204" Type="http://schemas.openxmlformats.org/officeDocument/2006/relationships/image" Target="../media/image235.png"/><Relationship Id="rId246" Type="http://schemas.openxmlformats.org/officeDocument/2006/relationships/customXml" Target="../ink/ink249.xml"/><Relationship Id="rId288" Type="http://schemas.openxmlformats.org/officeDocument/2006/relationships/customXml" Target="../ink/ink270.xml"/><Relationship Id="rId411" Type="http://schemas.openxmlformats.org/officeDocument/2006/relationships/image" Target="../media/image338.png"/><Relationship Id="rId453" Type="http://schemas.openxmlformats.org/officeDocument/2006/relationships/image" Target="../media/image359.png"/><Relationship Id="rId509" Type="http://schemas.openxmlformats.org/officeDocument/2006/relationships/image" Target="../media/image387.png"/><Relationship Id="rId106" Type="http://schemas.openxmlformats.org/officeDocument/2006/relationships/image" Target="../media/image186.png"/><Relationship Id="rId313" Type="http://schemas.openxmlformats.org/officeDocument/2006/relationships/image" Target="../media/image289.png"/><Relationship Id="rId495" Type="http://schemas.openxmlformats.org/officeDocument/2006/relationships/image" Target="../media/image380.png"/><Relationship Id="rId10" Type="http://schemas.openxmlformats.org/officeDocument/2006/relationships/image" Target="../media/image138.png"/><Relationship Id="rId52" Type="http://schemas.openxmlformats.org/officeDocument/2006/relationships/image" Target="../media/image159.png"/><Relationship Id="rId94" Type="http://schemas.openxmlformats.org/officeDocument/2006/relationships/image" Target="../media/image180.png"/><Relationship Id="rId148" Type="http://schemas.openxmlformats.org/officeDocument/2006/relationships/image" Target="../media/image207.png"/><Relationship Id="rId355" Type="http://schemas.openxmlformats.org/officeDocument/2006/relationships/image" Target="../media/image310.png"/><Relationship Id="rId397" Type="http://schemas.openxmlformats.org/officeDocument/2006/relationships/image" Target="../media/image331.png"/><Relationship Id="rId520" Type="http://schemas.openxmlformats.org/officeDocument/2006/relationships/customXml" Target="../ink/ink386.xml"/><Relationship Id="rId215" Type="http://schemas.openxmlformats.org/officeDocument/2006/relationships/customXml" Target="../ink/ink233.xml"/><Relationship Id="rId257" Type="http://schemas.openxmlformats.org/officeDocument/2006/relationships/image" Target="../media/image261.png"/><Relationship Id="rId422" Type="http://schemas.openxmlformats.org/officeDocument/2006/relationships/customXml" Target="../ink/ink337.xml"/><Relationship Id="rId464" Type="http://schemas.openxmlformats.org/officeDocument/2006/relationships/customXml" Target="../ink/ink358.xml"/><Relationship Id="rId299" Type="http://schemas.openxmlformats.org/officeDocument/2006/relationships/image" Target="../media/image282.png"/><Relationship Id="rId63" Type="http://schemas.openxmlformats.org/officeDocument/2006/relationships/customXml" Target="../ink/ink157.xml"/><Relationship Id="rId159" Type="http://schemas.openxmlformats.org/officeDocument/2006/relationships/customXml" Target="../ink/ink205.xml"/><Relationship Id="rId366" Type="http://schemas.openxmlformats.org/officeDocument/2006/relationships/customXml" Target="../ink/ink309.xml"/><Relationship Id="rId226" Type="http://schemas.openxmlformats.org/officeDocument/2006/relationships/customXml" Target="../ink/ink239.xml"/><Relationship Id="rId433" Type="http://schemas.openxmlformats.org/officeDocument/2006/relationships/image" Target="../media/image34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5.xml"/><Relationship Id="rId21" Type="http://schemas.openxmlformats.org/officeDocument/2006/relationships/customXml" Target="../ink/ink397.xml"/><Relationship Id="rId42" Type="http://schemas.openxmlformats.org/officeDocument/2006/relationships/image" Target="../media/image415.png"/><Relationship Id="rId63" Type="http://schemas.openxmlformats.org/officeDocument/2006/relationships/customXml" Target="../ink/ink418.xml"/><Relationship Id="rId84" Type="http://schemas.openxmlformats.org/officeDocument/2006/relationships/image" Target="../media/image436.png"/><Relationship Id="rId138" Type="http://schemas.openxmlformats.org/officeDocument/2006/relationships/image" Target="../media/image463.png"/><Relationship Id="rId159" Type="http://schemas.openxmlformats.org/officeDocument/2006/relationships/customXml" Target="../ink/ink466.xml"/><Relationship Id="rId170" Type="http://schemas.openxmlformats.org/officeDocument/2006/relationships/image" Target="../media/image479.png"/><Relationship Id="rId191" Type="http://schemas.openxmlformats.org/officeDocument/2006/relationships/customXml" Target="../ink/ink482.xml"/><Relationship Id="rId205" Type="http://schemas.openxmlformats.org/officeDocument/2006/relationships/customXml" Target="../ink/ink489.xml"/><Relationship Id="rId226" Type="http://schemas.openxmlformats.org/officeDocument/2006/relationships/image" Target="../media/image507.png"/><Relationship Id="rId107" Type="http://schemas.openxmlformats.org/officeDocument/2006/relationships/customXml" Target="../ink/ink440.xml"/><Relationship Id="rId11" Type="http://schemas.openxmlformats.org/officeDocument/2006/relationships/customXml" Target="../ink/ink392.xml"/><Relationship Id="rId32" Type="http://schemas.openxmlformats.org/officeDocument/2006/relationships/image" Target="../media/image410.png"/><Relationship Id="rId53" Type="http://schemas.openxmlformats.org/officeDocument/2006/relationships/customXml" Target="../ink/ink413.xml"/><Relationship Id="rId74" Type="http://schemas.openxmlformats.org/officeDocument/2006/relationships/image" Target="../media/image431.png"/><Relationship Id="rId128" Type="http://schemas.openxmlformats.org/officeDocument/2006/relationships/image" Target="../media/image458.png"/><Relationship Id="rId149" Type="http://schemas.openxmlformats.org/officeDocument/2006/relationships/customXml" Target="../ink/ink461.xml"/><Relationship Id="rId5" Type="http://schemas.openxmlformats.org/officeDocument/2006/relationships/customXml" Target="../ink/ink389.xml"/><Relationship Id="rId95" Type="http://schemas.openxmlformats.org/officeDocument/2006/relationships/customXml" Target="../ink/ink434.xml"/><Relationship Id="rId160" Type="http://schemas.openxmlformats.org/officeDocument/2006/relationships/image" Target="../media/image474.png"/><Relationship Id="rId181" Type="http://schemas.openxmlformats.org/officeDocument/2006/relationships/customXml" Target="../ink/ink477.xml"/><Relationship Id="rId216" Type="http://schemas.openxmlformats.org/officeDocument/2006/relationships/image" Target="../media/image502.png"/><Relationship Id="rId237" Type="http://schemas.openxmlformats.org/officeDocument/2006/relationships/customXml" Target="../ink/ink505.xml"/><Relationship Id="rId22" Type="http://schemas.openxmlformats.org/officeDocument/2006/relationships/image" Target="../media/image405.png"/><Relationship Id="rId43" Type="http://schemas.openxmlformats.org/officeDocument/2006/relationships/customXml" Target="../ink/ink408.xml"/><Relationship Id="rId64" Type="http://schemas.openxmlformats.org/officeDocument/2006/relationships/image" Target="../media/image426.png"/><Relationship Id="rId118" Type="http://schemas.openxmlformats.org/officeDocument/2006/relationships/image" Target="../media/image453.png"/><Relationship Id="rId139" Type="http://schemas.openxmlformats.org/officeDocument/2006/relationships/customXml" Target="../ink/ink456.xml"/><Relationship Id="rId85" Type="http://schemas.openxmlformats.org/officeDocument/2006/relationships/customXml" Target="../ink/ink429.xml"/><Relationship Id="rId150" Type="http://schemas.openxmlformats.org/officeDocument/2006/relationships/image" Target="../media/image469.png"/><Relationship Id="rId171" Type="http://schemas.openxmlformats.org/officeDocument/2006/relationships/customXml" Target="../ink/ink472.xml"/><Relationship Id="rId192" Type="http://schemas.openxmlformats.org/officeDocument/2006/relationships/image" Target="../media/image490.png"/><Relationship Id="rId206" Type="http://schemas.openxmlformats.org/officeDocument/2006/relationships/image" Target="../media/image497.png"/><Relationship Id="rId227" Type="http://schemas.openxmlformats.org/officeDocument/2006/relationships/customXml" Target="../ink/ink500.xml"/><Relationship Id="rId12" Type="http://schemas.openxmlformats.org/officeDocument/2006/relationships/image" Target="../media/image400.png"/><Relationship Id="rId33" Type="http://schemas.openxmlformats.org/officeDocument/2006/relationships/customXml" Target="../ink/ink403.xml"/><Relationship Id="rId108" Type="http://schemas.openxmlformats.org/officeDocument/2006/relationships/image" Target="../media/image448.png"/><Relationship Id="rId129" Type="http://schemas.openxmlformats.org/officeDocument/2006/relationships/customXml" Target="../ink/ink451.xml"/><Relationship Id="rId54" Type="http://schemas.openxmlformats.org/officeDocument/2006/relationships/image" Target="../media/image421.png"/><Relationship Id="rId75" Type="http://schemas.openxmlformats.org/officeDocument/2006/relationships/customXml" Target="../ink/ink424.xml"/><Relationship Id="rId96" Type="http://schemas.openxmlformats.org/officeDocument/2006/relationships/image" Target="../media/image442.png"/><Relationship Id="rId140" Type="http://schemas.openxmlformats.org/officeDocument/2006/relationships/image" Target="../media/image464.png"/><Relationship Id="rId161" Type="http://schemas.openxmlformats.org/officeDocument/2006/relationships/customXml" Target="../ink/ink467.xml"/><Relationship Id="rId182" Type="http://schemas.openxmlformats.org/officeDocument/2006/relationships/image" Target="../media/image485.png"/><Relationship Id="rId217" Type="http://schemas.openxmlformats.org/officeDocument/2006/relationships/customXml" Target="../ink/ink495.xml"/><Relationship Id="rId6" Type="http://schemas.openxmlformats.org/officeDocument/2006/relationships/image" Target="../media/image397.png"/><Relationship Id="rId238" Type="http://schemas.openxmlformats.org/officeDocument/2006/relationships/image" Target="../media/image513.png"/><Relationship Id="rId23" Type="http://schemas.openxmlformats.org/officeDocument/2006/relationships/customXml" Target="../ink/ink398.xml"/><Relationship Id="rId119" Type="http://schemas.openxmlformats.org/officeDocument/2006/relationships/customXml" Target="../ink/ink446.xml"/><Relationship Id="rId44" Type="http://schemas.openxmlformats.org/officeDocument/2006/relationships/image" Target="../media/image416.png"/><Relationship Id="rId65" Type="http://schemas.openxmlformats.org/officeDocument/2006/relationships/customXml" Target="../ink/ink419.xml"/><Relationship Id="rId86" Type="http://schemas.openxmlformats.org/officeDocument/2006/relationships/image" Target="../media/image437.png"/><Relationship Id="rId130" Type="http://schemas.openxmlformats.org/officeDocument/2006/relationships/image" Target="../media/image459.png"/><Relationship Id="rId151" Type="http://schemas.openxmlformats.org/officeDocument/2006/relationships/customXml" Target="../ink/ink462.xml"/><Relationship Id="rId172" Type="http://schemas.openxmlformats.org/officeDocument/2006/relationships/image" Target="../media/image480.png"/><Relationship Id="rId193" Type="http://schemas.openxmlformats.org/officeDocument/2006/relationships/customXml" Target="../ink/ink483.xml"/><Relationship Id="rId207" Type="http://schemas.openxmlformats.org/officeDocument/2006/relationships/customXml" Target="../ink/ink490.xml"/><Relationship Id="rId228" Type="http://schemas.openxmlformats.org/officeDocument/2006/relationships/image" Target="../media/image508.png"/><Relationship Id="rId13" Type="http://schemas.openxmlformats.org/officeDocument/2006/relationships/customXml" Target="../ink/ink393.xml"/><Relationship Id="rId109" Type="http://schemas.openxmlformats.org/officeDocument/2006/relationships/customXml" Target="../ink/ink441.xml"/><Relationship Id="rId34" Type="http://schemas.openxmlformats.org/officeDocument/2006/relationships/image" Target="../media/image411.png"/><Relationship Id="rId55" Type="http://schemas.openxmlformats.org/officeDocument/2006/relationships/customXml" Target="../ink/ink414.xml"/><Relationship Id="rId76" Type="http://schemas.openxmlformats.org/officeDocument/2006/relationships/image" Target="../media/image432.png"/><Relationship Id="rId97" Type="http://schemas.openxmlformats.org/officeDocument/2006/relationships/customXml" Target="../ink/ink435.xml"/><Relationship Id="rId120" Type="http://schemas.openxmlformats.org/officeDocument/2006/relationships/image" Target="../media/image454.png"/><Relationship Id="rId141" Type="http://schemas.openxmlformats.org/officeDocument/2006/relationships/customXml" Target="../ink/ink457.xml"/><Relationship Id="rId7" Type="http://schemas.openxmlformats.org/officeDocument/2006/relationships/customXml" Target="../ink/ink390.xml"/><Relationship Id="rId162" Type="http://schemas.openxmlformats.org/officeDocument/2006/relationships/image" Target="../media/image475.png"/><Relationship Id="rId183" Type="http://schemas.openxmlformats.org/officeDocument/2006/relationships/customXml" Target="../ink/ink478.xml"/><Relationship Id="rId218" Type="http://schemas.openxmlformats.org/officeDocument/2006/relationships/image" Target="../media/image503.png"/><Relationship Id="rId239" Type="http://schemas.openxmlformats.org/officeDocument/2006/relationships/customXml" Target="../ink/ink506.xml"/><Relationship Id="rId24" Type="http://schemas.openxmlformats.org/officeDocument/2006/relationships/image" Target="../media/image406.png"/><Relationship Id="rId45" Type="http://schemas.openxmlformats.org/officeDocument/2006/relationships/customXml" Target="../ink/ink409.xml"/><Relationship Id="rId66" Type="http://schemas.openxmlformats.org/officeDocument/2006/relationships/image" Target="../media/image427.png"/><Relationship Id="rId87" Type="http://schemas.openxmlformats.org/officeDocument/2006/relationships/customXml" Target="../ink/ink430.xml"/><Relationship Id="rId110" Type="http://schemas.openxmlformats.org/officeDocument/2006/relationships/image" Target="../media/image449.png"/><Relationship Id="rId131" Type="http://schemas.openxmlformats.org/officeDocument/2006/relationships/customXml" Target="../ink/ink452.xml"/><Relationship Id="rId152" Type="http://schemas.openxmlformats.org/officeDocument/2006/relationships/image" Target="../media/image470.png"/><Relationship Id="rId173" Type="http://schemas.openxmlformats.org/officeDocument/2006/relationships/customXml" Target="../ink/ink473.xml"/><Relationship Id="rId194" Type="http://schemas.openxmlformats.org/officeDocument/2006/relationships/image" Target="../media/image491.png"/><Relationship Id="rId208" Type="http://schemas.openxmlformats.org/officeDocument/2006/relationships/image" Target="../media/image498.png"/><Relationship Id="rId229" Type="http://schemas.openxmlformats.org/officeDocument/2006/relationships/customXml" Target="../ink/ink501.xml"/><Relationship Id="rId240" Type="http://schemas.openxmlformats.org/officeDocument/2006/relationships/image" Target="../media/image514.png"/><Relationship Id="rId14" Type="http://schemas.openxmlformats.org/officeDocument/2006/relationships/image" Target="../media/image401.png"/><Relationship Id="rId35" Type="http://schemas.openxmlformats.org/officeDocument/2006/relationships/customXml" Target="../ink/ink404.xml"/><Relationship Id="rId56" Type="http://schemas.openxmlformats.org/officeDocument/2006/relationships/image" Target="../media/image422.png"/><Relationship Id="rId77" Type="http://schemas.openxmlformats.org/officeDocument/2006/relationships/customXml" Target="../ink/ink425.xml"/><Relationship Id="rId100" Type="http://schemas.openxmlformats.org/officeDocument/2006/relationships/image" Target="../media/image444.png"/><Relationship Id="rId8" Type="http://schemas.openxmlformats.org/officeDocument/2006/relationships/image" Target="../media/image398.png"/><Relationship Id="rId98" Type="http://schemas.openxmlformats.org/officeDocument/2006/relationships/image" Target="../media/image443.png"/><Relationship Id="rId121" Type="http://schemas.openxmlformats.org/officeDocument/2006/relationships/customXml" Target="../ink/ink447.xml"/><Relationship Id="rId142" Type="http://schemas.openxmlformats.org/officeDocument/2006/relationships/image" Target="../media/image465.png"/><Relationship Id="rId163" Type="http://schemas.openxmlformats.org/officeDocument/2006/relationships/customXml" Target="../ink/ink468.xml"/><Relationship Id="rId184" Type="http://schemas.openxmlformats.org/officeDocument/2006/relationships/image" Target="../media/image486.png"/><Relationship Id="rId219" Type="http://schemas.openxmlformats.org/officeDocument/2006/relationships/customXml" Target="../ink/ink496.xml"/><Relationship Id="rId230" Type="http://schemas.openxmlformats.org/officeDocument/2006/relationships/image" Target="../media/image509.png"/><Relationship Id="rId25" Type="http://schemas.openxmlformats.org/officeDocument/2006/relationships/customXml" Target="../ink/ink399.xml"/><Relationship Id="rId46" Type="http://schemas.openxmlformats.org/officeDocument/2006/relationships/image" Target="../media/image417.png"/><Relationship Id="rId67" Type="http://schemas.openxmlformats.org/officeDocument/2006/relationships/customXml" Target="../ink/ink420.xml"/><Relationship Id="rId88" Type="http://schemas.openxmlformats.org/officeDocument/2006/relationships/image" Target="../media/image438.png"/><Relationship Id="rId111" Type="http://schemas.openxmlformats.org/officeDocument/2006/relationships/customXml" Target="../ink/ink442.xml"/><Relationship Id="rId132" Type="http://schemas.openxmlformats.org/officeDocument/2006/relationships/image" Target="../media/image460.png"/><Relationship Id="rId153" Type="http://schemas.openxmlformats.org/officeDocument/2006/relationships/customXml" Target="../ink/ink463.xml"/><Relationship Id="rId174" Type="http://schemas.openxmlformats.org/officeDocument/2006/relationships/image" Target="../media/image481.png"/><Relationship Id="rId195" Type="http://schemas.openxmlformats.org/officeDocument/2006/relationships/customXml" Target="../ink/ink484.xml"/><Relationship Id="rId209" Type="http://schemas.openxmlformats.org/officeDocument/2006/relationships/customXml" Target="../ink/ink491.xml"/><Relationship Id="rId220" Type="http://schemas.openxmlformats.org/officeDocument/2006/relationships/image" Target="../media/image504.png"/><Relationship Id="rId241" Type="http://schemas.openxmlformats.org/officeDocument/2006/relationships/customXml" Target="../ink/ink507.xml"/><Relationship Id="rId15" Type="http://schemas.openxmlformats.org/officeDocument/2006/relationships/customXml" Target="../ink/ink394.xml"/><Relationship Id="rId36" Type="http://schemas.openxmlformats.org/officeDocument/2006/relationships/image" Target="../media/image412.png"/><Relationship Id="rId57" Type="http://schemas.openxmlformats.org/officeDocument/2006/relationships/customXml" Target="../ink/ink415.xml"/><Relationship Id="rId10" Type="http://schemas.openxmlformats.org/officeDocument/2006/relationships/image" Target="../media/image399.png"/><Relationship Id="rId31" Type="http://schemas.openxmlformats.org/officeDocument/2006/relationships/customXml" Target="../ink/ink402.xml"/><Relationship Id="rId52" Type="http://schemas.openxmlformats.org/officeDocument/2006/relationships/image" Target="../media/image420.png"/><Relationship Id="rId73" Type="http://schemas.openxmlformats.org/officeDocument/2006/relationships/customXml" Target="../ink/ink423.xml"/><Relationship Id="rId78" Type="http://schemas.openxmlformats.org/officeDocument/2006/relationships/image" Target="../media/image433.png"/><Relationship Id="rId94" Type="http://schemas.openxmlformats.org/officeDocument/2006/relationships/image" Target="../media/image441.png"/><Relationship Id="rId99" Type="http://schemas.openxmlformats.org/officeDocument/2006/relationships/customXml" Target="../ink/ink436.xml"/><Relationship Id="rId101" Type="http://schemas.openxmlformats.org/officeDocument/2006/relationships/customXml" Target="../ink/ink437.xml"/><Relationship Id="rId122" Type="http://schemas.openxmlformats.org/officeDocument/2006/relationships/image" Target="../media/image455.png"/><Relationship Id="rId143" Type="http://schemas.openxmlformats.org/officeDocument/2006/relationships/customXml" Target="../ink/ink458.xml"/><Relationship Id="rId148" Type="http://schemas.openxmlformats.org/officeDocument/2006/relationships/image" Target="../media/image468.png"/><Relationship Id="rId164" Type="http://schemas.openxmlformats.org/officeDocument/2006/relationships/image" Target="../media/image476.png"/><Relationship Id="rId169" Type="http://schemas.openxmlformats.org/officeDocument/2006/relationships/customXml" Target="../ink/ink471.xml"/><Relationship Id="rId185" Type="http://schemas.openxmlformats.org/officeDocument/2006/relationships/customXml" Target="../ink/ink479.xml"/><Relationship Id="rId4" Type="http://schemas.openxmlformats.org/officeDocument/2006/relationships/image" Target="../media/image396.png"/><Relationship Id="rId9" Type="http://schemas.openxmlformats.org/officeDocument/2006/relationships/customXml" Target="../ink/ink391.xml"/><Relationship Id="rId180" Type="http://schemas.openxmlformats.org/officeDocument/2006/relationships/image" Target="../media/image484.png"/><Relationship Id="rId210" Type="http://schemas.openxmlformats.org/officeDocument/2006/relationships/image" Target="../media/image499.png"/><Relationship Id="rId215" Type="http://schemas.openxmlformats.org/officeDocument/2006/relationships/customXml" Target="../ink/ink494.xml"/><Relationship Id="rId236" Type="http://schemas.openxmlformats.org/officeDocument/2006/relationships/image" Target="../media/image512.png"/><Relationship Id="rId26" Type="http://schemas.openxmlformats.org/officeDocument/2006/relationships/image" Target="../media/image407.png"/><Relationship Id="rId231" Type="http://schemas.openxmlformats.org/officeDocument/2006/relationships/customXml" Target="../ink/ink502.xml"/><Relationship Id="rId47" Type="http://schemas.openxmlformats.org/officeDocument/2006/relationships/customXml" Target="../ink/ink410.xml"/><Relationship Id="rId68" Type="http://schemas.openxmlformats.org/officeDocument/2006/relationships/image" Target="../media/image428.png"/><Relationship Id="rId89" Type="http://schemas.openxmlformats.org/officeDocument/2006/relationships/customXml" Target="../ink/ink431.xml"/><Relationship Id="rId112" Type="http://schemas.openxmlformats.org/officeDocument/2006/relationships/image" Target="../media/image450.png"/><Relationship Id="rId133" Type="http://schemas.openxmlformats.org/officeDocument/2006/relationships/customXml" Target="../ink/ink453.xml"/><Relationship Id="rId154" Type="http://schemas.openxmlformats.org/officeDocument/2006/relationships/image" Target="../media/image471.png"/><Relationship Id="rId175" Type="http://schemas.openxmlformats.org/officeDocument/2006/relationships/customXml" Target="../ink/ink474.xml"/><Relationship Id="rId196" Type="http://schemas.openxmlformats.org/officeDocument/2006/relationships/image" Target="../media/image492.png"/><Relationship Id="rId200" Type="http://schemas.openxmlformats.org/officeDocument/2006/relationships/image" Target="../media/image494.png"/><Relationship Id="rId16" Type="http://schemas.openxmlformats.org/officeDocument/2006/relationships/image" Target="../media/image402.png"/><Relationship Id="rId221" Type="http://schemas.openxmlformats.org/officeDocument/2006/relationships/customXml" Target="../ink/ink497.xml"/><Relationship Id="rId242" Type="http://schemas.openxmlformats.org/officeDocument/2006/relationships/image" Target="../media/image515.png"/><Relationship Id="rId37" Type="http://schemas.openxmlformats.org/officeDocument/2006/relationships/customXml" Target="../ink/ink405.xml"/><Relationship Id="rId58" Type="http://schemas.openxmlformats.org/officeDocument/2006/relationships/image" Target="../media/image423.png"/><Relationship Id="rId79" Type="http://schemas.openxmlformats.org/officeDocument/2006/relationships/customXml" Target="../ink/ink426.xml"/><Relationship Id="rId102" Type="http://schemas.openxmlformats.org/officeDocument/2006/relationships/image" Target="../media/image445.png"/><Relationship Id="rId123" Type="http://schemas.openxmlformats.org/officeDocument/2006/relationships/customXml" Target="../ink/ink448.xml"/><Relationship Id="rId144" Type="http://schemas.openxmlformats.org/officeDocument/2006/relationships/image" Target="../media/image466.png"/><Relationship Id="rId90" Type="http://schemas.openxmlformats.org/officeDocument/2006/relationships/image" Target="../media/image439.png"/><Relationship Id="rId165" Type="http://schemas.openxmlformats.org/officeDocument/2006/relationships/customXml" Target="../ink/ink469.xml"/><Relationship Id="rId186" Type="http://schemas.openxmlformats.org/officeDocument/2006/relationships/image" Target="../media/image487.png"/><Relationship Id="rId211" Type="http://schemas.openxmlformats.org/officeDocument/2006/relationships/customXml" Target="../ink/ink492.xml"/><Relationship Id="rId232" Type="http://schemas.openxmlformats.org/officeDocument/2006/relationships/image" Target="../media/image510.png"/><Relationship Id="rId27" Type="http://schemas.openxmlformats.org/officeDocument/2006/relationships/customXml" Target="../ink/ink400.xml"/><Relationship Id="rId48" Type="http://schemas.openxmlformats.org/officeDocument/2006/relationships/image" Target="../media/image418.png"/><Relationship Id="rId69" Type="http://schemas.openxmlformats.org/officeDocument/2006/relationships/customXml" Target="../ink/ink421.xml"/><Relationship Id="rId113" Type="http://schemas.openxmlformats.org/officeDocument/2006/relationships/customXml" Target="../ink/ink443.xml"/><Relationship Id="rId134" Type="http://schemas.openxmlformats.org/officeDocument/2006/relationships/image" Target="../media/image461.png"/><Relationship Id="rId80" Type="http://schemas.openxmlformats.org/officeDocument/2006/relationships/image" Target="../media/image434.png"/><Relationship Id="rId155" Type="http://schemas.openxmlformats.org/officeDocument/2006/relationships/customXml" Target="../ink/ink464.xml"/><Relationship Id="rId176" Type="http://schemas.openxmlformats.org/officeDocument/2006/relationships/image" Target="../media/image482.png"/><Relationship Id="rId197" Type="http://schemas.openxmlformats.org/officeDocument/2006/relationships/customXml" Target="../ink/ink485.xml"/><Relationship Id="rId201" Type="http://schemas.openxmlformats.org/officeDocument/2006/relationships/customXml" Target="../ink/ink487.xml"/><Relationship Id="rId222" Type="http://schemas.openxmlformats.org/officeDocument/2006/relationships/image" Target="../media/image505.png"/><Relationship Id="rId243" Type="http://schemas.openxmlformats.org/officeDocument/2006/relationships/customXml" Target="../ink/ink508.xml"/><Relationship Id="rId17" Type="http://schemas.openxmlformats.org/officeDocument/2006/relationships/customXml" Target="../ink/ink395.xml"/><Relationship Id="rId38" Type="http://schemas.openxmlformats.org/officeDocument/2006/relationships/image" Target="../media/image413.png"/><Relationship Id="rId59" Type="http://schemas.openxmlformats.org/officeDocument/2006/relationships/customXml" Target="../ink/ink416.xml"/><Relationship Id="rId103" Type="http://schemas.openxmlformats.org/officeDocument/2006/relationships/customXml" Target="../ink/ink438.xml"/><Relationship Id="rId124" Type="http://schemas.openxmlformats.org/officeDocument/2006/relationships/image" Target="../media/image456.png"/><Relationship Id="rId70" Type="http://schemas.openxmlformats.org/officeDocument/2006/relationships/image" Target="../media/image429.png"/><Relationship Id="rId91" Type="http://schemas.openxmlformats.org/officeDocument/2006/relationships/customXml" Target="../ink/ink432.xml"/><Relationship Id="rId145" Type="http://schemas.openxmlformats.org/officeDocument/2006/relationships/customXml" Target="../ink/ink459.xml"/><Relationship Id="rId166" Type="http://schemas.openxmlformats.org/officeDocument/2006/relationships/image" Target="../media/image477.png"/><Relationship Id="rId187" Type="http://schemas.openxmlformats.org/officeDocument/2006/relationships/customXml" Target="../ink/ink48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00.png"/><Relationship Id="rId233" Type="http://schemas.openxmlformats.org/officeDocument/2006/relationships/customXml" Target="../ink/ink503.xml"/><Relationship Id="rId28" Type="http://schemas.openxmlformats.org/officeDocument/2006/relationships/image" Target="../media/image408.png"/><Relationship Id="rId49" Type="http://schemas.openxmlformats.org/officeDocument/2006/relationships/customXml" Target="../ink/ink411.xml"/><Relationship Id="rId114" Type="http://schemas.openxmlformats.org/officeDocument/2006/relationships/image" Target="../media/image451.png"/><Relationship Id="rId60" Type="http://schemas.openxmlformats.org/officeDocument/2006/relationships/image" Target="../media/image424.png"/><Relationship Id="rId81" Type="http://schemas.openxmlformats.org/officeDocument/2006/relationships/customXml" Target="../ink/ink427.xml"/><Relationship Id="rId135" Type="http://schemas.openxmlformats.org/officeDocument/2006/relationships/customXml" Target="../ink/ink454.xml"/><Relationship Id="rId156" Type="http://schemas.openxmlformats.org/officeDocument/2006/relationships/image" Target="../media/image472.png"/><Relationship Id="rId177" Type="http://schemas.openxmlformats.org/officeDocument/2006/relationships/customXml" Target="../ink/ink475.xml"/><Relationship Id="rId198" Type="http://schemas.openxmlformats.org/officeDocument/2006/relationships/image" Target="../media/image493.png"/><Relationship Id="rId202" Type="http://schemas.openxmlformats.org/officeDocument/2006/relationships/image" Target="../media/image495.png"/><Relationship Id="rId223" Type="http://schemas.openxmlformats.org/officeDocument/2006/relationships/customXml" Target="../ink/ink498.xml"/><Relationship Id="rId244" Type="http://schemas.openxmlformats.org/officeDocument/2006/relationships/image" Target="../media/image516.png"/><Relationship Id="rId18" Type="http://schemas.openxmlformats.org/officeDocument/2006/relationships/image" Target="../media/image403.png"/><Relationship Id="rId39" Type="http://schemas.openxmlformats.org/officeDocument/2006/relationships/customXml" Target="../ink/ink406.xml"/><Relationship Id="rId50" Type="http://schemas.openxmlformats.org/officeDocument/2006/relationships/image" Target="../media/image419.png"/><Relationship Id="rId104" Type="http://schemas.openxmlformats.org/officeDocument/2006/relationships/image" Target="../media/image446.png"/><Relationship Id="rId125" Type="http://schemas.openxmlformats.org/officeDocument/2006/relationships/customXml" Target="../ink/ink449.xml"/><Relationship Id="rId146" Type="http://schemas.openxmlformats.org/officeDocument/2006/relationships/image" Target="../media/image467.png"/><Relationship Id="rId167" Type="http://schemas.openxmlformats.org/officeDocument/2006/relationships/customXml" Target="../ink/ink470.xml"/><Relationship Id="rId188" Type="http://schemas.openxmlformats.org/officeDocument/2006/relationships/image" Target="../media/image488.png"/><Relationship Id="rId71" Type="http://schemas.openxmlformats.org/officeDocument/2006/relationships/customXml" Target="../ink/ink422.xml"/><Relationship Id="rId92" Type="http://schemas.openxmlformats.org/officeDocument/2006/relationships/image" Target="../media/image440.png"/><Relationship Id="rId213" Type="http://schemas.openxmlformats.org/officeDocument/2006/relationships/customXml" Target="../ink/ink493.xml"/><Relationship Id="rId234" Type="http://schemas.openxmlformats.org/officeDocument/2006/relationships/image" Target="../media/image511.png"/><Relationship Id="rId2" Type="http://schemas.openxmlformats.org/officeDocument/2006/relationships/image" Target="../media/image395.emf"/><Relationship Id="rId29" Type="http://schemas.openxmlformats.org/officeDocument/2006/relationships/customXml" Target="../ink/ink401.xml"/><Relationship Id="rId40" Type="http://schemas.openxmlformats.org/officeDocument/2006/relationships/image" Target="../media/image414.png"/><Relationship Id="rId115" Type="http://schemas.openxmlformats.org/officeDocument/2006/relationships/customXml" Target="../ink/ink444.xml"/><Relationship Id="rId136" Type="http://schemas.openxmlformats.org/officeDocument/2006/relationships/image" Target="../media/image462.png"/><Relationship Id="rId157" Type="http://schemas.openxmlformats.org/officeDocument/2006/relationships/customXml" Target="../ink/ink465.xml"/><Relationship Id="rId178" Type="http://schemas.openxmlformats.org/officeDocument/2006/relationships/image" Target="../media/image483.png"/><Relationship Id="rId61" Type="http://schemas.openxmlformats.org/officeDocument/2006/relationships/customXml" Target="../ink/ink417.xml"/><Relationship Id="rId82" Type="http://schemas.openxmlformats.org/officeDocument/2006/relationships/image" Target="../media/image435.png"/><Relationship Id="rId199" Type="http://schemas.openxmlformats.org/officeDocument/2006/relationships/customXml" Target="../ink/ink486.xml"/><Relationship Id="rId203" Type="http://schemas.openxmlformats.org/officeDocument/2006/relationships/customXml" Target="../ink/ink488.xml"/><Relationship Id="rId19" Type="http://schemas.openxmlformats.org/officeDocument/2006/relationships/customXml" Target="../ink/ink396.xml"/><Relationship Id="rId224" Type="http://schemas.openxmlformats.org/officeDocument/2006/relationships/image" Target="../media/image506.png"/><Relationship Id="rId245" Type="http://schemas.openxmlformats.org/officeDocument/2006/relationships/customXml" Target="../ink/ink509.xml"/><Relationship Id="rId30" Type="http://schemas.openxmlformats.org/officeDocument/2006/relationships/image" Target="../media/image409.png"/><Relationship Id="rId105" Type="http://schemas.openxmlformats.org/officeDocument/2006/relationships/customXml" Target="../ink/ink439.xml"/><Relationship Id="rId126" Type="http://schemas.openxmlformats.org/officeDocument/2006/relationships/image" Target="../media/image457.png"/><Relationship Id="rId147" Type="http://schemas.openxmlformats.org/officeDocument/2006/relationships/customXml" Target="../ink/ink460.xml"/><Relationship Id="rId168" Type="http://schemas.openxmlformats.org/officeDocument/2006/relationships/image" Target="../media/image478.png"/><Relationship Id="rId51" Type="http://schemas.openxmlformats.org/officeDocument/2006/relationships/customXml" Target="../ink/ink412.xml"/><Relationship Id="rId72" Type="http://schemas.openxmlformats.org/officeDocument/2006/relationships/image" Target="../media/image430.png"/><Relationship Id="rId93" Type="http://schemas.openxmlformats.org/officeDocument/2006/relationships/customXml" Target="../ink/ink433.xml"/><Relationship Id="rId189" Type="http://schemas.openxmlformats.org/officeDocument/2006/relationships/customXml" Target="../ink/ink481.xml"/><Relationship Id="rId3" Type="http://schemas.openxmlformats.org/officeDocument/2006/relationships/customXml" Target="../ink/ink388.xml"/><Relationship Id="rId214" Type="http://schemas.openxmlformats.org/officeDocument/2006/relationships/image" Target="../media/image501.png"/><Relationship Id="rId235" Type="http://schemas.openxmlformats.org/officeDocument/2006/relationships/customXml" Target="../ink/ink504.xml"/><Relationship Id="rId116" Type="http://schemas.openxmlformats.org/officeDocument/2006/relationships/image" Target="../media/image452.png"/><Relationship Id="rId137" Type="http://schemas.openxmlformats.org/officeDocument/2006/relationships/customXml" Target="../ink/ink455.xml"/><Relationship Id="rId158" Type="http://schemas.openxmlformats.org/officeDocument/2006/relationships/image" Target="../media/image473.png"/><Relationship Id="rId20" Type="http://schemas.openxmlformats.org/officeDocument/2006/relationships/image" Target="../media/image404.png"/><Relationship Id="rId41" Type="http://schemas.openxmlformats.org/officeDocument/2006/relationships/customXml" Target="../ink/ink407.xml"/><Relationship Id="rId62" Type="http://schemas.openxmlformats.org/officeDocument/2006/relationships/image" Target="../media/image425.png"/><Relationship Id="rId83" Type="http://schemas.openxmlformats.org/officeDocument/2006/relationships/customXml" Target="../ink/ink428.xml"/><Relationship Id="rId179" Type="http://schemas.openxmlformats.org/officeDocument/2006/relationships/customXml" Target="../ink/ink476.xml"/><Relationship Id="rId190" Type="http://schemas.openxmlformats.org/officeDocument/2006/relationships/image" Target="../media/image489.png"/><Relationship Id="rId204" Type="http://schemas.openxmlformats.org/officeDocument/2006/relationships/image" Target="../media/image496.png"/><Relationship Id="rId225" Type="http://schemas.openxmlformats.org/officeDocument/2006/relationships/customXml" Target="../ink/ink499.xml"/><Relationship Id="rId246" Type="http://schemas.openxmlformats.org/officeDocument/2006/relationships/image" Target="../media/image517.png"/><Relationship Id="rId106" Type="http://schemas.openxmlformats.org/officeDocument/2006/relationships/image" Target="../media/image447.png"/><Relationship Id="rId127" Type="http://schemas.openxmlformats.org/officeDocument/2006/relationships/customXml" Target="../ink/ink45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7.xml"/><Relationship Id="rId299" Type="http://schemas.openxmlformats.org/officeDocument/2006/relationships/customXml" Target="../ink/ink658.xml"/><Relationship Id="rId21" Type="http://schemas.openxmlformats.org/officeDocument/2006/relationships/customXml" Target="../ink/ink519.xml"/><Relationship Id="rId63" Type="http://schemas.openxmlformats.org/officeDocument/2006/relationships/customXml" Target="../ink/ink540.xml"/><Relationship Id="rId159" Type="http://schemas.openxmlformats.org/officeDocument/2006/relationships/customXml" Target="../ink/ink588.xml"/><Relationship Id="rId324" Type="http://schemas.openxmlformats.org/officeDocument/2006/relationships/image" Target="../media/image678.png"/><Relationship Id="rId366" Type="http://schemas.openxmlformats.org/officeDocument/2006/relationships/image" Target="../media/image699.png"/><Relationship Id="rId170" Type="http://schemas.openxmlformats.org/officeDocument/2006/relationships/image" Target="../media/image601.png"/><Relationship Id="rId226" Type="http://schemas.openxmlformats.org/officeDocument/2006/relationships/image" Target="../media/image629.png"/><Relationship Id="rId268" Type="http://schemas.openxmlformats.org/officeDocument/2006/relationships/image" Target="../media/image650.png"/><Relationship Id="rId32" Type="http://schemas.openxmlformats.org/officeDocument/2006/relationships/image" Target="../media/image533.png"/><Relationship Id="rId74" Type="http://schemas.openxmlformats.org/officeDocument/2006/relationships/image" Target="../media/image554.png"/><Relationship Id="rId128" Type="http://schemas.openxmlformats.org/officeDocument/2006/relationships/image" Target="../media/image580.png"/><Relationship Id="rId335" Type="http://schemas.openxmlformats.org/officeDocument/2006/relationships/customXml" Target="../ink/ink676.xml"/><Relationship Id="rId377" Type="http://schemas.openxmlformats.org/officeDocument/2006/relationships/customXml" Target="../ink/ink697.xml"/><Relationship Id="rId5" Type="http://schemas.openxmlformats.org/officeDocument/2006/relationships/customXml" Target="../ink/ink511.xml"/><Relationship Id="rId181" Type="http://schemas.openxmlformats.org/officeDocument/2006/relationships/customXml" Target="../ink/ink599.xml"/><Relationship Id="rId237" Type="http://schemas.openxmlformats.org/officeDocument/2006/relationships/customXml" Target="../ink/ink627.xml"/><Relationship Id="rId279" Type="http://schemas.openxmlformats.org/officeDocument/2006/relationships/customXml" Target="../ink/ink648.xml"/><Relationship Id="rId43" Type="http://schemas.openxmlformats.org/officeDocument/2006/relationships/customXml" Target="../ink/ink530.xml"/><Relationship Id="rId139" Type="http://schemas.openxmlformats.org/officeDocument/2006/relationships/customXml" Target="../ink/ink578.xml"/><Relationship Id="rId290" Type="http://schemas.openxmlformats.org/officeDocument/2006/relationships/image" Target="../media/image661.png"/><Relationship Id="rId304" Type="http://schemas.openxmlformats.org/officeDocument/2006/relationships/image" Target="../media/image668.png"/><Relationship Id="rId346" Type="http://schemas.openxmlformats.org/officeDocument/2006/relationships/image" Target="../media/image689.png"/><Relationship Id="rId85" Type="http://schemas.openxmlformats.org/officeDocument/2006/relationships/customXml" Target="../ink/ink551.xml"/><Relationship Id="rId150" Type="http://schemas.openxmlformats.org/officeDocument/2006/relationships/image" Target="../media/image591.png"/><Relationship Id="rId192" Type="http://schemas.openxmlformats.org/officeDocument/2006/relationships/image" Target="../media/image612.png"/><Relationship Id="rId206" Type="http://schemas.openxmlformats.org/officeDocument/2006/relationships/image" Target="../media/image619.png"/><Relationship Id="rId248" Type="http://schemas.openxmlformats.org/officeDocument/2006/relationships/image" Target="../media/image640.png"/><Relationship Id="rId12" Type="http://schemas.openxmlformats.org/officeDocument/2006/relationships/image" Target="../media/image523.png"/><Relationship Id="rId108" Type="http://schemas.openxmlformats.org/officeDocument/2006/relationships/image" Target="../media/image570.png"/><Relationship Id="rId315" Type="http://schemas.openxmlformats.org/officeDocument/2006/relationships/customXml" Target="../ink/ink666.xml"/><Relationship Id="rId357" Type="http://schemas.openxmlformats.org/officeDocument/2006/relationships/customXml" Target="../ink/ink687.xml"/><Relationship Id="rId54" Type="http://schemas.openxmlformats.org/officeDocument/2006/relationships/image" Target="../media/image544.png"/><Relationship Id="rId96" Type="http://schemas.openxmlformats.org/officeDocument/2006/relationships/image" Target="../media/image564.png"/><Relationship Id="rId161" Type="http://schemas.openxmlformats.org/officeDocument/2006/relationships/customXml" Target="../ink/ink589.xml"/><Relationship Id="rId217" Type="http://schemas.openxmlformats.org/officeDocument/2006/relationships/customXml" Target="../ink/ink617.xml"/><Relationship Id="rId259" Type="http://schemas.openxmlformats.org/officeDocument/2006/relationships/customXml" Target="../ink/ink638.xml"/><Relationship Id="rId23" Type="http://schemas.openxmlformats.org/officeDocument/2006/relationships/customXml" Target="../ink/ink520.xml"/><Relationship Id="rId119" Type="http://schemas.openxmlformats.org/officeDocument/2006/relationships/customXml" Target="../ink/ink568.xml"/><Relationship Id="rId270" Type="http://schemas.openxmlformats.org/officeDocument/2006/relationships/image" Target="../media/image651.png"/><Relationship Id="rId326" Type="http://schemas.openxmlformats.org/officeDocument/2006/relationships/image" Target="../media/image679.png"/><Relationship Id="rId65" Type="http://schemas.openxmlformats.org/officeDocument/2006/relationships/customXml" Target="../ink/ink541.xml"/><Relationship Id="rId130" Type="http://schemas.openxmlformats.org/officeDocument/2006/relationships/image" Target="../media/image581.png"/><Relationship Id="rId368" Type="http://schemas.openxmlformats.org/officeDocument/2006/relationships/image" Target="../media/image700.png"/><Relationship Id="rId172" Type="http://schemas.openxmlformats.org/officeDocument/2006/relationships/image" Target="../media/image602.png"/><Relationship Id="rId228" Type="http://schemas.openxmlformats.org/officeDocument/2006/relationships/image" Target="../media/image630.png"/><Relationship Id="rId281" Type="http://schemas.openxmlformats.org/officeDocument/2006/relationships/customXml" Target="../ink/ink649.xml"/><Relationship Id="rId337" Type="http://schemas.openxmlformats.org/officeDocument/2006/relationships/customXml" Target="../ink/ink677.xml"/><Relationship Id="rId34" Type="http://schemas.openxmlformats.org/officeDocument/2006/relationships/image" Target="../media/image534.png"/><Relationship Id="rId76" Type="http://schemas.openxmlformats.org/officeDocument/2006/relationships/image" Target="../media/image555.png"/><Relationship Id="rId141" Type="http://schemas.openxmlformats.org/officeDocument/2006/relationships/customXml" Target="../ink/ink579.xml"/><Relationship Id="rId379" Type="http://schemas.openxmlformats.org/officeDocument/2006/relationships/customXml" Target="../ink/ink698.xml"/><Relationship Id="rId7" Type="http://schemas.openxmlformats.org/officeDocument/2006/relationships/customXml" Target="../ink/ink512.xml"/><Relationship Id="rId183" Type="http://schemas.openxmlformats.org/officeDocument/2006/relationships/customXml" Target="../ink/ink600.xml"/><Relationship Id="rId239" Type="http://schemas.openxmlformats.org/officeDocument/2006/relationships/customXml" Target="../ink/ink628.xml"/><Relationship Id="rId250" Type="http://schemas.openxmlformats.org/officeDocument/2006/relationships/image" Target="../media/image641.png"/><Relationship Id="rId292" Type="http://schemas.openxmlformats.org/officeDocument/2006/relationships/image" Target="../media/image662.png"/><Relationship Id="rId306" Type="http://schemas.openxmlformats.org/officeDocument/2006/relationships/image" Target="../media/image669.png"/><Relationship Id="rId45" Type="http://schemas.openxmlformats.org/officeDocument/2006/relationships/customXml" Target="../ink/ink531.xml"/><Relationship Id="rId87" Type="http://schemas.openxmlformats.org/officeDocument/2006/relationships/customXml" Target="../ink/ink552.xml"/><Relationship Id="rId110" Type="http://schemas.openxmlformats.org/officeDocument/2006/relationships/image" Target="../media/image571.png"/><Relationship Id="rId348" Type="http://schemas.openxmlformats.org/officeDocument/2006/relationships/image" Target="../media/image690.png"/><Relationship Id="rId152" Type="http://schemas.openxmlformats.org/officeDocument/2006/relationships/image" Target="../media/image592.png"/><Relationship Id="rId194" Type="http://schemas.openxmlformats.org/officeDocument/2006/relationships/image" Target="../media/image613.png"/><Relationship Id="rId208" Type="http://schemas.openxmlformats.org/officeDocument/2006/relationships/image" Target="../media/image620.png"/><Relationship Id="rId261" Type="http://schemas.openxmlformats.org/officeDocument/2006/relationships/customXml" Target="../ink/ink639.xml"/><Relationship Id="rId14" Type="http://schemas.openxmlformats.org/officeDocument/2006/relationships/image" Target="../media/image524.png"/><Relationship Id="rId56" Type="http://schemas.openxmlformats.org/officeDocument/2006/relationships/image" Target="../media/image545.png"/><Relationship Id="rId317" Type="http://schemas.openxmlformats.org/officeDocument/2006/relationships/customXml" Target="../ink/ink667.xml"/><Relationship Id="rId359" Type="http://schemas.openxmlformats.org/officeDocument/2006/relationships/customXml" Target="../ink/ink688.xml"/><Relationship Id="rId98" Type="http://schemas.openxmlformats.org/officeDocument/2006/relationships/image" Target="../media/image565.png"/><Relationship Id="rId121" Type="http://schemas.openxmlformats.org/officeDocument/2006/relationships/customXml" Target="../ink/ink569.xml"/><Relationship Id="rId163" Type="http://schemas.openxmlformats.org/officeDocument/2006/relationships/customXml" Target="../ink/ink590.xml"/><Relationship Id="rId219" Type="http://schemas.openxmlformats.org/officeDocument/2006/relationships/customXml" Target="../ink/ink618.xml"/><Relationship Id="rId370" Type="http://schemas.openxmlformats.org/officeDocument/2006/relationships/image" Target="../media/image701.png"/><Relationship Id="rId230" Type="http://schemas.openxmlformats.org/officeDocument/2006/relationships/image" Target="../media/image631.png"/><Relationship Id="rId25" Type="http://schemas.openxmlformats.org/officeDocument/2006/relationships/customXml" Target="../ink/ink521.xml"/><Relationship Id="rId67" Type="http://schemas.openxmlformats.org/officeDocument/2006/relationships/customXml" Target="../ink/ink542.xml"/><Relationship Id="rId272" Type="http://schemas.openxmlformats.org/officeDocument/2006/relationships/image" Target="../media/image652.png"/><Relationship Id="rId328" Type="http://schemas.openxmlformats.org/officeDocument/2006/relationships/image" Target="../media/image680.png"/><Relationship Id="rId132" Type="http://schemas.openxmlformats.org/officeDocument/2006/relationships/image" Target="../media/image582.png"/><Relationship Id="rId174" Type="http://schemas.openxmlformats.org/officeDocument/2006/relationships/image" Target="../media/image603.png"/><Relationship Id="rId241" Type="http://schemas.openxmlformats.org/officeDocument/2006/relationships/customXml" Target="../ink/ink629.xml"/><Relationship Id="rId36" Type="http://schemas.openxmlformats.org/officeDocument/2006/relationships/image" Target="../media/image535.png"/><Relationship Id="rId283" Type="http://schemas.openxmlformats.org/officeDocument/2006/relationships/customXml" Target="../ink/ink650.xml"/><Relationship Id="rId339" Type="http://schemas.openxmlformats.org/officeDocument/2006/relationships/customXml" Target="../ink/ink678.xml"/><Relationship Id="rId78" Type="http://schemas.openxmlformats.org/officeDocument/2006/relationships/image" Target="../media/image556.png"/><Relationship Id="rId101" Type="http://schemas.openxmlformats.org/officeDocument/2006/relationships/customXml" Target="../ink/ink559.xml"/><Relationship Id="rId143" Type="http://schemas.openxmlformats.org/officeDocument/2006/relationships/customXml" Target="../ink/ink580.xml"/><Relationship Id="rId185" Type="http://schemas.openxmlformats.org/officeDocument/2006/relationships/customXml" Target="../ink/ink601.xml"/><Relationship Id="rId350" Type="http://schemas.openxmlformats.org/officeDocument/2006/relationships/image" Target="../media/image691.png"/><Relationship Id="rId9" Type="http://schemas.openxmlformats.org/officeDocument/2006/relationships/customXml" Target="../ink/ink513.xml"/><Relationship Id="rId210" Type="http://schemas.openxmlformats.org/officeDocument/2006/relationships/image" Target="../media/image621.png"/><Relationship Id="rId26" Type="http://schemas.openxmlformats.org/officeDocument/2006/relationships/image" Target="../media/image530.png"/><Relationship Id="rId231" Type="http://schemas.openxmlformats.org/officeDocument/2006/relationships/customXml" Target="../ink/ink624.xml"/><Relationship Id="rId252" Type="http://schemas.openxmlformats.org/officeDocument/2006/relationships/image" Target="../media/image642.png"/><Relationship Id="rId273" Type="http://schemas.openxmlformats.org/officeDocument/2006/relationships/customXml" Target="../ink/ink645.xml"/><Relationship Id="rId294" Type="http://schemas.openxmlformats.org/officeDocument/2006/relationships/image" Target="../media/image663.png"/><Relationship Id="rId308" Type="http://schemas.openxmlformats.org/officeDocument/2006/relationships/image" Target="../media/image670.png"/><Relationship Id="rId329" Type="http://schemas.openxmlformats.org/officeDocument/2006/relationships/customXml" Target="../ink/ink673.xml"/><Relationship Id="rId47" Type="http://schemas.openxmlformats.org/officeDocument/2006/relationships/customXml" Target="../ink/ink532.xml"/><Relationship Id="rId68" Type="http://schemas.openxmlformats.org/officeDocument/2006/relationships/image" Target="../media/image551.png"/><Relationship Id="rId89" Type="http://schemas.openxmlformats.org/officeDocument/2006/relationships/customXml" Target="../ink/ink553.xml"/><Relationship Id="rId112" Type="http://schemas.openxmlformats.org/officeDocument/2006/relationships/image" Target="../media/image572.png"/><Relationship Id="rId133" Type="http://schemas.openxmlformats.org/officeDocument/2006/relationships/customXml" Target="../ink/ink575.xml"/><Relationship Id="rId154" Type="http://schemas.openxmlformats.org/officeDocument/2006/relationships/image" Target="../media/image593.png"/><Relationship Id="rId175" Type="http://schemas.openxmlformats.org/officeDocument/2006/relationships/customXml" Target="../ink/ink596.xml"/><Relationship Id="rId340" Type="http://schemas.openxmlformats.org/officeDocument/2006/relationships/image" Target="../media/image686.png"/><Relationship Id="rId361" Type="http://schemas.openxmlformats.org/officeDocument/2006/relationships/customXml" Target="../ink/ink689.xml"/><Relationship Id="rId196" Type="http://schemas.openxmlformats.org/officeDocument/2006/relationships/image" Target="../media/image614.png"/><Relationship Id="rId200" Type="http://schemas.openxmlformats.org/officeDocument/2006/relationships/image" Target="../media/image616.png"/><Relationship Id="rId16" Type="http://schemas.openxmlformats.org/officeDocument/2006/relationships/image" Target="../media/image525.png"/><Relationship Id="rId221" Type="http://schemas.openxmlformats.org/officeDocument/2006/relationships/customXml" Target="../ink/ink619.xml"/><Relationship Id="rId242" Type="http://schemas.openxmlformats.org/officeDocument/2006/relationships/image" Target="../media/image637.png"/><Relationship Id="rId263" Type="http://schemas.openxmlformats.org/officeDocument/2006/relationships/customXml" Target="../ink/ink640.xml"/><Relationship Id="rId284" Type="http://schemas.openxmlformats.org/officeDocument/2006/relationships/image" Target="../media/image658.png"/><Relationship Id="rId319" Type="http://schemas.openxmlformats.org/officeDocument/2006/relationships/customXml" Target="../ink/ink668.xml"/><Relationship Id="rId37" Type="http://schemas.openxmlformats.org/officeDocument/2006/relationships/customXml" Target="../ink/ink527.xml"/><Relationship Id="rId58" Type="http://schemas.openxmlformats.org/officeDocument/2006/relationships/image" Target="../media/image546.png"/><Relationship Id="rId79" Type="http://schemas.openxmlformats.org/officeDocument/2006/relationships/customXml" Target="../ink/ink548.xml"/><Relationship Id="rId102" Type="http://schemas.openxmlformats.org/officeDocument/2006/relationships/image" Target="../media/image567.png"/><Relationship Id="rId123" Type="http://schemas.openxmlformats.org/officeDocument/2006/relationships/customXml" Target="../ink/ink570.xml"/><Relationship Id="rId144" Type="http://schemas.openxmlformats.org/officeDocument/2006/relationships/image" Target="../media/image588.png"/><Relationship Id="rId330" Type="http://schemas.openxmlformats.org/officeDocument/2006/relationships/image" Target="../media/image681.png"/><Relationship Id="rId90" Type="http://schemas.openxmlformats.org/officeDocument/2006/relationships/image" Target="../media/image265.png"/><Relationship Id="rId165" Type="http://schemas.openxmlformats.org/officeDocument/2006/relationships/customXml" Target="../ink/ink591.xml"/><Relationship Id="rId186" Type="http://schemas.openxmlformats.org/officeDocument/2006/relationships/image" Target="../media/image609.png"/><Relationship Id="rId351" Type="http://schemas.openxmlformats.org/officeDocument/2006/relationships/customXml" Target="../ink/ink684.xml"/><Relationship Id="rId372" Type="http://schemas.openxmlformats.org/officeDocument/2006/relationships/image" Target="../media/image702.png"/><Relationship Id="rId211" Type="http://schemas.openxmlformats.org/officeDocument/2006/relationships/customXml" Target="../ink/ink614.xml"/><Relationship Id="rId232" Type="http://schemas.openxmlformats.org/officeDocument/2006/relationships/image" Target="../media/image632.png"/><Relationship Id="rId253" Type="http://schemas.openxmlformats.org/officeDocument/2006/relationships/customXml" Target="../ink/ink635.xml"/><Relationship Id="rId274" Type="http://schemas.openxmlformats.org/officeDocument/2006/relationships/image" Target="../media/image653.png"/><Relationship Id="rId295" Type="http://schemas.openxmlformats.org/officeDocument/2006/relationships/customXml" Target="../ink/ink656.xml"/><Relationship Id="rId309" Type="http://schemas.openxmlformats.org/officeDocument/2006/relationships/customXml" Target="../ink/ink663.xml"/><Relationship Id="rId27" Type="http://schemas.openxmlformats.org/officeDocument/2006/relationships/customXml" Target="../ink/ink522.xml"/><Relationship Id="rId48" Type="http://schemas.openxmlformats.org/officeDocument/2006/relationships/image" Target="../media/image541.png"/><Relationship Id="rId69" Type="http://schemas.openxmlformats.org/officeDocument/2006/relationships/customXml" Target="../ink/ink543.xml"/><Relationship Id="rId113" Type="http://schemas.openxmlformats.org/officeDocument/2006/relationships/customXml" Target="../ink/ink565.xml"/><Relationship Id="rId134" Type="http://schemas.openxmlformats.org/officeDocument/2006/relationships/image" Target="../media/image583.png"/><Relationship Id="rId320" Type="http://schemas.openxmlformats.org/officeDocument/2006/relationships/image" Target="../media/image676.png"/><Relationship Id="rId80" Type="http://schemas.openxmlformats.org/officeDocument/2006/relationships/image" Target="../media/image557.png"/><Relationship Id="rId155" Type="http://schemas.openxmlformats.org/officeDocument/2006/relationships/customXml" Target="../ink/ink586.xml"/><Relationship Id="rId176" Type="http://schemas.openxmlformats.org/officeDocument/2006/relationships/image" Target="../media/image604.png"/><Relationship Id="rId197" Type="http://schemas.openxmlformats.org/officeDocument/2006/relationships/customXml" Target="../ink/ink607.xml"/><Relationship Id="rId341" Type="http://schemas.openxmlformats.org/officeDocument/2006/relationships/customXml" Target="../ink/ink679.xml"/><Relationship Id="rId362" Type="http://schemas.openxmlformats.org/officeDocument/2006/relationships/image" Target="../media/image697.png"/><Relationship Id="rId201" Type="http://schemas.openxmlformats.org/officeDocument/2006/relationships/customXml" Target="../ink/ink609.xml"/><Relationship Id="rId222" Type="http://schemas.openxmlformats.org/officeDocument/2006/relationships/image" Target="../media/image627.png"/><Relationship Id="rId243" Type="http://schemas.openxmlformats.org/officeDocument/2006/relationships/customXml" Target="../ink/ink630.xml"/><Relationship Id="rId264" Type="http://schemas.openxmlformats.org/officeDocument/2006/relationships/image" Target="../media/image648.png"/><Relationship Id="rId285" Type="http://schemas.openxmlformats.org/officeDocument/2006/relationships/customXml" Target="../ink/ink651.xml"/><Relationship Id="rId17" Type="http://schemas.openxmlformats.org/officeDocument/2006/relationships/customXml" Target="../ink/ink517.xml"/><Relationship Id="rId38" Type="http://schemas.openxmlformats.org/officeDocument/2006/relationships/image" Target="../media/image536.png"/><Relationship Id="rId59" Type="http://schemas.openxmlformats.org/officeDocument/2006/relationships/customXml" Target="../ink/ink538.xml"/><Relationship Id="rId103" Type="http://schemas.openxmlformats.org/officeDocument/2006/relationships/customXml" Target="../ink/ink560.xml"/><Relationship Id="rId124" Type="http://schemas.openxmlformats.org/officeDocument/2006/relationships/image" Target="../media/image578.png"/><Relationship Id="rId310" Type="http://schemas.openxmlformats.org/officeDocument/2006/relationships/image" Target="../media/image671.png"/><Relationship Id="rId70" Type="http://schemas.openxmlformats.org/officeDocument/2006/relationships/image" Target="../media/image552.png"/><Relationship Id="rId91" Type="http://schemas.openxmlformats.org/officeDocument/2006/relationships/customXml" Target="../ink/ink554.xml"/><Relationship Id="rId145" Type="http://schemas.openxmlformats.org/officeDocument/2006/relationships/customXml" Target="../ink/ink581.xml"/><Relationship Id="rId166" Type="http://schemas.openxmlformats.org/officeDocument/2006/relationships/image" Target="../media/image599.png"/><Relationship Id="rId187" Type="http://schemas.openxmlformats.org/officeDocument/2006/relationships/customXml" Target="../ink/ink602.xml"/><Relationship Id="rId331" Type="http://schemas.openxmlformats.org/officeDocument/2006/relationships/customXml" Target="../ink/ink674.xml"/><Relationship Id="rId352" Type="http://schemas.openxmlformats.org/officeDocument/2006/relationships/image" Target="../media/image692.png"/><Relationship Id="rId373" Type="http://schemas.openxmlformats.org/officeDocument/2006/relationships/customXml" Target="../ink/ink695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22.png"/><Relationship Id="rId233" Type="http://schemas.openxmlformats.org/officeDocument/2006/relationships/customXml" Target="../ink/ink625.xml"/><Relationship Id="rId254" Type="http://schemas.openxmlformats.org/officeDocument/2006/relationships/image" Target="../media/image643.png"/><Relationship Id="rId28" Type="http://schemas.openxmlformats.org/officeDocument/2006/relationships/image" Target="../media/image531.png"/><Relationship Id="rId49" Type="http://schemas.openxmlformats.org/officeDocument/2006/relationships/customXml" Target="../ink/ink533.xml"/><Relationship Id="rId114" Type="http://schemas.openxmlformats.org/officeDocument/2006/relationships/image" Target="../media/image573.png"/><Relationship Id="rId275" Type="http://schemas.openxmlformats.org/officeDocument/2006/relationships/customXml" Target="../ink/ink646.xml"/><Relationship Id="rId296" Type="http://schemas.openxmlformats.org/officeDocument/2006/relationships/image" Target="../media/image664.png"/><Relationship Id="rId300" Type="http://schemas.openxmlformats.org/officeDocument/2006/relationships/image" Target="../media/image666.png"/><Relationship Id="rId60" Type="http://schemas.openxmlformats.org/officeDocument/2006/relationships/image" Target="../media/image547.png"/><Relationship Id="rId81" Type="http://schemas.openxmlformats.org/officeDocument/2006/relationships/customXml" Target="../ink/ink549.xml"/><Relationship Id="rId135" Type="http://schemas.openxmlformats.org/officeDocument/2006/relationships/customXml" Target="../ink/ink576.xml"/><Relationship Id="rId156" Type="http://schemas.openxmlformats.org/officeDocument/2006/relationships/image" Target="../media/image594.png"/><Relationship Id="rId177" Type="http://schemas.openxmlformats.org/officeDocument/2006/relationships/customXml" Target="../ink/ink597.xml"/><Relationship Id="rId198" Type="http://schemas.openxmlformats.org/officeDocument/2006/relationships/image" Target="../media/image615.png"/><Relationship Id="rId321" Type="http://schemas.openxmlformats.org/officeDocument/2006/relationships/customXml" Target="../ink/ink669.xml"/><Relationship Id="rId342" Type="http://schemas.openxmlformats.org/officeDocument/2006/relationships/image" Target="../media/image687.png"/><Relationship Id="rId363" Type="http://schemas.openxmlformats.org/officeDocument/2006/relationships/customXml" Target="../ink/ink690.xml"/><Relationship Id="rId202" Type="http://schemas.openxmlformats.org/officeDocument/2006/relationships/image" Target="../media/image617.png"/><Relationship Id="rId223" Type="http://schemas.openxmlformats.org/officeDocument/2006/relationships/customXml" Target="../ink/ink620.xml"/><Relationship Id="rId244" Type="http://schemas.openxmlformats.org/officeDocument/2006/relationships/image" Target="../media/image638.png"/><Relationship Id="rId18" Type="http://schemas.openxmlformats.org/officeDocument/2006/relationships/image" Target="../media/image526.png"/><Relationship Id="rId39" Type="http://schemas.openxmlformats.org/officeDocument/2006/relationships/customXml" Target="../ink/ink528.xml"/><Relationship Id="rId265" Type="http://schemas.openxmlformats.org/officeDocument/2006/relationships/customXml" Target="../ink/ink641.xml"/><Relationship Id="rId286" Type="http://schemas.openxmlformats.org/officeDocument/2006/relationships/image" Target="../media/image659.png"/><Relationship Id="rId50" Type="http://schemas.openxmlformats.org/officeDocument/2006/relationships/image" Target="../media/image542.png"/><Relationship Id="rId104" Type="http://schemas.openxmlformats.org/officeDocument/2006/relationships/image" Target="../media/image568.png"/><Relationship Id="rId125" Type="http://schemas.openxmlformats.org/officeDocument/2006/relationships/customXml" Target="../ink/ink571.xml"/><Relationship Id="rId146" Type="http://schemas.openxmlformats.org/officeDocument/2006/relationships/image" Target="../media/image589.png"/><Relationship Id="rId167" Type="http://schemas.openxmlformats.org/officeDocument/2006/relationships/customXml" Target="../ink/ink592.xml"/><Relationship Id="rId188" Type="http://schemas.openxmlformats.org/officeDocument/2006/relationships/image" Target="../media/image610.png"/><Relationship Id="rId311" Type="http://schemas.openxmlformats.org/officeDocument/2006/relationships/customXml" Target="../ink/ink664.xml"/><Relationship Id="rId332" Type="http://schemas.openxmlformats.org/officeDocument/2006/relationships/image" Target="../media/image682.png"/><Relationship Id="rId353" Type="http://schemas.openxmlformats.org/officeDocument/2006/relationships/customXml" Target="../ink/ink685.xml"/><Relationship Id="rId374" Type="http://schemas.openxmlformats.org/officeDocument/2006/relationships/image" Target="../media/image703.png"/><Relationship Id="rId71" Type="http://schemas.openxmlformats.org/officeDocument/2006/relationships/customXml" Target="../ink/ink544.xml"/><Relationship Id="rId92" Type="http://schemas.openxmlformats.org/officeDocument/2006/relationships/image" Target="../media/image562.png"/><Relationship Id="rId213" Type="http://schemas.openxmlformats.org/officeDocument/2006/relationships/customXml" Target="../ink/ink615.xml"/><Relationship Id="rId234" Type="http://schemas.openxmlformats.org/officeDocument/2006/relationships/image" Target="../media/image633.png"/><Relationship Id="rId2" Type="http://schemas.openxmlformats.org/officeDocument/2006/relationships/image" Target="../media/image518.emf"/><Relationship Id="rId29" Type="http://schemas.openxmlformats.org/officeDocument/2006/relationships/customXml" Target="../ink/ink523.xml"/><Relationship Id="rId255" Type="http://schemas.openxmlformats.org/officeDocument/2006/relationships/customXml" Target="../ink/ink636.xml"/><Relationship Id="rId276" Type="http://schemas.openxmlformats.org/officeDocument/2006/relationships/image" Target="../media/image654.png"/><Relationship Id="rId297" Type="http://schemas.openxmlformats.org/officeDocument/2006/relationships/customXml" Target="../ink/ink657.xml"/><Relationship Id="rId40" Type="http://schemas.openxmlformats.org/officeDocument/2006/relationships/image" Target="../media/image537.png"/><Relationship Id="rId115" Type="http://schemas.openxmlformats.org/officeDocument/2006/relationships/customXml" Target="../ink/ink566.xml"/><Relationship Id="rId136" Type="http://schemas.openxmlformats.org/officeDocument/2006/relationships/image" Target="../media/image584.png"/><Relationship Id="rId157" Type="http://schemas.openxmlformats.org/officeDocument/2006/relationships/customXml" Target="../ink/ink587.xml"/><Relationship Id="rId178" Type="http://schemas.openxmlformats.org/officeDocument/2006/relationships/image" Target="../media/image605.png"/><Relationship Id="rId301" Type="http://schemas.openxmlformats.org/officeDocument/2006/relationships/customXml" Target="../ink/ink659.xml"/><Relationship Id="rId322" Type="http://schemas.openxmlformats.org/officeDocument/2006/relationships/image" Target="../media/image677.png"/><Relationship Id="rId343" Type="http://schemas.openxmlformats.org/officeDocument/2006/relationships/customXml" Target="../ink/ink680.xml"/><Relationship Id="rId364" Type="http://schemas.openxmlformats.org/officeDocument/2006/relationships/image" Target="../media/image698.png"/><Relationship Id="rId61" Type="http://schemas.openxmlformats.org/officeDocument/2006/relationships/customXml" Target="../ink/ink539.xml"/><Relationship Id="rId82" Type="http://schemas.openxmlformats.org/officeDocument/2006/relationships/image" Target="../media/image558.png"/><Relationship Id="rId199" Type="http://schemas.openxmlformats.org/officeDocument/2006/relationships/customXml" Target="../ink/ink608.xml"/><Relationship Id="rId203" Type="http://schemas.openxmlformats.org/officeDocument/2006/relationships/customXml" Target="../ink/ink610.xml"/><Relationship Id="rId19" Type="http://schemas.openxmlformats.org/officeDocument/2006/relationships/customXml" Target="../ink/ink518.xml"/><Relationship Id="rId224" Type="http://schemas.openxmlformats.org/officeDocument/2006/relationships/image" Target="../media/image628.png"/><Relationship Id="rId245" Type="http://schemas.openxmlformats.org/officeDocument/2006/relationships/customXml" Target="../ink/ink631.xml"/><Relationship Id="rId266" Type="http://schemas.openxmlformats.org/officeDocument/2006/relationships/image" Target="../media/image649.png"/><Relationship Id="rId287" Type="http://schemas.openxmlformats.org/officeDocument/2006/relationships/customXml" Target="../ink/ink652.xml"/><Relationship Id="rId30" Type="http://schemas.openxmlformats.org/officeDocument/2006/relationships/image" Target="../media/image532.png"/><Relationship Id="rId105" Type="http://schemas.openxmlformats.org/officeDocument/2006/relationships/customXml" Target="../ink/ink561.xml"/><Relationship Id="rId126" Type="http://schemas.openxmlformats.org/officeDocument/2006/relationships/image" Target="../media/image579.png"/><Relationship Id="rId147" Type="http://schemas.openxmlformats.org/officeDocument/2006/relationships/customXml" Target="../ink/ink582.xml"/><Relationship Id="rId168" Type="http://schemas.openxmlformats.org/officeDocument/2006/relationships/image" Target="../media/image600.png"/><Relationship Id="rId312" Type="http://schemas.openxmlformats.org/officeDocument/2006/relationships/image" Target="../media/image672.png"/><Relationship Id="rId333" Type="http://schemas.openxmlformats.org/officeDocument/2006/relationships/customXml" Target="../ink/ink675.xml"/><Relationship Id="rId354" Type="http://schemas.openxmlformats.org/officeDocument/2006/relationships/image" Target="../media/image693.png"/><Relationship Id="rId51" Type="http://schemas.openxmlformats.org/officeDocument/2006/relationships/customXml" Target="../ink/ink534.xml"/><Relationship Id="rId72" Type="http://schemas.openxmlformats.org/officeDocument/2006/relationships/image" Target="../media/image553.png"/><Relationship Id="rId93" Type="http://schemas.openxmlformats.org/officeDocument/2006/relationships/customXml" Target="../ink/ink555.xml"/><Relationship Id="rId189" Type="http://schemas.openxmlformats.org/officeDocument/2006/relationships/customXml" Target="../ink/ink603.xml"/><Relationship Id="rId375" Type="http://schemas.openxmlformats.org/officeDocument/2006/relationships/customXml" Target="../ink/ink696.xml"/><Relationship Id="rId3" Type="http://schemas.openxmlformats.org/officeDocument/2006/relationships/customXml" Target="../ink/ink510.xml"/><Relationship Id="rId214" Type="http://schemas.openxmlformats.org/officeDocument/2006/relationships/image" Target="../media/image623.png"/><Relationship Id="rId235" Type="http://schemas.openxmlformats.org/officeDocument/2006/relationships/customXml" Target="../ink/ink626.xml"/><Relationship Id="rId256" Type="http://schemas.openxmlformats.org/officeDocument/2006/relationships/image" Target="../media/image644.png"/><Relationship Id="rId277" Type="http://schemas.openxmlformats.org/officeDocument/2006/relationships/customXml" Target="../ink/ink647.xml"/><Relationship Id="rId298" Type="http://schemas.openxmlformats.org/officeDocument/2006/relationships/image" Target="../media/image665.png"/><Relationship Id="rId116" Type="http://schemas.openxmlformats.org/officeDocument/2006/relationships/image" Target="../media/image574.png"/><Relationship Id="rId137" Type="http://schemas.openxmlformats.org/officeDocument/2006/relationships/customXml" Target="../ink/ink577.xml"/><Relationship Id="rId158" Type="http://schemas.openxmlformats.org/officeDocument/2006/relationships/image" Target="../media/image595.png"/><Relationship Id="rId302" Type="http://schemas.openxmlformats.org/officeDocument/2006/relationships/image" Target="../media/image667.png"/><Relationship Id="rId323" Type="http://schemas.openxmlformats.org/officeDocument/2006/relationships/customXml" Target="../ink/ink670.xml"/><Relationship Id="rId344" Type="http://schemas.openxmlformats.org/officeDocument/2006/relationships/image" Target="../media/image688.png"/><Relationship Id="rId20" Type="http://schemas.openxmlformats.org/officeDocument/2006/relationships/image" Target="../media/image527.png"/><Relationship Id="rId41" Type="http://schemas.openxmlformats.org/officeDocument/2006/relationships/customXml" Target="../ink/ink529.xml"/><Relationship Id="rId62" Type="http://schemas.openxmlformats.org/officeDocument/2006/relationships/image" Target="../media/image548.png"/><Relationship Id="rId83" Type="http://schemas.openxmlformats.org/officeDocument/2006/relationships/customXml" Target="../ink/ink550.xml"/><Relationship Id="rId179" Type="http://schemas.openxmlformats.org/officeDocument/2006/relationships/customXml" Target="../ink/ink598.xml"/><Relationship Id="rId365" Type="http://schemas.openxmlformats.org/officeDocument/2006/relationships/customXml" Target="../ink/ink691.xml"/><Relationship Id="rId190" Type="http://schemas.openxmlformats.org/officeDocument/2006/relationships/image" Target="../media/image611.png"/><Relationship Id="rId204" Type="http://schemas.openxmlformats.org/officeDocument/2006/relationships/image" Target="../media/image618.png"/><Relationship Id="rId225" Type="http://schemas.openxmlformats.org/officeDocument/2006/relationships/customXml" Target="../ink/ink621.xml"/><Relationship Id="rId246" Type="http://schemas.openxmlformats.org/officeDocument/2006/relationships/image" Target="../media/image639.png"/><Relationship Id="rId267" Type="http://schemas.openxmlformats.org/officeDocument/2006/relationships/customXml" Target="../ink/ink642.xml"/><Relationship Id="rId288" Type="http://schemas.openxmlformats.org/officeDocument/2006/relationships/image" Target="../media/image660.png"/><Relationship Id="rId106" Type="http://schemas.openxmlformats.org/officeDocument/2006/relationships/image" Target="../media/image569.png"/><Relationship Id="rId127" Type="http://schemas.openxmlformats.org/officeDocument/2006/relationships/customXml" Target="../ink/ink572.xml"/><Relationship Id="rId313" Type="http://schemas.openxmlformats.org/officeDocument/2006/relationships/customXml" Target="../ink/ink665.xml"/><Relationship Id="rId10" Type="http://schemas.openxmlformats.org/officeDocument/2006/relationships/image" Target="../media/image522.png"/><Relationship Id="rId31" Type="http://schemas.openxmlformats.org/officeDocument/2006/relationships/customXml" Target="../ink/ink524.xml"/><Relationship Id="rId52" Type="http://schemas.openxmlformats.org/officeDocument/2006/relationships/image" Target="../media/image543.png"/><Relationship Id="rId73" Type="http://schemas.openxmlformats.org/officeDocument/2006/relationships/customXml" Target="../ink/ink545.xml"/><Relationship Id="rId94" Type="http://schemas.openxmlformats.org/officeDocument/2006/relationships/image" Target="../media/image563.png"/><Relationship Id="rId148" Type="http://schemas.openxmlformats.org/officeDocument/2006/relationships/image" Target="../media/image590.png"/><Relationship Id="rId169" Type="http://schemas.openxmlformats.org/officeDocument/2006/relationships/customXml" Target="../ink/ink593.xml"/><Relationship Id="rId334" Type="http://schemas.openxmlformats.org/officeDocument/2006/relationships/image" Target="../media/image683.png"/><Relationship Id="rId355" Type="http://schemas.openxmlformats.org/officeDocument/2006/relationships/customXml" Target="../ink/ink686.xml"/><Relationship Id="rId376" Type="http://schemas.openxmlformats.org/officeDocument/2006/relationships/image" Target="../media/image704.png"/><Relationship Id="rId4" Type="http://schemas.openxmlformats.org/officeDocument/2006/relationships/image" Target="../media/image519.png"/><Relationship Id="rId180" Type="http://schemas.openxmlformats.org/officeDocument/2006/relationships/image" Target="../media/image606.png"/><Relationship Id="rId215" Type="http://schemas.openxmlformats.org/officeDocument/2006/relationships/customXml" Target="../ink/ink616.xml"/><Relationship Id="rId236" Type="http://schemas.openxmlformats.org/officeDocument/2006/relationships/image" Target="../media/image634.png"/><Relationship Id="rId257" Type="http://schemas.openxmlformats.org/officeDocument/2006/relationships/customXml" Target="../ink/ink637.xml"/><Relationship Id="rId278" Type="http://schemas.openxmlformats.org/officeDocument/2006/relationships/image" Target="../media/image655.png"/><Relationship Id="rId303" Type="http://schemas.openxmlformats.org/officeDocument/2006/relationships/customXml" Target="../ink/ink660.xml"/><Relationship Id="rId42" Type="http://schemas.openxmlformats.org/officeDocument/2006/relationships/image" Target="../media/image538.png"/><Relationship Id="rId84" Type="http://schemas.openxmlformats.org/officeDocument/2006/relationships/image" Target="../media/image559.png"/><Relationship Id="rId138" Type="http://schemas.openxmlformats.org/officeDocument/2006/relationships/image" Target="../media/image585.png"/><Relationship Id="rId345" Type="http://schemas.openxmlformats.org/officeDocument/2006/relationships/customXml" Target="../ink/ink681.xml"/><Relationship Id="rId191" Type="http://schemas.openxmlformats.org/officeDocument/2006/relationships/customXml" Target="../ink/ink604.xml"/><Relationship Id="rId205" Type="http://schemas.openxmlformats.org/officeDocument/2006/relationships/customXml" Target="../ink/ink611.xml"/><Relationship Id="rId247" Type="http://schemas.openxmlformats.org/officeDocument/2006/relationships/customXml" Target="../ink/ink632.xml"/><Relationship Id="rId107" Type="http://schemas.openxmlformats.org/officeDocument/2006/relationships/customXml" Target="../ink/ink562.xml"/><Relationship Id="rId289" Type="http://schemas.openxmlformats.org/officeDocument/2006/relationships/customXml" Target="../ink/ink653.xml"/><Relationship Id="rId11" Type="http://schemas.openxmlformats.org/officeDocument/2006/relationships/customXml" Target="../ink/ink514.xml"/><Relationship Id="rId53" Type="http://schemas.openxmlformats.org/officeDocument/2006/relationships/customXml" Target="../ink/ink535.xml"/><Relationship Id="rId149" Type="http://schemas.openxmlformats.org/officeDocument/2006/relationships/customXml" Target="../ink/ink583.xml"/><Relationship Id="rId314" Type="http://schemas.openxmlformats.org/officeDocument/2006/relationships/image" Target="../media/image673.png"/><Relationship Id="rId356" Type="http://schemas.openxmlformats.org/officeDocument/2006/relationships/image" Target="../media/image694.png"/><Relationship Id="rId95" Type="http://schemas.openxmlformats.org/officeDocument/2006/relationships/customXml" Target="../ink/ink556.xml"/><Relationship Id="rId160" Type="http://schemas.openxmlformats.org/officeDocument/2006/relationships/image" Target="../media/image596.png"/><Relationship Id="rId216" Type="http://schemas.openxmlformats.org/officeDocument/2006/relationships/image" Target="../media/image624.png"/><Relationship Id="rId258" Type="http://schemas.openxmlformats.org/officeDocument/2006/relationships/image" Target="../media/image645.png"/><Relationship Id="rId22" Type="http://schemas.openxmlformats.org/officeDocument/2006/relationships/image" Target="../media/image528.png"/><Relationship Id="rId64" Type="http://schemas.openxmlformats.org/officeDocument/2006/relationships/image" Target="../media/image549.png"/><Relationship Id="rId118" Type="http://schemas.openxmlformats.org/officeDocument/2006/relationships/image" Target="../media/image575.png"/><Relationship Id="rId325" Type="http://schemas.openxmlformats.org/officeDocument/2006/relationships/customXml" Target="../ink/ink671.xml"/><Relationship Id="rId367" Type="http://schemas.openxmlformats.org/officeDocument/2006/relationships/customXml" Target="../ink/ink692.xml"/><Relationship Id="rId171" Type="http://schemas.openxmlformats.org/officeDocument/2006/relationships/customXml" Target="../ink/ink594.xml"/><Relationship Id="rId227" Type="http://schemas.openxmlformats.org/officeDocument/2006/relationships/customXml" Target="../ink/ink622.xml"/><Relationship Id="rId269" Type="http://schemas.openxmlformats.org/officeDocument/2006/relationships/customXml" Target="../ink/ink643.xml"/><Relationship Id="rId33" Type="http://schemas.openxmlformats.org/officeDocument/2006/relationships/customXml" Target="../ink/ink525.xml"/><Relationship Id="rId129" Type="http://schemas.openxmlformats.org/officeDocument/2006/relationships/customXml" Target="../ink/ink573.xml"/><Relationship Id="rId280" Type="http://schemas.openxmlformats.org/officeDocument/2006/relationships/image" Target="../media/image656.png"/><Relationship Id="rId336" Type="http://schemas.openxmlformats.org/officeDocument/2006/relationships/image" Target="../media/image684.png"/><Relationship Id="rId75" Type="http://schemas.openxmlformats.org/officeDocument/2006/relationships/customXml" Target="../ink/ink546.xml"/><Relationship Id="rId140" Type="http://schemas.openxmlformats.org/officeDocument/2006/relationships/image" Target="../media/image586.png"/><Relationship Id="rId182" Type="http://schemas.openxmlformats.org/officeDocument/2006/relationships/image" Target="../media/image607.png"/><Relationship Id="rId378" Type="http://schemas.openxmlformats.org/officeDocument/2006/relationships/image" Target="../media/image705.png"/><Relationship Id="rId6" Type="http://schemas.openxmlformats.org/officeDocument/2006/relationships/image" Target="../media/image520.png"/><Relationship Id="rId238" Type="http://schemas.openxmlformats.org/officeDocument/2006/relationships/image" Target="../media/image635.png"/><Relationship Id="rId291" Type="http://schemas.openxmlformats.org/officeDocument/2006/relationships/customXml" Target="../ink/ink654.xml"/><Relationship Id="rId305" Type="http://schemas.openxmlformats.org/officeDocument/2006/relationships/customXml" Target="../ink/ink661.xml"/><Relationship Id="rId347" Type="http://schemas.openxmlformats.org/officeDocument/2006/relationships/customXml" Target="../ink/ink682.xml"/><Relationship Id="rId44" Type="http://schemas.openxmlformats.org/officeDocument/2006/relationships/image" Target="../media/image539.png"/><Relationship Id="rId86" Type="http://schemas.openxmlformats.org/officeDocument/2006/relationships/image" Target="../media/image560.png"/><Relationship Id="rId151" Type="http://schemas.openxmlformats.org/officeDocument/2006/relationships/customXml" Target="../ink/ink584.xml"/><Relationship Id="rId193" Type="http://schemas.openxmlformats.org/officeDocument/2006/relationships/customXml" Target="../ink/ink605.xml"/><Relationship Id="rId207" Type="http://schemas.openxmlformats.org/officeDocument/2006/relationships/customXml" Target="../ink/ink612.xml"/><Relationship Id="rId249" Type="http://schemas.openxmlformats.org/officeDocument/2006/relationships/customXml" Target="../ink/ink633.xml"/><Relationship Id="rId13" Type="http://schemas.openxmlformats.org/officeDocument/2006/relationships/customXml" Target="../ink/ink515.xml"/><Relationship Id="rId109" Type="http://schemas.openxmlformats.org/officeDocument/2006/relationships/customXml" Target="../ink/ink563.xml"/><Relationship Id="rId260" Type="http://schemas.openxmlformats.org/officeDocument/2006/relationships/image" Target="../media/image646.png"/><Relationship Id="rId316" Type="http://schemas.openxmlformats.org/officeDocument/2006/relationships/image" Target="../media/image674.png"/><Relationship Id="rId55" Type="http://schemas.openxmlformats.org/officeDocument/2006/relationships/customXml" Target="../ink/ink536.xml"/><Relationship Id="rId97" Type="http://schemas.openxmlformats.org/officeDocument/2006/relationships/customXml" Target="../ink/ink557.xml"/><Relationship Id="rId120" Type="http://schemas.openxmlformats.org/officeDocument/2006/relationships/image" Target="../media/image576.png"/><Relationship Id="rId358" Type="http://schemas.openxmlformats.org/officeDocument/2006/relationships/image" Target="../media/image695.png"/><Relationship Id="rId162" Type="http://schemas.openxmlformats.org/officeDocument/2006/relationships/image" Target="../media/image597.png"/><Relationship Id="rId218" Type="http://schemas.openxmlformats.org/officeDocument/2006/relationships/image" Target="../media/image625.png"/><Relationship Id="rId271" Type="http://schemas.openxmlformats.org/officeDocument/2006/relationships/customXml" Target="../ink/ink644.xml"/><Relationship Id="rId24" Type="http://schemas.openxmlformats.org/officeDocument/2006/relationships/image" Target="../media/image529.png"/><Relationship Id="rId66" Type="http://schemas.openxmlformats.org/officeDocument/2006/relationships/image" Target="../media/image550.png"/><Relationship Id="rId131" Type="http://schemas.openxmlformats.org/officeDocument/2006/relationships/customXml" Target="../ink/ink574.xml"/><Relationship Id="rId327" Type="http://schemas.openxmlformats.org/officeDocument/2006/relationships/customXml" Target="../ink/ink672.xml"/><Relationship Id="rId369" Type="http://schemas.openxmlformats.org/officeDocument/2006/relationships/customXml" Target="../ink/ink693.xml"/><Relationship Id="rId173" Type="http://schemas.openxmlformats.org/officeDocument/2006/relationships/customXml" Target="../ink/ink595.xml"/><Relationship Id="rId229" Type="http://schemas.openxmlformats.org/officeDocument/2006/relationships/customXml" Target="../ink/ink623.xml"/><Relationship Id="rId380" Type="http://schemas.openxmlformats.org/officeDocument/2006/relationships/image" Target="../media/image706.png"/><Relationship Id="rId240" Type="http://schemas.openxmlformats.org/officeDocument/2006/relationships/image" Target="../media/image636.png"/><Relationship Id="rId35" Type="http://schemas.openxmlformats.org/officeDocument/2006/relationships/customXml" Target="../ink/ink526.xml"/><Relationship Id="rId77" Type="http://schemas.openxmlformats.org/officeDocument/2006/relationships/customXml" Target="../ink/ink547.xml"/><Relationship Id="rId100" Type="http://schemas.openxmlformats.org/officeDocument/2006/relationships/image" Target="../media/image566.png"/><Relationship Id="rId282" Type="http://schemas.openxmlformats.org/officeDocument/2006/relationships/image" Target="../media/image657.png"/><Relationship Id="rId338" Type="http://schemas.openxmlformats.org/officeDocument/2006/relationships/image" Target="../media/image685.png"/><Relationship Id="rId8" Type="http://schemas.openxmlformats.org/officeDocument/2006/relationships/image" Target="../media/image521.png"/><Relationship Id="rId142" Type="http://schemas.openxmlformats.org/officeDocument/2006/relationships/image" Target="../media/image587.png"/><Relationship Id="rId184" Type="http://schemas.openxmlformats.org/officeDocument/2006/relationships/image" Target="../media/image608.png"/><Relationship Id="rId251" Type="http://schemas.openxmlformats.org/officeDocument/2006/relationships/customXml" Target="../ink/ink634.xml"/><Relationship Id="rId46" Type="http://schemas.openxmlformats.org/officeDocument/2006/relationships/image" Target="../media/image540.png"/><Relationship Id="rId293" Type="http://schemas.openxmlformats.org/officeDocument/2006/relationships/customXml" Target="../ink/ink655.xml"/><Relationship Id="rId307" Type="http://schemas.openxmlformats.org/officeDocument/2006/relationships/customXml" Target="../ink/ink662.xml"/><Relationship Id="rId349" Type="http://schemas.openxmlformats.org/officeDocument/2006/relationships/customXml" Target="../ink/ink683.xml"/><Relationship Id="rId88" Type="http://schemas.openxmlformats.org/officeDocument/2006/relationships/image" Target="../media/image561.png"/><Relationship Id="rId111" Type="http://schemas.openxmlformats.org/officeDocument/2006/relationships/customXml" Target="../ink/ink564.xml"/><Relationship Id="rId153" Type="http://schemas.openxmlformats.org/officeDocument/2006/relationships/customXml" Target="../ink/ink585.xml"/><Relationship Id="rId195" Type="http://schemas.openxmlformats.org/officeDocument/2006/relationships/customXml" Target="../ink/ink606.xml"/><Relationship Id="rId209" Type="http://schemas.openxmlformats.org/officeDocument/2006/relationships/customXml" Target="../ink/ink613.xml"/><Relationship Id="rId360" Type="http://schemas.openxmlformats.org/officeDocument/2006/relationships/image" Target="../media/image696.png"/><Relationship Id="rId220" Type="http://schemas.openxmlformats.org/officeDocument/2006/relationships/image" Target="../media/image626.png"/><Relationship Id="rId15" Type="http://schemas.openxmlformats.org/officeDocument/2006/relationships/customXml" Target="../ink/ink516.xml"/><Relationship Id="rId57" Type="http://schemas.openxmlformats.org/officeDocument/2006/relationships/customXml" Target="../ink/ink537.xml"/><Relationship Id="rId262" Type="http://schemas.openxmlformats.org/officeDocument/2006/relationships/image" Target="../media/image647.png"/><Relationship Id="rId318" Type="http://schemas.openxmlformats.org/officeDocument/2006/relationships/image" Target="../media/image675.png"/><Relationship Id="rId99" Type="http://schemas.openxmlformats.org/officeDocument/2006/relationships/customXml" Target="../ink/ink558.xml"/><Relationship Id="rId122" Type="http://schemas.openxmlformats.org/officeDocument/2006/relationships/image" Target="../media/image577.png"/><Relationship Id="rId164" Type="http://schemas.openxmlformats.org/officeDocument/2006/relationships/image" Target="../media/image598.png"/><Relationship Id="rId371" Type="http://schemas.openxmlformats.org/officeDocument/2006/relationships/customXml" Target="../ink/ink69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customXml" Target="../ink/ink704.xml"/><Relationship Id="rId3" Type="http://schemas.openxmlformats.org/officeDocument/2006/relationships/customXml" Target="../ink/ink699.xml"/><Relationship Id="rId7" Type="http://schemas.openxmlformats.org/officeDocument/2006/relationships/customXml" Target="../ink/ink701.xml"/><Relationship Id="rId12" Type="http://schemas.openxmlformats.org/officeDocument/2006/relationships/image" Target="../media/image712.png"/><Relationship Id="rId2" Type="http://schemas.openxmlformats.org/officeDocument/2006/relationships/image" Target="../media/image707.emf"/><Relationship Id="rId16" Type="http://schemas.openxmlformats.org/officeDocument/2006/relationships/image" Target="../media/image7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9.png"/><Relationship Id="rId11" Type="http://schemas.openxmlformats.org/officeDocument/2006/relationships/customXml" Target="../ink/ink703.xml"/><Relationship Id="rId5" Type="http://schemas.openxmlformats.org/officeDocument/2006/relationships/customXml" Target="../ink/ink700.xml"/><Relationship Id="rId15" Type="http://schemas.openxmlformats.org/officeDocument/2006/relationships/customXml" Target="../ink/ink705.xml"/><Relationship Id="rId10" Type="http://schemas.openxmlformats.org/officeDocument/2006/relationships/image" Target="../media/image711.png"/><Relationship Id="rId4" Type="http://schemas.openxmlformats.org/officeDocument/2006/relationships/image" Target="../media/image708.png"/><Relationship Id="rId9" Type="http://schemas.openxmlformats.org/officeDocument/2006/relationships/customXml" Target="../ink/ink702.xml"/><Relationship Id="rId14" Type="http://schemas.openxmlformats.org/officeDocument/2006/relationships/image" Target="../media/image7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17D7C-2D92-4982-9309-4636265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8" y="320361"/>
            <a:ext cx="8160752" cy="44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23EC6E-6573-4F2C-8B82-01BCCB20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5" y="0"/>
            <a:ext cx="6260921" cy="2550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367B569-50B0-46A3-90D1-C7C41EBFB9B3}"/>
                  </a:ext>
                </a:extLst>
              </p14:cNvPr>
              <p14:cNvContentPartPr/>
              <p14:nvPr/>
            </p14:nvContentPartPr>
            <p14:xfrm>
              <a:off x="1265960" y="549680"/>
              <a:ext cx="936720" cy="121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367B569-50B0-46A3-90D1-C7C41EBFB9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7320" y="540680"/>
                <a:ext cx="954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25F5E53-5D98-41F5-BA78-5F9EF463073B}"/>
                  </a:ext>
                </a:extLst>
              </p14:cNvPr>
              <p14:cNvContentPartPr/>
              <p14:nvPr/>
            </p14:nvContentPartPr>
            <p14:xfrm>
              <a:off x="3981440" y="550040"/>
              <a:ext cx="540360" cy="19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25F5E53-5D98-41F5-BA78-5F9EF46307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2440" y="541040"/>
                <a:ext cx="558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484FB81-B622-4EF9-9505-1BD898F7D6D6}"/>
                  </a:ext>
                </a:extLst>
              </p14:cNvPr>
              <p14:cNvContentPartPr/>
              <p14:nvPr/>
            </p14:nvContentPartPr>
            <p14:xfrm>
              <a:off x="8950880" y="1484960"/>
              <a:ext cx="245520" cy="824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484FB81-B622-4EF9-9505-1BD898F7D6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42240" y="1475960"/>
                <a:ext cx="263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2112C904-9CF1-4775-B262-A380402DC581}"/>
                  </a:ext>
                </a:extLst>
              </p14:cNvPr>
              <p14:cNvContentPartPr/>
              <p14:nvPr/>
            </p14:nvContentPartPr>
            <p14:xfrm>
              <a:off x="2028800" y="838400"/>
              <a:ext cx="1155240" cy="5277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2112C904-9CF1-4775-B262-A380402DC5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0160" y="829400"/>
                <a:ext cx="11728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A257A303-C52F-43CF-9029-62EEDE23DD4E}"/>
                  </a:ext>
                </a:extLst>
              </p14:cNvPr>
              <p14:cNvContentPartPr/>
              <p14:nvPr/>
            </p14:nvContentPartPr>
            <p14:xfrm>
              <a:off x="1999280" y="2725520"/>
              <a:ext cx="854640" cy="9108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A257A303-C52F-43CF-9029-62EEDE23DD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0280" y="2716880"/>
                <a:ext cx="872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799D8D58-EE8C-4375-9850-A22F1F18DFB1}"/>
                  </a:ext>
                </a:extLst>
              </p14:cNvPr>
              <p14:cNvContentPartPr/>
              <p14:nvPr/>
            </p14:nvContentPartPr>
            <p14:xfrm>
              <a:off x="1164440" y="3922160"/>
              <a:ext cx="12600" cy="41688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799D8D58-EE8C-4375-9850-A22F1F18DF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5440" y="3913520"/>
                <a:ext cx="302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D01F6121-3C2E-420B-9D4E-5F1C7B968C70}"/>
                  </a:ext>
                </a:extLst>
              </p14:cNvPr>
              <p14:cNvContentPartPr/>
              <p14:nvPr/>
            </p14:nvContentPartPr>
            <p14:xfrm>
              <a:off x="3629360" y="3910280"/>
              <a:ext cx="21960" cy="35676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D01F6121-3C2E-420B-9D4E-5F1C7B968C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20720" y="3901280"/>
                <a:ext cx="39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FAFB037F-83DB-4473-9D28-75A24E8478EC}"/>
                  </a:ext>
                </a:extLst>
              </p14:cNvPr>
              <p14:cNvContentPartPr/>
              <p14:nvPr/>
            </p14:nvContentPartPr>
            <p14:xfrm>
              <a:off x="2012960" y="4602200"/>
              <a:ext cx="511200" cy="49860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FAFB037F-83DB-4473-9D28-75A24E8478E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03960" y="4593560"/>
                <a:ext cx="5288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9CF36A8C-0232-41AC-81AF-A569874FEA0B}"/>
                  </a:ext>
                </a:extLst>
              </p14:cNvPr>
              <p14:cNvContentPartPr/>
              <p14:nvPr/>
            </p14:nvContentPartPr>
            <p14:xfrm>
              <a:off x="1710920" y="2143040"/>
              <a:ext cx="1362600" cy="77760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9CF36A8C-0232-41AC-81AF-A569874FEA0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01920" y="2134400"/>
                <a:ext cx="1380240" cy="79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3" name="Gruppieren 502">
            <a:extLst>
              <a:ext uri="{FF2B5EF4-FFF2-40B4-BE49-F238E27FC236}">
                <a16:creationId xmlns:a16="http://schemas.microsoft.com/office/drawing/2014/main" id="{330D0663-E0C7-4CB3-A208-3863E8047A46}"/>
              </a:ext>
            </a:extLst>
          </p:cNvPr>
          <p:cNvGrpSpPr/>
          <p:nvPr/>
        </p:nvGrpSpPr>
        <p:grpSpPr>
          <a:xfrm>
            <a:off x="246080" y="205880"/>
            <a:ext cx="11550240" cy="6486120"/>
            <a:chOff x="246080" y="205880"/>
            <a:chExt cx="11550240" cy="64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63A0FF0-E0CC-4DAC-BAD0-53BF58CFB023}"/>
                    </a:ext>
                  </a:extLst>
                </p14:cNvPr>
                <p14:cNvContentPartPr/>
                <p14:nvPr/>
              </p14:nvContentPartPr>
              <p14:xfrm>
                <a:off x="2185760" y="1311440"/>
                <a:ext cx="866880" cy="67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63A0FF0-E0CC-4DAC-BAD0-53BF58CFB02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77120" y="1302800"/>
                  <a:ext cx="884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1C69513-1E6F-4A69-A227-BE6DDADD018A}"/>
                    </a:ext>
                  </a:extLst>
                </p14:cNvPr>
                <p14:cNvContentPartPr/>
                <p14:nvPr/>
              </p14:nvContentPartPr>
              <p14:xfrm>
                <a:off x="3470600" y="1308920"/>
                <a:ext cx="788040" cy="72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1C69513-1E6F-4A69-A227-BE6DDADD01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61600" y="1300280"/>
                  <a:ext cx="805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55CE7FA-F8C0-4351-AD88-CDB9D721815F}"/>
                    </a:ext>
                  </a:extLst>
                </p14:cNvPr>
                <p14:cNvContentPartPr/>
                <p14:nvPr/>
              </p14:nvContentPartPr>
              <p14:xfrm>
                <a:off x="10260920" y="547880"/>
                <a:ext cx="99000" cy="168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55CE7FA-F8C0-4351-AD88-CDB9D721815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52280" y="538880"/>
                  <a:ext cx="116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85BBAFC-6FD9-493D-89FA-807735CDE1D4}"/>
                    </a:ext>
                  </a:extLst>
                </p14:cNvPr>
                <p14:cNvContentPartPr/>
                <p14:nvPr/>
              </p14:nvContentPartPr>
              <p14:xfrm>
                <a:off x="10437320" y="507560"/>
                <a:ext cx="152640" cy="226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85BBAFC-6FD9-493D-89FA-807735CDE1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28320" y="498560"/>
                  <a:ext cx="170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012F690-A26B-4162-A0CB-6D0B1F875EB7}"/>
                    </a:ext>
                  </a:extLst>
                </p14:cNvPr>
                <p14:cNvContentPartPr/>
                <p14:nvPr/>
              </p14:nvContentPartPr>
              <p14:xfrm>
                <a:off x="10588520" y="521240"/>
                <a:ext cx="111960" cy="192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012F690-A26B-4162-A0CB-6D0B1F875E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79880" y="512600"/>
                  <a:ext cx="129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996F01E-6CA0-4A95-8A1C-E4F828AABD0D}"/>
                    </a:ext>
                  </a:extLst>
                </p14:cNvPr>
                <p14:cNvContentPartPr/>
                <p14:nvPr/>
              </p14:nvContentPartPr>
              <p14:xfrm>
                <a:off x="10742240" y="514400"/>
                <a:ext cx="144720" cy="172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996F01E-6CA0-4A95-8A1C-E4F828AABD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33600" y="505400"/>
                  <a:ext cx="162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B46695B-F93B-4FE2-BA09-2EDE542C227F}"/>
                    </a:ext>
                  </a:extLst>
                </p14:cNvPr>
                <p14:cNvContentPartPr/>
                <p14:nvPr/>
              </p14:nvContentPartPr>
              <p14:xfrm>
                <a:off x="10917560" y="502880"/>
                <a:ext cx="165600" cy="213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B46695B-F93B-4FE2-BA09-2EDE542C227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08560" y="494240"/>
                  <a:ext cx="183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8A4AD54-532E-442F-8E0B-C8B061B1A105}"/>
                    </a:ext>
                  </a:extLst>
                </p14:cNvPr>
                <p14:cNvContentPartPr/>
                <p14:nvPr/>
              </p14:nvContentPartPr>
              <p14:xfrm>
                <a:off x="11123480" y="512600"/>
                <a:ext cx="142200" cy="212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8A4AD54-532E-442F-8E0B-C8B061B1A10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14480" y="503600"/>
                  <a:ext cx="159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7562AA-74E1-4293-8999-A5BA3DB280D9}"/>
                    </a:ext>
                  </a:extLst>
                </p14:cNvPr>
                <p14:cNvContentPartPr/>
                <p14:nvPr/>
              </p14:nvContentPartPr>
              <p14:xfrm>
                <a:off x="11175680" y="474080"/>
                <a:ext cx="288360" cy="242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7562AA-74E1-4293-8999-A5BA3DB280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67040" y="465080"/>
                  <a:ext cx="306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BD28B6F-0E4A-4EB0-BF29-61F5F70854E5}"/>
                    </a:ext>
                  </a:extLst>
                </p14:cNvPr>
                <p14:cNvContentPartPr/>
                <p14:nvPr/>
              </p14:nvContentPartPr>
              <p14:xfrm>
                <a:off x="6686840" y="265280"/>
                <a:ext cx="88200" cy="76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BD28B6F-0E4A-4EB0-BF29-61F5F70854E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77840" y="256280"/>
                  <a:ext cx="105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CD6BC33-63C1-4D4D-8ED8-E5120E3E8756}"/>
                    </a:ext>
                  </a:extLst>
                </p14:cNvPr>
                <p14:cNvContentPartPr/>
                <p14:nvPr/>
              </p14:nvContentPartPr>
              <p14:xfrm>
                <a:off x="6664880" y="262760"/>
                <a:ext cx="88200" cy="125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CD6BC33-63C1-4D4D-8ED8-E5120E3E87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55880" y="253760"/>
                  <a:ext cx="105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582C46-0DFC-4001-9A32-432A519F0804}"/>
                    </a:ext>
                  </a:extLst>
                </p14:cNvPr>
                <p14:cNvContentPartPr/>
                <p14:nvPr/>
              </p14:nvContentPartPr>
              <p14:xfrm>
                <a:off x="6858200" y="380480"/>
                <a:ext cx="7200" cy="86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582C46-0DFC-4001-9A32-432A519F08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49560" y="371840"/>
                  <a:ext cx="24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FCEA081-E772-48BE-A190-D176D8AA15A7}"/>
                    </a:ext>
                  </a:extLst>
                </p14:cNvPr>
                <p14:cNvContentPartPr/>
                <p14:nvPr/>
              </p14:nvContentPartPr>
              <p14:xfrm>
                <a:off x="7023080" y="310640"/>
                <a:ext cx="8640" cy="144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FCEA081-E772-48BE-A190-D176D8AA15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14080" y="302000"/>
                  <a:ext cx="26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6D66C62-4413-480A-ADB1-4712FF22BBEB}"/>
                    </a:ext>
                  </a:extLst>
                </p14:cNvPr>
                <p14:cNvContentPartPr/>
                <p14:nvPr/>
              </p14:nvContentPartPr>
              <p14:xfrm>
                <a:off x="7186160" y="238280"/>
                <a:ext cx="10440" cy="127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6D66C62-4413-480A-ADB1-4712FF22BB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77520" y="229280"/>
                  <a:ext cx="28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6CF6BF3-586A-4C83-8F50-BE16ECF6AAAB}"/>
                    </a:ext>
                  </a:extLst>
                </p14:cNvPr>
                <p14:cNvContentPartPr/>
                <p14:nvPr/>
              </p14:nvContentPartPr>
              <p14:xfrm>
                <a:off x="7127120" y="263840"/>
                <a:ext cx="111960" cy="26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6CF6BF3-586A-4C83-8F50-BE16ECF6AA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18120" y="255200"/>
                  <a:ext cx="12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0B21786-589A-42EE-810C-9606975ED6ED}"/>
                    </a:ext>
                  </a:extLst>
                </p14:cNvPr>
                <p14:cNvContentPartPr/>
                <p14:nvPr/>
              </p14:nvContentPartPr>
              <p14:xfrm>
                <a:off x="7315040" y="281120"/>
                <a:ext cx="260640" cy="152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0B21786-589A-42EE-810C-9606975ED6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06040" y="272120"/>
                  <a:ext cx="278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C07AF6-FD5C-4087-AB56-BF94A5C5F4BF}"/>
                    </a:ext>
                  </a:extLst>
                </p14:cNvPr>
                <p14:cNvContentPartPr/>
                <p14:nvPr/>
              </p14:nvContentPartPr>
              <p14:xfrm>
                <a:off x="7679360" y="325760"/>
                <a:ext cx="217800" cy="45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C07AF6-FD5C-4087-AB56-BF94A5C5F4B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70720" y="317120"/>
                  <a:ext cx="235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6ABE467-A4E1-4F0D-B17F-1D116FFDCF66}"/>
                    </a:ext>
                  </a:extLst>
                </p14:cNvPr>
                <p14:cNvContentPartPr/>
                <p14:nvPr/>
              </p14:nvContentPartPr>
              <p14:xfrm>
                <a:off x="8149880" y="211640"/>
                <a:ext cx="89280" cy="82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6ABE467-A4E1-4F0D-B17F-1D116FFDCF6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41240" y="202640"/>
                  <a:ext cx="106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2190155-817D-4498-BE50-EFDE103DAEDD}"/>
                    </a:ext>
                  </a:extLst>
                </p14:cNvPr>
                <p14:cNvContentPartPr/>
                <p14:nvPr/>
              </p14:nvContentPartPr>
              <p14:xfrm>
                <a:off x="8153840" y="205880"/>
                <a:ext cx="146160" cy="81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2190155-817D-4498-BE50-EFDE103DAED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44840" y="197240"/>
                  <a:ext cx="163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30F9E10-6B3A-4B5E-B0A5-BC9465F0445A}"/>
                    </a:ext>
                  </a:extLst>
                </p14:cNvPr>
                <p14:cNvContentPartPr/>
                <p14:nvPr/>
              </p14:nvContentPartPr>
              <p14:xfrm>
                <a:off x="8338520" y="278960"/>
                <a:ext cx="124560" cy="165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30F9E10-6B3A-4B5E-B0A5-BC9465F044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29520" y="269960"/>
                  <a:ext cx="142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CB3D07-3E91-45C5-9102-ED459BBFC0E7}"/>
                    </a:ext>
                  </a:extLst>
                </p14:cNvPr>
                <p14:cNvContentPartPr/>
                <p14:nvPr/>
              </p14:nvContentPartPr>
              <p14:xfrm>
                <a:off x="8590160" y="276440"/>
                <a:ext cx="85320" cy="138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CB3D07-3E91-45C5-9102-ED459BBFC0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81160" y="267800"/>
                  <a:ext cx="102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CFEEDDB-750F-4E6C-9016-9589348EA5B8}"/>
                    </a:ext>
                  </a:extLst>
                </p14:cNvPr>
                <p14:cNvContentPartPr/>
                <p14:nvPr/>
              </p14:nvContentPartPr>
              <p14:xfrm>
                <a:off x="6840200" y="631760"/>
                <a:ext cx="177120" cy="41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CFEEDDB-750F-4E6C-9016-9589348EA5B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31200" y="622760"/>
                  <a:ext cx="194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580DC9F-96F7-478C-8826-788615E78C23}"/>
                    </a:ext>
                  </a:extLst>
                </p14:cNvPr>
                <p14:cNvContentPartPr/>
                <p14:nvPr/>
              </p14:nvContentPartPr>
              <p14:xfrm>
                <a:off x="6781160" y="641120"/>
                <a:ext cx="237600" cy="287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580DC9F-96F7-478C-8826-788615E78C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72160" y="632120"/>
                  <a:ext cx="2552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E7D3EA5-305B-487F-A83A-FDF0EFF0FD51}"/>
                    </a:ext>
                  </a:extLst>
                </p14:cNvPr>
                <p14:cNvContentPartPr/>
                <p14:nvPr/>
              </p14:nvContentPartPr>
              <p14:xfrm>
                <a:off x="7100840" y="734720"/>
                <a:ext cx="158760" cy="135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E7D3EA5-305B-487F-A83A-FDF0EFF0FD5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92200" y="725720"/>
                  <a:ext cx="176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D809EA6-2E84-4C33-A365-AE2DFD6DCD8B}"/>
                    </a:ext>
                  </a:extLst>
                </p14:cNvPr>
                <p14:cNvContentPartPr/>
                <p14:nvPr/>
              </p14:nvContentPartPr>
              <p14:xfrm>
                <a:off x="7316840" y="810680"/>
                <a:ext cx="9720" cy="96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D809EA6-2E84-4C33-A365-AE2DFD6DCD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07840" y="802040"/>
                  <a:ext cx="27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AD175BA-2346-4CBA-B1B3-7E70319E77AB}"/>
                    </a:ext>
                  </a:extLst>
                </p14:cNvPr>
                <p14:cNvContentPartPr/>
                <p14:nvPr/>
              </p14:nvContentPartPr>
              <p14:xfrm>
                <a:off x="7334480" y="744440"/>
                <a:ext cx="7200" cy="4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AD175BA-2346-4CBA-B1B3-7E70319E77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25480" y="735800"/>
                  <a:ext cx="24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C5ED8DF-47A8-4400-BC60-83A3D9EBEC95}"/>
                    </a:ext>
                  </a:extLst>
                </p14:cNvPr>
                <p14:cNvContentPartPr/>
                <p14:nvPr/>
              </p14:nvContentPartPr>
              <p14:xfrm>
                <a:off x="7479560" y="726080"/>
                <a:ext cx="182520" cy="33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C5ED8DF-47A8-4400-BC60-83A3D9EBEC9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70560" y="717440"/>
                  <a:ext cx="200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FB22349-B0C0-44C9-A4A3-F6D7A45E70AD}"/>
                    </a:ext>
                  </a:extLst>
                </p14:cNvPr>
                <p14:cNvContentPartPr/>
                <p14:nvPr/>
              </p14:nvContentPartPr>
              <p14:xfrm>
                <a:off x="7509080" y="807440"/>
                <a:ext cx="140400" cy="6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FB22349-B0C0-44C9-A4A3-F6D7A45E70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00440" y="798800"/>
                  <a:ext cx="158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2E9983E-4C8B-441A-8166-DF246C3B8C8C}"/>
                    </a:ext>
                  </a:extLst>
                </p14:cNvPr>
                <p14:cNvContentPartPr/>
                <p14:nvPr/>
              </p14:nvContentPartPr>
              <p14:xfrm>
                <a:off x="7816520" y="690080"/>
                <a:ext cx="104040" cy="167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2E9983E-4C8B-441A-8166-DF246C3B8C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07880" y="681080"/>
                  <a:ext cx="121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EA98C50-7A1D-4E71-A16E-F940273B70D0}"/>
                    </a:ext>
                  </a:extLst>
                </p14:cNvPr>
                <p14:cNvContentPartPr/>
                <p14:nvPr/>
              </p14:nvContentPartPr>
              <p14:xfrm>
                <a:off x="8028200" y="669560"/>
                <a:ext cx="17280" cy="184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EA98C50-7A1D-4E71-A16E-F940273B70D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19200" y="660560"/>
                  <a:ext cx="34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F3A1230-1EF0-491F-B3E9-FBE7353662C2}"/>
                    </a:ext>
                  </a:extLst>
                </p14:cNvPr>
                <p14:cNvContentPartPr/>
                <p14:nvPr/>
              </p14:nvContentPartPr>
              <p14:xfrm>
                <a:off x="8126840" y="678200"/>
                <a:ext cx="104040" cy="185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F3A1230-1EF0-491F-B3E9-FBE7353662C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17840" y="669560"/>
                  <a:ext cx="121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B1C3E7A-CB75-47D2-8B20-CF9F9B8C5645}"/>
                    </a:ext>
                  </a:extLst>
                </p14:cNvPr>
                <p14:cNvContentPartPr/>
                <p14:nvPr/>
              </p14:nvContentPartPr>
              <p14:xfrm>
                <a:off x="8329880" y="619160"/>
                <a:ext cx="72720" cy="206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B1C3E7A-CB75-47D2-8B20-CF9F9B8C56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20880" y="610160"/>
                  <a:ext cx="90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EF601B4-B10F-416B-A316-C7E24B446B85}"/>
                    </a:ext>
                  </a:extLst>
                </p14:cNvPr>
                <p14:cNvContentPartPr/>
                <p14:nvPr/>
              </p14:nvContentPartPr>
              <p14:xfrm>
                <a:off x="8478920" y="724280"/>
                <a:ext cx="109800" cy="105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EF601B4-B10F-416B-A316-C7E24B446B8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69920" y="715640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BCE460C-093C-4351-A276-088EFEA20D0C}"/>
                    </a:ext>
                  </a:extLst>
                </p14:cNvPr>
                <p14:cNvContentPartPr/>
                <p14:nvPr/>
              </p14:nvContentPartPr>
              <p14:xfrm>
                <a:off x="9180560" y="643640"/>
                <a:ext cx="131040" cy="28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BCE460C-093C-4351-A276-088EFEA20D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71560" y="634640"/>
                  <a:ext cx="148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0E07C1E-42E5-41CC-B3C8-8938ED617FE2}"/>
                    </a:ext>
                  </a:extLst>
                </p14:cNvPr>
                <p14:cNvContentPartPr/>
                <p14:nvPr/>
              </p14:nvContentPartPr>
              <p14:xfrm>
                <a:off x="9130160" y="668840"/>
                <a:ext cx="150120" cy="219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0E07C1E-42E5-41CC-B3C8-8938ED617F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21520" y="659840"/>
                  <a:ext cx="167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78BE3E3-D986-47B0-BF7A-EA26E0B0EEC0}"/>
                    </a:ext>
                  </a:extLst>
                </p14:cNvPr>
                <p14:cNvContentPartPr/>
                <p14:nvPr/>
              </p14:nvContentPartPr>
              <p14:xfrm>
                <a:off x="9432560" y="654080"/>
                <a:ext cx="136440" cy="161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78BE3E3-D986-47B0-BF7A-EA26E0B0EE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23560" y="645080"/>
                  <a:ext cx="154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4D75AB6-1C51-4F5C-93ED-92AE24F59662}"/>
                    </a:ext>
                  </a:extLst>
                </p14:cNvPr>
                <p14:cNvContentPartPr/>
                <p14:nvPr/>
              </p14:nvContentPartPr>
              <p14:xfrm>
                <a:off x="9674840" y="757040"/>
                <a:ext cx="4680" cy="62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4D75AB6-1C51-4F5C-93ED-92AE24F5966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65840" y="748400"/>
                  <a:ext cx="22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E4389B2-183D-421B-98E3-0EC293EB48EB}"/>
                    </a:ext>
                  </a:extLst>
                </p14:cNvPr>
                <p14:cNvContentPartPr/>
                <p14:nvPr/>
              </p14:nvContentPartPr>
              <p14:xfrm>
                <a:off x="9610400" y="499640"/>
                <a:ext cx="120960" cy="89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E4389B2-183D-421B-98E3-0EC293EB48E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01760" y="491000"/>
                  <a:ext cx="138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1867674-3F86-4800-B856-F43905EBC67E}"/>
                    </a:ext>
                  </a:extLst>
                </p14:cNvPr>
                <p14:cNvContentPartPr/>
                <p14:nvPr/>
              </p14:nvContentPartPr>
              <p14:xfrm>
                <a:off x="9958520" y="685400"/>
                <a:ext cx="123840" cy="14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1867674-3F86-4800-B856-F43905EBC67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49880" y="676400"/>
                  <a:ext cx="141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30823DE-CB24-4563-B866-86561C6CD42C}"/>
                    </a:ext>
                  </a:extLst>
                </p14:cNvPr>
                <p14:cNvContentPartPr/>
                <p14:nvPr/>
              </p14:nvContentPartPr>
              <p14:xfrm>
                <a:off x="9994520" y="764600"/>
                <a:ext cx="93600" cy="16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30823DE-CB24-4563-B866-86561C6CD42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85880" y="755960"/>
                  <a:ext cx="111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23445E1-AB43-47BA-A98A-EDCC8E933C07}"/>
                    </a:ext>
                  </a:extLst>
                </p14:cNvPr>
                <p14:cNvContentPartPr/>
                <p14:nvPr/>
              </p14:nvContentPartPr>
              <p14:xfrm>
                <a:off x="6814640" y="1216040"/>
                <a:ext cx="181800" cy="250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23445E1-AB43-47BA-A98A-EDCC8E933C0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05640" y="1207040"/>
                  <a:ext cx="199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68B6D79-5F64-4E47-AF0D-5C8E19B30E40}"/>
                    </a:ext>
                  </a:extLst>
                </p14:cNvPr>
                <p14:cNvContentPartPr/>
                <p14:nvPr/>
              </p14:nvContentPartPr>
              <p14:xfrm>
                <a:off x="6804200" y="1085000"/>
                <a:ext cx="190080" cy="170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68B6D79-5F64-4E47-AF0D-5C8E19B30E4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95560" y="1076360"/>
                  <a:ext cx="207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0E0287F-7082-4739-BA17-143499940D7C}"/>
                    </a:ext>
                  </a:extLst>
                </p14:cNvPr>
                <p14:cNvContentPartPr/>
                <p14:nvPr/>
              </p14:nvContentPartPr>
              <p14:xfrm>
                <a:off x="7023440" y="1051880"/>
                <a:ext cx="88920" cy="118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0E0287F-7082-4739-BA17-143499940D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14800" y="1043240"/>
                  <a:ext cx="106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631550E-CA8C-4374-9E5A-62E09664292D}"/>
                    </a:ext>
                  </a:extLst>
                </p14:cNvPr>
                <p14:cNvContentPartPr/>
                <p14:nvPr/>
              </p14:nvContentPartPr>
              <p14:xfrm>
                <a:off x="7282640" y="1329080"/>
                <a:ext cx="130320" cy="11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631550E-CA8C-4374-9E5A-62E09664292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74000" y="1320440"/>
                  <a:ext cx="147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582631A-C329-4523-B776-BB2FAB57DDAF}"/>
                    </a:ext>
                  </a:extLst>
                </p14:cNvPr>
                <p14:cNvContentPartPr/>
                <p14:nvPr/>
              </p14:nvContentPartPr>
              <p14:xfrm>
                <a:off x="7297760" y="1382720"/>
                <a:ext cx="132120" cy="13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582631A-C329-4523-B776-BB2FAB57DDA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89120" y="1373720"/>
                  <a:ext cx="149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8C8DA22-1E3A-4668-A567-206A68715D43}"/>
                    </a:ext>
                  </a:extLst>
                </p14:cNvPr>
                <p14:cNvContentPartPr/>
                <p14:nvPr/>
              </p14:nvContentPartPr>
              <p14:xfrm>
                <a:off x="7635800" y="1069520"/>
                <a:ext cx="199440" cy="184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8C8DA22-1E3A-4668-A567-206A68715D4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27160" y="1060520"/>
                  <a:ext cx="217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ACB8847-C017-4770-A328-0D3BE5048D28}"/>
                    </a:ext>
                  </a:extLst>
                </p14:cNvPr>
                <p14:cNvContentPartPr/>
                <p14:nvPr/>
              </p14:nvContentPartPr>
              <p14:xfrm>
                <a:off x="7574240" y="1299200"/>
                <a:ext cx="322920" cy="46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ACB8847-C017-4770-A328-0D3BE5048D2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65240" y="1290200"/>
                  <a:ext cx="340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84755D5-FAD4-4A7D-B5D2-B049EC95D3A8}"/>
                    </a:ext>
                  </a:extLst>
                </p14:cNvPr>
                <p14:cNvContentPartPr/>
                <p14:nvPr/>
              </p14:nvContentPartPr>
              <p14:xfrm>
                <a:off x="7491440" y="1493960"/>
                <a:ext cx="95400" cy="138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84755D5-FAD4-4A7D-B5D2-B049EC95D3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2800" y="1484960"/>
                  <a:ext cx="113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967968F-4AA7-43BE-A64E-2A759D8A4645}"/>
                    </a:ext>
                  </a:extLst>
                </p14:cNvPr>
                <p14:cNvContentPartPr/>
                <p14:nvPr/>
              </p14:nvContentPartPr>
              <p14:xfrm>
                <a:off x="7694480" y="1571360"/>
                <a:ext cx="86760" cy="15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967968F-4AA7-43BE-A64E-2A759D8A464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85840" y="1562360"/>
                  <a:ext cx="104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B21A02A-9FBC-424C-9B38-EBB06FFB416A}"/>
                    </a:ext>
                  </a:extLst>
                </p14:cNvPr>
                <p14:cNvContentPartPr/>
                <p14:nvPr/>
              </p14:nvContentPartPr>
              <p14:xfrm>
                <a:off x="7845320" y="1475240"/>
                <a:ext cx="6840" cy="153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B21A02A-9FBC-424C-9B38-EBB06FFB416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36320" y="1466600"/>
                  <a:ext cx="2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EB1F048-E2CC-427E-B291-2661945B2A78}"/>
                    </a:ext>
                  </a:extLst>
                </p14:cNvPr>
                <p14:cNvContentPartPr/>
                <p14:nvPr/>
              </p14:nvContentPartPr>
              <p14:xfrm>
                <a:off x="8100200" y="1078160"/>
                <a:ext cx="95040" cy="396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EB1F048-E2CC-427E-B291-2661945B2A7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91200" y="1069160"/>
                  <a:ext cx="1126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7974B53-DC3B-4A73-9302-C6D53350DDDF}"/>
                    </a:ext>
                  </a:extLst>
                </p14:cNvPr>
                <p14:cNvContentPartPr/>
                <p14:nvPr/>
              </p14:nvContentPartPr>
              <p14:xfrm>
                <a:off x="8299280" y="1137920"/>
                <a:ext cx="197280" cy="25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7974B53-DC3B-4A73-9302-C6D53350DDD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90640" y="1129280"/>
                  <a:ext cx="214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61D18B3-5501-4470-AAB6-990DBB6197E1}"/>
                    </a:ext>
                  </a:extLst>
                </p14:cNvPr>
                <p14:cNvContentPartPr/>
                <p14:nvPr/>
              </p14:nvContentPartPr>
              <p14:xfrm>
                <a:off x="8329160" y="1178240"/>
                <a:ext cx="147600" cy="205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61D18B3-5501-4470-AAB6-990DBB6197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20520" y="1169600"/>
                  <a:ext cx="165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25763D2-2FFA-410D-8E43-16C2C6CB6C58}"/>
                    </a:ext>
                  </a:extLst>
                </p14:cNvPr>
                <p14:cNvContentPartPr/>
                <p14:nvPr/>
              </p14:nvContentPartPr>
              <p14:xfrm>
                <a:off x="8661800" y="1085000"/>
                <a:ext cx="110160" cy="293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25763D2-2FFA-410D-8E43-16C2C6CB6C5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52800" y="1076360"/>
                  <a:ext cx="127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C50B369-ED16-415E-B429-9352CA754BE9}"/>
                    </a:ext>
                  </a:extLst>
                </p14:cNvPr>
                <p14:cNvContentPartPr/>
                <p14:nvPr/>
              </p14:nvContentPartPr>
              <p14:xfrm>
                <a:off x="8908040" y="1139360"/>
                <a:ext cx="180360" cy="202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C50B369-ED16-415E-B429-9352CA754B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99040" y="1130360"/>
                  <a:ext cx="198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F89B7BC-04C0-41E2-B807-F1CF36381106}"/>
                    </a:ext>
                  </a:extLst>
                </p14:cNvPr>
                <p14:cNvContentPartPr/>
                <p14:nvPr/>
              </p14:nvContentPartPr>
              <p14:xfrm>
                <a:off x="8952680" y="1170320"/>
                <a:ext cx="113400" cy="142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F89B7BC-04C0-41E2-B807-F1CF363811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44040" y="1161320"/>
                  <a:ext cx="131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8AD7DD7-F41F-4830-A455-BBADCB8C0E28}"/>
                    </a:ext>
                  </a:extLst>
                </p14:cNvPr>
                <p14:cNvContentPartPr/>
                <p14:nvPr/>
              </p14:nvContentPartPr>
              <p14:xfrm>
                <a:off x="9220160" y="1260320"/>
                <a:ext cx="144000" cy="9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8AD7DD7-F41F-4830-A455-BBADCB8C0E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11160" y="1251680"/>
                  <a:ext cx="161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61044B5-8DCF-4FA7-93D5-090FDA3A77FF}"/>
                    </a:ext>
                  </a:extLst>
                </p14:cNvPr>
                <p14:cNvContentPartPr/>
                <p14:nvPr/>
              </p14:nvContentPartPr>
              <p14:xfrm>
                <a:off x="9510680" y="1153760"/>
                <a:ext cx="159840" cy="166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61044B5-8DCF-4FA7-93D5-090FDA3A77F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02040" y="1144760"/>
                  <a:ext cx="177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60D3A84-8538-4C2A-B6F0-C7841DEF549A}"/>
                    </a:ext>
                  </a:extLst>
                </p14:cNvPr>
                <p14:cNvContentPartPr/>
                <p14:nvPr/>
              </p14:nvContentPartPr>
              <p14:xfrm>
                <a:off x="9513200" y="1158800"/>
                <a:ext cx="159120" cy="146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60D3A84-8538-4C2A-B6F0-C7841DEF54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04560" y="1150160"/>
                  <a:ext cx="176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FB0DC01-0F0C-4A73-8152-089067CE9036}"/>
                    </a:ext>
                  </a:extLst>
                </p14:cNvPr>
                <p14:cNvContentPartPr/>
                <p14:nvPr/>
              </p14:nvContentPartPr>
              <p14:xfrm>
                <a:off x="9482960" y="1058720"/>
                <a:ext cx="277920" cy="18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FB0DC01-0F0C-4A73-8152-089067CE903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73960" y="1049720"/>
                  <a:ext cx="295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C7C121B-B57F-4469-9E7A-3F0EF2E8A8AD}"/>
                    </a:ext>
                  </a:extLst>
                </p14:cNvPr>
                <p14:cNvContentPartPr/>
                <p14:nvPr/>
              </p14:nvContentPartPr>
              <p14:xfrm>
                <a:off x="9142040" y="1309280"/>
                <a:ext cx="67320" cy="91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C7C121B-B57F-4469-9E7A-3F0EF2E8A8A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133040" y="1300640"/>
                  <a:ext cx="84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E8B5C0E-4DB1-4206-AC4F-A9B4ADE5E764}"/>
                    </a:ext>
                  </a:extLst>
                </p14:cNvPr>
                <p14:cNvContentPartPr/>
                <p14:nvPr/>
              </p14:nvContentPartPr>
              <p14:xfrm>
                <a:off x="9172280" y="1188320"/>
                <a:ext cx="5400" cy="24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E8B5C0E-4DB1-4206-AC4F-A9B4ADE5E76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163280" y="1179680"/>
                  <a:ext cx="23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4044BD9-1DBF-43CE-B6E0-CA32FC2D8E9A}"/>
                    </a:ext>
                  </a:extLst>
                </p14:cNvPr>
                <p14:cNvContentPartPr/>
                <p14:nvPr/>
              </p14:nvContentPartPr>
              <p14:xfrm>
                <a:off x="9705080" y="1049000"/>
                <a:ext cx="153720" cy="321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4044BD9-1DBF-43CE-B6E0-CA32FC2D8E9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96080" y="1040360"/>
                  <a:ext cx="171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70BE199-7F58-494E-8917-715BFF9DE8F3}"/>
                    </a:ext>
                  </a:extLst>
                </p14:cNvPr>
                <p14:cNvContentPartPr/>
                <p14:nvPr/>
              </p14:nvContentPartPr>
              <p14:xfrm>
                <a:off x="9902000" y="928040"/>
                <a:ext cx="141840" cy="150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70BE199-7F58-494E-8917-715BFF9DE8F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93360" y="919040"/>
                  <a:ext cx="159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489A6F4-D128-4208-AA8D-3D69234E73B8}"/>
                    </a:ext>
                  </a:extLst>
                </p14:cNvPr>
                <p14:cNvContentPartPr/>
                <p14:nvPr/>
              </p14:nvContentPartPr>
              <p14:xfrm>
                <a:off x="8278040" y="1524560"/>
                <a:ext cx="11160" cy="68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489A6F4-D128-4208-AA8D-3D69234E73B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69040" y="1515920"/>
                  <a:ext cx="28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4F1D6AA-DC5F-40D7-A423-34971A464457}"/>
                    </a:ext>
                  </a:extLst>
                </p14:cNvPr>
                <p14:cNvContentPartPr/>
                <p14:nvPr/>
              </p14:nvContentPartPr>
              <p14:xfrm>
                <a:off x="8365520" y="1498280"/>
                <a:ext cx="75240" cy="18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4F1D6AA-DC5F-40D7-A423-34971A46445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56880" y="1489280"/>
                  <a:ext cx="92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14CDB9C-E3E5-412D-A6E2-664E82C65FEB}"/>
                    </a:ext>
                  </a:extLst>
                </p14:cNvPr>
                <p14:cNvContentPartPr/>
                <p14:nvPr/>
              </p14:nvContentPartPr>
              <p14:xfrm>
                <a:off x="8381360" y="1564160"/>
                <a:ext cx="67680" cy="24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14CDB9C-E3E5-412D-A6E2-664E82C65FE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72360" y="1555520"/>
                  <a:ext cx="85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6308B8C-36E6-4ABD-BCE5-9CF6099FAFAE}"/>
                    </a:ext>
                  </a:extLst>
                </p14:cNvPr>
                <p14:cNvContentPartPr/>
                <p14:nvPr/>
              </p14:nvContentPartPr>
              <p14:xfrm>
                <a:off x="8517440" y="1477400"/>
                <a:ext cx="99720" cy="119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6308B8C-36E6-4ABD-BCE5-9CF6099FAFA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08800" y="1468400"/>
                  <a:ext cx="117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FCFDB3E-241D-41BE-9617-3AA5A6A4E3F8}"/>
                    </a:ext>
                  </a:extLst>
                </p14:cNvPr>
                <p14:cNvContentPartPr/>
                <p14:nvPr/>
              </p14:nvContentPartPr>
              <p14:xfrm>
                <a:off x="8233760" y="987080"/>
                <a:ext cx="127080" cy="99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FCFDB3E-241D-41BE-9617-3AA5A6A4E3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25120" y="978080"/>
                  <a:ext cx="144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F12E039-76F9-40D7-9EF8-2F385D01E89D}"/>
                    </a:ext>
                  </a:extLst>
                </p14:cNvPr>
                <p14:cNvContentPartPr/>
                <p14:nvPr/>
              </p14:nvContentPartPr>
              <p14:xfrm>
                <a:off x="8408360" y="951800"/>
                <a:ext cx="46440" cy="111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F12E039-76F9-40D7-9EF8-2F385D01E89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399720" y="943160"/>
                  <a:ext cx="64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F8CE5F1-8FD1-4DE3-A40C-801A5E15C6CE}"/>
                    </a:ext>
                  </a:extLst>
                </p14:cNvPr>
                <p14:cNvContentPartPr/>
                <p14:nvPr/>
              </p14:nvContentPartPr>
              <p14:xfrm>
                <a:off x="8516720" y="951800"/>
                <a:ext cx="117000" cy="93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F8CE5F1-8FD1-4DE3-A40C-801A5E15C6C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08080" y="943160"/>
                  <a:ext cx="134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66C4500-24AD-44AB-86B1-7D3408E8699D}"/>
                    </a:ext>
                  </a:extLst>
                </p14:cNvPr>
                <p14:cNvContentPartPr/>
                <p14:nvPr/>
              </p14:nvContentPartPr>
              <p14:xfrm>
                <a:off x="10087760" y="988520"/>
                <a:ext cx="133560" cy="388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66C4500-24AD-44AB-86B1-7D3408E8699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79120" y="979880"/>
                  <a:ext cx="1512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253FAF2-CC91-4037-8AB9-CD64864C03CB}"/>
                    </a:ext>
                  </a:extLst>
                </p14:cNvPr>
                <p14:cNvContentPartPr/>
                <p14:nvPr/>
              </p14:nvContentPartPr>
              <p14:xfrm>
                <a:off x="10439120" y="1109480"/>
                <a:ext cx="239400" cy="43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253FAF2-CC91-4037-8AB9-CD64864C03C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30480" y="1100840"/>
                  <a:ext cx="257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95C2E17-CB64-4186-AFB4-8F226C325EAC}"/>
                    </a:ext>
                  </a:extLst>
                </p14:cNvPr>
                <p14:cNvContentPartPr/>
                <p14:nvPr/>
              </p14:nvContentPartPr>
              <p14:xfrm>
                <a:off x="10319600" y="1028480"/>
                <a:ext cx="244800" cy="221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95C2E17-CB64-4186-AFB4-8F226C325EA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10600" y="1019480"/>
                  <a:ext cx="262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D2BBD25-063D-4033-BD4F-2E84EFEB7550}"/>
                    </a:ext>
                  </a:extLst>
                </p14:cNvPr>
                <p14:cNvContentPartPr/>
                <p14:nvPr/>
              </p14:nvContentPartPr>
              <p14:xfrm>
                <a:off x="7176800" y="2136200"/>
                <a:ext cx="152280" cy="24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D2BBD25-063D-4033-BD4F-2E84EFEB755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68160" y="2127560"/>
                  <a:ext cx="169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0066632-5B17-4064-8E6D-5C63253B0C73}"/>
                    </a:ext>
                  </a:extLst>
                </p14:cNvPr>
                <p14:cNvContentPartPr/>
                <p14:nvPr/>
              </p14:nvContentPartPr>
              <p14:xfrm>
                <a:off x="7198400" y="2203880"/>
                <a:ext cx="145440" cy="32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0066632-5B17-4064-8E6D-5C63253B0C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89400" y="2194880"/>
                  <a:ext cx="163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94D4655-D9F3-40A7-B3C5-22074F24AEBC}"/>
                    </a:ext>
                  </a:extLst>
                </p14:cNvPr>
                <p14:cNvContentPartPr/>
                <p14:nvPr/>
              </p14:nvContentPartPr>
              <p14:xfrm>
                <a:off x="7540040" y="2106680"/>
                <a:ext cx="281520" cy="640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94D4655-D9F3-40A7-B3C5-22074F24AE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31400" y="2097680"/>
                  <a:ext cx="299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4E0DC14-9D2D-44E2-8C7C-EFC5542FC601}"/>
                    </a:ext>
                  </a:extLst>
                </p14:cNvPr>
                <p14:cNvContentPartPr/>
                <p14:nvPr/>
              </p14:nvContentPartPr>
              <p14:xfrm>
                <a:off x="7602320" y="1838480"/>
                <a:ext cx="153360" cy="122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4E0DC14-9D2D-44E2-8C7C-EFC5542FC6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93680" y="1829480"/>
                  <a:ext cx="171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3715A3F-E766-40C2-9022-064DE0BEFC0B}"/>
                    </a:ext>
                  </a:extLst>
                </p14:cNvPr>
                <p14:cNvContentPartPr/>
                <p14:nvPr/>
              </p14:nvContentPartPr>
              <p14:xfrm>
                <a:off x="7492880" y="2306120"/>
                <a:ext cx="105840" cy="122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3715A3F-E766-40C2-9022-064DE0BEFC0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83880" y="2297120"/>
                  <a:ext cx="123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BC836D6-070A-4E51-9F6F-7BC79A865520}"/>
                    </a:ext>
                  </a:extLst>
                </p14:cNvPr>
                <p14:cNvContentPartPr/>
                <p14:nvPr/>
              </p14:nvContentPartPr>
              <p14:xfrm>
                <a:off x="7683680" y="2318000"/>
                <a:ext cx="92520" cy="65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BC836D6-070A-4E51-9F6F-7BC79A86552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75040" y="2309000"/>
                  <a:ext cx="110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02313A2-3E9E-4507-BCE2-4792609D27B1}"/>
                    </a:ext>
                  </a:extLst>
                </p14:cNvPr>
                <p14:cNvContentPartPr/>
                <p14:nvPr/>
              </p14:nvContentPartPr>
              <p14:xfrm>
                <a:off x="7875560" y="2265800"/>
                <a:ext cx="110880" cy="143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02313A2-3E9E-4507-BCE2-4792609D27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866920" y="2257160"/>
                  <a:ext cx="128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BD51C57-59EF-4FC8-958F-72E3081E4876}"/>
                    </a:ext>
                  </a:extLst>
                </p14:cNvPr>
                <p14:cNvContentPartPr/>
                <p14:nvPr/>
              </p14:nvContentPartPr>
              <p14:xfrm>
                <a:off x="8069600" y="1856120"/>
                <a:ext cx="105840" cy="528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BD51C57-59EF-4FC8-958F-72E3081E487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60600" y="1847480"/>
                  <a:ext cx="1234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1D16DD9-DF9F-4B6A-B347-3AA39BE45A52}"/>
                    </a:ext>
                  </a:extLst>
                </p14:cNvPr>
                <p14:cNvContentPartPr/>
                <p14:nvPr/>
              </p14:nvContentPartPr>
              <p14:xfrm>
                <a:off x="8257880" y="1928120"/>
                <a:ext cx="183960" cy="29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1D16DD9-DF9F-4B6A-B347-3AA39BE45A5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248880" y="1919480"/>
                  <a:ext cx="20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A8C5A6D-9FFB-45B4-9A36-7562703307F6}"/>
                    </a:ext>
                  </a:extLst>
                </p14:cNvPr>
                <p14:cNvContentPartPr/>
                <p14:nvPr/>
              </p14:nvContentPartPr>
              <p14:xfrm>
                <a:off x="8278040" y="1969880"/>
                <a:ext cx="172800" cy="234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A8C5A6D-9FFB-45B4-9A36-7562703307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69400" y="1960880"/>
                  <a:ext cx="190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9A3A919-81D4-4891-A7F2-9E3EE2A8BC7C}"/>
                    </a:ext>
                  </a:extLst>
                </p14:cNvPr>
                <p14:cNvContentPartPr/>
                <p14:nvPr/>
              </p14:nvContentPartPr>
              <p14:xfrm>
                <a:off x="8211800" y="2397920"/>
                <a:ext cx="9360" cy="92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9A3A919-81D4-4891-A7F2-9E3EE2A8BC7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02800" y="2389280"/>
                  <a:ext cx="27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4F8D743-0240-42F2-8605-A522FA6965A2}"/>
                    </a:ext>
                  </a:extLst>
                </p14:cNvPr>
                <p14:cNvContentPartPr/>
                <p14:nvPr/>
              </p14:nvContentPartPr>
              <p14:xfrm>
                <a:off x="8218640" y="2320520"/>
                <a:ext cx="38880" cy="18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4F8D743-0240-42F2-8605-A522FA6965A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10000" y="2311520"/>
                  <a:ext cx="5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A3D2F67-515E-4361-B9DF-69D345AFB94D}"/>
                    </a:ext>
                  </a:extLst>
                </p14:cNvPr>
                <p14:cNvContentPartPr/>
                <p14:nvPr/>
              </p14:nvContentPartPr>
              <p14:xfrm>
                <a:off x="8293520" y="2448320"/>
                <a:ext cx="84240" cy="4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A3D2F67-515E-4361-B9DF-69D345AFB94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84880" y="2439680"/>
                  <a:ext cx="101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CDB10F5-BCCD-4C65-9D0B-1731FEB7DF2B}"/>
                    </a:ext>
                  </a:extLst>
                </p14:cNvPr>
                <p14:cNvContentPartPr/>
                <p14:nvPr/>
              </p14:nvContentPartPr>
              <p14:xfrm>
                <a:off x="8306480" y="2390000"/>
                <a:ext cx="224640" cy="114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CDB10F5-BCCD-4C65-9D0B-1731FEB7DF2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97480" y="2381000"/>
                  <a:ext cx="242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1EF20E8-E981-4A89-A4D4-6FFE28CE526F}"/>
                    </a:ext>
                  </a:extLst>
                </p14:cNvPr>
                <p14:cNvContentPartPr/>
                <p14:nvPr/>
              </p14:nvContentPartPr>
              <p14:xfrm>
                <a:off x="8264000" y="1767920"/>
                <a:ext cx="9720" cy="90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1EF20E8-E981-4A89-A4D4-6FFE28CE526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55360" y="1759280"/>
                  <a:ext cx="27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1A58451-9178-413D-88A1-A9120E71DE9F}"/>
                    </a:ext>
                  </a:extLst>
                </p14:cNvPr>
                <p14:cNvContentPartPr/>
                <p14:nvPr/>
              </p14:nvContentPartPr>
              <p14:xfrm>
                <a:off x="8329520" y="1739120"/>
                <a:ext cx="81360" cy="139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1A58451-9178-413D-88A1-A9120E71DE9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20520" y="1730480"/>
                  <a:ext cx="99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6F40710-AF54-42F6-83DF-9986FBF5AF27}"/>
                    </a:ext>
                  </a:extLst>
                </p14:cNvPr>
                <p14:cNvContentPartPr/>
                <p14:nvPr/>
              </p14:nvContentPartPr>
              <p14:xfrm>
                <a:off x="8435720" y="1780520"/>
                <a:ext cx="72000" cy="101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6F40710-AF54-42F6-83DF-9986FBF5AF2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26720" y="1771880"/>
                  <a:ext cx="89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A27136E-D856-4F86-8479-66D9990D6D0E}"/>
                    </a:ext>
                  </a:extLst>
                </p14:cNvPr>
                <p14:cNvContentPartPr/>
                <p14:nvPr/>
              </p14:nvContentPartPr>
              <p14:xfrm>
                <a:off x="8682680" y="1596560"/>
                <a:ext cx="779400" cy="262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A27136E-D856-4F86-8479-66D9990D6D0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73680" y="1587560"/>
                  <a:ext cx="797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B2BA99F-CA5C-49A2-86A2-1743D3E2D5EB}"/>
                    </a:ext>
                  </a:extLst>
                </p14:cNvPr>
                <p14:cNvContentPartPr/>
                <p14:nvPr/>
              </p14:nvContentPartPr>
              <p14:xfrm>
                <a:off x="9491240" y="1626800"/>
                <a:ext cx="416880" cy="237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B2BA99F-CA5C-49A2-86A2-1743D3E2D5E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82240" y="1617800"/>
                  <a:ext cx="434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5FBB90F-8B53-497C-81E6-D79DA6903D05}"/>
                    </a:ext>
                  </a:extLst>
                </p14:cNvPr>
                <p14:cNvContentPartPr/>
                <p14:nvPr/>
              </p14:nvContentPartPr>
              <p14:xfrm>
                <a:off x="8832440" y="1932080"/>
                <a:ext cx="106200" cy="306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5FBB90F-8B53-497C-81E6-D79DA6903D0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23800" y="1923440"/>
                  <a:ext cx="123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1D10918-F884-45D0-B3EA-20955969F82F}"/>
                    </a:ext>
                  </a:extLst>
                </p14:cNvPr>
                <p14:cNvContentPartPr/>
                <p14:nvPr/>
              </p14:nvContentPartPr>
              <p14:xfrm>
                <a:off x="9170120" y="2010920"/>
                <a:ext cx="113400" cy="186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1D10918-F884-45D0-B3EA-20955969F8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61480" y="2001920"/>
                  <a:ext cx="131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C31514D-60DE-431A-9A0A-E907524C0A5E}"/>
                    </a:ext>
                  </a:extLst>
                </p14:cNvPr>
                <p14:cNvContentPartPr/>
                <p14:nvPr/>
              </p14:nvContentPartPr>
              <p14:xfrm>
                <a:off x="9193520" y="2054480"/>
                <a:ext cx="271440" cy="171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C31514D-60DE-431A-9A0A-E907524C0A5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84880" y="2045480"/>
                  <a:ext cx="289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E54511D-C86C-41B6-9715-53831479C2C5}"/>
                    </a:ext>
                  </a:extLst>
                </p14:cNvPr>
                <p14:cNvContentPartPr/>
                <p14:nvPr/>
              </p14:nvContentPartPr>
              <p14:xfrm>
                <a:off x="9450920" y="2058080"/>
                <a:ext cx="7200" cy="19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E54511D-C86C-41B6-9715-53831479C2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42280" y="2049440"/>
                  <a:ext cx="2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0715276-68A2-49BE-AF2F-FFD57F919275}"/>
                    </a:ext>
                  </a:extLst>
                </p14:cNvPr>
                <p14:cNvContentPartPr/>
                <p14:nvPr/>
              </p14:nvContentPartPr>
              <p14:xfrm>
                <a:off x="9536600" y="1905440"/>
                <a:ext cx="126360" cy="105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0715276-68A2-49BE-AF2F-FFD57F9192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27960" y="1896800"/>
                  <a:ext cx="144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F9A7F90-3F88-4692-9076-49733C78118A}"/>
                    </a:ext>
                  </a:extLst>
                </p14:cNvPr>
                <p14:cNvContentPartPr/>
                <p14:nvPr/>
              </p14:nvContentPartPr>
              <p14:xfrm>
                <a:off x="9827480" y="2047280"/>
                <a:ext cx="135360" cy="33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F9A7F90-3F88-4692-9076-49733C78118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18480" y="2038640"/>
                  <a:ext cx="153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EB3FA2B-A134-415B-90A8-B2DFC8A83D9B}"/>
                    </a:ext>
                  </a:extLst>
                </p14:cNvPr>
                <p14:cNvContentPartPr/>
                <p14:nvPr/>
              </p14:nvContentPartPr>
              <p14:xfrm>
                <a:off x="10033760" y="1884920"/>
                <a:ext cx="159120" cy="264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EB3FA2B-A134-415B-90A8-B2DFC8A83D9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24760" y="1875920"/>
                  <a:ext cx="176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1DBCD84-A567-4DE4-8E87-EDD4E1E23BD1}"/>
                    </a:ext>
                  </a:extLst>
                </p14:cNvPr>
                <p14:cNvContentPartPr/>
                <p14:nvPr/>
              </p14:nvContentPartPr>
              <p14:xfrm>
                <a:off x="10290800" y="1967360"/>
                <a:ext cx="106200" cy="186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1DBCD84-A567-4DE4-8E87-EDD4E1E23BD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82160" y="1958360"/>
                  <a:ext cx="123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73AAFF5-D027-412A-92CB-89666898C628}"/>
                    </a:ext>
                  </a:extLst>
                </p14:cNvPr>
                <p14:cNvContentPartPr/>
                <p14:nvPr/>
              </p14:nvContentPartPr>
              <p14:xfrm>
                <a:off x="10314920" y="2012720"/>
                <a:ext cx="195840" cy="172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73AAFF5-D027-412A-92CB-89666898C62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06280" y="2003720"/>
                  <a:ext cx="213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3FF28BD-16D7-48CC-AF77-FAD47BFF3EAF}"/>
                    </a:ext>
                  </a:extLst>
                </p14:cNvPr>
                <p14:cNvContentPartPr/>
                <p14:nvPr/>
              </p14:nvContentPartPr>
              <p14:xfrm>
                <a:off x="10517960" y="1911200"/>
                <a:ext cx="268920" cy="230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3FF28BD-16D7-48CC-AF77-FAD47BFF3EA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09320" y="1902200"/>
                  <a:ext cx="286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0728B6B-D374-41F6-BA87-53C565A4D0CC}"/>
                    </a:ext>
                  </a:extLst>
                </p14:cNvPr>
                <p14:cNvContentPartPr/>
                <p14:nvPr/>
              </p14:nvContentPartPr>
              <p14:xfrm>
                <a:off x="10632800" y="1950080"/>
                <a:ext cx="177120" cy="125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0728B6B-D374-41F6-BA87-53C565A4D0C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23800" y="1941440"/>
                  <a:ext cx="194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96E22BB-87E0-4D87-ADD4-D929386A3A67}"/>
                    </a:ext>
                  </a:extLst>
                </p14:cNvPr>
                <p14:cNvContentPartPr/>
                <p14:nvPr/>
              </p14:nvContentPartPr>
              <p14:xfrm>
                <a:off x="10614440" y="1778000"/>
                <a:ext cx="210240" cy="45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96E22BB-87E0-4D87-ADD4-D929386A3A6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605800" y="1769360"/>
                  <a:ext cx="227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9DA72F6-4636-4975-BCA4-64AF2FCEC2C8}"/>
                    </a:ext>
                  </a:extLst>
                </p14:cNvPr>
                <p14:cNvContentPartPr/>
                <p14:nvPr/>
              </p14:nvContentPartPr>
              <p14:xfrm>
                <a:off x="10995320" y="1969160"/>
                <a:ext cx="142200" cy="23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9DA72F6-4636-4975-BCA4-64AF2FCEC2C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86680" y="1960520"/>
                  <a:ext cx="159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93B5A4B-4DBB-4C6D-A26B-B8B2337B94DE}"/>
                    </a:ext>
                  </a:extLst>
                </p14:cNvPr>
                <p14:cNvContentPartPr/>
                <p14:nvPr/>
              </p14:nvContentPartPr>
              <p14:xfrm>
                <a:off x="11238680" y="1860800"/>
                <a:ext cx="200520" cy="205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93B5A4B-4DBB-4C6D-A26B-B8B2337B94D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30040" y="1851800"/>
                  <a:ext cx="218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BDC90C0-0051-41A6-A887-D4E961574D60}"/>
                    </a:ext>
                  </a:extLst>
                </p14:cNvPr>
                <p14:cNvContentPartPr/>
                <p14:nvPr/>
              </p14:nvContentPartPr>
              <p14:xfrm>
                <a:off x="11289440" y="1899320"/>
                <a:ext cx="132120" cy="59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BDC90C0-0051-41A6-A887-D4E961574D6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80440" y="1890320"/>
                  <a:ext cx="149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F488E5B-5A60-4551-B35C-E3BD0379AA43}"/>
                    </a:ext>
                  </a:extLst>
                </p14:cNvPr>
                <p14:cNvContentPartPr/>
                <p14:nvPr/>
              </p14:nvContentPartPr>
              <p14:xfrm>
                <a:off x="11208440" y="1772600"/>
                <a:ext cx="226080" cy="540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F488E5B-5A60-4551-B35C-E3BD0379AA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99800" y="1763600"/>
                  <a:ext cx="243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D8A4072-527C-4F1C-8E6A-B19B3D29C3D7}"/>
                    </a:ext>
                  </a:extLst>
                </p14:cNvPr>
                <p14:cNvContentPartPr/>
                <p14:nvPr/>
              </p14:nvContentPartPr>
              <p14:xfrm>
                <a:off x="11484200" y="1618160"/>
                <a:ext cx="139680" cy="144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D8A4072-527C-4F1C-8E6A-B19B3D29C3D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75200" y="1609520"/>
                  <a:ext cx="157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FE215EC-870C-4FD3-A655-28F09D0861F1}"/>
                    </a:ext>
                  </a:extLst>
                </p14:cNvPr>
                <p14:cNvContentPartPr/>
                <p14:nvPr/>
              </p14:nvContentPartPr>
              <p14:xfrm>
                <a:off x="11586440" y="1610240"/>
                <a:ext cx="209880" cy="578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FE215EC-870C-4FD3-A655-28F09D0861F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577440" y="1601600"/>
                  <a:ext cx="22752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FB25A8C-80A7-4670-B466-6B8A9BAE457D}"/>
                    </a:ext>
                  </a:extLst>
                </p14:cNvPr>
                <p14:cNvContentPartPr/>
                <p14:nvPr/>
              </p14:nvContentPartPr>
              <p14:xfrm>
                <a:off x="9716960" y="2283800"/>
                <a:ext cx="11160" cy="194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FB25A8C-80A7-4670-B466-6B8A9BAE457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08320" y="2274800"/>
                  <a:ext cx="28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449D66C-E7F5-4E32-BA9E-8E564A21FDB8}"/>
                    </a:ext>
                  </a:extLst>
                </p14:cNvPr>
                <p14:cNvContentPartPr/>
                <p14:nvPr/>
              </p14:nvContentPartPr>
              <p14:xfrm>
                <a:off x="9575840" y="2418800"/>
                <a:ext cx="246960" cy="132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449D66C-E7F5-4E32-BA9E-8E564A21FDB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66840" y="2410160"/>
                  <a:ext cx="264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60722D0-98C3-44B5-AB38-EEEA95863CED}"/>
                    </a:ext>
                  </a:extLst>
                </p14:cNvPr>
                <p14:cNvContentPartPr/>
                <p14:nvPr/>
              </p14:nvContentPartPr>
              <p14:xfrm>
                <a:off x="7080320" y="3463160"/>
                <a:ext cx="201600" cy="15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60722D0-98C3-44B5-AB38-EEEA95863CE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071680" y="3454160"/>
                  <a:ext cx="219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A9F2F1C-EDC7-4A39-9A08-4770E35B257E}"/>
                    </a:ext>
                  </a:extLst>
                </p14:cNvPr>
                <p14:cNvContentPartPr/>
                <p14:nvPr/>
              </p14:nvContentPartPr>
              <p14:xfrm>
                <a:off x="7082120" y="3564680"/>
                <a:ext cx="202680" cy="21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A9F2F1C-EDC7-4A39-9A08-4770E35B257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73480" y="3555680"/>
                  <a:ext cx="220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B68637-4600-478F-942B-00D57DBAD017}"/>
                    </a:ext>
                  </a:extLst>
                </p14:cNvPr>
                <p14:cNvContentPartPr/>
                <p14:nvPr/>
              </p14:nvContentPartPr>
              <p14:xfrm>
                <a:off x="7317560" y="3331760"/>
                <a:ext cx="163080" cy="323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B68637-4600-478F-942B-00D57DBAD0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08560" y="3322760"/>
                  <a:ext cx="1807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B12070F-6E8D-4123-A759-FE610B1B820A}"/>
                    </a:ext>
                  </a:extLst>
                </p14:cNvPr>
                <p14:cNvContentPartPr/>
                <p14:nvPr/>
              </p14:nvContentPartPr>
              <p14:xfrm>
                <a:off x="7604480" y="3043400"/>
                <a:ext cx="269640" cy="2732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B12070F-6E8D-4123-A759-FE610B1B820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95480" y="3034400"/>
                  <a:ext cx="287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07DC299-0424-42E0-8C28-A78408089FD9}"/>
                    </a:ext>
                  </a:extLst>
                </p14:cNvPr>
                <p14:cNvContentPartPr/>
                <p14:nvPr/>
              </p14:nvContentPartPr>
              <p14:xfrm>
                <a:off x="7580360" y="3367760"/>
                <a:ext cx="429480" cy="720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07DC299-0424-42E0-8C28-A78408089FD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71360" y="3359120"/>
                  <a:ext cx="447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B30B738-4975-4385-8BE2-B9F44EBB5133}"/>
                    </a:ext>
                  </a:extLst>
                </p14:cNvPr>
                <p14:cNvContentPartPr/>
                <p14:nvPr/>
              </p14:nvContentPartPr>
              <p14:xfrm>
                <a:off x="7574240" y="3591680"/>
                <a:ext cx="120960" cy="151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B30B738-4975-4385-8BE2-B9F44EBB513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65600" y="3583040"/>
                  <a:ext cx="138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420DFDB-C619-4AA1-B5BA-EE765AB74E12}"/>
                    </a:ext>
                  </a:extLst>
                </p14:cNvPr>
                <p14:cNvContentPartPr/>
                <p14:nvPr/>
              </p14:nvContentPartPr>
              <p14:xfrm>
                <a:off x="7797440" y="3639200"/>
                <a:ext cx="84240" cy="396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420DFDB-C619-4AA1-B5BA-EE765AB74E1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788440" y="3630200"/>
                  <a:ext cx="101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6C39C90-B83A-425F-9861-583A6AF9FBB9}"/>
                    </a:ext>
                  </a:extLst>
                </p14:cNvPr>
                <p14:cNvContentPartPr/>
                <p14:nvPr/>
              </p14:nvContentPartPr>
              <p14:xfrm>
                <a:off x="7975280" y="3578000"/>
                <a:ext cx="100800" cy="166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6C39C90-B83A-425F-9861-583A6AF9FBB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66280" y="3569360"/>
                  <a:ext cx="118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433C4B9-C687-408C-A4BA-17B994C19A75}"/>
                    </a:ext>
                  </a:extLst>
                </p14:cNvPr>
                <p14:cNvContentPartPr/>
                <p14:nvPr/>
              </p14:nvContentPartPr>
              <p14:xfrm>
                <a:off x="8235920" y="3015680"/>
                <a:ext cx="140760" cy="615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433C4B9-C687-408C-A4BA-17B994C19A7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27280" y="3007040"/>
                  <a:ext cx="1584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709BCA7-6FB1-4FD2-B1AB-A2343E952D02}"/>
                    </a:ext>
                  </a:extLst>
                </p14:cNvPr>
                <p14:cNvContentPartPr/>
                <p14:nvPr/>
              </p14:nvContentPartPr>
              <p14:xfrm>
                <a:off x="8465240" y="3204680"/>
                <a:ext cx="185040" cy="13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709BCA7-6FB1-4FD2-B1AB-A2343E952D0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56240" y="3195680"/>
                  <a:ext cx="202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8D8D14B-9266-46C8-83D8-347146332BAB}"/>
                    </a:ext>
                  </a:extLst>
                </p14:cNvPr>
                <p14:cNvContentPartPr/>
                <p14:nvPr/>
              </p14:nvContentPartPr>
              <p14:xfrm>
                <a:off x="8471720" y="3232040"/>
                <a:ext cx="207000" cy="193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8D8D14B-9266-46C8-83D8-347146332BA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62720" y="3223400"/>
                  <a:ext cx="224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E3D464E-F45E-4C52-85D0-BA4C29470169}"/>
                    </a:ext>
                  </a:extLst>
                </p14:cNvPr>
                <p14:cNvContentPartPr/>
                <p14:nvPr/>
              </p14:nvContentPartPr>
              <p14:xfrm>
                <a:off x="8845400" y="3259400"/>
                <a:ext cx="111960" cy="117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E3D464E-F45E-4C52-85D0-BA4C2947016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36760" y="3250760"/>
                  <a:ext cx="129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DE09FA7-533C-43E8-AAB5-740BD0F75BD8}"/>
                    </a:ext>
                  </a:extLst>
                </p14:cNvPr>
                <p14:cNvContentPartPr/>
                <p14:nvPr/>
              </p14:nvContentPartPr>
              <p14:xfrm>
                <a:off x="8858720" y="3256880"/>
                <a:ext cx="246240" cy="169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DE09FA7-533C-43E8-AAB5-740BD0F75BD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850080" y="3248240"/>
                  <a:ext cx="263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4DF024D-7205-4A37-BFEA-816903601ABD}"/>
                    </a:ext>
                  </a:extLst>
                </p14:cNvPr>
                <p14:cNvContentPartPr/>
                <p14:nvPr/>
              </p14:nvContentPartPr>
              <p14:xfrm>
                <a:off x="9107120" y="3234200"/>
                <a:ext cx="13680" cy="16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4DF024D-7205-4A37-BFEA-816903601AB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98480" y="3225560"/>
                  <a:ext cx="31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22262E7-3843-4E55-BFE1-B87A8EEE0A9A}"/>
                    </a:ext>
                  </a:extLst>
                </p14:cNvPr>
                <p14:cNvContentPartPr/>
                <p14:nvPr/>
              </p14:nvContentPartPr>
              <p14:xfrm>
                <a:off x="9056000" y="3019640"/>
                <a:ext cx="118440" cy="145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22262E7-3843-4E55-BFE1-B87A8EEE0A9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047360" y="3011000"/>
                  <a:ext cx="13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58995EE-1506-44D6-84BF-DEC095279608}"/>
                    </a:ext>
                  </a:extLst>
                </p14:cNvPr>
                <p14:cNvContentPartPr/>
                <p14:nvPr/>
              </p14:nvContentPartPr>
              <p14:xfrm>
                <a:off x="8760440" y="3152840"/>
                <a:ext cx="74880" cy="3232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58995EE-1506-44D6-84BF-DEC09527960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51440" y="3144200"/>
                  <a:ext cx="92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EBE86AD-44F1-4FB0-9DBC-4ECC9621BEB4}"/>
                    </a:ext>
                  </a:extLst>
                </p14:cNvPr>
                <p14:cNvContentPartPr/>
                <p14:nvPr/>
              </p14:nvContentPartPr>
              <p14:xfrm>
                <a:off x="9205040" y="3053120"/>
                <a:ext cx="71640" cy="443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EBE86AD-44F1-4FB0-9DBC-4ECC9621BEB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96040" y="3044480"/>
                  <a:ext cx="892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AB85ED1-FA6B-48CC-A012-11751CFC5BCD}"/>
                    </a:ext>
                  </a:extLst>
                </p14:cNvPr>
                <p14:cNvContentPartPr/>
                <p14:nvPr/>
              </p14:nvContentPartPr>
              <p14:xfrm>
                <a:off x="8457680" y="3599240"/>
                <a:ext cx="4680" cy="115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AB85ED1-FA6B-48CC-A012-11751CFC5BC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448680" y="3590600"/>
                  <a:ext cx="22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3BB589D-9E4D-47B6-BEE1-91B941597DF6}"/>
                    </a:ext>
                  </a:extLst>
                </p14:cNvPr>
                <p14:cNvContentPartPr/>
                <p14:nvPr/>
              </p14:nvContentPartPr>
              <p14:xfrm>
                <a:off x="8440040" y="3521120"/>
                <a:ext cx="14400" cy="46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3BB589D-9E4D-47B6-BEE1-91B941597DF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31040" y="3512480"/>
                  <a:ext cx="32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9E76FA8-DAED-42AC-8571-4554B6D2B443}"/>
                    </a:ext>
                  </a:extLst>
                </p14:cNvPr>
                <p14:cNvContentPartPr/>
                <p14:nvPr/>
              </p14:nvContentPartPr>
              <p14:xfrm>
                <a:off x="8543360" y="3613280"/>
                <a:ext cx="110880" cy="676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9E76FA8-DAED-42AC-8571-4554B6D2B44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34720" y="3604280"/>
                  <a:ext cx="128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FBF86EF-B8D6-4C1A-866E-60A505072EEB}"/>
                    </a:ext>
                  </a:extLst>
                </p14:cNvPr>
                <p14:cNvContentPartPr/>
                <p14:nvPr/>
              </p14:nvContentPartPr>
              <p14:xfrm>
                <a:off x="8689880" y="3560720"/>
                <a:ext cx="77400" cy="122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FBF86EF-B8D6-4C1A-866E-60A505072EE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80880" y="3551720"/>
                  <a:ext cx="95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C8E5674-1833-46D5-B169-C12D3769B273}"/>
                    </a:ext>
                  </a:extLst>
                </p14:cNvPr>
                <p14:cNvContentPartPr/>
                <p14:nvPr/>
              </p14:nvContentPartPr>
              <p14:xfrm>
                <a:off x="8509520" y="2997320"/>
                <a:ext cx="116640" cy="65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C8E5674-1833-46D5-B169-C12D3769B27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500520" y="2988680"/>
                  <a:ext cx="134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CF6232A-A83E-4654-AEDB-FBE481679F00}"/>
                    </a:ext>
                  </a:extLst>
                </p14:cNvPr>
                <p14:cNvContentPartPr/>
                <p14:nvPr/>
              </p14:nvContentPartPr>
              <p14:xfrm>
                <a:off x="9418880" y="2760440"/>
                <a:ext cx="62640" cy="163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CF6232A-A83E-4654-AEDB-FBE481679F0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09880" y="2751800"/>
                  <a:ext cx="80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0D76298-2F43-43B1-9E7F-B5EEDCB66BCC}"/>
                    </a:ext>
                  </a:extLst>
                </p14:cNvPr>
                <p14:cNvContentPartPr/>
                <p14:nvPr/>
              </p14:nvContentPartPr>
              <p14:xfrm>
                <a:off x="9365240" y="2777000"/>
                <a:ext cx="156600" cy="58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0D76298-2F43-43B1-9E7F-B5EEDCB66BC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56240" y="2768360"/>
                  <a:ext cx="174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5B3B3FC-C517-4B81-89FD-64AE93A3873E}"/>
                    </a:ext>
                  </a:extLst>
                </p14:cNvPr>
                <p14:cNvContentPartPr/>
                <p14:nvPr/>
              </p14:nvContentPartPr>
              <p14:xfrm>
                <a:off x="9487640" y="2741000"/>
                <a:ext cx="270720" cy="299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5B3B3FC-C517-4B81-89FD-64AE93A3873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78640" y="2732000"/>
                  <a:ext cx="288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DE23C14-7C8B-4B74-965A-D98EB7A252DA}"/>
                    </a:ext>
                  </a:extLst>
                </p14:cNvPr>
                <p14:cNvContentPartPr/>
                <p14:nvPr/>
              </p14:nvContentPartPr>
              <p14:xfrm>
                <a:off x="9891920" y="2766920"/>
                <a:ext cx="121320" cy="5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DE23C14-7C8B-4B74-965A-D98EB7A252D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82920" y="2757920"/>
                  <a:ext cx="138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8541D43-5535-42C2-9A72-CCE731A993CC}"/>
                    </a:ext>
                  </a:extLst>
                </p14:cNvPr>
                <p14:cNvContentPartPr/>
                <p14:nvPr/>
              </p14:nvContentPartPr>
              <p14:xfrm>
                <a:off x="9996680" y="2708600"/>
                <a:ext cx="273600" cy="285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8541D43-5535-42C2-9A72-CCE731A993C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88040" y="2699960"/>
                  <a:ext cx="291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8C589F8-9242-4FB3-BC67-6DC673EC7C95}"/>
                    </a:ext>
                  </a:extLst>
                </p14:cNvPr>
                <p14:cNvContentPartPr/>
                <p14:nvPr/>
              </p14:nvContentPartPr>
              <p14:xfrm>
                <a:off x="10263800" y="2607440"/>
                <a:ext cx="115920" cy="347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8C589F8-9242-4FB3-BC67-6DC673EC7C9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255160" y="2598440"/>
                  <a:ext cx="1335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BC06949-F8C9-45F6-A7A0-2080ADE67DA5}"/>
                    </a:ext>
                  </a:extLst>
                </p14:cNvPr>
                <p14:cNvContentPartPr/>
                <p14:nvPr/>
              </p14:nvContentPartPr>
              <p14:xfrm>
                <a:off x="9494120" y="2628680"/>
                <a:ext cx="128880" cy="385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BC06949-F8C9-45F6-A7A0-2080ADE67DA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485120" y="2619680"/>
                  <a:ext cx="1465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F60B4EC-14AC-4BC8-A22D-7306B271A864}"/>
                    </a:ext>
                  </a:extLst>
                </p14:cNvPr>
                <p14:cNvContentPartPr/>
                <p14:nvPr/>
              </p14:nvContentPartPr>
              <p14:xfrm>
                <a:off x="9601760" y="3328880"/>
                <a:ext cx="192240" cy="27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F60B4EC-14AC-4BC8-A22D-7306B271A86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92760" y="3319880"/>
                  <a:ext cx="20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5DDD840-3DD1-438C-8ABF-30709A68871A}"/>
                    </a:ext>
                  </a:extLst>
                </p14:cNvPr>
                <p14:cNvContentPartPr/>
                <p14:nvPr/>
              </p14:nvContentPartPr>
              <p14:xfrm>
                <a:off x="10122680" y="3094880"/>
                <a:ext cx="29520" cy="141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5DDD840-3DD1-438C-8ABF-30709A68871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113680" y="3085880"/>
                  <a:ext cx="47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3B8AE5A-03F2-4327-BA28-026925353319}"/>
                    </a:ext>
                  </a:extLst>
                </p14:cNvPr>
                <p14:cNvContentPartPr/>
                <p14:nvPr/>
              </p14:nvContentPartPr>
              <p14:xfrm>
                <a:off x="10041680" y="3258680"/>
                <a:ext cx="213480" cy="34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3B8AE5A-03F2-4327-BA28-02692535331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033040" y="3250040"/>
                  <a:ext cx="231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CD2D89C-FB30-458D-A3B5-8C456AD61E89}"/>
                    </a:ext>
                  </a:extLst>
                </p14:cNvPr>
                <p14:cNvContentPartPr/>
                <p14:nvPr/>
              </p14:nvContentPartPr>
              <p14:xfrm>
                <a:off x="10078040" y="3352280"/>
                <a:ext cx="129600" cy="129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CD2D89C-FB30-458D-A3B5-8C456AD61E8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069400" y="3343280"/>
                  <a:ext cx="147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CE8E973-A8F8-4935-A42C-5EBF3DDCFF5B}"/>
                    </a:ext>
                  </a:extLst>
                </p14:cNvPr>
                <p14:cNvContentPartPr/>
                <p14:nvPr/>
              </p14:nvContentPartPr>
              <p14:xfrm>
                <a:off x="10415720" y="3072200"/>
                <a:ext cx="212400" cy="38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CE8E973-A8F8-4935-A42C-5EBF3DDCFF5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07080" y="3063200"/>
                  <a:ext cx="230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79A3215-337C-46B9-BD98-25D1FB86AC0E}"/>
                    </a:ext>
                  </a:extLst>
                </p14:cNvPr>
                <p14:cNvContentPartPr/>
                <p14:nvPr/>
              </p14:nvContentPartPr>
              <p14:xfrm>
                <a:off x="10410680" y="3130160"/>
                <a:ext cx="204840" cy="174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79A3215-337C-46B9-BD98-25D1FB86AC0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02040" y="3121160"/>
                  <a:ext cx="222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BCA2610-A265-48D0-BB14-ACFAC6E85357}"/>
                    </a:ext>
                  </a:extLst>
                </p14:cNvPr>
                <p14:cNvContentPartPr/>
                <p14:nvPr/>
              </p14:nvContentPartPr>
              <p14:xfrm>
                <a:off x="10752320" y="3097760"/>
                <a:ext cx="136800" cy="171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BCA2610-A265-48D0-BB14-ACFAC6E8535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43320" y="3089120"/>
                  <a:ext cx="154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6D56743-881A-4B91-B247-BF1D7420F74F}"/>
                    </a:ext>
                  </a:extLst>
                </p14:cNvPr>
                <p14:cNvContentPartPr/>
                <p14:nvPr/>
              </p14:nvContentPartPr>
              <p14:xfrm>
                <a:off x="10760960" y="3137720"/>
                <a:ext cx="200160" cy="143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6D56743-881A-4B91-B247-BF1D7420F74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51960" y="3128720"/>
                  <a:ext cx="217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7EE156F-C1BC-44A9-A5CA-6FD617D561BB}"/>
                    </a:ext>
                  </a:extLst>
                </p14:cNvPr>
                <p14:cNvContentPartPr/>
                <p14:nvPr/>
              </p14:nvContentPartPr>
              <p14:xfrm>
                <a:off x="10960040" y="3077240"/>
                <a:ext cx="11160" cy="68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7EE156F-C1BC-44A9-A5CA-6FD617D561B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951400" y="3068240"/>
                  <a:ext cx="28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F7F3A5E-FB39-489F-9263-C88FC339EE57}"/>
                    </a:ext>
                  </a:extLst>
                </p14:cNvPr>
                <p14:cNvContentPartPr/>
                <p14:nvPr/>
              </p14:nvContentPartPr>
              <p14:xfrm>
                <a:off x="10999640" y="2982560"/>
                <a:ext cx="172080" cy="352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F7F3A5E-FB39-489F-9263-C88FC339EE5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91000" y="2973920"/>
                  <a:ext cx="189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1FAE804-3AFE-495E-8C7A-D09A2BD3844D}"/>
                    </a:ext>
                  </a:extLst>
                </p14:cNvPr>
                <p14:cNvContentPartPr/>
                <p14:nvPr/>
              </p14:nvContentPartPr>
              <p14:xfrm>
                <a:off x="10336160" y="3029360"/>
                <a:ext cx="147960" cy="381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1FAE804-3AFE-495E-8C7A-D09A2BD3844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27520" y="3020360"/>
                  <a:ext cx="165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7865F5E-5C51-4144-9ACD-6D4C3C10FF2F}"/>
                    </a:ext>
                  </a:extLst>
                </p14:cNvPr>
                <p14:cNvContentPartPr/>
                <p14:nvPr/>
              </p14:nvContentPartPr>
              <p14:xfrm>
                <a:off x="11199080" y="2715440"/>
                <a:ext cx="122040" cy="172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7865F5E-5C51-4144-9ACD-6D4C3C10FF2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190440" y="2706440"/>
                  <a:ext cx="139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BC71A4C-1CC2-4DFA-BA9E-F404F4001C1B}"/>
                    </a:ext>
                  </a:extLst>
                </p14:cNvPr>
                <p14:cNvContentPartPr/>
                <p14:nvPr/>
              </p14:nvContentPartPr>
              <p14:xfrm>
                <a:off x="11282960" y="2716880"/>
                <a:ext cx="257040" cy="726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BC71A4C-1CC2-4DFA-BA9E-F404F4001C1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74320" y="2707880"/>
                  <a:ext cx="27468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6100DE3-A519-40CE-81E0-CA194C29355C}"/>
                    </a:ext>
                  </a:extLst>
                </p14:cNvPr>
                <p14:cNvContentPartPr/>
                <p14:nvPr/>
              </p14:nvContentPartPr>
              <p14:xfrm>
                <a:off x="2251280" y="1289480"/>
                <a:ext cx="883080" cy="130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6100DE3-A519-40CE-81E0-CA194C29355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242280" y="1280480"/>
                  <a:ext cx="900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E6E6122-1606-4632-9834-E92BDF1A610B}"/>
                    </a:ext>
                  </a:extLst>
                </p14:cNvPr>
                <p14:cNvContentPartPr/>
                <p14:nvPr/>
              </p14:nvContentPartPr>
              <p14:xfrm>
                <a:off x="3417680" y="1304960"/>
                <a:ext cx="853560" cy="97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E6E6122-1606-4632-9834-E92BDF1A610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408680" y="1296320"/>
                  <a:ext cx="871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CD889CD-CF3E-49F1-A977-5D8626848E77}"/>
                    </a:ext>
                  </a:extLst>
                </p14:cNvPr>
                <p14:cNvContentPartPr/>
                <p14:nvPr/>
              </p14:nvContentPartPr>
              <p14:xfrm>
                <a:off x="2304920" y="1360760"/>
                <a:ext cx="720360" cy="89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CD889CD-CF3E-49F1-A977-5D8626848E7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96280" y="1351760"/>
                  <a:ext cx="73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F61D290-24EA-41CA-87C7-674C86C9462D}"/>
                    </a:ext>
                  </a:extLst>
                </p14:cNvPr>
                <p14:cNvContentPartPr/>
                <p14:nvPr/>
              </p14:nvContentPartPr>
              <p14:xfrm>
                <a:off x="3528560" y="1371920"/>
                <a:ext cx="451800" cy="36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F61D290-24EA-41CA-87C7-674C86C9462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519560" y="1363280"/>
                  <a:ext cx="469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17B29F0-9AA3-45D0-9A35-CB05FB109131}"/>
                    </a:ext>
                  </a:extLst>
                </p14:cNvPr>
                <p14:cNvContentPartPr/>
                <p14:nvPr/>
              </p14:nvContentPartPr>
              <p14:xfrm>
                <a:off x="3155960" y="803120"/>
                <a:ext cx="7935120" cy="20808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17B29F0-9AA3-45D0-9A35-CB05FB10913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46960" y="794480"/>
                  <a:ext cx="7952760" cy="20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22BD32F-8873-49CE-B4BB-C3D0E8CDA8FA}"/>
                    </a:ext>
                  </a:extLst>
                </p14:cNvPr>
                <p14:cNvContentPartPr/>
                <p14:nvPr/>
              </p14:nvContentPartPr>
              <p14:xfrm>
                <a:off x="10730000" y="2717960"/>
                <a:ext cx="223560" cy="2548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22BD32F-8873-49CE-B4BB-C3D0E8CDA8F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721000" y="2708960"/>
                  <a:ext cx="241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2DD8BB4-72BC-4EAB-955F-8DF042BBD768}"/>
                    </a:ext>
                  </a:extLst>
                </p14:cNvPr>
                <p14:cNvContentPartPr/>
                <p14:nvPr/>
              </p14:nvContentPartPr>
              <p14:xfrm>
                <a:off x="3128600" y="861080"/>
                <a:ext cx="1555560" cy="512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2DD8BB4-72BC-4EAB-955F-8DF042BBD76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19960" y="852080"/>
                  <a:ext cx="15732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73F90A2-BF5C-4471-B913-1AD004537F26}"/>
                    </a:ext>
                  </a:extLst>
                </p14:cNvPr>
                <p14:cNvContentPartPr/>
                <p14:nvPr/>
              </p14:nvContentPartPr>
              <p14:xfrm>
                <a:off x="4457360" y="1167800"/>
                <a:ext cx="4609440" cy="1748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73F90A2-BF5C-4471-B913-1AD004537F2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48720" y="1158800"/>
                  <a:ext cx="4627080" cy="176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CB65153-A3A7-44DF-8AFC-1FA5CD60AC7B}"/>
                    </a:ext>
                  </a:extLst>
                </p14:cNvPr>
                <p14:cNvContentPartPr/>
                <p14:nvPr/>
              </p14:nvContentPartPr>
              <p14:xfrm>
                <a:off x="8916320" y="2785640"/>
                <a:ext cx="282240" cy="226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CB65153-A3A7-44DF-8AFC-1FA5CD60AC7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907320" y="2776640"/>
                  <a:ext cx="299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9360953-70EC-4D8B-B4FF-56DA8A82FA62}"/>
                    </a:ext>
                  </a:extLst>
                </p14:cNvPr>
                <p14:cNvContentPartPr/>
                <p14:nvPr/>
              </p14:nvContentPartPr>
              <p14:xfrm>
                <a:off x="3657080" y="2339960"/>
                <a:ext cx="189000" cy="3070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9360953-70EC-4D8B-B4FF-56DA8A82FA6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48440" y="2330960"/>
                  <a:ext cx="206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8F816E9-EF7B-4458-B1AB-87A10D5DFB68}"/>
                    </a:ext>
                  </a:extLst>
                </p14:cNvPr>
                <p14:cNvContentPartPr/>
                <p14:nvPr/>
              </p14:nvContentPartPr>
              <p14:xfrm>
                <a:off x="3601280" y="2179760"/>
                <a:ext cx="298440" cy="2552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8F816E9-EF7B-4458-B1AB-87A10D5DFB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592640" y="2170760"/>
                  <a:ext cx="316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21D2C21-B3A0-454F-9E8E-8E8829B70875}"/>
                    </a:ext>
                  </a:extLst>
                </p14:cNvPr>
                <p14:cNvContentPartPr/>
                <p14:nvPr/>
              </p14:nvContentPartPr>
              <p14:xfrm>
                <a:off x="4017440" y="2414120"/>
                <a:ext cx="242640" cy="67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21D2C21-B3A0-454F-9E8E-8E8829B7087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008440" y="2405480"/>
                  <a:ext cx="260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FC7EF56-D4A2-4727-8086-138AABE1473F}"/>
                    </a:ext>
                  </a:extLst>
                </p14:cNvPr>
                <p14:cNvContentPartPr/>
                <p14:nvPr/>
              </p14:nvContentPartPr>
              <p14:xfrm>
                <a:off x="4035080" y="2504480"/>
                <a:ext cx="258120" cy="125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FC7EF56-D4A2-4727-8086-138AABE1473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26080" y="2495840"/>
                  <a:ext cx="27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A2BB06A-46FA-4EE5-B354-243DD5289681}"/>
                    </a:ext>
                  </a:extLst>
                </p14:cNvPr>
                <p14:cNvContentPartPr/>
                <p14:nvPr/>
              </p14:nvContentPartPr>
              <p14:xfrm>
                <a:off x="4370240" y="2281640"/>
                <a:ext cx="303840" cy="406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A2BB06A-46FA-4EE5-B354-243DD528968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361600" y="2273000"/>
                  <a:ext cx="3214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973797E-1438-4FA8-878F-FABC8FA689EE}"/>
                    </a:ext>
                  </a:extLst>
                </p14:cNvPr>
                <p14:cNvContentPartPr/>
                <p14:nvPr/>
              </p14:nvContentPartPr>
              <p14:xfrm>
                <a:off x="4714400" y="2289560"/>
                <a:ext cx="88560" cy="2617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973797E-1438-4FA8-878F-FABC8FA689E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05760" y="2280560"/>
                  <a:ext cx="106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54A956A-C69F-4F05-8B7A-B847134FF398}"/>
                    </a:ext>
                  </a:extLst>
                </p14:cNvPr>
                <p14:cNvContentPartPr/>
                <p14:nvPr/>
              </p14:nvContentPartPr>
              <p14:xfrm>
                <a:off x="4912040" y="2481080"/>
                <a:ext cx="17280" cy="1947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54A956A-C69F-4F05-8B7A-B847134FF39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03400" y="2472440"/>
                  <a:ext cx="34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F647FE2-A73C-41D3-A251-0936ECC95553}"/>
                    </a:ext>
                  </a:extLst>
                </p14:cNvPr>
                <p14:cNvContentPartPr/>
                <p14:nvPr/>
              </p14:nvContentPartPr>
              <p14:xfrm>
                <a:off x="5004920" y="2300360"/>
                <a:ext cx="122040" cy="2286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F647FE2-A73C-41D3-A251-0936ECC9555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996280" y="2291360"/>
                  <a:ext cx="139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588BB75-676B-45F8-A566-B2618329260C}"/>
                    </a:ext>
                  </a:extLst>
                </p14:cNvPr>
                <p14:cNvContentPartPr/>
                <p14:nvPr/>
              </p14:nvContentPartPr>
              <p14:xfrm>
                <a:off x="5236040" y="2289920"/>
                <a:ext cx="104040" cy="2527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588BB75-676B-45F8-A566-B2618329260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227040" y="2281280"/>
                  <a:ext cx="121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5DFEDE8-A008-4968-9643-CC98D7E398E5}"/>
                    </a:ext>
                  </a:extLst>
                </p14:cNvPr>
                <p14:cNvContentPartPr/>
                <p14:nvPr/>
              </p14:nvContentPartPr>
              <p14:xfrm>
                <a:off x="5252240" y="2428880"/>
                <a:ext cx="120240" cy="244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5DFEDE8-A008-4968-9643-CC98D7E398E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243240" y="2420240"/>
                  <a:ext cx="137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526DD23-1E70-49E7-BACA-A72F1F1E5DB5}"/>
                    </a:ext>
                  </a:extLst>
                </p14:cNvPr>
                <p14:cNvContentPartPr/>
                <p14:nvPr/>
              </p14:nvContentPartPr>
              <p14:xfrm>
                <a:off x="331040" y="2538680"/>
                <a:ext cx="165600" cy="306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526DD23-1E70-49E7-BACA-A72F1F1E5DB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22400" y="2529680"/>
                  <a:ext cx="183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D4849AE-C88F-46B6-8AA7-708A9AFB56D6}"/>
                    </a:ext>
                  </a:extLst>
                </p14:cNvPr>
                <p14:cNvContentPartPr/>
                <p14:nvPr/>
              </p14:nvContentPartPr>
              <p14:xfrm>
                <a:off x="336080" y="2480360"/>
                <a:ext cx="312480" cy="261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D4849AE-C88F-46B6-8AA7-708A9AFB56D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27440" y="2471720"/>
                  <a:ext cx="330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F6E1479-5D58-4251-85EB-0ADD3AB08108}"/>
                    </a:ext>
                  </a:extLst>
                </p14:cNvPr>
                <p14:cNvContentPartPr/>
                <p14:nvPr/>
              </p14:nvContentPartPr>
              <p14:xfrm>
                <a:off x="971840" y="2395040"/>
                <a:ext cx="206280" cy="334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F6E1479-5D58-4251-85EB-0ADD3AB0810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63200" y="2386400"/>
                  <a:ext cx="223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B4DF974-2179-4DC9-A14A-A0B29C52EF64}"/>
                    </a:ext>
                  </a:extLst>
                </p14:cNvPr>
                <p14:cNvContentPartPr/>
                <p14:nvPr/>
              </p14:nvContentPartPr>
              <p14:xfrm>
                <a:off x="911360" y="2211440"/>
                <a:ext cx="254520" cy="2318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B4DF974-2179-4DC9-A14A-A0B29C52EF6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2360" y="2202440"/>
                  <a:ext cx="272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EB708F8-59CF-43D4-B44E-F16221CD4B43}"/>
                    </a:ext>
                  </a:extLst>
                </p14:cNvPr>
                <p14:cNvContentPartPr/>
                <p14:nvPr/>
              </p14:nvContentPartPr>
              <p14:xfrm>
                <a:off x="1370000" y="2467760"/>
                <a:ext cx="255960" cy="100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EB708F8-59CF-43D4-B44E-F16221CD4B4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361000" y="2459120"/>
                  <a:ext cx="273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472F155-E70C-4249-A734-95D8B6C6EC1D}"/>
                    </a:ext>
                  </a:extLst>
                </p14:cNvPr>
                <p14:cNvContentPartPr/>
                <p14:nvPr/>
              </p14:nvContentPartPr>
              <p14:xfrm>
                <a:off x="1362080" y="2684840"/>
                <a:ext cx="217440" cy="41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472F155-E70C-4249-A734-95D8B6C6EC1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353080" y="2676200"/>
                  <a:ext cx="235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BC18E5A-2126-49A2-9BC8-7F2E991C3634}"/>
                    </a:ext>
                  </a:extLst>
                </p14:cNvPr>
                <p14:cNvContentPartPr/>
                <p14:nvPr/>
              </p14:nvContentPartPr>
              <p14:xfrm>
                <a:off x="1806680" y="2408720"/>
                <a:ext cx="214560" cy="268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BC18E5A-2126-49A2-9BC8-7F2E991C363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798040" y="2399720"/>
                  <a:ext cx="232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D9C5F9F-6C98-4DC8-9B93-769BC005350A}"/>
                    </a:ext>
                  </a:extLst>
                </p14:cNvPr>
                <p14:cNvContentPartPr/>
                <p14:nvPr/>
              </p14:nvContentPartPr>
              <p14:xfrm>
                <a:off x="1832240" y="2516000"/>
                <a:ext cx="194040" cy="42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D9C5F9F-6C98-4DC8-9B93-769BC005350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823240" y="2507000"/>
                  <a:ext cx="211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7012B98-9D32-42EE-B8A5-FF18BA4D9645}"/>
                    </a:ext>
                  </a:extLst>
                </p14:cNvPr>
                <p14:cNvContentPartPr/>
                <p14:nvPr/>
              </p14:nvContentPartPr>
              <p14:xfrm>
                <a:off x="2093240" y="2455520"/>
                <a:ext cx="176040" cy="232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7012B98-9D32-42EE-B8A5-FF18BA4D964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084240" y="2446880"/>
                  <a:ext cx="193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00F60CC-3F74-4438-9C40-BC67DADCF6AB}"/>
                    </a:ext>
                  </a:extLst>
                </p14:cNvPr>
                <p14:cNvContentPartPr/>
                <p14:nvPr/>
              </p14:nvContentPartPr>
              <p14:xfrm>
                <a:off x="2171360" y="2450840"/>
                <a:ext cx="151200" cy="13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00F60CC-3F74-4438-9C40-BC67DADCF6A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162720" y="2442200"/>
                  <a:ext cx="168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D21BD1E-673C-4FF0-A2B3-4071D41DC418}"/>
                    </a:ext>
                  </a:extLst>
                </p14:cNvPr>
                <p14:cNvContentPartPr/>
                <p14:nvPr/>
              </p14:nvContentPartPr>
              <p14:xfrm>
                <a:off x="2422280" y="2423840"/>
                <a:ext cx="162720" cy="2120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D21BD1E-673C-4FF0-A2B3-4071D41DC41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413640" y="2414840"/>
                  <a:ext cx="180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048A3CC-BDD6-4554-802D-FA370DE5105A}"/>
                    </a:ext>
                  </a:extLst>
                </p14:cNvPr>
                <p14:cNvContentPartPr/>
                <p14:nvPr/>
              </p14:nvContentPartPr>
              <p14:xfrm>
                <a:off x="2670320" y="2401520"/>
                <a:ext cx="177120" cy="293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048A3CC-BDD6-4554-802D-FA370DE5105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61680" y="2392880"/>
                  <a:ext cx="194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15E9C7C-FC12-4A2F-A3C5-ACB18A2351E7}"/>
                    </a:ext>
                  </a:extLst>
                </p14:cNvPr>
                <p14:cNvContentPartPr/>
                <p14:nvPr/>
              </p14:nvContentPartPr>
              <p14:xfrm>
                <a:off x="1220960" y="2200640"/>
                <a:ext cx="170640" cy="1602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15E9C7C-FC12-4A2F-A3C5-ACB18A2351E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212320" y="2191640"/>
                  <a:ext cx="188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91230F7-E300-4256-9724-AA7A5997AC1D}"/>
                    </a:ext>
                  </a:extLst>
                </p14:cNvPr>
                <p14:cNvContentPartPr/>
                <p14:nvPr/>
              </p14:nvContentPartPr>
              <p14:xfrm>
                <a:off x="6459320" y="4434080"/>
                <a:ext cx="136080" cy="320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91230F7-E300-4256-9724-AA7A5997AC1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50320" y="4425080"/>
                  <a:ext cx="153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326C556-BE06-4733-B27B-4B3BCB33AD32}"/>
                    </a:ext>
                  </a:extLst>
                </p14:cNvPr>
                <p14:cNvContentPartPr/>
                <p14:nvPr/>
              </p14:nvContentPartPr>
              <p14:xfrm>
                <a:off x="6725360" y="4412840"/>
                <a:ext cx="166320" cy="615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326C556-BE06-4733-B27B-4B3BCB33AD3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716360" y="4403840"/>
                  <a:ext cx="183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879C0AB-90F9-44CF-9A28-459F3C5B9C64}"/>
                    </a:ext>
                  </a:extLst>
                </p14:cNvPr>
                <p14:cNvContentPartPr/>
                <p14:nvPr/>
              </p14:nvContentPartPr>
              <p14:xfrm>
                <a:off x="6754160" y="4494920"/>
                <a:ext cx="140400" cy="514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879C0AB-90F9-44CF-9A28-459F3C5B9C6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745520" y="4485920"/>
                  <a:ext cx="158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73C63BD-5F33-4FAE-9D1F-42204FF4F374}"/>
                    </a:ext>
                  </a:extLst>
                </p14:cNvPr>
                <p14:cNvContentPartPr/>
                <p14:nvPr/>
              </p14:nvContentPartPr>
              <p14:xfrm>
                <a:off x="6979520" y="4328240"/>
                <a:ext cx="294120" cy="133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73C63BD-5F33-4FAE-9D1F-42204FF4F37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970520" y="4319240"/>
                  <a:ext cx="311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0072036-036E-462B-AB87-D6DBF08BCBC6}"/>
                    </a:ext>
                  </a:extLst>
                </p14:cNvPr>
                <p14:cNvContentPartPr/>
                <p14:nvPr/>
              </p14:nvContentPartPr>
              <p14:xfrm>
                <a:off x="7341320" y="4185320"/>
                <a:ext cx="79200" cy="1447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0072036-036E-462B-AB87-D6DBF08BCBC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32680" y="4176320"/>
                  <a:ext cx="96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05638F9-9967-47CE-B21C-1A6854B41A48}"/>
                    </a:ext>
                  </a:extLst>
                </p14:cNvPr>
                <p14:cNvContentPartPr/>
                <p14:nvPr/>
              </p14:nvContentPartPr>
              <p14:xfrm>
                <a:off x="7409360" y="4115840"/>
                <a:ext cx="100800" cy="288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05638F9-9967-47CE-B21C-1A6854B41A4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400720" y="4106840"/>
                  <a:ext cx="118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3ABC641-A64C-4E90-916E-6E3FB4B839FE}"/>
                    </a:ext>
                  </a:extLst>
                </p14:cNvPr>
                <p14:cNvContentPartPr/>
                <p14:nvPr/>
              </p14:nvContentPartPr>
              <p14:xfrm>
                <a:off x="6902840" y="4237520"/>
                <a:ext cx="216000" cy="345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3ABC641-A64C-4E90-916E-6E3FB4B839F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893840" y="4228880"/>
                  <a:ext cx="233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36B3E5F-5125-4522-97EF-6FF26715C535}"/>
                    </a:ext>
                  </a:extLst>
                </p14:cNvPr>
                <p14:cNvContentPartPr/>
                <p14:nvPr/>
              </p14:nvContentPartPr>
              <p14:xfrm>
                <a:off x="7822640" y="4279640"/>
                <a:ext cx="143640" cy="1519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36B3E5F-5125-4522-97EF-6FF26715C53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813640" y="4271000"/>
                  <a:ext cx="161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428F172-E678-4F9E-BCAE-5636B82691FA}"/>
                    </a:ext>
                  </a:extLst>
                </p14:cNvPr>
                <p14:cNvContentPartPr/>
                <p14:nvPr/>
              </p14:nvContentPartPr>
              <p14:xfrm>
                <a:off x="8161760" y="4007840"/>
                <a:ext cx="289800" cy="1569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428F172-E678-4F9E-BCAE-5636B82691F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152760" y="3998840"/>
                  <a:ext cx="307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D7B5634-E516-4273-BBC4-59C61651F3CB}"/>
                    </a:ext>
                  </a:extLst>
                </p14:cNvPr>
                <p14:cNvContentPartPr/>
                <p14:nvPr/>
              </p14:nvContentPartPr>
              <p14:xfrm>
                <a:off x="8645600" y="3856640"/>
                <a:ext cx="272880" cy="247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D7B5634-E516-4273-BBC4-59C61651F3C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636600" y="3847640"/>
                  <a:ext cx="290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68216CE-3280-4212-B799-3ECC350DC3FB}"/>
                    </a:ext>
                  </a:extLst>
                </p14:cNvPr>
                <p14:cNvContentPartPr/>
                <p14:nvPr/>
              </p14:nvContentPartPr>
              <p14:xfrm>
                <a:off x="8638040" y="3823880"/>
                <a:ext cx="260280" cy="3600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68216CE-3280-4212-B799-3ECC350DC3F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629040" y="3814880"/>
                  <a:ext cx="2779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70D3498-A8C5-40AB-AAC9-BCB8D964FA3E}"/>
                    </a:ext>
                  </a:extLst>
                </p14:cNvPr>
                <p14:cNvContentPartPr/>
                <p14:nvPr/>
              </p14:nvContentPartPr>
              <p14:xfrm>
                <a:off x="8891480" y="3686000"/>
                <a:ext cx="236160" cy="1965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70D3498-A8C5-40AB-AAC9-BCB8D964FA3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882840" y="3677000"/>
                  <a:ext cx="253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C2A6FB6-1DB6-4B95-8EA7-3D9B5A73F871}"/>
                    </a:ext>
                  </a:extLst>
                </p14:cNvPr>
                <p14:cNvContentPartPr/>
                <p14:nvPr/>
              </p14:nvContentPartPr>
              <p14:xfrm>
                <a:off x="9230240" y="3921080"/>
                <a:ext cx="132120" cy="424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C2A6FB6-1DB6-4B95-8EA7-3D9B5A73F87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221240" y="3912080"/>
                  <a:ext cx="149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BC26A56-9ECD-4796-8439-DC5ACC6A4FA9}"/>
                    </a:ext>
                  </a:extLst>
                </p14:cNvPr>
                <p14:cNvContentPartPr/>
                <p14:nvPr/>
              </p14:nvContentPartPr>
              <p14:xfrm>
                <a:off x="9510320" y="3722360"/>
                <a:ext cx="298800" cy="240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BC26A56-9ECD-4796-8439-DC5ACC6A4FA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501680" y="3713720"/>
                  <a:ext cx="316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0FE83E2-F94C-4B08-BB43-5374756FDA45}"/>
                    </a:ext>
                  </a:extLst>
                </p14:cNvPr>
                <p14:cNvContentPartPr/>
                <p14:nvPr/>
              </p14:nvContentPartPr>
              <p14:xfrm>
                <a:off x="9794000" y="3693920"/>
                <a:ext cx="19800" cy="500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0FE83E2-F94C-4B08-BB43-5374756FDA4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785360" y="3685280"/>
                  <a:ext cx="37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71F234C-501A-4217-B9FC-60F4E5C1F57B}"/>
                    </a:ext>
                  </a:extLst>
                </p14:cNvPr>
                <p14:cNvContentPartPr/>
                <p14:nvPr/>
              </p14:nvContentPartPr>
              <p14:xfrm>
                <a:off x="9805880" y="3790400"/>
                <a:ext cx="135360" cy="2120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71F234C-501A-4217-B9FC-60F4E5C1F57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797240" y="3781760"/>
                  <a:ext cx="153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312F933-C3F8-407B-8E46-3470C1860E78}"/>
                    </a:ext>
                  </a:extLst>
                </p14:cNvPr>
                <p14:cNvContentPartPr/>
                <p14:nvPr/>
              </p14:nvContentPartPr>
              <p14:xfrm>
                <a:off x="9924680" y="3616880"/>
                <a:ext cx="316800" cy="2721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312F933-C3F8-407B-8E46-3470C1860E7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916040" y="3608240"/>
                  <a:ext cx="334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7374B81-E2DB-4C77-8A72-2C275D68459C}"/>
                    </a:ext>
                  </a:extLst>
                </p14:cNvPr>
                <p14:cNvContentPartPr/>
                <p14:nvPr/>
              </p14:nvContentPartPr>
              <p14:xfrm>
                <a:off x="10246880" y="3599960"/>
                <a:ext cx="72720" cy="2577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7374B81-E2DB-4C77-8A72-2C275D68459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237880" y="3591320"/>
                  <a:ext cx="90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1F02502-DCA2-4978-B539-B073313BF8F4}"/>
                    </a:ext>
                  </a:extLst>
                </p14:cNvPr>
                <p14:cNvContentPartPr/>
                <p14:nvPr/>
              </p14:nvContentPartPr>
              <p14:xfrm>
                <a:off x="10372160" y="3592400"/>
                <a:ext cx="435960" cy="2566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1F02502-DCA2-4978-B539-B073313BF8F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363160" y="3583400"/>
                  <a:ext cx="453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1EDF228-E233-44FD-AB31-90D90989A1EE}"/>
                    </a:ext>
                  </a:extLst>
                </p14:cNvPr>
                <p14:cNvContentPartPr/>
                <p14:nvPr/>
              </p14:nvContentPartPr>
              <p14:xfrm>
                <a:off x="10869320" y="3557120"/>
                <a:ext cx="194400" cy="1965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1EDF228-E233-44FD-AB31-90D90989A1E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860680" y="3548120"/>
                  <a:ext cx="212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AB55E4E-5D74-4EB6-B945-AFEBBA54BD57}"/>
                    </a:ext>
                  </a:extLst>
                </p14:cNvPr>
                <p14:cNvContentPartPr/>
                <p14:nvPr/>
              </p14:nvContentPartPr>
              <p14:xfrm>
                <a:off x="6987080" y="4150040"/>
                <a:ext cx="995760" cy="596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AB55E4E-5D74-4EB6-B945-AFEBBA54BD5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78080" y="4141040"/>
                  <a:ext cx="10134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E0973D3-165F-49AE-8F6A-EE56765B6B6B}"/>
                    </a:ext>
                  </a:extLst>
                </p14:cNvPr>
                <p14:cNvContentPartPr/>
                <p14:nvPr/>
              </p14:nvContentPartPr>
              <p14:xfrm>
                <a:off x="7617080" y="4472600"/>
                <a:ext cx="231120" cy="2638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E0973D3-165F-49AE-8F6A-EE56765B6B6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608080" y="4463960"/>
                  <a:ext cx="248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871B0BA-03B3-4EBE-89CC-DFAA5E665BCA}"/>
                    </a:ext>
                  </a:extLst>
                </p14:cNvPr>
                <p14:cNvContentPartPr/>
                <p14:nvPr/>
              </p14:nvContentPartPr>
              <p14:xfrm>
                <a:off x="7563440" y="3990200"/>
                <a:ext cx="190440" cy="2066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871B0BA-03B3-4EBE-89CC-DFAA5E665BC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54440" y="3981200"/>
                  <a:ext cx="208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5FB687D-1683-4FCA-A309-907048A633D1}"/>
                    </a:ext>
                  </a:extLst>
                </p14:cNvPr>
                <p14:cNvContentPartPr/>
                <p14:nvPr/>
              </p14:nvContentPartPr>
              <p14:xfrm>
                <a:off x="7524920" y="3893000"/>
                <a:ext cx="144720" cy="170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5FB687D-1683-4FCA-A309-907048A633D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516280" y="3884360"/>
                  <a:ext cx="162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3007CE1-1DD7-46E6-837D-3B514F41EE42}"/>
                    </a:ext>
                  </a:extLst>
                </p14:cNvPr>
                <p14:cNvContentPartPr/>
                <p14:nvPr/>
              </p14:nvContentPartPr>
              <p14:xfrm>
                <a:off x="7632920" y="3842240"/>
                <a:ext cx="159120" cy="957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3007CE1-1DD7-46E6-837D-3B514F41EE4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24280" y="3833240"/>
                  <a:ext cx="176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0F09AFF-2EA8-4492-88CE-07007785F860}"/>
                    </a:ext>
                  </a:extLst>
                </p14:cNvPr>
                <p14:cNvContentPartPr/>
                <p14:nvPr/>
              </p14:nvContentPartPr>
              <p14:xfrm>
                <a:off x="3935000" y="261320"/>
                <a:ext cx="575640" cy="3621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0F09AFF-2EA8-4492-88CE-07007785F86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926360" y="252320"/>
                  <a:ext cx="593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276BCA0-2C19-4B1D-B887-8CB773F0FF61}"/>
                    </a:ext>
                  </a:extLst>
                </p14:cNvPr>
                <p14:cNvContentPartPr/>
                <p14:nvPr/>
              </p14:nvContentPartPr>
              <p14:xfrm>
                <a:off x="5600360" y="4251560"/>
                <a:ext cx="100800" cy="3060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276BCA0-2C19-4B1D-B887-8CB773F0FF6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591360" y="4242560"/>
                  <a:ext cx="118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10936CA-D2AC-4D97-B880-2B2FC7CC587A}"/>
                    </a:ext>
                  </a:extLst>
                </p14:cNvPr>
                <p14:cNvContentPartPr/>
                <p14:nvPr/>
              </p14:nvContentPartPr>
              <p14:xfrm>
                <a:off x="5740760" y="4132040"/>
                <a:ext cx="138600" cy="2534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10936CA-D2AC-4D97-B880-2B2FC7CC587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731760" y="4123400"/>
                  <a:ext cx="156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102699F3-5486-4BFE-811A-9B7FAD1E3969}"/>
                    </a:ext>
                  </a:extLst>
                </p14:cNvPr>
                <p14:cNvContentPartPr/>
                <p14:nvPr/>
              </p14:nvContentPartPr>
              <p14:xfrm>
                <a:off x="5858120" y="4013960"/>
                <a:ext cx="193320" cy="2498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102699F3-5486-4BFE-811A-9B7FAD1E396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49480" y="4004960"/>
                  <a:ext cx="210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0B1480B-C15D-466A-9C1E-318665571476}"/>
                    </a:ext>
                  </a:extLst>
                </p14:cNvPr>
                <p14:cNvContentPartPr/>
                <p14:nvPr/>
              </p14:nvContentPartPr>
              <p14:xfrm>
                <a:off x="6197960" y="4116560"/>
                <a:ext cx="32400" cy="1000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0B1480B-C15D-466A-9C1E-31866557147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189320" y="4107560"/>
                  <a:ext cx="50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2C64583-1C33-41DD-922B-4A5802DF856F}"/>
                    </a:ext>
                  </a:extLst>
                </p14:cNvPr>
                <p14:cNvContentPartPr/>
                <p14:nvPr/>
              </p14:nvContentPartPr>
              <p14:xfrm>
                <a:off x="6176720" y="3903800"/>
                <a:ext cx="159120" cy="1821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2C64583-1C33-41DD-922B-4A5802DF856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167720" y="3895160"/>
                  <a:ext cx="176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67290F2-A05A-49DE-976D-33B921379FFD}"/>
                    </a:ext>
                  </a:extLst>
                </p14:cNvPr>
                <p14:cNvContentPartPr/>
                <p14:nvPr/>
              </p14:nvContentPartPr>
              <p14:xfrm>
                <a:off x="6197600" y="3855200"/>
                <a:ext cx="76680" cy="21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67290F2-A05A-49DE-976D-33B921379FF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88600" y="3846560"/>
                  <a:ext cx="9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563CC07-93BA-4CDE-BCF4-9EB2E8D34524}"/>
                    </a:ext>
                  </a:extLst>
                </p14:cNvPr>
                <p14:cNvContentPartPr/>
                <p14:nvPr/>
              </p14:nvContentPartPr>
              <p14:xfrm>
                <a:off x="333200" y="6184400"/>
                <a:ext cx="18000" cy="2232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563CC07-93BA-4CDE-BCF4-9EB2E8D3452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24200" y="6175400"/>
                  <a:ext cx="35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44ABFA0-74BD-425A-8746-CF9F7C985260}"/>
                    </a:ext>
                  </a:extLst>
                </p14:cNvPr>
                <p14:cNvContentPartPr/>
                <p14:nvPr/>
              </p14:nvContentPartPr>
              <p14:xfrm>
                <a:off x="288200" y="6415520"/>
                <a:ext cx="136440" cy="626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44ABFA0-74BD-425A-8746-CF9F7C98526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79560" y="6406880"/>
                  <a:ext cx="154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EDC54E2-C867-4CFF-AABE-A6E81F37C798}"/>
                    </a:ext>
                  </a:extLst>
                </p14:cNvPr>
                <p14:cNvContentPartPr/>
                <p14:nvPr/>
              </p14:nvContentPartPr>
              <p14:xfrm>
                <a:off x="246080" y="6118520"/>
                <a:ext cx="219960" cy="640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EDC54E2-C867-4CFF-AABE-A6E81F37C79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37080" y="6109880"/>
                  <a:ext cx="237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DE7A593-0AF4-4366-84EF-F97C5432631B}"/>
                    </a:ext>
                  </a:extLst>
                </p14:cNvPr>
                <p14:cNvContentPartPr/>
                <p14:nvPr/>
              </p14:nvContentPartPr>
              <p14:xfrm>
                <a:off x="597080" y="6360800"/>
                <a:ext cx="120960" cy="1414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DE7A593-0AF4-4366-84EF-F97C5432631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88440" y="6351800"/>
                  <a:ext cx="138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6C2FAF7-C945-4769-8185-28A7FA9C7C97}"/>
                    </a:ext>
                  </a:extLst>
                </p14:cNvPr>
                <p14:cNvContentPartPr/>
                <p14:nvPr/>
              </p14:nvContentPartPr>
              <p14:xfrm>
                <a:off x="944120" y="6275840"/>
                <a:ext cx="204120" cy="180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6C2FAF7-C945-4769-8185-28A7FA9C7C9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35480" y="6266840"/>
                  <a:ext cx="22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5C72A25-FD3E-4994-BC09-55818C3776A0}"/>
                    </a:ext>
                  </a:extLst>
                </p14:cNvPr>
                <p14:cNvContentPartPr/>
                <p14:nvPr/>
              </p14:nvContentPartPr>
              <p14:xfrm>
                <a:off x="972560" y="6361520"/>
                <a:ext cx="204840" cy="24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5C72A25-FD3E-4994-BC09-55818C3776A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63560" y="6352520"/>
                  <a:ext cx="222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E05BB5B-076E-48DD-8E13-01C88A2DFE71}"/>
                    </a:ext>
                  </a:extLst>
                </p14:cNvPr>
                <p14:cNvContentPartPr/>
                <p14:nvPr/>
              </p14:nvContentPartPr>
              <p14:xfrm>
                <a:off x="1427240" y="6086120"/>
                <a:ext cx="68400" cy="1152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E05BB5B-076E-48DD-8E13-01C88A2DFE7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418600" y="6077120"/>
                  <a:ext cx="86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DD80B63-AC19-439B-B309-8501E1A62768}"/>
                    </a:ext>
                  </a:extLst>
                </p14:cNvPr>
                <p14:cNvContentPartPr/>
                <p14:nvPr/>
              </p14:nvContentPartPr>
              <p14:xfrm>
                <a:off x="1567280" y="6123560"/>
                <a:ext cx="117720" cy="180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DD80B63-AC19-439B-B309-8501E1A6276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558280" y="6114920"/>
                  <a:ext cx="135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7D60D36-2955-443B-81C1-279417ED3502}"/>
                    </a:ext>
                  </a:extLst>
                </p14:cNvPr>
                <p14:cNvContentPartPr/>
                <p14:nvPr/>
              </p14:nvContentPartPr>
              <p14:xfrm>
                <a:off x="1777160" y="6047960"/>
                <a:ext cx="16200" cy="1378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7D60D36-2955-443B-81C1-279417ED350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768520" y="6039320"/>
                  <a:ext cx="33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771D050-B9CA-4433-A9B7-7CF54B7643B0}"/>
                    </a:ext>
                  </a:extLst>
                </p14:cNvPr>
                <p14:cNvContentPartPr/>
                <p14:nvPr/>
              </p14:nvContentPartPr>
              <p14:xfrm>
                <a:off x="1808120" y="5969840"/>
                <a:ext cx="110880" cy="2109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771D050-B9CA-4433-A9B7-7CF54B7643B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799120" y="5960840"/>
                  <a:ext cx="128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27F5F0D-DF6B-4F41-9D2C-30EF4A85E304}"/>
                    </a:ext>
                  </a:extLst>
                </p14:cNvPr>
                <p14:cNvContentPartPr/>
                <p14:nvPr/>
              </p14:nvContentPartPr>
              <p14:xfrm>
                <a:off x="1299080" y="5976680"/>
                <a:ext cx="109800" cy="3434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27F5F0D-DF6B-4F41-9D2C-30EF4A85E30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290080" y="5967680"/>
                  <a:ext cx="127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F63A8F1-840D-4246-BAE7-C232B6252FAA}"/>
                    </a:ext>
                  </a:extLst>
                </p14:cNvPr>
                <p14:cNvContentPartPr/>
                <p14:nvPr/>
              </p14:nvContentPartPr>
              <p14:xfrm>
                <a:off x="2032760" y="5913320"/>
                <a:ext cx="159120" cy="2448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F63A8F1-840D-4246-BAE7-C232B6252FA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023760" y="5904680"/>
                  <a:ext cx="176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5DF195B-98AC-4FDE-A03F-1702B8015EC9}"/>
                    </a:ext>
                  </a:extLst>
                </p14:cNvPr>
                <p14:cNvContentPartPr/>
                <p14:nvPr/>
              </p14:nvContentPartPr>
              <p14:xfrm>
                <a:off x="2001800" y="5799560"/>
                <a:ext cx="186480" cy="1749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5DF195B-98AC-4FDE-A03F-1702B8015EC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92800" y="5790560"/>
                  <a:ext cx="204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7A973F3A-C5E0-4372-84DB-506C5DB9C387}"/>
                    </a:ext>
                  </a:extLst>
                </p14:cNvPr>
                <p14:cNvContentPartPr/>
                <p14:nvPr/>
              </p14:nvContentPartPr>
              <p14:xfrm>
                <a:off x="2218160" y="5780480"/>
                <a:ext cx="107640" cy="154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7A973F3A-C5E0-4372-84DB-506C5DB9C38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209160" y="5771840"/>
                  <a:ext cx="125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6F5D693-C027-4335-A7B2-082BEDAB6B6F}"/>
                    </a:ext>
                  </a:extLst>
                </p14:cNvPr>
                <p14:cNvContentPartPr/>
                <p14:nvPr/>
              </p14:nvContentPartPr>
              <p14:xfrm>
                <a:off x="1391600" y="6166760"/>
                <a:ext cx="919440" cy="1972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6F5D693-C027-4335-A7B2-082BEDAB6B6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382960" y="6157760"/>
                  <a:ext cx="937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C9D1083-B77C-4C6C-A3F6-7BF2130F75DD}"/>
                    </a:ext>
                  </a:extLst>
                </p14:cNvPr>
                <p14:cNvContentPartPr/>
                <p14:nvPr/>
              </p14:nvContentPartPr>
              <p14:xfrm>
                <a:off x="1442360" y="6443960"/>
                <a:ext cx="66960" cy="1321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C9D1083-B77C-4C6C-A3F6-7BF2130F75D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433720" y="6435320"/>
                  <a:ext cx="84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99914B5-B08E-4150-BD37-7C8E603B0CD8}"/>
                    </a:ext>
                  </a:extLst>
                </p14:cNvPr>
                <p14:cNvContentPartPr/>
                <p14:nvPr/>
              </p14:nvContentPartPr>
              <p14:xfrm>
                <a:off x="1549640" y="6573200"/>
                <a:ext cx="4680" cy="802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99914B5-B08E-4150-BD37-7C8E603B0CD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540640" y="6564560"/>
                  <a:ext cx="2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4F2F3BEF-1FCD-4F93-B4AB-A5D438DCF0F2}"/>
                    </a:ext>
                  </a:extLst>
                </p14:cNvPr>
                <p14:cNvContentPartPr/>
                <p14:nvPr/>
              </p14:nvContentPartPr>
              <p14:xfrm>
                <a:off x="1565480" y="6424520"/>
                <a:ext cx="98640" cy="1288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4F2F3BEF-1FCD-4F93-B4AB-A5D438DCF0F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56480" y="6415520"/>
                  <a:ext cx="11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D049A9B-A1AC-4F64-ADDD-EAC83FBFED74}"/>
                    </a:ext>
                  </a:extLst>
                </p14:cNvPr>
                <p14:cNvContentPartPr/>
                <p14:nvPr/>
              </p14:nvContentPartPr>
              <p14:xfrm>
                <a:off x="1593200" y="6412640"/>
                <a:ext cx="175680" cy="910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D049A9B-A1AC-4F64-ADDD-EAC83FBFED7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584200" y="6403640"/>
                  <a:ext cx="193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0B61B6C-5A57-47E3-BD0F-E19AC13B9A40}"/>
                    </a:ext>
                  </a:extLst>
                </p14:cNvPr>
                <p14:cNvContentPartPr/>
                <p14:nvPr/>
              </p14:nvContentPartPr>
              <p14:xfrm>
                <a:off x="1681400" y="6348920"/>
                <a:ext cx="46080" cy="698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0B61B6C-5A57-47E3-BD0F-E19AC13B9A4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672760" y="6339920"/>
                  <a:ext cx="63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570B5CC-189D-42E6-B23F-3134C9702471}"/>
                    </a:ext>
                  </a:extLst>
                </p14:cNvPr>
                <p14:cNvContentPartPr/>
                <p14:nvPr/>
              </p14:nvContentPartPr>
              <p14:xfrm>
                <a:off x="1789040" y="6461240"/>
                <a:ext cx="58680" cy="49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570B5CC-189D-42E6-B23F-3134C970247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780400" y="6452600"/>
                  <a:ext cx="76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7C3279D-E3EB-485E-A2A4-ABD4D12EF453}"/>
                    </a:ext>
                  </a:extLst>
                </p14:cNvPr>
                <p14:cNvContentPartPr/>
                <p14:nvPr/>
              </p14:nvContentPartPr>
              <p14:xfrm>
                <a:off x="1951760" y="6425600"/>
                <a:ext cx="37440" cy="1832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7C3279D-E3EB-485E-A2A4-ABD4D12EF45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943120" y="6416960"/>
                  <a:ext cx="55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2C65FC5-C591-4231-A8A5-323309825D0D}"/>
                    </a:ext>
                  </a:extLst>
                </p14:cNvPr>
                <p14:cNvContentPartPr/>
                <p14:nvPr/>
              </p14:nvContentPartPr>
              <p14:xfrm>
                <a:off x="2078120" y="6367280"/>
                <a:ext cx="60840" cy="1278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2C65FC5-C591-4231-A8A5-323309825D0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069120" y="6358280"/>
                  <a:ext cx="78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A3FC724-53D4-4616-B543-95ADC4E53BC0}"/>
                    </a:ext>
                  </a:extLst>
                </p14:cNvPr>
                <p14:cNvContentPartPr/>
                <p14:nvPr/>
              </p14:nvContentPartPr>
              <p14:xfrm>
                <a:off x="2250200" y="6305360"/>
                <a:ext cx="29880" cy="356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A3FC724-53D4-4616-B543-95ADC4E53BC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241200" y="6296720"/>
                  <a:ext cx="47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C1FB779-D9E6-4819-A2DB-CE160C96D7E6}"/>
                    </a:ext>
                  </a:extLst>
                </p14:cNvPr>
                <p14:cNvContentPartPr/>
                <p14:nvPr/>
              </p14:nvContentPartPr>
              <p14:xfrm>
                <a:off x="2194040" y="6326240"/>
                <a:ext cx="76680" cy="1425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C1FB779-D9E6-4819-A2DB-CE160C96D7E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185400" y="6317600"/>
                  <a:ext cx="94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36F046C-263E-4FB8-8FF4-99DBA2C51C9D}"/>
                    </a:ext>
                  </a:extLst>
                </p14:cNvPr>
                <p14:cNvContentPartPr/>
                <p14:nvPr/>
              </p14:nvContentPartPr>
              <p14:xfrm>
                <a:off x="2312840" y="6310040"/>
                <a:ext cx="135720" cy="1411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36F046C-263E-4FB8-8FF4-99DBA2C51C9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03840" y="6301400"/>
                  <a:ext cx="153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AF58A7C-38B1-4A3F-ADFE-67C0D95248BE}"/>
                    </a:ext>
                  </a:extLst>
                </p14:cNvPr>
                <p14:cNvContentPartPr/>
                <p14:nvPr/>
              </p14:nvContentPartPr>
              <p14:xfrm>
                <a:off x="2188280" y="5356400"/>
                <a:ext cx="26280" cy="687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AF58A7C-38B1-4A3F-ADFE-67C0D95248B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179640" y="5347400"/>
                  <a:ext cx="43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A94E04B-0619-4757-AFCA-5F7C780F83AC}"/>
                    </a:ext>
                  </a:extLst>
                </p14:cNvPr>
                <p14:cNvContentPartPr/>
                <p14:nvPr/>
              </p14:nvContentPartPr>
              <p14:xfrm>
                <a:off x="1937000" y="6338480"/>
                <a:ext cx="27000" cy="460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A94E04B-0619-4757-AFCA-5F7C780F83A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928360" y="6329840"/>
                  <a:ext cx="44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A15CE24-679D-43F6-8FA9-EEB870ABC774}"/>
                    </a:ext>
                  </a:extLst>
                </p14:cNvPr>
                <p14:cNvContentPartPr/>
                <p14:nvPr/>
              </p14:nvContentPartPr>
              <p14:xfrm>
                <a:off x="1180280" y="6470600"/>
                <a:ext cx="131400" cy="1774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A15CE24-679D-43F6-8FA9-EEB870ABC77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71640" y="6461960"/>
                  <a:ext cx="149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7048D50-89A4-4866-8029-7D4D389EEC53}"/>
                    </a:ext>
                  </a:extLst>
                </p14:cNvPr>
                <p14:cNvContentPartPr/>
                <p14:nvPr/>
              </p14:nvContentPartPr>
              <p14:xfrm>
                <a:off x="1202240" y="6447200"/>
                <a:ext cx="86040" cy="244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7048D50-89A4-4866-8029-7D4D389EEC5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93600" y="6438560"/>
                  <a:ext cx="103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094E966-6156-4A3E-9F57-6E5BD5A5D58B}"/>
                    </a:ext>
                  </a:extLst>
                </p14:cNvPr>
                <p14:cNvContentPartPr/>
                <p14:nvPr/>
              </p14:nvContentPartPr>
              <p14:xfrm>
                <a:off x="1319240" y="6356840"/>
                <a:ext cx="115200" cy="81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094E966-6156-4A3E-9F57-6E5BD5A5D58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310600" y="6347840"/>
                  <a:ext cx="132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80A4DAD-0B4F-4CAE-A0EB-57F01F617EE3}"/>
                    </a:ext>
                  </a:extLst>
                </p14:cNvPr>
                <p14:cNvContentPartPr/>
                <p14:nvPr/>
              </p14:nvContentPartPr>
              <p14:xfrm>
                <a:off x="361640" y="3143480"/>
                <a:ext cx="233640" cy="296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80A4DAD-0B4F-4CAE-A0EB-57F01F617EE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52640" y="3134840"/>
                  <a:ext cx="251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90D5738-8D9A-45D1-8966-960CA3394926}"/>
                    </a:ext>
                  </a:extLst>
                </p14:cNvPr>
                <p14:cNvContentPartPr/>
                <p14:nvPr/>
              </p14:nvContentPartPr>
              <p14:xfrm>
                <a:off x="354080" y="3186320"/>
                <a:ext cx="227880" cy="3225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90D5738-8D9A-45D1-8966-960CA339492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45080" y="3177320"/>
                  <a:ext cx="245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B6DBD69-FA17-4C73-9756-EDD034675405}"/>
                    </a:ext>
                  </a:extLst>
                </p14:cNvPr>
                <p14:cNvContentPartPr/>
                <p14:nvPr/>
              </p14:nvContentPartPr>
              <p14:xfrm>
                <a:off x="607880" y="2953040"/>
                <a:ext cx="136440" cy="235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B6DBD69-FA17-4C73-9756-EDD03467540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99240" y="2944040"/>
                  <a:ext cx="154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1C4A7B3-F173-479E-B347-370B5CF1740E}"/>
                    </a:ext>
                  </a:extLst>
                </p14:cNvPr>
                <p14:cNvContentPartPr/>
                <p14:nvPr/>
              </p14:nvContentPartPr>
              <p14:xfrm>
                <a:off x="911720" y="3075440"/>
                <a:ext cx="64080" cy="1303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1C4A7B3-F173-479E-B347-370B5CF1740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03080" y="3066440"/>
                  <a:ext cx="81720" cy="13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54DBEF8-494B-4866-B4DB-9424AAA3EA78}"/>
                    </a:ext>
                  </a:extLst>
                </p14:cNvPr>
                <p14:cNvContentPartPr/>
                <p14:nvPr/>
              </p14:nvContentPartPr>
              <p14:xfrm>
                <a:off x="674120" y="4161200"/>
                <a:ext cx="3771000" cy="167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54DBEF8-494B-4866-B4DB-9424AAA3EA7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65480" y="4152560"/>
                  <a:ext cx="378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1EF4423-88D3-41CE-BA45-7E2AAEBEFF1A}"/>
                    </a:ext>
                  </a:extLst>
                </p14:cNvPr>
                <p14:cNvContentPartPr/>
                <p14:nvPr/>
              </p14:nvContentPartPr>
              <p14:xfrm>
                <a:off x="4408760" y="4082720"/>
                <a:ext cx="130680" cy="2098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1EF4423-88D3-41CE-BA45-7E2AAEBEFF1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400120" y="4073720"/>
                  <a:ext cx="148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F848A3D-9901-471E-8298-1EF7E17A9D76}"/>
                    </a:ext>
                  </a:extLst>
                </p14:cNvPr>
                <p14:cNvContentPartPr/>
                <p14:nvPr/>
              </p14:nvContentPartPr>
              <p14:xfrm>
                <a:off x="808400" y="2881400"/>
                <a:ext cx="284040" cy="253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F848A3D-9901-471E-8298-1EF7E17A9D7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99760" y="2872400"/>
                  <a:ext cx="301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71DB73C-0D43-4139-8BB9-E7C11603CA51}"/>
                    </a:ext>
                  </a:extLst>
                </p14:cNvPr>
                <p14:cNvContentPartPr/>
                <p14:nvPr/>
              </p14:nvContentPartPr>
              <p14:xfrm>
                <a:off x="908840" y="3044840"/>
                <a:ext cx="3541320" cy="12495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71DB73C-0D43-4139-8BB9-E7C11603CA5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99840" y="3035840"/>
                  <a:ext cx="3558960" cy="12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4935CBE-64B9-436B-8CD5-6E0DCC9C798E}"/>
                    </a:ext>
                  </a:extLst>
                </p14:cNvPr>
                <p14:cNvContentPartPr/>
                <p14:nvPr/>
              </p14:nvContentPartPr>
              <p14:xfrm>
                <a:off x="2315000" y="4139600"/>
                <a:ext cx="7920" cy="200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4935CBE-64B9-436B-8CD5-6E0DCC9C798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306360" y="4130960"/>
                  <a:ext cx="25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310083E-A7C0-4B4E-8D07-D1AE4F399955}"/>
                    </a:ext>
                  </a:extLst>
                </p14:cNvPr>
                <p14:cNvContentPartPr/>
                <p14:nvPr/>
              </p14:nvContentPartPr>
              <p14:xfrm>
                <a:off x="2063720" y="4457120"/>
                <a:ext cx="116640" cy="203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310083E-A7C0-4B4E-8D07-D1AE4F39995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054720" y="4448120"/>
                  <a:ext cx="134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3D33304-1AF8-40D4-8B1D-6C6A0C94FF5F}"/>
                    </a:ext>
                  </a:extLst>
                </p14:cNvPr>
                <p14:cNvContentPartPr/>
                <p14:nvPr/>
              </p14:nvContentPartPr>
              <p14:xfrm>
                <a:off x="2086400" y="4533800"/>
                <a:ext cx="137160" cy="34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3D33304-1AF8-40D4-8B1D-6C6A0C94FF5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077400" y="4525160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FEEC2D6-9890-4C8F-9A50-AFEBD99707AA}"/>
                    </a:ext>
                  </a:extLst>
                </p14:cNvPr>
                <p14:cNvContentPartPr/>
                <p14:nvPr/>
              </p14:nvContentPartPr>
              <p14:xfrm>
                <a:off x="2269640" y="4440560"/>
                <a:ext cx="87840" cy="1717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FEEC2D6-9890-4C8F-9A50-AFEBD99707A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261000" y="4431920"/>
                  <a:ext cx="105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CD47439-E0BF-4139-BC5E-4669473F98C0}"/>
                    </a:ext>
                  </a:extLst>
                </p14:cNvPr>
                <p14:cNvContentPartPr/>
                <p14:nvPr/>
              </p14:nvContentPartPr>
              <p14:xfrm>
                <a:off x="2446400" y="4427240"/>
                <a:ext cx="31320" cy="140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CD47439-E0BF-4139-BC5E-4669473F98C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437400" y="4418600"/>
                  <a:ext cx="48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5C70519-42B4-4D5C-A09F-5505D7908E51}"/>
                    </a:ext>
                  </a:extLst>
                </p14:cNvPr>
                <p14:cNvContentPartPr/>
                <p14:nvPr/>
              </p14:nvContentPartPr>
              <p14:xfrm>
                <a:off x="2510480" y="4418960"/>
                <a:ext cx="113400" cy="1825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5C70519-42B4-4D5C-A09F-5505D7908E5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501840" y="4410320"/>
                  <a:ext cx="131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C4F0927-6BA4-461A-BF12-4A033369C3C5}"/>
                    </a:ext>
                  </a:extLst>
                </p14:cNvPr>
                <p14:cNvContentPartPr/>
                <p14:nvPr/>
              </p14:nvContentPartPr>
              <p14:xfrm>
                <a:off x="934400" y="4459640"/>
                <a:ext cx="149760" cy="1789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C4F0927-6BA4-461A-BF12-4A033369C3C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25760" y="4450640"/>
                  <a:ext cx="167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4DCDAC1-0693-41D2-8B36-8F1464F0762D}"/>
                    </a:ext>
                  </a:extLst>
                </p14:cNvPr>
                <p14:cNvContentPartPr/>
                <p14:nvPr/>
              </p14:nvContentPartPr>
              <p14:xfrm>
                <a:off x="1012880" y="4404200"/>
                <a:ext cx="111240" cy="1101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4DCDAC1-0693-41D2-8B36-8F1464F0762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03880" y="4395200"/>
                  <a:ext cx="128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787E2E2-9F11-479D-A984-A03E04DAC355}"/>
                    </a:ext>
                  </a:extLst>
                </p14:cNvPr>
                <p14:cNvContentPartPr/>
                <p14:nvPr/>
              </p14:nvContentPartPr>
              <p14:xfrm>
                <a:off x="3648800" y="4381160"/>
                <a:ext cx="68400" cy="148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787E2E2-9F11-479D-A984-A03E04DAC35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640160" y="4372520"/>
                  <a:ext cx="86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4C5E186-16B6-41DB-B0DF-E25DC15A658A}"/>
                    </a:ext>
                  </a:extLst>
                </p14:cNvPr>
                <p14:cNvContentPartPr/>
                <p14:nvPr/>
              </p14:nvContentPartPr>
              <p14:xfrm>
                <a:off x="3509120" y="4322120"/>
                <a:ext cx="226080" cy="1191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4C5E186-16B6-41DB-B0DF-E25DC15A658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500120" y="4313480"/>
                  <a:ext cx="243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29035BD-787C-4B66-9808-FCA3187BAD9A}"/>
                    </a:ext>
                  </a:extLst>
                </p14:cNvPr>
                <p14:cNvContentPartPr/>
                <p14:nvPr/>
              </p14:nvContentPartPr>
              <p14:xfrm>
                <a:off x="1356320" y="3618320"/>
                <a:ext cx="82440" cy="508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29035BD-787C-4B66-9808-FCA3187BAD9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347680" y="3609320"/>
                  <a:ext cx="1000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2CFAA46-5F48-4D51-B451-1770FDEA1BD7}"/>
                    </a:ext>
                  </a:extLst>
                </p14:cNvPr>
                <p14:cNvContentPartPr/>
                <p14:nvPr/>
              </p14:nvContentPartPr>
              <p14:xfrm>
                <a:off x="1484840" y="3324200"/>
                <a:ext cx="160560" cy="7034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2CFAA46-5F48-4D51-B451-1770FDEA1BD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476200" y="3315560"/>
                  <a:ext cx="178200" cy="7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FC357A7-F780-4709-8886-14C0DF2DB540}"/>
                    </a:ext>
                  </a:extLst>
                </p14:cNvPr>
                <p14:cNvContentPartPr/>
                <p14:nvPr/>
              </p14:nvContentPartPr>
              <p14:xfrm>
                <a:off x="1673120" y="3232040"/>
                <a:ext cx="452520" cy="8028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FC357A7-F780-4709-8886-14C0DF2DB54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664120" y="3223040"/>
                  <a:ext cx="47016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7A51AE6-5886-4472-86CC-EBC0733F556A}"/>
                    </a:ext>
                  </a:extLst>
                </p14:cNvPr>
                <p14:cNvContentPartPr/>
                <p14:nvPr/>
              </p14:nvContentPartPr>
              <p14:xfrm>
                <a:off x="2155520" y="3489440"/>
                <a:ext cx="280440" cy="4834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7A51AE6-5886-4472-86CC-EBC0733F556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146880" y="3480800"/>
                  <a:ext cx="2980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6510F16-C164-4753-B4E5-A2960C63268A}"/>
                    </a:ext>
                  </a:extLst>
                </p14:cNvPr>
                <p14:cNvContentPartPr/>
                <p14:nvPr/>
              </p14:nvContentPartPr>
              <p14:xfrm>
                <a:off x="2506160" y="3624440"/>
                <a:ext cx="354960" cy="3920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6510F16-C164-4753-B4E5-A2960C63268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497520" y="3615800"/>
                  <a:ext cx="3726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7785458-E3E5-43BE-A542-8F741E6F2DE2}"/>
                    </a:ext>
                  </a:extLst>
                </p14:cNvPr>
                <p14:cNvContentPartPr/>
                <p14:nvPr/>
              </p14:nvContentPartPr>
              <p14:xfrm>
                <a:off x="3011960" y="3914600"/>
                <a:ext cx="160560" cy="903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7785458-E3E5-43BE-A542-8F741E6F2DE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003320" y="3905960"/>
                  <a:ext cx="178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FCA673D-027C-41B9-8C34-B27DD08ADCAA}"/>
                    </a:ext>
                  </a:extLst>
                </p14:cNvPr>
                <p14:cNvContentPartPr/>
                <p14:nvPr/>
              </p14:nvContentPartPr>
              <p14:xfrm>
                <a:off x="2572760" y="3344000"/>
                <a:ext cx="913320" cy="445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FCA673D-027C-41B9-8C34-B27DD08ADCA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564120" y="3335000"/>
                  <a:ext cx="9309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4003AFD-D850-401A-B20A-EB9C3280D329}"/>
                    </a:ext>
                  </a:extLst>
                </p14:cNvPr>
                <p14:cNvContentPartPr/>
                <p14:nvPr/>
              </p14:nvContentPartPr>
              <p14:xfrm>
                <a:off x="2404280" y="3473960"/>
                <a:ext cx="323640" cy="4042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4003AFD-D850-401A-B20A-EB9C3280D32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395640" y="3465320"/>
                  <a:ext cx="3412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4761269-2473-410D-8043-8347517B1FB9}"/>
                    </a:ext>
                  </a:extLst>
                </p14:cNvPr>
                <p14:cNvContentPartPr/>
                <p14:nvPr/>
              </p14:nvContentPartPr>
              <p14:xfrm>
                <a:off x="3621440" y="3157520"/>
                <a:ext cx="208800" cy="3610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4761269-2473-410D-8043-8347517B1FB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612800" y="3148880"/>
                  <a:ext cx="2264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2B45467-8B30-4071-9066-8EE104A88705}"/>
                    </a:ext>
                  </a:extLst>
                </p14:cNvPr>
                <p14:cNvContentPartPr/>
                <p14:nvPr/>
              </p14:nvContentPartPr>
              <p14:xfrm>
                <a:off x="3894680" y="3069680"/>
                <a:ext cx="192600" cy="4273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2B45467-8B30-4071-9066-8EE104A8870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886040" y="3060680"/>
                  <a:ext cx="2102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DE2A262-16E8-4718-8362-BAC13DC26A96}"/>
                    </a:ext>
                  </a:extLst>
                </p14:cNvPr>
                <p14:cNvContentPartPr/>
                <p14:nvPr/>
              </p14:nvContentPartPr>
              <p14:xfrm>
                <a:off x="4269080" y="3104960"/>
                <a:ext cx="91800" cy="265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DE2A262-16E8-4718-8362-BAC13DC26A9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260080" y="3095960"/>
                  <a:ext cx="109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21AB3BB-ED50-41B0-8E20-0BFC59864294}"/>
                    </a:ext>
                  </a:extLst>
                </p14:cNvPr>
                <p14:cNvContentPartPr/>
                <p14:nvPr/>
              </p14:nvContentPartPr>
              <p14:xfrm>
                <a:off x="4087280" y="3013160"/>
                <a:ext cx="400680" cy="3704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21AB3BB-ED50-41B0-8E20-0BFC5986429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078280" y="3004520"/>
                  <a:ext cx="4183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325DA2E-56C8-44E5-A404-2F369BB0D9B7}"/>
                    </a:ext>
                  </a:extLst>
                </p14:cNvPr>
                <p14:cNvContentPartPr/>
                <p14:nvPr/>
              </p14:nvContentPartPr>
              <p14:xfrm>
                <a:off x="309800" y="5038520"/>
                <a:ext cx="82800" cy="1339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325DA2E-56C8-44E5-A404-2F369BB0D9B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01160" y="5029520"/>
                  <a:ext cx="100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EEE408F-6668-457D-A344-1A7FF027E483}"/>
                    </a:ext>
                  </a:extLst>
                </p14:cNvPr>
                <p14:cNvContentPartPr/>
                <p14:nvPr/>
              </p14:nvContentPartPr>
              <p14:xfrm>
                <a:off x="355880" y="4954640"/>
                <a:ext cx="32040" cy="3362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EEE408F-6668-457D-A344-1A7FF027E48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46880" y="4946000"/>
                  <a:ext cx="49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98EB1CA-269B-4AAA-8E46-06831B8D136A}"/>
                    </a:ext>
                  </a:extLst>
                </p14:cNvPr>
                <p14:cNvContentPartPr/>
                <p14:nvPr/>
              </p14:nvContentPartPr>
              <p14:xfrm>
                <a:off x="258680" y="4935920"/>
                <a:ext cx="251640" cy="579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98EB1CA-269B-4AAA-8E46-06831B8D136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50040" y="4927280"/>
                  <a:ext cx="269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BE054BA-B8B7-4526-ACFA-3EC793D61B17}"/>
                    </a:ext>
                  </a:extLst>
                </p14:cNvPr>
                <p14:cNvContentPartPr/>
                <p14:nvPr/>
              </p14:nvContentPartPr>
              <p14:xfrm>
                <a:off x="273800" y="5245880"/>
                <a:ext cx="212400" cy="604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BE054BA-B8B7-4526-ACFA-3EC793D61B1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64800" y="5237240"/>
                  <a:ext cx="230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F694F2E-A15B-4F65-AB34-AAF03798B12A}"/>
                    </a:ext>
                  </a:extLst>
                </p14:cNvPr>
                <p14:cNvContentPartPr/>
                <p14:nvPr/>
              </p14:nvContentPartPr>
              <p14:xfrm>
                <a:off x="549920" y="5151920"/>
                <a:ext cx="81000" cy="1659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F694F2E-A15B-4F65-AB34-AAF03798B12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41280" y="5143280"/>
                  <a:ext cx="98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0687F66-630A-4746-BE72-FA130EB30221}"/>
                    </a:ext>
                  </a:extLst>
                </p14:cNvPr>
                <p14:cNvContentPartPr/>
                <p14:nvPr/>
              </p14:nvContentPartPr>
              <p14:xfrm>
                <a:off x="844400" y="5040320"/>
                <a:ext cx="123840" cy="273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0687F66-630A-4746-BE72-FA130EB3022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35760" y="5031680"/>
                  <a:ext cx="14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433D3E4-3888-45B3-8189-C037C0673E4A}"/>
                    </a:ext>
                  </a:extLst>
                </p14:cNvPr>
                <p14:cNvContentPartPr/>
                <p14:nvPr/>
              </p14:nvContentPartPr>
              <p14:xfrm>
                <a:off x="841160" y="5134280"/>
                <a:ext cx="150480" cy="489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433D3E4-3888-45B3-8189-C037C0673E4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32520" y="5125280"/>
                  <a:ext cx="168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E590B20-785F-4453-AED8-F94D72D331B5}"/>
                    </a:ext>
                  </a:extLst>
                </p14:cNvPr>
                <p14:cNvContentPartPr/>
                <p14:nvPr/>
              </p14:nvContentPartPr>
              <p14:xfrm>
                <a:off x="1354160" y="4982000"/>
                <a:ext cx="139680" cy="957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E590B20-785F-4453-AED8-F94D72D331B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345160" y="4973000"/>
                  <a:ext cx="157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436E0DD-837D-4FA9-AE6A-30DA7E834602}"/>
                    </a:ext>
                  </a:extLst>
                </p14:cNvPr>
                <p14:cNvContentPartPr/>
                <p14:nvPr/>
              </p14:nvContentPartPr>
              <p14:xfrm>
                <a:off x="1589240" y="4988480"/>
                <a:ext cx="135360" cy="172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436E0DD-837D-4FA9-AE6A-30DA7E83460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580600" y="4979840"/>
                  <a:ext cx="153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DDAE2D4-1C18-476F-8B38-9F539E443ED6}"/>
                    </a:ext>
                  </a:extLst>
                </p14:cNvPr>
                <p14:cNvContentPartPr/>
                <p14:nvPr/>
              </p14:nvContentPartPr>
              <p14:xfrm>
                <a:off x="1806680" y="4914680"/>
                <a:ext cx="12240" cy="145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DDAE2D4-1C18-476F-8B38-9F539E443ED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798040" y="4906040"/>
                  <a:ext cx="29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2B9A3D8-C3CD-4182-B761-5173C77EC939}"/>
                    </a:ext>
                  </a:extLst>
                </p14:cNvPr>
                <p14:cNvContentPartPr/>
                <p14:nvPr/>
              </p14:nvContentPartPr>
              <p14:xfrm>
                <a:off x="1832600" y="4897760"/>
                <a:ext cx="104400" cy="1857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2B9A3D8-C3CD-4182-B761-5173C77EC93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823960" y="4889120"/>
                  <a:ext cx="122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79403C8-A14C-44DF-883F-25160A3B97D4}"/>
                    </a:ext>
                  </a:extLst>
                </p14:cNvPr>
                <p14:cNvContentPartPr/>
                <p14:nvPr/>
              </p14:nvContentPartPr>
              <p14:xfrm>
                <a:off x="1261640" y="4907120"/>
                <a:ext cx="117000" cy="3232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79403C8-A14C-44DF-883F-25160A3B97D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252640" y="4898480"/>
                  <a:ext cx="1346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E1ACDF7-7466-4400-AE90-4E350B792B1E}"/>
                    </a:ext>
                  </a:extLst>
                </p14:cNvPr>
                <p14:cNvContentPartPr/>
                <p14:nvPr/>
              </p14:nvContentPartPr>
              <p14:xfrm>
                <a:off x="2106560" y="4817840"/>
                <a:ext cx="184680" cy="220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E1ACDF7-7466-4400-AE90-4E350B792B1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097560" y="4808840"/>
                  <a:ext cx="202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152D533-1144-470C-BBB6-9B6B0C8E69BC}"/>
                    </a:ext>
                  </a:extLst>
                </p14:cNvPr>
                <p14:cNvContentPartPr/>
                <p14:nvPr/>
              </p14:nvContentPartPr>
              <p14:xfrm>
                <a:off x="2035640" y="4714160"/>
                <a:ext cx="271080" cy="1911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152D533-1144-470C-BBB6-9B6B0C8E69B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026640" y="4705160"/>
                  <a:ext cx="288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CFA1A38-0AEA-4F39-95B4-09E6F2D84C38}"/>
                    </a:ext>
                  </a:extLst>
                </p14:cNvPr>
                <p14:cNvContentPartPr/>
                <p14:nvPr/>
              </p14:nvContentPartPr>
              <p14:xfrm>
                <a:off x="2313920" y="4688600"/>
                <a:ext cx="194760" cy="1400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CFA1A38-0AEA-4F39-95B4-09E6F2D84C3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304920" y="4679600"/>
                  <a:ext cx="212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643644C-64E0-4299-B06A-97604B952E08}"/>
                    </a:ext>
                  </a:extLst>
                </p14:cNvPr>
                <p14:cNvContentPartPr/>
                <p14:nvPr/>
              </p14:nvContentPartPr>
              <p14:xfrm>
                <a:off x="1276400" y="5080640"/>
                <a:ext cx="1216440" cy="1580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643644C-64E0-4299-B06A-97604B952E0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267760" y="5072000"/>
                  <a:ext cx="1234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9EED27C-C883-4302-8E4C-E30060A22D9F}"/>
                    </a:ext>
                  </a:extLst>
                </p14:cNvPr>
                <p14:cNvContentPartPr/>
                <p14:nvPr/>
              </p14:nvContentPartPr>
              <p14:xfrm>
                <a:off x="1413920" y="5318240"/>
                <a:ext cx="113400" cy="2336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9EED27C-C883-4302-8E4C-E30060A22D9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405280" y="5309240"/>
                  <a:ext cx="131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859CE00-2377-4FE5-8339-2BAA85B2F773}"/>
                    </a:ext>
                  </a:extLst>
                </p14:cNvPr>
                <p14:cNvContentPartPr/>
                <p14:nvPr/>
              </p14:nvContentPartPr>
              <p14:xfrm>
                <a:off x="1412840" y="5294480"/>
                <a:ext cx="138960" cy="2732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859CE00-2377-4FE5-8339-2BAA85B2F77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404200" y="5285480"/>
                  <a:ext cx="156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231C0B3-004F-419C-8196-2C5858C416BC}"/>
                    </a:ext>
                  </a:extLst>
                </p14:cNvPr>
                <p14:cNvContentPartPr/>
                <p14:nvPr/>
              </p14:nvContentPartPr>
              <p14:xfrm>
                <a:off x="1561520" y="5448920"/>
                <a:ext cx="92520" cy="1792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231C0B3-004F-419C-8196-2C5858C416B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552520" y="5440280"/>
                  <a:ext cx="110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4FB29CD-7FD0-43BB-9A92-6C58C42382DF}"/>
                    </a:ext>
                  </a:extLst>
                </p14:cNvPr>
                <p14:cNvContentPartPr/>
                <p14:nvPr/>
              </p14:nvContentPartPr>
              <p14:xfrm>
                <a:off x="1689320" y="5434160"/>
                <a:ext cx="57600" cy="1674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4FB29CD-7FD0-43BB-9A92-6C58C42382D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680680" y="5425160"/>
                  <a:ext cx="75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9AA0703-ED19-4908-A832-211735DFFECB}"/>
                    </a:ext>
                  </a:extLst>
                </p14:cNvPr>
                <p14:cNvContentPartPr/>
                <p14:nvPr/>
              </p14:nvContentPartPr>
              <p14:xfrm>
                <a:off x="1791200" y="5555480"/>
                <a:ext cx="11160" cy="1155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9AA0703-ED19-4908-A832-211735DFFEC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782200" y="5546840"/>
                  <a:ext cx="28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8006C3E-D727-4030-A108-5065FB380B2D}"/>
                    </a:ext>
                  </a:extLst>
                </p14:cNvPr>
                <p14:cNvContentPartPr/>
                <p14:nvPr/>
              </p14:nvContentPartPr>
              <p14:xfrm>
                <a:off x="1823240" y="5409680"/>
                <a:ext cx="133560" cy="155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8006C3E-D727-4030-A108-5065FB380B2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814600" y="5401040"/>
                  <a:ext cx="151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09D943E-170E-450A-AB88-3FFC4E7CDBF6}"/>
                    </a:ext>
                  </a:extLst>
                </p14:cNvPr>
                <p14:cNvContentPartPr/>
                <p14:nvPr/>
              </p14:nvContentPartPr>
              <p14:xfrm>
                <a:off x="1841600" y="5401760"/>
                <a:ext cx="188280" cy="1587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09D943E-170E-450A-AB88-3FFC4E7CDBF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832600" y="5392760"/>
                  <a:ext cx="205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40A0FD3-CA21-4CD0-9ADC-A920063A6100}"/>
                    </a:ext>
                  </a:extLst>
                </p14:cNvPr>
                <p14:cNvContentPartPr/>
                <p14:nvPr/>
              </p14:nvContentPartPr>
              <p14:xfrm>
                <a:off x="1916840" y="5325800"/>
                <a:ext cx="66600" cy="1209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40A0FD3-CA21-4CD0-9ADC-A920063A6100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908200" y="5317160"/>
                  <a:ext cx="84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499EDB8-DDDC-4F7B-862F-20F869E3F7B4}"/>
                    </a:ext>
                  </a:extLst>
                </p14:cNvPr>
                <p14:cNvContentPartPr/>
                <p14:nvPr/>
              </p14:nvContentPartPr>
              <p14:xfrm>
                <a:off x="2053640" y="5492120"/>
                <a:ext cx="45000" cy="536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499EDB8-DDDC-4F7B-862F-20F869E3F7B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045000" y="5483120"/>
                  <a:ext cx="62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75F283D-8D33-422E-B1DB-B285AB53D996}"/>
                    </a:ext>
                  </a:extLst>
                </p14:cNvPr>
                <p14:cNvContentPartPr/>
                <p14:nvPr/>
              </p14:nvContentPartPr>
              <p14:xfrm>
                <a:off x="2206640" y="5492480"/>
                <a:ext cx="32400" cy="1872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75F283D-8D33-422E-B1DB-B285AB53D99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198000" y="5483480"/>
                  <a:ext cx="50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60DB90D-F4C0-4404-A6CF-F757AE78F6C3}"/>
                    </a:ext>
                  </a:extLst>
                </p14:cNvPr>
                <p14:cNvContentPartPr/>
                <p14:nvPr/>
              </p14:nvContentPartPr>
              <p14:xfrm>
                <a:off x="2307440" y="5316440"/>
                <a:ext cx="97560" cy="1839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60DB90D-F4C0-4404-A6CF-F757AE78F6C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298800" y="5307440"/>
                  <a:ext cx="115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5230DE0-F52D-4387-B784-569F2F0D87C6}"/>
                    </a:ext>
                  </a:extLst>
                </p14:cNvPr>
                <p14:cNvContentPartPr/>
                <p14:nvPr/>
              </p14:nvContentPartPr>
              <p14:xfrm>
                <a:off x="2466560" y="5310320"/>
                <a:ext cx="81000" cy="1670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5230DE0-F52D-4387-B784-569F2F0D87C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457920" y="5301320"/>
                  <a:ext cx="98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FC61CE8-F599-4ABC-93B3-05AF6772684E}"/>
                    </a:ext>
                  </a:extLst>
                </p14:cNvPr>
                <p14:cNvContentPartPr/>
                <p14:nvPr/>
              </p14:nvContentPartPr>
              <p14:xfrm>
                <a:off x="2590760" y="5288360"/>
                <a:ext cx="93240" cy="2275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FC61CE8-F599-4ABC-93B3-05AF6772684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582120" y="5279720"/>
                  <a:ext cx="110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6620489-5E8E-4446-B32C-466BA3B24B05}"/>
                    </a:ext>
                  </a:extLst>
                </p14:cNvPr>
                <p14:cNvContentPartPr/>
                <p14:nvPr/>
              </p14:nvContentPartPr>
              <p14:xfrm>
                <a:off x="4072520" y="4663400"/>
                <a:ext cx="144000" cy="921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6620489-5E8E-4446-B32C-466BA3B24B0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063520" y="4654760"/>
                  <a:ext cx="161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5932AB9-8B53-4CA2-A0D4-D5F27E38EB47}"/>
                    </a:ext>
                  </a:extLst>
                </p14:cNvPr>
                <p14:cNvContentPartPr/>
                <p14:nvPr/>
              </p14:nvContentPartPr>
              <p14:xfrm>
                <a:off x="1494560" y="5236880"/>
                <a:ext cx="181440" cy="1213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5932AB9-8B53-4CA2-A0D4-D5F27E38EB4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485920" y="5227880"/>
                  <a:ext cx="199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C3CE4AE-941E-4632-9FEF-A8C57ECB5B4F}"/>
                    </a:ext>
                  </a:extLst>
                </p14:cNvPr>
                <p14:cNvContentPartPr/>
                <p14:nvPr/>
              </p14:nvContentPartPr>
              <p14:xfrm>
                <a:off x="3776960" y="4838360"/>
                <a:ext cx="231840" cy="1785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C3CE4AE-941E-4632-9FEF-A8C57ECB5B4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768320" y="4829360"/>
                  <a:ext cx="249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D2508CE-969E-4CE6-9318-940EF4C5525D}"/>
                    </a:ext>
                  </a:extLst>
                </p14:cNvPr>
                <p14:cNvContentPartPr/>
                <p14:nvPr/>
              </p14:nvContentPartPr>
              <p14:xfrm>
                <a:off x="3856160" y="4783640"/>
                <a:ext cx="176040" cy="2977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D2508CE-969E-4CE6-9318-940EF4C5525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847520" y="4774640"/>
                  <a:ext cx="193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408C5A6-3240-4945-BC9E-B6DA4FC5F6A2}"/>
                    </a:ext>
                  </a:extLst>
                </p14:cNvPr>
                <p14:cNvContentPartPr/>
                <p14:nvPr/>
              </p14:nvContentPartPr>
              <p14:xfrm>
                <a:off x="4116440" y="4924760"/>
                <a:ext cx="77400" cy="1551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408C5A6-3240-4945-BC9E-B6DA4FC5F6A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107440" y="4916120"/>
                  <a:ext cx="95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098F6064-61BD-4573-BAEB-AEDBCF436D31}"/>
                    </a:ext>
                  </a:extLst>
                </p14:cNvPr>
                <p14:cNvContentPartPr/>
                <p14:nvPr/>
              </p14:nvContentPartPr>
              <p14:xfrm>
                <a:off x="4251440" y="4889480"/>
                <a:ext cx="43560" cy="1404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098F6064-61BD-4573-BAEB-AEDBCF436D3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242440" y="4880480"/>
                  <a:ext cx="61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A3E13A0-7B33-44B1-89FB-C12B5E5A45AB}"/>
                    </a:ext>
                  </a:extLst>
                </p14:cNvPr>
                <p14:cNvContentPartPr/>
                <p14:nvPr/>
              </p14:nvContentPartPr>
              <p14:xfrm>
                <a:off x="4352240" y="4989200"/>
                <a:ext cx="18720" cy="702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A3E13A0-7B33-44B1-89FB-C12B5E5A45A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343240" y="4980560"/>
                  <a:ext cx="36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3EC78E8-993B-492D-9EB5-CB51BC0457AA}"/>
                    </a:ext>
                  </a:extLst>
                </p14:cNvPr>
                <p14:cNvContentPartPr/>
                <p14:nvPr/>
              </p14:nvContentPartPr>
              <p14:xfrm>
                <a:off x="4378160" y="4860680"/>
                <a:ext cx="93600" cy="1594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3EC78E8-993B-492D-9EB5-CB51BC0457A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369160" y="4851680"/>
                  <a:ext cx="111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FF7EB28-337C-40F9-B286-F63931D6F867}"/>
                    </a:ext>
                  </a:extLst>
                </p14:cNvPr>
                <p14:cNvContentPartPr/>
                <p14:nvPr/>
              </p14:nvContentPartPr>
              <p14:xfrm>
                <a:off x="4468880" y="4781120"/>
                <a:ext cx="95760" cy="2073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FF7EB28-337C-40F9-B286-F63931D6F86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459880" y="4772120"/>
                  <a:ext cx="113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FCFE059-C781-4FD2-AA37-AA0B25315C3F}"/>
                    </a:ext>
                  </a:extLst>
                </p14:cNvPr>
                <p14:cNvContentPartPr/>
                <p14:nvPr/>
              </p14:nvContentPartPr>
              <p14:xfrm>
                <a:off x="4596680" y="4919360"/>
                <a:ext cx="70200" cy="514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FCFE059-C781-4FD2-AA37-AA0B25315C3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587680" y="4910360"/>
                  <a:ext cx="87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D24BA39-6ACA-4552-A201-17E5F970977A}"/>
                    </a:ext>
                  </a:extLst>
                </p14:cNvPr>
                <p14:cNvContentPartPr/>
                <p14:nvPr/>
              </p14:nvContentPartPr>
              <p14:xfrm>
                <a:off x="4740680" y="4824680"/>
                <a:ext cx="16200" cy="1656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D24BA39-6ACA-4552-A201-17E5F970977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731680" y="4815680"/>
                  <a:ext cx="33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8A28E0C-281B-4469-BD50-715112D6FA5D}"/>
                    </a:ext>
                  </a:extLst>
                </p14:cNvPr>
                <p14:cNvContentPartPr/>
                <p14:nvPr/>
              </p14:nvContentPartPr>
              <p14:xfrm>
                <a:off x="4743200" y="4736480"/>
                <a:ext cx="14760" cy="162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8A28E0C-281B-4469-BD50-715112D6FA5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734200" y="4727480"/>
                  <a:ext cx="32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6768177-19B7-41DD-96DE-BF036F3FE98E}"/>
                    </a:ext>
                  </a:extLst>
                </p14:cNvPr>
                <p14:cNvContentPartPr/>
                <p14:nvPr/>
              </p14:nvContentPartPr>
              <p14:xfrm>
                <a:off x="4827080" y="4595720"/>
                <a:ext cx="106560" cy="1983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6768177-19B7-41DD-96DE-BF036F3FE98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818080" y="4586720"/>
                  <a:ext cx="124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DCB6E76-AA42-4A46-98C1-0FDEAEA6D0FA}"/>
                    </a:ext>
                  </a:extLst>
                </p14:cNvPr>
                <p14:cNvContentPartPr/>
                <p14:nvPr/>
              </p14:nvContentPartPr>
              <p14:xfrm>
                <a:off x="4975400" y="4615880"/>
                <a:ext cx="66240" cy="1724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DCB6E76-AA42-4A46-98C1-0FDEAEA6D0F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966400" y="4607240"/>
                  <a:ext cx="83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FBB9C03-FAD0-4689-955D-7C3B444C4C1F}"/>
                    </a:ext>
                  </a:extLst>
                </p14:cNvPr>
                <p14:cNvContentPartPr/>
                <p14:nvPr/>
              </p14:nvContentPartPr>
              <p14:xfrm>
                <a:off x="5063240" y="4605800"/>
                <a:ext cx="93240" cy="1634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FBB9C03-FAD0-4689-955D-7C3B444C4C1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054600" y="4596800"/>
                  <a:ext cx="110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17F7987-B194-478D-9DBA-408160FCD010}"/>
                    </a:ext>
                  </a:extLst>
                </p14:cNvPr>
                <p14:cNvContentPartPr/>
                <p14:nvPr/>
              </p14:nvContentPartPr>
              <p14:xfrm>
                <a:off x="5270240" y="4429040"/>
                <a:ext cx="117000" cy="975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17F7987-B194-478D-9DBA-408160FCD01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5261600" y="4420040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0BAFF7B-E11E-48E1-A208-3C1100F7CBB3}"/>
                    </a:ext>
                  </a:extLst>
                </p14:cNvPr>
                <p14:cNvContentPartPr/>
                <p14:nvPr/>
              </p14:nvContentPartPr>
              <p14:xfrm>
                <a:off x="5293280" y="4522640"/>
                <a:ext cx="129240" cy="1389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0BAFF7B-E11E-48E1-A208-3C1100F7CBB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284640" y="4513640"/>
                  <a:ext cx="146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400C7EE-B059-4148-A728-B3E7C513D53D}"/>
                    </a:ext>
                  </a:extLst>
                </p14:cNvPr>
                <p14:cNvContentPartPr/>
                <p14:nvPr/>
              </p14:nvContentPartPr>
              <p14:xfrm>
                <a:off x="3952640" y="5447120"/>
                <a:ext cx="201960" cy="1994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400C7EE-B059-4148-A728-B3E7C513D53D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943640" y="5438480"/>
                  <a:ext cx="219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3B97DFB6-5DC4-4360-BE4A-C7FCF16B793E}"/>
                    </a:ext>
                  </a:extLst>
                </p14:cNvPr>
                <p14:cNvContentPartPr/>
                <p14:nvPr/>
              </p14:nvContentPartPr>
              <p14:xfrm>
                <a:off x="4000880" y="5390240"/>
                <a:ext cx="110880" cy="3207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3B97DFB6-5DC4-4360-BE4A-C7FCF16B793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991880" y="5381600"/>
                  <a:ext cx="1285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A4D6B08-AA90-48C5-8C91-2F8A60A7267A}"/>
                    </a:ext>
                  </a:extLst>
                </p14:cNvPr>
                <p14:cNvContentPartPr/>
                <p14:nvPr/>
              </p14:nvContentPartPr>
              <p14:xfrm>
                <a:off x="4110680" y="5274320"/>
                <a:ext cx="105840" cy="1278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A4D6B08-AA90-48C5-8C91-2F8A60A7267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01680" y="5265320"/>
                  <a:ext cx="123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A4FE797-D65B-4644-99E5-D6A54F9FBA1D}"/>
                    </a:ext>
                  </a:extLst>
                </p14:cNvPr>
                <p14:cNvContentPartPr/>
                <p14:nvPr/>
              </p14:nvContentPartPr>
              <p14:xfrm>
                <a:off x="4233080" y="5556920"/>
                <a:ext cx="58320" cy="1087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A4FE797-D65B-4644-99E5-D6A54F9FBA1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224440" y="5548280"/>
                  <a:ext cx="75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4113B5A-DCAB-4376-BC5A-2D380ECE6494}"/>
                    </a:ext>
                  </a:extLst>
                </p14:cNvPr>
                <p14:cNvContentPartPr/>
                <p14:nvPr/>
              </p14:nvContentPartPr>
              <p14:xfrm>
                <a:off x="4325600" y="5615960"/>
                <a:ext cx="61560" cy="84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4113B5A-DCAB-4376-BC5A-2D380ECE6494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316960" y="5607320"/>
                  <a:ext cx="79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B37717A-A535-44D6-83C4-99085B9CF0A8}"/>
                    </a:ext>
                  </a:extLst>
                </p14:cNvPr>
                <p14:cNvContentPartPr/>
                <p14:nvPr/>
              </p14:nvContentPartPr>
              <p14:xfrm>
                <a:off x="4356560" y="5464760"/>
                <a:ext cx="163080" cy="1764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B37717A-A535-44D6-83C4-99085B9CF0A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347560" y="5455760"/>
                  <a:ext cx="180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10290D65-E0B8-4310-BD6F-881369FD4366}"/>
                    </a:ext>
                  </a:extLst>
                </p14:cNvPr>
                <p14:cNvContentPartPr/>
                <p14:nvPr/>
              </p14:nvContentPartPr>
              <p14:xfrm>
                <a:off x="4422080" y="5393840"/>
                <a:ext cx="50760" cy="1191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10290D65-E0B8-4310-BD6F-881369FD436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413080" y="5385200"/>
                  <a:ext cx="68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B70600E-7699-4D59-92B5-C3023D9FFB89}"/>
                    </a:ext>
                  </a:extLst>
                </p14:cNvPr>
                <p14:cNvContentPartPr/>
                <p14:nvPr/>
              </p14:nvContentPartPr>
              <p14:xfrm>
                <a:off x="4551320" y="5503280"/>
                <a:ext cx="179280" cy="921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B70600E-7699-4D59-92B5-C3023D9FFB8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542680" y="5494640"/>
                  <a:ext cx="196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728EE4A-0A7D-41B2-970D-723B4DE5F690}"/>
                    </a:ext>
                  </a:extLst>
                </p14:cNvPr>
                <p14:cNvContentPartPr/>
                <p14:nvPr/>
              </p14:nvContentPartPr>
              <p14:xfrm>
                <a:off x="4631600" y="5409680"/>
                <a:ext cx="6840" cy="111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728EE4A-0A7D-41B2-970D-723B4DE5F69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622600" y="5401040"/>
                  <a:ext cx="24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D282A01-E45A-423B-9868-EDB6064A1830}"/>
                    </a:ext>
                  </a:extLst>
                </p14:cNvPr>
                <p14:cNvContentPartPr/>
                <p14:nvPr/>
              </p14:nvContentPartPr>
              <p14:xfrm>
                <a:off x="4774160" y="5328320"/>
                <a:ext cx="38160" cy="1670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D282A01-E45A-423B-9868-EDB6064A1830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765160" y="5319320"/>
                  <a:ext cx="55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AE67D2A-DCA5-4D58-A0A9-60484480D0DA}"/>
                    </a:ext>
                  </a:extLst>
                </p14:cNvPr>
                <p14:cNvContentPartPr/>
                <p14:nvPr/>
              </p14:nvContentPartPr>
              <p14:xfrm>
                <a:off x="4853000" y="5306000"/>
                <a:ext cx="51480" cy="1242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AE67D2A-DCA5-4D58-A0A9-60484480D0D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844000" y="5297000"/>
                  <a:ext cx="69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BC27B5D-8F71-4E80-8F7A-8FA8BCE3E876}"/>
                    </a:ext>
                  </a:extLst>
                </p14:cNvPr>
                <p14:cNvContentPartPr/>
                <p14:nvPr/>
              </p14:nvContentPartPr>
              <p14:xfrm>
                <a:off x="4951280" y="5266400"/>
                <a:ext cx="100800" cy="1317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BC27B5D-8F71-4E80-8F7A-8FA8BCE3E87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4942640" y="5257760"/>
                  <a:ext cx="118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BEAAE17-0678-4EBA-95D6-5E8D7120321D}"/>
                    </a:ext>
                  </a:extLst>
                </p14:cNvPr>
                <p14:cNvContentPartPr/>
                <p14:nvPr/>
              </p14:nvContentPartPr>
              <p14:xfrm>
                <a:off x="5136680" y="5071640"/>
                <a:ext cx="137520" cy="137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BEAAE17-0678-4EBA-95D6-5E8D7120321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128040" y="5062640"/>
                  <a:ext cx="155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917CBDD-2E8D-4665-8144-73C86DA401DB}"/>
                    </a:ext>
                  </a:extLst>
                </p14:cNvPr>
                <p14:cNvContentPartPr/>
                <p14:nvPr/>
              </p14:nvContentPartPr>
              <p14:xfrm>
                <a:off x="5183120" y="5185400"/>
                <a:ext cx="147240" cy="975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917CBDD-2E8D-4665-8144-73C86DA401D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174480" y="5176400"/>
                  <a:ext cx="164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8BF5589-D78B-4F7C-8959-E87520349E66}"/>
                    </a:ext>
                  </a:extLst>
                </p14:cNvPr>
                <p14:cNvContentPartPr/>
                <p14:nvPr/>
              </p14:nvContentPartPr>
              <p14:xfrm>
                <a:off x="5492000" y="4879040"/>
                <a:ext cx="138600" cy="2084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8BF5589-D78B-4F7C-8959-E87520349E6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483360" y="4870040"/>
                  <a:ext cx="156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6168219-413E-4C12-9D58-641E453500B3}"/>
                    </a:ext>
                  </a:extLst>
                </p14:cNvPr>
                <p14:cNvContentPartPr/>
                <p14:nvPr/>
              </p14:nvContentPartPr>
              <p14:xfrm>
                <a:off x="5660120" y="4742960"/>
                <a:ext cx="212760" cy="2516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6168219-413E-4C12-9D58-641E453500B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651480" y="4734320"/>
                  <a:ext cx="230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4946948-9209-4ED6-95A6-936C528E6670}"/>
                    </a:ext>
                  </a:extLst>
                </p14:cNvPr>
                <p14:cNvContentPartPr/>
                <p14:nvPr/>
              </p14:nvContentPartPr>
              <p14:xfrm>
                <a:off x="5493800" y="3752960"/>
                <a:ext cx="903600" cy="8618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4946948-9209-4ED6-95A6-936C528E667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484800" y="3744320"/>
                  <a:ext cx="921240" cy="8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6803508-31B3-4357-8CFD-D050421C4E4E}"/>
                    </a:ext>
                  </a:extLst>
                </p14:cNvPr>
                <p14:cNvContentPartPr/>
                <p14:nvPr/>
              </p14:nvContentPartPr>
              <p14:xfrm>
                <a:off x="5384360" y="4628120"/>
                <a:ext cx="535680" cy="5572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6803508-31B3-4357-8CFD-D050421C4E4E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375360" y="4619480"/>
                  <a:ext cx="55332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450475D7-DD88-48EA-8B41-81CFA12B4B03}"/>
                    </a:ext>
                  </a:extLst>
                </p14:cNvPr>
                <p14:cNvContentPartPr/>
                <p14:nvPr/>
              </p14:nvContentPartPr>
              <p14:xfrm>
                <a:off x="5945960" y="4508240"/>
                <a:ext cx="236520" cy="3942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450475D7-DD88-48EA-8B41-81CFA12B4B03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936960" y="4499600"/>
                  <a:ext cx="2541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4E4688D-78F9-44D6-98FA-35056576C095}"/>
                    </a:ext>
                  </a:extLst>
                </p14:cNvPr>
                <p14:cNvContentPartPr/>
                <p14:nvPr/>
              </p14:nvContentPartPr>
              <p14:xfrm>
                <a:off x="6168800" y="4337960"/>
                <a:ext cx="11880" cy="2541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4E4688D-78F9-44D6-98FA-35056576C09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159800" y="4328960"/>
                  <a:ext cx="29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06509F1-8CEA-409F-8341-6B5B6EF78B1C}"/>
                    </a:ext>
                  </a:extLst>
                </p14:cNvPr>
                <p14:cNvContentPartPr/>
                <p14:nvPr/>
              </p14:nvContentPartPr>
              <p14:xfrm>
                <a:off x="6201920" y="4581320"/>
                <a:ext cx="1795680" cy="6494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06509F1-8CEA-409F-8341-6B5B6EF78B1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192920" y="4572320"/>
                  <a:ext cx="18133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D87C398-E72E-45A9-A1F0-B4C7B2D70F79}"/>
                    </a:ext>
                  </a:extLst>
                </p14:cNvPr>
                <p14:cNvContentPartPr/>
                <p14:nvPr/>
              </p14:nvContentPartPr>
              <p14:xfrm>
                <a:off x="7359320" y="5235800"/>
                <a:ext cx="75600" cy="3214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D87C398-E72E-45A9-A1F0-B4C7B2D70F7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350320" y="5227160"/>
                  <a:ext cx="93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8D67029D-E826-45BA-901B-1B788CA17B02}"/>
                    </a:ext>
                  </a:extLst>
                </p14:cNvPr>
                <p14:cNvContentPartPr/>
                <p14:nvPr/>
              </p14:nvContentPartPr>
              <p14:xfrm>
                <a:off x="7294160" y="5389520"/>
                <a:ext cx="161280" cy="684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8D67029D-E826-45BA-901B-1B788CA17B02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285160" y="5380880"/>
                  <a:ext cx="178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3015C82-819B-4706-844F-1F4D068579F7}"/>
                    </a:ext>
                  </a:extLst>
                </p14:cNvPr>
                <p14:cNvContentPartPr/>
                <p14:nvPr/>
              </p14:nvContentPartPr>
              <p14:xfrm>
                <a:off x="7500440" y="5322200"/>
                <a:ext cx="84240" cy="1260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3015C82-819B-4706-844F-1F4D068579F7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491440" y="5313200"/>
                  <a:ext cx="101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CFBF41D-2465-4093-91F2-72B8589DF28C}"/>
                    </a:ext>
                  </a:extLst>
                </p14:cNvPr>
                <p14:cNvContentPartPr/>
                <p14:nvPr/>
              </p14:nvContentPartPr>
              <p14:xfrm>
                <a:off x="7604840" y="5222120"/>
                <a:ext cx="289440" cy="1515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CFBF41D-2465-4093-91F2-72B8589DF28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595840" y="5213120"/>
                  <a:ext cx="307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1A5CF81-A914-4FD0-BDAF-6A76486127B2}"/>
                    </a:ext>
                  </a:extLst>
                </p14:cNvPr>
                <p14:cNvContentPartPr/>
                <p14:nvPr/>
              </p14:nvContentPartPr>
              <p14:xfrm>
                <a:off x="8005160" y="4997480"/>
                <a:ext cx="289440" cy="2545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1A5CF81-A914-4FD0-BDAF-6A76486127B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996160" y="4988840"/>
                  <a:ext cx="307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7C447E8-959B-4BF7-9618-A13144BA1E9B}"/>
                    </a:ext>
                  </a:extLst>
                </p14:cNvPr>
                <p14:cNvContentPartPr/>
                <p14:nvPr/>
              </p14:nvContentPartPr>
              <p14:xfrm>
                <a:off x="8306480" y="4928720"/>
                <a:ext cx="29520" cy="1958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7C447E8-959B-4BF7-9618-A13144BA1E9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297480" y="4919720"/>
                  <a:ext cx="47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85AD810-4606-4C72-935F-B8CD81FB41E3}"/>
                    </a:ext>
                  </a:extLst>
                </p14:cNvPr>
                <p14:cNvContentPartPr/>
                <p14:nvPr/>
              </p14:nvContentPartPr>
              <p14:xfrm>
                <a:off x="8389640" y="4955360"/>
                <a:ext cx="71640" cy="1411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85AD810-4606-4C72-935F-B8CD81FB41E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380640" y="4946720"/>
                  <a:ext cx="89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01970D0-EAC2-49F9-8DC2-4A2D1BB18FA7}"/>
                    </a:ext>
                  </a:extLst>
                </p14:cNvPr>
                <p14:cNvContentPartPr/>
                <p14:nvPr/>
              </p14:nvContentPartPr>
              <p14:xfrm>
                <a:off x="7505120" y="5669600"/>
                <a:ext cx="90000" cy="1569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01970D0-EAC2-49F9-8DC2-4A2D1BB18FA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496120" y="5660960"/>
                  <a:ext cx="107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984A572-10D9-4244-A2E0-CD9A1EA06A82}"/>
                    </a:ext>
                  </a:extLst>
                </p14:cNvPr>
                <p14:cNvContentPartPr/>
                <p14:nvPr/>
              </p14:nvContentPartPr>
              <p14:xfrm>
                <a:off x="7610240" y="5553680"/>
                <a:ext cx="160560" cy="1512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984A572-10D9-4244-A2E0-CD9A1EA06A8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601240" y="5544680"/>
                  <a:ext cx="178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E135C98-AA09-416F-843A-7B683712A7CE}"/>
                    </a:ext>
                  </a:extLst>
                </p14:cNvPr>
                <p14:cNvContentPartPr/>
                <p14:nvPr/>
              </p14:nvContentPartPr>
              <p14:xfrm>
                <a:off x="7545800" y="5937080"/>
                <a:ext cx="117000" cy="2102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E135C98-AA09-416F-843A-7B683712A7C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537160" y="5928080"/>
                  <a:ext cx="134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05B5F1C4-F871-4215-A19F-B6CB757A9385}"/>
                    </a:ext>
                  </a:extLst>
                </p14:cNvPr>
                <p14:cNvContentPartPr/>
                <p14:nvPr/>
              </p14:nvContentPartPr>
              <p14:xfrm>
                <a:off x="7649120" y="5858240"/>
                <a:ext cx="86400" cy="2358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05B5F1C4-F871-4215-A19F-B6CB757A938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640480" y="5849240"/>
                  <a:ext cx="104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511390D2-2D49-4018-B389-C5A01442FD16}"/>
                    </a:ext>
                  </a:extLst>
                </p14:cNvPr>
                <p14:cNvContentPartPr/>
                <p14:nvPr/>
              </p14:nvContentPartPr>
              <p14:xfrm>
                <a:off x="7783760" y="5892440"/>
                <a:ext cx="87120" cy="1425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511390D2-2D49-4018-B389-C5A01442FD1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774760" y="5883440"/>
                  <a:ext cx="104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9CEE2F1-9256-4DAD-B716-9D4A2867AF2A}"/>
                    </a:ext>
                  </a:extLst>
                </p14:cNvPr>
                <p14:cNvContentPartPr/>
                <p14:nvPr/>
              </p14:nvContentPartPr>
              <p14:xfrm>
                <a:off x="7870520" y="5697320"/>
                <a:ext cx="155880" cy="2570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9CEE2F1-9256-4DAD-B716-9D4A2867AF2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861520" y="5688680"/>
                  <a:ext cx="173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FFA9387-3BD7-477E-BAE7-8759E5FD839D}"/>
                    </a:ext>
                  </a:extLst>
                </p14:cNvPr>
                <p14:cNvContentPartPr/>
                <p14:nvPr/>
              </p14:nvContentPartPr>
              <p14:xfrm>
                <a:off x="8048360" y="5776880"/>
                <a:ext cx="83520" cy="1360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FFA9387-3BD7-477E-BAE7-8759E5FD839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8039720" y="5768240"/>
                  <a:ext cx="101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060491D1-F355-40C6-96EA-CAB1525DC2C2}"/>
                    </a:ext>
                  </a:extLst>
                </p14:cNvPr>
                <p14:cNvContentPartPr/>
                <p14:nvPr/>
              </p14:nvContentPartPr>
              <p14:xfrm>
                <a:off x="8118920" y="5577440"/>
                <a:ext cx="238680" cy="2595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060491D1-F355-40C6-96EA-CAB1525DC2C2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8110280" y="5568800"/>
                  <a:ext cx="256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DF8361E-284B-4FDA-8DBE-422F7577865A}"/>
                    </a:ext>
                  </a:extLst>
                </p14:cNvPr>
                <p14:cNvContentPartPr/>
                <p14:nvPr/>
              </p14:nvContentPartPr>
              <p14:xfrm>
                <a:off x="8266520" y="5524520"/>
                <a:ext cx="230040" cy="2066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DF8361E-284B-4FDA-8DBE-422F7577865A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8257880" y="5515880"/>
                  <a:ext cx="247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527243DC-EAC8-40C4-96B6-6B583C45F4E5}"/>
                    </a:ext>
                  </a:extLst>
                </p14:cNvPr>
                <p14:cNvContentPartPr/>
                <p14:nvPr/>
              </p14:nvContentPartPr>
              <p14:xfrm>
                <a:off x="7808600" y="6223640"/>
                <a:ext cx="108360" cy="2160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527243DC-EAC8-40C4-96B6-6B583C45F4E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799960" y="6215000"/>
                  <a:ext cx="126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F505854-CCD0-4068-92E8-DC3B2E34B5CD}"/>
                    </a:ext>
                  </a:extLst>
                </p14:cNvPr>
                <p14:cNvContentPartPr/>
                <p14:nvPr/>
              </p14:nvContentPartPr>
              <p14:xfrm>
                <a:off x="7978160" y="5920880"/>
                <a:ext cx="412560" cy="4824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F505854-CCD0-4068-92E8-DC3B2E34B5CD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969160" y="5911880"/>
                  <a:ext cx="43020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3B3D545-4566-4249-B991-D3C5BA51A464}"/>
                    </a:ext>
                  </a:extLst>
                </p14:cNvPr>
                <p14:cNvContentPartPr/>
                <p14:nvPr/>
              </p14:nvContentPartPr>
              <p14:xfrm>
                <a:off x="8431400" y="5856440"/>
                <a:ext cx="204840" cy="2462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3B3D545-4566-4249-B991-D3C5BA51A464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422760" y="5847440"/>
                  <a:ext cx="222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7BA0E0D0-3751-452E-A95C-773A4493610E}"/>
                    </a:ext>
                  </a:extLst>
                </p14:cNvPr>
                <p14:cNvContentPartPr/>
                <p14:nvPr/>
              </p14:nvContentPartPr>
              <p14:xfrm>
                <a:off x="1160120" y="4692920"/>
                <a:ext cx="822240" cy="5198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7BA0E0D0-3751-452E-A95C-773A4493610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51480" y="4684280"/>
                  <a:ext cx="8398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ED6BA5A-BE5B-4B63-8413-71E484FB3C16}"/>
                    </a:ext>
                  </a:extLst>
                </p14:cNvPr>
                <p14:cNvContentPartPr/>
                <p14:nvPr/>
              </p14:nvContentPartPr>
              <p14:xfrm>
                <a:off x="2600120" y="4811720"/>
                <a:ext cx="171720" cy="104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ED6BA5A-BE5B-4B63-8413-71E484FB3C1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591480" y="4803080"/>
                  <a:ext cx="189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9C121E0-2913-4C10-AA4B-C49FFF507726}"/>
                    </a:ext>
                  </a:extLst>
                </p14:cNvPr>
                <p14:cNvContentPartPr/>
                <p14:nvPr/>
              </p14:nvContentPartPr>
              <p14:xfrm>
                <a:off x="2628560" y="4975880"/>
                <a:ext cx="217800" cy="1242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9C121E0-2913-4C10-AA4B-C49FFF507726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619920" y="4967240"/>
                  <a:ext cx="235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4760919-36E1-4420-B676-D275AA04CCBE}"/>
                    </a:ext>
                  </a:extLst>
                </p14:cNvPr>
                <p14:cNvContentPartPr/>
                <p14:nvPr/>
              </p14:nvContentPartPr>
              <p14:xfrm>
                <a:off x="2448200" y="6045080"/>
                <a:ext cx="196200" cy="896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4760919-36E1-4420-B676-D275AA04CCB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439200" y="6036080"/>
                  <a:ext cx="213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54812E7-0350-4B3F-9365-66F1987CFEF9}"/>
                    </a:ext>
                  </a:extLst>
                </p14:cNvPr>
                <p14:cNvContentPartPr/>
                <p14:nvPr/>
              </p14:nvContentPartPr>
              <p14:xfrm>
                <a:off x="2528480" y="6166760"/>
                <a:ext cx="172800" cy="1533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54812E7-0350-4B3F-9365-66F1987CFEF9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519480" y="6157760"/>
                  <a:ext cx="190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FF7D03E-76FE-48AF-981C-C61EA3279EBA}"/>
                    </a:ext>
                  </a:extLst>
                </p14:cNvPr>
                <p14:cNvContentPartPr/>
                <p14:nvPr/>
              </p14:nvContentPartPr>
              <p14:xfrm>
                <a:off x="2864360" y="4762040"/>
                <a:ext cx="160920" cy="2347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FF7D03E-76FE-48AF-981C-C61EA3279EB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855720" y="4753400"/>
                  <a:ext cx="178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652EC2CE-13E6-48FF-9D9F-42F3C761BB3E}"/>
                    </a:ext>
                  </a:extLst>
                </p14:cNvPr>
                <p14:cNvContentPartPr/>
                <p14:nvPr/>
              </p14:nvContentPartPr>
              <p14:xfrm>
                <a:off x="2874440" y="4696160"/>
                <a:ext cx="57240" cy="835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652EC2CE-13E6-48FF-9D9F-42F3C761BB3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865800" y="4687160"/>
                  <a:ext cx="74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385CA7D-B2AF-48F8-BAF2-30408B0FDCFB}"/>
                    </a:ext>
                  </a:extLst>
                </p14:cNvPr>
                <p14:cNvContentPartPr/>
                <p14:nvPr/>
              </p14:nvContentPartPr>
              <p14:xfrm>
                <a:off x="2986040" y="4687880"/>
                <a:ext cx="154800" cy="2361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385CA7D-B2AF-48F8-BAF2-30408B0FDCF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977400" y="4678880"/>
                  <a:ext cx="172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9DBC6BC9-A00F-4E9A-94F0-B3902317C010}"/>
                    </a:ext>
                  </a:extLst>
                </p14:cNvPr>
                <p14:cNvContentPartPr/>
                <p14:nvPr/>
              </p14:nvContentPartPr>
              <p14:xfrm>
                <a:off x="3153800" y="4675280"/>
                <a:ext cx="117000" cy="1922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9DBC6BC9-A00F-4E9A-94F0-B3902317C01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145160" y="4666280"/>
                  <a:ext cx="134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029D721-F1C0-438A-8369-A73EDA2953DD}"/>
                    </a:ext>
                  </a:extLst>
                </p14:cNvPr>
                <p14:cNvContentPartPr/>
                <p14:nvPr/>
              </p14:nvContentPartPr>
              <p14:xfrm>
                <a:off x="3303200" y="4588160"/>
                <a:ext cx="133200" cy="1872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029D721-F1C0-438A-8369-A73EDA2953D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294200" y="4579520"/>
                  <a:ext cx="150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D463989-CC8C-48CF-9343-FE94B5E15E33}"/>
                    </a:ext>
                  </a:extLst>
                </p14:cNvPr>
                <p14:cNvContentPartPr/>
                <p14:nvPr/>
              </p14:nvContentPartPr>
              <p14:xfrm>
                <a:off x="2808560" y="6012680"/>
                <a:ext cx="89640" cy="2163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D463989-CC8C-48CF-9343-FE94B5E15E3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799920" y="6003680"/>
                  <a:ext cx="107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546DC5A-1E27-4F5D-B68C-EB38905F06E8}"/>
                    </a:ext>
                  </a:extLst>
                </p14:cNvPr>
                <p14:cNvContentPartPr/>
                <p14:nvPr/>
              </p14:nvContentPartPr>
              <p14:xfrm>
                <a:off x="2885240" y="5976680"/>
                <a:ext cx="163080" cy="1717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546DC5A-1E27-4F5D-B68C-EB38905F06E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876600" y="5968040"/>
                  <a:ext cx="180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D093704B-3C7E-4864-870F-0E599EF13A6E}"/>
                    </a:ext>
                  </a:extLst>
                </p14:cNvPr>
                <p14:cNvContentPartPr/>
                <p14:nvPr/>
              </p14:nvContentPartPr>
              <p14:xfrm>
                <a:off x="3013400" y="5846360"/>
                <a:ext cx="151560" cy="2350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D093704B-3C7E-4864-870F-0E599EF13A6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004760" y="5837720"/>
                  <a:ext cx="169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4B5392D-7626-47AF-B664-DAA1D2DEE9C0}"/>
                    </a:ext>
                  </a:extLst>
                </p14:cNvPr>
                <p14:cNvContentPartPr/>
                <p14:nvPr/>
              </p14:nvContentPartPr>
              <p14:xfrm>
                <a:off x="3161000" y="5797040"/>
                <a:ext cx="143280" cy="2127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4B5392D-7626-47AF-B664-DAA1D2DEE9C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152000" y="5788400"/>
                  <a:ext cx="160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E28EDF4-AB7A-44C6-9504-8371B3755D87}"/>
                    </a:ext>
                  </a:extLst>
                </p14:cNvPr>
                <p14:cNvContentPartPr/>
                <p14:nvPr/>
              </p14:nvContentPartPr>
              <p14:xfrm>
                <a:off x="3266840" y="5700920"/>
                <a:ext cx="164160" cy="2419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E28EDF4-AB7A-44C6-9504-8371B3755D8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257840" y="5692280"/>
                  <a:ext cx="181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4D6CDDE-39C5-44B3-9F03-4174F42A997E}"/>
                    </a:ext>
                  </a:extLst>
                </p14:cNvPr>
                <p14:cNvContentPartPr/>
                <p14:nvPr/>
              </p14:nvContentPartPr>
              <p14:xfrm>
                <a:off x="2863280" y="6067760"/>
                <a:ext cx="590040" cy="3139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4D6CDDE-39C5-44B3-9F03-4174F42A997E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2854280" y="6059120"/>
                  <a:ext cx="607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CF013E16-2027-4ACD-8B17-FE4FC81D6DB1}"/>
                    </a:ext>
                  </a:extLst>
                </p14:cNvPr>
                <p14:cNvContentPartPr/>
                <p14:nvPr/>
              </p14:nvContentPartPr>
              <p14:xfrm>
                <a:off x="2937800" y="4809560"/>
                <a:ext cx="660600" cy="3992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CF013E16-2027-4ACD-8B17-FE4FC81D6DB1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2928800" y="4800560"/>
                  <a:ext cx="678240" cy="41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AF18F7DC-B192-4AEA-9022-6BD84B0D502A}"/>
              </a:ext>
            </a:extLst>
          </p:cNvPr>
          <p:cNvGrpSpPr/>
          <p:nvPr/>
        </p:nvGrpSpPr>
        <p:grpSpPr>
          <a:xfrm>
            <a:off x="1117640" y="4588880"/>
            <a:ext cx="1450440" cy="919440"/>
            <a:chOff x="1117640" y="4588880"/>
            <a:chExt cx="1450440" cy="91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5DBC4BE4-9525-4445-B9B6-761E3007E319}"/>
                    </a:ext>
                  </a:extLst>
                </p14:cNvPr>
                <p14:cNvContentPartPr/>
                <p14:nvPr/>
              </p14:nvContentPartPr>
              <p14:xfrm>
                <a:off x="1117640" y="4710200"/>
                <a:ext cx="136440" cy="6825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5DBC4BE4-9525-4445-B9B6-761E3007E319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108640" y="4701560"/>
                  <a:ext cx="15408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D06C539-297E-48A7-A2E3-121EB5FB7561}"/>
                    </a:ext>
                  </a:extLst>
                </p14:cNvPr>
                <p14:cNvContentPartPr/>
                <p14:nvPr/>
              </p14:nvContentPartPr>
              <p14:xfrm>
                <a:off x="1145360" y="4588880"/>
                <a:ext cx="1422720" cy="9194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D06C539-297E-48A7-A2E3-121EB5FB756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36720" y="4579880"/>
                  <a:ext cx="1440360" cy="9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0B2E9A82-1F90-43EA-9E0D-189B12927B83}"/>
                  </a:ext>
                </a:extLst>
              </p14:cNvPr>
              <p14:cNvContentPartPr/>
              <p14:nvPr/>
            </p14:nvContentPartPr>
            <p14:xfrm>
              <a:off x="1129520" y="5685440"/>
              <a:ext cx="1382400" cy="103680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0B2E9A82-1F90-43EA-9E0D-189B12927B83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1120880" y="5676440"/>
                <a:ext cx="1400040" cy="10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0AB5AA57-6161-4BA2-8601-3815C15BAA02}"/>
                  </a:ext>
                </a:extLst>
              </p14:cNvPr>
              <p14:cNvContentPartPr/>
              <p14:nvPr/>
            </p14:nvContentPartPr>
            <p14:xfrm>
              <a:off x="1134920" y="3875720"/>
              <a:ext cx="51840" cy="52020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0AB5AA57-6161-4BA2-8601-3815C15BAA02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1125920" y="3867080"/>
                <a:ext cx="694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0A07AC05-0CF4-4FDB-A642-A1CABAA9436D}"/>
                  </a:ext>
                </a:extLst>
              </p14:cNvPr>
              <p14:cNvContentPartPr/>
              <p14:nvPr/>
            </p14:nvContentPartPr>
            <p14:xfrm>
              <a:off x="3623600" y="3841880"/>
              <a:ext cx="51120" cy="41184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0A07AC05-0CF4-4FDB-A642-A1CABAA9436D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3614600" y="3833240"/>
                <a:ext cx="687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FABA95D5-CB01-4FDF-8472-0095E3402BDF}"/>
                  </a:ext>
                </a:extLst>
              </p14:cNvPr>
              <p14:cNvContentPartPr/>
              <p14:nvPr/>
            </p14:nvContentPartPr>
            <p14:xfrm>
              <a:off x="381080" y="1740560"/>
              <a:ext cx="239040" cy="41436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FABA95D5-CB01-4FDF-8472-0095E3402BDF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372440" y="1731560"/>
                <a:ext cx="2566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DD23C2D0-3370-4157-95AB-BB7B823151B9}"/>
                  </a:ext>
                </a:extLst>
              </p14:cNvPr>
              <p14:cNvContentPartPr/>
              <p14:nvPr/>
            </p14:nvContentPartPr>
            <p14:xfrm>
              <a:off x="3168920" y="5002160"/>
              <a:ext cx="4605840" cy="158868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DD23C2D0-3370-4157-95AB-BB7B823151B9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3160280" y="4993160"/>
                <a:ext cx="4623480" cy="16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4D960C20-BDAA-4970-BB9B-5B0D5C614E5D}"/>
                  </a:ext>
                </a:extLst>
              </p14:cNvPr>
              <p14:cNvContentPartPr/>
              <p14:nvPr/>
            </p14:nvContentPartPr>
            <p14:xfrm>
              <a:off x="760880" y="2072120"/>
              <a:ext cx="4876920" cy="90900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4D960C20-BDAA-4970-BB9B-5B0D5C614E5D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751880" y="2063120"/>
                <a:ext cx="4894560" cy="9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5" name="Gruppieren 514">
            <a:extLst>
              <a:ext uri="{FF2B5EF4-FFF2-40B4-BE49-F238E27FC236}">
                <a16:creationId xmlns:a16="http://schemas.microsoft.com/office/drawing/2014/main" id="{AC9BE412-E795-4D6A-A850-E1C815FFA796}"/>
              </a:ext>
            </a:extLst>
          </p:cNvPr>
          <p:cNvGrpSpPr/>
          <p:nvPr/>
        </p:nvGrpSpPr>
        <p:grpSpPr>
          <a:xfrm>
            <a:off x="3457280" y="2159240"/>
            <a:ext cx="2652840" cy="816840"/>
            <a:chOff x="3457280" y="2159240"/>
            <a:chExt cx="2652840" cy="81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B7ED324-6592-4137-97F2-E2096A23C9A5}"/>
                    </a:ext>
                  </a:extLst>
                </p14:cNvPr>
                <p14:cNvContentPartPr/>
                <p14:nvPr/>
              </p14:nvContentPartPr>
              <p14:xfrm>
                <a:off x="3457280" y="2179040"/>
                <a:ext cx="9360" cy="7970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B7ED324-6592-4137-97F2-E2096A23C9A5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448280" y="2170040"/>
                  <a:ext cx="2700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6BBDCB31-9393-496B-837F-BDA47290AA0E}"/>
                    </a:ext>
                  </a:extLst>
                </p14:cNvPr>
                <p14:cNvContentPartPr/>
                <p14:nvPr/>
              </p14:nvContentPartPr>
              <p14:xfrm>
                <a:off x="3633680" y="2159240"/>
                <a:ext cx="2476440" cy="6930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6BBDCB31-9393-496B-837F-BDA47290AA0E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625040" y="2150240"/>
                  <a:ext cx="2494080" cy="71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561412DA-10FC-4FC0-913A-BAE1FCA5E5E8}"/>
                  </a:ext>
                </a:extLst>
              </p14:cNvPr>
              <p14:cNvContentPartPr/>
              <p14:nvPr/>
            </p14:nvContentPartPr>
            <p14:xfrm>
              <a:off x="566840" y="2013440"/>
              <a:ext cx="662760" cy="25092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561412DA-10FC-4FC0-913A-BAE1FCA5E5E8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557840" y="2004440"/>
                <a:ext cx="6804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82E09E62-1D68-45AB-8B86-411B8D25B141}"/>
                  </a:ext>
                </a:extLst>
              </p14:cNvPr>
              <p14:cNvContentPartPr/>
              <p14:nvPr/>
            </p14:nvContentPartPr>
            <p14:xfrm>
              <a:off x="812360" y="1608080"/>
              <a:ext cx="408600" cy="27144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82E09E62-1D68-45AB-8B86-411B8D25B141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803360" y="1599440"/>
                <a:ext cx="426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51F33F92-E228-4D91-A897-7FB18B957934}"/>
                  </a:ext>
                </a:extLst>
              </p14:cNvPr>
              <p14:cNvContentPartPr/>
              <p14:nvPr/>
            </p14:nvContentPartPr>
            <p14:xfrm>
              <a:off x="4340000" y="2613560"/>
              <a:ext cx="1075680" cy="15552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51F33F92-E228-4D91-A897-7FB18B957934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4331360" y="2604920"/>
                <a:ext cx="109332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18C4994A-939D-46B1-BFEC-D65A716C9F8C}"/>
              </a:ext>
            </a:extLst>
          </p:cNvPr>
          <p:cNvGrpSpPr/>
          <p:nvPr/>
        </p:nvGrpSpPr>
        <p:grpSpPr>
          <a:xfrm>
            <a:off x="3868400" y="5242640"/>
            <a:ext cx="3127320" cy="1513440"/>
            <a:chOff x="3868400" y="5242640"/>
            <a:chExt cx="3127320" cy="15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A027DF3-E1A3-4F0B-880F-25B9A136B25E}"/>
                    </a:ext>
                  </a:extLst>
                </p14:cNvPr>
                <p14:cNvContentPartPr/>
                <p14:nvPr/>
              </p14:nvContentPartPr>
              <p14:xfrm>
                <a:off x="3868400" y="6182240"/>
                <a:ext cx="162720" cy="2768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A027DF3-E1A3-4F0B-880F-25B9A136B25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859760" y="6173600"/>
                  <a:ext cx="180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3C647D4-AF19-4F30-B28B-8701E1C450D9}"/>
                    </a:ext>
                  </a:extLst>
                </p14:cNvPr>
                <p14:cNvContentPartPr/>
                <p14:nvPr/>
              </p14:nvContentPartPr>
              <p14:xfrm>
                <a:off x="4037600" y="6139040"/>
                <a:ext cx="165960" cy="1393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3C647D4-AF19-4F30-B28B-8701E1C450D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4028960" y="6130400"/>
                  <a:ext cx="183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1395F0A3-0824-42CE-96A6-4F0A2EA8082D}"/>
                    </a:ext>
                  </a:extLst>
                </p14:cNvPr>
                <p14:cNvContentPartPr/>
                <p14:nvPr/>
              </p14:nvContentPartPr>
              <p14:xfrm>
                <a:off x="4147760" y="6004040"/>
                <a:ext cx="106560" cy="1436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1395F0A3-0824-42CE-96A6-4F0A2EA8082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4139120" y="5995040"/>
                  <a:ext cx="124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9D7D71D1-8B34-49A4-B480-D4F623680F24}"/>
                    </a:ext>
                  </a:extLst>
                </p14:cNvPr>
                <p14:cNvContentPartPr/>
                <p14:nvPr/>
              </p14:nvContentPartPr>
              <p14:xfrm>
                <a:off x="4381040" y="5929520"/>
                <a:ext cx="118080" cy="1598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9D7D71D1-8B34-49A4-B480-D4F623680F2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4372400" y="5920520"/>
                  <a:ext cx="135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57FD856-E5B7-4BF8-8DE2-B37322DDF695}"/>
                    </a:ext>
                  </a:extLst>
                </p14:cNvPr>
                <p14:cNvContentPartPr/>
                <p14:nvPr/>
              </p14:nvContentPartPr>
              <p14:xfrm>
                <a:off x="4519280" y="5804960"/>
                <a:ext cx="191520" cy="2469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57FD856-E5B7-4BF8-8DE2-B37322DDF69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4510280" y="5796320"/>
                  <a:ext cx="209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3E04574-71D7-48F2-AB63-1C6200456174}"/>
                    </a:ext>
                  </a:extLst>
                </p14:cNvPr>
                <p14:cNvContentPartPr/>
                <p14:nvPr/>
              </p14:nvContentPartPr>
              <p14:xfrm>
                <a:off x="4709720" y="5828360"/>
                <a:ext cx="129600" cy="1011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3E04574-71D7-48F2-AB63-1C6200456174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701080" y="5819720"/>
                  <a:ext cx="147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679B64C8-BCB7-450B-A432-C5EFDE011C80}"/>
                    </a:ext>
                  </a:extLst>
                </p14:cNvPr>
                <p14:cNvContentPartPr/>
                <p14:nvPr/>
              </p14:nvContentPartPr>
              <p14:xfrm>
                <a:off x="5012480" y="5621720"/>
                <a:ext cx="313920" cy="211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679B64C8-BCB7-450B-A432-C5EFDE011C8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003480" y="5613080"/>
                  <a:ext cx="331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A54F8EF9-71CB-407C-AA6F-2744B2411193}"/>
                    </a:ext>
                  </a:extLst>
                </p14:cNvPr>
                <p14:cNvContentPartPr/>
                <p14:nvPr/>
              </p14:nvContentPartPr>
              <p14:xfrm>
                <a:off x="5610800" y="5313920"/>
                <a:ext cx="9720" cy="244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A54F8EF9-71CB-407C-AA6F-2744B2411193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602160" y="5305280"/>
                  <a:ext cx="27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41621358-0D4A-4750-B036-918F3B3B121E}"/>
                    </a:ext>
                  </a:extLst>
                </p14:cNvPr>
                <p14:cNvContentPartPr/>
                <p14:nvPr/>
              </p14:nvContentPartPr>
              <p14:xfrm>
                <a:off x="5517920" y="5413640"/>
                <a:ext cx="250560" cy="2325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41621358-0D4A-4750-B036-918F3B3B121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509280" y="5405000"/>
                  <a:ext cx="268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57E0F400-5A0F-474C-9A28-468DC8B8D192}"/>
                    </a:ext>
                  </a:extLst>
                </p14:cNvPr>
                <p14:cNvContentPartPr/>
                <p14:nvPr/>
              </p14:nvContentPartPr>
              <p14:xfrm>
                <a:off x="5810240" y="5242640"/>
                <a:ext cx="146880" cy="2296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57E0F400-5A0F-474C-9A28-468DC8B8D19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801240" y="5234000"/>
                  <a:ext cx="164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B1B9527D-6D8E-4675-86F6-EFAE33E47D0A}"/>
                    </a:ext>
                  </a:extLst>
                </p14:cNvPr>
                <p14:cNvContentPartPr/>
                <p14:nvPr/>
              </p14:nvContentPartPr>
              <p14:xfrm>
                <a:off x="4239200" y="6235520"/>
                <a:ext cx="264960" cy="2782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B1B9527D-6D8E-4675-86F6-EFAE33E47D0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230560" y="6226520"/>
                  <a:ext cx="282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62F0977-832C-40E9-ACEF-4412A32836AA}"/>
                    </a:ext>
                  </a:extLst>
                </p14:cNvPr>
                <p14:cNvContentPartPr/>
                <p14:nvPr/>
              </p14:nvContentPartPr>
              <p14:xfrm>
                <a:off x="4480400" y="6150560"/>
                <a:ext cx="288360" cy="1897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62F0977-832C-40E9-ACEF-4412A32836AA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471760" y="6141920"/>
                  <a:ext cx="306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4EF5598-10E7-4317-B190-008C3F048CBA}"/>
                    </a:ext>
                  </a:extLst>
                </p14:cNvPr>
                <p14:cNvContentPartPr/>
                <p14:nvPr/>
              </p14:nvContentPartPr>
              <p14:xfrm>
                <a:off x="4840760" y="5981720"/>
                <a:ext cx="492840" cy="2034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4EF5598-10E7-4317-B190-008C3F048CBA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832120" y="5973080"/>
                  <a:ext cx="510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905C068-D140-4C31-803F-94E03B613AC4}"/>
                    </a:ext>
                  </a:extLst>
                </p14:cNvPr>
                <p14:cNvContentPartPr/>
                <p14:nvPr/>
              </p14:nvContentPartPr>
              <p14:xfrm>
                <a:off x="5324240" y="5816120"/>
                <a:ext cx="224640" cy="1591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905C068-D140-4C31-803F-94E03B613AC4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5315600" y="5807480"/>
                  <a:ext cx="242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C9FF8D2D-E017-4A50-A507-0EC59DFA5956}"/>
                    </a:ext>
                  </a:extLst>
                </p14:cNvPr>
                <p14:cNvContentPartPr/>
                <p14:nvPr/>
              </p14:nvContentPartPr>
              <p14:xfrm>
                <a:off x="4716560" y="6542960"/>
                <a:ext cx="98280" cy="565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C9FF8D2D-E017-4A50-A507-0EC59DFA5956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4707920" y="6534320"/>
                  <a:ext cx="115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9B5DAC3-728B-425E-B96A-0C5A41A571D5}"/>
                    </a:ext>
                  </a:extLst>
                </p14:cNvPr>
                <p14:cNvContentPartPr/>
                <p14:nvPr/>
              </p14:nvContentPartPr>
              <p14:xfrm>
                <a:off x="4746800" y="6422360"/>
                <a:ext cx="213120" cy="2163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9B5DAC3-728B-425E-B96A-0C5A41A571D5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738160" y="6413360"/>
                  <a:ext cx="230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1075B7AD-8869-4008-B707-3704A219F308}"/>
                    </a:ext>
                  </a:extLst>
                </p14:cNvPr>
                <p14:cNvContentPartPr/>
                <p14:nvPr/>
              </p14:nvContentPartPr>
              <p14:xfrm>
                <a:off x="5170160" y="6333080"/>
                <a:ext cx="107640" cy="1162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1075B7AD-8869-4008-B707-3704A219F30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161160" y="6324080"/>
                  <a:ext cx="125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953345C-336C-49FD-9606-A524FF9E7A48}"/>
                    </a:ext>
                  </a:extLst>
                </p14:cNvPr>
                <p14:cNvContentPartPr/>
                <p14:nvPr/>
              </p14:nvContentPartPr>
              <p14:xfrm>
                <a:off x="5074400" y="6245240"/>
                <a:ext cx="254520" cy="2455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953345C-336C-49FD-9606-A524FF9E7A48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065400" y="6236600"/>
                  <a:ext cx="272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F6E70EB3-9E58-4E06-8EEF-A9787A7771D2}"/>
                    </a:ext>
                  </a:extLst>
                </p14:cNvPr>
                <p14:cNvContentPartPr/>
                <p14:nvPr/>
              </p14:nvContentPartPr>
              <p14:xfrm>
                <a:off x="5431880" y="6142280"/>
                <a:ext cx="180360" cy="2602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F6E70EB3-9E58-4E06-8EEF-A9787A7771D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422880" y="6133640"/>
                  <a:ext cx="198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E957213-6A53-4824-9821-643DDE55D865}"/>
                    </a:ext>
                  </a:extLst>
                </p14:cNvPr>
                <p14:cNvContentPartPr/>
                <p14:nvPr/>
              </p14:nvContentPartPr>
              <p14:xfrm>
                <a:off x="5702240" y="6490040"/>
                <a:ext cx="51840" cy="2322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E957213-6A53-4824-9821-643DDE55D865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693600" y="6481400"/>
                  <a:ext cx="69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32AC5FD-9A6C-4A5E-AF71-B208B6F16C02}"/>
                    </a:ext>
                  </a:extLst>
                </p14:cNvPr>
                <p14:cNvContentPartPr/>
                <p14:nvPr/>
              </p14:nvContentPartPr>
              <p14:xfrm>
                <a:off x="5653280" y="6681200"/>
                <a:ext cx="216000" cy="748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32AC5FD-9A6C-4A5E-AF71-B208B6F16C02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644280" y="6672200"/>
                  <a:ext cx="233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C582496-8233-4555-8088-3C74810A7154}"/>
                    </a:ext>
                  </a:extLst>
                </p14:cNvPr>
                <p14:cNvContentPartPr/>
                <p14:nvPr/>
              </p14:nvContentPartPr>
              <p14:xfrm>
                <a:off x="5571920" y="6440360"/>
                <a:ext cx="203400" cy="673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C582496-8233-4555-8088-3C74810A7154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562920" y="6431360"/>
                  <a:ext cx="221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5DD9DFD-16CE-44BB-A5E7-BD2197CE6B80}"/>
                    </a:ext>
                  </a:extLst>
                </p14:cNvPr>
                <p14:cNvContentPartPr/>
                <p14:nvPr/>
              </p14:nvContentPartPr>
              <p14:xfrm>
                <a:off x="5942720" y="6605600"/>
                <a:ext cx="145440" cy="1018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5DD9DFD-16CE-44BB-A5E7-BD2197CE6B80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933720" y="6596600"/>
                  <a:ext cx="163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E32C60E-EEEC-4DC1-B44B-41F86B753DDC}"/>
                    </a:ext>
                  </a:extLst>
                </p14:cNvPr>
                <p14:cNvContentPartPr/>
                <p14:nvPr/>
              </p14:nvContentPartPr>
              <p14:xfrm>
                <a:off x="6087800" y="6422000"/>
                <a:ext cx="109440" cy="626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E32C60E-EEEC-4DC1-B44B-41F86B753DDC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6078800" y="6413000"/>
                  <a:ext cx="127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728629B0-5227-4D0A-8CE5-F15920C86A74}"/>
                    </a:ext>
                  </a:extLst>
                </p14:cNvPr>
                <p14:cNvContentPartPr/>
                <p14:nvPr/>
              </p14:nvContentPartPr>
              <p14:xfrm>
                <a:off x="6143240" y="6462320"/>
                <a:ext cx="124200" cy="1137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728629B0-5227-4D0A-8CE5-F15920C86A74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134600" y="6453680"/>
                  <a:ext cx="14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4C4FC0B2-410B-4866-9B1E-8111E4CABE9C}"/>
                    </a:ext>
                  </a:extLst>
                </p14:cNvPr>
                <p14:cNvContentPartPr/>
                <p14:nvPr/>
              </p14:nvContentPartPr>
              <p14:xfrm>
                <a:off x="5628440" y="6106640"/>
                <a:ext cx="146520" cy="774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4C4FC0B2-410B-4866-9B1E-8111E4CABE9C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619800" y="6098000"/>
                  <a:ext cx="164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B35937A9-83AC-4638-9517-A8AEC9F3B085}"/>
                    </a:ext>
                  </a:extLst>
                </p14:cNvPr>
                <p14:cNvContentPartPr/>
                <p14:nvPr/>
              </p14:nvContentPartPr>
              <p14:xfrm>
                <a:off x="5661560" y="6121760"/>
                <a:ext cx="129960" cy="1094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B35937A9-83AC-4638-9517-A8AEC9F3B085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652920" y="6113120"/>
                  <a:ext cx="147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A68DA85-F8FB-41B3-BA94-89A37E269689}"/>
                    </a:ext>
                  </a:extLst>
                </p14:cNvPr>
                <p14:cNvContentPartPr/>
                <p14:nvPr/>
              </p14:nvContentPartPr>
              <p14:xfrm>
                <a:off x="5663000" y="6193040"/>
                <a:ext cx="182880" cy="950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A68DA85-F8FB-41B3-BA94-89A37E269689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654360" y="6184400"/>
                  <a:ext cx="200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55888DD4-077B-4A3C-AA8E-FD2795071A24}"/>
                    </a:ext>
                  </a:extLst>
                </p14:cNvPr>
                <p14:cNvContentPartPr/>
                <p14:nvPr/>
              </p14:nvContentPartPr>
              <p14:xfrm>
                <a:off x="5867120" y="5844920"/>
                <a:ext cx="166680" cy="2376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55888DD4-077B-4A3C-AA8E-FD2795071A2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858120" y="5835920"/>
                  <a:ext cx="184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1EF0A086-649A-48B0-B112-EAD013FDF0A3}"/>
                    </a:ext>
                  </a:extLst>
                </p14:cNvPr>
                <p14:cNvContentPartPr/>
                <p14:nvPr/>
              </p14:nvContentPartPr>
              <p14:xfrm>
                <a:off x="5901680" y="5725400"/>
                <a:ext cx="240840" cy="2901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1EF0A086-649A-48B0-B112-EAD013FDF0A3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892680" y="5716400"/>
                  <a:ext cx="2584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DA65BC0F-DD31-4A9D-8E46-963FF476D9B0}"/>
                    </a:ext>
                  </a:extLst>
                </p14:cNvPr>
                <p14:cNvContentPartPr/>
                <p14:nvPr/>
              </p14:nvContentPartPr>
              <p14:xfrm>
                <a:off x="6124160" y="5782640"/>
                <a:ext cx="58320" cy="1504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DA65BC0F-DD31-4A9D-8E46-963FF476D9B0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115520" y="5773640"/>
                  <a:ext cx="75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B6305A5-BF25-494D-9DA0-D08A8103A49C}"/>
                    </a:ext>
                  </a:extLst>
                </p14:cNvPr>
                <p14:cNvContentPartPr/>
                <p14:nvPr/>
              </p14:nvContentPartPr>
              <p14:xfrm>
                <a:off x="6240440" y="5818640"/>
                <a:ext cx="90000" cy="1011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B6305A5-BF25-494D-9DA0-D08A8103A49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231440" y="5809640"/>
                  <a:ext cx="107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F1694ADD-4E72-4ED3-B5C8-CF7500D1A2E6}"/>
                    </a:ext>
                  </a:extLst>
                </p14:cNvPr>
                <p14:cNvContentPartPr/>
                <p14:nvPr/>
              </p14:nvContentPartPr>
              <p14:xfrm>
                <a:off x="6296960" y="5577080"/>
                <a:ext cx="164160" cy="2145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F1694ADD-4E72-4ED3-B5C8-CF7500D1A2E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288320" y="5568080"/>
                  <a:ext cx="181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D39790E7-2D6B-484F-9FBA-3C24066007D1}"/>
                    </a:ext>
                  </a:extLst>
                </p14:cNvPr>
                <p14:cNvContentPartPr/>
                <p14:nvPr/>
              </p14:nvContentPartPr>
              <p14:xfrm>
                <a:off x="6372200" y="6253520"/>
                <a:ext cx="81000" cy="2361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D39790E7-2D6B-484F-9FBA-3C24066007D1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363200" y="6244520"/>
                  <a:ext cx="98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9077008C-5F2C-4F71-9B40-AFFD721865C5}"/>
                    </a:ext>
                  </a:extLst>
                </p14:cNvPr>
                <p14:cNvContentPartPr/>
                <p14:nvPr/>
              </p14:nvContentPartPr>
              <p14:xfrm>
                <a:off x="6442400" y="6191960"/>
                <a:ext cx="67320" cy="14436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9077008C-5F2C-4F71-9B40-AFFD721865C5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433760" y="6182960"/>
                  <a:ext cx="84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7EF26C23-3019-49BF-A62E-93667FBB1738}"/>
                    </a:ext>
                  </a:extLst>
                </p14:cNvPr>
                <p14:cNvContentPartPr/>
                <p14:nvPr/>
              </p14:nvContentPartPr>
              <p14:xfrm>
                <a:off x="6536720" y="6068840"/>
                <a:ext cx="133920" cy="1566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7EF26C23-3019-49BF-A62E-93667FBB173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527720" y="6059840"/>
                  <a:ext cx="151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CC9AD39-B1F4-4F0A-911C-106BE45E4AD8}"/>
                    </a:ext>
                  </a:extLst>
                </p14:cNvPr>
                <p14:cNvContentPartPr/>
                <p14:nvPr/>
              </p14:nvContentPartPr>
              <p14:xfrm>
                <a:off x="6734720" y="6143720"/>
                <a:ext cx="58320" cy="11340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CC9AD39-B1F4-4F0A-911C-106BE45E4AD8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726080" y="6135080"/>
                  <a:ext cx="75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E65117D9-F14B-423D-8D24-691958BBCB67}"/>
                    </a:ext>
                  </a:extLst>
                </p14:cNvPr>
                <p14:cNvContentPartPr/>
                <p14:nvPr/>
              </p14:nvContentPartPr>
              <p14:xfrm>
                <a:off x="6732920" y="5948240"/>
                <a:ext cx="165960" cy="1972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E65117D9-F14B-423D-8D24-691958BBCB67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724280" y="5939240"/>
                  <a:ext cx="183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7059DA62-91E8-4A28-95F5-9B121C6A25B8}"/>
                    </a:ext>
                  </a:extLst>
                </p14:cNvPr>
                <p14:cNvContentPartPr/>
                <p14:nvPr/>
              </p14:nvContentPartPr>
              <p14:xfrm>
                <a:off x="5988080" y="5782280"/>
                <a:ext cx="681120" cy="4118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7059DA62-91E8-4A28-95F5-9B121C6A25B8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979080" y="5773640"/>
                  <a:ext cx="6987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26E45E0-1108-4EB8-8DE4-5677354C5ABD}"/>
                    </a:ext>
                  </a:extLst>
                </p14:cNvPr>
                <p14:cNvContentPartPr/>
                <p14:nvPr/>
              </p14:nvContentPartPr>
              <p14:xfrm>
                <a:off x="6451040" y="6191240"/>
                <a:ext cx="544680" cy="4233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26E45E0-1108-4EB8-8DE4-5677354C5ABD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6442040" y="6182240"/>
                  <a:ext cx="56232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AF6B5D93-AF83-4718-9642-C05A0A7B2B9A}"/>
                  </a:ext>
                </a:extLst>
              </p14:cNvPr>
              <p14:cNvContentPartPr/>
              <p14:nvPr/>
            </p14:nvContentPartPr>
            <p14:xfrm>
              <a:off x="1121240" y="3781760"/>
              <a:ext cx="108360" cy="62568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AF6B5D93-AF83-4718-9642-C05A0A7B2B9A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1112240" y="3773120"/>
                <a:ext cx="12600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8DC640E1-9406-4123-BBE9-2C266E9E89F6}"/>
                  </a:ext>
                </a:extLst>
              </p14:cNvPr>
              <p14:cNvContentPartPr/>
              <p14:nvPr/>
            </p14:nvContentPartPr>
            <p14:xfrm>
              <a:off x="3635840" y="3653600"/>
              <a:ext cx="43920" cy="68760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8DC640E1-9406-4123-BBE9-2C266E9E89F6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626840" y="3644600"/>
                <a:ext cx="61560" cy="70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3" name="Gruppieren 592">
            <a:extLst>
              <a:ext uri="{FF2B5EF4-FFF2-40B4-BE49-F238E27FC236}">
                <a16:creationId xmlns:a16="http://schemas.microsoft.com/office/drawing/2014/main" id="{E8B613B1-9750-42FE-9DD3-E32007FC0D83}"/>
              </a:ext>
            </a:extLst>
          </p:cNvPr>
          <p:cNvGrpSpPr/>
          <p:nvPr/>
        </p:nvGrpSpPr>
        <p:grpSpPr>
          <a:xfrm>
            <a:off x="4576160" y="2571800"/>
            <a:ext cx="2589120" cy="1086840"/>
            <a:chOff x="4576160" y="2571800"/>
            <a:chExt cx="2589120" cy="10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79236D3-2AAB-44DF-934E-B9AD5D047594}"/>
                    </a:ext>
                  </a:extLst>
                </p14:cNvPr>
                <p14:cNvContentPartPr/>
                <p14:nvPr/>
              </p14:nvContentPartPr>
              <p14:xfrm>
                <a:off x="4723760" y="3139160"/>
                <a:ext cx="207360" cy="7020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79236D3-2AAB-44DF-934E-B9AD5D047594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714760" y="3130160"/>
                  <a:ext cx="225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4B1C4296-20A0-4AC8-9A9B-82ECD65CA107}"/>
                    </a:ext>
                  </a:extLst>
                </p14:cNvPr>
                <p14:cNvContentPartPr/>
                <p14:nvPr/>
              </p14:nvContentPartPr>
              <p14:xfrm>
                <a:off x="4576160" y="3052400"/>
                <a:ext cx="223560" cy="3168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4B1C4296-20A0-4AC8-9A9B-82ECD65CA107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567520" y="3043760"/>
                  <a:ext cx="241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C88747BD-A64B-4086-A832-DFE489018605}"/>
                    </a:ext>
                  </a:extLst>
                </p14:cNvPr>
                <p14:cNvContentPartPr/>
                <p14:nvPr/>
              </p14:nvContentPartPr>
              <p14:xfrm>
                <a:off x="5062160" y="3016760"/>
                <a:ext cx="267120" cy="1040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C88747BD-A64B-4086-A832-DFE489018605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053520" y="3007760"/>
                  <a:ext cx="284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0ABD9AD5-BAD3-4887-BA1B-4B75CB9DBA98}"/>
                    </a:ext>
                  </a:extLst>
                </p14:cNvPr>
                <p14:cNvContentPartPr/>
                <p14:nvPr/>
              </p14:nvContentPartPr>
              <p14:xfrm>
                <a:off x="5144240" y="2954840"/>
                <a:ext cx="127080" cy="3092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0ABD9AD5-BAD3-4887-BA1B-4B75CB9DBA98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135600" y="2945840"/>
                  <a:ext cx="144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5A998FB8-57C3-4967-A042-F4770A39AF79}"/>
                    </a:ext>
                  </a:extLst>
                </p14:cNvPr>
                <p14:cNvContentPartPr/>
                <p14:nvPr/>
              </p14:nvContentPartPr>
              <p14:xfrm>
                <a:off x="5218040" y="2819120"/>
                <a:ext cx="187200" cy="1656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5A998FB8-57C3-4967-A042-F4770A39AF79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209040" y="2810480"/>
                  <a:ext cx="204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17C874B-4A7A-47D4-91F4-E17E28F341AE}"/>
                    </a:ext>
                  </a:extLst>
                </p14:cNvPr>
                <p14:cNvContentPartPr/>
                <p14:nvPr/>
              </p14:nvContentPartPr>
              <p14:xfrm>
                <a:off x="5650760" y="2948000"/>
                <a:ext cx="43920" cy="936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17C874B-4A7A-47D4-91F4-E17E28F341AE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5641760" y="2939000"/>
                  <a:ext cx="61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37F34D9-29BC-4A35-8E3B-7563ABBE32AF}"/>
                    </a:ext>
                  </a:extLst>
                </p14:cNvPr>
                <p14:cNvContentPartPr/>
                <p14:nvPr/>
              </p14:nvContentPartPr>
              <p14:xfrm>
                <a:off x="5607920" y="2844320"/>
                <a:ext cx="259920" cy="1713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37F34D9-29BC-4A35-8E3B-7563ABBE32AF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5598920" y="2835680"/>
                  <a:ext cx="277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F9A848FB-288A-4F51-821E-9CBC04F742C7}"/>
                    </a:ext>
                  </a:extLst>
                </p14:cNvPr>
                <p14:cNvContentPartPr/>
                <p14:nvPr/>
              </p14:nvContentPartPr>
              <p14:xfrm>
                <a:off x="5981600" y="2801120"/>
                <a:ext cx="194760" cy="1188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F9A848FB-288A-4F51-821E-9CBC04F742C7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5972960" y="2792480"/>
                  <a:ext cx="212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85FB1A68-96BA-4495-8155-FE686C76A2B6}"/>
                    </a:ext>
                  </a:extLst>
                </p14:cNvPr>
                <p14:cNvContentPartPr/>
                <p14:nvPr/>
              </p14:nvContentPartPr>
              <p14:xfrm>
                <a:off x="6211640" y="2571800"/>
                <a:ext cx="205920" cy="2948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85FB1A68-96BA-4495-8155-FE686C76A2B6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6202640" y="2563160"/>
                  <a:ext cx="223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189A23AB-B7C9-4D20-8982-4ECCCB825530}"/>
                    </a:ext>
                  </a:extLst>
                </p14:cNvPr>
                <p14:cNvContentPartPr/>
                <p14:nvPr/>
              </p14:nvContentPartPr>
              <p14:xfrm>
                <a:off x="5102120" y="3385400"/>
                <a:ext cx="194400" cy="2703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189A23AB-B7C9-4D20-8982-4ECCCB825530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5093120" y="3376760"/>
                  <a:ext cx="212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5952A772-B903-4AC6-A33C-BE2E3BB7F1C2}"/>
                    </a:ext>
                  </a:extLst>
                </p14:cNvPr>
                <p14:cNvContentPartPr/>
                <p14:nvPr/>
              </p14:nvContentPartPr>
              <p14:xfrm>
                <a:off x="5348720" y="3307280"/>
                <a:ext cx="472680" cy="3513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5952A772-B903-4AC6-A33C-BE2E3BB7F1C2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339720" y="3298280"/>
                  <a:ext cx="4903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0F0BB76-91A2-43FA-938A-C048EF1C7D10}"/>
                    </a:ext>
                  </a:extLst>
                </p14:cNvPr>
                <p14:cNvContentPartPr/>
                <p14:nvPr/>
              </p14:nvContentPartPr>
              <p14:xfrm>
                <a:off x="5851280" y="3258680"/>
                <a:ext cx="211320" cy="842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0F0BB76-91A2-43FA-938A-C048EF1C7D10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5842280" y="3249680"/>
                  <a:ext cx="228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D02A87EC-B662-4F27-8D28-622EDFBE57B9}"/>
                    </a:ext>
                  </a:extLst>
                </p14:cNvPr>
                <p14:cNvContentPartPr/>
                <p14:nvPr/>
              </p14:nvContentPartPr>
              <p14:xfrm>
                <a:off x="6116240" y="3202880"/>
                <a:ext cx="94320" cy="1004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D02A87EC-B662-4F27-8D28-622EDFBE57B9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107240" y="3193880"/>
                  <a:ext cx="111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8C8E1739-AE86-4AED-90E2-E74A9F491F36}"/>
                    </a:ext>
                  </a:extLst>
                </p14:cNvPr>
                <p14:cNvContentPartPr/>
                <p14:nvPr/>
              </p14:nvContentPartPr>
              <p14:xfrm>
                <a:off x="6183200" y="3043760"/>
                <a:ext cx="307440" cy="1998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8C8E1739-AE86-4AED-90E2-E74A9F491F36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174200" y="3034760"/>
                  <a:ext cx="325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E0D99539-8A0B-47AA-9E97-E25B3803BCE7}"/>
                    </a:ext>
                  </a:extLst>
                </p14:cNvPr>
                <p14:cNvContentPartPr/>
                <p14:nvPr/>
              </p14:nvContentPartPr>
              <p14:xfrm>
                <a:off x="6430160" y="2986520"/>
                <a:ext cx="183240" cy="16272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E0D99539-8A0B-47AA-9E97-E25B3803BCE7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6421160" y="2977520"/>
                  <a:ext cx="200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067AF94-0ECA-4949-B464-6B9DD2B86B1A}"/>
                    </a:ext>
                  </a:extLst>
                </p14:cNvPr>
                <p14:cNvContentPartPr/>
                <p14:nvPr/>
              </p14:nvContentPartPr>
              <p14:xfrm>
                <a:off x="6622040" y="2973920"/>
                <a:ext cx="124560" cy="1231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067AF94-0ECA-4949-B464-6B9DD2B86B1A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6613040" y="2964920"/>
                  <a:ext cx="142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0D252C92-E1B5-4F78-B5D7-9553A62CD8F1}"/>
                    </a:ext>
                  </a:extLst>
                </p14:cNvPr>
                <p14:cNvContentPartPr/>
                <p14:nvPr/>
              </p14:nvContentPartPr>
              <p14:xfrm>
                <a:off x="6763160" y="2823800"/>
                <a:ext cx="402120" cy="4629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0D252C92-E1B5-4F78-B5D7-9553A62CD8F1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6754160" y="2814800"/>
                  <a:ext cx="419760" cy="48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727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9444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4189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9" y="2736696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564EC75-9D3C-4032-9972-341E88C074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05134CC-782C-4C34-8A4B-6163618AAFF1}"/>
                  </a:ext>
                </a:extLst>
              </p14:cNvPr>
              <p14:cNvContentPartPr/>
              <p14:nvPr/>
            </p14:nvContentPartPr>
            <p14:xfrm>
              <a:off x="2595080" y="3389360"/>
              <a:ext cx="1342800" cy="1981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05134CC-782C-4C34-8A4B-6163618AAF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6440" y="3380720"/>
                <a:ext cx="1360440" cy="19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197900F-99CC-4199-A3B8-CD6BBF252D2B}"/>
                  </a:ext>
                </a:extLst>
              </p14:cNvPr>
              <p14:cNvContentPartPr/>
              <p14:nvPr/>
            </p14:nvContentPartPr>
            <p14:xfrm>
              <a:off x="5224880" y="3234920"/>
              <a:ext cx="1024560" cy="2189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197900F-99CC-4199-A3B8-CD6BBF252D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6240" y="3225920"/>
                <a:ext cx="1042200" cy="22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9DDF632-71B7-4914-9AE1-60E50F39E33C}"/>
                  </a:ext>
                </a:extLst>
              </p14:cNvPr>
              <p14:cNvContentPartPr/>
              <p14:nvPr/>
            </p14:nvContentPartPr>
            <p14:xfrm>
              <a:off x="2654480" y="5839520"/>
              <a:ext cx="51480" cy="478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9DDF632-71B7-4914-9AE1-60E50F39E3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5840" y="5830520"/>
                <a:ext cx="6912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DEC4A4-31C3-4979-ABDB-F051C7ADB3F9}"/>
                  </a:ext>
                </a:extLst>
              </p14:cNvPr>
              <p14:cNvContentPartPr/>
              <p14:nvPr/>
            </p14:nvContentPartPr>
            <p14:xfrm>
              <a:off x="6226040" y="5846000"/>
              <a:ext cx="34200" cy="4381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DEC4A4-31C3-4979-ABDB-F051C7ADB3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7040" y="5837360"/>
                <a:ext cx="5184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C17559B-A28C-4349-969D-30C0B5C29FD8}"/>
              </a:ext>
            </a:extLst>
          </p:cNvPr>
          <p:cNvGrpSpPr/>
          <p:nvPr/>
        </p:nvGrpSpPr>
        <p:grpSpPr>
          <a:xfrm>
            <a:off x="2052920" y="6060920"/>
            <a:ext cx="605160" cy="632160"/>
            <a:chOff x="2052920" y="6060920"/>
            <a:chExt cx="60516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0719820-BA2E-4394-90FA-7D61E2E808D1}"/>
                    </a:ext>
                  </a:extLst>
                </p14:cNvPr>
                <p14:cNvContentPartPr/>
                <p14:nvPr/>
              </p14:nvContentPartPr>
              <p14:xfrm>
                <a:off x="2241560" y="6060920"/>
                <a:ext cx="322200" cy="118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0719820-BA2E-4394-90FA-7D61E2E808D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32920" y="6052280"/>
                  <a:ext cx="339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6F9267C-16DE-42CA-A125-96E61A2469AB}"/>
                    </a:ext>
                  </a:extLst>
                </p14:cNvPr>
                <p14:cNvContentPartPr/>
                <p14:nvPr/>
              </p14:nvContentPartPr>
              <p14:xfrm>
                <a:off x="2052920" y="6473120"/>
                <a:ext cx="84960" cy="132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6F9267C-16DE-42CA-A125-96E61A2469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4280" y="6464480"/>
                  <a:ext cx="102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7B49C1E-BDB1-481F-BD7A-B5B94C84A09F}"/>
                    </a:ext>
                  </a:extLst>
                </p14:cNvPr>
                <p14:cNvContentPartPr/>
                <p14:nvPr/>
              </p14:nvContentPartPr>
              <p14:xfrm>
                <a:off x="2212400" y="6598040"/>
                <a:ext cx="24480" cy="95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7B49C1E-BDB1-481F-BD7A-B5B94C84A0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03400" y="6589040"/>
                  <a:ext cx="42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8AA04A1-012F-4B71-81AA-381F814DB3C1}"/>
                    </a:ext>
                  </a:extLst>
                </p14:cNvPr>
                <p14:cNvContentPartPr/>
                <p14:nvPr/>
              </p14:nvContentPartPr>
              <p14:xfrm>
                <a:off x="2230040" y="6431360"/>
                <a:ext cx="281160" cy="210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8AA04A1-012F-4B71-81AA-381F814DB3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21040" y="6422720"/>
                  <a:ext cx="298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98C8BDA-1313-4F3E-9347-3506A0DA8F82}"/>
                    </a:ext>
                  </a:extLst>
                </p14:cNvPr>
                <p14:cNvContentPartPr/>
                <p14:nvPr/>
              </p14:nvContentPartPr>
              <p14:xfrm>
                <a:off x="2307800" y="6380960"/>
                <a:ext cx="101160" cy="100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98C8BDA-1313-4F3E-9347-3506A0DA8F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98800" y="6371960"/>
                  <a:ext cx="118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E6B3FD5-3757-43D4-BBB1-DCF9EAE20560}"/>
                    </a:ext>
                  </a:extLst>
                </p14:cNvPr>
                <p14:cNvContentPartPr/>
                <p14:nvPr/>
              </p14:nvContentPartPr>
              <p14:xfrm>
                <a:off x="2573120" y="6470240"/>
                <a:ext cx="84960" cy="72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E6B3FD5-3757-43D4-BBB1-DCF9EAE205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64480" y="6461600"/>
                  <a:ext cx="1026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C0BD042-F038-4B03-A793-193F9258F654}"/>
              </a:ext>
            </a:extLst>
          </p:cNvPr>
          <p:cNvGrpSpPr/>
          <p:nvPr/>
        </p:nvGrpSpPr>
        <p:grpSpPr>
          <a:xfrm>
            <a:off x="6330800" y="6080720"/>
            <a:ext cx="737280" cy="618840"/>
            <a:chOff x="6330800" y="6080720"/>
            <a:chExt cx="737280" cy="61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1EC4B30-C456-4B75-978E-701E250E59CD}"/>
                    </a:ext>
                  </a:extLst>
                </p14:cNvPr>
                <p14:cNvContentPartPr/>
                <p14:nvPr/>
              </p14:nvContentPartPr>
              <p14:xfrm>
                <a:off x="6330800" y="6080720"/>
                <a:ext cx="479880" cy="110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1EC4B30-C456-4B75-978E-701E250E59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21800" y="6071720"/>
                  <a:ext cx="497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F8D66C-7F0B-4A9D-A084-D95A866EA7DB}"/>
                    </a:ext>
                  </a:extLst>
                </p14:cNvPr>
                <p14:cNvContentPartPr/>
                <p14:nvPr/>
              </p14:nvContentPartPr>
              <p14:xfrm>
                <a:off x="6450320" y="6486800"/>
                <a:ext cx="103320" cy="148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F8D66C-7F0B-4A9D-A084-D95A866EA7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41320" y="6478160"/>
                  <a:ext cx="120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4971DEF-9197-45B4-9838-CC75C0ADE501}"/>
                    </a:ext>
                  </a:extLst>
                </p14:cNvPr>
                <p14:cNvContentPartPr/>
                <p14:nvPr/>
              </p14:nvContentPartPr>
              <p14:xfrm>
                <a:off x="6629960" y="6446480"/>
                <a:ext cx="154440" cy="253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4971DEF-9197-45B4-9838-CC75C0ADE50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21320" y="6437840"/>
                  <a:ext cx="172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D5507D-B0B7-42E8-A059-0BBFF2B8508D}"/>
                    </a:ext>
                  </a:extLst>
                </p14:cNvPr>
                <p14:cNvContentPartPr/>
                <p14:nvPr/>
              </p14:nvContentPartPr>
              <p14:xfrm>
                <a:off x="6713840" y="6410120"/>
                <a:ext cx="270360" cy="118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D5507D-B0B7-42E8-A059-0BBFF2B850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05200" y="6401120"/>
                  <a:ext cx="288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012CCDC-F927-4AAF-9935-290EAFE469CC}"/>
                    </a:ext>
                  </a:extLst>
                </p14:cNvPr>
                <p14:cNvContentPartPr/>
                <p14:nvPr/>
              </p14:nvContentPartPr>
              <p14:xfrm>
                <a:off x="6783680" y="6332000"/>
                <a:ext cx="83520" cy="131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012CCDC-F927-4AAF-9935-290EAFE469C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74680" y="6323000"/>
                  <a:ext cx="101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0D1ED3D-2CAA-46EA-A568-0722BEE2FEA4}"/>
                    </a:ext>
                  </a:extLst>
                </p14:cNvPr>
                <p14:cNvContentPartPr/>
                <p14:nvPr/>
              </p14:nvContentPartPr>
              <p14:xfrm>
                <a:off x="7025600" y="6511640"/>
                <a:ext cx="42480" cy="63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0D1ED3D-2CAA-46EA-A568-0722BEE2FEA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16600" y="6502640"/>
                  <a:ext cx="601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20436CC-8C93-4393-AE99-6372B1D6AFF7}"/>
              </a:ext>
            </a:extLst>
          </p:cNvPr>
          <p:cNvGrpSpPr/>
          <p:nvPr/>
        </p:nvGrpSpPr>
        <p:grpSpPr>
          <a:xfrm>
            <a:off x="7055120" y="1949000"/>
            <a:ext cx="697680" cy="619920"/>
            <a:chOff x="7055120" y="1949000"/>
            <a:chExt cx="69768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9FF5E43-AF6E-457A-82E8-401DE4BE8313}"/>
                    </a:ext>
                  </a:extLst>
                </p14:cNvPr>
                <p14:cNvContentPartPr/>
                <p14:nvPr/>
              </p14:nvContentPartPr>
              <p14:xfrm>
                <a:off x="7493240" y="1995800"/>
                <a:ext cx="219240" cy="122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9FF5E43-AF6E-457A-82E8-401DE4BE831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4600" y="1986800"/>
                  <a:ext cx="236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F2CAB40-9AFA-4E75-B20D-FFFE9A5E66A4}"/>
                    </a:ext>
                  </a:extLst>
                </p14:cNvPr>
                <p14:cNvContentPartPr/>
                <p14:nvPr/>
              </p14:nvContentPartPr>
              <p14:xfrm>
                <a:off x="7055120" y="2070680"/>
                <a:ext cx="416520" cy="498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F2CAB40-9AFA-4E75-B20D-FFFE9A5E66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46480" y="2062040"/>
                  <a:ext cx="4341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351A89-A9D9-4C25-B4EC-07E9682D42A9}"/>
                    </a:ext>
                  </a:extLst>
                </p14:cNvPr>
                <p14:cNvContentPartPr/>
                <p14:nvPr/>
              </p14:nvContentPartPr>
              <p14:xfrm>
                <a:off x="7217840" y="1949000"/>
                <a:ext cx="534960" cy="497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351A89-A9D9-4C25-B4EC-07E9682D42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09200" y="1940000"/>
                  <a:ext cx="552600" cy="51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929F8B7-F855-441F-AB88-C6B3C6F94FCB}"/>
              </a:ext>
            </a:extLst>
          </p:cNvPr>
          <p:cNvGrpSpPr/>
          <p:nvPr/>
        </p:nvGrpSpPr>
        <p:grpSpPr>
          <a:xfrm>
            <a:off x="8212880" y="699440"/>
            <a:ext cx="2361240" cy="1274040"/>
            <a:chOff x="8212880" y="699440"/>
            <a:chExt cx="2361240" cy="12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5BA5607-45A4-4467-9186-4D86206E237C}"/>
                    </a:ext>
                  </a:extLst>
                </p14:cNvPr>
                <p14:cNvContentPartPr/>
                <p14:nvPr/>
              </p14:nvContentPartPr>
              <p14:xfrm>
                <a:off x="8212880" y="1200920"/>
                <a:ext cx="295920" cy="351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5BA5607-45A4-4467-9186-4D86206E23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04240" y="1192280"/>
                  <a:ext cx="313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7A30C8-1A57-4DBB-860A-E7F29E39168D}"/>
                    </a:ext>
                  </a:extLst>
                </p14:cNvPr>
                <p14:cNvContentPartPr/>
                <p14:nvPr/>
              </p14:nvContentPartPr>
              <p14:xfrm>
                <a:off x="8686640" y="1180760"/>
                <a:ext cx="225360" cy="138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7A30C8-1A57-4DBB-860A-E7F29E39168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77640" y="1172120"/>
                  <a:ext cx="243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3DE5928-3663-4662-8546-66180E681BFA}"/>
                    </a:ext>
                  </a:extLst>
                </p14:cNvPr>
                <p14:cNvContentPartPr/>
                <p14:nvPr/>
              </p14:nvContentPartPr>
              <p14:xfrm>
                <a:off x="9082640" y="1035320"/>
                <a:ext cx="70920" cy="219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3DE5928-3663-4662-8546-66180E681BF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73640" y="1026320"/>
                  <a:ext cx="88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135484-A75F-423F-B564-FBFDF1F7D9F7}"/>
                    </a:ext>
                  </a:extLst>
                </p14:cNvPr>
                <p14:cNvContentPartPr/>
                <p14:nvPr/>
              </p14:nvContentPartPr>
              <p14:xfrm>
                <a:off x="9207200" y="896000"/>
                <a:ext cx="440640" cy="282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135484-A75F-423F-B564-FBFDF1F7D9F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98560" y="887000"/>
                  <a:ext cx="458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D0D942B-6262-49CA-ACFF-93175E2E2280}"/>
                    </a:ext>
                  </a:extLst>
                </p14:cNvPr>
                <p14:cNvContentPartPr/>
                <p14:nvPr/>
              </p14:nvContentPartPr>
              <p14:xfrm>
                <a:off x="9401960" y="816800"/>
                <a:ext cx="411120" cy="321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D0D942B-6262-49CA-ACFF-93175E2E22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93320" y="807800"/>
                  <a:ext cx="428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61BDCBE-FA8F-4815-910B-B47928774239}"/>
                    </a:ext>
                  </a:extLst>
                </p14:cNvPr>
                <p14:cNvContentPartPr/>
                <p14:nvPr/>
              </p14:nvContentPartPr>
              <p14:xfrm>
                <a:off x="10083800" y="794480"/>
                <a:ext cx="171000" cy="253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61BDCBE-FA8F-4815-910B-B479287742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74800" y="785480"/>
                  <a:ext cx="188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DFA70A9-24B8-4143-99DB-1A138AF8ADCC}"/>
                    </a:ext>
                  </a:extLst>
                </p14:cNvPr>
                <p14:cNvContentPartPr/>
                <p14:nvPr/>
              </p14:nvContentPartPr>
              <p14:xfrm>
                <a:off x="10307360" y="699440"/>
                <a:ext cx="266760" cy="255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DFA70A9-24B8-4143-99DB-1A138AF8AD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98360" y="690440"/>
                  <a:ext cx="284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B6161F2-5D3E-4B8E-AC41-CAC7DEA536C0}"/>
                    </a:ext>
                  </a:extLst>
                </p14:cNvPr>
                <p14:cNvContentPartPr/>
                <p14:nvPr/>
              </p14:nvContentPartPr>
              <p14:xfrm>
                <a:off x="8491160" y="1731200"/>
                <a:ext cx="182520" cy="242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B6161F2-5D3E-4B8E-AC41-CAC7DEA536C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82520" y="1722200"/>
                  <a:ext cx="200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47353DA-734B-4232-9E6D-D16C4D7C1983}"/>
                    </a:ext>
                  </a:extLst>
                </p14:cNvPr>
                <p14:cNvContentPartPr/>
                <p14:nvPr/>
              </p14:nvContentPartPr>
              <p14:xfrm>
                <a:off x="8707880" y="1792400"/>
                <a:ext cx="223560" cy="83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47353DA-734B-4232-9E6D-D16C4D7C198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99240" y="1783760"/>
                  <a:ext cx="241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E02E0D1-BE4E-42AB-95C2-7376209DF1F1}"/>
                    </a:ext>
                  </a:extLst>
                </p14:cNvPr>
                <p14:cNvContentPartPr/>
                <p14:nvPr/>
              </p14:nvContentPartPr>
              <p14:xfrm>
                <a:off x="8951600" y="1640480"/>
                <a:ext cx="360360" cy="204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E02E0D1-BE4E-42AB-95C2-7376209DF1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42600" y="1631840"/>
                  <a:ext cx="37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95655A-28C6-4D06-94CC-C2065AC807DB}"/>
                    </a:ext>
                  </a:extLst>
                </p14:cNvPr>
                <p14:cNvContentPartPr/>
                <p14:nvPr/>
              </p14:nvContentPartPr>
              <p14:xfrm>
                <a:off x="9437600" y="1466960"/>
                <a:ext cx="269640" cy="186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95655A-28C6-4D06-94CC-C2065AC807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28960" y="1457960"/>
                  <a:ext cx="287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E67EE5C-689A-4DB1-A05F-43628C53AF7D}"/>
                    </a:ext>
                  </a:extLst>
                </p14:cNvPr>
                <p14:cNvContentPartPr/>
                <p14:nvPr/>
              </p14:nvContentPartPr>
              <p14:xfrm>
                <a:off x="9668360" y="1354280"/>
                <a:ext cx="61560" cy="35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E67EE5C-689A-4DB1-A05F-43628C53AF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59720" y="1345640"/>
                  <a:ext cx="79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2A2DDEC-C9E7-47E5-B089-8098D2E92D80}"/>
                    </a:ext>
                  </a:extLst>
                </p14:cNvPr>
                <p14:cNvContentPartPr/>
                <p14:nvPr/>
              </p14:nvContentPartPr>
              <p14:xfrm>
                <a:off x="9779600" y="1339160"/>
                <a:ext cx="338760" cy="197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2A2DDEC-C9E7-47E5-B089-8098D2E92D8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70960" y="1330520"/>
                  <a:ext cx="356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143F59-1B21-4A1F-9C33-AF2E1C33369A}"/>
                    </a:ext>
                  </a:extLst>
                </p14:cNvPr>
                <p14:cNvContentPartPr/>
                <p14:nvPr/>
              </p14:nvContentPartPr>
              <p14:xfrm>
                <a:off x="10175240" y="1275080"/>
                <a:ext cx="187920" cy="170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143F59-1B21-4A1F-9C33-AF2E1C33369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6600" y="1266440"/>
                  <a:ext cx="20556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3A225AB-340B-4173-A756-495956BDB11E}"/>
                  </a:ext>
                </a:extLst>
              </p14:cNvPr>
              <p14:cNvContentPartPr/>
              <p14:nvPr/>
            </p14:nvContentPartPr>
            <p14:xfrm>
              <a:off x="4186280" y="4916120"/>
              <a:ext cx="588240" cy="4316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3A225AB-340B-4173-A756-495956BDB11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77280" y="4907120"/>
                <a:ext cx="605880" cy="4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67C8997-0F9E-40D3-AE24-F51011B52363}"/>
              </a:ext>
            </a:extLst>
          </p:cNvPr>
          <p:cNvGrpSpPr/>
          <p:nvPr/>
        </p:nvGrpSpPr>
        <p:grpSpPr>
          <a:xfrm>
            <a:off x="4080080" y="2174360"/>
            <a:ext cx="3862080" cy="2829960"/>
            <a:chOff x="4080080" y="2174360"/>
            <a:chExt cx="3862080" cy="28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93F4AA7-3FC5-46DB-A92C-744D9DBE17BB}"/>
                    </a:ext>
                  </a:extLst>
                </p14:cNvPr>
                <p14:cNvContentPartPr/>
                <p14:nvPr/>
              </p14:nvContentPartPr>
              <p14:xfrm>
                <a:off x="4080080" y="4501040"/>
                <a:ext cx="667080" cy="503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93F4AA7-3FC5-46DB-A92C-744D9DBE17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71440" y="4492400"/>
                  <a:ext cx="6847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8235448-4B7F-421E-9F8F-615EBC420397}"/>
                    </a:ext>
                  </a:extLst>
                </p14:cNvPr>
                <p14:cNvContentPartPr/>
                <p14:nvPr/>
              </p14:nvContentPartPr>
              <p14:xfrm>
                <a:off x="4544840" y="2370920"/>
                <a:ext cx="3188520" cy="2256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8235448-4B7F-421E-9F8F-615EBC4203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36200" y="2361920"/>
                  <a:ext cx="3206160" cy="22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461F25-AF65-4B28-8475-7A1BF94A0F68}"/>
                    </a:ext>
                  </a:extLst>
                </p14:cNvPr>
                <p14:cNvContentPartPr/>
                <p14:nvPr/>
              </p14:nvContentPartPr>
              <p14:xfrm>
                <a:off x="7628240" y="2174360"/>
                <a:ext cx="313920" cy="348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461F25-AF65-4B28-8475-7A1BF94A0F6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19600" y="2165360"/>
                  <a:ext cx="33156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758D6D8-0089-4ED1-8995-0260051C9260}"/>
                  </a:ext>
                </a:extLst>
              </p14:cNvPr>
              <p14:cNvContentPartPr/>
              <p14:nvPr/>
            </p14:nvContentPartPr>
            <p14:xfrm>
              <a:off x="1535600" y="2275520"/>
              <a:ext cx="1729800" cy="4647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758D6D8-0089-4ED1-8995-0260051C926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960" y="2266880"/>
                <a:ext cx="1747440" cy="48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E0160716-13D8-4249-A9FD-8F42B2FF5BF8}"/>
              </a:ext>
            </a:extLst>
          </p:cNvPr>
          <p:cNvGrpSpPr/>
          <p:nvPr/>
        </p:nvGrpSpPr>
        <p:grpSpPr>
          <a:xfrm>
            <a:off x="1205480" y="5048960"/>
            <a:ext cx="6622560" cy="1731240"/>
            <a:chOff x="1205480" y="5048960"/>
            <a:chExt cx="6622560" cy="173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B14FAA3-B189-4E48-AD0B-68EBD6A21DA0}"/>
                    </a:ext>
                  </a:extLst>
                </p14:cNvPr>
                <p14:cNvContentPartPr/>
                <p14:nvPr/>
              </p14:nvContentPartPr>
              <p14:xfrm>
                <a:off x="4187720" y="5069840"/>
                <a:ext cx="30600" cy="58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B14FAA3-B189-4E48-AD0B-68EBD6A21D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178720" y="5061200"/>
                  <a:ext cx="48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C453230-1A33-4A5E-AA34-E17D49131051}"/>
                    </a:ext>
                  </a:extLst>
                </p14:cNvPr>
                <p14:cNvContentPartPr/>
                <p14:nvPr/>
              </p14:nvContentPartPr>
              <p14:xfrm>
                <a:off x="3339920" y="5048960"/>
                <a:ext cx="58320" cy="1127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C453230-1A33-4A5E-AA34-E17D4913105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31280" y="5040320"/>
                  <a:ext cx="75960" cy="11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50CED9A-47FD-4491-8A34-ED844EB65E39}"/>
                    </a:ext>
                  </a:extLst>
                </p14:cNvPr>
                <p14:cNvContentPartPr/>
                <p14:nvPr/>
              </p14:nvContentPartPr>
              <p14:xfrm>
                <a:off x="5525120" y="5109080"/>
                <a:ext cx="83520" cy="1102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50CED9A-47FD-4491-8A34-ED844EB65E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16480" y="5100080"/>
                  <a:ext cx="101160" cy="11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2FE0277-9174-408C-9895-7BE7A3420FE2}"/>
                    </a:ext>
                  </a:extLst>
                </p14:cNvPr>
                <p14:cNvContentPartPr/>
                <p14:nvPr/>
              </p14:nvContentPartPr>
              <p14:xfrm>
                <a:off x="3684440" y="5401040"/>
                <a:ext cx="1622880" cy="76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2FE0277-9174-408C-9895-7BE7A3420FE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75800" y="5392040"/>
                  <a:ext cx="1640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A74E237-E874-455A-AF74-0D4F610C9012}"/>
                    </a:ext>
                  </a:extLst>
                </p14:cNvPr>
                <p14:cNvContentPartPr/>
                <p14:nvPr/>
              </p14:nvContentPartPr>
              <p14:xfrm>
                <a:off x="5286800" y="5308880"/>
                <a:ext cx="24480" cy="250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A74E237-E874-455A-AF74-0D4F610C90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77800" y="5300240"/>
                  <a:ext cx="42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764331B-9805-4FA0-99F1-3C64656471B6}"/>
                    </a:ext>
                  </a:extLst>
                </p14:cNvPr>
                <p14:cNvContentPartPr/>
                <p14:nvPr/>
              </p14:nvContentPartPr>
              <p14:xfrm>
                <a:off x="3692360" y="5332640"/>
                <a:ext cx="21240" cy="203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764331B-9805-4FA0-99F1-3C64656471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83720" y="5323640"/>
                  <a:ext cx="38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3DC5563-142A-4FDD-B21E-C5F5D79E6B44}"/>
                    </a:ext>
                  </a:extLst>
                </p14:cNvPr>
                <p14:cNvContentPartPr/>
                <p14:nvPr/>
              </p14:nvContentPartPr>
              <p14:xfrm>
                <a:off x="3675440" y="5322200"/>
                <a:ext cx="37440" cy="915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3DC5563-142A-4FDD-B21E-C5F5D79E6B4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66440" y="5313200"/>
                  <a:ext cx="55080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05E5DF5-E127-4AB7-BE60-59F90810D6EF}"/>
                    </a:ext>
                  </a:extLst>
                </p14:cNvPr>
                <p14:cNvContentPartPr/>
                <p14:nvPr/>
              </p14:nvContentPartPr>
              <p14:xfrm>
                <a:off x="5305160" y="5337320"/>
                <a:ext cx="42480" cy="952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05E5DF5-E127-4AB7-BE60-59F90810D6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96160" y="5328680"/>
                  <a:ext cx="6012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6B600D5-5B1F-4AC2-93CF-6CB3B61472C7}"/>
                    </a:ext>
                  </a:extLst>
                </p14:cNvPr>
                <p14:cNvContentPartPr/>
                <p14:nvPr/>
              </p14:nvContentPartPr>
              <p14:xfrm>
                <a:off x="3691640" y="6118880"/>
                <a:ext cx="27360" cy="397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6B600D5-5B1F-4AC2-93CF-6CB3B61472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82640" y="6109880"/>
                  <a:ext cx="450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3C27A70-23BB-44B4-B240-E40238D5D716}"/>
                    </a:ext>
                  </a:extLst>
                </p14:cNvPr>
                <p14:cNvContentPartPr/>
                <p14:nvPr/>
              </p14:nvContentPartPr>
              <p14:xfrm>
                <a:off x="1205480" y="6374840"/>
                <a:ext cx="2426760" cy="231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3C27A70-23BB-44B4-B240-E40238D5D71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96840" y="6366200"/>
                  <a:ext cx="2444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805006D-5FCD-4902-ADF8-70D6F2EE4058}"/>
                    </a:ext>
                  </a:extLst>
                </p14:cNvPr>
                <p14:cNvContentPartPr/>
                <p14:nvPr/>
              </p14:nvContentPartPr>
              <p14:xfrm>
                <a:off x="1819280" y="6077120"/>
                <a:ext cx="135000" cy="344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805006D-5FCD-4902-ADF8-70D6F2EE405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10640" y="6068120"/>
                  <a:ext cx="1526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DA6C0DA-E81F-4C03-97D1-22BC1CE28CE2}"/>
                    </a:ext>
                  </a:extLst>
                </p14:cNvPr>
                <p14:cNvContentPartPr/>
                <p14:nvPr/>
              </p14:nvContentPartPr>
              <p14:xfrm>
                <a:off x="2279360" y="5980640"/>
                <a:ext cx="54720" cy="454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DA6C0DA-E81F-4C03-97D1-22BC1CE28C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70360" y="5971640"/>
                  <a:ext cx="723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F66B27-1D32-4301-887D-BD5DA66FB040}"/>
                    </a:ext>
                  </a:extLst>
                </p14:cNvPr>
                <p14:cNvContentPartPr/>
                <p14:nvPr/>
              </p14:nvContentPartPr>
              <p14:xfrm>
                <a:off x="2808200" y="5860760"/>
                <a:ext cx="77400" cy="502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F66B27-1D32-4301-887D-BD5DA66FB04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99560" y="5851760"/>
                  <a:ext cx="950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F7E847A-850D-4D8E-83EB-CFCAE42F5BF6}"/>
                    </a:ext>
                  </a:extLst>
                </p14:cNvPr>
                <p14:cNvContentPartPr/>
                <p14:nvPr/>
              </p14:nvContentPartPr>
              <p14:xfrm>
                <a:off x="2906480" y="5698040"/>
                <a:ext cx="569520" cy="682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F7E847A-850D-4D8E-83EB-CFCAE42F5BF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97840" y="5689040"/>
                  <a:ext cx="58716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858054C-507D-4B34-B514-10522F848C86}"/>
                    </a:ext>
                  </a:extLst>
                </p14:cNvPr>
                <p14:cNvContentPartPr/>
                <p14:nvPr/>
              </p14:nvContentPartPr>
              <p14:xfrm>
                <a:off x="3155600" y="6604880"/>
                <a:ext cx="153000" cy="175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858054C-507D-4B34-B514-10522F848C8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46960" y="6596240"/>
                  <a:ext cx="170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19C389C-A84E-4B85-B20D-8E14F96235BD}"/>
                    </a:ext>
                  </a:extLst>
                </p14:cNvPr>
                <p14:cNvContentPartPr/>
                <p14:nvPr/>
              </p14:nvContentPartPr>
              <p14:xfrm>
                <a:off x="3367640" y="6516680"/>
                <a:ext cx="64440" cy="261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19C389C-A84E-4B85-B20D-8E14F96235B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59000" y="6508040"/>
                  <a:ext cx="82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C2E3B31-2903-47C7-8C70-919E99AD519C}"/>
                    </a:ext>
                  </a:extLst>
                </p14:cNvPr>
                <p14:cNvContentPartPr/>
                <p14:nvPr/>
              </p14:nvContentPartPr>
              <p14:xfrm>
                <a:off x="3458360" y="6471320"/>
                <a:ext cx="201600" cy="280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C2E3B31-2903-47C7-8C70-919E99AD51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49720" y="6462320"/>
                  <a:ext cx="2192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94DD10E-5BB5-4D25-9A82-7B0E7F3F78BC}"/>
                    </a:ext>
                  </a:extLst>
                </p14:cNvPr>
                <p14:cNvContentPartPr/>
                <p14:nvPr/>
              </p14:nvContentPartPr>
              <p14:xfrm>
                <a:off x="3728360" y="6639800"/>
                <a:ext cx="114840" cy="97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94DD10E-5BB5-4D25-9A82-7B0E7F3F78B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19720" y="6631160"/>
                  <a:ext cx="132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D230018-E4FF-4CA4-B39B-4BDBFB1F9878}"/>
                    </a:ext>
                  </a:extLst>
                </p14:cNvPr>
                <p14:cNvContentPartPr/>
                <p14:nvPr/>
              </p14:nvContentPartPr>
              <p14:xfrm>
                <a:off x="4314440" y="5539640"/>
                <a:ext cx="181080" cy="291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D230018-E4FF-4CA4-B39B-4BDBFB1F987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05440" y="5531000"/>
                  <a:ext cx="198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8536D1D-6A9C-47FB-86AE-49D9932D9382}"/>
                    </a:ext>
                  </a:extLst>
                </p14:cNvPr>
                <p14:cNvContentPartPr/>
                <p14:nvPr/>
              </p14:nvContentPartPr>
              <p14:xfrm>
                <a:off x="4550600" y="5581760"/>
                <a:ext cx="147600" cy="182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8536D1D-6A9C-47FB-86AE-49D9932D938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41960" y="5573120"/>
                  <a:ext cx="165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1B91AEC-21BB-4F16-AC69-CDE63C196522}"/>
                    </a:ext>
                  </a:extLst>
                </p14:cNvPr>
                <p14:cNvContentPartPr/>
                <p14:nvPr/>
              </p14:nvContentPartPr>
              <p14:xfrm>
                <a:off x="4625120" y="5502560"/>
                <a:ext cx="170280" cy="273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1B91AEC-21BB-4F16-AC69-CDE63C19652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16120" y="5493560"/>
                  <a:ext cx="187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7DADA84-6712-4FED-8F45-E3A03400BBC3}"/>
                    </a:ext>
                  </a:extLst>
                </p14:cNvPr>
                <p14:cNvContentPartPr/>
                <p14:nvPr/>
              </p14:nvContentPartPr>
              <p14:xfrm>
                <a:off x="4846520" y="5630360"/>
                <a:ext cx="111960" cy="142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7DADA84-6712-4FED-8F45-E3A03400BBC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37880" y="5621360"/>
                  <a:ext cx="129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133400B-28E7-46FB-8C39-3F1FC34DAF41}"/>
                    </a:ext>
                  </a:extLst>
                </p14:cNvPr>
                <p14:cNvContentPartPr/>
                <p14:nvPr/>
              </p14:nvContentPartPr>
              <p14:xfrm>
                <a:off x="5362400" y="6101600"/>
                <a:ext cx="2465640" cy="96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133400B-28E7-46FB-8C39-3F1FC34DAF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53760" y="6092960"/>
                  <a:ext cx="2483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31AA6A-DC97-4C4B-B400-7624D87F4A75}"/>
                    </a:ext>
                  </a:extLst>
                </p14:cNvPr>
                <p14:cNvContentPartPr/>
                <p14:nvPr/>
              </p14:nvContentPartPr>
              <p14:xfrm>
                <a:off x="5405240" y="5427320"/>
                <a:ext cx="188280" cy="468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31AA6A-DC97-4C4B-B400-7624D87F4A7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96240" y="5418320"/>
                  <a:ext cx="2059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82B9762-55B5-4CE7-BAB5-EEA67E7B88D0}"/>
                    </a:ext>
                  </a:extLst>
                </p14:cNvPr>
                <p14:cNvContentPartPr/>
                <p14:nvPr/>
              </p14:nvContentPartPr>
              <p14:xfrm>
                <a:off x="5600720" y="5658800"/>
                <a:ext cx="277920" cy="429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82B9762-55B5-4CE7-BAB5-EEA67E7B88D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92080" y="5650160"/>
                  <a:ext cx="295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53983F-80BD-410F-86D2-F6B5371C8F70}"/>
                    </a:ext>
                  </a:extLst>
                </p14:cNvPr>
                <p14:cNvContentPartPr/>
                <p14:nvPr/>
              </p14:nvContentPartPr>
              <p14:xfrm>
                <a:off x="5928680" y="5866160"/>
                <a:ext cx="890280" cy="360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53983F-80BD-410F-86D2-F6B5371C8F7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19680" y="5857160"/>
                  <a:ext cx="9079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0C834DF-6AA7-4BF6-8C89-EAB1466B713B}"/>
                    </a:ext>
                  </a:extLst>
                </p14:cNvPr>
                <p14:cNvContentPartPr/>
                <p14:nvPr/>
              </p14:nvContentPartPr>
              <p14:xfrm>
                <a:off x="5620520" y="6274040"/>
                <a:ext cx="29880" cy="208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0C834DF-6AA7-4BF6-8C89-EAB1466B713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11520" y="6265400"/>
                  <a:ext cx="47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0581A0-3177-4CA0-9597-7C4BA45B275A}"/>
                    </a:ext>
                  </a:extLst>
                </p14:cNvPr>
                <p14:cNvContentPartPr/>
                <p14:nvPr/>
              </p14:nvContentPartPr>
              <p14:xfrm>
                <a:off x="5450600" y="6522440"/>
                <a:ext cx="189000" cy="194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0581A0-3177-4CA0-9597-7C4BA45B275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41600" y="6513800"/>
                  <a:ext cx="206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5E87CF2-93B9-468B-92D3-13E66DEACF9B}"/>
                    </a:ext>
                  </a:extLst>
                </p14:cNvPr>
                <p14:cNvContentPartPr/>
                <p14:nvPr/>
              </p14:nvContentPartPr>
              <p14:xfrm>
                <a:off x="5687120" y="6515600"/>
                <a:ext cx="115560" cy="171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5E87CF2-93B9-468B-92D3-13E66DEACF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78120" y="6506960"/>
                  <a:ext cx="133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68A89A0-AEC1-470B-B1F0-0B35838A3D9C}"/>
                    </a:ext>
                  </a:extLst>
                </p14:cNvPr>
                <p14:cNvContentPartPr/>
                <p14:nvPr/>
              </p14:nvContentPartPr>
              <p14:xfrm>
                <a:off x="5780000" y="6406880"/>
                <a:ext cx="164880" cy="270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68A89A0-AEC1-470B-B1F0-0B35838A3D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71360" y="6397880"/>
                  <a:ext cx="182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4D6FED3-B649-4636-B9C2-11A0C244953B}"/>
                    </a:ext>
                  </a:extLst>
                </p14:cNvPr>
                <p14:cNvContentPartPr/>
                <p14:nvPr/>
              </p14:nvContentPartPr>
              <p14:xfrm>
                <a:off x="6014000" y="6495440"/>
                <a:ext cx="108720" cy="155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4D6FED3-B649-4636-B9C2-11A0C244953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05000" y="6486440"/>
                  <a:ext cx="12636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81535B6-C251-492C-8831-A509A4F5CA3A}"/>
                  </a:ext>
                </a:extLst>
              </p14:cNvPr>
              <p14:cNvContentPartPr/>
              <p14:nvPr/>
            </p14:nvContentPartPr>
            <p14:xfrm>
              <a:off x="1648640" y="2304680"/>
              <a:ext cx="1470600" cy="3301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81535B6-C251-492C-8831-A509A4F5CA3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40000" y="2296040"/>
                <a:ext cx="1488240" cy="3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3CD64FE-FF3D-4A80-88CB-62DF7A0CEA96}"/>
                  </a:ext>
                </a:extLst>
              </p14:cNvPr>
              <p14:cNvContentPartPr/>
              <p14:nvPr/>
            </p14:nvContentPartPr>
            <p14:xfrm>
              <a:off x="3356840" y="2809400"/>
              <a:ext cx="285840" cy="432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3CD64FE-FF3D-4A80-88CB-62DF7A0CEA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7840" y="2800760"/>
                <a:ext cx="3034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8A1FAA1-FB2B-4B05-9833-94FC0F692F73}"/>
                  </a:ext>
                </a:extLst>
              </p14:cNvPr>
              <p14:cNvContentPartPr/>
              <p14:nvPr/>
            </p14:nvContentPartPr>
            <p14:xfrm>
              <a:off x="4294640" y="3215120"/>
              <a:ext cx="2323800" cy="1144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8A1FAA1-FB2B-4B05-9833-94FC0F692F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6000" y="3206120"/>
                <a:ext cx="23414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C5A851E-846C-4105-B14D-21A1DB6CEEE7}"/>
                  </a:ext>
                </a:extLst>
              </p14:cNvPr>
              <p14:cNvContentPartPr/>
              <p14:nvPr/>
            </p14:nvContentPartPr>
            <p14:xfrm>
              <a:off x="2700200" y="3175160"/>
              <a:ext cx="476280" cy="422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C5A851E-846C-4105-B14D-21A1DB6CEE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1200" y="3166160"/>
                <a:ext cx="49392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E53701-FF9A-4217-80E9-1385A5DB4988}"/>
              </a:ext>
            </a:extLst>
          </p:cNvPr>
          <p:cNvGrpSpPr/>
          <p:nvPr/>
        </p:nvGrpSpPr>
        <p:grpSpPr>
          <a:xfrm>
            <a:off x="3209960" y="3077240"/>
            <a:ext cx="7254360" cy="500760"/>
            <a:chOff x="3209960" y="3077240"/>
            <a:chExt cx="725436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5ABADE2-3701-4611-B9E5-4A18E2DD10DD}"/>
                    </a:ext>
                  </a:extLst>
                </p14:cNvPr>
                <p14:cNvContentPartPr/>
                <p14:nvPr/>
              </p14:nvContentPartPr>
              <p14:xfrm>
                <a:off x="3393200" y="3417800"/>
                <a:ext cx="717840" cy="105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5ABADE2-3701-4611-B9E5-4A18E2DD10D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84560" y="3408800"/>
                  <a:ext cx="735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FCECF02-8C0C-4411-A76D-22AE1825DAA9}"/>
                    </a:ext>
                  </a:extLst>
                </p14:cNvPr>
                <p14:cNvContentPartPr/>
                <p14:nvPr/>
              </p14:nvContentPartPr>
              <p14:xfrm>
                <a:off x="3209960" y="3247520"/>
                <a:ext cx="293760" cy="294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FCECF02-8C0C-4411-A76D-22AE1825DA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00960" y="3238880"/>
                  <a:ext cx="3114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027BBDC-95D2-4ED2-BC90-CBC88B099181}"/>
                    </a:ext>
                  </a:extLst>
                </p14:cNvPr>
                <p14:cNvContentPartPr/>
                <p14:nvPr/>
              </p14:nvContentPartPr>
              <p14:xfrm>
                <a:off x="4422080" y="3438680"/>
                <a:ext cx="37080" cy="124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027BBDC-95D2-4ED2-BC90-CBC88B0991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13440" y="3429680"/>
                  <a:ext cx="54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5B08D08-3CD1-4869-8E4A-E6D09441C45F}"/>
                    </a:ext>
                  </a:extLst>
                </p14:cNvPr>
                <p14:cNvContentPartPr/>
                <p14:nvPr/>
              </p14:nvContentPartPr>
              <p14:xfrm>
                <a:off x="4363040" y="3355880"/>
                <a:ext cx="42480" cy="26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5B08D08-3CD1-4869-8E4A-E6D09441C4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54040" y="3347240"/>
                  <a:ext cx="60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807EE6C-717D-4DF4-B6A6-75FF9D9864E7}"/>
                    </a:ext>
                  </a:extLst>
                </p14:cNvPr>
                <p14:cNvContentPartPr/>
                <p14:nvPr/>
              </p14:nvContentPartPr>
              <p14:xfrm>
                <a:off x="4520360" y="3416360"/>
                <a:ext cx="435960" cy="134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807EE6C-717D-4DF4-B6A6-75FF9D9864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11360" y="3407720"/>
                  <a:ext cx="453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E0B951A-B68E-4C9F-A36B-7753246E30D8}"/>
                    </a:ext>
                  </a:extLst>
                </p14:cNvPr>
                <p14:cNvContentPartPr/>
                <p14:nvPr/>
              </p14:nvContentPartPr>
              <p14:xfrm>
                <a:off x="4979000" y="3353360"/>
                <a:ext cx="118440" cy="181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E0B951A-B68E-4C9F-A36B-7753246E30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70360" y="3344720"/>
                  <a:ext cx="136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A7F1420-45C2-4B65-AEC3-C451DAD07751}"/>
                    </a:ext>
                  </a:extLst>
                </p14:cNvPr>
                <p14:cNvContentPartPr/>
                <p14:nvPr/>
              </p14:nvContentPartPr>
              <p14:xfrm>
                <a:off x="5134160" y="3326720"/>
                <a:ext cx="136440" cy="199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A7F1420-45C2-4B65-AEC3-C451DAD077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25160" y="3317720"/>
                  <a:ext cx="154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C99C426-015C-489E-BA43-C3E6B8CED029}"/>
                    </a:ext>
                  </a:extLst>
                </p14:cNvPr>
                <p14:cNvContentPartPr/>
                <p14:nvPr/>
              </p14:nvContentPartPr>
              <p14:xfrm>
                <a:off x="5317760" y="3419600"/>
                <a:ext cx="379800" cy="112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C99C426-015C-489E-BA43-C3E6B8CED0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9120" y="3410960"/>
                  <a:ext cx="397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903EE19-E89B-46B0-A8DF-BDFDB0C07889}"/>
                    </a:ext>
                  </a:extLst>
                </p14:cNvPr>
                <p14:cNvContentPartPr/>
                <p14:nvPr/>
              </p14:nvContentPartPr>
              <p14:xfrm>
                <a:off x="5631680" y="3372800"/>
                <a:ext cx="250200" cy="108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903EE19-E89B-46B0-A8DF-BDFDB0C078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23040" y="3364160"/>
                  <a:ext cx="267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0E9FC0-D5BC-4A60-BDE5-B5FF5F3FA6AC}"/>
                    </a:ext>
                  </a:extLst>
                </p14:cNvPr>
                <p14:cNvContentPartPr/>
                <p14:nvPr/>
              </p14:nvContentPartPr>
              <p14:xfrm>
                <a:off x="5926880" y="3292520"/>
                <a:ext cx="136080" cy="160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0E9FC0-D5BC-4A60-BDE5-B5FF5F3FA6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17880" y="3283520"/>
                  <a:ext cx="153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9CC4C40-6C29-44DD-8C4A-2ADFB5027DD5}"/>
                    </a:ext>
                  </a:extLst>
                </p14:cNvPr>
                <p14:cNvContentPartPr/>
                <p14:nvPr/>
              </p14:nvContentPartPr>
              <p14:xfrm>
                <a:off x="6403880" y="3313760"/>
                <a:ext cx="234720" cy="236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9CC4C40-6C29-44DD-8C4A-2ADFB5027DD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94880" y="3304760"/>
                  <a:ext cx="25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8881E4D-EA1E-463A-95A5-08DBCA188579}"/>
                    </a:ext>
                  </a:extLst>
                </p14:cNvPr>
                <p14:cNvContentPartPr/>
                <p14:nvPr/>
              </p14:nvContentPartPr>
              <p14:xfrm>
                <a:off x="6677840" y="3360560"/>
                <a:ext cx="506520" cy="115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8881E4D-EA1E-463A-95A5-08DBCA1885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68840" y="3351920"/>
                  <a:ext cx="524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D815842-87DE-48A4-96FD-A4E9533C3E39}"/>
                    </a:ext>
                  </a:extLst>
                </p14:cNvPr>
                <p14:cNvContentPartPr/>
                <p14:nvPr/>
              </p14:nvContentPartPr>
              <p14:xfrm>
                <a:off x="6335120" y="3219440"/>
                <a:ext cx="129960" cy="358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D815842-87DE-48A4-96FD-A4E9533C3E3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26480" y="3210440"/>
                  <a:ext cx="1476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0F28D2C-71F6-4A1C-80E2-523D64161CFB}"/>
                    </a:ext>
                  </a:extLst>
                </p14:cNvPr>
                <p14:cNvContentPartPr/>
                <p14:nvPr/>
              </p14:nvContentPartPr>
              <p14:xfrm>
                <a:off x="7378040" y="3273440"/>
                <a:ext cx="355320" cy="179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0F28D2C-71F6-4A1C-80E2-523D64161CF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69040" y="3264440"/>
                  <a:ext cx="372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F9942F2-8AEF-4D80-8692-C68FBD6FBBB6}"/>
                    </a:ext>
                  </a:extLst>
                </p14:cNvPr>
                <p14:cNvContentPartPr/>
                <p14:nvPr/>
              </p14:nvContentPartPr>
              <p14:xfrm>
                <a:off x="7906880" y="3293600"/>
                <a:ext cx="199440" cy="115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F9942F2-8AEF-4D80-8692-C68FBD6FBB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97880" y="3284600"/>
                  <a:ext cx="217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C4F98E-B163-4276-9616-7D91099F2FDB}"/>
                    </a:ext>
                  </a:extLst>
                </p14:cNvPr>
                <p14:cNvContentPartPr/>
                <p14:nvPr/>
              </p14:nvContentPartPr>
              <p14:xfrm>
                <a:off x="8129000" y="3294680"/>
                <a:ext cx="127440" cy="115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C4F98E-B163-4276-9616-7D91099F2F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20000" y="3286040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A141F4-FD7A-4C75-8108-427A1196598B}"/>
                    </a:ext>
                  </a:extLst>
                </p14:cNvPr>
                <p14:cNvContentPartPr/>
                <p14:nvPr/>
              </p14:nvContentPartPr>
              <p14:xfrm>
                <a:off x="8294600" y="3253280"/>
                <a:ext cx="135360" cy="136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A141F4-FD7A-4C75-8108-427A1196598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85960" y="3244280"/>
                  <a:ext cx="153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8973B69-83D9-4068-82ED-338747911F37}"/>
                    </a:ext>
                  </a:extLst>
                </p14:cNvPr>
                <p14:cNvContentPartPr/>
                <p14:nvPr/>
              </p14:nvContentPartPr>
              <p14:xfrm>
                <a:off x="8450120" y="3276320"/>
                <a:ext cx="414720" cy="79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8973B69-83D9-4068-82ED-338747911F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41480" y="3267680"/>
                  <a:ext cx="432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6FC1DEB-3BDA-4C8C-926C-7FE5CFBAE7FB}"/>
                    </a:ext>
                  </a:extLst>
                </p14:cNvPr>
                <p14:cNvContentPartPr/>
                <p14:nvPr/>
              </p14:nvContentPartPr>
              <p14:xfrm>
                <a:off x="8914880" y="3266960"/>
                <a:ext cx="126000" cy="200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6FC1DEB-3BDA-4C8C-926C-7FE5CFBAE7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06240" y="3258320"/>
                  <a:ext cx="143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0B84A5-59B8-4D65-BEA6-603C9A9D0F0A}"/>
                    </a:ext>
                  </a:extLst>
                </p14:cNvPr>
                <p14:cNvContentPartPr/>
                <p14:nvPr/>
              </p14:nvContentPartPr>
              <p14:xfrm>
                <a:off x="9111080" y="3079040"/>
                <a:ext cx="203040" cy="224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0B84A5-59B8-4D65-BEA6-603C9A9D0F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02440" y="3070400"/>
                  <a:ext cx="220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0D187CA-C78D-48A1-BB4C-695633196F24}"/>
                    </a:ext>
                  </a:extLst>
                </p14:cNvPr>
                <p14:cNvContentPartPr/>
                <p14:nvPr/>
              </p14:nvContentPartPr>
              <p14:xfrm>
                <a:off x="9236360" y="3088040"/>
                <a:ext cx="444240" cy="191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0D187CA-C78D-48A1-BB4C-695633196F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27720" y="3079040"/>
                  <a:ext cx="461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98D0BA2-AE92-41D9-911E-2082ABC027E3}"/>
                    </a:ext>
                  </a:extLst>
                </p14:cNvPr>
                <p14:cNvContentPartPr/>
                <p14:nvPr/>
              </p14:nvContentPartPr>
              <p14:xfrm>
                <a:off x="9932240" y="3077240"/>
                <a:ext cx="295920" cy="239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98D0BA2-AE92-41D9-911E-2082ABC027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23600" y="3068600"/>
                  <a:ext cx="313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B2F6CD7-04CE-4D77-B615-D331213DBAE2}"/>
                    </a:ext>
                  </a:extLst>
                </p14:cNvPr>
                <p14:cNvContentPartPr/>
                <p14:nvPr/>
              </p14:nvContentPartPr>
              <p14:xfrm>
                <a:off x="9809840" y="3306560"/>
                <a:ext cx="654480" cy="166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B2F6CD7-04CE-4D77-B615-D331213DBA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00840" y="3297920"/>
                  <a:ext cx="67212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AED422F-1093-497B-8B46-F901B2BB2DCE}"/>
                  </a:ext>
                </a:extLst>
              </p14:cNvPr>
              <p14:cNvContentPartPr/>
              <p14:nvPr/>
            </p14:nvContentPartPr>
            <p14:xfrm>
              <a:off x="2653040" y="3121160"/>
              <a:ext cx="558000" cy="4996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AED422F-1093-497B-8B46-F901B2BB2DC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44400" y="3112160"/>
                <a:ext cx="57564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94435"/>
            <a:ext cx="6461199" cy="37046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618462"/>
            <a:ext cx="4182519" cy="10126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ABED659-09BD-436B-BFA0-89A266AD93C3}"/>
                  </a:ext>
                </a:extLst>
              </p14:cNvPr>
              <p14:cNvContentPartPr/>
              <p14:nvPr/>
            </p14:nvContentPartPr>
            <p14:xfrm>
              <a:off x="645680" y="1937480"/>
              <a:ext cx="781920" cy="621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ABED659-09BD-436B-BFA0-89A266AD93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040" y="1928840"/>
                <a:ext cx="79956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7EE53F4-7831-403A-8F4E-468CCAF931E2}"/>
                  </a:ext>
                </a:extLst>
              </p14:cNvPr>
              <p14:cNvContentPartPr/>
              <p14:nvPr/>
            </p14:nvContentPartPr>
            <p14:xfrm>
              <a:off x="5822840" y="1915520"/>
              <a:ext cx="693360" cy="6386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7EE53F4-7831-403A-8F4E-468CCAF931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4200" y="1906520"/>
                <a:ext cx="7110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52D5A18-2560-45B4-BE04-EAE371EC53B9}"/>
                  </a:ext>
                </a:extLst>
              </p14:cNvPr>
              <p14:cNvContentPartPr/>
              <p14:nvPr/>
            </p14:nvContentPartPr>
            <p14:xfrm>
              <a:off x="2327600" y="3901640"/>
              <a:ext cx="601200" cy="635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52D5A18-2560-45B4-BE04-EAE371EC53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8960" y="3893000"/>
                <a:ext cx="61884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6AFFF0C-C7BA-440B-9ACE-28E9BEC7D91F}"/>
                  </a:ext>
                </a:extLst>
              </p14:cNvPr>
              <p14:cNvContentPartPr/>
              <p14:nvPr/>
            </p14:nvContentPartPr>
            <p14:xfrm>
              <a:off x="4219040" y="3868160"/>
              <a:ext cx="507240" cy="560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6AFFF0C-C7BA-440B-9ACE-28E9BEC7D9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10040" y="3859520"/>
                <a:ext cx="52488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400C140-1061-4534-BA2B-447C9FC2C7DA}"/>
                  </a:ext>
                </a:extLst>
              </p14:cNvPr>
              <p14:cNvContentPartPr/>
              <p14:nvPr/>
            </p14:nvContentPartPr>
            <p14:xfrm>
              <a:off x="677720" y="1805720"/>
              <a:ext cx="751320" cy="989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400C140-1061-4534-BA2B-447C9FC2C7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080" y="1797080"/>
                <a:ext cx="768960" cy="10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F9176C5-DBBE-4438-BED5-A9FD2F4765AA}"/>
              </a:ext>
            </a:extLst>
          </p:cNvPr>
          <p:cNvGrpSpPr/>
          <p:nvPr/>
        </p:nvGrpSpPr>
        <p:grpSpPr>
          <a:xfrm>
            <a:off x="1585640" y="1919840"/>
            <a:ext cx="1113480" cy="338760"/>
            <a:chOff x="1585640" y="1919840"/>
            <a:chExt cx="111348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EF40CF-5555-4E65-AF68-BDAA66E33750}"/>
                    </a:ext>
                  </a:extLst>
                </p14:cNvPr>
                <p14:cNvContentPartPr/>
                <p14:nvPr/>
              </p14:nvContentPartPr>
              <p14:xfrm>
                <a:off x="1585640" y="2089040"/>
                <a:ext cx="947520" cy="78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EF40CF-5555-4E65-AF68-BDAA66E337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76640" y="2080400"/>
                  <a:ext cx="965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FA6CDAA-02BC-49FF-8A29-7D6FD89B7287}"/>
                    </a:ext>
                  </a:extLst>
                </p14:cNvPr>
                <p14:cNvContentPartPr/>
                <p14:nvPr/>
              </p14:nvContentPartPr>
              <p14:xfrm>
                <a:off x="2410400" y="1919840"/>
                <a:ext cx="288720" cy="338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FA6CDAA-02BC-49FF-8A29-7D6FD89B728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01400" y="1910840"/>
                  <a:ext cx="30636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256D0C1-9D40-491D-BF00-DBFED2E72D10}"/>
                  </a:ext>
                </a:extLst>
              </p14:cNvPr>
              <p14:cNvContentPartPr/>
              <p14:nvPr/>
            </p14:nvContentPartPr>
            <p14:xfrm>
              <a:off x="695720" y="1759640"/>
              <a:ext cx="783360" cy="9468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256D0C1-9D40-491D-BF00-DBFED2E72D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720" y="1751000"/>
                <a:ext cx="80100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9A705C0-99B4-49A8-B840-DF53F32568D3}"/>
                  </a:ext>
                </a:extLst>
              </p14:cNvPr>
              <p14:cNvContentPartPr/>
              <p14:nvPr/>
            </p14:nvContentPartPr>
            <p14:xfrm>
              <a:off x="1411040" y="1927040"/>
              <a:ext cx="38160" cy="6472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9A705C0-99B4-49A8-B840-DF53F32568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2040" y="1918040"/>
                <a:ext cx="55800" cy="66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5683C2-3ABC-42FE-82E9-9FCF41BB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5"/>
            <a:ext cx="8618514" cy="50735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B1669A4-EFB8-4F3B-861D-DE1E788FAC80}"/>
                  </a:ext>
                </a:extLst>
              </p14:cNvPr>
              <p14:cNvContentPartPr/>
              <p14:nvPr/>
            </p14:nvContentPartPr>
            <p14:xfrm>
              <a:off x="1100360" y="866840"/>
              <a:ext cx="435960" cy="62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B1669A4-EFB8-4F3B-861D-DE1E788FAC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1720" y="858200"/>
                <a:ext cx="4536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E73B605-94F6-42C1-B1BC-4D0254B783C4}"/>
                  </a:ext>
                </a:extLst>
              </p14:cNvPr>
              <p14:cNvContentPartPr/>
              <p14:nvPr/>
            </p14:nvContentPartPr>
            <p14:xfrm>
              <a:off x="2879120" y="2116760"/>
              <a:ext cx="930600" cy="674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E73B605-94F6-42C1-B1BC-4D0254B783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0480" y="2107760"/>
                <a:ext cx="94824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5FDA7EE-C4AC-4E2D-98CF-DEFF4C519473}"/>
                  </a:ext>
                </a:extLst>
              </p14:cNvPr>
              <p14:cNvContentPartPr/>
              <p14:nvPr/>
            </p14:nvContentPartPr>
            <p14:xfrm>
              <a:off x="1408160" y="2614280"/>
              <a:ext cx="565200" cy="478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5FDA7EE-C4AC-4E2D-98CF-DEFF4C5194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9520" y="2605640"/>
                <a:ext cx="5828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C569975-D367-4272-BC48-492F0A5CE2D6}"/>
                  </a:ext>
                </a:extLst>
              </p14:cNvPr>
              <p14:cNvContentPartPr/>
              <p14:nvPr/>
            </p14:nvContentPartPr>
            <p14:xfrm>
              <a:off x="2837360" y="3018920"/>
              <a:ext cx="1137600" cy="698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C569975-D367-4272-BC48-492F0A5CE2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8360" y="3009920"/>
                <a:ext cx="115524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9ED37AC-BB89-4DD7-9C7D-B110678FD829}"/>
                  </a:ext>
                </a:extLst>
              </p14:cNvPr>
              <p14:cNvContentPartPr/>
              <p14:nvPr/>
            </p14:nvContentPartPr>
            <p14:xfrm>
              <a:off x="2352080" y="2224760"/>
              <a:ext cx="250920" cy="494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9ED37AC-BB89-4DD7-9C7D-B110678FD8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43440" y="2216120"/>
                <a:ext cx="26856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9B0857D-7C1B-4C45-A0D6-D379FB76F028}"/>
                  </a:ext>
                </a:extLst>
              </p14:cNvPr>
              <p14:cNvContentPartPr/>
              <p14:nvPr/>
            </p14:nvContentPartPr>
            <p14:xfrm>
              <a:off x="3236960" y="2259320"/>
              <a:ext cx="198000" cy="2689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9B0857D-7C1B-4C45-A0D6-D379FB76F0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8320" y="2250320"/>
                <a:ext cx="2156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096932C-3D78-45B1-8147-19A9911193C2}"/>
                  </a:ext>
                </a:extLst>
              </p14:cNvPr>
              <p14:cNvContentPartPr/>
              <p14:nvPr/>
            </p14:nvContentPartPr>
            <p14:xfrm>
              <a:off x="1910720" y="988160"/>
              <a:ext cx="432360" cy="5115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096932C-3D78-45B1-8147-19A9911193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01720" y="979160"/>
                <a:ext cx="45000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F5F795F-DBA1-4BAC-8254-694616FBB2B3}"/>
                  </a:ext>
                </a:extLst>
              </p14:cNvPr>
              <p14:cNvContentPartPr/>
              <p14:nvPr/>
            </p14:nvContentPartPr>
            <p14:xfrm>
              <a:off x="2906840" y="2125040"/>
              <a:ext cx="259920" cy="334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F5F795F-DBA1-4BAC-8254-694616FBB2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97840" y="2116040"/>
                <a:ext cx="27756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631CA33-AEC8-498E-8F88-C4C6EBA1E5D8}"/>
              </a:ext>
            </a:extLst>
          </p:cNvPr>
          <p:cNvGrpSpPr/>
          <p:nvPr/>
        </p:nvGrpSpPr>
        <p:grpSpPr>
          <a:xfrm>
            <a:off x="-14920" y="1457240"/>
            <a:ext cx="8238240" cy="1308960"/>
            <a:chOff x="-14920" y="1457240"/>
            <a:chExt cx="8238240" cy="13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39D2865-55F4-41B0-9D37-C6409B8E59CD}"/>
                    </a:ext>
                  </a:extLst>
                </p14:cNvPr>
                <p14:cNvContentPartPr/>
                <p14:nvPr/>
              </p14:nvContentPartPr>
              <p14:xfrm>
                <a:off x="3106280" y="2459480"/>
                <a:ext cx="181800" cy="248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39D2865-55F4-41B0-9D37-C6409B8E59C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97280" y="2450480"/>
                  <a:ext cx="199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AAD6F7D-9F04-4582-936A-C28DD2DAABFD}"/>
                    </a:ext>
                  </a:extLst>
                </p14:cNvPr>
                <p14:cNvContentPartPr/>
                <p14:nvPr/>
              </p14:nvContentPartPr>
              <p14:xfrm>
                <a:off x="3396080" y="2175080"/>
                <a:ext cx="488880" cy="563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AAD6F7D-9F04-4582-936A-C28DD2DAAB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7440" y="2166440"/>
                  <a:ext cx="5065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56D26EF-D6F2-4602-BDAE-2AB9F8EA9C65}"/>
                    </a:ext>
                  </a:extLst>
                </p14:cNvPr>
                <p14:cNvContentPartPr/>
                <p14:nvPr/>
              </p14:nvContentPartPr>
              <p14:xfrm>
                <a:off x="3371960" y="1534640"/>
                <a:ext cx="406080" cy="728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56D26EF-D6F2-4602-BDAE-2AB9F8EA9C6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63320" y="1526000"/>
                  <a:ext cx="42372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098AE78-CCE5-4EB4-8F37-FB981F4DEC84}"/>
                    </a:ext>
                  </a:extLst>
                </p14:cNvPr>
                <p14:cNvContentPartPr/>
                <p14:nvPr/>
              </p14:nvContentPartPr>
              <p14:xfrm>
                <a:off x="3335600" y="2098760"/>
                <a:ext cx="114480" cy="173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098AE78-CCE5-4EB4-8F37-FB981F4DEC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26960" y="2089760"/>
                  <a:ext cx="132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C9E1A1C-0E0E-4768-94A6-193CEF2F2868}"/>
                    </a:ext>
                  </a:extLst>
                </p14:cNvPr>
                <p14:cNvContentPartPr/>
                <p14:nvPr/>
              </p14:nvContentPartPr>
              <p14:xfrm>
                <a:off x="2945000" y="2171120"/>
                <a:ext cx="230040" cy="282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C9E1A1C-0E0E-4768-94A6-193CEF2F286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36360" y="2162480"/>
                  <a:ext cx="247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6908261-BBC4-45A0-AC08-7C97C5BB4628}"/>
                    </a:ext>
                  </a:extLst>
                </p14:cNvPr>
                <p14:cNvContentPartPr/>
                <p14:nvPr/>
              </p14:nvContentPartPr>
              <p14:xfrm>
                <a:off x="3070640" y="2490440"/>
                <a:ext cx="228240" cy="275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6908261-BBC4-45A0-AC08-7C97C5BB462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61640" y="2481800"/>
                  <a:ext cx="245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7BC5958-6631-429B-9DA7-96554B1E2CF4}"/>
                    </a:ext>
                  </a:extLst>
                </p14:cNvPr>
                <p14:cNvContentPartPr/>
                <p14:nvPr/>
              </p14:nvContentPartPr>
              <p14:xfrm>
                <a:off x="-14920" y="1457240"/>
                <a:ext cx="8238240" cy="1267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7BC5958-6631-429B-9DA7-96554B1E2C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-23920" y="1448600"/>
                  <a:ext cx="8255880" cy="12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141FBE8-B3B3-4744-BD01-73BF7AD7D443}"/>
                    </a:ext>
                  </a:extLst>
                </p14:cNvPr>
                <p14:cNvContentPartPr/>
                <p14:nvPr/>
              </p14:nvContentPartPr>
              <p14:xfrm>
                <a:off x="966080" y="1703120"/>
                <a:ext cx="1058760" cy="565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141FBE8-B3B3-4744-BD01-73BF7AD7D4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7080" y="1694120"/>
                  <a:ext cx="1076400" cy="58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DE69D30-30EC-42EB-85D9-44D7220DFE30}"/>
              </a:ext>
            </a:extLst>
          </p:cNvPr>
          <p:cNvGrpSpPr/>
          <p:nvPr/>
        </p:nvGrpSpPr>
        <p:grpSpPr>
          <a:xfrm>
            <a:off x="2282240" y="3018200"/>
            <a:ext cx="1688760" cy="815040"/>
            <a:chOff x="2282240" y="3018200"/>
            <a:chExt cx="1688760" cy="81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387C12-A879-489C-809B-7CF2F2CDC7D2}"/>
                    </a:ext>
                  </a:extLst>
                </p14:cNvPr>
                <p14:cNvContentPartPr/>
                <p14:nvPr/>
              </p14:nvContentPartPr>
              <p14:xfrm>
                <a:off x="2828720" y="3018200"/>
                <a:ext cx="1131840" cy="795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387C12-A879-489C-809B-7CF2F2CDC7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9720" y="3009560"/>
                  <a:ext cx="114948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7E1B78A-06DC-453A-8A93-B4B78092DF47}"/>
                    </a:ext>
                  </a:extLst>
                </p14:cNvPr>
                <p14:cNvContentPartPr/>
                <p14:nvPr/>
              </p14:nvContentPartPr>
              <p14:xfrm>
                <a:off x="2857520" y="3026120"/>
                <a:ext cx="1113480" cy="807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7E1B78A-06DC-453A-8A93-B4B78092DF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48880" y="3017120"/>
                  <a:ext cx="113112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BA90557-D32F-405C-B4B0-C123DECD9357}"/>
                    </a:ext>
                  </a:extLst>
                </p14:cNvPr>
                <p14:cNvContentPartPr/>
                <p14:nvPr/>
              </p14:nvContentPartPr>
              <p14:xfrm>
                <a:off x="2282240" y="3162560"/>
                <a:ext cx="335520" cy="503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BA90557-D32F-405C-B4B0-C123DECD935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73600" y="3153560"/>
                  <a:ext cx="353160" cy="52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3BA0937-26F2-4923-AA1A-DE378B07A345}"/>
                  </a:ext>
                </a:extLst>
              </p14:cNvPr>
              <p14:cNvContentPartPr/>
              <p14:nvPr/>
            </p14:nvContentPartPr>
            <p14:xfrm>
              <a:off x="5991680" y="3508520"/>
              <a:ext cx="1752480" cy="550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3BA0937-26F2-4923-AA1A-DE378B07A3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83040" y="3499520"/>
                <a:ext cx="177012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33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B97FE5-25C6-4FB9-8A07-059B33FD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3" y="219340"/>
            <a:ext cx="8679727" cy="3872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2E8E966-198D-434F-B955-EB139ADC444D}"/>
                  </a:ext>
                </a:extLst>
              </p14:cNvPr>
              <p14:cNvContentPartPr/>
              <p14:nvPr/>
            </p14:nvContentPartPr>
            <p14:xfrm>
              <a:off x="1850240" y="2290640"/>
              <a:ext cx="761400" cy="63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2E8E966-198D-434F-B955-EB139ADC44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1600" y="2282000"/>
                <a:ext cx="7790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65B1B47-9D72-475C-ABF1-EB473073AAD8}"/>
                  </a:ext>
                </a:extLst>
              </p14:cNvPr>
              <p14:cNvContentPartPr/>
              <p14:nvPr/>
            </p14:nvContentPartPr>
            <p14:xfrm>
              <a:off x="6990320" y="1606280"/>
              <a:ext cx="574920" cy="62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65B1B47-9D72-475C-ABF1-EB473073AA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1320" y="1597640"/>
                <a:ext cx="5925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9E2C4DB-51E3-4BE1-AEE8-3FEE5A6EF3C8}"/>
                  </a:ext>
                </a:extLst>
              </p14:cNvPr>
              <p14:cNvContentPartPr/>
              <p14:nvPr/>
            </p14:nvContentPartPr>
            <p14:xfrm>
              <a:off x="1712720" y="1992560"/>
              <a:ext cx="999720" cy="372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9E2C4DB-51E3-4BE1-AEE8-3FEE5A6EF3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4080" y="1983920"/>
                <a:ext cx="10173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546E217-0213-4AB7-A47B-21D9D2650CCE}"/>
                  </a:ext>
                </a:extLst>
              </p14:cNvPr>
              <p14:cNvContentPartPr/>
              <p14:nvPr/>
            </p14:nvContentPartPr>
            <p14:xfrm>
              <a:off x="6932360" y="1315760"/>
              <a:ext cx="746280" cy="394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546E217-0213-4AB7-A47B-21D9D2650C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23720" y="1307120"/>
                <a:ext cx="7639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E9A8A0A-C115-4181-94A4-5D4831471AED}"/>
                  </a:ext>
                </a:extLst>
              </p14:cNvPr>
              <p14:cNvContentPartPr/>
              <p14:nvPr/>
            </p14:nvContentPartPr>
            <p14:xfrm>
              <a:off x="686360" y="2595920"/>
              <a:ext cx="738000" cy="874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E9A8A0A-C115-4181-94A4-5D4831471A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7360" y="2587280"/>
                <a:ext cx="755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8BE938E-CACA-4F2D-B045-FB6B65B443E0}"/>
                  </a:ext>
                </a:extLst>
              </p14:cNvPr>
              <p14:cNvContentPartPr/>
              <p14:nvPr/>
            </p14:nvContentPartPr>
            <p14:xfrm>
              <a:off x="2704520" y="2613200"/>
              <a:ext cx="2750040" cy="148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8BE938E-CACA-4F2D-B045-FB6B65B443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5880" y="2604200"/>
                <a:ext cx="27676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6EDD1BD-EBB6-4080-9955-2660AF74DB02}"/>
                  </a:ext>
                </a:extLst>
              </p14:cNvPr>
              <p14:cNvContentPartPr/>
              <p14:nvPr/>
            </p14:nvContentPartPr>
            <p14:xfrm>
              <a:off x="6931280" y="1651280"/>
              <a:ext cx="606960" cy="1022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6EDD1BD-EBB6-4080-9955-2660AF74DB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22640" y="1642640"/>
                <a:ext cx="6246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E06FA82-F35D-4395-986A-5EB76FF8374C}"/>
                  </a:ext>
                </a:extLst>
              </p14:cNvPr>
              <p14:cNvContentPartPr/>
              <p14:nvPr/>
            </p14:nvContentPartPr>
            <p14:xfrm>
              <a:off x="297200" y="2370920"/>
              <a:ext cx="1201680" cy="4010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E06FA82-F35D-4395-986A-5EB76FF8374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8200" y="2361920"/>
                <a:ext cx="121932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4B7F4C1-84D0-49B1-A393-A30CE003C94E}"/>
                  </a:ext>
                </a:extLst>
              </p14:cNvPr>
              <p14:cNvContentPartPr/>
              <p14:nvPr/>
            </p14:nvContentPartPr>
            <p14:xfrm>
              <a:off x="4504160" y="2370200"/>
              <a:ext cx="905400" cy="283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4B7F4C1-84D0-49B1-A393-A30CE003C9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5160" y="2361560"/>
                <a:ext cx="9230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007011E-9210-4E79-9BDA-570F4C4792DB}"/>
                  </a:ext>
                </a:extLst>
              </p14:cNvPr>
              <p14:cNvContentPartPr/>
              <p14:nvPr/>
            </p14:nvContentPartPr>
            <p14:xfrm>
              <a:off x="1816400" y="3034400"/>
              <a:ext cx="920160" cy="676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007011E-9210-4E79-9BDA-570F4C4792D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07400" y="3025400"/>
                <a:ext cx="9378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0EBFB50-A2E4-43EA-9B92-E8F431C9363B}"/>
                  </a:ext>
                </a:extLst>
              </p14:cNvPr>
              <p14:cNvContentPartPr/>
              <p14:nvPr/>
            </p14:nvContentPartPr>
            <p14:xfrm>
              <a:off x="4100960" y="2955920"/>
              <a:ext cx="1923120" cy="604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0EBFB50-A2E4-43EA-9B92-E8F431C9363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91960" y="2947280"/>
                <a:ext cx="19407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1A2CBF0-5855-4150-AA10-8F1FAABA94EA}"/>
                  </a:ext>
                </a:extLst>
              </p14:cNvPr>
              <p14:cNvContentPartPr/>
              <p14:nvPr/>
            </p14:nvContentPartPr>
            <p14:xfrm>
              <a:off x="833600" y="3513920"/>
              <a:ext cx="82080" cy="982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1A2CBF0-5855-4150-AA10-8F1FAABA94E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600" y="3505280"/>
                <a:ext cx="997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CBF35BF-890A-4D4A-B9ED-D09CBF8AB5CE}"/>
                  </a:ext>
                </a:extLst>
              </p14:cNvPr>
              <p14:cNvContentPartPr/>
              <p14:nvPr/>
            </p14:nvContentPartPr>
            <p14:xfrm>
              <a:off x="260480" y="2306840"/>
              <a:ext cx="1190160" cy="4618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CBF35BF-890A-4D4A-B9ED-D09CBF8AB5C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1480" y="2297840"/>
                <a:ext cx="12078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BDBD7CC-2B2F-4795-81A5-2B25195134D8}"/>
                  </a:ext>
                </a:extLst>
              </p14:cNvPr>
              <p14:cNvContentPartPr/>
              <p14:nvPr/>
            </p14:nvContentPartPr>
            <p14:xfrm>
              <a:off x="1781120" y="2582240"/>
              <a:ext cx="1181160" cy="4651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BDBD7CC-2B2F-4795-81A5-2B25195134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72480" y="2573600"/>
                <a:ext cx="11988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5E928483-B6B1-4FD9-98A5-2B0EE06FD973}"/>
                  </a:ext>
                </a:extLst>
              </p14:cNvPr>
              <p14:cNvContentPartPr/>
              <p14:nvPr/>
            </p14:nvContentPartPr>
            <p14:xfrm>
              <a:off x="7921640" y="2695280"/>
              <a:ext cx="657000" cy="67140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5E928483-B6B1-4FD9-98A5-2B0EE06FD97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12640" y="2686280"/>
                <a:ext cx="674640" cy="68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C53E97DA-763D-452B-BC42-87D5417B361C}"/>
              </a:ext>
            </a:extLst>
          </p:cNvPr>
          <p:cNvGrpSpPr/>
          <p:nvPr/>
        </p:nvGrpSpPr>
        <p:grpSpPr>
          <a:xfrm>
            <a:off x="57800" y="925520"/>
            <a:ext cx="11605680" cy="5571720"/>
            <a:chOff x="57800" y="925520"/>
            <a:chExt cx="11605680" cy="55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78172A-4DC6-4982-8E97-A39EDBF7BA1B}"/>
                    </a:ext>
                  </a:extLst>
                </p14:cNvPr>
                <p14:cNvContentPartPr/>
                <p14:nvPr/>
              </p14:nvContentPartPr>
              <p14:xfrm>
                <a:off x="4447640" y="2559920"/>
                <a:ext cx="1086840" cy="156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78172A-4DC6-4982-8E97-A39EDBF7BA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38640" y="2551280"/>
                  <a:ext cx="1104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3BA3FF1-ACC8-4AAC-AB61-EEA4E3D7D7C4}"/>
                    </a:ext>
                  </a:extLst>
                </p14:cNvPr>
                <p14:cNvContentPartPr/>
                <p14:nvPr/>
              </p14:nvContentPartPr>
              <p14:xfrm>
                <a:off x="1687160" y="1997600"/>
                <a:ext cx="1076760" cy="455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3BA3FF1-ACC8-4AAC-AB61-EEA4E3D7D7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78520" y="1988960"/>
                  <a:ext cx="10944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BC769C-CC26-4D6B-AD2C-0A1D75322B2D}"/>
                    </a:ext>
                  </a:extLst>
                </p14:cNvPr>
                <p14:cNvContentPartPr/>
                <p14:nvPr/>
              </p14:nvContentPartPr>
              <p14:xfrm>
                <a:off x="189920" y="3313040"/>
                <a:ext cx="128160" cy="168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BC769C-CC26-4D6B-AD2C-0A1D75322B2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1280" y="3304040"/>
                  <a:ext cx="145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1325020-F6EA-434C-9F23-D0091B21838D}"/>
                    </a:ext>
                  </a:extLst>
                </p14:cNvPr>
                <p14:cNvContentPartPr/>
                <p14:nvPr/>
              </p14:nvContentPartPr>
              <p14:xfrm>
                <a:off x="350120" y="3268400"/>
                <a:ext cx="73440" cy="291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1325020-F6EA-434C-9F23-D0091B2183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1120" y="3259400"/>
                  <a:ext cx="91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011662C-BF27-42EB-997F-56A1B0B0FBE5}"/>
                    </a:ext>
                  </a:extLst>
                </p14:cNvPr>
                <p14:cNvContentPartPr/>
                <p14:nvPr/>
              </p14:nvContentPartPr>
              <p14:xfrm>
                <a:off x="665480" y="3292520"/>
                <a:ext cx="38520" cy="240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011662C-BF27-42EB-997F-56A1B0B0FB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6840" y="3283880"/>
                  <a:ext cx="56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796EF2-302B-43F6-B4DF-20B734BF8CA2}"/>
                    </a:ext>
                  </a:extLst>
                </p14:cNvPr>
                <p14:cNvContentPartPr/>
                <p14:nvPr/>
              </p14:nvContentPartPr>
              <p14:xfrm>
                <a:off x="655040" y="3296120"/>
                <a:ext cx="148320" cy="225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796EF2-302B-43F6-B4DF-20B734BF8C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6040" y="3287120"/>
                  <a:ext cx="165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CDE1D2B-EF57-4FA3-AF64-4ED516D8EB75}"/>
                    </a:ext>
                  </a:extLst>
                </p14:cNvPr>
                <p14:cNvContentPartPr/>
                <p14:nvPr/>
              </p14:nvContentPartPr>
              <p14:xfrm>
                <a:off x="1171640" y="3330680"/>
                <a:ext cx="6120" cy="7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CDE1D2B-EF57-4FA3-AF64-4ED516D8EB7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3000" y="3322040"/>
                  <a:ext cx="23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44456D9-78ED-43BC-83C5-72A17CFA5424}"/>
                    </a:ext>
                  </a:extLst>
                </p14:cNvPr>
                <p14:cNvContentPartPr/>
                <p14:nvPr/>
              </p14:nvContentPartPr>
              <p14:xfrm>
                <a:off x="1174160" y="3424640"/>
                <a:ext cx="11880" cy="13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44456D9-78ED-43BC-83C5-72A17CFA54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65520" y="3416000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D54A459-6735-4D30-B4CF-5C428DB02F8D}"/>
                    </a:ext>
                  </a:extLst>
                </p14:cNvPr>
                <p14:cNvContentPartPr/>
                <p14:nvPr/>
              </p14:nvContentPartPr>
              <p14:xfrm>
                <a:off x="1499960" y="3326720"/>
                <a:ext cx="270720" cy="267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D54A459-6735-4D30-B4CF-5C428DB02F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1320" y="3318080"/>
                  <a:ext cx="288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10101C-A741-4E44-A022-399A2061BE0E}"/>
                    </a:ext>
                  </a:extLst>
                </p14:cNvPr>
                <p14:cNvContentPartPr/>
                <p14:nvPr/>
              </p14:nvContentPartPr>
              <p14:xfrm>
                <a:off x="1898120" y="3284960"/>
                <a:ext cx="170640" cy="134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10101C-A741-4E44-A022-399A2061BE0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89120" y="3275960"/>
                  <a:ext cx="188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7B17EA-80E7-4D99-881E-091C8842A810}"/>
                    </a:ext>
                  </a:extLst>
                </p14:cNvPr>
                <p14:cNvContentPartPr/>
                <p14:nvPr/>
              </p14:nvContentPartPr>
              <p14:xfrm>
                <a:off x="1958600" y="3356600"/>
                <a:ext cx="159480" cy="176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7B17EA-80E7-4D99-881E-091C8842A8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49960" y="3347600"/>
                  <a:ext cx="177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9005F7D-908B-43BA-8AC2-039CD7C0EEE4}"/>
                    </a:ext>
                  </a:extLst>
                </p14:cNvPr>
                <p14:cNvContentPartPr/>
                <p14:nvPr/>
              </p14:nvContentPartPr>
              <p14:xfrm>
                <a:off x="2082440" y="3287480"/>
                <a:ext cx="306360" cy="367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9005F7D-908B-43BA-8AC2-039CD7C0EEE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73800" y="3278840"/>
                  <a:ext cx="3240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E72AD42-F290-4DD8-AF9E-B6ED4B7F11C7}"/>
                    </a:ext>
                  </a:extLst>
                </p14:cNvPr>
                <p14:cNvContentPartPr/>
                <p14:nvPr/>
              </p14:nvContentPartPr>
              <p14:xfrm>
                <a:off x="2496440" y="3379640"/>
                <a:ext cx="70200" cy="112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E72AD42-F290-4DD8-AF9E-B6ED4B7F11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87440" y="3371000"/>
                  <a:ext cx="87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5B49166-30C5-4DEA-B4D1-169991A66822}"/>
                    </a:ext>
                  </a:extLst>
                </p14:cNvPr>
                <p14:cNvContentPartPr/>
                <p14:nvPr/>
              </p14:nvContentPartPr>
              <p14:xfrm>
                <a:off x="2840960" y="3306920"/>
                <a:ext cx="302400" cy="316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5B49166-30C5-4DEA-B4D1-169991A668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32320" y="3297920"/>
                  <a:ext cx="3200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DAFF362-3495-496D-B81C-957E88CD6D10}"/>
                    </a:ext>
                  </a:extLst>
                </p14:cNvPr>
                <p14:cNvContentPartPr/>
                <p14:nvPr/>
              </p14:nvContentPartPr>
              <p14:xfrm>
                <a:off x="3245600" y="3283520"/>
                <a:ext cx="175320" cy="108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DAFF362-3495-496D-B81C-957E88CD6D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36960" y="3274520"/>
                  <a:ext cx="192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B01CB83-E7CD-4178-9250-7291FD652433}"/>
                    </a:ext>
                  </a:extLst>
                </p14:cNvPr>
                <p14:cNvContentPartPr/>
                <p14:nvPr/>
              </p14:nvContentPartPr>
              <p14:xfrm>
                <a:off x="3293120" y="3319160"/>
                <a:ext cx="170640" cy="183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B01CB83-E7CD-4178-9250-7291FD6524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84480" y="3310520"/>
                  <a:ext cx="188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F575799-DC55-46B2-8B70-4CD2255288EA}"/>
                    </a:ext>
                  </a:extLst>
                </p14:cNvPr>
                <p14:cNvContentPartPr/>
                <p14:nvPr/>
              </p14:nvContentPartPr>
              <p14:xfrm>
                <a:off x="3572120" y="3273800"/>
                <a:ext cx="122760" cy="159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F575799-DC55-46B2-8B70-4CD2255288E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63120" y="3265160"/>
                  <a:ext cx="140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B48F438-CC96-42F9-9DC7-AA8D5615BEB2}"/>
                    </a:ext>
                  </a:extLst>
                </p14:cNvPr>
                <p14:cNvContentPartPr/>
                <p14:nvPr/>
              </p14:nvContentPartPr>
              <p14:xfrm>
                <a:off x="3742400" y="3287480"/>
                <a:ext cx="111600" cy="132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B48F438-CC96-42F9-9DC7-AA8D5615BE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33760" y="3278840"/>
                  <a:ext cx="129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B814097-2DFB-450C-94DF-404328BCCD4E}"/>
                    </a:ext>
                  </a:extLst>
                </p14:cNvPr>
                <p14:cNvContentPartPr/>
                <p14:nvPr/>
              </p14:nvContentPartPr>
              <p14:xfrm>
                <a:off x="3959120" y="3310520"/>
                <a:ext cx="113760" cy="106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B814097-2DFB-450C-94DF-404328BCCD4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50480" y="3301520"/>
                  <a:ext cx="131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B867B1C-8085-4E1A-B44D-AB7717B289CF}"/>
                    </a:ext>
                  </a:extLst>
                </p14:cNvPr>
                <p14:cNvContentPartPr/>
                <p14:nvPr/>
              </p14:nvContentPartPr>
              <p14:xfrm>
                <a:off x="4120760" y="3324200"/>
                <a:ext cx="54360" cy="82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B867B1C-8085-4E1A-B44D-AB7717B289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12120" y="3315200"/>
                  <a:ext cx="72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E3E4F9D-272B-4F89-ABDF-61A2B7ACED1C}"/>
                    </a:ext>
                  </a:extLst>
                </p14:cNvPr>
                <p14:cNvContentPartPr/>
                <p14:nvPr/>
              </p14:nvContentPartPr>
              <p14:xfrm>
                <a:off x="4052000" y="3333200"/>
                <a:ext cx="139680" cy="90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E3E4F9D-272B-4F89-ABDF-61A2B7ACED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43000" y="3324560"/>
                  <a:ext cx="157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FD9C5A8-7B8A-4E8C-8DF2-65C01491B457}"/>
                    </a:ext>
                  </a:extLst>
                </p14:cNvPr>
                <p14:cNvContentPartPr/>
                <p14:nvPr/>
              </p14:nvContentPartPr>
              <p14:xfrm>
                <a:off x="4223360" y="3309440"/>
                <a:ext cx="220680" cy="102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FD9C5A8-7B8A-4E8C-8DF2-65C01491B45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14720" y="3300800"/>
                  <a:ext cx="238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1A44A44-83B3-428C-BAD0-627ECAE67A00}"/>
                    </a:ext>
                  </a:extLst>
                </p14:cNvPr>
                <p14:cNvContentPartPr/>
                <p14:nvPr/>
              </p14:nvContentPartPr>
              <p14:xfrm>
                <a:off x="5297240" y="3799400"/>
                <a:ext cx="121680" cy="229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1A44A44-83B3-428C-BAD0-627ECAE67A0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88240" y="3790760"/>
                  <a:ext cx="139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79105B9-DF2C-4223-9988-A1FE854C43DA}"/>
                    </a:ext>
                  </a:extLst>
                </p14:cNvPr>
                <p14:cNvContentPartPr/>
                <p14:nvPr/>
              </p14:nvContentPartPr>
              <p14:xfrm>
                <a:off x="5514320" y="3948080"/>
                <a:ext cx="48960" cy="105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79105B9-DF2C-4223-9988-A1FE854C43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05680" y="3939080"/>
                  <a:ext cx="66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D6805F2-7135-4569-8F3E-357A136D480A}"/>
                    </a:ext>
                  </a:extLst>
                </p14:cNvPr>
                <p14:cNvContentPartPr/>
                <p14:nvPr/>
              </p14:nvContentPartPr>
              <p14:xfrm>
                <a:off x="5515400" y="3688880"/>
                <a:ext cx="150480" cy="223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D6805F2-7135-4569-8F3E-357A136D48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06760" y="3679880"/>
                  <a:ext cx="168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B416A5A-ACFB-4C98-BB77-34A25A16C61D}"/>
                    </a:ext>
                  </a:extLst>
                </p14:cNvPr>
                <p14:cNvContentPartPr/>
                <p14:nvPr/>
              </p14:nvContentPartPr>
              <p14:xfrm>
                <a:off x="5690360" y="3619400"/>
                <a:ext cx="153000" cy="208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B416A5A-ACFB-4C98-BB77-34A25A16C6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81360" y="3610760"/>
                  <a:ext cx="170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0DCDAE-E4F2-492E-853F-DC17DC4D3476}"/>
                    </a:ext>
                  </a:extLst>
                </p14:cNvPr>
                <p14:cNvContentPartPr/>
                <p14:nvPr/>
              </p14:nvContentPartPr>
              <p14:xfrm>
                <a:off x="5706200" y="3587360"/>
                <a:ext cx="131400" cy="44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0DCDAE-E4F2-492E-853F-DC17DC4D347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97200" y="3578360"/>
                  <a:ext cx="149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ACAA197-4EB7-400C-B6F6-D0D84993FBEF}"/>
                    </a:ext>
                  </a:extLst>
                </p14:cNvPr>
                <p14:cNvContentPartPr/>
                <p14:nvPr/>
              </p14:nvContentPartPr>
              <p14:xfrm>
                <a:off x="5917880" y="3585920"/>
                <a:ext cx="136440" cy="57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ACAA197-4EB7-400C-B6F6-D0D84993FBE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09240" y="3577280"/>
                  <a:ext cx="154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AEC4D12-9639-44C2-A377-129561970E30}"/>
                    </a:ext>
                  </a:extLst>
                </p14:cNvPr>
                <p14:cNvContentPartPr/>
                <p14:nvPr/>
              </p14:nvContentPartPr>
              <p14:xfrm>
                <a:off x="6156560" y="3447320"/>
                <a:ext cx="137160" cy="221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AEC4D12-9639-44C2-A377-129561970E3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47560" y="3438680"/>
                  <a:ext cx="154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33F6F78-EA3B-4FBC-982E-73F32016BFCB}"/>
                    </a:ext>
                  </a:extLst>
                </p14:cNvPr>
                <p14:cNvContentPartPr/>
                <p14:nvPr/>
              </p14:nvContentPartPr>
              <p14:xfrm>
                <a:off x="6304160" y="3374960"/>
                <a:ext cx="108720" cy="176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33F6F78-EA3B-4FBC-982E-73F32016BFC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95160" y="3365960"/>
                  <a:ext cx="126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205E5C9-B870-4D82-986C-5431788F89E6}"/>
                    </a:ext>
                  </a:extLst>
                </p14:cNvPr>
                <p14:cNvContentPartPr/>
                <p14:nvPr/>
              </p14:nvContentPartPr>
              <p14:xfrm>
                <a:off x="5375720" y="3519320"/>
                <a:ext cx="1199160" cy="613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205E5C9-B870-4D82-986C-5431788F89E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66720" y="3510680"/>
                  <a:ext cx="121680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8BBF86B-91BB-4A25-9965-15FE398D8070}"/>
                    </a:ext>
                  </a:extLst>
                </p14:cNvPr>
                <p14:cNvContentPartPr/>
                <p14:nvPr/>
              </p14:nvContentPartPr>
              <p14:xfrm>
                <a:off x="5827880" y="4046000"/>
                <a:ext cx="92160" cy="171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8BBF86B-91BB-4A25-9965-15FE398D80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19240" y="4037360"/>
                  <a:ext cx="109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6089D31-4A48-4A4B-AA10-F4DA35B5723E}"/>
                    </a:ext>
                  </a:extLst>
                </p14:cNvPr>
                <p14:cNvContentPartPr/>
                <p14:nvPr/>
              </p14:nvContentPartPr>
              <p14:xfrm>
                <a:off x="6014000" y="4150040"/>
                <a:ext cx="66600" cy="132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6089D31-4A48-4A4B-AA10-F4DA35B5723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05000" y="4141040"/>
                  <a:ext cx="84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A311B7D-37EF-44CF-81AD-3FB0480128E3}"/>
                    </a:ext>
                  </a:extLst>
                </p14:cNvPr>
                <p14:cNvContentPartPr/>
                <p14:nvPr/>
              </p14:nvContentPartPr>
              <p14:xfrm>
                <a:off x="6076640" y="3858440"/>
                <a:ext cx="103320" cy="257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A311B7D-37EF-44CF-81AD-3FB0480128E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68000" y="3849800"/>
                  <a:ext cx="120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A6DEBEE-BD6E-4343-9181-DE6AFA757379}"/>
                    </a:ext>
                  </a:extLst>
                </p14:cNvPr>
                <p14:cNvContentPartPr/>
                <p14:nvPr/>
              </p14:nvContentPartPr>
              <p14:xfrm>
                <a:off x="6119120" y="3974000"/>
                <a:ext cx="62640" cy="45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A6DEBEE-BD6E-4343-9181-DE6AFA75737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10480" y="3965000"/>
                  <a:ext cx="80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D37EC69-CC66-4AE9-8CAA-D1594AB5B032}"/>
                    </a:ext>
                  </a:extLst>
                </p14:cNvPr>
                <p14:cNvContentPartPr/>
                <p14:nvPr/>
              </p14:nvContentPartPr>
              <p14:xfrm>
                <a:off x="6259880" y="3795440"/>
                <a:ext cx="138240" cy="222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D37EC69-CC66-4AE9-8CAA-D1594AB5B03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50880" y="3786800"/>
                  <a:ext cx="155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7C68595-6383-40D0-8859-1ED6217EA57C}"/>
                    </a:ext>
                  </a:extLst>
                </p14:cNvPr>
                <p14:cNvContentPartPr/>
                <p14:nvPr/>
              </p14:nvContentPartPr>
              <p14:xfrm>
                <a:off x="6623840" y="2998760"/>
                <a:ext cx="676440" cy="562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7C68595-6383-40D0-8859-1ED6217EA5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14840" y="2989760"/>
                  <a:ext cx="6940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9F1C620-53D4-4C5F-A04F-89A3319D48EF}"/>
                    </a:ext>
                  </a:extLst>
                </p14:cNvPr>
                <p14:cNvContentPartPr/>
                <p14:nvPr/>
              </p14:nvContentPartPr>
              <p14:xfrm>
                <a:off x="6834800" y="3299720"/>
                <a:ext cx="117720" cy="177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9F1C620-53D4-4C5F-A04F-89A3319D48E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26160" y="3290720"/>
                  <a:ext cx="135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D6148C9-E91F-4EE2-8807-72170DE748F2}"/>
                    </a:ext>
                  </a:extLst>
                </p14:cNvPr>
                <p14:cNvContentPartPr/>
                <p14:nvPr/>
              </p14:nvContentPartPr>
              <p14:xfrm>
                <a:off x="6973040" y="3250760"/>
                <a:ext cx="73440" cy="119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D6148C9-E91F-4EE2-8807-72170DE748F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64040" y="3242120"/>
                  <a:ext cx="91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2F6952D-7DCE-4403-8982-2C3151D6F82D}"/>
                    </a:ext>
                  </a:extLst>
                </p14:cNvPr>
                <p14:cNvContentPartPr/>
                <p14:nvPr/>
              </p14:nvContentPartPr>
              <p14:xfrm>
                <a:off x="7101920" y="3219080"/>
                <a:ext cx="92520" cy="119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2F6952D-7DCE-4403-8982-2C3151D6F8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92920" y="3210080"/>
                  <a:ext cx="110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8550227-9D37-41B2-B34F-867BA0E0801C}"/>
                    </a:ext>
                  </a:extLst>
                </p14:cNvPr>
                <p14:cNvContentPartPr/>
                <p14:nvPr/>
              </p14:nvContentPartPr>
              <p14:xfrm>
                <a:off x="8685200" y="2686280"/>
                <a:ext cx="190080" cy="154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8550227-9D37-41B2-B34F-867BA0E080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76560" y="2677280"/>
                  <a:ext cx="207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DC66CEE-4A85-4FF8-AF8B-E26D701F7DC0}"/>
                    </a:ext>
                  </a:extLst>
                </p14:cNvPr>
                <p14:cNvContentPartPr/>
                <p14:nvPr/>
              </p14:nvContentPartPr>
              <p14:xfrm>
                <a:off x="8816600" y="2537240"/>
                <a:ext cx="168840" cy="231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DC66CEE-4A85-4FF8-AF8B-E26D701F7DC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07600" y="2528600"/>
                  <a:ext cx="186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508A3D3-EE8C-4A26-B9BF-0697EED9C4AA}"/>
                    </a:ext>
                  </a:extLst>
                </p14:cNvPr>
                <p14:cNvContentPartPr/>
                <p14:nvPr/>
              </p14:nvContentPartPr>
              <p14:xfrm>
                <a:off x="9089480" y="2178680"/>
                <a:ext cx="156600" cy="296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508A3D3-EE8C-4A26-B9BF-0697EED9C4A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80840" y="2169680"/>
                  <a:ext cx="174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573E6B0-C39C-4B1C-9B00-AC00F86F58FD}"/>
                    </a:ext>
                  </a:extLst>
                </p14:cNvPr>
                <p14:cNvContentPartPr/>
                <p14:nvPr/>
              </p14:nvContentPartPr>
              <p14:xfrm>
                <a:off x="9277040" y="2094440"/>
                <a:ext cx="223560" cy="246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573E6B0-C39C-4B1C-9B00-AC00F86F58F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68040" y="2085800"/>
                  <a:ext cx="241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5EF6075-78EB-4D28-983E-C3FE899A57E4}"/>
                    </a:ext>
                  </a:extLst>
                </p14:cNvPr>
                <p14:cNvContentPartPr/>
                <p14:nvPr/>
              </p14:nvContentPartPr>
              <p14:xfrm>
                <a:off x="9564320" y="1857200"/>
                <a:ext cx="243360" cy="264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5EF6075-78EB-4D28-983E-C3FE899A57E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55680" y="1848200"/>
                  <a:ext cx="2610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4FE0A74-D686-4CF8-9C89-02A637B74F04}"/>
                    </a:ext>
                  </a:extLst>
                </p14:cNvPr>
                <p14:cNvContentPartPr/>
                <p14:nvPr/>
              </p14:nvContentPartPr>
              <p14:xfrm>
                <a:off x="9833600" y="1695560"/>
                <a:ext cx="125280" cy="226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4FE0A74-D686-4CF8-9C89-02A637B74F0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24960" y="1686560"/>
                  <a:ext cx="142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37B0F4C-FE19-4568-9DAE-3EE29508D6CC}"/>
                    </a:ext>
                  </a:extLst>
                </p14:cNvPr>
                <p14:cNvContentPartPr/>
                <p14:nvPr/>
              </p14:nvContentPartPr>
              <p14:xfrm>
                <a:off x="10026560" y="1672520"/>
                <a:ext cx="80280" cy="167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37B0F4C-FE19-4568-9DAE-3EE29508D6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17920" y="1663880"/>
                  <a:ext cx="97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46DA051-67DC-4927-A6F6-FACA5F8E2788}"/>
                    </a:ext>
                  </a:extLst>
                </p14:cNvPr>
                <p14:cNvContentPartPr/>
                <p14:nvPr/>
              </p14:nvContentPartPr>
              <p14:xfrm>
                <a:off x="10272440" y="1563080"/>
                <a:ext cx="93960" cy="120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46DA051-67DC-4927-A6F6-FACA5F8E278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63440" y="1554080"/>
                  <a:ext cx="111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4AE1500-C309-4C2C-A3FB-3C883B212986}"/>
                    </a:ext>
                  </a:extLst>
                </p14:cNvPr>
                <p14:cNvContentPartPr/>
                <p14:nvPr/>
              </p14:nvContentPartPr>
              <p14:xfrm>
                <a:off x="10399520" y="1401080"/>
                <a:ext cx="303120" cy="191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4AE1500-C309-4C2C-A3FB-3C883B21298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90520" y="1392080"/>
                  <a:ext cx="320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5BB9F24-09E4-4879-B748-5B8B79F96273}"/>
                    </a:ext>
                  </a:extLst>
                </p14:cNvPr>
                <p14:cNvContentPartPr/>
                <p14:nvPr/>
              </p14:nvContentPartPr>
              <p14:xfrm>
                <a:off x="10753400" y="1332320"/>
                <a:ext cx="74520" cy="221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5BB9F24-09E4-4879-B748-5B8B79F9627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44400" y="1323680"/>
                  <a:ext cx="92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E96CEBF-9B20-4B2F-8648-499CA919F31A}"/>
                    </a:ext>
                  </a:extLst>
                </p14:cNvPr>
                <p14:cNvContentPartPr/>
                <p14:nvPr/>
              </p14:nvContentPartPr>
              <p14:xfrm>
                <a:off x="10707680" y="1203080"/>
                <a:ext cx="153720" cy="308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E96CEBF-9B20-4B2F-8648-499CA919F31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99040" y="1194080"/>
                  <a:ext cx="1713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31EC008-F30F-481D-B371-8809234A79D1}"/>
                    </a:ext>
                  </a:extLst>
                </p14:cNvPr>
                <p14:cNvContentPartPr/>
                <p14:nvPr/>
              </p14:nvContentPartPr>
              <p14:xfrm>
                <a:off x="10694000" y="1270760"/>
                <a:ext cx="218520" cy="338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31EC008-F30F-481D-B371-8809234A79D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685000" y="1262120"/>
                  <a:ext cx="2361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77CB4CC-852A-4C16-9E91-81139C2017CA}"/>
                    </a:ext>
                  </a:extLst>
                </p14:cNvPr>
                <p14:cNvContentPartPr/>
                <p14:nvPr/>
              </p14:nvContentPartPr>
              <p14:xfrm>
                <a:off x="10912880" y="1102280"/>
                <a:ext cx="284040" cy="232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77CB4CC-852A-4C16-9E91-81139C2017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03880" y="1093280"/>
                  <a:ext cx="301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9F7CFEA-BA47-4846-B8DB-C2E181F5B6E2}"/>
                    </a:ext>
                  </a:extLst>
                </p14:cNvPr>
                <p14:cNvContentPartPr/>
                <p14:nvPr/>
              </p14:nvContentPartPr>
              <p14:xfrm>
                <a:off x="11230040" y="925520"/>
                <a:ext cx="127080" cy="224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9F7CFEA-BA47-4846-B8DB-C2E181F5B6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221040" y="916520"/>
                  <a:ext cx="144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9624DA3-389F-43E8-B931-461E8205F4A9}"/>
                    </a:ext>
                  </a:extLst>
                </p14:cNvPr>
                <p14:cNvContentPartPr/>
                <p14:nvPr/>
              </p14:nvContentPartPr>
              <p14:xfrm>
                <a:off x="9275240" y="2485760"/>
                <a:ext cx="463320" cy="3121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9624DA3-389F-43E8-B931-461E8205F4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66240" y="2477120"/>
                  <a:ext cx="480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565AA74-32C6-415B-8228-28194EFDD096}"/>
                    </a:ext>
                  </a:extLst>
                </p14:cNvPr>
                <p14:cNvContentPartPr/>
                <p14:nvPr/>
              </p14:nvContentPartPr>
              <p14:xfrm>
                <a:off x="9732440" y="2208920"/>
                <a:ext cx="262440" cy="317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565AA74-32C6-415B-8228-28194EFDD0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23440" y="2200280"/>
                  <a:ext cx="2800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A7F5B4B-F73E-4A87-997F-D427BF6A1048}"/>
                    </a:ext>
                  </a:extLst>
                </p14:cNvPr>
                <p14:cNvContentPartPr/>
                <p14:nvPr/>
              </p14:nvContentPartPr>
              <p14:xfrm>
                <a:off x="9589520" y="2224040"/>
                <a:ext cx="71640" cy="147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A7F5B4B-F73E-4A87-997F-D427BF6A104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580880" y="2215040"/>
                  <a:ext cx="89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7860931-8D87-4C5D-8EC6-9478D03B5594}"/>
                    </a:ext>
                  </a:extLst>
                </p14:cNvPr>
                <p14:cNvContentPartPr/>
                <p14:nvPr/>
              </p14:nvContentPartPr>
              <p14:xfrm>
                <a:off x="10125200" y="2004080"/>
                <a:ext cx="382680" cy="333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7860931-8D87-4C5D-8EC6-9478D03B559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16200" y="1995440"/>
                  <a:ext cx="4003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F53EF91-9AF6-4DD9-8FE1-F266DCF78C8A}"/>
                    </a:ext>
                  </a:extLst>
                </p14:cNvPr>
                <p14:cNvContentPartPr/>
                <p14:nvPr/>
              </p14:nvContentPartPr>
              <p14:xfrm>
                <a:off x="10664120" y="1874120"/>
                <a:ext cx="152640" cy="140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F53EF91-9AF6-4DD9-8FE1-F266DCF78C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55120" y="1865120"/>
                  <a:ext cx="170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30D6EEA-BCF1-48E1-A5B9-ED521504767A}"/>
                    </a:ext>
                  </a:extLst>
                </p14:cNvPr>
                <p14:cNvContentPartPr/>
                <p14:nvPr/>
              </p14:nvContentPartPr>
              <p14:xfrm>
                <a:off x="10810640" y="1615640"/>
                <a:ext cx="345240" cy="322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30D6EEA-BCF1-48E1-A5B9-ED521504767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01640" y="1606640"/>
                  <a:ext cx="362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3582FB-9160-455E-9F78-F2FB02FE34D6}"/>
                    </a:ext>
                  </a:extLst>
                </p14:cNvPr>
                <p14:cNvContentPartPr/>
                <p14:nvPr/>
              </p14:nvContentPartPr>
              <p14:xfrm>
                <a:off x="11105120" y="1549040"/>
                <a:ext cx="12240" cy="27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3582FB-9160-455E-9F78-F2FB02FE34D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96480" y="1540400"/>
                  <a:ext cx="2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27C6E42-15BF-4F88-9B99-C5CCCDB199A8}"/>
                    </a:ext>
                  </a:extLst>
                </p14:cNvPr>
                <p14:cNvContentPartPr/>
                <p14:nvPr/>
              </p14:nvContentPartPr>
              <p14:xfrm>
                <a:off x="11221760" y="1585040"/>
                <a:ext cx="155520" cy="116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27C6E42-15BF-4F88-9B99-C5CCCDB199A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12760" y="1576040"/>
                  <a:ext cx="173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EB90478-6CBD-4972-96D2-BBD33A591E49}"/>
                    </a:ext>
                  </a:extLst>
                </p14:cNvPr>
                <p14:cNvContentPartPr/>
                <p14:nvPr/>
              </p14:nvContentPartPr>
              <p14:xfrm>
                <a:off x="11374040" y="1299920"/>
                <a:ext cx="289440" cy="333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EB90478-6CBD-4972-96D2-BBD33A591E4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65040" y="1290920"/>
                  <a:ext cx="3070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9B459C0-8BFE-42D8-A2F8-9A5A6EB64354}"/>
                    </a:ext>
                  </a:extLst>
                </p14:cNvPr>
                <p14:cNvContentPartPr/>
                <p14:nvPr/>
              </p14:nvContentPartPr>
              <p14:xfrm>
                <a:off x="10820720" y="1585760"/>
                <a:ext cx="31320" cy="27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9B459C0-8BFE-42D8-A2F8-9A5A6EB643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11720" y="1577120"/>
                  <a:ext cx="4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352E3FD-36DE-4BDB-A486-8A9D25DB3CD3}"/>
                    </a:ext>
                  </a:extLst>
                </p14:cNvPr>
                <p14:cNvContentPartPr/>
                <p14:nvPr/>
              </p14:nvContentPartPr>
              <p14:xfrm>
                <a:off x="9497000" y="2942960"/>
                <a:ext cx="250200" cy="193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352E3FD-36DE-4BDB-A486-8A9D25DB3CD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88000" y="2934320"/>
                  <a:ext cx="267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830D175-8D88-4BCD-AE78-65658F745346}"/>
                    </a:ext>
                  </a:extLst>
                </p14:cNvPr>
                <p14:cNvContentPartPr/>
                <p14:nvPr/>
              </p14:nvContentPartPr>
              <p14:xfrm>
                <a:off x="9828560" y="2806520"/>
                <a:ext cx="150840" cy="200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830D175-8D88-4BCD-AE78-65658F74534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19560" y="2797520"/>
                  <a:ext cx="168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197DC96-7823-45E4-8274-B758578BB645}"/>
                    </a:ext>
                  </a:extLst>
                </p14:cNvPr>
                <p14:cNvContentPartPr/>
                <p14:nvPr/>
              </p14:nvContentPartPr>
              <p14:xfrm>
                <a:off x="9971840" y="2644880"/>
                <a:ext cx="297720" cy="204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197DC96-7823-45E4-8274-B758578BB64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63200" y="2635880"/>
                  <a:ext cx="315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5EE3F7C-45AD-49E2-A3A1-BD45E9682CE1}"/>
                    </a:ext>
                  </a:extLst>
                </p14:cNvPr>
                <p14:cNvContentPartPr/>
                <p14:nvPr/>
              </p14:nvContentPartPr>
              <p14:xfrm>
                <a:off x="10297640" y="2564600"/>
                <a:ext cx="93960" cy="178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5EE3F7C-45AD-49E2-A3A1-BD45E9682CE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88640" y="2555600"/>
                  <a:ext cx="111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9662D89-178B-4A95-BCEE-A4E50347EF7D}"/>
                    </a:ext>
                  </a:extLst>
                </p14:cNvPr>
                <p14:cNvContentPartPr/>
                <p14:nvPr/>
              </p14:nvContentPartPr>
              <p14:xfrm>
                <a:off x="10560800" y="2309360"/>
                <a:ext cx="156960" cy="245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9662D89-178B-4A95-BCEE-A4E50347EF7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52160" y="2300720"/>
                  <a:ext cx="174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237E525-D8A1-46D7-9DAE-F57D203E8AD7}"/>
                    </a:ext>
                  </a:extLst>
                </p14:cNvPr>
                <p14:cNvContentPartPr/>
                <p14:nvPr/>
              </p14:nvContentPartPr>
              <p14:xfrm>
                <a:off x="10804880" y="2169320"/>
                <a:ext cx="181080" cy="2862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237E525-D8A1-46D7-9DAE-F57D203E8A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95880" y="2160320"/>
                  <a:ext cx="198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B02ABD7-2C15-411D-ADCB-0CC6BE2E1ED5}"/>
                    </a:ext>
                  </a:extLst>
                </p14:cNvPr>
                <p14:cNvContentPartPr/>
                <p14:nvPr/>
              </p14:nvContentPartPr>
              <p14:xfrm>
                <a:off x="5285360" y="4680320"/>
                <a:ext cx="189720" cy="2487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B02ABD7-2C15-411D-ADCB-0CC6BE2E1ED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76720" y="4671320"/>
                  <a:ext cx="207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F3199E1-DB22-4243-84CF-D590043A56B4}"/>
                    </a:ext>
                  </a:extLst>
                </p14:cNvPr>
                <p14:cNvContentPartPr/>
                <p14:nvPr/>
              </p14:nvContentPartPr>
              <p14:xfrm>
                <a:off x="5535920" y="4738640"/>
                <a:ext cx="86040" cy="177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F3199E1-DB22-4243-84CF-D590043A56B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526920" y="4730000"/>
                  <a:ext cx="103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2ABD30F-8557-4422-B294-01205F632099}"/>
                    </a:ext>
                  </a:extLst>
                </p14:cNvPr>
                <p14:cNvContentPartPr/>
                <p14:nvPr/>
              </p14:nvContentPartPr>
              <p14:xfrm>
                <a:off x="5767400" y="4718480"/>
                <a:ext cx="101160" cy="1252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2ABD30F-8557-4422-B294-01205F63209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58760" y="4709480"/>
                  <a:ext cx="118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B906CFE-A5BF-4352-8DA4-18832FDDD6CF}"/>
                    </a:ext>
                  </a:extLst>
                </p14:cNvPr>
                <p14:cNvContentPartPr/>
                <p14:nvPr/>
              </p14:nvContentPartPr>
              <p14:xfrm>
                <a:off x="5899160" y="4683920"/>
                <a:ext cx="101520" cy="124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B906CFE-A5BF-4352-8DA4-18832FDDD6C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90520" y="4675280"/>
                  <a:ext cx="119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6854472-42A4-4019-B83A-050A3C63FB76}"/>
                    </a:ext>
                  </a:extLst>
                </p14:cNvPr>
                <p14:cNvContentPartPr/>
                <p14:nvPr/>
              </p14:nvContentPartPr>
              <p14:xfrm>
                <a:off x="6026240" y="4667000"/>
                <a:ext cx="94680" cy="1231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6854472-42A4-4019-B83A-050A3C63FB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17240" y="4658360"/>
                  <a:ext cx="112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ED1BB1D-55F9-4042-90BD-33615151A29E}"/>
                    </a:ext>
                  </a:extLst>
                </p14:cNvPr>
                <p14:cNvContentPartPr/>
                <p14:nvPr/>
              </p14:nvContentPartPr>
              <p14:xfrm>
                <a:off x="6152600" y="4654760"/>
                <a:ext cx="257760" cy="78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ED1BB1D-55F9-4042-90BD-33615151A29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43600" y="4646120"/>
                  <a:ext cx="275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5549C36-8F73-4FA8-8E48-5FAC497AC0A3}"/>
                    </a:ext>
                  </a:extLst>
                </p14:cNvPr>
                <p14:cNvContentPartPr/>
                <p14:nvPr/>
              </p14:nvContentPartPr>
              <p14:xfrm>
                <a:off x="6435560" y="4623440"/>
                <a:ext cx="50040" cy="177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5549C36-8F73-4FA8-8E48-5FAC497AC0A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26920" y="4614440"/>
                  <a:ext cx="67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D3FF9F9-AF0D-4E39-A617-5F12A412D14E}"/>
                    </a:ext>
                  </a:extLst>
                </p14:cNvPr>
                <p14:cNvContentPartPr/>
                <p14:nvPr/>
              </p14:nvContentPartPr>
              <p14:xfrm>
                <a:off x="6529160" y="4452800"/>
                <a:ext cx="223560" cy="248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D3FF9F9-AF0D-4E39-A617-5F12A412D14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20160" y="4444160"/>
                  <a:ext cx="2412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9FDABC3-8D17-4A8D-BD49-10134FB2BB6E}"/>
                    </a:ext>
                  </a:extLst>
                </p14:cNvPr>
                <p14:cNvContentPartPr/>
                <p14:nvPr/>
              </p14:nvContentPartPr>
              <p14:xfrm>
                <a:off x="6724640" y="4396280"/>
                <a:ext cx="14760" cy="45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9FDABC3-8D17-4A8D-BD49-10134FB2BB6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16000" y="4387640"/>
                  <a:ext cx="32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A73E8D5-43E6-4891-ADB1-EB03CD64DE9F}"/>
                    </a:ext>
                  </a:extLst>
                </p14:cNvPr>
                <p14:cNvContentPartPr/>
                <p14:nvPr/>
              </p14:nvContentPartPr>
              <p14:xfrm>
                <a:off x="6797000" y="4473680"/>
                <a:ext cx="258840" cy="1296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A73E8D5-43E6-4891-ADB1-EB03CD64DE9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88360" y="4464680"/>
                  <a:ext cx="276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C42960F-920E-4A2F-B903-128016F0C0FE}"/>
                    </a:ext>
                  </a:extLst>
                </p14:cNvPr>
                <p14:cNvContentPartPr/>
                <p14:nvPr/>
              </p14:nvContentPartPr>
              <p14:xfrm>
                <a:off x="7306760" y="4392320"/>
                <a:ext cx="252720" cy="128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C42960F-920E-4A2F-B903-128016F0C0F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97760" y="4383680"/>
                  <a:ext cx="270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EA9D1D2-BCEB-4F75-89FD-AB5CBD633A4D}"/>
                    </a:ext>
                  </a:extLst>
                </p14:cNvPr>
                <p14:cNvContentPartPr/>
                <p14:nvPr/>
              </p14:nvContentPartPr>
              <p14:xfrm>
                <a:off x="7232600" y="4388720"/>
                <a:ext cx="111240" cy="151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EA9D1D2-BCEB-4F75-89FD-AB5CBD633A4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23600" y="4380080"/>
                  <a:ext cx="128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65F6BF1-1123-4514-931A-4AE283CE6004}"/>
                    </a:ext>
                  </a:extLst>
                </p14:cNvPr>
                <p14:cNvContentPartPr/>
                <p14:nvPr/>
              </p14:nvContentPartPr>
              <p14:xfrm>
                <a:off x="7785560" y="4118360"/>
                <a:ext cx="173520" cy="308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65F6BF1-1123-4514-931A-4AE283CE600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76920" y="4109360"/>
                  <a:ext cx="1911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DB45B43-5E01-4705-A45E-E8F0053140BC}"/>
                    </a:ext>
                  </a:extLst>
                </p14:cNvPr>
                <p14:cNvContentPartPr/>
                <p14:nvPr/>
              </p14:nvContentPartPr>
              <p14:xfrm>
                <a:off x="8019560" y="4164440"/>
                <a:ext cx="72360" cy="1314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DB45B43-5E01-4705-A45E-E8F0053140B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10560" y="4155800"/>
                  <a:ext cx="90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2EA7FB8-9D36-40BB-AEEF-50518473AB7C}"/>
                    </a:ext>
                  </a:extLst>
                </p14:cNvPr>
                <p14:cNvContentPartPr/>
                <p14:nvPr/>
              </p14:nvContentPartPr>
              <p14:xfrm>
                <a:off x="8280200" y="3914240"/>
                <a:ext cx="286920" cy="2883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2EA7FB8-9D36-40BB-AEEF-50518473AB7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71200" y="3905240"/>
                  <a:ext cx="304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95B91FB-DC73-40F3-8E4E-91E091E4A281}"/>
                    </a:ext>
                  </a:extLst>
                </p14:cNvPr>
                <p14:cNvContentPartPr/>
                <p14:nvPr/>
              </p14:nvContentPartPr>
              <p14:xfrm>
                <a:off x="8556680" y="3905240"/>
                <a:ext cx="21960" cy="16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95B91FB-DC73-40F3-8E4E-91E091E4A28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47680" y="3896240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ADA6BEC-1E0A-494A-AFDB-DC11036CD19B}"/>
                    </a:ext>
                  </a:extLst>
                </p14:cNvPr>
                <p14:cNvContentPartPr/>
                <p14:nvPr/>
              </p14:nvContentPartPr>
              <p14:xfrm>
                <a:off x="8596640" y="3972560"/>
                <a:ext cx="104760" cy="162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ADA6BEC-1E0A-494A-AFDB-DC11036CD19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88000" y="3963920"/>
                  <a:ext cx="122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B37B293-09AD-446F-9745-76698DAC09F8}"/>
                    </a:ext>
                  </a:extLst>
                </p14:cNvPr>
                <p14:cNvContentPartPr/>
                <p14:nvPr/>
              </p14:nvContentPartPr>
              <p14:xfrm>
                <a:off x="8711480" y="3759440"/>
                <a:ext cx="228240" cy="277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B37B293-09AD-446F-9745-76698DAC09F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702840" y="3750800"/>
                  <a:ext cx="245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1DF0DBC-59C8-4822-ACFD-5C27C6A214E4}"/>
                    </a:ext>
                  </a:extLst>
                </p14:cNvPr>
                <p14:cNvContentPartPr/>
                <p14:nvPr/>
              </p14:nvContentPartPr>
              <p14:xfrm>
                <a:off x="8986160" y="3672320"/>
                <a:ext cx="145080" cy="342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1DF0DBC-59C8-4822-ACFD-5C27C6A214E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77520" y="3663680"/>
                  <a:ext cx="1627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42EFDAE-375D-4506-8977-16E0D712B061}"/>
                    </a:ext>
                  </a:extLst>
                </p14:cNvPr>
                <p14:cNvContentPartPr/>
                <p14:nvPr/>
              </p14:nvContentPartPr>
              <p14:xfrm>
                <a:off x="9164360" y="3656840"/>
                <a:ext cx="348120" cy="285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42EFDAE-375D-4506-8977-16E0D712B06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55720" y="3648200"/>
                  <a:ext cx="365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3E23C22-EEAF-481D-A8AE-C1C0EEE166F0}"/>
                    </a:ext>
                  </a:extLst>
                </p14:cNvPr>
                <p14:cNvContentPartPr/>
                <p14:nvPr/>
              </p14:nvContentPartPr>
              <p14:xfrm>
                <a:off x="9484400" y="3620840"/>
                <a:ext cx="13680" cy="666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3E23C22-EEAF-481D-A8AE-C1C0EEE166F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75400" y="3611840"/>
                  <a:ext cx="31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20B8D5D-A575-4596-95B6-D516E6C3786D}"/>
                    </a:ext>
                  </a:extLst>
                </p14:cNvPr>
                <p14:cNvContentPartPr/>
                <p14:nvPr/>
              </p14:nvContentPartPr>
              <p14:xfrm>
                <a:off x="9604640" y="3780320"/>
                <a:ext cx="252360" cy="83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20B8D5D-A575-4596-95B6-D516E6C3786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95640" y="3771680"/>
                  <a:ext cx="270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F420B8A-B1C8-4E2E-9189-155F02C59C8C}"/>
                    </a:ext>
                  </a:extLst>
                </p14:cNvPr>
                <p14:cNvContentPartPr/>
                <p14:nvPr/>
              </p14:nvContentPartPr>
              <p14:xfrm>
                <a:off x="673760" y="3836120"/>
                <a:ext cx="11880" cy="208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F420B8A-B1C8-4E2E-9189-155F02C59C8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5120" y="3827480"/>
                  <a:ext cx="29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6D49166-06B9-4C54-9608-3B2B5FF17FF6}"/>
                    </a:ext>
                  </a:extLst>
                </p14:cNvPr>
                <p14:cNvContentPartPr/>
                <p14:nvPr/>
              </p14:nvContentPartPr>
              <p14:xfrm>
                <a:off x="658280" y="3797960"/>
                <a:ext cx="151560" cy="221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6D49166-06B9-4C54-9608-3B2B5FF17FF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49640" y="3789320"/>
                  <a:ext cx="169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54271D4-DAA3-4180-8580-E6289F415AFF}"/>
                    </a:ext>
                  </a:extLst>
                </p14:cNvPr>
                <p14:cNvContentPartPr/>
                <p14:nvPr/>
              </p14:nvContentPartPr>
              <p14:xfrm>
                <a:off x="860240" y="3970400"/>
                <a:ext cx="82800" cy="145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54271D4-DAA3-4180-8580-E6289F415AF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51600" y="3961760"/>
                  <a:ext cx="100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3F4CE5E-7B6F-454D-97FE-042A20644F57}"/>
                    </a:ext>
                  </a:extLst>
                </p14:cNvPr>
                <p14:cNvContentPartPr/>
                <p14:nvPr/>
              </p14:nvContentPartPr>
              <p14:xfrm>
                <a:off x="1236080" y="3878240"/>
                <a:ext cx="11880" cy="11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3F4CE5E-7B6F-454D-97FE-042A20644F5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27440" y="3869240"/>
                  <a:ext cx="2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7D11A40-EBEC-4C1E-9143-477FA98EF0D6}"/>
                    </a:ext>
                  </a:extLst>
                </p14:cNvPr>
                <p14:cNvContentPartPr/>
                <p14:nvPr/>
              </p14:nvContentPartPr>
              <p14:xfrm>
                <a:off x="1245080" y="3984800"/>
                <a:ext cx="3600" cy="34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7D11A40-EBEC-4C1E-9143-477FA98EF0D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36080" y="3975800"/>
                  <a:ext cx="21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9B36DCA-340C-42BF-81FC-0D5A14554EF2}"/>
                    </a:ext>
                  </a:extLst>
                </p14:cNvPr>
                <p14:cNvContentPartPr/>
                <p14:nvPr/>
              </p14:nvContentPartPr>
              <p14:xfrm>
                <a:off x="1394840" y="3908480"/>
                <a:ext cx="286560" cy="278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9B36DCA-340C-42BF-81FC-0D5A14554E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86200" y="3899480"/>
                  <a:ext cx="304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2D26012-B165-49AA-9770-254EBFE15B35}"/>
                    </a:ext>
                  </a:extLst>
                </p14:cNvPr>
                <p14:cNvContentPartPr/>
                <p14:nvPr/>
              </p14:nvContentPartPr>
              <p14:xfrm>
                <a:off x="1863920" y="3850160"/>
                <a:ext cx="164160" cy="154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2D26012-B165-49AA-9770-254EBFE15B3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5280" y="3841520"/>
                  <a:ext cx="181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9DA4D8D-401D-4F32-B77D-122C4FA0B81E}"/>
                    </a:ext>
                  </a:extLst>
                </p14:cNvPr>
                <p14:cNvContentPartPr/>
                <p14:nvPr/>
              </p14:nvContentPartPr>
              <p14:xfrm>
                <a:off x="2179640" y="3811280"/>
                <a:ext cx="135720" cy="161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9DA4D8D-401D-4F32-B77D-122C4FA0B8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70640" y="3802280"/>
                  <a:ext cx="153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ACCC65-B8B2-441B-A86B-7C8DE0B67F8A}"/>
                    </a:ext>
                  </a:extLst>
                </p14:cNvPr>
                <p14:cNvContentPartPr/>
                <p14:nvPr/>
              </p14:nvContentPartPr>
              <p14:xfrm>
                <a:off x="2380160" y="3838640"/>
                <a:ext cx="77760" cy="72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ACCC65-B8B2-441B-A86B-7C8DE0B67F8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71160" y="3830000"/>
                  <a:ext cx="95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A9926C8-8FD9-48BC-A375-F8A115358C57}"/>
                    </a:ext>
                  </a:extLst>
                </p14:cNvPr>
                <p14:cNvContentPartPr/>
                <p14:nvPr/>
              </p14:nvContentPartPr>
              <p14:xfrm>
                <a:off x="2569160" y="3857360"/>
                <a:ext cx="153720" cy="54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A9926C8-8FD9-48BC-A375-F8A115358C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60520" y="3848360"/>
                  <a:ext cx="171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8357E4B-5EB8-4DD2-91A2-F7AD9FB91CF8}"/>
                    </a:ext>
                  </a:extLst>
                </p14:cNvPr>
                <p14:cNvContentPartPr/>
                <p14:nvPr/>
              </p14:nvContentPartPr>
              <p14:xfrm>
                <a:off x="2692280" y="3880760"/>
                <a:ext cx="39600" cy="29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8357E4B-5EB8-4DD2-91A2-F7AD9FB91CF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83640" y="3871760"/>
                  <a:ext cx="5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9B1238A-21EB-465D-8D2C-4FBE919D24E7}"/>
                    </a:ext>
                  </a:extLst>
                </p14:cNvPr>
                <p14:cNvContentPartPr/>
                <p14:nvPr/>
              </p14:nvContentPartPr>
              <p14:xfrm>
                <a:off x="2814320" y="3837200"/>
                <a:ext cx="225000" cy="100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B1238A-21EB-465D-8D2C-4FBE919D24E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05320" y="3828200"/>
                  <a:ext cx="242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8129E5B-EA43-4483-8C0E-0A8AD357A0BD}"/>
                    </a:ext>
                  </a:extLst>
                </p14:cNvPr>
                <p14:cNvContentPartPr/>
                <p14:nvPr/>
              </p14:nvContentPartPr>
              <p14:xfrm>
                <a:off x="279200" y="4463960"/>
                <a:ext cx="83160" cy="251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8129E5B-EA43-4483-8C0E-0A8AD357A0B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0560" y="4455320"/>
                  <a:ext cx="100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D0D5F36-B1FD-41C3-97F7-AB77E6A448E3}"/>
                    </a:ext>
                  </a:extLst>
                </p14:cNvPr>
                <p14:cNvContentPartPr/>
                <p14:nvPr/>
              </p14:nvContentPartPr>
              <p14:xfrm>
                <a:off x="432200" y="4419680"/>
                <a:ext cx="91800" cy="303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D0D5F36-B1FD-41C3-97F7-AB77E6A448E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3200" y="4411040"/>
                  <a:ext cx="109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02D5CB7-8393-43B5-91D8-0F1FBBCF7AD4}"/>
                    </a:ext>
                  </a:extLst>
                </p14:cNvPr>
                <p14:cNvContentPartPr/>
                <p14:nvPr/>
              </p14:nvContentPartPr>
              <p14:xfrm>
                <a:off x="725960" y="4472600"/>
                <a:ext cx="19080" cy="205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02D5CB7-8393-43B5-91D8-0F1FBBCF7AD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6960" y="4463600"/>
                  <a:ext cx="36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C047E35-321E-4E33-A7DA-568183D8DA43}"/>
                    </a:ext>
                  </a:extLst>
                </p14:cNvPr>
                <p14:cNvContentPartPr/>
                <p14:nvPr/>
              </p14:nvContentPartPr>
              <p14:xfrm>
                <a:off x="637040" y="4436960"/>
                <a:ext cx="149760" cy="57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C047E35-321E-4E33-A7DA-568183D8DA4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8040" y="4427960"/>
                  <a:ext cx="167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60FD995-F1D5-464C-8AF9-E09303E31353}"/>
                    </a:ext>
                  </a:extLst>
                </p14:cNvPr>
                <p14:cNvContentPartPr/>
                <p14:nvPr/>
              </p14:nvContentPartPr>
              <p14:xfrm>
                <a:off x="839360" y="4532720"/>
                <a:ext cx="59760" cy="111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60FD995-F1D5-464C-8AF9-E09303E313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0360" y="4524080"/>
                  <a:ext cx="77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2A7A232-0B0B-4F23-838E-FB55F3767569}"/>
                    </a:ext>
                  </a:extLst>
                </p14:cNvPr>
                <p14:cNvContentPartPr/>
                <p14:nvPr/>
              </p14:nvContentPartPr>
              <p14:xfrm>
                <a:off x="924320" y="4506080"/>
                <a:ext cx="78120" cy="136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2A7A232-0B0B-4F23-838E-FB55F376756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5680" y="4497440"/>
                  <a:ext cx="95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245639-C032-4D4F-836A-F6A19E2828E7}"/>
                    </a:ext>
                  </a:extLst>
                </p14:cNvPr>
                <p14:cNvContentPartPr/>
                <p14:nvPr/>
              </p14:nvContentPartPr>
              <p14:xfrm>
                <a:off x="982640" y="4400240"/>
                <a:ext cx="106200" cy="205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245639-C032-4D4F-836A-F6A19E2828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3640" y="4391240"/>
                  <a:ext cx="123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2EC5DD8-8CF4-41E6-B0CC-DE37AC18EF59}"/>
                    </a:ext>
                  </a:extLst>
                </p14:cNvPr>
                <p14:cNvContentPartPr/>
                <p14:nvPr/>
              </p14:nvContentPartPr>
              <p14:xfrm>
                <a:off x="1184960" y="4539560"/>
                <a:ext cx="90720" cy="25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2EC5DD8-8CF4-41E6-B0CC-DE37AC18EF5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76320" y="4530920"/>
                  <a:ext cx="108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4DB3C01-EBFB-4684-846C-20C5089408D0}"/>
                    </a:ext>
                  </a:extLst>
                </p14:cNvPr>
                <p14:cNvContentPartPr/>
                <p14:nvPr/>
              </p14:nvContentPartPr>
              <p14:xfrm>
                <a:off x="1321400" y="4433720"/>
                <a:ext cx="88200" cy="164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4DB3C01-EBFB-4684-846C-20C5089408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12760" y="4424720"/>
                  <a:ext cx="105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4779615-B1F0-41CB-8DBC-D9C45F8263E3}"/>
                    </a:ext>
                  </a:extLst>
                </p14:cNvPr>
                <p14:cNvContentPartPr/>
                <p14:nvPr/>
              </p14:nvContentPartPr>
              <p14:xfrm>
                <a:off x="1418600" y="4414640"/>
                <a:ext cx="46440" cy="161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4779615-B1F0-41CB-8DBC-D9C45F8263E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09600" y="4406000"/>
                  <a:ext cx="64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279BAA1-F414-4642-B3BE-94AC9EF18F6A}"/>
                    </a:ext>
                  </a:extLst>
                </p14:cNvPr>
                <p14:cNvContentPartPr/>
                <p14:nvPr/>
              </p14:nvContentPartPr>
              <p14:xfrm>
                <a:off x="1488440" y="4485920"/>
                <a:ext cx="70200" cy="82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279BAA1-F414-4642-B3BE-94AC9EF18F6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79800" y="4477280"/>
                  <a:ext cx="87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BB0C023-FD40-4B75-9509-979D561243DE}"/>
                    </a:ext>
                  </a:extLst>
                </p14:cNvPr>
                <p14:cNvContentPartPr/>
                <p14:nvPr/>
              </p14:nvContentPartPr>
              <p14:xfrm>
                <a:off x="1596080" y="4396280"/>
                <a:ext cx="89280" cy="145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BB0C023-FD40-4B75-9509-979D561243D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87440" y="4387640"/>
                  <a:ext cx="106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70BF929-4527-4118-93DA-09D57D69B39F}"/>
                    </a:ext>
                  </a:extLst>
                </p14:cNvPr>
                <p14:cNvContentPartPr/>
                <p14:nvPr/>
              </p14:nvContentPartPr>
              <p14:xfrm>
                <a:off x="1696520" y="4413560"/>
                <a:ext cx="15480" cy="11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70BF929-4527-4118-93DA-09D57D69B39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87520" y="4404560"/>
                  <a:ext cx="33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7150FAD-C637-45CF-9E99-6BC61D9BBC0A}"/>
                    </a:ext>
                  </a:extLst>
                </p14:cNvPr>
                <p14:cNvContentPartPr/>
                <p14:nvPr/>
              </p14:nvContentPartPr>
              <p14:xfrm>
                <a:off x="1729280" y="4436960"/>
                <a:ext cx="60120" cy="114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7150FAD-C637-45CF-9E99-6BC61D9BBC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20640" y="4427960"/>
                  <a:ext cx="77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18DE99C-1605-4D1E-83D1-4E9E6E351175}"/>
                    </a:ext>
                  </a:extLst>
                </p14:cNvPr>
                <p14:cNvContentPartPr/>
                <p14:nvPr/>
              </p14:nvContentPartPr>
              <p14:xfrm>
                <a:off x="1816040" y="4323200"/>
                <a:ext cx="146520" cy="187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18DE99C-1605-4D1E-83D1-4E9E6E35117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07040" y="4314560"/>
                  <a:ext cx="164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2131ED9-DA5A-4536-A026-2BA5DDCEFDFF}"/>
                    </a:ext>
                  </a:extLst>
                </p14:cNvPr>
                <p14:cNvContentPartPr/>
                <p14:nvPr/>
              </p14:nvContentPartPr>
              <p14:xfrm>
                <a:off x="1921160" y="4325720"/>
                <a:ext cx="14760" cy="7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2131ED9-DA5A-4536-A026-2BA5DDCEFDF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12160" y="4317080"/>
                  <a:ext cx="3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514DABB-0BE1-4513-B57E-1BF5CA75EA32}"/>
                    </a:ext>
                  </a:extLst>
                </p14:cNvPr>
                <p14:cNvContentPartPr/>
                <p14:nvPr/>
              </p14:nvContentPartPr>
              <p14:xfrm>
                <a:off x="1983800" y="4402040"/>
                <a:ext cx="78120" cy="94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514DABB-0BE1-4513-B57E-1BF5CA75EA3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75160" y="4393040"/>
                  <a:ext cx="95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AE787DA-B1C6-4C8F-9D2B-DDC62115B0B9}"/>
                    </a:ext>
                  </a:extLst>
                </p14:cNvPr>
                <p14:cNvContentPartPr/>
                <p14:nvPr/>
              </p14:nvContentPartPr>
              <p14:xfrm>
                <a:off x="2302400" y="4383680"/>
                <a:ext cx="110160" cy="15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AE787DA-B1C6-4C8F-9D2B-DDC62115B0B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93760" y="4375040"/>
                  <a:ext cx="127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FF6BB27-D7D6-4C34-A446-CD413AF3D174}"/>
                    </a:ext>
                  </a:extLst>
                </p14:cNvPr>
                <p14:cNvContentPartPr/>
                <p14:nvPr/>
              </p14:nvContentPartPr>
              <p14:xfrm>
                <a:off x="2302400" y="4447400"/>
                <a:ext cx="128880" cy="16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FF6BB27-D7D6-4C34-A446-CD413AF3D17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93760" y="4438760"/>
                  <a:ext cx="146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D5BE3BE-2AFB-4629-A4AB-726E4AD2AC50}"/>
                    </a:ext>
                  </a:extLst>
                </p14:cNvPr>
                <p14:cNvContentPartPr/>
                <p14:nvPr/>
              </p14:nvContentPartPr>
              <p14:xfrm>
                <a:off x="2483480" y="4341920"/>
                <a:ext cx="70920" cy="165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D5BE3BE-2AFB-4629-A4AB-726E4AD2AC5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74840" y="4333280"/>
                  <a:ext cx="88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C8EDEF0-053A-474C-8E20-C7728216C71A}"/>
                    </a:ext>
                  </a:extLst>
                </p14:cNvPr>
                <p14:cNvContentPartPr/>
                <p14:nvPr/>
              </p14:nvContentPartPr>
              <p14:xfrm>
                <a:off x="2837000" y="4232840"/>
                <a:ext cx="185040" cy="284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C8EDEF0-053A-474C-8E20-C7728216C71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28000" y="4224200"/>
                  <a:ext cx="202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A305E9F-2DD2-40B8-B970-8D9AD894F247}"/>
                    </a:ext>
                  </a:extLst>
                </p14:cNvPr>
                <p14:cNvContentPartPr/>
                <p14:nvPr/>
              </p14:nvContentPartPr>
              <p14:xfrm>
                <a:off x="2819720" y="4358120"/>
                <a:ext cx="227520" cy="38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A305E9F-2DD2-40B8-B970-8D9AD894F24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10720" y="4349120"/>
                  <a:ext cx="245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21A30EF-8CC0-4D0A-8446-D7A5A467832E}"/>
                    </a:ext>
                  </a:extLst>
                </p14:cNvPr>
                <p14:cNvContentPartPr/>
                <p14:nvPr/>
              </p14:nvContentPartPr>
              <p14:xfrm>
                <a:off x="3159560" y="4278560"/>
                <a:ext cx="194760" cy="37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21A30EF-8CC0-4D0A-8446-D7A5A467832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150920" y="4269560"/>
                  <a:ext cx="212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D5CC2C7-023F-4DB8-86C4-0F507D2F1052}"/>
                    </a:ext>
                  </a:extLst>
                </p14:cNvPr>
                <p14:cNvContentPartPr/>
                <p14:nvPr/>
              </p14:nvContentPartPr>
              <p14:xfrm>
                <a:off x="3201320" y="4348040"/>
                <a:ext cx="148680" cy="39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D5CC2C7-023F-4DB8-86C4-0F507D2F105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92320" y="4339040"/>
                  <a:ext cx="166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5FAC6CB-1157-450F-9831-C57905A270B6}"/>
                    </a:ext>
                  </a:extLst>
                </p14:cNvPr>
                <p14:cNvContentPartPr/>
                <p14:nvPr/>
              </p14:nvContentPartPr>
              <p14:xfrm>
                <a:off x="3536120" y="4121960"/>
                <a:ext cx="140400" cy="103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5FAC6CB-1157-450F-9831-C57905A270B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527120" y="4113320"/>
                  <a:ext cx="158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DE6C16E-3D83-44FC-952C-01FAC5A2C9D3}"/>
                    </a:ext>
                  </a:extLst>
                </p14:cNvPr>
                <p14:cNvContentPartPr/>
                <p14:nvPr/>
              </p14:nvContentPartPr>
              <p14:xfrm>
                <a:off x="3530360" y="4136720"/>
                <a:ext cx="133920" cy="94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DE6C16E-3D83-44FC-952C-01FAC5A2C9D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21720" y="4127720"/>
                  <a:ext cx="151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0C4659B-17DC-4C99-885E-D99BEAC68B8A}"/>
                    </a:ext>
                  </a:extLst>
                </p14:cNvPr>
                <p14:cNvContentPartPr/>
                <p14:nvPr/>
              </p14:nvContentPartPr>
              <p14:xfrm>
                <a:off x="3470600" y="3992720"/>
                <a:ext cx="203400" cy="56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0C4659B-17DC-4C99-885E-D99BEAC68B8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61600" y="3984080"/>
                  <a:ext cx="221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50F52F5-A0B0-4EEE-BD73-644914D84E54}"/>
                    </a:ext>
                  </a:extLst>
                </p14:cNvPr>
                <p14:cNvContentPartPr/>
                <p14:nvPr/>
              </p14:nvContentPartPr>
              <p14:xfrm>
                <a:off x="3887840" y="4111520"/>
                <a:ext cx="101160" cy="22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50F52F5-A0B0-4EEE-BD73-644914D84E5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879200" y="4102520"/>
                  <a:ext cx="118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14C1DDD-302E-43F5-AD97-08C7DE22F742}"/>
                    </a:ext>
                  </a:extLst>
                </p14:cNvPr>
                <p14:cNvContentPartPr/>
                <p14:nvPr/>
              </p14:nvContentPartPr>
              <p14:xfrm>
                <a:off x="4013480" y="4002800"/>
                <a:ext cx="210960" cy="271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14C1DDD-302E-43F5-AD97-08C7DE22F7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04840" y="3994160"/>
                  <a:ext cx="228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5600E66-4D39-49A1-AC56-372DC09B32BA}"/>
                    </a:ext>
                  </a:extLst>
                </p14:cNvPr>
                <p14:cNvContentPartPr/>
                <p14:nvPr/>
              </p14:nvContentPartPr>
              <p14:xfrm>
                <a:off x="4302200" y="4128800"/>
                <a:ext cx="86040" cy="69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5600E66-4D39-49A1-AC56-372DC09B32B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93560" y="4119800"/>
                  <a:ext cx="103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EB57FD9-E39D-4D99-BDF5-9B76B2B9FB7C}"/>
                    </a:ext>
                  </a:extLst>
                </p14:cNvPr>
                <p14:cNvContentPartPr/>
                <p14:nvPr/>
              </p14:nvContentPartPr>
              <p14:xfrm>
                <a:off x="3477080" y="4293320"/>
                <a:ext cx="927720" cy="94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EB57FD9-E39D-4D99-BDF5-9B76B2B9FB7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68080" y="4284680"/>
                  <a:ext cx="945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1C180D2-0616-4283-B1D9-7CDD9F11897B}"/>
                    </a:ext>
                  </a:extLst>
                </p14:cNvPr>
                <p14:cNvContentPartPr/>
                <p14:nvPr/>
              </p14:nvContentPartPr>
              <p14:xfrm>
                <a:off x="3750680" y="4417880"/>
                <a:ext cx="219240" cy="277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1C180D2-0616-4283-B1D9-7CDD9F11897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41680" y="4409240"/>
                  <a:ext cx="236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F6B3C1D-9213-4D45-85EF-3702ECDCAE3E}"/>
                    </a:ext>
                  </a:extLst>
                </p14:cNvPr>
                <p14:cNvContentPartPr/>
                <p14:nvPr/>
              </p14:nvContentPartPr>
              <p14:xfrm>
                <a:off x="3697040" y="4388360"/>
                <a:ext cx="246240" cy="136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F6B3C1D-9213-4D45-85EF-3702ECDCAE3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88040" y="4379360"/>
                  <a:ext cx="263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9ECB3A2-984E-406B-BBC6-8263587DA803}"/>
                    </a:ext>
                  </a:extLst>
                </p14:cNvPr>
                <p14:cNvContentPartPr/>
                <p14:nvPr/>
              </p14:nvContentPartPr>
              <p14:xfrm>
                <a:off x="4530440" y="4009280"/>
                <a:ext cx="296280" cy="348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9ECB3A2-984E-406B-BBC6-8263587DA80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21800" y="4000280"/>
                  <a:ext cx="313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F61975E-1543-4823-B78D-A6383BF01FB3}"/>
                    </a:ext>
                  </a:extLst>
                </p14:cNvPr>
                <p14:cNvContentPartPr/>
                <p14:nvPr/>
              </p14:nvContentPartPr>
              <p14:xfrm>
                <a:off x="4686320" y="4187120"/>
                <a:ext cx="122040" cy="124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F61975E-1543-4823-B78D-A6383BF01FB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77680" y="4178120"/>
                  <a:ext cx="139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B46F66E-98FF-414A-B6D8-0FB91934DCC7}"/>
                    </a:ext>
                  </a:extLst>
                </p14:cNvPr>
                <p14:cNvContentPartPr/>
                <p14:nvPr/>
              </p14:nvContentPartPr>
              <p14:xfrm>
                <a:off x="4954520" y="4125920"/>
                <a:ext cx="180000" cy="62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B46F66E-98FF-414A-B6D8-0FB91934DCC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45520" y="4116920"/>
                  <a:ext cx="197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E3AF015-4658-422A-86A2-2E0DE05C295C}"/>
                    </a:ext>
                  </a:extLst>
                </p14:cNvPr>
                <p14:cNvContentPartPr/>
                <p14:nvPr/>
              </p14:nvContentPartPr>
              <p14:xfrm>
                <a:off x="4988360" y="4180280"/>
                <a:ext cx="186480" cy="70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E3AF015-4658-422A-86A2-2E0DE05C295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79720" y="4171280"/>
                  <a:ext cx="204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884EA97-1B64-4512-9D3F-D192FD712C10}"/>
                    </a:ext>
                  </a:extLst>
                </p14:cNvPr>
                <p14:cNvContentPartPr/>
                <p14:nvPr/>
              </p14:nvContentPartPr>
              <p14:xfrm>
                <a:off x="4386440" y="4879400"/>
                <a:ext cx="398160" cy="137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884EA97-1B64-4512-9D3F-D192FD712C1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77440" y="4870760"/>
                  <a:ext cx="415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1A38EB3-B0A9-4E18-938D-E69D96DB1919}"/>
                    </a:ext>
                  </a:extLst>
                </p14:cNvPr>
                <p14:cNvContentPartPr/>
                <p14:nvPr/>
              </p14:nvContentPartPr>
              <p14:xfrm>
                <a:off x="4822040" y="4753760"/>
                <a:ext cx="184320" cy="2426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1A38EB3-B0A9-4E18-938D-E69D96DB191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813400" y="4744760"/>
                  <a:ext cx="201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439EDC0-6340-4D64-B291-7CC4D3C08E14}"/>
                    </a:ext>
                  </a:extLst>
                </p14:cNvPr>
                <p14:cNvContentPartPr/>
                <p14:nvPr/>
              </p14:nvContentPartPr>
              <p14:xfrm>
                <a:off x="284600" y="5149760"/>
                <a:ext cx="93600" cy="201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439EDC0-6340-4D64-B291-7CC4D3C08E1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5600" y="5140760"/>
                  <a:ext cx="111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31F6D34-2CF4-4D8E-B51A-60C922A29450}"/>
                    </a:ext>
                  </a:extLst>
                </p14:cNvPr>
                <p14:cNvContentPartPr/>
                <p14:nvPr/>
              </p14:nvContentPartPr>
              <p14:xfrm>
                <a:off x="419960" y="5064800"/>
                <a:ext cx="105120" cy="310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31F6D34-2CF4-4D8E-B51A-60C922A2945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11320" y="5056160"/>
                  <a:ext cx="122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9D08081-592D-4615-9300-011B00FB5E4B}"/>
                    </a:ext>
                  </a:extLst>
                </p14:cNvPr>
                <p14:cNvContentPartPr/>
                <p14:nvPr/>
              </p14:nvContentPartPr>
              <p14:xfrm>
                <a:off x="680240" y="5047520"/>
                <a:ext cx="172080" cy="2674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9D08081-592D-4615-9300-011B00FB5E4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1240" y="5038520"/>
                  <a:ext cx="189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80DC19F-36A4-4B54-8863-EDD112641E75}"/>
                    </a:ext>
                  </a:extLst>
                </p14:cNvPr>
                <p14:cNvContentPartPr/>
                <p14:nvPr/>
              </p14:nvContentPartPr>
              <p14:xfrm>
                <a:off x="965000" y="5043920"/>
                <a:ext cx="180000" cy="235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80DC19F-36A4-4B54-8863-EDD112641E7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6000" y="5035280"/>
                  <a:ext cx="197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ADEB960-4EF2-44F9-B496-A2EFD49F4259}"/>
                    </a:ext>
                  </a:extLst>
                </p14:cNvPr>
                <p14:cNvContentPartPr/>
                <p14:nvPr/>
              </p14:nvContentPartPr>
              <p14:xfrm>
                <a:off x="1377920" y="5073080"/>
                <a:ext cx="16200" cy="146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ADEB960-4EF2-44F9-B496-A2EFD49F425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369280" y="5064080"/>
                  <a:ext cx="33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62FA112-1A01-42FE-A65A-30E00F672963}"/>
                    </a:ext>
                  </a:extLst>
                </p14:cNvPr>
                <p14:cNvContentPartPr/>
                <p14:nvPr/>
              </p14:nvContentPartPr>
              <p14:xfrm>
                <a:off x="1320680" y="5000720"/>
                <a:ext cx="22320" cy="19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62FA112-1A01-42FE-A65A-30E00F67296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11680" y="4991720"/>
                  <a:ext cx="39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7895811-2733-48C7-8050-43478E916BDF}"/>
                    </a:ext>
                  </a:extLst>
                </p14:cNvPr>
                <p14:cNvContentPartPr/>
                <p14:nvPr/>
              </p14:nvContentPartPr>
              <p14:xfrm>
                <a:off x="1454960" y="5064440"/>
                <a:ext cx="300600" cy="168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7895811-2733-48C7-8050-43478E916BD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446320" y="5055440"/>
                  <a:ext cx="318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6656392-AB1D-4198-9CFB-7FE7BA244092}"/>
                    </a:ext>
                  </a:extLst>
                </p14:cNvPr>
                <p14:cNvContentPartPr/>
                <p14:nvPr/>
              </p14:nvContentPartPr>
              <p14:xfrm>
                <a:off x="1786160" y="4984880"/>
                <a:ext cx="114480" cy="2275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6656392-AB1D-4198-9CFB-7FE7BA24409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77520" y="4975880"/>
                  <a:ext cx="132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529140F-4952-485E-AF29-3ACCFD12A106}"/>
                    </a:ext>
                  </a:extLst>
                </p14:cNvPr>
                <p14:cNvContentPartPr/>
                <p14:nvPr/>
              </p14:nvContentPartPr>
              <p14:xfrm>
                <a:off x="1969760" y="4940600"/>
                <a:ext cx="48600" cy="237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529140F-4952-485E-AF29-3ACCFD12A10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961120" y="4931960"/>
                  <a:ext cx="66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7E4D693-252E-4ACF-BE4D-F048E9888162}"/>
                    </a:ext>
                  </a:extLst>
                </p14:cNvPr>
                <p14:cNvContentPartPr/>
                <p14:nvPr/>
              </p14:nvContentPartPr>
              <p14:xfrm>
                <a:off x="2061200" y="5041040"/>
                <a:ext cx="382320" cy="114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7E4D693-252E-4ACF-BE4D-F048E988816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52560" y="5032040"/>
                  <a:ext cx="399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63FC613-CA53-4653-8172-3971E2980964}"/>
                    </a:ext>
                  </a:extLst>
                </p14:cNvPr>
                <p14:cNvContentPartPr/>
                <p14:nvPr/>
              </p14:nvContentPartPr>
              <p14:xfrm>
                <a:off x="2264240" y="4978040"/>
                <a:ext cx="14400" cy="7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63FC613-CA53-4653-8172-3971E298096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255240" y="4969040"/>
                  <a:ext cx="32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8C37D81-2703-45DB-8ADE-79DCA287458C}"/>
                    </a:ext>
                  </a:extLst>
                </p14:cNvPr>
                <p14:cNvContentPartPr/>
                <p14:nvPr/>
              </p14:nvContentPartPr>
              <p14:xfrm>
                <a:off x="2483840" y="5029520"/>
                <a:ext cx="99360" cy="94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8C37D81-2703-45DB-8ADE-79DCA287458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475200" y="5020520"/>
                  <a:ext cx="117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41DC406-65F8-4951-A33A-43F63C30B0FE}"/>
                    </a:ext>
                  </a:extLst>
                </p14:cNvPr>
                <p14:cNvContentPartPr/>
                <p14:nvPr/>
              </p14:nvContentPartPr>
              <p14:xfrm>
                <a:off x="2600480" y="4870400"/>
                <a:ext cx="149760" cy="212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41DC406-65F8-4951-A33A-43F63C30B0F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591840" y="4861400"/>
                  <a:ext cx="167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67E50A1-3EF1-4EDB-A120-A9AD3E9CF225}"/>
                    </a:ext>
                  </a:extLst>
                </p14:cNvPr>
                <p14:cNvContentPartPr/>
                <p14:nvPr/>
              </p14:nvContentPartPr>
              <p14:xfrm>
                <a:off x="3009440" y="4816400"/>
                <a:ext cx="183600" cy="3441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67E50A1-3EF1-4EDB-A120-A9AD3E9CF22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00440" y="4807760"/>
                  <a:ext cx="201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EF75BDF-D492-41D2-B77B-63A759A46D81}"/>
                    </a:ext>
                  </a:extLst>
                </p14:cNvPr>
                <p14:cNvContentPartPr/>
                <p14:nvPr/>
              </p14:nvContentPartPr>
              <p14:xfrm>
                <a:off x="3250280" y="4980560"/>
                <a:ext cx="378720" cy="72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EF75BDF-D492-41D2-B77B-63A759A46D8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41640" y="4971560"/>
                  <a:ext cx="396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92E8F08-48C2-4B0E-9978-A081309DF0EE}"/>
                    </a:ext>
                  </a:extLst>
                </p14:cNvPr>
                <p14:cNvContentPartPr/>
                <p14:nvPr/>
              </p14:nvContentPartPr>
              <p14:xfrm>
                <a:off x="3869840" y="4879760"/>
                <a:ext cx="206280" cy="151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92E8F08-48C2-4B0E-9978-A081309DF0E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61200" y="4871120"/>
                  <a:ext cx="223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7BF58DC-2983-4E39-9B02-EF5EC63B4ED0}"/>
                    </a:ext>
                  </a:extLst>
                </p14:cNvPr>
                <p14:cNvContentPartPr/>
                <p14:nvPr/>
              </p14:nvContentPartPr>
              <p14:xfrm>
                <a:off x="898760" y="5573840"/>
                <a:ext cx="225360" cy="1875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7BF58DC-2983-4E39-9B02-EF5EC63B4ED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9760" y="5565200"/>
                  <a:ext cx="243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287A17A-DB95-4B00-9595-B9BE6D1AF49B}"/>
                    </a:ext>
                  </a:extLst>
                </p14:cNvPr>
                <p14:cNvContentPartPr/>
                <p14:nvPr/>
              </p14:nvContentPartPr>
              <p14:xfrm>
                <a:off x="1207640" y="5563040"/>
                <a:ext cx="148680" cy="262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287A17A-DB95-4B00-9595-B9BE6D1AF49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99000" y="5554400"/>
                  <a:ext cx="166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7B57E24-EDEA-4B79-A90D-B44EA0A7FEBE}"/>
                    </a:ext>
                  </a:extLst>
                </p14:cNvPr>
                <p14:cNvContentPartPr/>
                <p14:nvPr/>
              </p14:nvContentPartPr>
              <p14:xfrm>
                <a:off x="1207280" y="5658440"/>
                <a:ext cx="149040" cy="29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7B57E24-EDEA-4B79-A90D-B44EA0A7FEB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98280" y="5649440"/>
                  <a:ext cx="166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896C796-3773-497C-A246-54E6E8876D33}"/>
                    </a:ext>
                  </a:extLst>
                </p14:cNvPr>
                <p14:cNvContentPartPr/>
                <p14:nvPr/>
              </p14:nvContentPartPr>
              <p14:xfrm>
                <a:off x="1505360" y="5489240"/>
                <a:ext cx="334080" cy="1414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896C796-3773-497C-A246-54E6E8876D3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96720" y="5480240"/>
                  <a:ext cx="351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BBD41C5-B1DF-4540-ABBE-360E7CA42AF1}"/>
                    </a:ext>
                  </a:extLst>
                </p14:cNvPr>
                <p14:cNvContentPartPr/>
                <p14:nvPr/>
              </p14:nvContentPartPr>
              <p14:xfrm>
                <a:off x="2023040" y="5419760"/>
                <a:ext cx="46440" cy="1731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BBD41C5-B1DF-4540-ABBE-360E7CA42AF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14400" y="5411120"/>
                  <a:ext cx="64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79778A2-70A4-4BA3-AA2E-E9E67738412C}"/>
                    </a:ext>
                  </a:extLst>
                </p14:cNvPr>
                <p14:cNvContentPartPr/>
                <p14:nvPr/>
              </p14:nvContentPartPr>
              <p14:xfrm>
                <a:off x="1894520" y="5350640"/>
                <a:ext cx="89280" cy="1148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79778A2-70A4-4BA3-AA2E-E9E67738412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885880" y="5342000"/>
                  <a:ext cx="10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25903AA-292D-422B-AA0E-317817CEE11E}"/>
                    </a:ext>
                  </a:extLst>
                </p14:cNvPr>
                <p14:cNvContentPartPr/>
                <p14:nvPr/>
              </p14:nvContentPartPr>
              <p14:xfrm>
                <a:off x="2088200" y="5505440"/>
                <a:ext cx="87120" cy="73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25903AA-292D-422B-AA0E-317817CEE11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079200" y="5496800"/>
                  <a:ext cx="104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E8BCCB9-2E18-4EFA-83F4-61052712D485}"/>
                    </a:ext>
                  </a:extLst>
                </p14:cNvPr>
                <p14:cNvContentPartPr/>
                <p14:nvPr/>
              </p14:nvContentPartPr>
              <p14:xfrm>
                <a:off x="2637560" y="5288360"/>
                <a:ext cx="131040" cy="255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E8BCCB9-2E18-4EFA-83F4-61052712D48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28560" y="5279720"/>
                  <a:ext cx="148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B015945-EAE8-4CD7-A382-B027305C7272}"/>
                    </a:ext>
                  </a:extLst>
                </p14:cNvPr>
                <p14:cNvContentPartPr/>
                <p14:nvPr/>
              </p14:nvContentPartPr>
              <p14:xfrm>
                <a:off x="2853200" y="5376920"/>
                <a:ext cx="277200" cy="93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B015945-EAE8-4CD7-A382-B027305C727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44200" y="5368280"/>
                  <a:ext cx="294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A076BA7-BA4A-4DBF-A184-3C6CF18AAD2F}"/>
                    </a:ext>
                  </a:extLst>
                </p14:cNvPr>
                <p14:cNvContentPartPr/>
                <p14:nvPr/>
              </p14:nvContentPartPr>
              <p14:xfrm>
                <a:off x="3181880" y="5250560"/>
                <a:ext cx="203760" cy="1915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A076BA7-BA4A-4DBF-A184-3C6CF18AAD2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72880" y="5241560"/>
                  <a:ext cx="22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AE0FBD1-7D66-4C23-B104-0409B81BC90D}"/>
                    </a:ext>
                  </a:extLst>
                </p14:cNvPr>
                <p14:cNvContentPartPr/>
                <p14:nvPr/>
              </p14:nvContentPartPr>
              <p14:xfrm>
                <a:off x="3610280" y="5258120"/>
                <a:ext cx="159480" cy="144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AE0FBD1-7D66-4C23-B104-0409B81BC90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01640" y="5249480"/>
                  <a:ext cx="177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A18A299-C6DD-4D5F-82E6-99250E008211}"/>
                    </a:ext>
                  </a:extLst>
                </p14:cNvPr>
                <p14:cNvContentPartPr/>
                <p14:nvPr/>
              </p14:nvContentPartPr>
              <p14:xfrm>
                <a:off x="3759320" y="5229320"/>
                <a:ext cx="159120" cy="1620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A18A299-C6DD-4D5F-82E6-99250E00821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50320" y="5220680"/>
                  <a:ext cx="176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4D4A5FE-80D3-4A40-82C9-E5EE7EB4C33F}"/>
                    </a:ext>
                  </a:extLst>
                </p14:cNvPr>
                <p14:cNvContentPartPr/>
                <p14:nvPr/>
              </p14:nvContentPartPr>
              <p14:xfrm>
                <a:off x="3932480" y="5182160"/>
                <a:ext cx="140040" cy="1659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4D4A5FE-80D3-4A40-82C9-E5EE7EB4C33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23840" y="5173520"/>
                  <a:ext cx="157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2024047-E1A7-42F5-9349-44F8895F941E}"/>
                    </a:ext>
                  </a:extLst>
                </p14:cNvPr>
                <p14:cNvContentPartPr/>
                <p14:nvPr/>
              </p14:nvContentPartPr>
              <p14:xfrm>
                <a:off x="4026080" y="5163800"/>
                <a:ext cx="9720" cy="46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2024047-E1A7-42F5-9349-44F8895F941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17440" y="5155160"/>
                  <a:ext cx="27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B6201E4-0810-438A-BF8F-85AAE1D205DC}"/>
                    </a:ext>
                  </a:extLst>
                </p14:cNvPr>
                <p14:cNvContentPartPr/>
                <p14:nvPr/>
              </p14:nvContentPartPr>
              <p14:xfrm>
                <a:off x="4109240" y="5184680"/>
                <a:ext cx="91080" cy="1623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B6201E4-0810-438A-BF8F-85AAE1D205D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100600" y="5176040"/>
                  <a:ext cx="108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8CDC86F-73D3-4341-A296-A4192F9532D9}"/>
                    </a:ext>
                  </a:extLst>
                </p14:cNvPr>
                <p14:cNvContentPartPr/>
                <p14:nvPr/>
              </p14:nvContentPartPr>
              <p14:xfrm>
                <a:off x="4234160" y="5121320"/>
                <a:ext cx="299160" cy="208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8CDC86F-73D3-4341-A296-A4192F9532D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225520" y="5112680"/>
                  <a:ext cx="316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95E09F7-4172-470D-A555-0EB5A6D88AFB}"/>
                    </a:ext>
                  </a:extLst>
                </p14:cNvPr>
                <p14:cNvContentPartPr/>
                <p14:nvPr/>
              </p14:nvContentPartPr>
              <p14:xfrm>
                <a:off x="4482560" y="5176040"/>
                <a:ext cx="224280" cy="1184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95E09F7-4172-470D-A555-0EB5A6D88AF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73920" y="5167040"/>
                  <a:ext cx="241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49C38B6-1136-4821-B3A5-AE9C1E293927}"/>
                    </a:ext>
                  </a:extLst>
                </p14:cNvPr>
                <p14:cNvContentPartPr/>
                <p14:nvPr/>
              </p14:nvContentPartPr>
              <p14:xfrm>
                <a:off x="656480" y="6174680"/>
                <a:ext cx="243720" cy="14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49C38B6-1136-4821-B3A5-AE9C1E29392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7840" y="6166040"/>
                  <a:ext cx="261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6E143EE-219B-4A4F-80F4-CD1DCE169C95}"/>
                    </a:ext>
                  </a:extLst>
                </p14:cNvPr>
                <p14:cNvContentPartPr/>
                <p14:nvPr/>
              </p14:nvContentPartPr>
              <p14:xfrm>
                <a:off x="727760" y="6216440"/>
                <a:ext cx="192600" cy="925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6E143EE-219B-4A4F-80F4-CD1DCE169C9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9120" y="6207440"/>
                  <a:ext cx="210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7EB25D8-3E11-4DD9-B7BA-A425EE947AFF}"/>
                    </a:ext>
                  </a:extLst>
                </p14:cNvPr>
                <p14:cNvContentPartPr/>
                <p14:nvPr/>
              </p14:nvContentPartPr>
              <p14:xfrm>
                <a:off x="956720" y="6010880"/>
                <a:ext cx="142200" cy="3391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7EB25D8-3E11-4DD9-B7BA-A425EE947AF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8080" y="6001880"/>
                  <a:ext cx="1598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FC9C479-9A6A-4E53-934C-9D56FA591D4C}"/>
                    </a:ext>
                  </a:extLst>
                </p14:cNvPr>
                <p14:cNvContentPartPr/>
                <p14:nvPr/>
              </p14:nvContentPartPr>
              <p14:xfrm>
                <a:off x="1322480" y="5961920"/>
                <a:ext cx="265680" cy="387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FC9C479-9A6A-4E53-934C-9D56FA591D4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13840" y="5952920"/>
                  <a:ext cx="2833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F433542-5391-42F8-84FD-1A29F39FBB71}"/>
                    </a:ext>
                  </a:extLst>
                </p14:cNvPr>
                <p14:cNvContentPartPr/>
                <p14:nvPr/>
              </p14:nvContentPartPr>
              <p14:xfrm>
                <a:off x="1597520" y="6042200"/>
                <a:ext cx="363960" cy="101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F433542-5391-42F8-84FD-1A29F39FBB7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588880" y="6033200"/>
                  <a:ext cx="381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3FFD9A8-62DF-4582-9FF9-12DA17E49688}"/>
                    </a:ext>
                  </a:extLst>
                </p14:cNvPr>
                <p14:cNvContentPartPr/>
                <p14:nvPr/>
              </p14:nvContentPartPr>
              <p14:xfrm>
                <a:off x="2299160" y="5968400"/>
                <a:ext cx="168840" cy="143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3FFD9A8-62DF-4582-9FF9-12DA17E4968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90520" y="5959760"/>
                  <a:ext cx="186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9E17344-61AA-4027-9641-96880D41D0A9}"/>
                    </a:ext>
                  </a:extLst>
                </p14:cNvPr>
                <p14:cNvContentPartPr/>
                <p14:nvPr/>
              </p14:nvContentPartPr>
              <p14:xfrm>
                <a:off x="2513720" y="5803160"/>
                <a:ext cx="131760" cy="276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9E17344-61AA-4027-9641-96880D41D0A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504720" y="5794160"/>
                  <a:ext cx="149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ED0CD25-582B-4D61-9919-BE304CDF14C4}"/>
                    </a:ext>
                  </a:extLst>
                </p14:cNvPr>
                <p14:cNvContentPartPr/>
                <p14:nvPr/>
              </p14:nvContentPartPr>
              <p14:xfrm>
                <a:off x="2713880" y="5882720"/>
                <a:ext cx="126000" cy="115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ED0CD25-582B-4D61-9919-BE304CDF14C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04880" y="5873720"/>
                  <a:ext cx="143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5C602BC-9083-472D-9122-EB26D742635D}"/>
                    </a:ext>
                  </a:extLst>
                </p14:cNvPr>
                <p14:cNvContentPartPr/>
                <p14:nvPr/>
              </p14:nvContentPartPr>
              <p14:xfrm>
                <a:off x="2837360" y="5761760"/>
                <a:ext cx="182520" cy="252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5C602BC-9083-472D-9122-EB26D742635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828360" y="5752760"/>
                  <a:ext cx="200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B6E3B48-9610-4C16-9FB6-30652359CEE0}"/>
                    </a:ext>
                  </a:extLst>
                </p14:cNvPr>
                <p14:cNvContentPartPr/>
                <p14:nvPr/>
              </p14:nvContentPartPr>
              <p14:xfrm>
                <a:off x="3017000" y="5818640"/>
                <a:ext cx="133560" cy="1274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B6E3B48-9610-4C16-9FB6-30652359CEE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008360" y="5809640"/>
                  <a:ext cx="151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5591E0F-6CD8-4876-8243-8831066CC10D}"/>
                    </a:ext>
                  </a:extLst>
                </p14:cNvPr>
                <p14:cNvContentPartPr/>
                <p14:nvPr/>
              </p14:nvContentPartPr>
              <p14:xfrm>
                <a:off x="3385640" y="5781200"/>
                <a:ext cx="255960" cy="136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5591E0F-6CD8-4876-8243-8831066CC10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77000" y="5772560"/>
                  <a:ext cx="273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D9E8B36-F863-4565-ADE6-5668627B0C8D}"/>
                    </a:ext>
                  </a:extLst>
                </p14:cNvPr>
                <p14:cNvContentPartPr/>
                <p14:nvPr/>
              </p14:nvContentPartPr>
              <p14:xfrm>
                <a:off x="3915560" y="5505800"/>
                <a:ext cx="604800" cy="3621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D9E8B36-F863-4565-ADE6-5668627B0C8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906560" y="5496800"/>
                  <a:ext cx="622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B3802D5-ABC6-4C0F-A4B7-767AF400A4F2}"/>
                    </a:ext>
                  </a:extLst>
                </p14:cNvPr>
                <p14:cNvContentPartPr/>
                <p14:nvPr/>
              </p14:nvContentPartPr>
              <p14:xfrm>
                <a:off x="4498400" y="5524520"/>
                <a:ext cx="176400" cy="1872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B3802D5-ABC6-4C0F-A4B7-767AF400A4F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489760" y="5515880"/>
                  <a:ext cx="194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584F2AC-2AA8-452F-A860-C4604EDC5843}"/>
                    </a:ext>
                  </a:extLst>
                </p14:cNvPr>
                <p14:cNvContentPartPr/>
                <p14:nvPr/>
              </p14:nvContentPartPr>
              <p14:xfrm>
                <a:off x="4698200" y="5462960"/>
                <a:ext cx="142920" cy="192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584F2AC-2AA8-452F-A860-C4604EDC58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689560" y="5453960"/>
                  <a:ext cx="160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9EBEBEC-192D-4AB5-A527-DDBA96B51EEF}"/>
                    </a:ext>
                  </a:extLst>
                </p14:cNvPr>
                <p14:cNvContentPartPr/>
                <p14:nvPr/>
              </p14:nvContentPartPr>
              <p14:xfrm>
                <a:off x="4789280" y="5437040"/>
                <a:ext cx="208440" cy="181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9EBEBEC-192D-4AB5-A527-DDBA96B51EE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780280" y="5428040"/>
                  <a:ext cx="226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9FC03DA-9603-41C8-BCD1-B6606A352F47}"/>
                    </a:ext>
                  </a:extLst>
                </p14:cNvPr>
                <p14:cNvContentPartPr/>
                <p14:nvPr/>
              </p14:nvContentPartPr>
              <p14:xfrm>
                <a:off x="5016080" y="5467640"/>
                <a:ext cx="72360" cy="129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9FC03DA-9603-41C8-BCD1-B6606A352F4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007440" y="5459000"/>
                  <a:ext cx="90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9D6F4CD-893F-4518-A19D-09D9CFBDED82}"/>
                    </a:ext>
                  </a:extLst>
                </p14:cNvPr>
                <p14:cNvContentPartPr/>
                <p14:nvPr/>
              </p14:nvContentPartPr>
              <p14:xfrm>
                <a:off x="5323160" y="5422640"/>
                <a:ext cx="101160" cy="151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9D6F4CD-893F-4518-A19D-09D9CFBDED8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314520" y="5414000"/>
                  <a:ext cx="118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A192590-2FF3-4D18-97E7-7FA2A8D4AF7C}"/>
                    </a:ext>
                  </a:extLst>
                </p14:cNvPr>
                <p14:cNvContentPartPr/>
                <p14:nvPr/>
              </p14:nvContentPartPr>
              <p14:xfrm>
                <a:off x="5497400" y="5201960"/>
                <a:ext cx="285480" cy="3762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A192590-2FF3-4D18-97E7-7FA2A8D4AF7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488760" y="5193320"/>
                  <a:ext cx="3031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5456857-E74D-49B9-942F-472F183148A9}"/>
                    </a:ext>
                  </a:extLst>
                </p14:cNvPr>
                <p14:cNvContentPartPr/>
                <p14:nvPr/>
              </p14:nvContentPartPr>
              <p14:xfrm>
                <a:off x="5885840" y="5262080"/>
                <a:ext cx="230400" cy="138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5456857-E74D-49B9-942F-472F183148A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876840" y="5253080"/>
                  <a:ext cx="248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118D91E-910F-410E-9DF9-2E3B5CE3468F}"/>
                    </a:ext>
                  </a:extLst>
                </p14:cNvPr>
                <p14:cNvContentPartPr/>
                <p14:nvPr/>
              </p14:nvContentPartPr>
              <p14:xfrm>
                <a:off x="6152240" y="5181800"/>
                <a:ext cx="270000" cy="140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118D91E-910F-410E-9DF9-2E3B5CE3468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43600" y="5173160"/>
                  <a:ext cx="287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7FE2334-2ACD-4933-97A3-A2862AFF3A23}"/>
                    </a:ext>
                  </a:extLst>
                </p14:cNvPr>
                <p14:cNvContentPartPr/>
                <p14:nvPr/>
              </p14:nvContentPartPr>
              <p14:xfrm>
                <a:off x="6791600" y="5049320"/>
                <a:ext cx="464040" cy="2412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7FE2334-2ACD-4933-97A3-A2862AFF3A2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782600" y="5040320"/>
                  <a:ext cx="481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6A4038C-9F49-40AC-A8BC-76A789BEF5F0}"/>
                    </a:ext>
                  </a:extLst>
                </p14:cNvPr>
                <p14:cNvContentPartPr/>
                <p14:nvPr/>
              </p14:nvContentPartPr>
              <p14:xfrm>
                <a:off x="7431680" y="4885160"/>
                <a:ext cx="211680" cy="224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6A4038C-9F49-40AC-A8BC-76A789BEF5F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22680" y="4876520"/>
                  <a:ext cx="229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47DE372-F866-4511-86B5-2AF695D1FE0E}"/>
                    </a:ext>
                  </a:extLst>
                </p14:cNvPr>
                <p14:cNvContentPartPr/>
                <p14:nvPr/>
              </p14:nvContentPartPr>
              <p14:xfrm>
                <a:off x="7654160" y="4939160"/>
                <a:ext cx="129960" cy="119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47DE372-F866-4511-86B5-2AF695D1FE0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645160" y="4930160"/>
                  <a:ext cx="147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73D1F17-4F1D-40D5-B1AD-E4E41D486196}"/>
                    </a:ext>
                  </a:extLst>
                </p14:cNvPr>
                <p14:cNvContentPartPr/>
                <p14:nvPr/>
              </p14:nvContentPartPr>
              <p14:xfrm>
                <a:off x="7857920" y="4816760"/>
                <a:ext cx="116640" cy="171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73D1F17-4F1D-40D5-B1AD-E4E41D48619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848920" y="4808120"/>
                  <a:ext cx="13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0E540F3-70CF-4269-B445-0BFE82E188BF}"/>
                    </a:ext>
                  </a:extLst>
                </p14:cNvPr>
                <p14:cNvContentPartPr/>
                <p14:nvPr/>
              </p14:nvContentPartPr>
              <p14:xfrm>
                <a:off x="3226520" y="6283400"/>
                <a:ext cx="180360" cy="2138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0E540F3-70CF-4269-B445-0BFE82E188B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217880" y="6274400"/>
                  <a:ext cx="198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2BE6C89-CC9D-47D0-B064-91FCE32CBD97}"/>
                    </a:ext>
                  </a:extLst>
                </p14:cNvPr>
                <p14:cNvContentPartPr/>
                <p14:nvPr/>
              </p14:nvContentPartPr>
              <p14:xfrm>
                <a:off x="3485720" y="6183320"/>
                <a:ext cx="202680" cy="263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2BE6C89-CC9D-47D0-B064-91FCE32CBD9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76720" y="6174320"/>
                  <a:ext cx="220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D690B27-9AE0-46E1-933E-34BD01DE0111}"/>
                    </a:ext>
                  </a:extLst>
                </p14:cNvPr>
                <p14:cNvContentPartPr/>
                <p14:nvPr/>
              </p14:nvContentPartPr>
              <p14:xfrm>
                <a:off x="3931040" y="6128960"/>
                <a:ext cx="210240" cy="1195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D690B27-9AE0-46E1-933E-34BD01DE011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922040" y="6119960"/>
                  <a:ext cx="227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61BCCC5-6FA7-4186-A4C1-4FCBEF6E4F97}"/>
                    </a:ext>
                  </a:extLst>
                </p14:cNvPr>
                <p14:cNvContentPartPr/>
                <p14:nvPr/>
              </p14:nvContentPartPr>
              <p14:xfrm>
                <a:off x="3928880" y="6217880"/>
                <a:ext cx="277200" cy="1234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61BCCC5-6FA7-4186-A4C1-4FCBEF6E4F9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920240" y="6209240"/>
                  <a:ext cx="294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EB693B8-BE7C-4990-844F-9DDEB781AAEB}"/>
                    </a:ext>
                  </a:extLst>
                </p14:cNvPr>
                <p14:cNvContentPartPr/>
                <p14:nvPr/>
              </p14:nvContentPartPr>
              <p14:xfrm>
                <a:off x="4314800" y="6118520"/>
                <a:ext cx="208440" cy="651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EB693B8-BE7C-4990-844F-9DDEB781AAE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06160" y="6109880"/>
                  <a:ext cx="226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67FEDA1-1B04-4FD5-8799-C6DAA2296714}"/>
                    </a:ext>
                  </a:extLst>
                </p14:cNvPr>
                <p14:cNvContentPartPr/>
                <p14:nvPr/>
              </p14:nvContentPartPr>
              <p14:xfrm>
                <a:off x="4680200" y="5911880"/>
                <a:ext cx="105840" cy="2984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67FEDA1-1B04-4FD5-8799-C6DAA229671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671200" y="5903240"/>
                  <a:ext cx="123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9A9BAA6-89DA-461C-9527-5ABCAFBC710A}"/>
                    </a:ext>
                  </a:extLst>
                </p14:cNvPr>
                <p14:cNvContentPartPr/>
                <p14:nvPr/>
              </p14:nvContentPartPr>
              <p14:xfrm>
                <a:off x="4869920" y="6075680"/>
                <a:ext cx="17280" cy="1144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9A9BAA6-89DA-461C-9527-5ABCAFBC710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860920" y="6067040"/>
                  <a:ext cx="34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EF83B86-6524-454A-B121-008422825C29}"/>
                    </a:ext>
                  </a:extLst>
                </p14:cNvPr>
                <p14:cNvContentPartPr/>
                <p14:nvPr/>
              </p14:nvContentPartPr>
              <p14:xfrm>
                <a:off x="4955240" y="5882720"/>
                <a:ext cx="182520" cy="2278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EF83B86-6524-454A-B121-008422825C2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46240" y="5874080"/>
                  <a:ext cx="200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AFF7E66-9DE7-4A0C-B6EF-0363F747FDD8}"/>
                    </a:ext>
                  </a:extLst>
                </p14:cNvPr>
                <p14:cNvContentPartPr/>
                <p14:nvPr/>
              </p14:nvContentPartPr>
              <p14:xfrm>
                <a:off x="5160080" y="5826920"/>
                <a:ext cx="202680" cy="280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AFF7E66-9DE7-4A0C-B6EF-0363F747FDD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151080" y="5817920"/>
                  <a:ext cx="220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F59EAE8-2F97-4BC8-B1B3-9512AAB5269B}"/>
                    </a:ext>
                  </a:extLst>
                </p14:cNvPr>
                <p14:cNvContentPartPr/>
                <p14:nvPr/>
              </p14:nvContentPartPr>
              <p14:xfrm>
                <a:off x="5651840" y="5881640"/>
                <a:ext cx="212400" cy="127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F59EAE8-2F97-4BC8-B1B3-9512AAB5269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42840" y="5872640"/>
                  <a:ext cx="230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1005FFA-E8A0-4707-9C26-7107801766A1}"/>
                    </a:ext>
                  </a:extLst>
                </p14:cNvPr>
                <p14:cNvContentPartPr/>
                <p14:nvPr/>
              </p14:nvContentPartPr>
              <p14:xfrm>
                <a:off x="5810960" y="5883440"/>
                <a:ext cx="66600" cy="263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1005FFA-E8A0-4707-9C26-7107801766A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801960" y="5874800"/>
                  <a:ext cx="84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CFAD3B9-E61E-4FDC-8E6D-1359C057FB58}"/>
                    </a:ext>
                  </a:extLst>
                </p14:cNvPr>
                <p14:cNvContentPartPr/>
                <p14:nvPr/>
              </p14:nvContentPartPr>
              <p14:xfrm>
                <a:off x="5862440" y="5704160"/>
                <a:ext cx="178200" cy="481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CFAD3B9-E61E-4FDC-8E6D-1359C057FB5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853800" y="5695520"/>
                  <a:ext cx="1958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399391D-5585-4D66-AE8B-B4B5EF2BC566}"/>
                    </a:ext>
                  </a:extLst>
                </p14:cNvPr>
                <p14:cNvContentPartPr/>
                <p14:nvPr/>
              </p14:nvContentPartPr>
              <p14:xfrm>
                <a:off x="6184640" y="5695520"/>
                <a:ext cx="168840" cy="2232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399391D-5585-4D66-AE8B-B4B5EF2BC56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176000" y="5686880"/>
                  <a:ext cx="186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C230205-5A01-431E-A611-183A8CE4A54C}"/>
                    </a:ext>
                  </a:extLst>
                </p14:cNvPr>
                <p14:cNvContentPartPr/>
                <p14:nvPr/>
              </p14:nvContentPartPr>
              <p14:xfrm>
                <a:off x="6413240" y="5668520"/>
                <a:ext cx="234360" cy="1476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C230205-5A01-431E-A611-183A8CE4A54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404240" y="5659880"/>
                  <a:ext cx="252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D7F3093-62EA-4FB8-94FA-1561E2DFB581}"/>
                    </a:ext>
                  </a:extLst>
                </p14:cNvPr>
                <p14:cNvContentPartPr/>
                <p14:nvPr/>
              </p14:nvContentPartPr>
              <p14:xfrm>
                <a:off x="6509000" y="5580680"/>
                <a:ext cx="367920" cy="1728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D7F3093-62EA-4FB8-94FA-1561E2DFB58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00000" y="5572040"/>
                  <a:ext cx="385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3F1EA8A-E722-4ECF-B5CE-6B353D298841}"/>
                    </a:ext>
                  </a:extLst>
                </p14:cNvPr>
                <p14:cNvContentPartPr/>
                <p14:nvPr/>
              </p14:nvContentPartPr>
              <p14:xfrm>
                <a:off x="6908240" y="5551520"/>
                <a:ext cx="103320" cy="1069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3F1EA8A-E722-4ECF-B5CE-6B353D29884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899240" y="5542520"/>
                  <a:ext cx="120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BDC55DD-E79B-4320-802E-5E7E9490C99C}"/>
                    </a:ext>
                  </a:extLst>
                </p14:cNvPr>
                <p14:cNvContentPartPr/>
                <p14:nvPr/>
              </p14:nvContentPartPr>
              <p14:xfrm>
                <a:off x="7643000" y="3113240"/>
                <a:ext cx="256680" cy="139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BDC55DD-E79B-4320-802E-5E7E9490C99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634000" y="3104240"/>
                  <a:ext cx="274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1AF28C9-4CE0-42D6-ACC3-C791E3891E56}"/>
                    </a:ext>
                  </a:extLst>
                </p14:cNvPr>
                <p14:cNvContentPartPr/>
                <p14:nvPr/>
              </p14:nvContentPartPr>
              <p14:xfrm>
                <a:off x="7743440" y="3273440"/>
                <a:ext cx="208440" cy="82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1AF28C9-4CE0-42D6-ACC3-C791E3891E5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734440" y="3264440"/>
                  <a:ext cx="226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B32535A-726E-4270-82C7-A17C563359C7}"/>
                    </a:ext>
                  </a:extLst>
                </p14:cNvPr>
                <p14:cNvContentPartPr/>
                <p14:nvPr/>
              </p14:nvContentPartPr>
              <p14:xfrm>
                <a:off x="8071400" y="3063560"/>
                <a:ext cx="183960" cy="1148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B32535A-726E-4270-82C7-A17C563359C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062760" y="3054560"/>
                  <a:ext cx="201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13EE6B1-000E-48FE-8E48-13757DD3BF5D}"/>
                    </a:ext>
                  </a:extLst>
                </p14:cNvPr>
                <p14:cNvContentPartPr/>
                <p14:nvPr/>
              </p14:nvContentPartPr>
              <p14:xfrm>
                <a:off x="8368400" y="2833880"/>
                <a:ext cx="198000" cy="2365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13EE6B1-000E-48FE-8E48-13757DD3BF5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359760" y="2824880"/>
                  <a:ext cx="215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ADC875A-BADA-4AAF-AD1F-BC22B364493A}"/>
                    </a:ext>
                  </a:extLst>
                </p14:cNvPr>
                <p14:cNvContentPartPr/>
                <p14:nvPr/>
              </p14:nvContentPartPr>
              <p14:xfrm>
                <a:off x="7186880" y="5484200"/>
                <a:ext cx="111960" cy="540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ADC875A-BADA-4AAF-AD1F-BC22B364493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78240" y="5475560"/>
                  <a:ext cx="129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B6A3E50-897F-4A90-8837-E05CAE068601}"/>
                    </a:ext>
                  </a:extLst>
                </p14:cNvPr>
                <p14:cNvContentPartPr/>
                <p14:nvPr/>
              </p14:nvContentPartPr>
              <p14:xfrm>
                <a:off x="7360400" y="5315000"/>
                <a:ext cx="148320" cy="201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B6A3E50-897F-4A90-8837-E05CAE06860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351400" y="5306360"/>
                  <a:ext cx="165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2A3D0F0-CFC3-485D-B803-9C77A2B36233}"/>
                    </a:ext>
                  </a:extLst>
                </p14:cNvPr>
                <p14:cNvContentPartPr/>
                <p14:nvPr/>
              </p14:nvContentPartPr>
              <p14:xfrm>
                <a:off x="7603400" y="5211320"/>
                <a:ext cx="169200" cy="159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2A3D0F0-CFC3-485D-B803-9C77A2B3623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594760" y="5202320"/>
                  <a:ext cx="186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058F4BF-D538-47D0-8A16-64DC7CFB0023}"/>
                    </a:ext>
                  </a:extLst>
                </p14:cNvPr>
                <p14:cNvContentPartPr/>
                <p14:nvPr/>
              </p14:nvContentPartPr>
              <p14:xfrm>
                <a:off x="7854680" y="5191160"/>
                <a:ext cx="122040" cy="547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058F4BF-D538-47D0-8A16-64DC7CFB002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846040" y="5182160"/>
                  <a:ext cx="139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95B48FD-CC51-48E3-82A9-B15FDCCBF1DA}"/>
                    </a:ext>
                  </a:extLst>
                </p14:cNvPr>
                <p14:cNvContentPartPr/>
                <p14:nvPr/>
              </p14:nvContentPartPr>
              <p14:xfrm>
                <a:off x="8046560" y="5023040"/>
                <a:ext cx="77400" cy="239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95B48FD-CC51-48E3-82A9-B15FDCCBF1D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037560" y="5014040"/>
                  <a:ext cx="95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04AB89F-493C-42DB-A9EC-24E536F9FA0B}"/>
                    </a:ext>
                  </a:extLst>
                </p14:cNvPr>
                <p14:cNvContentPartPr/>
                <p14:nvPr/>
              </p14:nvContentPartPr>
              <p14:xfrm>
                <a:off x="8159960" y="5135000"/>
                <a:ext cx="57600" cy="147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04AB89F-493C-42DB-A9EC-24E536F9FA0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151320" y="5126000"/>
                  <a:ext cx="75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89A8869-52A8-4130-8DAF-DB7D4433D5E9}"/>
                    </a:ext>
                  </a:extLst>
                </p14:cNvPr>
                <p14:cNvContentPartPr/>
                <p14:nvPr/>
              </p14:nvContentPartPr>
              <p14:xfrm>
                <a:off x="8206040" y="4962200"/>
                <a:ext cx="155520" cy="1926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89A8869-52A8-4130-8DAF-DB7D4433D5E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197040" y="4953560"/>
                  <a:ext cx="173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80B35E4-8F41-4419-BB3B-36B6AAB92009}"/>
                    </a:ext>
                  </a:extLst>
                </p14:cNvPr>
                <p14:cNvContentPartPr/>
                <p14:nvPr/>
              </p14:nvContentPartPr>
              <p14:xfrm>
                <a:off x="8356160" y="4880480"/>
                <a:ext cx="147600" cy="195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80B35E4-8F41-4419-BB3B-36B6AAB9200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347160" y="4871840"/>
                  <a:ext cx="165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91B9891-5689-4998-9240-79DE9C07B3A5}"/>
                    </a:ext>
                  </a:extLst>
                </p14:cNvPr>
                <p14:cNvContentPartPr/>
                <p14:nvPr/>
              </p14:nvContentPartPr>
              <p14:xfrm>
                <a:off x="6161960" y="6253160"/>
                <a:ext cx="216000" cy="784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91B9891-5689-4998-9240-79DE9C07B3A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153320" y="6244160"/>
                  <a:ext cx="233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25A5D88-03D4-4382-8321-59A7AEE8AF88}"/>
                    </a:ext>
                  </a:extLst>
                </p14:cNvPr>
                <p14:cNvContentPartPr/>
                <p14:nvPr/>
              </p14:nvContentPartPr>
              <p14:xfrm>
                <a:off x="6192200" y="6114200"/>
                <a:ext cx="289080" cy="288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25A5D88-03D4-4382-8321-59A7AEE8AF8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183560" y="6105560"/>
                  <a:ext cx="306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66A19A1-6409-452B-8345-8767980153AF}"/>
                    </a:ext>
                  </a:extLst>
                </p14:cNvPr>
                <p14:cNvContentPartPr/>
                <p14:nvPr/>
              </p14:nvContentPartPr>
              <p14:xfrm>
                <a:off x="6650840" y="6027800"/>
                <a:ext cx="91080" cy="188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66A19A1-6409-452B-8345-8767980153A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642200" y="6019160"/>
                  <a:ext cx="108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D3D83D3-18DC-476C-A1F9-99D2516CA214}"/>
                    </a:ext>
                  </a:extLst>
                </p14:cNvPr>
                <p14:cNvContentPartPr/>
                <p14:nvPr/>
              </p14:nvContentPartPr>
              <p14:xfrm>
                <a:off x="6715280" y="5975600"/>
                <a:ext cx="149760" cy="200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D3D83D3-18DC-476C-A1F9-99D2516CA21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706280" y="5966600"/>
                  <a:ext cx="167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8DEA036-E542-4444-8D13-4F9D7DC9EF92}"/>
                    </a:ext>
                  </a:extLst>
                </p14:cNvPr>
                <p14:cNvContentPartPr/>
                <p14:nvPr/>
              </p14:nvContentPartPr>
              <p14:xfrm>
                <a:off x="6932000" y="6074240"/>
                <a:ext cx="83880" cy="1148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8DEA036-E542-4444-8D13-4F9D7DC9EF9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23360" y="6065600"/>
                  <a:ext cx="101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07A1B31-6404-48B8-8F05-B77BBB73454C}"/>
                    </a:ext>
                  </a:extLst>
                </p14:cNvPr>
                <p14:cNvContentPartPr/>
                <p14:nvPr/>
              </p14:nvContentPartPr>
              <p14:xfrm>
                <a:off x="7227200" y="5885240"/>
                <a:ext cx="57600" cy="1411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07A1B31-6404-48B8-8F05-B77BBB73454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218560" y="5876600"/>
                  <a:ext cx="75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902486D-A8B2-48A8-A4CD-A0C491D740DA}"/>
                    </a:ext>
                  </a:extLst>
                </p14:cNvPr>
                <p14:cNvContentPartPr/>
                <p14:nvPr/>
              </p14:nvContentPartPr>
              <p14:xfrm>
                <a:off x="7164200" y="5791280"/>
                <a:ext cx="58320" cy="288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902486D-A8B2-48A8-A4CD-A0C491D740D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155560" y="5782640"/>
                  <a:ext cx="75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C701159-8363-4719-BC8A-78E6937FFF40}"/>
                    </a:ext>
                  </a:extLst>
                </p14:cNvPr>
                <p14:cNvContentPartPr/>
                <p14:nvPr/>
              </p14:nvContentPartPr>
              <p14:xfrm>
                <a:off x="7333040" y="5821520"/>
                <a:ext cx="137160" cy="1328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C701159-8363-4719-BC8A-78E6937FFF4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324400" y="5812880"/>
                  <a:ext cx="154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5E7BB2C-AB36-4B94-85E3-3191D422CC8C}"/>
                    </a:ext>
                  </a:extLst>
                </p14:cNvPr>
                <p14:cNvContentPartPr/>
                <p14:nvPr/>
              </p14:nvContentPartPr>
              <p14:xfrm>
                <a:off x="7571720" y="5661680"/>
                <a:ext cx="232920" cy="1987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5E7BB2C-AB36-4B94-85E3-3191D422CC8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562720" y="5652680"/>
                  <a:ext cx="250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5E5FD94-F807-4C68-AE15-044EBF26E91F}"/>
                    </a:ext>
                  </a:extLst>
                </p14:cNvPr>
                <p14:cNvContentPartPr/>
                <p14:nvPr/>
              </p14:nvContentPartPr>
              <p14:xfrm>
                <a:off x="7825160" y="5582120"/>
                <a:ext cx="141840" cy="3315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5E5FD94-F807-4C68-AE15-044EBF26E91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816160" y="5573480"/>
                  <a:ext cx="1594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7BA04CE-0732-4E77-83FF-5E3EA2BD5A03}"/>
                    </a:ext>
                  </a:extLst>
                </p14:cNvPr>
                <p14:cNvContentPartPr/>
                <p14:nvPr/>
              </p14:nvContentPartPr>
              <p14:xfrm>
                <a:off x="8041880" y="5519480"/>
                <a:ext cx="78840" cy="118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7BA04CE-0732-4E77-83FF-5E3EA2BD5A0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032880" y="5510480"/>
                  <a:ext cx="96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5217B04-DD57-4BFB-96ED-23865B436B3B}"/>
                    </a:ext>
                  </a:extLst>
                </p14:cNvPr>
                <p14:cNvContentPartPr/>
                <p14:nvPr/>
              </p14:nvContentPartPr>
              <p14:xfrm>
                <a:off x="8103440" y="5371520"/>
                <a:ext cx="212400" cy="2415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5217B04-DD57-4BFB-96ED-23865B436B3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094800" y="5362880"/>
                  <a:ext cx="230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8715C03-CED4-46ED-8E62-D2BC044EBE4D}"/>
                    </a:ext>
                  </a:extLst>
                </p14:cNvPr>
                <p14:cNvContentPartPr/>
                <p14:nvPr/>
              </p14:nvContentPartPr>
              <p14:xfrm>
                <a:off x="8337800" y="5281520"/>
                <a:ext cx="105480" cy="2617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8715C03-CED4-46ED-8E62-D2BC044EBE4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329160" y="5272880"/>
                  <a:ext cx="123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39C06AC-5D63-4062-94C3-9BBDCC3ADD25}"/>
                    </a:ext>
                  </a:extLst>
                </p14:cNvPr>
                <p14:cNvContentPartPr/>
                <p14:nvPr/>
              </p14:nvContentPartPr>
              <p14:xfrm>
                <a:off x="7663160" y="5630360"/>
                <a:ext cx="910800" cy="4168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39C06AC-5D63-4062-94C3-9BBDCC3ADD2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654160" y="5621360"/>
                  <a:ext cx="9284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648C512-1D2B-4E1E-9F6E-8232B8FD4583}"/>
                    </a:ext>
                  </a:extLst>
                </p14:cNvPr>
                <p14:cNvContentPartPr/>
                <p14:nvPr/>
              </p14:nvContentPartPr>
              <p14:xfrm>
                <a:off x="57800" y="3068240"/>
                <a:ext cx="404280" cy="651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648C512-1D2B-4E1E-9F6E-8232B8FD458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8800" y="3059600"/>
                  <a:ext cx="4219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61A7233-F885-4F69-AFBD-E3734B1007E1}"/>
                    </a:ext>
                  </a:extLst>
                </p14:cNvPr>
                <p14:cNvContentPartPr/>
                <p14:nvPr/>
              </p14:nvContentPartPr>
              <p14:xfrm>
                <a:off x="119000" y="4247960"/>
                <a:ext cx="422280" cy="6181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61A7233-F885-4F69-AFBD-E3734B1007E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0360" y="4239320"/>
                  <a:ext cx="43992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5F61A69B-9332-468D-83DF-724BBDBAAF07}"/>
                    </a:ext>
                  </a:extLst>
                </p14:cNvPr>
                <p14:cNvContentPartPr/>
                <p14:nvPr/>
              </p14:nvContentPartPr>
              <p14:xfrm>
                <a:off x="115760" y="4907480"/>
                <a:ext cx="442440" cy="6307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5F61A69B-9332-468D-83DF-724BBDBAAF0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7120" y="4898480"/>
                  <a:ext cx="46008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EFEF290-7ED8-4B56-8815-0D8DE3EC81DC}"/>
                    </a:ext>
                  </a:extLst>
                </p14:cNvPr>
                <p14:cNvContentPartPr/>
                <p14:nvPr/>
              </p14:nvContentPartPr>
              <p14:xfrm>
                <a:off x="5424320" y="5465120"/>
                <a:ext cx="649080" cy="845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EFEF290-7ED8-4B56-8815-0D8DE3EC81D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415680" y="5456120"/>
                  <a:ext cx="666720" cy="86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01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1D74CB-14CA-4F59-A1D8-FC352F36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3" y="137031"/>
            <a:ext cx="7860743" cy="38964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EC1B02B-B122-42E0-B9D2-0EFFB3BABEF1}"/>
                  </a:ext>
                </a:extLst>
              </p14:cNvPr>
              <p14:cNvContentPartPr/>
              <p14:nvPr/>
            </p14:nvContentPartPr>
            <p14:xfrm>
              <a:off x="7180040" y="1784120"/>
              <a:ext cx="563400" cy="69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EC1B02B-B122-42E0-B9D2-0EFFB3BAB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1400" y="1775120"/>
                <a:ext cx="5810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BD1B9FE-9B68-4C82-B5B3-320626307149}"/>
                  </a:ext>
                </a:extLst>
              </p14:cNvPr>
              <p14:cNvContentPartPr/>
              <p14:nvPr/>
            </p14:nvContentPartPr>
            <p14:xfrm>
              <a:off x="413480" y="1997600"/>
              <a:ext cx="1375560" cy="105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BD1B9FE-9B68-4C82-B5B3-3206263071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480" y="1988600"/>
                <a:ext cx="1393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ED82F1-7ED4-4678-8151-C2B66E975A6D}"/>
                  </a:ext>
                </a:extLst>
              </p14:cNvPr>
              <p14:cNvContentPartPr/>
              <p14:nvPr/>
            </p14:nvContentPartPr>
            <p14:xfrm>
              <a:off x="7336280" y="1417280"/>
              <a:ext cx="547920" cy="416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ED82F1-7ED4-4678-8151-C2B66E975A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27640" y="1408280"/>
                <a:ext cx="5655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69B5A91-E942-4251-9178-078DD1400D3F}"/>
                  </a:ext>
                </a:extLst>
              </p14:cNvPr>
              <p14:cNvContentPartPr/>
              <p14:nvPr/>
            </p14:nvContentPartPr>
            <p14:xfrm>
              <a:off x="6349520" y="2068520"/>
              <a:ext cx="1531800" cy="372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69B5A91-E942-4251-9178-078DD1400D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40520" y="2059520"/>
                <a:ext cx="15494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ACFC5E8-0598-4353-9DC3-601C32374D34}"/>
                  </a:ext>
                </a:extLst>
              </p14:cNvPr>
              <p14:cNvContentPartPr/>
              <p14:nvPr/>
            </p14:nvContentPartPr>
            <p14:xfrm>
              <a:off x="3931400" y="2647760"/>
              <a:ext cx="597600" cy="3434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ACFC5E8-0598-4353-9DC3-601C32374D3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2400" y="2639120"/>
                <a:ext cx="6152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971F933-8F5A-4B70-86C8-09F5E33E8A93}"/>
                  </a:ext>
                </a:extLst>
              </p14:cNvPr>
              <p14:cNvContentPartPr/>
              <p14:nvPr/>
            </p14:nvContentPartPr>
            <p14:xfrm>
              <a:off x="2289080" y="2319080"/>
              <a:ext cx="1645200" cy="4543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971F933-8F5A-4B70-86C8-09F5E33E8A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80080" y="2310440"/>
                <a:ext cx="16628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233330B-C711-4C0D-AAB5-FC4FC8666ECC}"/>
                  </a:ext>
                </a:extLst>
              </p14:cNvPr>
              <p14:cNvContentPartPr/>
              <p14:nvPr/>
            </p14:nvContentPartPr>
            <p14:xfrm>
              <a:off x="4835360" y="1424120"/>
              <a:ext cx="749520" cy="439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233330B-C711-4C0D-AAB5-FC4FC8666EC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6720" y="1415120"/>
                <a:ext cx="7671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5096BDE-609D-4005-B604-97F3D38AA0DE}"/>
                  </a:ext>
                </a:extLst>
              </p14:cNvPr>
              <p14:cNvContentPartPr/>
              <p14:nvPr/>
            </p14:nvContentPartPr>
            <p14:xfrm>
              <a:off x="3919880" y="2620040"/>
              <a:ext cx="702360" cy="400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5096BDE-609D-4005-B604-97F3D38AA0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11240" y="2611400"/>
                <a:ext cx="7200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0BA87E8-3040-440E-A18E-0E53C11F2A62}"/>
                  </a:ext>
                </a:extLst>
              </p14:cNvPr>
              <p14:cNvContentPartPr/>
              <p14:nvPr/>
            </p14:nvContentPartPr>
            <p14:xfrm>
              <a:off x="6884120" y="2632640"/>
              <a:ext cx="939600" cy="766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0BA87E8-3040-440E-A18E-0E53C11F2A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75480" y="2623640"/>
                <a:ext cx="957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8C96B22-162E-4BF6-9EBC-BB850833796B}"/>
                  </a:ext>
                </a:extLst>
              </p14:cNvPr>
              <p14:cNvContentPartPr/>
              <p14:nvPr/>
            </p14:nvContentPartPr>
            <p14:xfrm>
              <a:off x="6524840" y="2944400"/>
              <a:ext cx="1042560" cy="918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8C96B22-162E-4BF6-9EBC-BB85083379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6200" y="2935760"/>
                <a:ext cx="10602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7443BE7-1AD1-4B2E-95CE-AF13424EAE1D}"/>
                  </a:ext>
                </a:extLst>
              </p14:cNvPr>
              <p14:cNvContentPartPr/>
              <p14:nvPr/>
            </p14:nvContentPartPr>
            <p14:xfrm>
              <a:off x="335720" y="3281000"/>
              <a:ext cx="3425760" cy="669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7443BE7-1AD1-4B2E-95CE-AF13424EAE1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080" y="3272360"/>
                <a:ext cx="3443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3CF8513-58E3-47FA-B899-4CAD822DBDA4}"/>
                  </a:ext>
                </a:extLst>
              </p14:cNvPr>
              <p14:cNvContentPartPr/>
              <p14:nvPr/>
            </p14:nvContentPartPr>
            <p14:xfrm>
              <a:off x="3944000" y="2931440"/>
              <a:ext cx="555480" cy="828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3CF8513-58E3-47FA-B899-4CAD822DBD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35360" y="2922800"/>
                <a:ext cx="57312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307C6B8-2CFC-4A5E-825A-C5F1EDF29841}"/>
              </a:ext>
            </a:extLst>
          </p:cNvPr>
          <p:cNvGrpSpPr/>
          <p:nvPr/>
        </p:nvGrpSpPr>
        <p:grpSpPr>
          <a:xfrm>
            <a:off x="8261480" y="529520"/>
            <a:ext cx="1418760" cy="365760"/>
            <a:chOff x="8261480" y="529520"/>
            <a:chExt cx="141876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ECF779E-F565-49B6-90FF-EB0B39F4134A}"/>
                    </a:ext>
                  </a:extLst>
                </p14:cNvPr>
                <p14:cNvContentPartPr/>
                <p14:nvPr/>
              </p14:nvContentPartPr>
              <p14:xfrm>
                <a:off x="8367320" y="708440"/>
                <a:ext cx="230400" cy="133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ECF779E-F565-49B6-90FF-EB0B39F413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58680" y="699800"/>
                  <a:ext cx="248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AF2B8A5-D9CD-4677-898F-31B7CB40D36B}"/>
                    </a:ext>
                  </a:extLst>
                </p14:cNvPr>
                <p14:cNvContentPartPr/>
                <p14:nvPr/>
              </p14:nvContentPartPr>
              <p14:xfrm>
                <a:off x="8339240" y="714920"/>
                <a:ext cx="245520" cy="174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AF2B8A5-D9CD-4677-898F-31B7CB40D3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30240" y="705920"/>
                  <a:ext cx="263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0BB86C0-EDD6-4936-BF57-B3C5D2AD76B9}"/>
                    </a:ext>
                  </a:extLst>
                </p14:cNvPr>
                <p14:cNvContentPartPr/>
                <p14:nvPr/>
              </p14:nvContentPartPr>
              <p14:xfrm>
                <a:off x="8261480" y="529520"/>
                <a:ext cx="333360" cy="34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0BB86C0-EDD6-4936-BF57-B3C5D2AD76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52840" y="520520"/>
                  <a:ext cx="351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324E77-B0F2-426A-BB17-92A8A7C873CD}"/>
                    </a:ext>
                  </a:extLst>
                </p14:cNvPr>
                <p14:cNvContentPartPr/>
                <p14:nvPr/>
              </p14:nvContentPartPr>
              <p14:xfrm>
                <a:off x="8709320" y="724280"/>
                <a:ext cx="204120" cy="75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324E77-B0F2-426A-BB17-92A8A7C873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00320" y="715640"/>
                  <a:ext cx="221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F6A2ED8-011D-4739-A427-F0EEF9360E98}"/>
                    </a:ext>
                  </a:extLst>
                </p14:cNvPr>
                <p14:cNvContentPartPr/>
                <p14:nvPr/>
              </p14:nvContentPartPr>
              <p14:xfrm>
                <a:off x="8986880" y="592520"/>
                <a:ext cx="195120" cy="255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F6A2ED8-011D-4739-A427-F0EEF9360E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77880" y="583880"/>
                  <a:ext cx="212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06308D6-1658-43C0-864B-C4FA96BD231D}"/>
                    </a:ext>
                  </a:extLst>
                </p14:cNvPr>
                <p14:cNvContentPartPr/>
                <p14:nvPr/>
              </p14:nvContentPartPr>
              <p14:xfrm>
                <a:off x="9053120" y="599000"/>
                <a:ext cx="142200" cy="12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06308D6-1658-43C0-864B-C4FA96BD23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44120" y="590000"/>
                  <a:ext cx="15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75DABE2-0A31-4D5B-AA7F-C66497F0D7CE}"/>
                    </a:ext>
                  </a:extLst>
                </p14:cNvPr>
                <p14:cNvContentPartPr/>
                <p14:nvPr/>
              </p14:nvContentPartPr>
              <p14:xfrm>
                <a:off x="9248960" y="567320"/>
                <a:ext cx="147600" cy="327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75DABE2-0A31-4D5B-AA7F-C66497F0D7C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40320" y="558320"/>
                  <a:ext cx="165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04526ED-DF5F-4365-9210-D298C2BE9CD4}"/>
                    </a:ext>
                  </a:extLst>
                </p14:cNvPr>
                <p14:cNvContentPartPr/>
                <p14:nvPr/>
              </p14:nvContentPartPr>
              <p14:xfrm>
                <a:off x="9488000" y="535640"/>
                <a:ext cx="192240" cy="286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04526ED-DF5F-4365-9210-D298C2BE9C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79360" y="527000"/>
                  <a:ext cx="20988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AEA24545-2343-44DB-A127-D3CD25007F20}"/>
              </a:ext>
            </a:extLst>
          </p:cNvPr>
          <p:cNvGrpSpPr/>
          <p:nvPr/>
        </p:nvGrpSpPr>
        <p:grpSpPr>
          <a:xfrm>
            <a:off x="8302880" y="1030640"/>
            <a:ext cx="1298160" cy="384480"/>
            <a:chOff x="8302880" y="1030640"/>
            <a:chExt cx="129816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34C4291-2EDD-4833-A020-618E5C24BD67}"/>
                    </a:ext>
                  </a:extLst>
                </p14:cNvPr>
                <p14:cNvContentPartPr/>
                <p14:nvPr/>
              </p14:nvContentPartPr>
              <p14:xfrm>
                <a:off x="8388920" y="1138640"/>
                <a:ext cx="170640" cy="276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34C4291-2EDD-4833-A020-618E5C24BD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80280" y="1129640"/>
                  <a:ext cx="188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E7F369E-B885-42EC-B61D-3965D26737B9}"/>
                    </a:ext>
                  </a:extLst>
                </p14:cNvPr>
                <p14:cNvContentPartPr/>
                <p14:nvPr/>
              </p14:nvContentPartPr>
              <p14:xfrm>
                <a:off x="8302880" y="1030640"/>
                <a:ext cx="202680" cy="142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E7F369E-B885-42EC-B61D-3965D26737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93880" y="1022000"/>
                  <a:ext cx="22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4773EA-340C-48D9-A18B-7919417590BE}"/>
                    </a:ext>
                  </a:extLst>
                </p14:cNvPr>
                <p14:cNvContentPartPr/>
                <p14:nvPr/>
              </p14:nvContentPartPr>
              <p14:xfrm>
                <a:off x="8707520" y="1238360"/>
                <a:ext cx="222480" cy="32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4773EA-340C-48D9-A18B-7919417590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98520" y="1229360"/>
                  <a:ext cx="240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D265E7A-C003-4218-AB8A-7F22FB0F3A33}"/>
                    </a:ext>
                  </a:extLst>
                </p14:cNvPr>
                <p14:cNvContentPartPr/>
                <p14:nvPr/>
              </p14:nvContentPartPr>
              <p14:xfrm>
                <a:off x="8701040" y="1326560"/>
                <a:ext cx="231840" cy="23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D265E7A-C003-4218-AB8A-7F22FB0F3A3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92400" y="1317920"/>
                  <a:ext cx="249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9F0652F-3B43-41E0-88C2-1367C15F3788}"/>
                    </a:ext>
                  </a:extLst>
                </p14:cNvPr>
                <p14:cNvContentPartPr/>
                <p14:nvPr/>
              </p14:nvContentPartPr>
              <p14:xfrm>
                <a:off x="9148520" y="1133960"/>
                <a:ext cx="185040" cy="263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9F0652F-3B43-41E0-88C2-1367C15F37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39520" y="1125320"/>
                  <a:ext cx="202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58D4E7-43AE-4C95-9E62-6E230BB3E829}"/>
                    </a:ext>
                  </a:extLst>
                </p14:cNvPr>
                <p14:cNvContentPartPr/>
                <p14:nvPr/>
              </p14:nvContentPartPr>
              <p14:xfrm>
                <a:off x="9448400" y="1133600"/>
                <a:ext cx="152640" cy="195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58D4E7-43AE-4C95-9E62-6E230BB3E8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39400" y="1124960"/>
                  <a:ext cx="17028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26C2A56-138A-48DB-B0B5-70638FAA66D5}"/>
                  </a:ext>
                </a:extLst>
              </p14:cNvPr>
              <p14:cNvContentPartPr/>
              <p14:nvPr/>
            </p14:nvContentPartPr>
            <p14:xfrm>
              <a:off x="8370920" y="1742000"/>
              <a:ext cx="167760" cy="1494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26C2A56-138A-48DB-B0B5-70638FAA66D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61920" y="1733360"/>
                <a:ext cx="185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462B629B-C0B2-4094-BC2F-C972F3769BD5}"/>
                  </a:ext>
                </a:extLst>
              </p14:cNvPr>
              <p14:cNvContentPartPr/>
              <p14:nvPr/>
            </p14:nvContentPartPr>
            <p14:xfrm>
              <a:off x="8705000" y="1775120"/>
              <a:ext cx="175680" cy="248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462B629B-C0B2-4094-BC2F-C972F3769BD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96000" y="1766120"/>
                <a:ext cx="193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CEC172BE-74A7-4F33-85A1-FDF5C2542C2E}"/>
                  </a:ext>
                </a:extLst>
              </p14:cNvPr>
              <p14:cNvContentPartPr/>
              <p14:nvPr/>
            </p14:nvContentPartPr>
            <p14:xfrm>
              <a:off x="8729480" y="1844240"/>
              <a:ext cx="169920" cy="230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CEC172BE-74A7-4F33-85A1-FDF5C2542C2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720480" y="1835600"/>
                <a:ext cx="187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145F55CC-070C-45F8-A63B-ADF245F09608}"/>
                  </a:ext>
                </a:extLst>
              </p14:cNvPr>
              <p14:cNvContentPartPr/>
              <p14:nvPr/>
            </p14:nvContentPartPr>
            <p14:xfrm>
              <a:off x="9015680" y="1664960"/>
              <a:ext cx="311760" cy="1843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145F55CC-070C-45F8-A63B-ADF245F096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007040" y="1655960"/>
                <a:ext cx="3294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C9D8D1E-5CF3-422A-BBF4-44C6A6E8788A}"/>
                  </a:ext>
                </a:extLst>
              </p14:cNvPr>
              <p14:cNvContentPartPr/>
              <p14:nvPr/>
            </p14:nvContentPartPr>
            <p14:xfrm>
              <a:off x="9399080" y="1649480"/>
              <a:ext cx="142560" cy="1713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C9D8D1E-5CF3-422A-BBF4-44C6A6E8788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390440" y="1640480"/>
                <a:ext cx="16020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8186A6C-E956-4E7B-80C3-E81E0815F7E3}"/>
              </a:ext>
            </a:extLst>
          </p:cNvPr>
          <p:cNvGrpSpPr/>
          <p:nvPr/>
        </p:nvGrpSpPr>
        <p:grpSpPr>
          <a:xfrm>
            <a:off x="9809840" y="1490000"/>
            <a:ext cx="1426680" cy="264240"/>
            <a:chOff x="9809840" y="1490000"/>
            <a:chExt cx="14266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FCBFE1A-BF42-434C-A1D7-B4673F98E593}"/>
                    </a:ext>
                  </a:extLst>
                </p14:cNvPr>
                <p14:cNvContentPartPr/>
                <p14:nvPr/>
              </p14:nvContentPartPr>
              <p14:xfrm>
                <a:off x="9952760" y="1650200"/>
                <a:ext cx="231840" cy="31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FCBFE1A-BF42-434C-A1D7-B4673F98E59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44120" y="1641200"/>
                  <a:ext cx="249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01E15A8-CFFF-45E4-A5F9-5440A07883E3}"/>
                    </a:ext>
                  </a:extLst>
                </p14:cNvPr>
                <p14:cNvContentPartPr/>
                <p14:nvPr/>
              </p14:nvContentPartPr>
              <p14:xfrm>
                <a:off x="9809840" y="1577840"/>
                <a:ext cx="321840" cy="176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01E15A8-CFFF-45E4-A5F9-5440A07883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00840" y="1569200"/>
                  <a:ext cx="339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EA93270-65D7-4DD0-AD95-24BCF93AC8E1}"/>
                    </a:ext>
                  </a:extLst>
                </p14:cNvPr>
                <p14:cNvContentPartPr/>
                <p14:nvPr/>
              </p14:nvContentPartPr>
              <p14:xfrm>
                <a:off x="10584200" y="1544720"/>
                <a:ext cx="19440" cy="175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EA93270-65D7-4DD0-AD95-24BCF93AC8E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75560" y="1536080"/>
                  <a:ext cx="37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87FB728-E5AA-4A4D-B78F-FCEF288D55F1}"/>
                    </a:ext>
                  </a:extLst>
                </p14:cNvPr>
                <p14:cNvContentPartPr/>
                <p14:nvPr/>
              </p14:nvContentPartPr>
              <p14:xfrm>
                <a:off x="10580960" y="1517000"/>
                <a:ext cx="224640" cy="1332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87FB728-E5AA-4A4D-B78F-FCEF288D55F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72320" y="1508000"/>
                  <a:ext cx="242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4B37B30-7B94-42CF-9C2A-E065FDC32C58}"/>
                    </a:ext>
                  </a:extLst>
                </p14:cNvPr>
                <p14:cNvContentPartPr/>
                <p14:nvPr/>
              </p14:nvContentPartPr>
              <p14:xfrm>
                <a:off x="10336880" y="1513040"/>
                <a:ext cx="170640" cy="227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4B37B30-7B94-42CF-9C2A-E065FDC32C5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27880" y="1504040"/>
                  <a:ext cx="188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E240AE5-7F87-4F04-91B0-59D2B9E2D100}"/>
                    </a:ext>
                  </a:extLst>
                </p14:cNvPr>
                <p14:cNvContentPartPr/>
                <p14:nvPr/>
              </p14:nvContentPartPr>
              <p14:xfrm>
                <a:off x="10456040" y="1550480"/>
                <a:ext cx="143640" cy="1688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E240AE5-7F87-4F04-91B0-59D2B9E2D10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47040" y="1541840"/>
                  <a:ext cx="161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05E323A-B32A-4901-84DF-EC63223E136E}"/>
                    </a:ext>
                  </a:extLst>
                </p14:cNvPr>
                <p14:cNvContentPartPr/>
                <p14:nvPr/>
              </p14:nvContentPartPr>
              <p14:xfrm>
                <a:off x="10885520" y="1610240"/>
                <a:ext cx="101160" cy="3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05E323A-B32A-4901-84DF-EC63223E136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76880" y="1601600"/>
                  <a:ext cx="118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94FC132-6E6F-4078-A8EC-2154EA6BFC68}"/>
                    </a:ext>
                  </a:extLst>
                </p14:cNvPr>
                <p14:cNvContentPartPr/>
                <p14:nvPr/>
              </p14:nvContentPartPr>
              <p14:xfrm>
                <a:off x="11138600" y="1490000"/>
                <a:ext cx="9720" cy="144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94FC132-6E6F-4078-A8EC-2154EA6BFC6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29600" y="1481000"/>
                  <a:ext cx="27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D5E2353-3D1E-41B1-9980-046B94B88FD6}"/>
                    </a:ext>
                  </a:extLst>
                </p14:cNvPr>
                <p14:cNvContentPartPr/>
                <p14:nvPr/>
              </p14:nvContentPartPr>
              <p14:xfrm>
                <a:off x="11002160" y="1522760"/>
                <a:ext cx="8640" cy="17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D5E2353-3D1E-41B1-9980-046B94B88FD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93520" y="1513760"/>
                  <a:ext cx="2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622DADB-E1D2-43F1-8FF9-29AE120A9D92}"/>
                    </a:ext>
                  </a:extLst>
                </p14:cNvPr>
                <p14:cNvContentPartPr/>
                <p14:nvPr/>
              </p14:nvContentPartPr>
              <p14:xfrm>
                <a:off x="10968680" y="1493240"/>
                <a:ext cx="267840" cy="200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622DADB-E1D2-43F1-8FF9-29AE120A9D9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59680" y="1484240"/>
                  <a:ext cx="28548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8B666440-510B-4F0C-A5CC-0E285E6CA84A}"/>
                  </a:ext>
                </a:extLst>
              </p14:cNvPr>
              <p14:cNvContentPartPr/>
              <p14:nvPr/>
            </p14:nvContentPartPr>
            <p14:xfrm>
              <a:off x="4830320" y="4530200"/>
              <a:ext cx="197280" cy="648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8B666440-510B-4F0C-A5CC-0E285E6CA84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21320" y="4521200"/>
                <a:ext cx="2149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13E3A65-2F71-41D2-B14F-FA9739F9953C}"/>
                  </a:ext>
                </a:extLst>
              </p14:cNvPr>
              <p14:cNvContentPartPr/>
              <p14:nvPr/>
            </p14:nvContentPartPr>
            <p14:xfrm>
              <a:off x="4899440" y="3291800"/>
              <a:ext cx="823680" cy="262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13E3A65-2F71-41D2-B14F-FA9739F9953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90800" y="3283160"/>
                <a:ext cx="8413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0469BB36-6468-44D6-8839-79FC3AECDC4D}"/>
              </a:ext>
            </a:extLst>
          </p:cNvPr>
          <p:cNvGrpSpPr/>
          <p:nvPr/>
        </p:nvGrpSpPr>
        <p:grpSpPr>
          <a:xfrm>
            <a:off x="143120" y="3718040"/>
            <a:ext cx="6613200" cy="2511000"/>
            <a:chOff x="143120" y="3718040"/>
            <a:chExt cx="6613200" cy="251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FBF1527-C2C2-40A5-AB48-EDF1E8718F02}"/>
                    </a:ext>
                  </a:extLst>
                </p14:cNvPr>
                <p14:cNvContentPartPr/>
                <p14:nvPr/>
              </p14:nvContentPartPr>
              <p14:xfrm>
                <a:off x="143120" y="3832160"/>
                <a:ext cx="163440" cy="144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FBF1527-C2C2-40A5-AB48-EDF1E8718F0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4120" y="3823160"/>
                  <a:ext cx="181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A42BFD8-6FDC-43FD-BBA1-C8B41F578163}"/>
                    </a:ext>
                  </a:extLst>
                </p14:cNvPr>
                <p14:cNvContentPartPr/>
                <p14:nvPr/>
              </p14:nvContentPartPr>
              <p14:xfrm>
                <a:off x="313400" y="3745040"/>
                <a:ext cx="56520" cy="338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A42BFD8-6FDC-43FD-BBA1-C8B41F57816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4760" y="3736040"/>
                  <a:ext cx="74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3B2264-72A4-4EF6-835C-FED4CA68C9E6}"/>
                    </a:ext>
                  </a:extLst>
                </p14:cNvPr>
                <p14:cNvContentPartPr/>
                <p14:nvPr/>
              </p14:nvContentPartPr>
              <p14:xfrm>
                <a:off x="661160" y="3751520"/>
                <a:ext cx="30240" cy="245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3B2264-72A4-4EF6-835C-FED4CA68C9E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2520" y="3742880"/>
                  <a:ext cx="47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1DF8706-2424-4087-867D-6B23900A8310}"/>
                    </a:ext>
                  </a:extLst>
                </p14:cNvPr>
                <p14:cNvContentPartPr/>
                <p14:nvPr/>
              </p14:nvContentPartPr>
              <p14:xfrm>
                <a:off x="651440" y="3771320"/>
                <a:ext cx="156240" cy="225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1DF8706-2424-4087-867D-6B23900A831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2800" y="3762680"/>
                  <a:ext cx="173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03217BF-86CD-4EC3-A90C-D2D0F2754078}"/>
                    </a:ext>
                  </a:extLst>
                </p14:cNvPr>
                <p14:cNvContentPartPr/>
                <p14:nvPr/>
              </p14:nvContentPartPr>
              <p14:xfrm>
                <a:off x="889760" y="3905960"/>
                <a:ext cx="69120" cy="167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03217BF-86CD-4EC3-A90C-D2D0F275407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0760" y="3896960"/>
                  <a:ext cx="86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18F25FD-92A7-4508-B744-75197433F1C5}"/>
                    </a:ext>
                  </a:extLst>
                </p14:cNvPr>
                <p14:cNvContentPartPr/>
                <p14:nvPr/>
              </p14:nvContentPartPr>
              <p14:xfrm>
                <a:off x="758000" y="3718040"/>
                <a:ext cx="70200" cy="336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18F25FD-92A7-4508-B744-75197433F1C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9360" y="3709040"/>
                  <a:ext cx="878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8B89EE-AF71-4C5B-A594-924AE145A062}"/>
                    </a:ext>
                  </a:extLst>
                </p14:cNvPr>
                <p14:cNvContentPartPr/>
                <p14:nvPr/>
              </p14:nvContentPartPr>
              <p14:xfrm>
                <a:off x="1168040" y="3824960"/>
                <a:ext cx="9360" cy="21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8B89EE-AF71-4C5B-A594-924AE145A0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9040" y="3816320"/>
                  <a:ext cx="27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2BFC632-E449-4453-8A8C-E8B7AE2C0A31}"/>
                    </a:ext>
                  </a:extLst>
                </p14:cNvPr>
                <p14:cNvContentPartPr/>
                <p14:nvPr/>
              </p14:nvContentPartPr>
              <p14:xfrm>
                <a:off x="1164800" y="3916040"/>
                <a:ext cx="13680" cy="22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2BFC632-E449-4453-8A8C-E8B7AE2C0A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6160" y="3907040"/>
                  <a:ext cx="31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0BECCE-DF69-415A-A669-76F5B9AD42AD}"/>
                    </a:ext>
                  </a:extLst>
                </p14:cNvPr>
                <p14:cNvContentPartPr/>
                <p14:nvPr/>
              </p14:nvContentPartPr>
              <p14:xfrm>
                <a:off x="1349840" y="3850880"/>
                <a:ext cx="212040" cy="236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0BECCE-DF69-415A-A669-76F5B9AD42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40840" y="3841880"/>
                  <a:ext cx="229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45CF053-7187-4D4A-9690-1747155AEB64}"/>
                    </a:ext>
                  </a:extLst>
                </p14:cNvPr>
                <p14:cNvContentPartPr/>
                <p14:nvPr/>
              </p14:nvContentPartPr>
              <p14:xfrm>
                <a:off x="1709840" y="3805520"/>
                <a:ext cx="136080" cy="110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45CF053-7187-4D4A-9690-1747155AEB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00840" y="3796520"/>
                  <a:ext cx="153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8B4045D-7F5C-46A3-8224-E8DD804983A4}"/>
                    </a:ext>
                  </a:extLst>
                </p14:cNvPr>
                <p14:cNvContentPartPr/>
                <p14:nvPr/>
              </p14:nvContentPartPr>
              <p14:xfrm>
                <a:off x="1749440" y="3851600"/>
                <a:ext cx="170640" cy="145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8B4045D-7F5C-46A3-8224-E8DD804983A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40800" y="3842600"/>
                  <a:ext cx="188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D16A40-80B2-4324-AC57-C3C49F66F79C}"/>
                    </a:ext>
                  </a:extLst>
                </p14:cNvPr>
                <p14:cNvContentPartPr/>
                <p14:nvPr/>
              </p14:nvContentPartPr>
              <p14:xfrm>
                <a:off x="1974080" y="3813440"/>
                <a:ext cx="201240" cy="241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D16A40-80B2-4324-AC57-C3C49F66F7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65440" y="3804800"/>
                  <a:ext cx="218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086F0F-58FB-491C-8DA4-C8792DD01187}"/>
                    </a:ext>
                  </a:extLst>
                </p14:cNvPr>
                <p14:cNvContentPartPr/>
                <p14:nvPr/>
              </p14:nvContentPartPr>
              <p14:xfrm>
                <a:off x="2149760" y="3790400"/>
                <a:ext cx="52200" cy="118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086F0F-58FB-491C-8DA4-C8792DD0118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41120" y="3781760"/>
                  <a:ext cx="69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D5507C9-EDA3-40AF-9495-4D5964FF391E}"/>
                    </a:ext>
                  </a:extLst>
                </p14:cNvPr>
                <p14:cNvContentPartPr/>
                <p14:nvPr/>
              </p14:nvContentPartPr>
              <p14:xfrm>
                <a:off x="2245880" y="3904520"/>
                <a:ext cx="66240" cy="100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D5507C9-EDA3-40AF-9495-4D5964FF391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37240" y="3895520"/>
                  <a:ext cx="83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F28210-7838-4E1E-B50A-45D04B0EF473}"/>
                    </a:ext>
                  </a:extLst>
                </p14:cNvPr>
                <p14:cNvContentPartPr/>
                <p14:nvPr/>
              </p14:nvContentPartPr>
              <p14:xfrm>
                <a:off x="647480" y="4253720"/>
                <a:ext cx="34200" cy="267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F28210-7838-4E1E-B50A-45D04B0EF4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8480" y="4245080"/>
                  <a:ext cx="51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0C23F40-C9FB-499C-8F1B-7D9EC0883085}"/>
                    </a:ext>
                  </a:extLst>
                </p14:cNvPr>
                <p14:cNvContentPartPr/>
                <p14:nvPr/>
              </p14:nvContentPartPr>
              <p14:xfrm>
                <a:off x="663320" y="4276400"/>
                <a:ext cx="155520" cy="237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0C23F40-C9FB-499C-8F1B-7D9EC088308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4680" y="4267760"/>
                  <a:ext cx="173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736C1AD-0A8C-4943-8208-375FF0CC105C}"/>
                    </a:ext>
                  </a:extLst>
                </p14:cNvPr>
                <p14:cNvContentPartPr/>
                <p14:nvPr/>
              </p14:nvContentPartPr>
              <p14:xfrm>
                <a:off x="892640" y="4363520"/>
                <a:ext cx="239760" cy="256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736C1AD-0A8C-4943-8208-375FF0CC105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3640" y="4354880"/>
                  <a:ext cx="257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D771CD-7C15-44CF-917B-BCFEBF67299B}"/>
                    </a:ext>
                  </a:extLst>
                </p14:cNvPr>
                <p14:cNvContentPartPr/>
                <p14:nvPr/>
              </p14:nvContentPartPr>
              <p14:xfrm>
                <a:off x="1112960" y="4477280"/>
                <a:ext cx="12960" cy="24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D771CD-7C15-44CF-917B-BCFEBF67299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04320" y="4468280"/>
                  <a:ext cx="30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E7D06D2-83A2-4C61-8484-33036DFA4621}"/>
                    </a:ext>
                  </a:extLst>
                </p14:cNvPr>
                <p14:cNvContentPartPr/>
                <p14:nvPr/>
              </p14:nvContentPartPr>
              <p14:xfrm>
                <a:off x="1380800" y="4361720"/>
                <a:ext cx="237960" cy="258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E7D06D2-83A2-4C61-8484-33036DFA462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71800" y="4353080"/>
                  <a:ext cx="255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C40BCE-A87C-41B1-B711-1550B817BFB7}"/>
                    </a:ext>
                  </a:extLst>
                </p14:cNvPr>
                <p14:cNvContentPartPr/>
                <p14:nvPr/>
              </p14:nvContentPartPr>
              <p14:xfrm>
                <a:off x="1791560" y="4314560"/>
                <a:ext cx="184680" cy="136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C40BCE-A87C-41B1-B711-1550B817BF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82920" y="4305560"/>
                  <a:ext cx="202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4978FA-0454-4478-BA59-C6D12B9C4092}"/>
                    </a:ext>
                  </a:extLst>
                </p14:cNvPr>
                <p14:cNvContentPartPr/>
                <p14:nvPr/>
              </p14:nvContentPartPr>
              <p14:xfrm>
                <a:off x="2010440" y="4292240"/>
                <a:ext cx="267480" cy="334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4978FA-0454-4478-BA59-C6D12B9C40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01440" y="4283600"/>
                  <a:ext cx="2851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3636FB0-0E64-41CA-932D-FDB14BD1D8ED}"/>
                    </a:ext>
                  </a:extLst>
                </p14:cNvPr>
                <p14:cNvContentPartPr/>
                <p14:nvPr/>
              </p14:nvContentPartPr>
              <p14:xfrm>
                <a:off x="2311040" y="4400240"/>
                <a:ext cx="84600" cy="108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3636FB0-0E64-41CA-932D-FDB14BD1D8E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02400" y="4391600"/>
                  <a:ext cx="102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09B998C-336E-471A-9851-F8532DA62096}"/>
                    </a:ext>
                  </a:extLst>
                </p14:cNvPr>
                <p14:cNvContentPartPr/>
                <p14:nvPr/>
              </p14:nvContentPartPr>
              <p14:xfrm>
                <a:off x="247160" y="5008280"/>
                <a:ext cx="138600" cy="244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09B998C-336E-471A-9851-F8532DA620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8520" y="4999640"/>
                  <a:ext cx="156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58BE9AB-A6D6-4B84-9808-FEAA54E89813}"/>
                    </a:ext>
                  </a:extLst>
                </p14:cNvPr>
                <p14:cNvContentPartPr/>
                <p14:nvPr/>
              </p14:nvContentPartPr>
              <p14:xfrm>
                <a:off x="396200" y="4954640"/>
                <a:ext cx="77760" cy="356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58BE9AB-A6D6-4B84-9808-FEAA54E898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7200" y="4945640"/>
                  <a:ext cx="954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6F0A98C-062D-41D3-9B4B-2281E909886F}"/>
                    </a:ext>
                  </a:extLst>
                </p14:cNvPr>
                <p14:cNvContentPartPr/>
                <p14:nvPr/>
              </p14:nvContentPartPr>
              <p14:xfrm>
                <a:off x="768080" y="4989920"/>
                <a:ext cx="46440" cy="261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6F0A98C-062D-41D3-9B4B-2281E909886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9440" y="4981280"/>
                  <a:ext cx="640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4FD9DBA-9123-4DA2-9526-B2719B21C1D9}"/>
                    </a:ext>
                  </a:extLst>
                </p14:cNvPr>
                <p14:cNvContentPartPr/>
                <p14:nvPr/>
              </p14:nvContentPartPr>
              <p14:xfrm>
                <a:off x="677720" y="4990640"/>
                <a:ext cx="263880" cy="285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4FD9DBA-9123-4DA2-9526-B2719B21C1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9080" y="4981640"/>
                  <a:ext cx="2815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B13C600-1C72-409B-9BEE-D27D0E71334B}"/>
                    </a:ext>
                  </a:extLst>
                </p14:cNvPr>
                <p14:cNvContentPartPr/>
                <p14:nvPr/>
              </p14:nvContentPartPr>
              <p14:xfrm>
                <a:off x="682400" y="5095760"/>
                <a:ext cx="284040" cy="50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B13C600-1C72-409B-9BEE-D27D0E7133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3760" y="5086760"/>
                  <a:ext cx="301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4064390-A8F0-4614-A261-44C744D1B490}"/>
                    </a:ext>
                  </a:extLst>
                </p14:cNvPr>
                <p14:cNvContentPartPr/>
                <p14:nvPr/>
              </p14:nvContentPartPr>
              <p14:xfrm>
                <a:off x="1187480" y="5042840"/>
                <a:ext cx="148680" cy="18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4064390-A8F0-4614-A261-44C744D1B4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78840" y="5033840"/>
                  <a:ext cx="166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AE30D6E-8F66-4575-A447-65276AE983C8}"/>
                    </a:ext>
                  </a:extLst>
                </p14:cNvPr>
                <p14:cNvContentPartPr/>
                <p14:nvPr/>
              </p14:nvContentPartPr>
              <p14:xfrm>
                <a:off x="1210880" y="5120240"/>
                <a:ext cx="137880" cy="23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AE30D6E-8F66-4575-A447-65276AE983C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02240" y="5111600"/>
                  <a:ext cx="155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4DDFD19-8550-453F-91A8-7A0112A9C2BC}"/>
                    </a:ext>
                  </a:extLst>
                </p14:cNvPr>
                <p14:cNvContentPartPr/>
                <p14:nvPr/>
              </p14:nvContentPartPr>
              <p14:xfrm>
                <a:off x="1692560" y="4829720"/>
                <a:ext cx="103680" cy="224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4DDFD19-8550-453F-91A8-7A0112A9C2B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83920" y="4821080"/>
                  <a:ext cx="121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E113565-5555-491C-AED4-33291A767D51}"/>
                    </a:ext>
                  </a:extLst>
                </p14:cNvPr>
                <p14:cNvContentPartPr/>
                <p14:nvPr/>
              </p14:nvContentPartPr>
              <p14:xfrm>
                <a:off x="1719200" y="4776800"/>
                <a:ext cx="199080" cy="84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E113565-5555-491C-AED4-33291A767D5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10200" y="4767800"/>
                  <a:ext cx="216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74CCA24-DE70-4092-97E0-BBCF0802D8E8}"/>
                    </a:ext>
                  </a:extLst>
                </p14:cNvPr>
                <p14:cNvContentPartPr/>
                <p14:nvPr/>
              </p14:nvContentPartPr>
              <p14:xfrm>
                <a:off x="1950320" y="4756280"/>
                <a:ext cx="105840" cy="245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74CCA24-DE70-4092-97E0-BBCF0802D8E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41320" y="4747280"/>
                  <a:ext cx="123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A424BA-E018-4A9B-9557-05A55722FE7E}"/>
                    </a:ext>
                  </a:extLst>
                </p14:cNvPr>
                <p14:cNvContentPartPr/>
                <p14:nvPr/>
              </p14:nvContentPartPr>
              <p14:xfrm>
                <a:off x="2122760" y="4725680"/>
                <a:ext cx="168120" cy="259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A424BA-E018-4A9B-9557-05A55722FE7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14120" y="4716680"/>
                  <a:ext cx="185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6899934-FE1C-49BC-9949-29F48CD1B012}"/>
                    </a:ext>
                  </a:extLst>
                </p14:cNvPr>
                <p14:cNvContentPartPr/>
                <p14:nvPr/>
              </p14:nvContentPartPr>
              <p14:xfrm>
                <a:off x="2414720" y="4848080"/>
                <a:ext cx="167400" cy="32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6899934-FE1C-49BC-9949-29F48CD1B0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06080" y="4839080"/>
                  <a:ext cx="185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49A5B38-6279-4883-8302-57A683CD2B21}"/>
                    </a:ext>
                  </a:extLst>
                </p14:cNvPr>
                <p14:cNvContentPartPr/>
                <p14:nvPr/>
              </p14:nvContentPartPr>
              <p14:xfrm>
                <a:off x="2608400" y="4673120"/>
                <a:ext cx="153720" cy="215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49A5B38-6279-4883-8302-57A683CD2B2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99400" y="4664480"/>
                  <a:ext cx="171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559754F-17D2-4DC1-8DCB-90B860CC5891}"/>
                    </a:ext>
                  </a:extLst>
                </p14:cNvPr>
                <p14:cNvContentPartPr/>
                <p14:nvPr/>
              </p14:nvContentPartPr>
              <p14:xfrm>
                <a:off x="2783000" y="4682840"/>
                <a:ext cx="133200" cy="129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559754F-17D2-4DC1-8DCB-90B860CC589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74360" y="4673840"/>
                  <a:ext cx="150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5D2C5F8-11B3-4688-ACCD-19D596017267}"/>
                    </a:ext>
                  </a:extLst>
                </p14:cNvPr>
                <p14:cNvContentPartPr/>
                <p14:nvPr/>
              </p14:nvContentPartPr>
              <p14:xfrm>
                <a:off x="2984960" y="4632800"/>
                <a:ext cx="171720" cy="137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5D2C5F8-11B3-4688-ACCD-19D59601726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75960" y="4623800"/>
                  <a:ext cx="189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E53644F-4C03-4C29-A889-BB0B4FC76A58}"/>
                    </a:ext>
                  </a:extLst>
                </p14:cNvPr>
                <p14:cNvContentPartPr/>
                <p14:nvPr/>
              </p14:nvContentPartPr>
              <p14:xfrm>
                <a:off x="1711640" y="4887680"/>
                <a:ext cx="1670040" cy="288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E53644F-4C03-4C29-A889-BB0B4FC76A5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02640" y="4879040"/>
                  <a:ext cx="1687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23A33A-1018-4C95-BD32-332835C02F2B}"/>
                    </a:ext>
                  </a:extLst>
                </p14:cNvPr>
                <p14:cNvContentPartPr/>
                <p14:nvPr/>
              </p14:nvContentPartPr>
              <p14:xfrm>
                <a:off x="2291240" y="5169200"/>
                <a:ext cx="221040" cy="237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23A33A-1018-4C95-BD32-332835C02F2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282600" y="5160560"/>
                  <a:ext cx="238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70DE577-23C6-44BD-AB6D-84B69721BE67}"/>
                    </a:ext>
                  </a:extLst>
                </p14:cNvPr>
                <p14:cNvContentPartPr/>
                <p14:nvPr/>
              </p14:nvContentPartPr>
              <p14:xfrm>
                <a:off x="2529920" y="5176760"/>
                <a:ext cx="84960" cy="163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70DE577-23C6-44BD-AB6D-84B69721BE6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20920" y="5168120"/>
                  <a:ext cx="102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D842757-E560-4776-B26C-6D5D5D16595F}"/>
                    </a:ext>
                  </a:extLst>
                </p14:cNvPr>
                <p14:cNvContentPartPr/>
                <p14:nvPr/>
              </p14:nvContentPartPr>
              <p14:xfrm>
                <a:off x="3492200" y="4483760"/>
                <a:ext cx="702720" cy="482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D842757-E560-4776-B26C-6D5D5D16595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83200" y="4475120"/>
                  <a:ext cx="7203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CD75EEA-378B-44D2-81FA-54283EC38972}"/>
                    </a:ext>
                  </a:extLst>
                </p14:cNvPr>
                <p14:cNvContentPartPr/>
                <p14:nvPr/>
              </p14:nvContentPartPr>
              <p14:xfrm>
                <a:off x="3732320" y="4716320"/>
                <a:ext cx="152280" cy="208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CD75EEA-378B-44D2-81FA-54283EC3897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723320" y="4707680"/>
                  <a:ext cx="169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E919899-0E00-47B2-A577-047EF3CA431D}"/>
                    </a:ext>
                  </a:extLst>
                </p14:cNvPr>
                <p14:cNvContentPartPr/>
                <p14:nvPr/>
              </p14:nvContentPartPr>
              <p14:xfrm>
                <a:off x="3866600" y="4718480"/>
                <a:ext cx="97920" cy="110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E919899-0E00-47B2-A577-047EF3CA431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57600" y="4709480"/>
                  <a:ext cx="115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F622E66-42AB-4878-9E01-DFDEF023A261}"/>
                    </a:ext>
                  </a:extLst>
                </p14:cNvPr>
                <p14:cNvContentPartPr/>
                <p14:nvPr/>
              </p14:nvContentPartPr>
              <p14:xfrm>
                <a:off x="3985040" y="4695440"/>
                <a:ext cx="79920" cy="105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F622E66-42AB-4878-9E01-DFDEF023A2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76400" y="4686440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A621266-8DF8-4013-BE51-1285996BDA64}"/>
                    </a:ext>
                  </a:extLst>
                </p14:cNvPr>
                <p14:cNvContentPartPr/>
                <p14:nvPr/>
              </p14:nvContentPartPr>
              <p14:xfrm>
                <a:off x="4458800" y="4552160"/>
                <a:ext cx="279360" cy="132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A621266-8DF8-4013-BE51-1285996BDA6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49800" y="4543520"/>
                  <a:ext cx="297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10E312F-2D2F-4545-B17D-E7D1BB035999}"/>
                    </a:ext>
                  </a:extLst>
                </p14:cNvPr>
                <p14:cNvContentPartPr/>
                <p14:nvPr/>
              </p14:nvContentPartPr>
              <p14:xfrm>
                <a:off x="4500920" y="4659800"/>
                <a:ext cx="252720" cy="159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10E312F-2D2F-4545-B17D-E7D1BB0359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92280" y="4651160"/>
                  <a:ext cx="270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6DBE434-CB2B-44D2-A3D8-3308EEF8C0FD}"/>
                    </a:ext>
                  </a:extLst>
                </p14:cNvPr>
                <p14:cNvContentPartPr/>
                <p14:nvPr/>
              </p14:nvContentPartPr>
              <p14:xfrm>
                <a:off x="5166200" y="4332560"/>
                <a:ext cx="148680" cy="300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6DBE434-CB2B-44D2-A3D8-3308EEF8C0F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57560" y="4323920"/>
                  <a:ext cx="166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0B3FEA1-12BA-4F86-BFA1-F7134DC370F9}"/>
                    </a:ext>
                  </a:extLst>
                </p14:cNvPr>
                <p14:cNvContentPartPr/>
                <p14:nvPr/>
              </p14:nvContentPartPr>
              <p14:xfrm>
                <a:off x="5367440" y="4457120"/>
                <a:ext cx="51480" cy="171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0B3FEA1-12BA-4F86-BFA1-F7134DC370F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58800" y="4448120"/>
                  <a:ext cx="69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29D3951-99BF-47EA-AF5F-CB7A358078D7}"/>
                    </a:ext>
                  </a:extLst>
                </p14:cNvPr>
                <p14:cNvContentPartPr/>
                <p14:nvPr/>
              </p14:nvContentPartPr>
              <p14:xfrm>
                <a:off x="5446280" y="4213760"/>
                <a:ext cx="161640" cy="267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29D3951-99BF-47EA-AF5F-CB7A358078D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37280" y="4204760"/>
                  <a:ext cx="1792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2BBFF20-7BAF-422E-94BA-970D8F7BEAAA}"/>
                    </a:ext>
                  </a:extLst>
                </p14:cNvPr>
                <p14:cNvContentPartPr/>
                <p14:nvPr/>
              </p14:nvContentPartPr>
              <p14:xfrm>
                <a:off x="5616920" y="4123040"/>
                <a:ext cx="186840" cy="273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2BBFF20-7BAF-422E-94BA-970D8F7BEAA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07920" y="4114400"/>
                  <a:ext cx="204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A058995-8DE1-4E37-82E8-46AB01F05A10}"/>
                    </a:ext>
                  </a:extLst>
                </p14:cNvPr>
                <p14:cNvContentPartPr/>
                <p14:nvPr/>
              </p14:nvContentPartPr>
              <p14:xfrm>
                <a:off x="5660840" y="4214120"/>
                <a:ext cx="205920" cy="76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A058995-8DE1-4E37-82E8-46AB01F05A1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51840" y="4205480"/>
                  <a:ext cx="223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8446523-936D-457B-B16A-1B078EBC1D4D}"/>
                    </a:ext>
                  </a:extLst>
                </p14:cNvPr>
                <p14:cNvContentPartPr/>
                <p14:nvPr/>
              </p14:nvContentPartPr>
              <p14:xfrm>
                <a:off x="5911040" y="3952400"/>
                <a:ext cx="174240" cy="316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8446523-936D-457B-B16A-1B078EBC1D4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902400" y="3943760"/>
                  <a:ext cx="191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B68118-F5FE-4126-A535-F150E9DC31FD}"/>
                    </a:ext>
                  </a:extLst>
                </p14:cNvPr>
                <p14:cNvContentPartPr/>
                <p14:nvPr/>
              </p14:nvContentPartPr>
              <p14:xfrm>
                <a:off x="336800" y="5841680"/>
                <a:ext cx="190080" cy="282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B68118-F5FE-4126-A535-F150E9DC31F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8160" y="5833040"/>
                  <a:ext cx="207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31775E6-E496-4EAE-B514-13CA0F1477B2}"/>
                    </a:ext>
                  </a:extLst>
                </p14:cNvPr>
                <p14:cNvContentPartPr/>
                <p14:nvPr/>
              </p14:nvContentPartPr>
              <p14:xfrm>
                <a:off x="576920" y="5699480"/>
                <a:ext cx="92160" cy="529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31775E6-E496-4EAE-B514-13CA0F1477B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8280" y="5690480"/>
                  <a:ext cx="1098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650C178-33FF-4D62-811A-7CF4606F0C50}"/>
                    </a:ext>
                  </a:extLst>
                </p14:cNvPr>
                <p14:cNvContentPartPr/>
                <p14:nvPr/>
              </p14:nvContentPartPr>
              <p14:xfrm>
                <a:off x="907400" y="5896040"/>
                <a:ext cx="216360" cy="55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650C178-33FF-4D62-811A-7CF4606F0C5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8400" y="5887400"/>
                  <a:ext cx="234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E2894B7-FB3F-4F79-AF98-CDCA4EC56149}"/>
                    </a:ext>
                  </a:extLst>
                </p14:cNvPr>
                <p14:cNvContentPartPr/>
                <p14:nvPr/>
              </p14:nvContentPartPr>
              <p14:xfrm>
                <a:off x="1248680" y="5747360"/>
                <a:ext cx="172440" cy="310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E2894B7-FB3F-4F79-AF98-CDCA4EC561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40040" y="5738720"/>
                  <a:ext cx="1900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070DCC3-37E1-47D8-B7F3-D46E09E1903A}"/>
                    </a:ext>
                  </a:extLst>
                </p14:cNvPr>
                <p14:cNvContentPartPr/>
                <p14:nvPr/>
              </p14:nvContentPartPr>
              <p14:xfrm>
                <a:off x="1490960" y="5871920"/>
                <a:ext cx="32400" cy="141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070DCC3-37E1-47D8-B7F3-D46E09E1903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481960" y="5863280"/>
                  <a:ext cx="50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6EA8220-C62C-4BBE-AFD8-452469D1690A}"/>
                    </a:ext>
                  </a:extLst>
                </p14:cNvPr>
                <p14:cNvContentPartPr/>
                <p14:nvPr/>
              </p14:nvContentPartPr>
              <p14:xfrm>
                <a:off x="1554320" y="5684360"/>
                <a:ext cx="187920" cy="211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6EA8220-C62C-4BBE-AFD8-452469D1690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45680" y="5675720"/>
                  <a:ext cx="205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A478DDC-0982-42C2-B0F3-779CE01FC8AD}"/>
                    </a:ext>
                  </a:extLst>
                </p14:cNvPr>
                <p14:cNvContentPartPr/>
                <p14:nvPr/>
              </p14:nvContentPartPr>
              <p14:xfrm>
                <a:off x="1746200" y="5641520"/>
                <a:ext cx="203040" cy="250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A478DDC-0982-42C2-B0F3-779CE01FC8A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37560" y="5632520"/>
                  <a:ext cx="220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534BF2E-0B55-4234-AAF2-B2F8EC377128}"/>
                    </a:ext>
                  </a:extLst>
                </p14:cNvPr>
                <p14:cNvContentPartPr/>
                <p14:nvPr/>
              </p14:nvContentPartPr>
              <p14:xfrm>
                <a:off x="2147960" y="5642960"/>
                <a:ext cx="159120" cy="194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534BF2E-0B55-4234-AAF2-B2F8EC37712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39320" y="5634320"/>
                  <a:ext cx="176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8A5D269-61A7-4A1B-96AD-C251352E4502}"/>
                    </a:ext>
                  </a:extLst>
                </p14:cNvPr>
                <p14:cNvContentPartPr/>
                <p14:nvPr/>
              </p14:nvContentPartPr>
              <p14:xfrm>
                <a:off x="2459000" y="5520200"/>
                <a:ext cx="177840" cy="244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8A5D269-61A7-4A1B-96AD-C251352E45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50000" y="5511560"/>
                  <a:ext cx="195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C50A3FD-BA3D-44FB-AE0E-B4F7AAE44474}"/>
                    </a:ext>
                  </a:extLst>
                </p14:cNvPr>
                <p14:cNvContentPartPr/>
                <p14:nvPr/>
              </p14:nvContentPartPr>
              <p14:xfrm>
                <a:off x="2914400" y="5591480"/>
                <a:ext cx="177480" cy="58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C50A3FD-BA3D-44FB-AE0E-B4F7AAE444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905400" y="5582480"/>
                  <a:ext cx="195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6CFBA3-FB7E-4634-8CED-A1DDB4E7E201}"/>
                    </a:ext>
                  </a:extLst>
                </p14:cNvPr>
                <p14:cNvContentPartPr/>
                <p14:nvPr/>
              </p14:nvContentPartPr>
              <p14:xfrm>
                <a:off x="2948240" y="5658440"/>
                <a:ext cx="183960" cy="90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6CFBA3-FB7E-4634-8CED-A1DDB4E7E20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39600" y="5649440"/>
                  <a:ext cx="201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3E0EC4C-6C4C-4CE8-8A0A-46ED591D1998}"/>
                    </a:ext>
                  </a:extLst>
                </p14:cNvPr>
                <p14:cNvContentPartPr/>
                <p14:nvPr/>
              </p14:nvContentPartPr>
              <p14:xfrm>
                <a:off x="3131120" y="5474120"/>
                <a:ext cx="169560" cy="285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3E0EC4C-6C4C-4CE8-8A0A-46ED591D199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22480" y="5465120"/>
                  <a:ext cx="187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5C35148-17D3-4FBB-BA34-2CF5F0A67A8C}"/>
                    </a:ext>
                  </a:extLst>
                </p14:cNvPr>
                <p14:cNvContentPartPr/>
                <p14:nvPr/>
              </p14:nvContentPartPr>
              <p14:xfrm>
                <a:off x="3013760" y="5532800"/>
                <a:ext cx="257400" cy="168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5C35148-17D3-4FBB-BA34-2CF5F0A67A8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05120" y="5524160"/>
                  <a:ext cx="275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219CF4E-78B5-4EB9-B7D2-7F7D03B8B733}"/>
                    </a:ext>
                  </a:extLst>
                </p14:cNvPr>
                <p14:cNvContentPartPr/>
                <p14:nvPr/>
              </p14:nvContentPartPr>
              <p14:xfrm>
                <a:off x="3662840" y="5390960"/>
                <a:ext cx="143280" cy="214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219CF4E-78B5-4EB9-B7D2-7F7D03B8B73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54200" y="5381960"/>
                  <a:ext cx="160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616B47C-4E15-4A7D-BF55-7BFB4CC0A55F}"/>
                    </a:ext>
                  </a:extLst>
                </p14:cNvPr>
                <p14:cNvContentPartPr/>
                <p14:nvPr/>
              </p14:nvContentPartPr>
              <p14:xfrm>
                <a:off x="3792800" y="5305640"/>
                <a:ext cx="222840" cy="405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616B47C-4E15-4A7D-BF55-7BFB4CC0A55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83800" y="5297000"/>
                  <a:ext cx="2404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14F964D-ABB9-4D69-BE1B-58F73F099928}"/>
                    </a:ext>
                  </a:extLst>
                </p14:cNvPr>
                <p14:cNvContentPartPr/>
                <p14:nvPr/>
              </p14:nvContentPartPr>
              <p14:xfrm>
                <a:off x="4218320" y="5430560"/>
                <a:ext cx="212760" cy="55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14F964D-ABB9-4D69-BE1B-58F73F09992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209680" y="5421920"/>
                  <a:ext cx="230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8047302-00AC-4AF1-A7E7-47F9B6619566}"/>
                    </a:ext>
                  </a:extLst>
                </p14:cNvPr>
                <p14:cNvContentPartPr/>
                <p14:nvPr/>
              </p14:nvContentPartPr>
              <p14:xfrm>
                <a:off x="4559600" y="5220680"/>
                <a:ext cx="159840" cy="244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8047302-00AC-4AF1-A7E7-47F9B661956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50960" y="5212040"/>
                  <a:ext cx="177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CC20E7F-77AE-4608-8A88-FFE30B1174D0}"/>
                    </a:ext>
                  </a:extLst>
                </p14:cNvPr>
                <p14:cNvContentPartPr/>
                <p14:nvPr/>
              </p14:nvContentPartPr>
              <p14:xfrm>
                <a:off x="4777760" y="5359280"/>
                <a:ext cx="21240" cy="148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CC20E7F-77AE-4608-8A88-FFE30B1174D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69120" y="5350640"/>
                  <a:ext cx="38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682EC99-8A4C-4E1F-BDA3-025274CDFE9C}"/>
                    </a:ext>
                  </a:extLst>
                </p14:cNvPr>
                <p14:cNvContentPartPr/>
                <p14:nvPr/>
              </p14:nvContentPartPr>
              <p14:xfrm>
                <a:off x="4846880" y="5085320"/>
                <a:ext cx="156600" cy="341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682EC99-8A4C-4E1F-BDA3-025274CDFE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837880" y="5076680"/>
                  <a:ext cx="1742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A9777AB-86E9-47FE-B976-90AB9AA039EC}"/>
                    </a:ext>
                  </a:extLst>
                </p14:cNvPr>
                <p14:cNvContentPartPr/>
                <p14:nvPr/>
              </p14:nvContentPartPr>
              <p14:xfrm>
                <a:off x="5054600" y="5066960"/>
                <a:ext cx="195120" cy="273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A9777AB-86E9-47FE-B976-90AB9AA039E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45960" y="5057960"/>
                  <a:ext cx="212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97959C9-A6C4-424D-B3D1-A972B00B47C3}"/>
                    </a:ext>
                  </a:extLst>
                </p14:cNvPr>
                <p14:cNvContentPartPr/>
                <p14:nvPr/>
              </p14:nvContentPartPr>
              <p14:xfrm>
                <a:off x="5325320" y="4984160"/>
                <a:ext cx="109080" cy="291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97959C9-A6C4-424D-B3D1-A972B00B47C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316320" y="4975520"/>
                  <a:ext cx="126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070433F-ED03-4B89-8542-4D668D7C15E3}"/>
                    </a:ext>
                  </a:extLst>
                </p14:cNvPr>
                <p14:cNvContentPartPr/>
                <p14:nvPr/>
              </p14:nvContentPartPr>
              <p14:xfrm>
                <a:off x="5534840" y="4870760"/>
                <a:ext cx="258480" cy="235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070433F-ED03-4B89-8542-4D668D7C15E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26200" y="4861760"/>
                  <a:ext cx="276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D701960-C80A-432D-B791-4219E683BAEC}"/>
                    </a:ext>
                  </a:extLst>
                </p14:cNvPr>
                <p14:cNvContentPartPr/>
                <p14:nvPr/>
              </p14:nvContentPartPr>
              <p14:xfrm>
                <a:off x="5946320" y="4744040"/>
                <a:ext cx="144720" cy="275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D701960-C80A-432D-B791-4219E683BAE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37680" y="4735400"/>
                  <a:ext cx="162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DB1E5F9-9D3A-481B-9934-E911B396D866}"/>
                    </a:ext>
                  </a:extLst>
                </p14:cNvPr>
                <p14:cNvContentPartPr/>
                <p14:nvPr/>
              </p14:nvContentPartPr>
              <p14:xfrm>
                <a:off x="6220280" y="4870040"/>
                <a:ext cx="30600" cy="139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DB1E5F9-9D3A-481B-9934-E911B396D86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11280" y="4861040"/>
                  <a:ext cx="48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BCAB559-03CB-48D3-9649-2095E91EDB70}"/>
                    </a:ext>
                  </a:extLst>
                </p14:cNvPr>
                <p14:cNvContentPartPr/>
                <p14:nvPr/>
              </p14:nvContentPartPr>
              <p14:xfrm>
                <a:off x="6295880" y="4637120"/>
                <a:ext cx="195840" cy="252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BCAB559-03CB-48D3-9649-2095E91EDB7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86880" y="4628120"/>
                  <a:ext cx="213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7771249-C825-4C53-93A3-5B2EC3A76A10}"/>
                    </a:ext>
                  </a:extLst>
                </p14:cNvPr>
                <p14:cNvContentPartPr/>
                <p14:nvPr/>
              </p14:nvContentPartPr>
              <p14:xfrm>
                <a:off x="6527720" y="4503920"/>
                <a:ext cx="228600" cy="306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7771249-C825-4C53-93A3-5B2EC3A76A1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19080" y="4495280"/>
                  <a:ext cx="246240" cy="3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43A4BF4E-5E34-4A0F-AF68-EE5F24240D06}"/>
                  </a:ext>
                </a:extLst>
              </p14:cNvPr>
              <p14:cNvContentPartPr/>
              <p14:nvPr/>
            </p14:nvContentPartPr>
            <p14:xfrm>
              <a:off x="5689640" y="4941320"/>
              <a:ext cx="181440" cy="885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43A4BF4E-5E34-4A0F-AF68-EE5F24240D0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681000" y="4932320"/>
                <a:ext cx="19908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26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A7D82B-B60D-401B-8E08-D168813D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7" y="205643"/>
            <a:ext cx="9354024" cy="35230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7690772-E76F-4AF9-AA46-9942C1D4897B}"/>
                  </a:ext>
                </a:extLst>
              </p14:cNvPr>
              <p14:cNvContentPartPr/>
              <p14:nvPr/>
            </p14:nvContentPartPr>
            <p14:xfrm>
              <a:off x="2720720" y="3225920"/>
              <a:ext cx="874800" cy="49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7690772-E76F-4AF9-AA46-9942C1D489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2080" y="3216920"/>
                <a:ext cx="8924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6FB29544-9421-4CFA-9DDC-6A8FED47E14F}"/>
              </a:ext>
            </a:extLst>
          </p:cNvPr>
          <p:cNvGrpSpPr/>
          <p:nvPr/>
        </p:nvGrpSpPr>
        <p:grpSpPr>
          <a:xfrm>
            <a:off x="1761680" y="2147000"/>
            <a:ext cx="6635520" cy="1266840"/>
            <a:chOff x="1761680" y="2147000"/>
            <a:chExt cx="6635520" cy="12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68FC4FA-ABED-4BC8-894D-7887172D3657}"/>
                    </a:ext>
                  </a:extLst>
                </p14:cNvPr>
                <p14:cNvContentPartPr/>
                <p14:nvPr/>
              </p14:nvContentPartPr>
              <p14:xfrm>
                <a:off x="1819640" y="3256880"/>
                <a:ext cx="744480" cy="82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68FC4FA-ABED-4BC8-894D-7887172D36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0640" y="3248240"/>
                  <a:ext cx="762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5778A10-D017-40DD-80F2-4085A41FD4A8}"/>
                    </a:ext>
                  </a:extLst>
                </p14:cNvPr>
                <p14:cNvContentPartPr/>
                <p14:nvPr/>
              </p14:nvContentPartPr>
              <p14:xfrm>
                <a:off x="4664360" y="2806520"/>
                <a:ext cx="1847160" cy="111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5778A10-D017-40DD-80F2-4085A41FD4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55360" y="2797520"/>
                  <a:ext cx="1864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930AA16-DD99-4438-9D84-4CED2D4303B5}"/>
                    </a:ext>
                  </a:extLst>
                </p14:cNvPr>
                <p14:cNvContentPartPr/>
                <p14:nvPr/>
              </p14:nvContentPartPr>
              <p14:xfrm>
                <a:off x="1876880" y="2855840"/>
                <a:ext cx="1221840" cy="46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930AA16-DD99-4438-9D84-4CED2D4303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68240" y="2847200"/>
                  <a:ext cx="1239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0006BEF-4458-4432-A4A3-5B38A38FB4F9}"/>
                    </a:ext>
                  </a:extLst>
                </p14:cNvPr>
                <p14:cNvContentPartPr/>
                <p14:nvPr/>
              </p14:nvContentPartPr>
              <p14:xfrm>
                <a:off x="2122760" y="2531120"/>
                <a:ext cx="289800" cy="494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0006BEF-4458-4432-A4A3-5B38A38FB4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14120" y="2522480"/>
                  <a:ext cx="3074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A12A5C1-F27A-4B7F-AC93-D2E4BEB5243C}"/>
                    </a:ext>
                  </a:extLst>
                </p14:cNvPr>
                <p14:cNvContentPartPr/>
                <p14:nvPr/>
              </p14:nvContentPartPr>
              <p14:xfrm>
                <a:off x="2078480" y="2659640"/>
                <a:ext cx="228240" cy="332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A12A5C1-F27A-4B7F-AC93-D2E4BEB524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9840" y="2651000"/>
                  <a:ext cx="245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ADBCAD5-0DCC-4159-9E2C-3FD8C0A6BCDC}"/>
                    </a:ext>
                  </a:extLst>
                </p14:cNvPr>
                <p14:cNvContentPartPr/>
                <p14:nvPr/>
              </p14:nvContentPartPr>
              <p14:xfrm>
                <a:off x="2443880" y="2227640"/>
                <a:ext cx="136800" cy="226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ADBCAD5-0DCC-4159-9E2C-3FD8C0A6BC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35240" y="2218640"/>
                  <a:ext cx="154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6CEC024-6BB4-4399-BEF0-31FE536C35EA}"/>
                    </a:ext>
                  </a:extLst>
                </p14:cNvPr>
                <p14:cNvContentPartPr/>
                <p14:nvPr/>
              </p14:nvContentPartPr>
              <p14:xfrm>
                <a:off x="2671400" y="2232680"/>
                <a:ext cx="274680" cy="140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6CEC024-6BB4-4399-BEF0-31FE536C35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62760" y="2224040"/>
                  <a:ext cx="292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8B0F899-CA93-4529-8716-45140C66F0AA}"/>
                    </a:ext>
                  </a:extLst>
                </p14:cNvPr>
                <p14:cNvContentPartPr/>
                <p14:nvPr/>
              </p14:nvContentPartPr>
              <p14:xfrm>
                <a:off x="3033920" y="2243840"/>
                <a:ext cx="103320" cy="125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8B0F899-CA93-4529-8716-45140C66F0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25280" y="2235200"/>
                  <a:ext cx="120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C0918C2-435C-4E39-9EAC-48AA9CE2AE0F}"/>
                    </a:ext>
                  </a:extLst>
                </p14:cNvPr>
                <p14:cNvContentPartPr/>
                <p14:nvPr/>
              </p14:nvContentPartPr>
              <p14:xfrm>
                <a:off x="3188360" y="2176520"/>
                <a:ext cx="145800" cy="140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C0918C2-435C-4E39-9EAC-48AA9CE2AE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79360" y="2167880"/>
                  <a:ext cx="163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00A7294-9E2F-480D-BF5D-36B04ABB7598}"/>
                    </a:ext>
                  </a:extLst>
                </p14:cNvPr>
                <p14:cNvContentPartPr/>
                <p14:nvPr/>
              </p14:nvContentPartPr>
              <p14:xfrm>
                <a:off x="3584360" y="2186240"/>
                <a:ext cx="87120" cy="227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00A7294-9E2F-480D-BF5D-36B04ABB75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75720" y="2177240"/>
                  <a:ext cx="104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F889272-6387-4557-AFD8-37D034742FEF}"/>
                    </a:ext>
                  </a:extLst>
                </p14:cNvPr>
                <p14:cNvContentPartPr/>
                <p14:nvPr/>
              </p14:nvContentPartPr>
              <p14:xfrm>
                <a:off x="3719720" y="2265440"/>
                <a:ext cx="381960" cy="100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F889272-6387-4557-AFD8-37D034742F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10720" y="2256440"/>
                  <a:ext cx="399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32F92BD-6A79-4AD1-802F-C161031A3F54}"/>
                    </a:ext>
                  </a:extLst>
                </p14:cNvPr>
                <p14:cNvContentPartPr/>
                <p14:nvPr/>
              </p14:nvContentPartPr>
              <p14:xfrm>
                <a:off x="4162880" y="2236640"/>
                <a:ext cx="103680" cy="247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32F92BD-6A79-4AD1-802F-C161031A3F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53880" y="2228000"/>
                  <a:ext cx="121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A2E5F4B-8729-4C0E-9B2F-67483962985D}"/>
                    </a:ext>
                  </a:extLst>
                </p14:cNvPr>
                <p14:cNvContentPartPr/>
                <p14:nvPr/>
              </p14:nvContentPartPr>
              <p14:xfrm>
                <a:off x="4307240" y="2147000"/>
                <a:ext cx="205920" cy="220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A2E5F4B-8729-4C0E-9B2F-6748396298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98600" y="2138360"/>
                  <a:ext cx="223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9955419-B3FF-4A5C-9F77-A8201FFE107E}"/>
                    </a:ext>
                  </a:extLst>
                </p14:cNvPr>
                <p14:cNvContentPartPr/>
                <p14:nvPr/>
              </p14:nvContentPartPr>
              <p14:xfrm>
                <a:off x="4748240" y="2236640"/>
                <a:ext cx="114480" cy="196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9955419-B3FF-4A5C-9F77-A8201FFE107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39600" y="2227640"/>
                  <a:ext cx="132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951C0CA-80AD-4610-9CB2-40F7E1BA2F70}"/>
                    </a:ext>
                  </a:extLst>
                </p14:cNvPr>
                <p14:cNvContentPartPr/>
                <p14:nvPr/>
              </p14:nvContentPartPr>
              <p14:xfrm>
                <a:off x="4939760" y="2201720"/>
                <a:ext cx="28800" cy="211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951C0CA-80AD-4610-9CB2-40F7E1BA2F7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31120" y="2193080"/>
                  <a:ext cx="46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9E740E8-3ACD-4A24-A80C-5B1BF03F7442}"/>
                    </a:ext>
                  </a:extLst>
                </p14:cNvPr>
                <p14:cNvContentPartPr/>
                <p14:nvPr/>
              </p14:nvContentPartPr>
              <p14:xfrm>
                <a:off x="5026880" y="2208560"/>
                <a:ext cx="232560" cy="217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9E740E8-3ACD-4A24-A80C-5B1BF03F74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18240" y="2199560"/>
                  <a:ext cx="250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9AC80C3-0EC5-40D4-BE35-DE7C8A99E85E}"/>
                    </a:ext>
                  </a:extLst>
                </p14:cNvPr>
                <p14:cNvContentPartPr/>
                <p14:nvPr/>
              </p14:nvContentPartPr>
              <p14:xfrm>
                <a:off x="5282480" y="2240240"/>
                <a:ext cx="110160" cy="164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9AC80C3-0EC5-40D4-BE35-DE7C8A99E8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73480" y="2231600"/>
                  <a:ext cx="12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962A4C5-3C0C-4740-AB19-033A9B82B5F7}"/>
                    </a:ext>
                  </a:extLst>
                </p14:cNvPr>
                <p14:cNvContentPartPr/>
                <p14:nvPr/>
              </p14:nvContentPartPr>
              <p14:xfrm>
                <a:off x="5630960" y="2274440"/>
                <a:ext cx="228600" cy="37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962A4C5-3C0C-4740-AB19-033A9B82B5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22320" y="2265440"/>
                  <a:ext cx="246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7C3B65B-E108-4AC7-BEBC-1E4D54AA3458}"/>
                    </a:ext>
                  </a:extLst>
                </p14:cNvPr>
                <p14:cNvContentPartPr/>
                <p14:nvPr/>
              </p14:nvContentPartPr>
              <p14:xfrm>
                <a:off x="5650040" y="2298920"/>
                <a:ext cx="250560" cy="83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7C3B65B-E108-4AC7-BEBC-1E4D54AA345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41040" y="2290280"/>
                  <a:ext cx="268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C50B74-38E4-46DF-A42B-9AB7503F6E5F}"/>
                    </a:ext>
                  </a:extLst>
                </p14:cNvPr>
                <p14:cNvContentPartPr/>
                <p14:nvPr/>
              </p14:nvContentPartPr>
              <p14:xfrm>
                <a:off x="5881520" y="2207840"/>
                <a:ext cx="132120" cy="258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C50B74-38E4-46DF-A42B-9AB7503F6E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72520" y="2198840"/>
                  <a:ext cx="149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E446938-B046-4808-8DB0-DD60026EFAC3}"/>
                    </a:ext>
                  </a:extLst>
                </p14:cNvPr>
                <p14:cNvContentPartPr/>
                <p14:nvPr/>
              </p14:nvContentPartPr>
              <p14:xfrm>
                <a:off x="4525040" y="2505560"/>
                <a:ext cx="2480040" cy="509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E446938-B046-4808-8DB0-DD60026EFA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16040" y="2496560"/>
                  <a:ext cx="24976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9D148A5-62C7-402F-991B-25B234CA4151}"/>
                    </a:ext>
                  </a:extLst>
                </p14:cNvPr>
                <p14:cNvContentPartPr/>
                <p14:nvPr/>
              </p14:nvContentPartPr>
              <p14:xfrm>
                <a:off x="6430880" y="2188040"/>
                <a:ext cx="18720" cy="247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9D148A5-62C7-402F-991B-25B234CA415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21880" y="2179400"/>
                  <a:ext cx="36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446262-BB86-48E8-AA2B-FDF6D568078B}"/>
                    </a:ext>
                  </a:extLst>
                </p14:cNvPr>
                <p14:cNvContentPartPr/>
                <p14:nvPr/>
              </p14:nvContentPartPr>
              <p14:xfrm>
                <a:off x="6289400" y="2178680"/>
                <a:ext cx="238680" cy="35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446262-BB86-48E8-AA2B-FDF6D56807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80760" y="2169680"/>
                  <a:ext cx="256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3B8BC31-97E1-4A61-A3E6-8357ACB3A58C}"/>
                    </a:ext>
                  </a:extLst>
                </p14:cNvPr>
                <p14:cNvContentPartPr/>
                <p14:nvPr/>
              </p14:nvContentPartPr>
              <p14:xfrm>
                <a:off x="6611600" y="2300360"/>
                <a:ext cx="161640" cy="40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3B8BC31-97E1-4A61-A3E6-8357ACB3A5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02960" y="2291360"/>
                  <a:ext cx="179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E9C590-8030-4E7D-BFEC-70AE7C9BBF58}"/>
                    </a:ext>
                  </a:extLst>
                </p14:cNvPr>
                <p14:cNvContentPartPr/>
                <p14:nvPr/>
              </p14:nvContentPartPr>
              <p14:xfrm>
                <a:off x="6968000" y="2206040"/>
                <a:ext cx="273960" cy="212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E9C590-8030-4E7D-BFEC-70AE7C9BBF5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59360" y="2197400"/>
                  <a:ext cx="291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ED29F3F-ED8C-4358-ADC5-351A1245E444}"/>
                    </a:ext>
                  </a:extLst>
                </p14:cNvPr>
                <p14:cNvContentPartPr/>
                <p14:nvPr/>
              </p14:nvContentPartPr>
              <p14:xfrm>
                <a:off x="7153400" y="2221520"/>
                <a:ext cx="54720" cy="55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ED29F3F-ED8C-4358-ADC5-351A1245E44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44760" y="2212520"/>
                  <a:ext cx="72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44223B2-2547-40D0-AA42-0CD80B689AAE}"/>
                    </a:ext>
                  </a:extLst>
                </p14:cNvPr>
                <p14:cNvContentPartPr/>
                <p14:nvPr/>
              </p14:nvContentPartPr>
              <p14:xfrm>
                <a:off x="7246280" y="2282000"/>
                <a:ext cx="101160" cy="163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44223B2-2547-40D0-AA42-0CD80B689A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37640" y="2273000"/>
                  <a:ext cx="118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16143E-3553-48AD-B31A-3CCC65C5D820}"/>
                    </a:ext>
                  </a:extLst>
                </p14:cNvPr>
                <p14:cNvContentPartPr/>
                <p14:nvPr/>
              </p14:nvContentPartPr>
              <p14:xfrm>
                <a:off x="7344560" y="2208920"/>
                <a:ext cx="207000" cy="198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16143E-3553-48AD-B31A-3CCC65C5D8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35920" y="2199920"/>
                  <a:ext cx="224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EABB880-5003-4091-AD80-5DF95EFF61CC}"/>
                    </a:ext>
                  </a:extLst>
                </p14:cNvPr>
                <p14:cNvContentPartPr/>
                <p14:nvPr/>
              </p14:nvContentPartPr>
              <p14:xfrm>
                <a:off x="7560920" y="2157800"/>
                <a:ext cx="102240" cy="251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EABB880-5003-4091-AD80-5DF95EFF61C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1920" y="2148800"/>
                  <a:ext cx="119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DE1691-51FA-4B41-964E-2B33463E16F2}"/>
                    </a:ext>
                  </a:extLst>
                </p14:cNvPr>
                <p14:cNvContentPartPr/>
                <p14:nvPr/>
              </p14:nvContentPartPr>
              <p14:xfrm>
                <a:off x="7708520" y="2276240"/>
                <a:ext cx="144000" cy="118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DE1691-51FA-4B41-964E-2B33463E16F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99880" y="2267600"/>
                  <a:ext cx="161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D04710-8D5F-4709-BFA4-158629B194CB}"/>
                    </a:ext>
                  </a:extLst>
                </p14:cNvPr>
                <p14:cNvContentPartPr/>
                <p14:nvPr/>
              </p14:nvContentPartPr>
              <p14:xfrm>
                <a:off x="7866200" y="2160320"/>
                <a:ext cx="213480" cy="207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D04710-8D5F-4709-BFA4-158629B194C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57200" y="2151320"/>
                  <a:ext cx="231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321864-9F95-46F9-8FDE-AF48852131EB}"/>
                    </a:ext>
                  </a:extLst>
                </p14:cNvPr>
                <p14:cNvContentPartPr/>
                <p14:nvPr/>
              </p14:nvContentPartPr>
              <p14:xfrm>
                <a:off x="8143760" y="2212520"/>
                <a:ext cx="253440" cy="119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321864-9F95-46F9-8FDE-AF48852131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35120" y="2203880"/>
                  <a:ext cx="271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B10DB6C-609A-4E2C-A5D6-61A8BE33A162}"/>
                    </a:ext>
                  </a:extLst>
                </p14:cNvPr>
                <p14:cNvContentPartPr/>
                <p14:nvPr/>
              </p14:nvContentPartPr>
              <p14:xfrm>
                <a:off x="1761680" y="2968520"/>
                <a:ext cx="753840" cy="445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B10DB6C-609A-4E2C-A5D6-61A8BE33A1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53040" y="2959880"/>
                  <a:ext cx="771480" cy="46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7275E0C-DAC2-48F6-BBAC-1E28AC2BAFCB}"/>
                  </a:ext>
                </a:extLst>
              </p14:cNvPr>
              <p14:cNvContentPartPr/>
              <p14:nvPr/>
            </p14:nvContentPartPr>
            <p14:xfrm>
              <a:off x="3944000" y="3234920"/>
              <a:ext cx="1038240" cy="435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7275E0C-DAC2-48F6-BBAC-1E28AC2BAF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35360" y="3225920"/>
                <a:ext cx="1055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6996905-EAC7-4159-AF95-BC6FEFB32C1D}"/>
                  </a:ext>
                </a:extLst>
              </p14:cNvPr>
              <p14:cNvContentPartPr/>
              <p14:nvPr/>
            </p14:nvContentPartPr>
            <p14:xfrm>
              <a:off x="449840" y="1733000"/>
              <a:ext cx="8461800" cy="1346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6996905-EAC7-4159-AF95-BC6FEFB32C1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840" y="1724360"/>
                <a:ext cx="8479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95A63F6-1FA6-457C-9410-0C77B450C063}"/>
                  </a:ext>
                </a:extLst>
              </p14:cNvPr>
              <p14:cNvContentPartPr/>
              <p14:nvPr/>
            </p14:nvContentPartPr>
            <p14:xfrm>
              <a:off x="336080" y="2100920"/>
              <a:ext cx="1286640" cy="990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95A63F6-1FA6-457C-9410-0C77B450C06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27080" y="2092280"/>
                <a:ext cx="1304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FDCF11A-C372-4675-B204-8BEDC780E0AF}"/>
                  </a:ext>
                </a:extLst>
              </p14:cNvPr>
              <p14:cNvContentPartPr/>
              <p14:nvPr/>
            </p14:nvContentPartPr>
            <p14:xfrm>
              <a:off x="2629640" y="3258320"/>
              <a:ext cx="892440" cy="774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FDCF11A-C372-4675-B204-8BEDC780E0A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20640" y="3249680"/>
                <a:ext cx="910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43EB13D-519A-4D4A-8BA1-725FF24D8BBF}"/>
                  </a:ext>
                </a:extLst>
              </p14:cNvPr>
              <p14:cNvContentPartPr/>
              <p14:nvPr/>
            </p14:nvContentPartPr>
            <p14:xfrm>
              <a:off x="193160" y="3652880"/>
              <a:ext cx="133200" cy="198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43EB13D-519A-4D4A-8BA1-725FF24D8BB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84520" y="3643880"/>
                <a:ext cx="1508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3DE396D-2F7A-4E74-A80A-8A04BEE4A302}"/>
                  </a:ext>
                </a:extLst>
              </p14:cNvPr>
              <p14:cNvContentPartPr/>
              <p14:nvPr/>
            </p14:nvContentPartPr>
            <p14:xfrm>
              <a:off x="351200" y="3565040"/>
              <a:ext cx="79200" cy="3063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3DE396D-2F7A-4E74-A80A-8A04BEE4A3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42560" y="3556400"/>
                <a:ext cx="968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61B59DA-69F7-4C79-AF43-0ACE1592C178}"/>
                  </a:ext>
                </a:extLst>
              </p14:cNvPr>
              <p14:cNvContentPartPr/>
              <p14:nvPr/>
            </p14:nvContentPartPr>
            <p14:xfrm>
              <a:off x="608600" y="3616880"/>
              <a:ext cx="79560" cy="2570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61B59DA-69F7-4C79-AF43-0ACE1592C17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9600" y="3607880"/>
                <a:ext cx="972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B4344C8-DA1F-4CB2-991F-60DCD0CDA44D}"/>
                  </a:ext>
                </a:extLst>
              </p14:cNvPr>
              <p14:cNvContentPartPr/>
              <p14:nvPr/>
            </p14:nvContentPartPr>
            <p14:xfrm>
              <a:off x="597440" y="3750800"/>
              <a:ext cx="99360" cy="230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B4344C8-DA1F-4CB2-991F-60DCD0CDA4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88440" y="3741800"/>
                <a:ext cx="1170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FF6CAB3-555D-4678-BFD1-2E63F75B8180}"/>
                  </a:ext>
                </a:extLst>
              </p14:cNvPr>
              <p14:cNvContentPartPr/>
              <p14:nvPr/>
            </p14:nvContentPartPr>
            <p14:xfrm>
              <a:off x="756200" y="3807320"/>
              <a:ext cx="102600" cy="1267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FF6CAB3-555D-4678-BFD1-2E63F75B81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7560" y="3798680"/>
                <a:ext cx="12024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3FF64E00-5872-49F3-9387-4CABB62EACF6}"/>
              </a:ext>
            </a:extLst>
          </p:cNvPr>
          <p:cNvGrpSpPr/>
          <p:nvPr/>
        </p:nvGrpSpPr>
        <p:grpSpPr>
          <a:xfrm>
            <a:off x="1044560" y="3624440"/>
            <a:ext cx="1329840" cy="392400"/>
            <a:chOff x="1044560" y="3624440"/>
            <a:chExt cx="132984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F38B580-00CB-40C2-9C47-36C5AE54E976}"/>
                    </a:ext>
                  </a:extLst>
                </p14:cNvPr>
                <p14:cNvContentPartPr/>
                <p14:nvPr/>
              </p14:nvContentPartPr>
              <p14:xfrm>
                <a:off x="1047080" y="3663680"/>
                <a:ext cx="14760" cy="14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F38B580-00CB-40C2-9C47-36C5AE54E9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8080" y="3654680"/>
                  <a:ext cx="3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39FDAC-DD5F-4D6D-AAED-A98C0ABC92B6}"/>
                    </a:ext>
                  </a:extLst>
                </p14:cNvPr>
                <p14:cNvContentPartPr/>
                <p14:nvPr/>
              </p14:nvContentPartPr>
              <p14:xfrm>
                <a:off x="1044560" y="3833960"/>
                <a:ext cx="4680" cy="7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39FDAC-DD5F-4D6D-AAED-A98C0ABC92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5560" y="3824960"/>
                  <a:ext cx="22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308AC88-121F-4618-8E6C-69B71889BB81}"/>
                    </a:ext>
                  </a:extLst>
                </p14:cNvPr>
                <p14:cNvContentPartPr/>
                <p14:nvPr/>
              </p14:nvContentPartPr>
              <p14:xfrm>
                <a:off x="1224560" y="3692120"/>
                <a:ext cx="342360" cy="324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308AC88-121F-4618-8E6C-69B71889BB8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15920" y="3683120"/>
                  <a:ext cx="3600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AF7FD8D-304D-4003-B6F4-B65DDCEB7317}"/>
                    </a:ext>
                  </a:extLst>
                </p14:cNvPr>
                <p14:cNvContentPartPr/>
                <p14:nvPr/>
              </p14:nvContentPartPr>
              <p14:xfrm>
                <a:off x="1718120" y="3647120"/>
                <a:ext cx="180000" cy="180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AF7FD8D-304D-4003-B6F4-B65DDCEB73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09480" y="3638480"/>
                  <a:ext cx="197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116C68A-F44B-487C-BD7C-F47A952785A5}"/>
                    </a:ext>
                  </a:extLst>
                </p14:cNvPr>
                <p14:cNvContentPartPr/>
                <p14:nvPr/>
              </p14:nvContentPartPr>
              <p14:xfrm>
                <a:off x="1704800" y="3878600"/>
                <a:ext cx="178200" cy="32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116C68A-F44B-487C-BD7C-F47A952785A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95800" y="3869960"/>
                  <a:ext cx="195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FD9C6FB-AF91-4151-B336-AB0CF77DA8A6}"/>
                    </a:ext>
                  </a:extLst>
                </p14:cNvPr>
                <p14:cNvContentPartPr/>
                <p14:nvPr/>
              </p14:nvContentPartPr>
              <p14:xfrm>
                <a:off x="2006480" y="3624440"/>
                <a:ext cx="93240" cy="243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FD9C6FB-AF91-4151-B336-AB0CF77DA8A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97480" y="3615440"/>
                  <a:ext cx="110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2BF08D3-73F8-4349-AE8D-FE5853674B07}"/>
                    </a:ext>
                  </a:extLst>
                </p14:cNvPr>
                <p14:cNvContentPartPr/>
                <p14:nvPr/>
              </p14:nvContentPartPr>
              <p14:xfrm>
                <a:off x="2206640" y="3681320"/>
                <a:ext cx="167760" cy="161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2BF08D3-73F8-4349-AE8D-FE5853674B0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97640" y="3672320"/>
                  <a:ext cx="18540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4505486-4A6B-49AA-8436-2B2A55AEA005}"/>
                  </a:ext>
                </a:extLst>
              </p14:cNvPr>
              <p14:cNvContentPartPr/>
              <p14:nvPr/>
            </p14:nvContentPartPr>
            <p14:xfrm>
              <a:off x="529040" y="3276320"/>
              <a:ext cx="1003680" cy="648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4505486-4A6B-49AA-8436-2B2A55AEA00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0400" y="3267680"/>
                <a:ext cx="10213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4CF9C169-809B-4ADE-A497-E444C7C39853}"/>
                  </a:ext>
                </a:extLst>
              </p14:cNvPr>
              <p14:cNvContentPartPr/>
              <p14:nvPr/>
            </p14:nvContentPartPr>
            <p14:xfrm>
              <a:off x="3961640" y="3250040"/>
              <a:ext cx="1004400" cy="867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4CF9C169-809B-4ADE-A497-E444C7C3985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53000" y="3241040"/>
                <a:ext cx="10220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F11192B7-F8CA-4D51-9CA9-D11647EA4BCE}"/>
                  </a:ext>
                </a:extLst>
              </p14:cNvPr>
              <p14:cNvContentPartPr/>
              <p14:nvPr/>
            </p14:nvContentPartPr>
            <p14:xfrm>
              <a:off x="4958120" y="4359560"/>
              <a:ext cx="192240" cy="3085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F11192B7-F8CA-4D51-9CA9-D11647EA4BC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949480" y="4350560"/>
                <a:ext cx="20988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6A820A09-801A-48E9-8ECC-1BE118144A50}"/>
              </a:ext>
            </a:extLst>
          </p:cNvPr>
          <p:cNvGrpSpPr/>
          <p:nvPr/>
        </p:nvGrpSpPr>
        <p:grpSpPr>
          <a:xfrm>
            <a:off x="177680" y="4005680"/>
            <a:ext cx="7197120" cy="2430000"/>
            <a:chOff x="177680" y="4005680"/>
            <a:chExt cx="7197120" cy="24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7D0CC35-8E78-4D71-AB88-79C31EF04E37}"/>
                    </a:ext>
                  </a:extLst>
                </p14:cNvPr>
                <p14:cNvContentPartPr/>
                <p14:nvPr/>
              </p14:nvContentPartPr>
              <p14:xfrm>
                <a:off x="604640" y="4190360"/>
                <a:ext cx="21240" cy="294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7D0CC35-8E78-4D71-AB88-79C31EF04E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6000" y="4181360"/>
                  <a:ext cx="38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A62EFBB-D563-40B4-862D-6EA99C428F1D}"/>
                    </a:ext>
                  </a:extLst>
                </p14:cNvPr>
                <p14:cNvContentPartPr/>
                <p14:nvPr/>
              </p14:nvContentPartPr>
              <p14:xfrm>
                <a:off x="592760" y="4201160"/>
                <a:ext cx="136440" cy="272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A62EFBB-D563-40B4-862D-6EA99C428F1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4120" y="4192520"/>
                  <a:ext cx="154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0CFA172-00F0-4AE1-81A3-92898805FE08}"/>
                    </a:ext>
                  </a:extLst>
                </p14:cNvPr>
                <p14:cNvContentPartPr/>
                <p14:nvPr/>
              </p14:nvContentPartPr>
              <p14:xfrm>
                <a:off x="827480" y="4398440"/>
                <a:ext cx="88200" cy="175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0CFA172-00F0-4AE1-81A3-92898805FE0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8480" y="4389440"/>
                  <a:ext cx="105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4CC36EF-ADDA-43D6-8DA6-EA64A0256208}"/>
                    </a:ext>
                  </a:extLst>
                </p14:cNvPr>
                <p14:cNvContentPartPr/>
                <p14:nvPr/>
              </p14:nvContentPartPr>
              <p14:xfrm>
                <a:off x="1091000" y="4284680"/>
                <a:ext cx="26280" cy="8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4CC36EF-ADDA-43D6-8DA6-EA64A025620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2360" y="4276040"/>
                  <a:ext cx="43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7D44A05-16F7-4AF2-9631-B8EDC5FB88FB}"/>
                    </a:ext>
                  </a:extLst>
                </p14:cNvPr>
                <p14:cNvContentPartPr/>
                <p14:nvPr/>
              </p14:nvContentPartPr>
              <p14:xfrm>
                <a:off x="1121960" y="4433720"/>
                <a:ext cx="21960" cy="12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7D44A05-16F7-4AF2-9631-B8EDC5FB88F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3320" y="4424720"/>
                  <a:ext cx="39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F84A2AD-059F-4486-AE50-A05546A16D36}"/>
                    </a:ext>
                  </a:extLst>
                </p14:cNvPr>
                <p14:cNvContentPartPr/>
                <p14:nvPr/>
              </p14:nvContentPartPr>
              <p14:xfrm>
                <a:off x="1231400" y="4295120"/>
                <a:ext cx="410400" cy="356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F84A2AD-059F-4486-AE50-A05546A16D3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22760" y="4286480"/>
                  <a:ext cx="4280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AAE7034-0D5F-4354-88CF-D30127388236}"/>
                    </a:ext>
                  </a:extLst>
                </p14:cNvPr>
                <p14:cNvContentPartPr/>
                <p14:nvPr/>
              </p14:nvContentPartPr>
              <p14:xfrm>
                <a:off x="1817480" y="4202960"/>
                <a:ext cx="237240" cy="192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AAE7034-0D5F-4354-88CF-D3012738823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08480" y="4193960"/>
                  <a:ext cx="254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E8E73BB-DC23-4F83-8910-19E18BB9F8B7}"/>
                    </a:ext>
                  </a:extLst>
                </p14:cNvPr>
                <p14:cNvContentPartPr/>
                <p14:nvPr/>
              </p14:nvContentPartPr>
              <p14:xfrm>
                <a:off x="2157320" y="4121240"/>
                <a:ext cx="177480" cy="232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E8E73BB-DC23-4F83-8910-19E18BB9F8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48680" y="4112600"/>
                  <a:ext cx="195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193B8D2-C9BF-44D0-BFE5-312EA35F6890}"/>
                    </a:ext>
                  </a:extLst>
                </p14:cNvPr>
                <p14:cNvContentPartPr/>
                <p14:nvPr/>
              </p14:nvContentPartPr>
              <p14:xfrm>
                <a:off x="2419040" y="4097120"/>
                <a:ext cx="190440" cy="189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193B8D2-C9BF-44D0-BFE5-312EA35F689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10040" y="4088480"/>
                  <a:ext cx="208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D5D0821-DF39-4042-8378-3E59C31066D3}"/>
                    </a:ext>
                  </a:extLst>
                </p14:cNvPr>
                <p14:cNvContentPartPr/>
                <p14:nvPr/>
              </p14:nvContentPartPr>
              <p14:xfrm>
                <a:off x="177680" y="4971200"/>
                <a:ext cx="155160" cy="265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D5D0821-DF39-4042-8378-3E59C31066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9040" y="4962200"/>
                  <a:ext cx="172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14495C9-0029-4464-AD4A-B80D82EF8CDF}"/>
                    </a:ext>
                  </a:extLst>
                </p14:cNvPr>
                <p14:cNvContentPartPr/>
                <p14:nvPr/>
              </p14:nvContentPartPr>
              <p14:xfrm>
                <a:off x="372800" y="4908560"/>
                <a:ext cx="38160" cy="325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14495C9-0029-4464-AD4A-B80D82EF8CD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3800" y="4899560"/>
                  <a:ext cx="55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75B608-1E33-459A-9E4F-801556345254}"/>
                    </a:ext>
                  </a:extLst>
                </p14:cNvPr>
                <p14:cNvContentPartPr/>
                <p14:nvPr/>
              </p14:nvContentPartPr>
              <p14:xfrm>
                <a:off x="771320" y="4951400"/>
                <a:ext cx="34920" cy="271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75B608-1E33-459A-9E4F-80155634525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2680" y="4942760"/>
                  <a:ext cx="52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EDDAAA3-FA68-4B4F-81AF-2727A4745E95}"/>
                    </a:ext>
                  </a:extLst>
                </p14:cNvPr>
                <p14:cNvContentPartPr/>
                <p14:nvPr/>
              </p14:nvContentPartPr>
              <p14:xfrm>
                <a:off x="624440" y="4942040"/>
                <a:ext cx="271440" cy="19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EDDAAA3-FA68-4B4F-81AF-2727A4745E9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5440" y="4933040"/>
                  <a:ext cx="289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41AB56B-6F1C-463D-8A24-C826C4BB4C86}"/>
                    </a:ext>
                  </a:extLst>
                </p14:cNvPr>
                <p14:cNvContentPartPr/>
                <p14:nvPr/>
              </p14:nvContentPartPr>
              <p14:xfrm>
                <a:off x="1195040" y="5019440"/>
                <a:ext cx="225000" cy="4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41AB56B-6F1C-463D-8A24-C826C4BB4C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86400" y="5010800"/>
                  <a:ext cx="242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DE9E078-FBA7-48F1-BB63-AA3C6086C3D4}"/>
                    </a:ext>
                  </a:extLst>
                </p14:cNvPr>
                <p14:cNvContentPartPr/>
                <p14:nvPr/>
              </p14:nvContentPartPr>
              <p14:xfrm>
                <a:off x="1227800" y="5084600"/>
                <a:ext cx="214200" cy="57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DE9E078-FBA7-48F1-BB63-AA3C6086C3D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19160" y="5075600"/>
                  <a:ext cx="231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C6A5C9B-D2C2-4DD7-A9AD-1EA9D1E8A68E}"/>
                    </a:ext>
                  </a:extLst>
                </p14:cNvPr>
                <p14:cNvContentPartPr/>
                <p14:nvPr/>
              </p14:nvContentPartPr>
              <p14:xfrm>
                <a:off x="1583480" y="4829000"/>
                <a:ext cx="203400" cy="160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C6A5C9B-D2C2-4DD7-A9AD-1EA9D1E8A68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74840" y="4820360"/>
                  <a:ext cx="221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3F53E2B-2DFB-4AA5-A8C3-BB603D1E5DA2}"/>
                    </a:ext>
                  </a:extLst>
                </p14:cNvPr>
                <p14:cNvContentPartPr/>
                <p14:nvPr/>
              </p14:nvContentPartPr>
              <p14:xfrm>
                <a:off x="1600760" y="4748360"/>
                <a:ext cx="191520" cy="11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3F53E2B-2DFB-4AA5-A8C3-BB603D1E5DA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91760" y="4739360"/>
                  <a:ext cx="209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6BACF16-8D8D-4236-85BB-991596EB8F26}"/>
                    </a:ext>
                  </a:extLst>
                </p14:cNvPr>
                <p14:cNvContentPartPr/>
                <p14:nvPr/>
              </p14:nvContentPartPr>
              <p14:xfrm>
                <a:off x="2007560" y="4848080"/>
                <a:ext cx="111960" cy="30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6BACF16-8D8D-4236-85BB-991596EB8F2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98560" y="4839080"/>
                  <a:ext cx="129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BD49D3D-4469-4C06-B052-A87AD4990707}"/>
                    </a:ext>
                  </a:extLst>
                </p14:cNvPr>
                <p14:cNvContentPartPr/>
                <p14:nvPr/>
              </p14:nvContentPartPr>
              <p14:xfrm>
                <a:off x="2153000" y="4732160"/>
                <a:ext cx="277920" cy="308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BD49D3D-4469-4C06-B052-A87AD49907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44360" y="4723160"/>
                  <a:ext cx="295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52A2500-0E4E-43B6-8A14-247DA078F253}"/>
                    </a:ext>
                  </a:extLst>
                </p14:cNvPr>
                <p14:cNvContentPartPr/>
                <p14:nvPr/>
              </p14:nvContentPartPr>
              <p14:xfrm>
                <a:off x="1608320" y="4968680"/>
                <a:ext cx="958320" cy="125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52A2500-0E4E-43B6-8A14-247DA078F25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99680" y="4959680"/>
                  <a:ext cx="975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CEB0AC6-A4D2-47DD-9932-1489BC663085}"/>
                    </a:ext>
                  </a:extLst>
                </p14:cNvPr>
                <p14:cNvContentPartPr/>
                <p14:nvPr/>
              </p14:nvContentPartPr>
              <p14:xfrm>
                <a:off x="1961480" y="5172800"/>
                <a:ext cx="173880" cy="242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CEB0AC6-A4D2-47DD-9932-1489BC6630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52480" y="5164160"/>
                  <a:ext cx="191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75B75AB-1147-4EDE-A139-0B5E89BEF521}"/>
                    </a:ext>
                  </a:extLst>
                </p14:cNvPr>
                <p14:cNvContentPartPr/>
                <p14:nvPr/>
              </p14:nvContentPartPr>
              <p14:xfrm>
                <a:off x="1887680" y="5051120"/>
                <a:ext cx="224280" cy="191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75B75AB-1147-4EDE-A139-0B5E89BEF5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78680" y="5042480"/>
                  <a:ext cx="241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04C4006-F049-4606-A36E-380A19DCE991}"/>
                    </a:ext>
                  </a:extLst>
                </p14:cNvPr>
                <p14:cNvContentPartPr/>
                <p14:nvPr/>
              </p14:nvContentPartPr>
              <p14:xfrm>
                <a:off x="2634320" y="4757720"/>
                <a:ext cx="365040" cy="300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04C4006-F049-4606-A36E-380A19DCE99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25320" y="4748720"/>
                  <a:ext cx="382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F49BC14-0757-4F71-9B2D-A150D7F69338}"/>
                    </a:ext>
                  </a:extLst>
                </p14:cNvPr>
                <p14:cNvContentPartPr/>
                <p14:nvPr/>
              </p14:nvContentPartPr>
              <p14:xfrm>
                <a:off x="2792000" y="4936640"/>
                <a:ext cx="128160" cy="92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F49BC14-0757-4F71-9B2D-A150D7F6933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783000" y="4928000"/>
                  <a:ext cx="145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981C557-4724-4303-98B5-F8B4B1AE2D42}"/>
                    </a:ext>
                  </a:extLst>
                </p14:cNvPr>
                <p14:cNvContentPartPr/>
                <p14:nvPr/>
              </p14:nvContentPartPr>
              <p14:xfrm>
                <a:off x="3126080" y="4835480"/>
                <a:ext cx="184680" cy="43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981C557-4724-4303-98B5-F8B4B1AE2D4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17440" y="4826480"/>
                  <a:ext cx="20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F3E4E2C-1027-4695-B1D2-A5FD0EF0716E}"/>
                    </a:ext>
                  </a:extLst>
                </p14:cNvPr>
                <p14:cNvContentPartPr/>
                <p14:nvPr/>
              </p14:nvContentPartPr>
              <p14:xfrm>
                <a:off x="3148400" y="4948880"/>
                <a:ext cx="155520" cy="8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F3E4E2C-1027-4695-B1D2-A5FD0EF0716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39400" y="4939880"/>
                  <a:ext cx="173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7B6A5C3-B4DA-4DD2-902E-348AB71B2A41}"/>
                    </a:ext>
                  </a:extLst>
                </p14:cNvPr>
                <p14:cNvContentPartPr/>
                <p14:nvPr/>
              </p14:nvContentPartPr>
              <p14:xfrm>
                <a:off x="3402920" y="4487000"/>
                <a:ext cx="157320" cy="207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7B6A5C3-B4DA-4DD2-902E-348AB71B2A4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94280" y="4478000"/>
                  <a:ext cx="174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12F4CA2-45AE-4ECE-A792-1EE3172910D4}"/>
                    </a:ext>
                  </a:extLst>
                </p14:cNvPr>
                <p14:cNvContentPartPr/>
                <p14:nvPr/>
              </p14:nvContentPartPr>
              <p14:xfrm>
                <a:off x="3621080" y="4411400"/>
                <a:ext cx="90720" cy="245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12F4CA2-45AE-4ECE-A792-1EE3172910D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12440" y="4402400"/>
                  <a:ext cx="108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CCA3261-F8D3-4651-94F1-CB5D439D940E}"/>
                    </a:ext>
                  </a:extLst>
                </p14:cNvPr>
                <p14:cNvContentPartPr/>
                <p14:nvPr/>
              </p14:nvContentPartPr>
              <p14:xfrm>
                <a:off x="3743120" y="4413920"/>
                <a:ext cx="191520" cy="269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CCA3261-F8D3-4651-94F1-CB5D439D940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34120" y="4405280"/>
                  <a:ext cx="209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9EE593A-3B78-4369-B817-69E91B80911A}"/>
                    </a:ext>
                  </a:extLst>
                </p14:cNvPr>
                <p14:cNvContentPartPr/>
                <p14:nvPr/>
              </p14:nvContentPartPr>
              <p14:xfrm>
                <a:off x="3848960" y="4382600"/>
                <a:ext cx="123840" cy="17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9EE593A-3B78-4369-B817-69E91B8091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39960" y="4373600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9FED8A0-DDDB-4D54-94E2-2D77394E5213}"/>
                    </a:ext>
                  </a:extLst>
                </p14:cNvPr>
                <p14:cNvContentPartPr/>
                <p14:nvPr/>
              </p14:nvContentPartPr>
              <p14:xfrm>
                <a:off x="4105640" y="4368200"/>
                <a:ext cx="230040" cy="200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9FED8A0-DDDB-4D54-94E2-2D77394E521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96640" y="4359560"/>
                  <a:ext cx="247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CCB4407-05D9-46CD-A1F1-6876652E5923}"/>
                    </a:ext>
                  </a:extLst>
                </p14:cNvPr>
                <p14:cNvContentPartPr/>
                <p14:nvPr/>
              </p14:nvContentPartPr>
              <p14:xfrm>
                <a:off x="4364480" y="4365680"/>
                <a:ext cx="142200" cy="147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CCB4407-05D9-46CD-A1F1-6876652E592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55840" y="4357040"/>
                  <a:ext cx="159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FA82C5F-42D6-46D8-B55A-105F7596285D}"/>
                    </a:ext>
                  </a:extLst>
                </p14:cNvPr>
                <p14:cNvContentPartPr/>
                <p14:nvPr/>
              </p14:nvContentPartPr>
              <p14:xfrm>
                <a:off x="3480320" y="4648280"/>
                <a:ext cx="1092240" cy="214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FA82C5F-42D6-46D8-B55A-105F7596285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71680" y="4639280"/>
                  <a:ext cx="1109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2039CDC-FBDC-47D3-BC89-8872BB3BE4E6}"/>
                    </a:ext>
                  </a:extLst>
                </p14:cNvPr>
                <p14:cNvContentPartPr/>
                <p14:nvPr/>
              </p14:nvContentPartPr>
              <p14:xfrm>
                <a:off x="3725120" y="4903880"/>
                <a:ext cx="202320" cy="228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2039CDC-FBDC-47D3-BC89-8872BB3BE4E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16480" y="4895240"/>
                  <a:ext cx="219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174DC1B-0051-43BF-A711-30615F684469}"/>
                    </a:ext>
                  </a:extLst>
                </p14:cNvPr>
                <p14:cNvContentPartPr/>
                <p14:nvPr/>
              </p14:nvContentPartPr>
              <p14:xfrm>
                <a:off x="3957320" y="5061200"/>
                <a:ext cx="30600" cy="109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174DC1B-0051-43BF-A711-30615F68446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48680" y="5052200"/>
                  <a:ext cx="48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A61D33A-5B6B-4A80-8F3F-3F611119A7FB}"/>
                    </a:ext>
                  </a:extLst>
                </p14:cNvPr>
                <p14:cNvContentPartPr/>
                <p14:nvPr/>
              </p14:nvContentPartPr>
              <p14:xfrm>
                <a:off x="4036160" y="4795520"/>
                <a:ext cx="160560" cy="243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A61D33A-5B6B-4A80-8F3F-3F611119A7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27520" y="4786880"/>
                  <a:ext cx="178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616A595-8796-470A-B864-8C4540D144E3}"/>
                    </a:ext>
                  </a:extLst>
                </p14:cNvPr>
                <p14:cNvContentPartPr/>
                <p14:nvPr/>
              </p14:nvContentPartPr>
              <p14:xfrm>
                <a:off x="4664000" y="4106120"/>
                <a:ext cx="711000" cy="610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616A595-8796-470A-B864-8C4540D144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55000" y="4097120"/>
                  <a:ext cx="7286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8907759-86C5-4BC5-9D2F-07422F705BB0}"/>
                    </a:ext>
                  </a:extLst>
                </p14:cNvPr>
                <p14:cNvContentPartPr/>
                <p14:nvPr/>
              </p14:nvContentPartPr>
              <p14:xfrm>
                <a:off x="271640" y="5848160"/>
                <a:ext cx="141120" cy="319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8907759-86C5-4BC5-9D2F-07422F705BB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63000" y="5839160"/>
                  <a:ext cx="1587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5839317-A330-48ED-8580-00B85E5219EF}"/>
                    </a:ext>
                  </a:extLst>
                </p14:cNvPr>
                <p14:cNvContentPartPr/>
                <p14:nvPr/>
              </p14:nvContentPartPr>
              <p14:xfrm>
                <a:off x="462440" y="5799560"/>
                <a:ext cx="121680" cy="425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5839317-A330-48ED-8580-00B85E5219E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3440" y="5790560"/>
                  <a:ext cx="1393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AE143B8-F127-43EF-870D-AA83DF39B116}"/>
                    </a:ext>
                  </a:extLst>
                </p14:cNvPr>
                <p14:cNvContentPartPr/>
                <p14:nvPr/>
              </p14:nvContentPartPr>
              <p14:xfrm>
                <a:off x="762680" y="5824760"/>
                <a:ext cx="147600" cy="300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AE143B8-F127-43EF-870D-AA83DF39B11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3680" y="5815760"/>
                  <a:ext cx="165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8330885-8484-4A6A-8F59-E97A277027B7}"/>
                    </a:ext>
                  </a:extLst>
                </p14:cNvPr>
                <p14:cNvContentPartPr/>
                <p14:nvPr/>
              </p14:nvContentPartPr>
              <p14:xfrm>
                <a:off x="1021160" y="5796680"/>
                <a:ext cx="201600" cy="231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8330885-8484-4A6A-8F59-E97A277027B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2160" y="5788040"/>
                  <a:ext cx="219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AA3477B-AC30-4150-BE3F-3F73F2349F42}"/>
                    </a:ext>
                  </a:extLst>
                </p14:cNvPr>
                <p14:cNvContentPartPr/>
                <p14:nvPr/>
              </p14:nvContentPartPr>
              <p14:xfrm>
                <a:off x="1560440" y="5825120"/>
                <a:ext cx="152280" cy="85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AA3477B-AC30-4150-BE3F-3F73F2349F4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51440" y="5816480"/>
                  <a:ext cx="169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EFCF0D9-7BE1-407B-A6EB-3903574B5D5A}"/>
                    </a:ext>
                  </a:extLst>
                </p14:cNvPr>
                <p14:cNvContentPartPr/>
                <p14:nvPr/>
              </p14:nvContentPartPr>
              <p14:xfrm>
                <a:off x="1750880" y="5718560"/>
                <a:ext cx="415080" cy="156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EFCF0D9-7BE1-407B-A6EB-3903574B5D5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41880" y="5709920"/>
                  <a:ext cx="432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113E0E3-283D-4C9C-83FE-2C8FE46AC95A}"/>
                    </a:ext>
                  </a:extLst>
                </p14:cNvPr>
                <p14:cNvContentPartPr/>
                <p14:nvPr/>
              </p14:nvContentPartPr>
              <p14:xfrm>
                <a:off x="2544680" y="5534960"/>
                <a:ext cx="154440" cy="311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113E0E3-283D-4C9C-83FE-2C8FE46AC95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35680" y="5526320"/>
                  <a:ext cx="172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D021ED-D0C9-47FC-AFC6-4F3CC6CFF8FE}"/>
                    </a:ext>
                  </a:extLst>
                </p14:cNvPr>
                <p14:cNvContentPartPr/>
                <p14:nvPr/>
              </p14:nvContentPartPr>
              <p14:xfrm>
                <a:off x="2777960" y="5635760"/>
                <a:ext cx="319680" cy="77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D021ED-D0C9-47FC-AFC6-4F3CC6CFF8F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68960" y="5626760"/>
                  <a:ext cx="337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F1799ED-8181-47A7-BF2F-E6979586E90D}"/>
                    </a:ext>
                  </a:extLst>
                </p14:cNvPr>
                <p14:cNvContentPartPr/>
                <p14:nvPr/>
              </p14:nvContentPartPr>
              <p14:xfrm>
                <a:off x="3407960" y="5361440"/>
                <a:ext cx="136800" cy="327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F1799ED-8181-47A7-BF2F-E6979586E90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98960" y="5352440"/>
                  <a:ext cx="154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499BE52-F3E3-4F53-9618-58F8EA952C6C}"/>
                    </a:ext>
                  </a:extLst>
                </p14:cNvPr>
                <p14:cNvContentPartPr/>
                <p14:nvPr/>
              </p14:nvContentPartPr>
              <p14:xfrm>
                <a:off x="3351800" y="5515160"/>
                <a:ext cx="377640" cy="38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499BE52-F3E3-4F53-9618-58F8EA952C6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43160" y="5506160"/>
                  <a:ext cx="395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C49CF03-D6FA-40DE-AEA0-E55B4FA2FD7D}"/>
                    </a:ext>
                  </a:extLst>
                </p14:cNvPr>
                <p14:cNvContentPartPr/>
                <p14:nvPr/>
              </p14:nvContentPartPr>
              <p14:xfrm>
                <a:off x="3930680" y="5361080"/>
                <a:ext cx="158760" cy="219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C49CF03-D6FA-40DE-AEA0-E55B4FA2FD7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22040" y="5352440"/>
                  <a:ext cx="176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8D74F27-E8EF-4AD7-826D-846BCFDDC0EA}"/>
                    </a:ext>
                  </a:extLst>
                </p14:cNvPr>
                <p14:cNvContentPartPr/>
                <p14:nvPr/>
              </p14:nvContentPartPr>
              <p14:xfrm>
                <a:off x="4142000" y="5447840"/>
                <a:ext cx="32040" cy="96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8D74F27-E8EF-4AD7-826D-846BCFDDC0E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33360" y="5438840"/>
                  <a:ext cx="49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F2177A4-99DC-4401-AAD9-5465C4D758FD}"/>
                    </a:ext>
                  </a:extLst>
                </p14:cNvPr>
                <p14:cNvContentPartPr/>
                <p14:nvPr/>
              </p14:nvContentPartPr>
              <p14:xfrm>
                <a:off x="4139480" y="5323280"/>
                <a:ext cx="150120" cy="221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F2177A4-99DC-4401-AAD9-5465C4D758F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30840" y="5314640"/>
                  <a:ext cx="167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77F31F0-608D-4036-BF22-383C7E4141B5}"/>
                    </a:ext>
                  </a:extLst>
                </p14:cNvPr>
                <p14:cNvContentPartPr/>
                <p14:nvPr/>
              </p14:nvContentPartPr>
              <p14:xfrm>
                <a:off x="4294280" y="5253440"/>
                <a:ext cx="210960" cy="182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77F31F0-608D-4036-BF22-383C7E4141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85280" y="5244800"/>
                  <a:ext cx="228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7C3A650-2185-43D5-94AC-95391C1FF326}"/>
                    </a:ext>
                  </a:extLst>
                </p14:cNvPr>
                <p14:cNvContentPartPr/>
                <p14:nvPr/>
              </p14:nvContentPartPr>
              <p14:xfrm>
                <a:off x="4476440" y="5212400"/>
                <a:ext cx="5400" cy="18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7C3A650-2185-43D5-94AC-95391C1FF32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67440" y="5203760"/>
                  <a:ext cx="2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EA59E1F-55BB-4ABF-9BFA-79E6595074AA}"/>
                    </a:ext>
                  </a:extLst>
                </p14:cNvPr>
                <p14:cNvContentPartPr/>
                <p14:nvPr/>
              </p14:nvContentPartPr>
              <p14:xfrm>
                <a:off x="4532960" y="5196200"/>
                <a:ext cx="140400" cy="205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EA59E1F-55BB-4ABF-9BFA-79E6595074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24320" y="5187560"/>
                  <a:ext cx="158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4FC46AC-C61D-49DA-A717-FB8DEBBA3B7A}"/>
                    </a:ext>
                  </a:extLst>
                </p14:cNvPr>
                <p14:cNvContentPartPr/>
                <p14:nvPr/>
              </p14:nvContentPartPr>
              <p14:xfrm>
                <a:off x="4717280" y="5220680"/>
                <a:ext cx="136800" cy="118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4FC46AC-C61D-49DA-A717-FB8DEBBA3B7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08280" y="5211680"/>
                  <a:ext cx="154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7FE5AF3-FAA9-4245-BD60-83463F947F48}"/>
                    </a:ext>
                  </a:extLst>
                </p14:cNvPr>
                <p14:cNvContentPartPr/>
                <p14:nvPr/>
              </p14:nvContentPartPr>
              <p14:xfrm>
                <a:off x="4876040" y="5024480"/>
                <a:ext cx="215640" cy="269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7FE5AF3-FAA9-4245-BD60-83463F947F4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67400" y="5015840"/>
                  <a:ext cx="233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F0BC1C2-747B-4958-91E5-ECF3B929DE95}"/>
                    </a:ext>
                  </a:extLst>
                </p14:cNvPr>
                <p14:cNvContentPartPr/>
                <p14:nvPr/>
              </p14:nvContentPartPr>
              <p14:xfrm>
                <a:off x="5102120" y="5131760"/>
                <a:ext cx="252000" cy="120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F0BC1C2-747B-4958-91E5-ECF3B929DE9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93120" y="5122760"/>
                  <a:ext cx="269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4D0E132-BDC4-43FE-9282-F7A7FA97DD40}"/>
                    </a:ext>
                  </a:extLst>
                </p14:cNvPr>
                <p14:cNvContentPartPr/>
                <p14:nvPr/>
              </p14:nvContentPartPr>
              <p14:xfrm>
                <a:off x="5449520" y="4269560"/>
                <a:ext cx="232920" cy="137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4D0E132-BDC4-43FE-9282-F7A7FA97DD4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40520" y="4260920"/>
                  <a:ext cx="250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C912144-DA1D-4E74-9DD5-1BE0FCADA2E7}"/>
                    </a:ext>
                  </a:extLst>
                </p14:cNvPr>
                <p14:cNvContentPartPr/>
                <p14:nvPr/>
              </p14:nvContentPartPr>
              <p14:xfrm>
                <a:off x="5507480" y="4376120"/>
                <a:ext cx="192240" cy="95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C912144-DA1D-4E74-9DD5-1BE0FCADA2E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98840" y="4367480"/>
                  <a:ext cx="209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E359375-FDD9-41F2-BD6D-13CD50415C49}"/>
                    </a:ext>
                  </a:extLst>
                </p14:cNvPr>
                <p14:cNvContentPartPr/>
                <p14:nvPr/>
              </p14:nvContentPartPr>
              <p14:xfrm>
                <a:off x="5838680" y="4005680"/>
                <a:ext cx="256680" cy="326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E359375-FDD9-41F2-BD6D-13CD50415C4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30040" y="3996680"/>
                  <a:ext cx="2743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BDAB0AA-49C7-4C50-A63B-BC7D1F999402}"/>
                    </a:ext>
                  </a:extLst>
                </p14:cNvPr>
                <p14:cNvContentPartPr/>
                <p14:nvPr/>
              </p14:nvContentPartPr>
              <p14:xfrm>
                <a:off x="5704040" y="4835840"/>
                <a:ext cx="186480" cy="2610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BDAB0AA-49C7-4C50-A63B-BC7D1F99940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95400" y="4827200"/>
                  <a:ext cx="204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4F5A502-5B9C-4A46-97D4-092CAF9E9B91}"/>
                    </a:ext>
                  </a:extLst>
                </p14:cNvPr>
                <p14:cNvContentPartPr/>
                <p14:nvPr/>
              </p14:nvContentPartPr>
              <p14:xfrm>
                <a:off x="5945960" y="4754120"/>
                <a:ext cx="178920" cy="225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4F5A502-5B9C-4A46-97D4-092CAF9E9B9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36960" y="4745120"/>
                  <a:ext cx="196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DB84B5C-13C9-46C0-B659-6B0193B9D276}"/>
                    </a:ext>
                  </a:extLst>
                </p14:cNvPr>
                <p14:cNvContentPartPr/>
                <p14:nvPr/>
              </p14:nvContentPartPr>
              <p14:xfrm>
                <a:off x="6258080" y="4711280"/>
                <a:ext cx="196560" cy="113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DB84B5C-13C9-46C0-B659-6B0193B9D27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9080" y="4702280"/>
                  <a:ext cx="214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8BC9F9A-CF50-4756-BE05-57B5150B3E28}"/>
                    </a:ext>
                  </a:extLst>
                </p14:cNvPr>
                <p14:cNvContentPartPr/>
                <p14:nvPr/>
              </p14:nvContentPartPr>
              <p14:xfrm>
                <a:off x="6559400" y="4446320"/>
                <a:ext cx="224280" cy="254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8BC9F9A-CF50-4756-BE05-57B5150B3E2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50760" y="4437320"/>
                  <a:ext cx="241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2CA5BA7-63E1-4AEF-A8FB-DCFD78FC33A8}"/>
                    </a:ext>
                  </a:extLst>
                </p14:cNvPr>
                <p14:cNvContentPartPr/>
                <p14:nvPr/>
              </p14:nvContentPartPr>
              <p14:xfrm>
                <a:off x="6871520" y="4552880"/>
                <a:ext cx="90720" cy="146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2CA5BA7-63E1-4AEF-A8FB-DCFD78FC33A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62880" y="4543880"/>
                  <a:ext cx="108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8EC41A0-136F-4EC0-BAA7-D7A819042A44}"/>
                    </a:ext>
                  </a:extLst>
                </p14:cNvPr>
                <p14:cNvContentPartPr/>
                <p14:nvPr/>
              </p14:nvContentPartPr>
              <p14:xfrm>
                <a:off x="6908600" y="4282520"/>
                <a:ext cx="210600" cy="284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8EC41A0-136F-4EC0-BAA7-D7A819042A4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99600" y="4273880"/>
                  <a:ext cx="228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7CFAF26-7BC7-4335-A173-6E8580E281D2}"/>
                    </a:ext>
                  </a:extLst>
                </p14:cNvPr>
                <p14:cNvContentPartPr/>
                <p14:nvPr/>
              </p14:nvContentPartPr>
              <p14:xfrm>
                <a:off x="6821120" y="4323200"/>
                <a:ext cx="174960" cy="292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7CFAF26-7BC7-4335-A173-6E8580E281D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12120" y="4314560"/>
                  <a:ext cx="1926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D63A2DE-C051-42E0-B6E1-C76D11D3A10D}"/>
                    </a:ext>
                  </a:extLst>
                </p14:cNvPr>
                <p14:cNvContentPartPr/>
                <p14:nvPr/>
              </p14:nvContentPartPr>
              <p14:xfrm>
                <a:off x="7134320" y="4174880"/>
                <a:ext cx="115200" cy="282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D63A2DE-C051-42E0-B6E1-C76D11D3A10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25320" y="4166240"/>
                  <a:ext cx="132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3DFB599-2A7A-4B84-ACA9-3B74D6D7D535}"/>
                    </a:ext>
                  </a:extLst>
                </p14:cNvPr>
                <p14:cNvContentPartPr/>
                <p14:nvPr/>
              </p14:nvContentPartPr>
              <p14:xfrm>
                <a:off x="7244840" y="4177040"/>
                <a:ext cx="129960" cy="196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3DFB599-2A7A-4B84-ACA9-3B74D6D7D53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36200" y="4168400"/>
                  <a:ext cx="147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2AA70BC-ABE6-4E53-884C-213BDE06A0ED}"/>
                    </a:ext>
                  </a:extLst>
                </p14:cNvPr>
                <p14:cNvContentPartPr/>
                <p14:nvPr/>
              </p14:nvContentPartPr>
              <p14:xfrm>
                <a:off x="7217840" y="4053920"/>
                <a:ext cx="122760" cy="118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2AA70BC-ABE6-4E53-884C-213BDE06A0E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08840" y="4045280"/>
                  <a:ext cx="140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93D4319-D2A3-4702-AAA7-B61D839ED1C7}"/>
                    </a:ext>
                  </a:extLst>
                </p14:cNvPr>
                <p14:cNvContentPartPr/>
                <p14:nvPr/>
              </p14:nvContentPartPr>
              <p14:xfrm>
                <a:off x="3361520" y="6161000"/>
                <a:ext cx="96120" cy="201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93D4319-D2A3-4702-AAA7-B61D839ED1C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52520" y="6152000"/>
                  <a:ext cx="113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C829F99-6844-4A90-9C0E-950381B4042C}"/>
                    </a:ext>
                  </a:extLst>
                </p14:cNvPr>
                <p14:cNvContentPartPr/>
                <p14:nvPr/>
              </p14:nvContentPartPr>
              <p14:xfrm>
                <a:off x="3493280" y="6009080"/>
                <a:ext cx="204120" cy="426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C829F99-6844-4A90-9C0E-950381B4042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84280" y="6000440"/>
                  <a:ext cx="2217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93FFA77-7204-46B6-851F-0B25D86A26BB}"/>
                    </a:ext>
                  </a:extLst>
                </p14:cNvPr>
                <p14:cNvContentPartPr/>
                <p14:nvPr/>
              </p14:nvContentPartPr>
              <p14:xfrm>
                <a:off x="4096280" y="5937440"/>
                <a:ext cx="196560" cy="274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93FFA77-7204-46B6-851F-0B25D86A26B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87280" y="5928800"/>
                  <a:ext cx="214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8323331-92B8-4473-A014-78E6FFE95501}"/>
                    </a:ext>
                  </a:extLst>
                </p14:cNvPr>
                <p14:cNvContentPartPr/>
                <p14:nvPr/>
              </p14:nvContentPartPr>
              <p14:xfrm>
                <a:off x="4460240" y="5896040"/>
                <a:ext cx="252000" cy="168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8323331-92B8-4473-A014-78E6FFE9550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451240" y="5887400"/>
                  <a:ext cx="269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722F464-B767-4474-8A34-043BE86186E8}"/>
                    </a:ext>
                  </a:extLst>
                </p14:cNvPr>
                <p14:cNvContentPartPr/>
                <p14:nvPr/>
              </p14:nvContentPartPr>
              <p14:xfrm>
                <a:off x="4797200" y="5669960"/>
                <a:ext cx="262800" cy="2034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722F464-B767-4474-8A34-043BE86186E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88200" y="5660960"/>
                  <a:ext cx="280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7CA91C5-D89D-4457-B706-A2DB96EC73D0}"/>
                    </a:ext>
                  </a:extLst>
                </p14:cNvPr>
                <p14:cNvContentPartPr/>
                <p14:nvPr/>
              </p14:nvContentPartPr>
              <p14:xfrm>
                <a:off x="5125880" y="5817200"/>
                <a:ext cx="64800" cy="138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7CA91C5-D89D-4457-B706-A2DB96EC73D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17240" y="5808560"/>
                  <a:ext cx="82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0015FAB-7CFC-436B-9E4B-FA9FB76975D6}"/>
                    </a:ext>
                  </a:extLst>
                </p14:cNvPr>
                <p14:cNvContentPartPr/>
                <p14:nvPr/>
              </p14:nvContentPartPr>
              <p14:xfrm>
                <a:off x="5228120" y="5582120"/>
                <a:ext cx="146880" cy="255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0015FAB-7CFC-436B-9E4B-FA9FB76975D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219480" y="5573120"/>
                  <a:ext cx="164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ADE20F8-BA82-49A1-AA0A-A354BBE4D97F}"/>
                    </a:ext>
                  </a:extLst>
                </p14:cNvPr>
                <p14:cNvContentPartPr/>
                <p14:nvPr/>
              </p14:nvContentPartPr>
              <p14:xfrm>
                <a:off x="5420000" y="5488160"/>
                <a:ext cx="191880" cy="240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ADE20F8-BA82-49A1-AA0A-A354BBE4D97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11360" y="5479160"/>
                  <a:ext cx="209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E61D95E-C464-406A-BA7B-2D5616B3302A}"/>
                    </a:ext>
                  </a:extLst>
                </p14:cNvPr>
                <p14:cNvContentPartPr/>
                <p14:nvPr/>
              </p14:nvContentPartPr>
              <p14:xfrm>
                <a:off x="5661560" y="5443880"/>
                <a:ext cx="131040" cy="1958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E61D95E-C464-406A-BA7B-2D5616B3302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652560" y="5435240"/>
                  <a:ext cx="14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A888FF6-1C00-499A-90ED-883A89F0AE17}"/>
                    </a:ext>
                  </a:extLst>
                </p14:cNvPr>
                <p14:cNvContentPartPr/>
                <p14:nvPr/>
              </p14:nvContentPartPr>
              <p14:xfrm>
                <a:off x="5857040" y="5375840"/>
                <a:ext cx="107640" cy="225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A888FF6-1C00-499A-90ED-883A89F0AE1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48040" y="5366840"/>
                  <a:ext cx="125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EDBB521-5148-499D-B34C-D598A114982A}"/>
                    </a:ext>
                  </a:extLst>
                </p14:cNvPr>
                <p14:cNvContentPartPr/>
                <p14:nvPr/>
              </p14:nvContentPartPr>
              <p14:xfrm>
                <a:off x="5862080" y="5302760"/>
                <a:ext cx="90000" cy="691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EDBB521-5148-499D-B34C-D598A114982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853080" y="5293760"/>
                  <a:ext cx="10764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7CB4D78-948E-41B4-AD58-8BF6954B6111}"/>
                  </a:ext>
                </a:extLst>
              </p14:cNvPr>
              <p14:cNvContentPartPr/>
              <p14:nvPr/>
            </p14:nvContentPartPr>
            <p14:xfrm>
              <a:off x="156800" y="2853320"/>
              <a:ext cx="1687680" cy="5497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7CB4D78-948E-41B4-AD58-8BF6954B6111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48160" y="2844680"/>
                <a:ext cx="1705320" cy="56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3EF6892E-FC11-492A-8130-761FA137B96D}"/>
              </a:ext>
            </a:extLst>
          </p:cNvPr>
          <p:cNvGrpSpPr/>
          <p:nvPr/>
        </p:nvGrpSpPr>
        <p:grpSpPr>
          <a:xfrm>
            <a:off x="10585640" y="3557840"/>
            <a:ext cx="929880" cy="604080"/>
            <a:chOff x="10585640" y="3557840"/>
            <a:chExt cx="929880" cy="6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243D25A-0642-49EA-B85A-94AC06D1190D}"/>
                    </a:ext>
                  </a:extLst>
                </p14:cNvPr>
                <p14:cNvContentPartPr/>
                <p14:nvPr/>
              </p14:nvContentPartPr>
              <p14:xfrm>
                <a:off x="10788680" y="3575480"/>
                <a:ext cx="146160" cy="265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243D25A-0642-49EA-B85A-94AC06D1190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79680" y="3566840"/>
                  <a:ext cx="163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FC6CB02-2B95-42B4-B965-266AE26E5FEA}"/>
                    </a:ext>
                  </a:extLst>
                </p14:cNvPr>
                <p14:cNvContentPartPr/>
                <p14:nvPr/>
              </p14:nvContentPartPr>
              <p14:xfrm>
                <a:off x="11029520" y="3557840"/>
                <a:ext cx="145440" cy="2527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FC6CB02-2B95-42B4-B965-266AE26E5FE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020520" y="3548840"/>
                  <a:ext cx="163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EA5D5A7-65A8-48BF-8C08-4921C5BEF168}"/>
                    </a:ext>
                  </a:extLst>
                </p14:cNvPr>
                <p14:cNvContentPartPr/>
                <p14:nvPr/>
              </p14:nvContentPartPr>
              <p14:xfrm>
                <a:off x="10585640" y="3890840"/>
                <a:ext cx="212040" cy="260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EA5D5A7-65A8-48BF-8C08-4921C5BEF16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576640" y="3881840"/>
                  <a:ext cx="229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E36A554-070C-4819-9963-8A11C0D9C180}"/>
                    </a:ext>
                  </a:extLst>
                </p14:cNvPr>
                <p14:cNvContentPartPr/>
                <p14:nvPr/>
              </p14:nvContentPartPr>
              <p14:xfrm>
                <a:off x="10821800" y="4061120"/>
                <a:ext cx="34920" cy="1008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E36A554-070C-4819-9963-8A11C0D9C18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13160" y="4052120"/>
                  <a:ext cx="52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CDEEA26-DB70-4D02-B080-AB678A32B1FF}"/>
                    </a:ext>
                  </a:extLst>
                </p14:cNvPr>
                <p14:cNvContentPartPr/>
                <p14:nvPr/>
              </p14:nvContentPartPr>
              <p14:xfrm>
                <a:off x="10915040" y="3903080"/>
                <a:ext cx="137520" cy="242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CDEEA26-DB70-4D02-B080-AB678A32B1F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06040" y="3894440"/>
                  <a:ext cx="155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6F831C5-A31C-4EC0-9D05-54ABB8415B91}"/>
                    </a:ext>
                  </a:extLst>
                </p14:cNvPr>
                <p14:cNvContentPartPr/>
                <p14:nvPr/>
              </p14:nvContentPartPr>
              <p14:xfrm>
                <a:off x="11087120" y="3869960"/>
                <a:ext cx="105120" cy="228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6F831C5-A31C-4EC0-9D05-54ABB8415B9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78120" y="3860960"/>
                  <a:ext cx="122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3CAE401-125E-41A4-88ED-052CAE88504B}"/>
                    </a:ext>
                  </a:extLst>
                </p14:cNvPr>
                <p14:cNvContentPartPr/>
                <p14:nvPr/>
              </p14:nvContentPartPr>
              <p14:xfrm>
                <a:off x="11199440" y="3867440"/>
                <a:ext cx="110160" cy="193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3CAE401-125E-41A4-88ED-052CAE88504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90440" y="3858440"/>
                  <a:ext cx="127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29FBAE0-5645-4045-A526-F9C6D9C216DD}"/>
                    </a:ext>
                  </a:extLst>
                </p14:cNvPr>
                <p14:cNvContentPartPr/>
                <p14:nvPr/>
              </p14:nvContentPartPr>
              <p14:xfrm>
                <a:off x="11397800" y="3859160"/>
                <a:ext cx="96480" cy="217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29FBAE0-5645-4045-A526-F9C6D9C216D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388800" y="3850160"/>
                  <a:ext cx="114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8142556-5970-4D6C-A0C3-BA060C05356C}"/>
                    </a:ext>
                  </a:extLst>
                </p14:cNvPr>
                <p14:cNvContentPartPr/>
                <p14:nvPr/>
              </p14:nvContentPartPr>
              <p14:xfrm>
                <a:off x="11443880" y="3858440"/>
                <a:ext cx="71640" cy="187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8142556-5970-4D6C-A0C3-BA060C05356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34880" y="3849800"/>
                  <a:ext cx="892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619681E1-A756-4DD4-9373-E764F207BA25}"/>
              </a:ext>
            </a:extLst>
          </p:cNvPr>
          <p:cNvGrpSpPr/>
          <p:nvPr/>
        </p:nvGrpSpPr>
        <p:grpSpPr>
          <a:xfrm>
            <a:off x="8459480" y="1086440"/>
            <a:ext cx="3474720" cy="2265480"/>
            <a:chOff x="8459480" y="1086440"/>
            <a:chExt cx="3474720" cy="22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4CB6392-B2EF-415A-A637-84638D964319}"/>
                    </a:ext>
                  </a:extLst>
                </p14:cNvPr>
                <p14:cNvContentPartPr/>
                <p14:nvPr/>
              </p14:nvContentPartPr>
              <p14:xfrm>
                <a:off x="10072640" y="1867640"/>
                <a:ext cx="57960" cy="1427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4CB6392-B2EF-415A-A637-84638D96431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64000" y="1859000"/>
                  <a:ext cx="75600" cy="14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E03866C-DC74-4CBA-B088-D4370BDA75FB}"/>
                    </a:ext>
                  </a:extLst>
                </p14:cNvPr>
                <p14:cNvContentPartPr/>
                <p14:nvPr/>
              </p14:nvContentPartPr>
              <p14:xfrm>
                <a:off x="9008120" y="2959880"/>
                <a:ext cx="2258640" cy="268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E03866C-DC74-4CBA-B088-D4370BDA75F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999480" y="2950880"/>
                  <a:ext cx="2276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803D956-E1E1-499D-AD0D-1A46D18FC093}"/>
                    </a:ext>
                  </a:extLst>
                </p14:cNvPr>
                <p14:cNvContentPartPr/>
                <p14:nvPr/>
              </p14:nvContentPartPr>
              <p14:xfrm>
                <a:off x="11245880" y="2777720"/>
                <a:ext cx="262800" cy="404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803D956-E1E1-499D-AD0D-1A46D18FC09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36880" y="2768720"/>
                  <a:ext cx="2804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D24422E-896A-4788-A405-908ADD64699E}"/>
                    </a:ext>
                  </a:extLst>
                </p14:cNvPr>
                <p14:cNvContentPartPr/>
                <p14:nvPr/>
              </p14:nvContentPartPr>
              <p14:xfrm>
                <a:off x="9929720" y="1552640"/>
                <a:ext cx="343800" cy="369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D24422E-896A-4788-A405-908ADD64699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20720" y="1544000"/>
                  <a:ext cx="3614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A9911E8-67F4-482E-93D7-B2DFC0E4D7EF}"/>
                    </a:ext>
                  </a:extLst>
                </p14:cNvPr>
                <p14:cNvContentPartPr/>
                <p14:nvPr/>
              </p14:nvContentPartPr>
              <p14:xfrm>
                <a:off x="9671600" y="1214240"/>
                <a:ext cx="122760" cy="289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A9911E8-67F4-482E-93D7-B2DFC0E4D7E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62600" y="1205600"/>
                  <a:ext cx="140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CFC2556-B543-406C-BA5C-6B94E96D79C3}"/>
                    </a:ext>
                  </a:extLst>
                </p14:cNvPr>
                <p14:cNvContentPartPr/>
                <p14:nvPr/>
              </p14:nvContentPartPr>
              <p14:xfrm>
                <a:off x="9592040" y="1305680"/>
                <a:ext cx="424800" cy="64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CFC2556-B543-406C-BA5C-6B94E96D79C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83400" y="1297040"/>
                  <a:ext cx="442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B5AC05D-4216-4806-9A57-DDAAC32EC4F2}"/>
                    </a:ext>
                  </a:extLst>
                </p14:cNvPr>
                <p14:cNvContentPartPr/>
                <p14:nvPr/>
              </p14:nvContentPartPr>
              <p14:xfrm>
                <a:off x="10095680" y="1169600"/>
                <a:ext cx="196920" cy="187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B5AC05D-4216-4806-9A57-DDAAC32EC4F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87040" y="1160960"/>
                  <a:ext cx="214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34F6E72-35B1-4B2A-9A7D-1A9CB16BB98D}"/>
                    </a:ext>
                  </a:extLst>
                </p14:cNvPr>
                <p14:cNvContentPartPr/>
                <p14:nvPr/>
              </p14:nvContentPartPr>
              <p14:xfrm>
                <a:off x="10330400" y="1160240"/>
                <a:ext cx="83520" cy="208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34F6E72-35B1-4B2A-9A7D-1A9CB16BB98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321760" y="1151240"/>
                  <a:ext cx="101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E38383B-3509-4036-AD6E-CB84801D85F0}"/>
                    </a:ext>
                  </a:extLst>
                </p14:cNvPr>
                <p14:cNvContentPartPr/>
                <p14:nvPr/>
              </p14:nvContentPartPr>
              <p14:xfrm>
                <a:off x="10441640" y="1140080"/>
                <a:ext cx="173880" cy="199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E38383B-3509-4036-AD6E-CB84801D85F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32640" y="1131080"/>
                  <a:ext cx="19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CB1FEDF-0441-4B6B-A61F-8661856F5392}"/>
                    </a:ext>
                  </a:extLst>
                </p14:cNvPr>
                <p14:cNvContentPartPr/>
                <p14:nvPr/>
              </p14:nvContentPartPr>
              <p14:xfrm>
                <a:off x="10634960" y="1108760"/>
                <a:ext cx="97560" cy="2304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CB1FEDF-0441-4B6B-A61F-8661856F539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26320" y="1100120"/>
                  <a:ext cx="115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67A93D7-6A44-4B2E-9DAB-387E27E07EFD}"/>
                    </a:ext>
                  </a:extLst>
                </p14:cNvPr>
                <p14:cNvContentPartPr/>
                <p14:nvPr/>
              </p14:nvContentPartPr>
              <p14:xfrm>
                <a:off x="10782920" y="1086440"/>
                <a:ext cx="247320" cy="235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67A93D7-6A44-4B2E-9DAB-387E27E07EF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773920" y="1077440"/>
                  <a:ext cx="264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7BD2D77-33D6-41DA-9ADE-47D5DBA48AE0}"/>
                    </a:ext>
                  </a:extLst>
                </p14:cNvPr>
                <p14:cNvContentPartPr/>
                <p14:nvPr/>
              </p14:nvContentPartPr>
              <p14:xfrm>
                <a:off x="10960400" y="1088960"/>
                <a:ext cx="177120" cy="225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7BD2D77-33D6-41DA-9ADE-47D5DBA48AE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951760" y="1079960"/>
                  <a:ext cx="194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5A02920-4A6A-46D9-B54B-CBA91B4C881E}"/>
                    </a:ext>
                  </a:extLst>
                </p14:cNvPr>
                <p14:cNvContentPartPr/>
                <p14:nvPr/>
              </p14:nvContentPartPr>
              <p14:xfrm>
                <a:off x="11125280" y="1100120"/>
                <a:ext cx="277560" cy="236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5A02920-4A6A-46D9-B54B-CBA91B4C881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116640" y="1091480"/>
                  <a:ext cx="295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E1BA082-D872-4589-A4C3-1BD5E66F841A}"/>
                    </a:ext>
                  </a:extLst>
                </p14:cNvPr>
                <p14:cNvContentPartPr/>
                <p14:nvPr/>
              </p14:nvContentPartPr>
              <p14:xfrm>
                <a:off x="8459480" y="2143760"/>
                <a:ext cx="3474720" cy="1062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E1BA082-D872-4589-A4C3-1BD5E66F841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450840" y="2135120"/>
                  <a:ext cx="3492360" cy="10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F88ADC2-07BD-4744-931E-813FB57B989D}"/>
                    </a:ext>
                  </a:extLst>
                </p14:cNvPr>
                <p14:cNvContentPartPr/>
                <p14:nvPr/>
              </p14:nvContentPartPr>
              <p14:xfrm>
                <a:off x="10864280" y="2161400"/>
                <a:ext cx="82440" cy="1190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F88ADC2-07BD-4744-931E-813FB57B989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855280" y="2152400"/>
                  <a:ext cx="100080" cy="12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EB8E6D0-F32F-4DB8-8EB8-91EB771768B1}"/>
                    </a:ext>
                  </a:extLst>
                </p14:cNvPr>
                <p14:cNvContentPartPr/>
                <p14:nvPr/>
              </p14:nvContentPartPr>
              <p14:xfrm>
                <a:off x="11043920" y="2255360"/>
                <a:ext cx="21240" cy="239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EB8E6D0-F32F-4DB8-8EB8-91EB771768B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35280" y="2246720"/>
                  <a:ext cx="38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0373F30-6223-40AD-9C27-CA87BA615A64}"/>
                    </a:ext>
                  </a:extLst>
                </p14:cNvPr>
                <p14:cNvContentPartPr/>
                <p14:nvPr/>
              </p14:nvContentPartPr>
              <p14:xfrm>
                <a:off x="11098640" y="2681600"/>
                <a:ext cx="55080" cy="6184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0373F30-6223-40AD-9C27-CA87BA615A6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090000" y="2672960"/>
                  <a:ext cx="7272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B325A4A-51C9-48CD-9890-8AB0CDC706D6}"/>
                    </a:ext>
                  </a:extLst>
                </p14:cNvPr>
                <p14:cNvContentPartPr/>
                <p14:nvPr/>
              </p14:nvContentPartPr>
              <p14:xfrm>
                <a:off x="11124200" y="1875560"/>
                <a:ext cx="33840" cy="2113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B325A4A-51C9-48CD-9890-8AB0CDC706D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115560" y="1866560"/>
                  <a:ext cx="51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792CF28-76E7-45BD-BEA0-ED27A512B736}"/>
                    </a:ext>
                  </a:extLst>
                </p14:cNvPr>
                <p14:cNvContentPartPr/>
                <p14:nvPr/>
              </p14:nvContentPartPr>
              <p14:xfrm>
                <a:off x="10958240" y="1706720"/>
                <a:ext cx="378000" cy="169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792CF28-76E7-45BD-BEA0-ED27A512B73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949240" y="1698080"/>
                  <a:ext cx="395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02E7AF4-BAE4-4EDD-8C2A-3B33C8CAD464}"/>
                    </a:ext>
                  </a:extLst>
                </p14:cNvPr>
                <p14:cNvContentPartPr/>
                <p14:nvPr/>
              </p14:nvContentPartPr>
              <p14:xfrm>
                <a:off x="11314640" y="1827320"/>
                <a:ext cx="174960" cy="72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02E7AF4-BAE4-4EDD-8C2A-3B33C8CAD46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305640" y="1818320"/>
                  <a:ext cx="192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CCF3B8B-25B9-4B97-877D-F84CBB3C82D4}"/>
                    </a:ext>
                  </a:extLst>
                </p14:cNvPr>
                <p14:cNvContentPartPr/>
                <p14:nvPr/>
              </p14:nvContentPartPr>
              <p14:xfrm>
                <a:off x="11304560" y="1861880"/>
                <a:ext cx="224280" cy="96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CCF3B8B-25B9-4B97-877D-F84CBB3C82D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95560" y="1853240"/>
                  <a:ext cx="241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ACB0754-775F-4028-A2B0-F215AB0BB5E1}"/>
                    </a:ext>
                  </a:extLst>
                </p14:cNvPr>
                <p14:cNvContentPartPr/>
                <p14:nvPr/>
              </p14:nvContentPartPr>
              <p14:xfrm>
                <a:off x="11530640" y="1638680"/>
                <a:ext cx="182520" cy="300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ACB0754-775F-4028-A2B0-F215AB0BB5E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522000" y="1629680"/>
                  <a:ext cx="200160" cy="31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6F87692D-7286-485A-824B-88AFE02E5CC8}"/>
                  </a:ext>
                </a:extLst>
              </p14:cNvPr>
              <p14:cNvContentPartPr/>
              <p14:nvPr/>
            </p14:nvContentPartPr>
            <p14:xfrm>
              <a:off x="290360" y="2840720"/>
              <a:ext cx="1643040" cy="5472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6F87692D-7286-485A-824B-88AFE02E5CC8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281360" y="2832080"/>
                <a:ext cx="1660680" cy="56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3C0204E8-D182-4DDC-BE37-9F80BB7D9299}"/>
              </a:ext>
            </a:extLst>
          </p:cNvPr>
          <p:cNvGrpSpPr/>
          <p:nvPr/>
        </p:nvGrpSpPr>
        <p:grpSpPr>
          <a:xfrm>
            <a:off x="8936840" y="2327720"/>
            <a:ext cx="2703960" cy="1584000"/>
            <a:chOff x="8936840" y="2327720"/>
            <a:chExt cx="2703960" cy="158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57D6EFC-8BAF-485A-8EE5-81CF3308E1FC}"/>
                    </a:ext>
                  </a:extLst>
                </p14:cNvPr>
                <p14:cNvContentPartPr/>
                <p14:nvPr/>
              </p14:nvContentPartPr>
              <p14:xfrm>
                <a:off x="10929800" y="2826320"/>
                <a:ext cx="108000" cy="196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57D6EFC-8BAF-485A-8EE5-81CF3308E1F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21160" y="2817320"/>
                  <a:ext cx="125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243E799-E41C-480A-BA48-79519016972B}"/>
                    </a:ext>
                  </a:extLst>
                </p14:cNvPr>
                <p14:cNvContentPartPr/>
                <p14:nvPr/>
              </p14:nvContentPartPr>
              <p14:xfrm>
                <a:off x="11060840" y="2849000"/>
                <a:ext cx="94320" cy="1177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243E799-E41C-480A-BA48-79519016972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052200" y="2840000"/>
                  <a:ext cx="11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C8A804C-20FE-456A-9CDF-B32BC27B8297}"/>
                    </a:ext>
                  </a:extLst>
                </p14:cNvPr>
                <p14:cNvContentPartPr/>
                <p14:nvPr/>
              </p14:nvContentPartPr>
              <p14:xfrm>
                <a:off x="11184320" y="2853320"/>
                <a:ext cx="456480" cy="128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C8A804C-20FE-456A-9CDF-B32BC27B829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75680" y="2844320"/>
                  <a:ext cx="47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2A8F829-C464-4EB5-954C-176463A89E2E}"/>
                    </a:ext>
                  </a:extLst>
                </p14:cNvPr>
                <p14:cNvContentPartPr/>
                <p14:nvPr/>
              </p14:nvContentPartPr>
              <p14:xfrm>
                <a:off x="10130240" y="3022160"/>
                <a:ext cx="938160" cy="803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2A8F829-C464-4EB5-954C-176463A89E2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21240" y="3013520"/>
                  <a:ext cx="95580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9693D99-F48A-458C-B33B-3278AB1890D9}"/>
                    </a:ext>
                  </a:extLst>
                </p14:cNvPr>
                <p14:cNvContentPartPr/>
                <p14:nvPr/>
              </p14:nvContentPartPr>
              <p14:xfrm>
                <a:off x="10681040" y="3022880"/>
                <a:ext cx="423000" cy="2606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9693D99-F48A-458C-B33B-3278AB1890D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672400" y="3014240"/>
                  <a:ext cx="440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E69A9AF-6BB8-487E-A635-808B81F4CD62}"/>
                    </a:ext>
                  </a:extLst>
                </p14:cNvPr>
                <p14:cNvContentPartPr/>
                <p14:nvPr/>
              </p14:nvContentPartPr>
              <p14:xfrm>
                <a:off x="8936840" y="3621560"/>
                <a:ext cx="269640" cy="252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E69A9AF-6BB8-487E-A635-808B81F4CD6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28200" y="3612560"/>
                  <a:ext cx="287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7E49F3C-73C6-43F8-B9E9-8C6A5EA08BAD}"/>
                    </a:ext>
                  </a:extLst>
                </p14:cNvPr>
                <p14:cNvContentPartPr/>
                <p14:nvPr/>
              </p14:nvContentPartPr>
              <p14:xfrm>
                <a:off x="9261920" y="3593120"/>
                <a:ext cx="199800" cy="318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7E49F3C-73C6-43F8-B9E9-8C6A5EA08BA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53280" y="3584120"/>
                  <a:ext cx="2174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880A162-B8B2-48DC-80DD-5BE9DA955DB4}"/>
                    </a:ext>
                  </a:extLst>
                </p14:cNvPr>
                <p14:cNvContentPartPr/>
                <p14:nvPr/>
              </p14:nvContentPartPr>
              <p14:xfrm>
                <a:off x="9513920" y="3606440"/>
                <a:ext cx="83880" cy="155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880A162-B8B2-48DC-80DD-5BE9DA955DB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504920" y="3597440"/>
                  <a:ext cx="10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50AA7FD-5C63-471B-AEB0-FEF7A2FA7FF8}"/>
                    </a:ext>
                  </a:extLst>
                </p14:cNvPr>
                <p14:cNvContentPartPr/>
                <p14:nvPr/>
              </p14:nvContentPartPr>
              <p14:xfrm>
                <a:off x="9624440" y="3381080"/>
                <a:ext cx="164160" cy="381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50AA7FD-5C63-471B-AEB0-FEF7A2FA7FF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615440" y="3372440"/>
                  <a:ext cx="1818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B878DDC-BCE4-4681-90D1-A8995E2F097F}"/>
                    </a:ext>
                  </a:extLst>
                </p14:cNvPr>
                <p14:cNvContentPartPr/>
                <p14:nvPr/>
              </p14:nvContentPartPr>
              <p14:xfrm>
                <a:off x="9743600" y="3406280"/>
                <a:ext cx="4680" cy="7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B878DDC-BCE4-4681-90D1-A8995E2F097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734600" y="3397640"/>
                  <a:ext cx="22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979EDE3-566E-4D39-8AD3-96258D2E9FCF}"/>
                    </a:ext>
                  </a:extLst>
                </p14:cNvPr>
                <p14:cNvContentPartPr/>
                <p14:nvPr/>
              </p14:nvContentPartPr>
              <p14:xfrm>
                <a:off x="9718760" y="3568280"/>
                <a:ext cx="70560" cy="802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979EDE3-566E-4D39-8AD3-96258D2E9FC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709760" y="3559280"/>
                  <a:ext cx="88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7D2ABD3-669A-4B22-B62C-8B93262106A7}"/>
                    </a:ext>
                  </a:extLst>
                </p14:cNvPr>
                <p14:cNvContentPartPr/>
                <p14:nvPr/>
              </p14:nvContentPartPr>
              <p14:xfrm>
                <a:off x="9609680" y="3580880"/>
                <a:ext cx="167400" cy="2019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7D2ABD3-669A-4B22-B62C-8B93262106A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01040" y="3572240"/>
                  <a:ext cx="185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0C210D2-B74C-49CC-90B4-28A640A855E6}"/>
                    </a:ext>
                  </a:extLst>
                </p14:cNvPr>
                <p14:cNvContentPartPr/>
                <p14:nvPr/>
              </p14:nvContentPartPr>
              <p14:xfrm>
                <a:off x="9775640" y="3374240"/>
                <a:ext cx="163800" cy="345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0C210D2-B74C-49CC-90B4-28A640A855E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767000" y="3365600"/>
                  <a:ext cx="1814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D503AC8-6561-45A3-AB39-813AB2E61D5D}"/>
                    </a:ext>
                  </a:extLst>
                </p14:cNvPr>
                <p14:cNvContentPartPr/>
                <p14:nvPr/>
              </p14:nvContentPartPr>
              <p14:xfrm>
                <a:off x="9987680" y="3353720"/>
                <a:ext cx="138600" cy="236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D503AC8-6561-45A3-AB39-813AB2E61D5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978680" y="3344720"/>
                  <a:ext cx="156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979E7C0-CF15-4E48-B07C-2FE4054A3FAE}"/>
                    </a:ext>
                  </a:extLst>
                </p14:cNvPr>
                <p14:cNvContentPartPr/>
                <p14:nvPr/>
              </p14:nvContentPartPr>
              <p14:xfrm>
                <a:off x="10232840" y="3282800"/>
                <a:ext cx="82440" cy="203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979E7C0-CF15-4E48-B07C-2FE4054A3FA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224200" y="3273800"/>
                  <a:ext cx="100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63A6019-6677-4B73-A590-1CEB5B4C8F3A}"/>
                    </a:ext>
                  </a:extLst>
                </p14:cNvPr>
                <p14:cNvContentPartPr/>
                <p14:nvPr/>
              </p14:nvContentPartPr>
              <p14:xfrm>
                <a:off x="10233560" y="3344000"/>
                <a:ext cx="230760" cy="1321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63A6019-6677-4B73-A590-1CEB5B4C8F3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224920" y="3335000"/>
                  <a:ext cx="248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EA7F746-06E5-4D1F-ABF7-D6048A88812C}"/>
                    </a:ext>
                  </a:extLst>
                </p14:cNvPr>
                <p14:cNvContentPartPr/>
                <p14:nvPr/>
              </p14:nvContentPartPr>
              <p14:xfrm>
                <a:off x="11286920" y="2327720"/>
                <a:ext cx="117000" cy="938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EA7F746-06E5-4D1F-ABF7-D6048A88812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277920" y="2319080"/>
                  <a:ext cx="134640" cy="9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2FA1ECD9-4508-4A62-A256-ECA9D4E4EB58}"/>
                  </a:ext>
                </a:extLst>
              </p14:cNvPr>
              <p14:cNvContentPartPr/>
              <p14:nvPr/>
            </p14:nvContentPartPr>
            <p14:xfrm>
              <a:off x="360920" y="2883920"/>
              <a:ext cx="1426320" cy="65484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2FA1ECD9-4508-4A62-A256-ECA9D4E4EB5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352280" y="2874920"/>
                <a:ext cx="144396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14FFF5F1-8169-4D91-941B-9D6045EB3E2D}"/>
                  </a:ext>
                </a:extLst>
              </p14:cNvPr>
              <p14:cNvContentPartPr/>
              <p14:nvPr/>
            </p14:nvContentPartPr>
            <p14:xfrm>
              <a:off x="54920" y="2842520"/>
              <a:ext cx="1692360" cy="60228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4FFF5F1-8169-4D91-941B-9D6045EB3E2D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5920" y="2833880"/>
                <a:ext cx="171000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32AE927E-9F52-44E5-BD33-D5A8462793FC}"/>
                  </a:ext>
                </a:extLst>
              </p14:cNvPr>
              <p14:cNvContentPartPr/>
              <p14:nvPr/>
            </p14:nvContentPartPr>
            <p14:xfrm>
              <a:off x="2575280" y="2737400"/>
              <a:ext cx="1127160" cy="88956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32AE927E-9F52-44E5-BD33-D5A8462793F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2566640" y="2728760"/>
                <a:ext cx="114480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A2D0A2CF-3E7A-42C4-B813-37912BAF3E5A}"/>
                  </a:ext>
                </a:extLst>
              </p14:cNvPr>
              <p14:cNvContentPartPr/>
              <p14:nvPr/>
            </p14:nvContentPartPr>
            <p14:xfrm>
              <a:off x="277040" y="2741360"/>
              <a:ext cx="1406880" cy="8859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A2D0A2CF-3E7A-42C4-B813-37912BAF3E5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68040" y="2732360"/>
                <a:ext cx="142452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3DD9085-D4B6-48AE-AB30-9F4EAE8451DD}"/>
                  </a:ext>
                </a:extLst>
              </p14:cNvPr>
              <p14:cNvContentPartPr/>
              <p14:nvPr/>
            </p14:nvContentPartPr>
            <p14:xfrm>
              <a:off x="292160" y="3305840"/>
              <a:ext cx="1287720" cy="1389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3DD9085-D4B6-48AE-AB30-9F4EAE8451D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83520" y="3297200"/>
                <a:ext cx="13053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544C84C-CF2A-4F93-BA55-4B31EFB62067}"/>
                  </a:ext>
                </a:extLst>
              </p14:cNvPr>
              <p14:cNvContentPartPr/>
              <p14:nvPr/>
            </p14:nvContentPartPr>
            <p14:xfrm>
              <a:off x="490160" y="3292880"/>
              <a:ext cx="1149840" cy="424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544C84C-CF2A-4F93-BA55-4B31EFB62067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81520" y="3283880"/>
                <a:ext cx="1167480" cy="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30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FD102F-633B-4E4B-B342-0D2861E3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" y="168090"/>
            <a:ext cx="8216483" cy="48611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95EE438-A473-47D1-8AF5-3B17AADD764C}"/>
                  </a:ext>
                </a:extLst>
              </p14:cNvPr>
              <p14:cNvContentPartPr/>
              <p14:nvPr/>
            </p14:nvContentPartPr>
            <p14:xfrm>
              <a:off x="646400" y="4224200"/>
              <a:ext cx="4404960" cy="727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95EE438-A473-47D1-8AF5-3B17AADD7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760" y="4215200"/>
                <a:ext cx="442260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AA1D413-DA20-454F-A199-600DD250DC4F}"/>
                  </a:ext>
                </a:extLst>
              </p14:cNvPr>
              <p14:cNvContentPartPr/>
              <p14:nvPr/>
            </p14:nvContentPartPr>
            <p14:xfrm>
              <a:off x="5954960" y="727160"/>
              <a:ext cx="2214000" cy="1325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AA1D413-DA20-454F-A199-600DD250DC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5960" y="718520"/>
                <a:ext cx="2231640" cy="134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82820A7-3034-41F5-8462-12AF79309705}"/>
              </a:ext>
            </a:extLst>
          </p:cNvPr>
          <p:cNvGrpSpPr/>
          <p:nvPr/>
        </p:nvGrpSpPr>
        <p:grpSpPr>
          <a:xfrm>
            <a:off x="1149320" y="2627600"/>
            <a:ext cx="4173120" cy="1745640"/>
            <a:chOff x="1149320" y="2627600"/>
            <a:chExt cx="4173120" cy="174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56549D0-BC0C-4755-9221-B85C979069D5}"/>
                    </a:ext>
                  </a:extLst>
                </p14:cNvPr>
                <p14:cNvContentPartPr/>
                <p14:nvPr/>
              </p14:nvContentPartPr>
              <p14:xfrm>
                <a:off x="1149320" y="3478280"/>
                <a:ext cx="3461400" cy="894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56549D0-BC0C-4755-9221-B85C979069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0320" y="3469280"/>
                  <a:ext cx="3479040" cy="9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31F919-3CA5-4FF6-945A-8426315DC168}"/>
                    </a:ext>
                  </a:extLst>
                </p14:cNvPr>
                <p14:cNvContentPartPr/>
                <p14:nvPr/>
              </p14:nvContentPartPr>
              <p14:xfrm>
                <a:off x="4706480" y="3265880"/>
                <a:ext cx="81000" cy="446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31F919-3CA5-4FF6-945A-8426315DC1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97840" y="3256880"/>
                  <a:ext cx="986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AF7B71D-25CC-44D0-AF77-660FCA299F93}"/>
                    </a:ext>
                  </a:extLst>
                </p14:cNvPr>
                <p14:cNvContentPartPr/>
                <p14:nvPr/>
              </p14:nvContentPartPr>
              <p14:xfrm>
                <a:off x="1219160" y="3195680"/>
                <a:ext cx="3256920" cy="151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AF7B71D-25CC-44D0-AF77-660FCA299F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10160" y="3186680"/>
                  <a:ext cx="3274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EA2C135-BE75-4C11-B954-35679453DF99}"/>
                    </a:ext>
                  </a:extLst>
                </p14:cNvPr>
                <p14:cNvContentPartPr/>
                <p14:nvPr/>
              </p14:nvContentPartPr>
              <p14:xfrm>
                <a:off x="4840400" y="2627600"/>
                <a:ext cx="482040" cy="429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EA2C135-BE75-4C11-B954-35679453DF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31400" y="2618600"/>
                  <a:ext cx="4996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2A3EB00-8658-468D-BE4B-E93B6FCC586E}"/>
                    </a:ext>
                  </a:extLst>
                </p14:cNvPr>
                <p14:cNvContentPartPr/>
                <p14:nvPr/>
              </p14:nvContentPartPr>
              <p14:xfrm>
                <a:off x="4630160" y="2632640"/>
                <a:ext cx="478080" cy="554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2A3EB00-8658-468D-BE4B-E93B6FCC58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21160" y="2623640"/>
                  <a:ext cx="495720" cy="57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96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Breitbild</PresentationFormat>
  <Paragraphs>49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138</cp:revision>
  <dcterms:created xsi:type="dcterms:W3CDTF">2020-09-20T22:46:24Z</dcterms:created>
  <dcterms:modified xsi:type="dcterms:W3CDTF">2022-04-25T09:56:23Z</dcterms:modified>
</cp:coreProperties>
</file>