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1372" r:id="rId2"/>
    <p:sldId id="1404" r:id="rId3"/>
    <p:sldId id="1405" r:id="rId4"/>
    <p:sldId id="1406" r:id="rId5"/>
    <p:sldId id="1407" r:id="rId6"/>
    <p:sldId id="1408" r:id="rId7"/>
    <p:sldId id="140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2:02.9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75 11690,'-2'7'124,"1"1"0,1-1 0,0 1-1,0-1 1,0 0 0,1 1 0,0-1-1,0 0 1,1 1 0,0-1 0,0 0-1,1 0 1,0-1 0,0 1 0,0 0-1,1-1 1,0 0 0,1 0 0,-1 0-1,1 0 1,0-1 0,0 0 0,8 6-1,-9-9-69,0-1-1,1 1 1,-1-1-1,1 0 1,-1 0-1,1 0 1,-1-1-1,1 1 1,0-1-1,-1-1 1,8 0-1,11 1-6,37 2-22,19 1 22,113 19-1,-164-17-41,0-1-1,0-2 1,0 0-1,0-2 1,49-6-1,610-108 67,-309 56-49,-340 54-22,74-11 2,130-12 7,-183 23-8,1 3 1,65 7 0,21 7 4,0-7 0,175-14 0,-208-1-10,273-14 8,-214 18-15,104 0-25,-235 7 36,593 3-88,-395-7 23,-164 5 45,88 15 0,-80-9 27,0-4 0,86-5 1,-75-1 0,110 12 0,106 4-40,-196-13 24,-56-3 14,92-14 0,-46 3-2,-23 4 0,192-13 16,-225 18-20,-18 1 1,47 3 0,33-1-6,-15 0 0,-94 0 5,18 1 3,0 1 0,0-2 0,1-1 0,-1 0 0,0-1 0,0-2 0,27-7 0,-27 6-2,-1 0 0,1 1-1,-1 0 1,21 0 0,78 1 3,-87 4-4,424 12 40,-437-14-38,1 2 1,0 0-1,-1 1 0,0 1 0,1 1 0,25 8 0,-43-11-1,1-1 0,-1 0 1,1 1-1,0-1 0,-1 0 0,1 1 1,0-1-1,-1 0 0,1 0 0,0 0 0,-1 0 1,1 0-1,0 0 0,-1 0 0,1 0 0,0 0 1,-1 0-1,1 0 0,0 0 0,-1-1 1,1 1-1,0 0 0,-1 0 0,1-1 0,-1 1 1,1 0-1,1-2 0,-2 2 6,1-1-1,0 1 0,0-1 1,-1 1-1,1 0 1,0-1-1,0 1 1,0 0-1,-1-1 1,1 1-1,0 0 1,0 0-1,0 0 0,0 0 1,1 0-1,-2 0-15,0 0-1,-1 0 1,1 0-1,0 0 1,0 0 0,0 0-1,0 0 1,0-1-1,0 1 1,-1 0-1,1 0 1,0 0-1,0 0 1,0 0-1,0 0 1,0 0-1,0 0 1,0 0-1,-1 0 1,1-1-1,0 1 1,0 0-1,0 0 1,0 0-1,0 0 1,0 0 0,0 0-1,0 0 1,0-1-1,0 1 1,0 0-1,0 0 1,0 0-1,0 0 1,0 0-1,0-1 1,0 1-1,0 0 1,0 0-1,0 0 1,0 0-1,0 0 1,0 0-1,0-1 1,0 1 0,0 0-1,0 0 1,1-11-137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5:52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24 11899,'-7'-24'944,"7"25"-934,0-1 1,0 0 0,0 0 0,0 0 0,0 0 0,0 0-1,0 0 1,0 0 0,0 0 0,0 0 0,0 0 0,0 1 0,0-1-1,0 0 1,0 0 0,0 0 0,0 0 0,0 0 0,0 0-1,0 0 1,0 0 0,0 0 0,0 0 0,0 0 0,-1 0-1,1 0 1,0 0 0,0 0 0,0 0 0,0 1 0,0-1-1,0 0 1,0 0 0,0 0 0,0 0 0,0 0 0,-1 0-1,1 0 1,0 0 0,0 0 0,0 0 0,0 0 0,0 0 0,0 0-1,0 0 1,0-1 0,0 1 0,0 0 0,-1 0 0,1 0-1,0 0 1,0 0 0,0 0 0,0 0 0,-1 41 578,1-24-431,-1 20 69,1 110 400,2-116-451,1-1 0,11 53 1,-12-77-149,-1-1 0,1 1 0,0-1 0,1 1 0,-1-1 0,1 0 0,0 0 0,0 0 0,7 8 0,-7-11-19,0 1-1,0-1 0,0 0 1,0 0-1,0 0 1,0 0-1,1 0 0,-1 0 1,1-1-1,-1 0 0,1 0 1,0 0-1,-1 0 0,1 0 1,0-1-1,3 0 0,1 0 1,0 0-1,-1-1 0,1 0 0,0 0 1,-1-1-1,0 0 0,1-1 0,-1 1 1,0-1-1,0-1 0,0 1 0,-1-1 1,1-1-1,-1 1 0,0-1 1,0 0-1,-1 0 0,1-1 0,-1 1 1,7-12-1,17-28 14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22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313 27 10730,'0'-1'35,"-2"-2"82,-1 0 1,1 0-1,-1 0 1,1 0-1,-1 1 1,-4-4-1,6 5-109,1 1-1,-1 0 0,1 0 0,-1-1 0,0 1 0,1 0 1,-1 0-1,0 0 0,1 0 0,-1 0 0,0 0 1,0 0-1,1 0 0,-1 0 0,0 0 0,1 0 0,-1 0 1,0 0-1,1 1 0,-1-1 0,0 0 0,1 1 1,-1-1-1,1 0 0,-1 1 0,1-1 0,-1 0 0,0 1 1,1-1-1,-1 1 0,1-1 0,0 1 0,-1-1 1,1 1-1,-1 0 0,1-1 0,0 1 0,0 0 0,-1-1 1,1 1-1,0-1 0,0 1 0,0 0 0,-1 0 1,-5 16 73,0 1 0,-5 28 1,2-7 0,-112 551 1301,69-215-762,-4 403 1,51 386-385,8-781-160,-3-144-20,16 516 297,-5-610-211,6 0 0,7-2 0,46 156 1,-59-261-127,2 0 0,1-1 0,2-1 0,34 58 0,-24-59-113,-26-35 95,1 1 0,-1-1 0,0 1 0,0-1-1,1 0 1,-1 1 0,0-1 0,1 0 0,-1 1 0,1-1 0,-1 0-1,0 1 1,1-1 0,-1 0 0,1 0 0,-1 0 0,1 1-1,-1-1 1,0 0 0,1 0 0,-1 0 0,1 0 0,-1 0 0,1 0-1,-1 0 1,1 0 0,-1 0 0,1 0 0,-1 0 0,1 0 0,-1 0-1,1 0 1,-1 0 0,1-1 0,-1 1 0,1 0 0,0-1 0,-1 0-2,1 0 1,0 0 0,-1 0 0,0-1 0,1 1 0,-1 0-1,1 0 1,-1-1 0,0 1 0,0 0 0,0-1 0,0 1-1,0 0 1,0-2 0,-9-46-45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23.4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0 11715,'-21'841'1773,"70"-1"-857,27-141-219,26-3-304,-63-439-350,54 618-251,-91-811 156,-8 104 1,-7-83-36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26.1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42 13491,'0'-1'68,"1"0"1,-1 1-1,1-1 1,0 1-1,-1-1 0,1 0 1,-1 1-1,0-1 1,1 0-1,-1 0 1,1 1-1,-1-1 0,0 0 1,0 0-1,0 0 1,1 1-1,-1-2 1,0 2-47,-1 0 1,1-1 0,0 1 0,0 0-1,-1 0 1,1 0 0,0-1 0,-1 1-1,1 0 1,0 0 0,-1 0 0,1 0-1,0 0 1,-1 0 0,1 0 0,0 0-1,-1 0 1,1 0 0,0 0 0,0 0-1,-1 0 1,1 0 0,0 0 0,-1 0-1,1 0 1,0 0 0,-1 1 0,-30 12 502,9 1-468,2 1 1,0 0 0,1 2-1,-31 33 1,38-36-62,1 0-1,0 1 1,1 0 0,0 1 0,1 0 0,1 1 0,-8 23-1,14-34 5,1 1 0,-1-1 0,1 1 0,0-1 0,1 1 0,0 7 0,0-12 1,0 0-1,0 0 0,0 0 1,1 0-1,-1-1 0,0 1 1,1 0-1,0 0 0,-1 0 1,1-1-1,0 1 0,0 0 1,0-1-1,0 1 1,0-1-1,0 1 0,0-1 1,1 1-1,-1-1 0,0 0 1,1 0-1,-1 0 0,1 0 1,-1 0-1,1 0 0,2 1 1,-1-1 0,1-1 0,0 1 1,0-1-1,-1 0 0,1 0 1,0 0-1,-1-1 0,1 1 1,0-1-1,-1 0 0,1 0 0,-1 0 1,1 0-1,-1-1 0,1 1 1,5-5-1,6-4 4,0 0 1,14-13-1,2-6-18,-1 0-1,-1-2 1,-2-1-1,-1-2 1,-2 0-1,-1-1 1,27-58-1,-49 92 5,-1 0 0,1 0 0,0 0-1,-1-1 1,1 1 0,-1 0-1,0-1 1,1 1 0,-1 0 0,0-1-1,0 1 1,0 0 0,0-2-1,-1 3 1,0 1-1,0 0 1,0 0 0,0 0-1,0 0 1,1 0-1,-1 0 1,0 0-1,0 0 1,0 0-1,1 1 1,-1-1-1,1 0 1,-1 0 0,0 2-1,-13 30-3,1 0 1,2 0-1,-7 36 0,-14 109 128,27-145-78,1 1 0,2-1-1,1 1 1,1 0 0,3-1 0,6 36-1,-8-63 112,1 1-1,0-1 0,0 1 1,4 8-1,-5-14-74,0 1 0,0-1 0,0 1 0,0-1 0,0 1 0,0-1 0,0 0 0,1 0-1,-1 0 1,0 1 0,1-1 0,-1 0 0,1-1 0,-1 1 0,1 0 0,-1 0 0,1-1 0,0 1 0,-1-1 0,1 1-1,0-1 1,2 1 0,8-2 326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26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369 1 12283,'-13'1'80,"0"0"0,0 1 0,0 1 0,1 0 0,-1 1 0,1 0 0,-1 1 0,1 1 0,1 0 1,-1 0-1,1 1 0,-19 15 0,9-5-8,1 1 0,0 1 0,2 1 0,0 1 0,-17 26 0,24-31 20,1 1-1,-12 25 1,19-35-54,0 0 1,1 0-1,0 1 0,0-1 1,0 1-1,1 0 1,1 0-1,-1 13 0,1-18-25,0-1-1,0 0 1,1 1-1,-1-1 0,1 0 1,-1 1-1,1-1 1,0 0-1,0 0 0,0 0 1,0 0-1,0 0 1,0 0-1,1 0 0,-1 0 1,1 0-1,-1 0 1,1-1-1,-1 1 0,1-1 1,3 3-1,-2-3-2,0 0 0,0 0 0,0 0 0,0 0-1,0-1 1,0 1 0,0-1 0,0 0 0,0 0-1,0 0 1,0 0 0,0-1 0,0 1 0,0-1-1,0 1 1,0-1 0,5-2 0,4-3-5,0 0 1,1 0-1,-2-1 1,1-1-1,17-15 1,52-52-37,-76 70 28,30-31-88,-1-1 0,-2-2 0,-2-1 0,39-66 0,-82 143 3,6-11 108,-12 37 127,-19 105 0,33-132-48,1 1 0,2 0 0,1-1 0,7 54 0,-5-81-72,0 1 0,1-1-1,0 0 1,1-1 0,0 1-1,1 0 1,6 12 0,-10-21-24,1 1 1,-1 0-1,0 0 0,0 0 1,0 0-1,0 0 1,0 0-1,0 0 1,0 0-1,0 0 1,0 0-1,0 0 1,0 0-1,-1 0 0,1 0 1,0-1-1,-1 1 1,1 0-1,-1 0 1,1 0-1,-1 0 1,1-1-1,-1 1 1,1 0-1,-1 0 1,0-1-1,0 1 0,1-1 1,-1 1-1,0 0 1,0-1-1,1 1 1,-1-1-1,-1 1 1,-34 16 154,32-15-136,-8 3 83,0-1 1,0 0-1,0-1 0,0 0 1,0-1-1,-18 2 0,29-4-31,0 0-1,0 0 0,1 0 0,-1 0 0,0 0 0,0 0 1,0 0-1,1-1 0,-1 1 0,0 0 0,0 0 0,1-1 1,-1 1-1,0 0 0,1-1 0,-1 1 0,0 0 0,1-1 1,-1 1-1,0-1 0,1 0 0,-1 1 0,1-1 0,-1 1 0,0-2 1,1 1-52,0 0 0,0 0 0,0 1 1,0-1-1,0 0 0,0 0 0,0 1 1,1-1-1,-1 0 0,0 0 1,0 1-1,1-1 0,-1 0 0,0 0 1,1 1-1,-1-1 0,1 1 0,-1-1 1,1 0-1,-1 1 0,1-1 0,-1 1 1,2-2-1,17-12 442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27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5 12099,'12'-4'720,"-20"8"-696,-7 8-16,-3 3 32,1 3 0,1 3-24,2-1 16,1-1-8,2-3-32,4-4-128,1 0-88,-1-8 192,-1-2-48,-2-4-24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27.5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462 5 11771,'0'0'67,"-1"-1"0,0 1 0,0-1 0,0 1 0,0-1 0,0 1 0,0 0 0,0-1 1,0 1-1,0 0 0,0 0 0,-1 0 0,1 0 0,0 0 0,0 0 0,0 0 0,0 0 1,0 0-1,0 1 0,0-1 0,-2 1 0,-21 12 91,22-12-61,-16 12 159,0 0 1,1 1 0,1 1-1,0 0 1,-20 27 0,-61 95 196,84-117-345,-27 42-28,4 1-1,2 2 0,-37 101 1,73-198-1721,6-2 1260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28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411 210 12147,'-15'3'145,"1"2"1,-1 0-1,1 0 1,0 1 0,1 1-1,0 1 1,0 0-1,-14 11 1,-3 5 114,-53 55-1,63-58-97,0 1 0,2 0-1,0 2 1,2 0 0,0 1 0,2 1-1,-16 38 1,28-59-128,1-1 0,0 1 0,-1 0 0,0 10 0,2-14-30,0-1 0,0 1 0,0 0 0,0-1 0,0 1 0,0 0-1,1-1 1,-1 1 0,0 0 0,0-1 0,0 1 0,0-1 0,1 1-1,-1 0 1,0-1 0,1 1 0,-1-1 0,1 1 0,-1-1-1,0 1 1,1-1 0,-1 1 0,1-1 0,-1 1 0,1-1 0,-1 0-1,1 1 1,0-1 0,-1 0 0,1 1 0,-1-1 0,1 0 0,0 0-1,-1 0 1,1 1 0,0-1 0,-1 0 0,1 0 0,0 0-1,-1 0 1,1 0 0,0 0 0,-1-1 0,1 1 0,0 0 0,-1 0-1,1 0 1,0 0 0,-1-1 0,1 1 0,0-1 0,9-3-34,-1 0 0,0 0 0,0-1 0,-1 0 0,1-1 1,-1 0-1,0 0 0,-1-1 0,14-14 0,2-6-179,31-49 1,-20 22-52,30-63 1,-50 88 152,-2-1 0,0-1 1,-3 1-1,8-37 0,-16 58 92,1 0 0,-2 0 0,1 0 0,-1 1 0,-1-1 0,0 0 0,0 0 0,0 0 0,-4-10 0,4 17 17,0 1 0,1-1 0,-1 1 0,0-1 0,0 0 0,0 1 0,0-1 0,0 1 0,0 0 0,0-1 0,-1 1 0,1 0 0,0 0 0,-1 0 0,1 0 0,-1 0 0,1 0 0,-1 0 0,-3-1 0,3 2 7,-1 0 0,0-1-1,0 2 1,0-1 0,1 0-1,-1 0 1,0 1-1,1 0 1,-1-1 0,0 1-1,1 0 1,-1 0 0,1 1-1,-1-1 1,1 0-1,-1 1 1,-1 2 0,-11 7 41,1 0 1,0 2 0,1 0-1,-20 24 1,-41 68 169,56-76-144,1 2 0,-20 49-1,30-63-61,1 1 0,1-1 0,1 1 0,1 0-1,0 0 1,0 30 0,3-44-21,0 0 0,0 0 0,1 0 0,-1 0-1,1 0 1,0 0 0,0 0 0,0 0 0,1-1 0,-1 1 0,3 3 0,-2-4 4,0-1 0,0 0 0,0 0 0,0 0 0,0 0 1,1 0-1,-1 0 0,0-1 0,1 1 0,0-1 1,-1 1-1,1-1 0,0 0 0,-1 0 0,7 1 0,27 2-42</inkml:trace>
  <inkml:trace contextRef="#ctx0" brushRef="#br0" timeOffset="1">875 1124 9546,'6'40'1072,"-3"-3"-552,1 1-192,-1-4 577,3-5 15,4-14-384,6-9-144,8-20-120,5-15-32,7-20-120,-1-11-32,-6-27-168,-7-6-1112,-24-1 1072,-11 6-120,-15 15-104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28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23 435 11682,'-2'2'132,"-15"13"333,16-14-461,1-1-1,0 0 1,0 1-1,-1-1 1,1 1-1,0-1 1,0 1-1,-1-1 1,1 0-1,0 1 1,0-1-1,0 1 1,0-1-1,0 1 1,0-1-1,0 1 1,0-1 0,0 1-1,0-1 1,0 1-1,0-1 1,0 0-1,0 1 1,0-1-1,0 1 1,1-1-1,-1 1 1,0-1-1,0 1 1,0-1-1,1 0 1,-1 1-1,0-1 1,1 0-1,-1 1 1,0-1-1,1 0 1,-1 1-1,0-1 1,1 0-1,-1 0 1,1 1-1,-1-1 1,0 0-1,1 0 1,-1 0-1,2 1 1,11 3 55,1-1 0,-1 0 0,1-1 0,0 0 0,0-1 0,0-1-1,15-1 1,-10 1-6,315-17 639,3-20-321,-152 15-331,812-71-346,7 48 308,-66 56 305,-238 0-86,403-46 208,-1031 31-362,349-25 1197,-303 16-614,177-45 1,-272 52-648,285-88-356,-307 94 345,27-15-257,-28 14 260,1 1 0,-1 0 0,1-1 0,-1 1-1,1-1 1,-1 1 0,1-1 0,-1 1-1,0-1 1,1 0 0,-1 1 0,0-1-1,1 1 1,-1-1 0,0 0 0,0 1 0,0-1-1,1 1 1,-1-1 0,0 0 0,0 1-1,0-1 1,0 0 0,0 1 0,0-1 0,0 0-1,0 1 1,-1-1 0,1 0 0,0 1-1,0-1 1,0 0 0,-1 1 0,1-1-1,0 1 1,-1-1 0,1 0 0,-1 1 0,1-1-1,0 1 1,-1-1 0,1 1 0,-1 0-1,0-1 1,-18-11-93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29.3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8 10834,'-8'-7'896,"4"14"-529,3 24-219,1-23 8,0 260 596,15 927-97,42-195 88,46-3-103,-19-423-554,30-14-404,-109-541 298,20 88-77,-22-78 26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30.0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14 8882,'0'-13'1146,"-4"40"-509,-25 338 1806,25 9-2223,4-254-16,-1 176-82,-12 841 114,4-873-185,-17 715 112,27-741-323,51 383-1,-16-444 29,-19-117 20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5:52.5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15 584 10114,'-6'75'1224,"-2"-3"-815,9-9-217,5-3 1168,17-20-320,2-13-760,17-20-64,2-9 0</inkml:trace>
  <inkml:trace contextRef="#ctx0" brushRef="#br0" timeOffset="0.63">181 189 9594,'0'0'36,"0"0"-1,-1 0 1,1 0 0,0 0-1,0 0 1,-1 1 0,1-1-1,0 0 1,0 0 0,-1 0-1,1 0 1,0 0 0,-1 0-1,1 0 1,0 0 0,0-1-1,-1 1 1,1 0 0,0 0-1,0 0 1,-1 0 0,1 0-1,0 0 1,0 0-1,-1-1 1,1 1 0,0 0-1,0 0 1,0 0 0,-1-1-1,1 1 1,0 0 0,0 0-1,0-1 1,4-8 615,18-14 244,-19 20-622,23-20 512,56-40-1,-66 53-668,1 0 0,0 1 1,1 0-1,0 2 0,20-6 0,-32 11-73,0 1 0,0-1 0,0 2-1,0-1 1,10 1 0,-14 0-32,0 0 1,-1 0-1,1 0 0,-1 0 0,1 1 0,0-1 1,-1 1-1,1-1 0,-1 1 0,1-1 1,-1 1-1,0 0 0,1 0 0,-1 0 1,0 0-1,1 0 0,-1 0 0,0 0 0,0 0 1,0 1-1,0-1 0,0 0 0,0 1 1,0-1-1,-1 0 0,2 4 0,0 5 29,-1 1 0,-1 0-1,0-1 1,0 1 0,-1 0-1,0 0 1,-5 17 0,-10 42 159,-49 123 0,-5 24 6,68-210-215,0 0 1,1 0 0,0 0-1,0 0 1,1 0 0,-1 0-1,2 0 1,0 7 0,-1-13 5,0 0 0,1 0 0,-1 0 0,0 0 0,1 0 0,-1 0 0,1-1 0,-1 1 0,1 0 0,-1 0 0,1-1 0,0 1 0,-1 0 0,1 0 0,0-1 0,0 1 0,-1-1 0,1 1 0,0-1 0,0 1 0,0-1 0,0 1 0,1-1 0,1 1 21,0-1 0,-1 0 0,1 0 1,0-1-1,0 1 0,-1 0 0,1-1 0,0 0 0,-1 1 0,1-1 0,-1 0 0,5-2 0,13-9-2,0 0 0,0-1 0,-1-1 0,19-18 0,34-34-16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44.8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4014 368 11050,'-4'0'50,"0"-1"0,0 1 0,0-1 0,0 1 0,0-1 0,0 0 0,1-1 0,-1 1-1,0-1 1,1 0 0,-1 0 0,1 0 0,-1 0 0,1 0 0,-5-6 0,-2-2-69,1 0-1,0-1 1,-9-16 0,12 17-29,-2-1-1,1 1 1,-1 1 0,-13-12-1,12 14 21,-1 0-1,0 1 1,0 1-1,0 0 0,-1 0 1,0 1-1,0 0 0,-16-3 1,-97-12 82,91 15-15,-447-44 559,62 8-719,-36 10-53,0 26 800,416 4-532,-353-13 198,40 0-474,237 13 146,-120 17 1,161-7 94,0 4-1,-122 39 1,174-46-31,-1 1 0,2 2 0,-1 0 0,1 1 0,1 1 0,0 1 0,-25 22-1,32-24-25,1 0-1,0 1 0,1 1 0,1-1 0,0 2 0,1-1 1,0 1-1,1 0 0,0 1 0,2 0 0,-7 24 0,6-16-27,2 1-1,0 0 0,2-1 1,1 1-1,1 0 0,0 0 0,2 0 1,1 0-1,9 34 0,-7-39 8,1 0 0,1 0 0,1-1 0,1 0 0,0 0 0,1-1 0,1-1 0,1 1 0,0-2-1,1 0 1,27 25 0,-6-13 6,2 0 1,1-3-1,74 37 0,130 39-13,-105-54 50,2-6-1,2-6 1,1-6-1,1-6 1,232 5-1,400-41 112,-234 0 61,-494 13-172,406-16 115,-377 10-134,0-4 0,-1-3 0,141-46 0,-175 45-9,-1-2-1,0-2 1,-1-1 0,-2-2 0,0-1-1,39-34 1,-57 40 2,0 0 0,-1-1 0,-1-1 0,-1-1 0,14-21 0,-20 26 0,-1-1 1,0 0-1,-1-1 0,-1 1 0,-1-1 0,0 0 1,4-31-1,-7 27 22,-1 0 0,-1-1 1,-1 1-1,-1 0 0,0 0 1,-2 0-1,0 0 0,-2 1 1,0-1-1,-1 1 0,-1 1 1,-1 0-1,-1 0 0,0 0 1,-1 1-1,-2 1 0,-23-28 1,11 19 65,-1 1 1,-1 1 0,-2 1 0,0 2 0,-1 1 0,0 1 0,-2 1 0,0 2 0,-60-20 0,14 12 16,0 4 1,-1 3-1,-141-11 1,-246 18-202,118 25 31,159 0 7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51.5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33 12099,'-1'-1'42,"0"1"0,0-1 1,0 0-1,1 0 1,-1 1-1,0-1 1,1 0-1,-1 0 1,0 0-1,1 0 0,-1 0 1,1 0-1,-1 0 1,1 0-1,0 0 1,-1 0-1,1-1 0,0 1 1,0-1-1,0 1-32,0 1 0,1-1-1,-1 0 1,0 1 0,1-1-1,-1 1 1,1-1 0,-1 1-1,1-1 1,-1 1 0,1 0-1,-1-1 1,1 1 0,-1-1-1,1 1 1,-1 0 0,1-1-1,0 1 1,-1 0 0,1 0-1,0 0 1,-1 0 0,2-1-1,7 0-17,-1 0-1,1 1 1,16 1-1,-22-1 39,543 56 36,-289-24-27,38 0-12,167 19-40,-381-41 106,94 0 0,-150-10-211,-1-1 0,1-1 0,0-1 0,-1-2 0,0 0 0,0-1 0,0-2 1,30-13-1,-43 15 44,-1-1 1,1 0 0,-1 0-1,-1-1 1,1 0 0,8-10-1,12-20-245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50:06.3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33 270 11226,'0'1'51,"0"0"0,0 0 0,1 0 0,-1 0-1,0 0 1,0 0 0,1 0 0,-1 0-1,0 0 1,1 0 0,-1-1 0,1 1 0,-1 0-1,1 0 1,0 0 0,-1 0 0,1-1-1,0 1 1,-1 0 0,1 0 0,1 0 0,1 0 3,-1 1 0,1-1 0,-1 0 1,1 0-1,0 0 0,0 0 1,-1-1-1,4 1 0,8 0 41,0 0-1,23-3 1,-24 1 67,192-13 626,94-2-391,157 28-364,46 0 15,-437-17 66,-141 14 222,-161 12-420,-186-33-272,78 0 129,-214 34 148,534-22 15,24 0 59,1 0-1,0 0 1,-1 0-1,1 1 1,0-1-1,0 0 1,-1 0-1,1 0 1,0 0-1,-1 0 1,1 0-1,0 0 1,-1 0-1,1 0 1,0 0-1,0-1 1,-1 1 0,1 0-1,0 0 1,-1 0-1,1 0 1,0 0-1,0-1 1,-1 1-1,1 0 1,0 0-1,0 0 1,-1-1-1,1 1 1,0 0-1,0 0 1,0-1-1,-1 1 1,1 0-1,0 0 1,0-1-1,0 1 1,0 0-1,0 0 1,0-1-1,0 1 1,0 0-1,0-1 1,-1 1-1,1 0 1,0-1-1,1 1 1,-1 0-1,0-1 1,0 1-1,0 0 1,0 0-1,0-1 1,0 1-1,0 0 1,0-1-1,0 1 1,1 0-1,-1 0 1,0-1-1,0 1 1,0 0-1,1 0 1,-1-1-1,0 1 1,0 0-1,0 0 1,1-1-1,18-14-388,-18 14 369,47-29-1810,2 2 0,60-24 1,-44 21 631,202-83-1051,-230 98 2429,-7 5 333,-15 7 161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52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5 101 14747,'0'0'1016,"-1"0"-992,-2 2-80,11-1 200,20 3-240,6 2-48,18 0 32,9 0 16,22-4-64,16 1-56,22-6-72,1-4-96,9-8-344,6-7-432,7-5 856,3-3-217,-8 4-47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53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13739,'6'7'880,"2"-4"-824,11-2-24,15 4 160,6-1-64,19 3-128,17 2-24,32-2 8,5-3 8,14-4-160,10-4 152,16-13 8,5-3-40,-11-5 16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50:07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57 136 12651,'-22'-2'872,"18"2"-766,-1 0-1,1-1 1,0 1-1,0-1 1,0 0-1,-6-2 1,38 0-172,526-51-675,-317 25 434,24 7-428,-92 9 371,-89 6 182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50:07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32 154 14459,'-15'5'756,"-2"1"-550,18-4-237,11-3-5,260-51-714,-179 30 678,298-50 77,-296 61-101,0 4 0,115 5-1,-111 10 51,-1 1-41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5:53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91 13187,'-8'4'158,"-1"1"0,1 0-1,1 1 1,-1-1 0,1 1 0,0 1 0,0-1 0,0 1-1,1 1 1,1-1 0,-1 1 0,-8 16 0,7-11-93,0 1 0,1 0 1,1 0-1,0 1 0,1 0 0,1-1 0,-3 21 1,6-29-46,-1 1 1,1-1-1,0 0 0,1 1 1,-1-1-1,1 0 1,1 1-1,-1-1 0,1 0 1,4 10-1,-4-13-13,0 0-1,0 0 0,0 0 1,0 0-1,1 0 1,-1 0-1,1-1 0,0 1 1,0-1-1,0 0 0,0 0 1,0 0-1,0 0 1,0-1-1,1 1 0,-1-1 1,1 1-1,-1-1 0,6 1 1,1-1 14,0 0 1,0-1 0,0 0-1,-1-1 1,1 1-1,0-2 1,0 0 0,-1 0-1,1 0 1,-1-1-1,0-1 1,0 0-1,10-5 1,3-3 86,-1-1 0,0-1 0,-1-1-1,19-18 1,-30 24-18,0 1-1,0-1 1,-1-1-1,0 0 1,-1 0-1,0-1 1,0 1-1,-1-2 1,-1 1-1,6-17 1,-9 22-49,-1-1 1,1 1-1,-1-1 1,-1 1 0,1-1-1,-1 1 1,-1-1-1,1 1 1,-1-1-1,0 1 1,0 0 0,-1-1-1,0 1 1,0 0-1,0 0 1,-1 0-1,0 0 1,0 0 0,-1 1-1,1-1 1,-8-7-1,6 8-61,-1-1 0,0 1 0,0 0 1,0 0-1,-1 1 0,1 0 0,-1 0 0,0 0 0,-1 1 0,1 0 0,0 0 0,-1 1 0,0 0 0,-7-1 0,10 2-23,0 1 1,0-1-1,0 1 1,0 0-1,0 0 0,0 0 1,0 1-1,0 0 1,0 0-1,0 0 0,1 1 1,-1-1-1,0 1 1,1 0-1,0 1 0,-1-1 1,1 1-1,0 0 1,0 0-1,0 0 1,0 0-1,1 1 0,-5 5 1,-9 24-278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5:53.4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1555 11034,'-1'3'116,"-8"35"664,9-37-760,0 0-1,-1 0 1,1 0-1,0 0 1,0-1-1,0 1 1,0 0-1,0 0 1,0 0 0,0 0-1,0 0 1,0-1-1,1 1 1,-1 0-1,0 0 1,1 0-1,-1-1 1,0 1-1,1 0 1,-1 0-1,1-1 1,-1 1-1,1 0 1,-1-1-1,1 1 1,0 0-1,-1-1 1,1 1-1,0-1 1,-1 1-1,1-1 1,0 1 0,0-1-1,-1 0 1,1 1-1,0-1 1,0 0-1,0 0 1,-1 0-1,3 1 1,4-3 105,0 0 0,0 0-1,0 0 1,0-1 0,0 0 0,0 0 0,-1-1 0,1 0 0,5-5 0,2 1 27,198-141 1336,-4-23-638,-156 129-675,173-148 320,125-104-101,-247 211-321,266-210 81,15 33-162,-271 201-70,-99 54 9,0 0 1,0 1-1,1 1 1,0 1 0,0 0-1,16-1 1,-30 4 44,1-1 0,-1 1 0,0 0 0,1 0 0,-1 0 0,0 0 0,1 0 0,-1 1 0,0-1 0,1 0 0,-1 0 0,0 1 0,1-1 0,-1 1 0,0-1 0,0 1 0,2 1 0,-4 6-159,-11 4 52,-16 4-100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5:53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1083 12947,'1'-14'198,"2"0"0,0 1 1,1-1-1,0 1 0,1-1 1,0 2-1,13-22 1,-3 2 17,388-791 2052,-388 793-2241,-7 13-3,1 1-1,13-21 1,-22 37-24,0 1 1,0-1-1,1 0 1,-1 0 0,0 0-1,0 0 1,0 0-1,0 1 1,0-1-1,0 0 1,0 0 0,0 0-1,0 0 1,1 0-1,-1 0 1,0 0-1,0 1 1,0-1 0,0 0-1,0 0 1,0 0-1,1 0 1,-1 0 0,0 0-1,0 0 1,0 0-1,0 0 1,1 0-1,-1 0 1,0 0 0,0 0-1,0 0 1,0 0-1,0 0 1,1 0-1,-1 0 1,0 0 0,0 0-1,0 0 1,0 0-1,1 0 1,-1 0 0,0 0-1,0 0 1,0-1-1,0 1 1,0 0-1,0 0 1,1 0 0,-1 0-1,0 0 1,0-1-1,-1 23 19,-1-1 1,-10 42-1,1-2-6,3-7-3,0 66 0,8-101-15,0-1 1,2 0-1,0 1 0,1-1 0,1 0 0,0 0 0,10 23 0,-12-36-95,0 0-1,1 0 0,0-1 1,0 1-1,0-1 1,1 1-1,-1-1 0,1 0 1,0 0-1,0-1 0,0 1 1,1-1-1,-1 0 1,1 0-1,0-1 0,0 1 1,0-1-1,0 0 0,0 0 1,0 0-1,1-1 1,-1 0-1,1 0 0,-1-1 1,1 1-1,-1-1 1,1 0-1,-1-1 0,1 1 1,9-3-1,18-6-471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5:54.3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148 157 12971,'5'-11'248,"-2"4"-113,0 1 0,0-1 0,-1 1 0,0-1 0,0 0 0,0 0 0,0-10 0,-5 7 41,-3 10-16,-10 15 162,4 1-185,0 0 0,1 1 0,1 0 0,1 0 0,-7 20 1,-31 96 163,39-106-264,1 1 0,2-1 0,-4 39-1,9-57-29,-1 0 0,1 0 0,0 0 0,1 0 0,0 0 0,1 0 0,0 0-1,0-1 1,1 1 0,0-1 0,0 1 0,1-1 0,0 0 0,7 10-1,-9-15 0,1 0-1,-1-1 0,1 1 0,-1 0 0,1-1 1,0 1-1,0-1 0,0 0 0,0 0 0,0 0 1,0-1-1,1 1 0,-1-1 0,1 0 0,-1 1 1,1-2-1,0 1 0,-1 0 0,1-1 0,0 1 1,-1-1-1,1 0 0,0-1 0,-1 1 0,1 0 0,0-1 1,6-2-1,-2 0 13,0-1 0,0 1-1,0-2 1,-1 1 0,1-1 0,-1 0 0,0-1-1,-1 0 1,1 0 0,8-11 0,1-4 30,-1 0 0,-1-1 0,-1-1-1,-1 0 1,-1 0 0,-2-1 0,0-1 0,-1 0 0,-1 0 0,-2 0-1,0-1 1,-2 1 0,-1-1 0,-1 0 0,-1 0 0,-1 0 0,-1 0 0,-8-34-1,9 54-41,-1 0 0,0 0 0,0 1 0,0-1-1,-1 1 1,1-1 0,-1 1 0,0 0-1,-1 0 1,1 0 0,-1 1 0,0-1-1,-8-6 1,9 9-22,0 0-1,0 0 1,-1 0-1,1 1 0,-1-1 1,1 1-1,-1 0 1,1 0-1,-1 0 1,0 0-1,0 0 1,0 1-1,1 0 0,-1 0 1,0 0-1,0 0 1,0 1-1,1-1 1,-1 1-1,0 0 0,0 0 1,-3 2-1,1 0-68,0-1-1,-1 2 0,2-1 0,-1 1 1,0 0-1,1 0 0,0 0 1,-5 6-1,7-7 26,0 0 0,0 0 0,1 0 0,0 0 0,-1 1 0,1-1 0,1 1 0,-1-1 0,0 1 0,1-1 0,0 1 0,0 0 0,0 0 0,-1 8 0,2-11 42,0 0 0,0 0-1,0-1 1,0 1 0,0 0-1,1 0 1,-1 0 0,0 0-1,0 0 1,1 0 0,-1 0 0,1 0-1,-1 0 1,1-1 0,-1 1-1,1 0 1,-1 0 0,2 1-1,21 8-369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5:54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164 285 11130,'-5'20'464,"0"-1"0,-1 1 0,-1-1 0,-13 28 0,-10 24 669,8-5-688,2 1 0,4 0 0,-13 108 0,27-164-378,1 0-1,1 0 0,0-1 0,0 1 0,1 0 0,0 0 0,1-1 0,5 16 0,-7-24-57,1-1 0,-1 0 0,1 1 0,-1-1 0,1 0 0,0 0 0,0 0 1,0 1-1,0-1 0,0 0 0,0 0 0,0 0 0,0-1 0,0 1 0,0 0 0,0 0 0,1 0 0,-1-1 0,0 1 0,1-1 0,-1 1 0,0-1 0,1 0 0,-1 1 0,1-1 0,-1 0 0,0 0 0,1 0 0,-1 0 0,1 0 0,-1 0 0,0 0 0,1-1 0,-1 1 0,1 0 0,-1-1 0,2 0 0,3-2 6,-1 0 0,0 0 0,0 0 0,0-1-1,-1 1 1,1-1 0,5-7 0,3-4 7,-1-1 1,-1 0 0,0 0 0,-1-2-1,-1 1 1,-1-1 0,9-26 0,-2-4 29,14-85 0,-19 72-12,2-65 0,-11 106-26,-1-1 0,-1 0 0,0 0 1,-2 1-1,-1-1 0,-11-38 0,13 55-8,1-1-1,-1 1 1,0 0 0,0 0-1,-1 1 1,1-1 0,-1 0-1,0 1 1,0-1-1,0 1 1,-6-5 0,8 8-4,-1-1 0,1 0 0,-1 0 1,1 1-1,-1-1 0,0 1 0,1-1 0,-1 1 1,0 0-1,0 0 0,1 0 0,-1 0 0,0 0 1,1 0-1,-1 0 0,0 0 0,0 1 1,1-1-1,-1 1 0,0-1 0,1 1 0,-1 0 1,1-1-1,-1 1 0,1 0 0,-1 0 0,1 0 1,0 0-1,-1 0 0,1 1 0,0-1 0,0 0 1,-2 3-1,-4 5 5,0 0 1,1 1-1,0-1 0,0 2 1,1-1-1,0 1 1,1-1-1,-4 16 0,2-5-29,2 0 0,0 1 0,-2 33 1,6-45-64,0-1 0,1 1 1,0-1-1,1 0 0,0 1 1,6 15-1,-7-23 61,0 0 1,0 1-1,0-1 0,0 0 0,1 0 1,-1 0-1,0 0 0,1 0 0,0 0 1,-1-1-1,1 1 0,0 0 0,3 1 1,-3-2 14,-1-1-1,1 1 1,-1-1 0,1 1 0,-1-1 0,1 0 0,-1 0 0,1 0 0,0 0 0,-1 0 0,1 0 0,-1 0 0,1 0 0,0-1 0,-1 1-1,1-1 1,-1 1 0,1-1 0,-1 1 0,1-1 0,-1 0 0,3-1 0,19-20-164,-15 12 109</inkml:trace>
  <inkml:trace contextRef="#ctx0" brushRef="#br0" timeOffset="1">571 71 13987,'-44'77'992,"16"-31"-630,2 2 1,-38 100-1,61-139-313,0 0-1,1 0 1,0 0-1,1 0 1,0 1-1,0-1 1,1 11-1,1-17-38,-1-1-1,0 0 0,1 0 1,-1 0-1,1 0 1,0 1-1,-1-1 0,1 0 1,0 0-1,0-1 1,0 1-1,1 0 0,-1 0 1,0 0-1,1-1 1,-1 1-1,1-1 1,0 1-1,-1-1 0,1 1 1,0-1-1,0 0 1,0 0-1,0 0 0,0 0 1,0 0-1,0-1 1,0 1-1,0-1 1,0 1-1,1-1 0,-1 0 1,0 1-1,4-2 1,3 1-5,1-1 1,-1 0 0,1-1-1,-1 0 1,0 0 0,0-1 0,0 0-1,0-1 1,0 0 0,0 0 0,-1-1-1,0 0 1,13-11 0,-1-1 10,0-1 0,-1 0 1,29-39-1,-33 36 58,-1 0 1,-1 0-1,-1-1 1,12-30 0,-18 36 44,-1 0 1,0 0 0,-1 0 0,-1-1-1,0 1 1,-1-1 0,0-21 0,-2 34-70,0 1 0,-1-1 0,1 0 0,-1 1 0,0-1 0,0 1 0,0-1 0,0 1 0,-1-1 1,1 1-1,-1 0 0,0 0 0,-4-6 0,4 7-20,0 1-1,1-1 1,-1 1 0,0-1 0,0 1-1,0 0 1,0 0 0,0 0 0,-1 0-1,1 0 1,0 0 0,0 1 0,-1-1 0,1 1-1,0-1 1,-1 1 0,1 0 0,0 0-1,-1 0 1,1 0 0,0 1 0,-3 0 0,-3 1-10,0 0 1,0 1 0,0 0-1,1 1 1,0-1 0,0 1-1,0 1 1,0 0 0,0-1-1,1 2 1,0-1 0,0 1-1,1 0 1,-1 0 0,1 1-1,0 0 1,-5 11-1,2-5-27,1 1-1,1 0 0,0 0 0,1 1 0,1-1 0,0 1 0,1 0 0,-2 24 0,4-31-37,1 1 0,0-1 0,1 1 0,0-1 0,1 1-1,-1-1 1,1 0 0,1 0 0,6 15 0,-8-21 18,1 1 0,-1 0 0,1 0 0,0 0 0,0-1 0,0 1 0,1-1-1,-1 1 1,0-1 0,1 0 0,0 0 0,-1 0 0,1 0 0,0-1 0,0 1-1,0-1 1,0 0 0,0 0 0,0 0 0,0 0 0,1 0 0,-1 0 0,0-1-1,1 0 1,-1 0 0,0 0 0,7-1 0,-4 0 0,0 0-1,0-1 1,1 0-1,-1 0 1,-1-1-1,9-4 1,38-25-225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5:55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14 11306,'-7'-3'769,"7"-2"-945,0 1-393,3 3 697,1 1-136,0 0-168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5:55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11 255 8170,'-11'-1'5786,"19"-3"-2900,9-4-2866,176-98 606,54-13-1809,-238 115 1074,-8 4 76,1 0 0,-1-1 1,0 0-1,0 1 1,1-1-1,-1 0 0,0 1 1,0-1-1,0 0 0,1 0 1,-1 0-1,1-1 0,-2-1-335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5:56.2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0 558 12595,'0'4'1240,"17"-11"-632,14-9-176,22-17 416,14-10-71,15-21-121,2-9-88,8-5-536,-2 1-264,-14 9 224,-10 8-112,-27 17-96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4:56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 13147,'1'12'1488,"7"-11"-1056,10 0-506,48 10 84,1-4 1,1-2 0,93-6-1,74-20-5,208-10 6,1502 27 31,-934 61-18,-598-21-39,172 18-12,-8-23 57,2-56-2,454-18 175,-951 41-109,13-2 1989,-95 4-2081,0 1-1,0-1 1,0 0 0,0 0-1,0 0 1,0 0 0,0 1-1,0-1 1,0 0 0,0 0-1,0 0 1,0 0 0,0 1-1,0-1 1,-1 0-1,1 0 1,0 0 0,0 0-1,0 0 1,0 0 0,0 1-1,0-1 1,-1 0 0,1 0-1,0 0 1,0 0 0,0 0-1,0 0 1,0 0 0,-1 0-1,1 0 1,0 0 0,0 0-1,0 0 1,0 0-1,-1 0 1,1 0 0,0 0-1,0 0 1,0 0 0,0 0-1,-1 0 1,1 0 0,-12-4-285,-11-12-75,7-2 193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5:56.8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12219,'2'7'218,"1"0"0,-1 0 1,0 0-1,0 1 1,-1-1-1,1 16 0,1 6 149,0-6-187,1 1 0,2-1 1,0-1-1,1 1 1,20 41-1,-24-58-131,0 0 1,1 0-1,0 0 1,0 0 0,1-1-1,-1 1 1,1-1-1,0 0 1,1 0-1,-1-1 1,1 0-1,0 0 1,0 0-1,0-1 1,1 1 0,-1-2-1,1 1 1,-1-1-1,1 0 1,0 0-1,0-1 1,0 0-1,14 1 1,-11-3 4,-1 1 0,1-2 0,-1 1 0,0-1 0,0-1 0,0 0 1,0 0-1,0-1 0,-1 0 0,1 0 0,-1-1 0,0 0 0,0 0 0,-1-1 0,0 0 1,9-9-1,-9 7-157,0 0 1,0-1-1,0 0 0,-1 0 1,-1 0-1,1-1 1,-2 0-1,1 0 1,-1 0-1,-1 0 0,0-1 1,0 0-1,1-18 1,-3 14-56,0-1 1,-2 1 0,0 0-1,-5-26 1,-6-2-330</inkml:trace>
  <inkml:trace contextRef="#ctx0" brushRef="#br0" timeOffset="1">395 89 9826,'5'45'1176,"6"1"-712,-3 4-207,-1-1 831,5 1-552,-1-3-200,2-8-160,6-3-24,-2-18-56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5:57.3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1 436 11795,'1'-9'139,"0"0"1,0 0 0,1 0 0,0 0 0,1 0-1,0 1 1,1-1 0,0 1 0,7-13-1,-7 15-58,1 0-1,0 0 1,0 1-1,0 0 1,1 0-1,0 0 0,0 0 1,0 1-1,1 0 1,-1 0-1,1 1 0,9-4 1,-9 4-46,2 1 0,-1-1 1,0 1-1,0 1 0,1 0 1,-1 0-1,1 0 0,-1 1 1,1 0-1,-1 1 1,1 0-1,-1 0 0,0 1 1,0 0-1,1 0 0,-1 1 1,0 0-1,7 5 0,-8-5-13,-1 1 0,0 0 0,0 1 0,-1-1 0,1 1 0,-1 1 0,0-1 0,-1 0-1,1 1 1,-1 0 0,0 0 0,0 1 0,-1-1 0,0 1 0,0-1 0,-1 1 0,0 0 0,0 0 0,0 0-1,-1 1 1,1 8 0,-2 1 58,0 0 1,-1 0-1,0 0 0,-2 0 0,0 0 0,0 0 0,-12 30 0,-6 2 276,-31 55-1,36-73-213,12-24-104,0 0-1,1 1 1,0-1 0,1 1-1,0 0 1,0 0 0,0 0-1,0 13 1,2-20-32,0 1 0,0 0-1,1 0 1,-1-1 0,0 1-1,1 0 1,-1 0 0,1-1 0,-1 1-1,1-1 1,0 1 0,0 0-1,0-1 1,0 1 0,0-1-1,0 0 1,0 1 0,2 0 0,-1 0-9,0-1 0,1 0 1,-1 0-1,0 0 0,1 0 1,-1 0-1,0-1 0,1 1 1,-1-1-1,1 0 1,0 0-1,-1 1 0,1-2 1,-1 1-1,1 0 0,3-1 1,8-2-5,-1 0 0,0-1 0,0-1 0,-1 0 1,1 0-1,-1-1 0,15-10 0,-10 4 19,0 0-1,-1-1 1,-1 0 0,21-23 0,21-42-28</inkml:trace>
  <inkml:trace contextRef="#ctx0" brushRef="#br0" timeOffset="1">1043 1 9978,'-4'13'856,"-2"12"-448,-7 10-56,-1 26 433,-4 10-65,-4 12-8,-4 6-24,-1 1-112,-1-1-40,5-13-192,3-10-88,9-32-368,5-13-192,6-22 264,0-15-64,-1-34-40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5:57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1 11402,'-13'14'459,"-10"11"351,-32 46 0,50-64-719,0 0 1,1 1-1,0-1 1,0 1-1,1 0 0,0 0 1,0 1-1,1-1 1,0 0-1,1 1 0,-1 16 1,1-22-81,1-1 0,1 1 0,-1 0 0,0 0 0,1 0 1,-1-1-1,1 1 0,0 0 0,0-1 0,0 1 0,0 0 0,1-1 0,-1 0 1,1 1-1,-1-1 0,1 0 0,0 0 0,0 1 0,0-2 0,0 1 0,0 0 1,0 0-1,1-1 0,-1 1 0,0-1 0,1 1 0,-1-1 0,1 0 0,0 0 1,-1 0-1,4 0 0,-1 0 17,-1-1 0,1 0 0,0 0 0,-1 0 0,1 0 0,0-1 0,-1 1 0,1-1 0,-1-1 0,1 1 0,-1 0 0,0-1 0,1 0 0,-1 0 0,0-1 0,0 1 0,0-1 0,5-4 0,-3 0 33,0 0 0,0 1 0,-1-2 0,1 1 0,-2-1-1,1 0 1,-1 0 0,-1 0 0,1 0 0,-1-1 0,3-16 0,-4 19-38,-1 0 0,0 0 1,-1 0-1,1 0 0,-1 0 0,0 0 1,0 1-1,-1-1 0,0 0 0,0 0 0,-1 0 1,1 1-1,-1-1 0,0 0 0,-1 1 1,1 0-1,-1-1 0,-6-8 0,7 12-32,0 0 1,0 0-1,0 1 0,0-1 0,0 1 1,0-1-1,0 1 0,0-1 0,0 1 0,-1 0 1,1 0-1,-1 0 0,1 0 0,0 1 0,-1-1 1,0 1-1,1-1 0,-1 1 0,1 0 0,-1 0 1,1 0-1,-1 0 0,0 1 0,1-1 1,-1 1-1,1-1 0,-1 1 0,1 0 0,0 0 1,-1 0-1,1 0 0,0 1 0,-3 1 0,-1 1-51,0 1 0,0-1 0,1 1-1,0 0 1,0 0 0,0 1 0,1-1-1,0 1 1,0 0 0,-5 11 0,5-7 32,0-1 1,1 1 0,0 0-1,1 1 1,0-1-1,0 0 1,1 1 0,1-1-1,0 0 1,0 1-1,1-1 1,3 16 0,12 14-83</inkml:trace>
  <inkml:trace contextRef="#ctx0" brushRef="#br0" timeOffset="1">769 566 10002,'-14'38'1227,"-31"58"0,5-12 540,39-81-1732,-9 30 355,9-32-373,1 0-1,0-1 1,0 1 0,0 0 0,0 0 0,0 0 0,0 0 0,0 0 0,0 0-1,1 0 1,-1 0 0,0 0 0,1 0 0,-1 0 0,0 0 0,1 0 0,-1 0-1,1 0 1,-1-1 0,1 1 0,0 0 0,-1 0 0,1-1 0,0 1 0,0 0-1,-1-1 1,1 1 0,0-1 0,0 1 0,0-1 0,0 1 0,1-1 0,5 2 33,1 0 1,0-1-1,0 0 1,0 0-1,0-1 1,0 0-1,0-1 1,0 0-1,8-2 1,74-19 277,-89 21-325,19-4 89,-1-2 0,1 0 0,-1-1 0,0-1 0,-1-1 0,0-1 0,0 0 0,-2-1 0,18-16 0,-32 26-78,0 0 0,0 0 1,0 0-1,0 0 0,0-1 0,-1 1 1,1-1-1,-1 1 0,1-1 0,-1 0 1,0 0-1,0 1 0,0-1 0,0 0 1,-1 0-1,1 0 0,-1 0 0,0 0 1,0 0-1,0 0 0,-1-4 0,0 4-23,0 0-1,0 0 0,0 0 0,-1 1 0,0-1 1,1 1-1,-1-1 0,0 1 0,0-1 1,0 1-1,-1 0 0,1 0 0,0 0 0,-1 1 1,0-1-1,1 0 0,-1 1 0,0 0 1,0-1-1,-4 0 0,-2-1 2,0 0 0,-1 1 0,1 1 0,0 0 0,-1 0 0,1 0 0,-18 3 0,-22 5-97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07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0 266 13219,'36'-13'1384,"-1"3"-976,12-11-208,3-1 1241,3-12-1257,16-6-48,1-2-64,-4 5-120,-12 11-368,-8 7 111,-26 18 201,-14 8-72,-17 13-56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07.8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1010 13779,'3'13'1048,"19"-27"-784,6-13-88,10-16 184,5-6-72,10-10-328,0-4 889,-4 0-705,-6 4-8,-14 6-40</inkml:trace>
  <inkml:trace contextRef="#ctx0" brushRef="#br0" timeOffset="1">502 93 14043,'49'-27'907,"-24"12"-623,49-21 0,-66 33-257,0 0 0,-1 1 0,1 0 1,0 0-1,0 1 0,1 0 0,-1 1 0,0 0 0,0 0 0,0 0 0,10 3 0,-14-2-16,0 0-1,0 1 0,0-1 1,0 1-1,0 0 1,0 0-1,-1 1 0,1-1 1,-1 1-1,1 0 0,-1 0 1,0 0-1,0 0 0,-1 0 1,1 1-1,-1-1 0,1 1 1,-1-1-1,0 1 1,0 0-1,-1 0 0,1 0 1,-1 0-1,2 8 0,0 5 43,-1 0-1,0 0 0,-1 0 0,-2 31 1,-3-10-87,-2 0 1,-17 59 0,-5 24-1795,28-96 1484,6-11-161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08.3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24 10890,'4'-19'1767,"-3"14"1325,-10 52-1987,3 0 0,-2 55 0,6-67-894,1-19-152,-2 89 241,3-95-274,1 1 1,0-1-1,1 1 1,0-1-1,1 0 1,0 0-1,8 17 1,-10-25-40,0 0 0,0 0 1,0 0-1,0-1 0,1 1 0,-1 0 1,0 0-1,1-1 0,-1 1 1,1-1-1,0 1 0,0-1 1,-1 0-1,1 1 0,0-1 1,0 0-1,0 0 0,0-1 1,0 1-1,0 0 0,1-1 0,-1 1 1,0-1-1,0 1 0,0-1 1,1 0-1,-1 0 0,0 0 1,0-1-1,0 1 0,1 0 1,-1-1-1,0 1 0,0-1 1,2-1-1,2 0-92,0-1 1,-1 0-1,1-1 0,-1 1 1,0-1-1,0 0 0,-1 0 1,1 0-1,-1-1 0,0 0 1,6-8-1,-2-2-24,0-1 0,-1 1 0,-1-1 0,8-28 0,0-18-307</inkml:trace>
  <inkml:trace contextRef="#ctx0" brushRef="#br0" timeOffset="1">225 189 12883,'3'57'1096,"3"2"-784,0-6-128,11-4 408,5-8-200,8-12-408,4-9-832,3-9 800,5-5-136,-1-9-128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08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63 192 10858,'-6'-1'336,"1"-1"0,-1 0-1,0 0 1,0 0 0,1-1-1,-9-5 1,12 7-246,1 1-1,0-1 1,0 0-1,0 0 1,0 0 0,0 0-1,1-1 1,-1 1-1,0 0 1,0 0-1,1 0 1,-1-1 0,1 1-1,-1 0 1,1-1-1,-1 1 1,1 0-1,0-1 1,0 1 0,0-1-1,0 1 1,0 0-1,0-1 1,0 1 0,0-1-1,0 1 1,1 0-1,-1-1 1,0 1-1,1 0 1,-1-1 0,1 1-1,0 0 1,-1 0-1,2-2 1,3-4 167,0 0 0,0 0 0,1 1-1,0 0 1,0 0 0,1 0 0,-1 1 0,12-8 0,3 1 283,37-18-1,-57 30-534,9-5 106,1 1-1,0 0 1,12-2 0,-20 6-90,-1-1-1,1 1 1,0 0 0,0-1-1,0 2 1,0-1 0,-1 0-1,5 1 1,-6-1-14,0 1 1,0-1-1,0 1 1,0-1-1,0 1 0,0-1 1,0 1-1,0-1 0,0 1 1,-1 0-1,1 0 1,0-1-1,0 1 0,-1 0 1,1 0-1,0 0 1,-1 0-1,1 0 0,-1 0 1,1 0-1,0 1 0,0 4 8,0-1 0,0 0-1,0 1 1,-1-1-1,0 1 1,0-1 0,-1 1-1,-1 8 1,-13 49 54,9-42-52,-20 70 49,14-56-51,2 1-1,1 1 1,2-1-1,-3 43 0,9-77-21,1 0 0,0 0 0,0 0 0,0 0-1,1 0 1,-1 0 0,0 0 0,1 0 0,0 0-1,-1 0 1,1 0 0,0 0 0,0 0 0,1 3-1,-1-5-6,-1 1-1,1-1 0,0 1 0,-1-1 1,1 0-1,0 1 0,-1-1 1,1 0-1,0 1 0,0-1 0,-1 0 1,1 0-1,0 0 0,0 1 0,0-1 1,-1 0-1,1 0 0,0 0 1,0 0-1,0 0 0,-1-1 0,1 1 1,0 0-1,0 0 0,0-1 1,5-2-157,0 0 0,0 0 1,-1-1-1,1 1 1,-1-1-1,0-1 1,7-7-1,95-115-2519,-78 89 2260,21-25-464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09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481 274 14547,'0'3'1432,"-1"14"-1032,-12 16-87,-2 9 551,-2 8-280,0 3-80,3 10-144,1-3-56,4-5-160,5-8-136,5-14-168,5-10-32,3-15-232,1-5-192,-6-16 1928,-3-9-1424,-6-16 88,-7-10 112</inkml:trace>
  <inkml:trace contextRef="#ctx0" brushRef="#br0" timeOffset="1">118 65 13611,'-3'0'95,"-1"-1"0,0 1 0,0 0-1,0 0 1,0 1 0,0-1 0,1 1 0,-1 0 0,0 0 0,1 0 0,-1 1-1,0-1 1,1 1 0,0 0 0,-1 0 0,1 0 0,0 0 0,-4 4-1,2-1 19,1 0 0,0 0-1,1 0 1,-1 0 0,1 0-1,0 1 1,0-1 0,0 1 0,1 0-1,-3 11 1,3-8-13,0 0-1,1 0 1,0 0-1,1 1 1,0-1 0,0 0-1,2 13 1,-1-17-60,0 1 0,1 0-1,-1-1 1,1 1 0,0-1-1,0 1 1,1-1 0,0 0-1,0 0 1,0 0 0,6 6 0,-6-8-18,0 0 1,1 0 0,-1 0 0,1 0 0,0-1-1,-1 1 1,1-1 0,0 0 0,1 0 0,-1-1 0,0 1-1,1-1 1,-1 0 0,9 1 0,-7-1 3,1-1 0,0-1 0,-1 1 0,1-1 0,-1 0 0,1-1 0,-1 1 0,0-1 0,9-4 0,-2 0 20,-1-1 1,-1 0-1,1 0 0,-1-1 1,-1-1-1,0 0 0,0 0 0,0-1 1,11-16-1,-16 19-21,0 0 1,-1 0-1,0-1 0,-1 1 0,1-1 1,-1 0-1,-1 0 0,0 0 0,0 0 1,0 0-1,-1 0 0,0-1 0,-1 1 1,0 0-1,-2-15 0,2 18-19,-2 0 0,1 1 1,0-1-1,-1 0 0,0 1 0,0-1 1,0 1-1,-1 0 0,1 0 0,-1 0 0,0 0 1,0 0-1,-1 1 0,1-1 0,-1 1 0,0 0 1,0 0-1,0 0 0,0 0 0,0 1 0,0 0 1,-1 0-1,1 0 0,-1 0 0,1 1 1,-1 0-1,0 0 0,-5-1 0,3 1-12,-1 1-1,1-1 0,0 1 1,0 1-1,0 0 1,-1 0-1,1 0 0,0 0 1,0 1-1,0 1 0,1-1 1,-1 1-1,1 0 1,-1 1-1,1-1 0,0 1 1,0 0-1,0 1 1,1-1-1,-1 1 0,1 1 1,1-1-1,-7 9 0,5-7-10,1 1 0,0 0-1,1 0 1,0 0 0,0 0-1,0 1 1,1 0 0,1 0-1,-1-1 1,1 2 0,1-1-1,0 0 1,0 0 0,1 0-1,0 1 1,1-1 0,2 18-1,-2-24 16,0 0 0,-1 1 0,1-1 0,1 0 0,-1 0 0,0 0-1,1 0 1,-1 0 0,1 0 0,0 0 0,0 0 0,0 0 0,0-1-1,1 0 1,-1 1 0,1-1 0,-1 0 0,1 0 0,0 0 0,0 0-1,0-1 1,4 3 0,36 5-122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09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 31 12987,'-7'19'349,"0"-1"1,-2 1 0,-16 26-1,16-32-177,1 0-1,1 1 0,0 0 0,1 0 0,1 1 0,-6 21 0,11-34-151,-1-1-1,1 1 0,0 0 1,-1-1-1,1 1 0,0-1 0,0 1 1,0 0-1,0-1 0,0 1 1,1 0-1,-1-1 0,0 1 1,1-1-1,-1 1 0,1-1 0,-1 1 1,1-1-1,0 1 0,0-1 1,0 1-1,0-1 0,0 0 1,0 0-1,0 1 0,0-1 0,0 0 1,0 0-1,1 0 0,-1 0 1,0 0-1,1-1 0,-1 1 1,1 0-1,-1-1 0,1 1 0,-1-1 1,1 1-1,0-1 0,-1 0 1,1 1-1,0-1 0,1 0 1,4 0 36,0-1 0,0 1 0,0-1 0,0-1 0,0 1 0,0-1 0,-1-1 0,12-4 0,-10 2 5,0 0 0,0 0-1,0-1 1,-1 1 0,0-2 0,0 1-1,-1-1 1,0 0 0,0-1 0,0 1 0,-1-1-1,8-17 1,-10 19-19,0-1 0,0 0 0,0 0 0,-1-1 0,-1 1 0,1 0 0,-1-1 0,0 1 0,-1-1-1,1 1 1,-2-1 0,1 1 0,-1-1 0,0 1 0,-1-1 0,-3-11 0,4 16-50,0 0 0,0 0 1,-1 1-1,1-1 0,-1 1 1,0-1-1,1 1 0,-1 0 0,0-1 1,0 1-1,0 0 0,-1 0 0,1 0 1,-1 1-1,1-1 0,-1 0 1,1 1-1,-1 0 0,0 0 0,1 0 1,-1 0-1,0 0 0,0 0 0,0 1 1,0-1-1,0 1 0,0 0 0,0 0 1,0 0-1,0 0 0,0 0 1,0 1-1,0 0 0,1-1 0,-1 1 1,0 0-1,0 0 0,0 1 0,1-1 1,-1 0-1,1 1 0,-1 0 1,1-1-1,-1 1 0,1 0 0,0 0 1,0 1-1,-2 1 0,2 0-19,-1-1-1,1 0 0,0 1 1,0-1-1,0 1 1,1 0-1,-1 0 0,1 0 1,0 0-1,0 0 1,0 0-1,0 4 0,1-7 13,1 0-1,-1 0 0,1 0 1,-1 0-1,1 0 0,-1 0 1,1 0-1,-1 0 0,1-1 1,0 1-1,0 0 0,-1 0 1,1-1-1,0 1 0,2 0 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10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3 231 12667,'0'0'27,"0"0"1,0 0-1,0 0 1,0 0-1,1 0 0,-1 0 1,0 0-1,0 0 1,0 0-1,0 1 1,0-1-1,0 0 1,0 0-1,0 0 0,0 0 1,0 0-1,0 0 1,0 0-1,0 0 1,0 0-1,0 0 1,0 1-1,0-1 1,0 0-1,0 0 0,0 0 1,0 0-1,0 0 1,0 0-1,0 0 1,0 0-1,0 0 1,0 0-1,-1 1 0,1-1 1,0 0-1,0 0 1,0 0-1,0 0 1,0 0-1,0 0 1,0 0-1,0 0 1,0 0-1,0 0 0,0 0 1,0 0-1,-1 0 1,1 0-1,0 0 1,0 0-1,0 0 1,0 0-1,0 0 0,0 0 1,0 0-1,0 0 1,0 0-1,0 0 1,-1 0-1,1 0 1,0 0-1,0 0 1,0 0-1,0 0 0,0 0 1,0 0-1,0 0 1,9 3 767,16 1 76,-2-5-456,1-1 0,-1 0 0,0-2 0,0 0 0,25-9 0,109-46 551,123-76-606,-270 130-380,20-10-154,-30 15 170,0 0 0,0 0 0,1 0 0,-1 0 0,0-1 0,1 1 0,-1 0 0,0 0 0,0 0 0,1 0 0,-1 1 0,0-1-1,1 0 1,-1 0 0,0 0 0,0 0 0,1 0 0,-1 0 0,0 0 0,0 0 0,1 1 0,-1-1 0,0 0 0,0 0 0,1 0 0,-1 0 0,0 1-1,0-1 1,0 0 0,1 1 0,-3 14-132,-7 8 74,-2-1 0,-1 0 0,0-1 0,-2 0 0,-25 30-1,7-9 48,-139 196 131,164-229-164,3-4 24,1 0-1,0-1 1,0 1 0,1 0 0,-1 0 0,1 0 0,-2 6-1,4-10 23,0-1 0,0 0 0,0 1-1,0-1 1,-1 1 0,1-1 0,0 0 0,0 1-1,0-1 1,0 1 0,0-1 0,0 0-1,0 1 1,0-1 0,0 0 0,1 1-1,-1-1 1,0 1 0,0-1 0,0 0-1,0 1 1,1-1 0,-1 0 0,0 1-1,0-1 1,0 0 0,1 1 0,15 1-109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5:40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69 11106,'-23'12'1563,"27"-9"-956,14-5-221,256-18 578,-108 11-915,73-3-9,272 22 0,-186 6-59,223 16 78,-440-25 5,0-4-1,153-16 1,497-33 189,-391 44 1168,-367 2-1442,1 0-1,-1 0 1,0 0 0,1 0 0,-1 0 0,1 0 0,-1 0 0,1 0 0,-1 0 0,0-1 0,1 1 0,-1 0 0,1 0 0,-1 0 0,0 0 0,1-1 0,-1 1 0,0 0 0,1 0 0,-1-1 0,0 1 0,1 0 0,-1 0 0,0-1 0,1 1 0,-1 0 0,0-1 0,0 1 0,0-1 0,1 1 0,-1 0 0,0-1-1,0 1 1,0-1 0,0 1 0,0 0 0,0-1 0,0 1 0,0-1 0,0 1 0,0-1 0,0 1 0,0 0 0,0-1 0,0 1 0,0-1 0,0 1 0,0 0 0,0-1 0,-1 1 0,1-1 0,-1-1-17,1 1 1,-1-1-1,0 0 1,0 1-1,0-1 1,0 1-1,0-1 0,0 1 1,-1-1-1,1 1 1,-2-2-1,-19-10-290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10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13987,'1'2'93,"0"-1"1,0 0-1,-1 1 0,1-1 1,0 1-1,-1-1 1,1 1-1,-1-1 0,0 1 1,0-1-1,1 1 0,-1 0 1,0-1-1,0 1 0,-1-1 1,1 3-1,0 11 155,4 12 240,2 0 1,1-1-1,15 40 1,-18-55-406,0-1 1,1 0-1,0 0 0,1-1 1,0 1-1,1-1 0,0 0 1,0-1-1,1 0 0,0 0 1,14 10-1,-18-16-89,-1 1-1,1-1 1,1 0-1,-1 0 1,0 0-1,0 0 1,1-1 0,-1 0-1,1 1 1,-1-2-1,1 1 1,0-1 0,-1 1-1,1-1 1,-1 0-1,1-1 1,0 1-1,-1-1 1,1 0 0,-1 0-1,1-1 1,-1 1-1,0-1 1,1 0-1,-1 0 1,0 0 0,0-1-1,0 1 1,4-5-1,3-3-317,-2 0-1,1 0 1,-1-1 0,-1 0-1,0 0 1,0-1-1,-1 0 1,8-20-1,-13 28 188,28-70-1928,-27 66 1763,0 0 0,-1 0 0,0 0 0,0-1 0,-1 1 0,0-14-1,-15 43 50,3 9 892,1 1 1,2 0-1,0 1 1,3 0-1,0 0 0,0 53 1,5-77-537,1 0-1,-1 0 1,1 0 0,1 1 0,3 11 0,-4-17-97,0 0-1,0 0 1,0-1 0,0 1 0,1 0-1,0-1 1,-1 0 0,1 1 0,0-1 0,0 0-1,0 0 1,1 0 0,-1 0 0,0 0-1,1 0 1,-1-1 0,1 1 0,4 1-1,2-1-61,0 0-1,0-1 0,0 0 1,0 0-1,0-1 0,0-1 0,0 1 1,0-1-1,-1-1 0,1 1 1,0-2-1,0 1 0,-1-1 0,10-5 1,36-21-170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11.2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128 495 13707,'-14'11'409,"0"0"1,1 1-1,0 0 0,1 1 1,0 1-1,-14 22 0,23-31-329,-1 0-1,2 1 0,-1 0 0,1-1 1,0 1-1,0 0 0,0 0 0,1 0 1,0 1-1,0-1 0,1 0 0,-1 0 1,1 1-1,1-1 0,-1 0 0,1 0 1,0 1-1,1-1 0,-1 0 0,1 0 1,6 10-1,-4-7-72,1-1 1,1-1-1,0 1 0,0-1 1,0 0-1,1 0 0,0-1 1,0 0-1,1 0 1,-1 0-1,1-1 0,1 0 1,-1-1-1,1 0 0,12 4 1,-8-3-8,0-1 0,1-1 0,-1 0 0,1-1 0,0 0-1,0-1 1,0-1 0,0 0 0,26-4 0,-33 3 15,-1-1 0,1 0 0,-1 0 0,1-1 0,-1 1-1,0-1 1,0-1 0,-1 1 0,1-1 0,-1 0 0,1 0 0,-1-1-1,0 0 1,-1 0 0,7-7 0,-6 4 33,0-1-1,0 1 1,0-1-1,-1 0 1,-1 0 0,1-1-1,-1 1 1,-1-1-1,0 1 1,1-12 0,-2 10 25,0 0 0,-1-1 1,-1 1-1,0 0 1,0 0-1,-1 0 1,0 0-1,-8-20 0,7 24-26,0 0-1,0 0 0,-1 0 1,0 1-1,0-1 1,0 1-1,-1 0 0,0 0 1,-1 1-1,1-1 0,-1 1 1,0 0-1,-8-4 0,8 6-82,1 0 0,-1 1 0,0-1-1,-1 1 1,1 1 0,0-1 0,0 1-1,-1 0 1,1 1 0,-1-1 0,1 1-1,-1 1 1,1-1 0,-1 1 0,1 0-1,0 1 1,0-1 0,-1 1 0,1 0-1,0 1 1,0 0 0,1 0 0,-1 0-1,1 0 1,-1 1 0,1 0 0,-9 8-1,14-11 20,-1 0 0,0-1 0,0 1-1,0 0 1,1-1 0,-1 1 0,0 0-1,1 0 1,-1 0 0,1 0 0,-1 0-1,1-1 1,-1 1 0,1 0 0,-1 0-1,1 0 1,0 0 0,0 0 0,-1 0-1,1 0 1,0 0 0,0 1-1,0-1 1,0 0 0,0 0 0,0 0-1,1 0 1,-1 0 0,0 0 0,1 0-1,-1 0 1,0 0 0,1 0 0,-1 0-1,2 1 1,14 8-407</inkml:trace>
  <inkml:trace contextRef="#ctx0" brushRef="#br0" timeOffset="1">935 1 16131,'-9'18'222,"1"1"1,0 1-1,2 0 0,0-1 0,1 2 0,1-1 0,-2 34 0,3 1-310,8 89 0,-2-119-46,1 29-55,-4-51 61,0 1 0,0-1 0,-1 0 0,1 0-1,-1 0 1,0 1 0,1-1 0,-2 0 0,1 0 0,0 0 0,-1 0 0,1-1-1,-3 4 1,-3-1-378,7-5 160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11.7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40 13283,'-20'-5'1817,"-2"0"-267,21 5-1490,1 0-1,-1 0 1,0 0-1,0 0 0,1 0 1,-1 0-1,0 1 1,1-1-1,-1 0 1,0 1-1,1-1 1,-1 0-1,1 1 0,-1-1 1,0 1-1,1-1 1,-1 0-1,1 1 1,-1 0-1,1-1 0,0 1 1,-1-1-1,1 1 1,-1 0-1,1-1 1,0 1-1,-1 1 1,-1 7 131,-1-1 1,1 1 0,1 0 0,0 0-1,0 1 1,1 11 0,5 59 184,-4-70-341,1 1-16,12 86 38,-12-88-55,0 0 0,1 0 0,0-1 1,0 1-1,1-1 0,0 1 1,1-1-1,7 10 0,-11-16-1,0-1 1,1 1-1,-1 0 0,0-1 0,1 1 0,-1-1 0,1 1 0,0-1 1,-1 0-1,1 0 0,0 0 0,0 0 0,0 0 0,0 0 0,0 0 1,0 0-1,0-1 0,0 1 0,0-1 0,0 0 0,0 0 0,0 1 1,0-1-1,0 0 0,1-1 0,-1 1 0,0 0 0,0-1 0,0 1 1,0-1-1,0 1 0,0-1 0,0 0 0,0 0 0,0 0 0,-1 0 1,1 0-1,0-1 0,2-1 0,2-3-6,-1 1 0,0-1 0,0 0 1,0 0-1,-1-1 0,0 1 0,0-1 0,-1 0 0,5-13 1,-3 3-41,0 0 1,-1-1 0,-1 1-1,-1-1 1,-1 0 0,0-23 0,-2 28-20,0-1 1,-1 1 0,0 0 0,-1 0 0,-1 0-1,0 0 1,-1 0 0,-12-23 0,15 31 15,-1 1 0,0 0 0,-1 0 0,1 0 0,0 0 0,-1 0 1,0 1-1,-6-5 0,8 7 21,1 0 0,-1 0 0,1 0 1,-1 0-1,0 1 0,1-1 0,-1 0 0,0 1 1,1 0-1,-1-1 0,0 1 0,0 0 0,0 0 1,1 0-1,-1 0 0,0 0 0,0 0 0,1 1 1,-1-1-1,0 0 0,0 1 0,1 0 0,-1-1 1,1 1-1,-1 0 0,0 0 0,1 0 0,-3 1 1,1 2-51,-1 0 1,1 0 0,-1 0 0,1 0 0,0 1 0,1 0 0,-1-1 0,1 1 0,0 0-1,0 0 1,0 0 0,1 0 0,-1 0 0,1 1 0,0 10 0,0-2-40,0 1-1,2-1 1,-1 1 0,6 25-1,10 15-275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12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170 0 15155,'-6'13'247,"-1"0"0,0-1-1,-1 0 1,-1 0 0,0-1-1,0 0 1,-19 17 0,17-19-77,1 1 0,1 0 0,-1 1 1,2 0-1,0 0 0,0 1 0,-12 25 1,20-36-156,-1 0 1,1 0-1,0 0 1,-1 0-1,1 0 1,0 0-1,0 0 1,0 0-1,-1 0 1,1 0-1,0 0 1,1 0-1,-1 0 1,0 0-1,0 0 1,0 1-1,1-1 1,-1 0-1,0 0 0,1 0 1,-1 0-1,1-1 1,-1 1-1,2 2 1,0-2 2,-1 0 0,1 1 0,0-1 0,-1 0 0,1 0 0,0-1 0,0 1 1,0 0-1,-1 0 0,1-1 0,0 1 0,3-1 0,6 1 20,0 0 0,0-1 0,-1-1 0,13-1 0,-8-1-3,0 0 0,0-1 1,0-1-1,0 0 0,-1-1 0,0 0 0,17-11 1,-23 12 1,-1-1 0,0 1 1,0-1-1,0 0 0,-1 0 1,7-9-1,-10 11-7,0 0 0,-1 0-1,1 0 1,-1 0 0,0-1 0,0 1 0,-1-1 0,1 1-1,-1-1 1,0 0 0,0 1 0,0-6 0,-1 8-15,0 0 1,0 0 0,0 0-1,0 0 1,0 0-1,-1 0 1,1 0 0,-1 0-1,1 0 1,-1 0 0,0 0-1,1 1 1,-1-1-1,0 0 1,0 0 0,-1 1-1,1-1 1,0 1 0,0-1-1,-3-2 1,1 3-23,0-1 0,0 0 0,0 1 0,0-1 0,0 1 0,0 0 0,0 0 0,0 0 0,-1 1 0,1-1 1,-5 0-1,-3 1-43,0 1 0,0-1 1,0 2-1,0-1 0,1 2 1,-1-1-1,-10 5 1,-30 16-59,-3 2-78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12.6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120 153 15027,'-21'28'364,"1"1"0,-26 53 1,40-70-345,1 0 0,1 0 1,-1 0-1,2 1 0,0-1 1,0 1-1,2 0 0,-1 0 1,1 0-1,2 16 0,-1-26-12,0 1-1,0-1 0,1 0 0,0 0 1,-1 0-1,1 0 0,0 0 0,1 0 1,-1 0-1,0 0 0,1 0 0,0-1 0,-1 1 1,1 0-1,0-1 0,1 0 0,-1 1 1,0-1-1,1 0 0,-1 0 0,1 0 0,-1-1 1,6 3-1,-5-2 4,1-1-1,0-1 1,0 1 0,0 0-1,0-1 1,0 0 0,0 0-1,0 0 1,0-1 0,0 1-1,0-1 1,0 0 0,-1 0-1,1 0 1,0 0 0,0-1-1,-1 0 1,1 1 0,3-4-1,5-3 30,0-1 0,-1 0 0,0-1 0,0 0 0,-1-1 0,-1 0 0,1 0 0,-2-1 0,0-1 0,0 1 0,-1-1 0,7-20 0,-5 12 15,-1-1 1,-2-1-1,0 1 1,-1-1-1,-1 0 0,-2 0 1,1-29-1,-3 38-3,-1 0 0,-5-27 0,6 37-43,-1 1 0,0 0 0,0-1-1,0 1 1,0 0 0,-1 0 0,0 0-1,1 0 1,-1 0 0,0 0 0,0 0 0,0 0-1,-1 1 1,1-1 0,-1 1 0,-5-4 0,7 5-7,-1 0 0,1 1 0,-1-1 0,1 1 0,-1-1 0,1 1 1,-1 0-1,1-1 0,-1 1 0,1 0 0,-1 0 0,1 0 1,-1 0-1,1 0 0,-1 0 0,0 1 0,1-1 0,-1 1 1,1-1-1,-1 1 0,-1 0 0,0 1 2,0 0-1,1 0 0,-1-1 1,1 1-1,0 1 1,0-1-1,0 0 0,0 1 1,0-1-1,-3 6 1,3-6-35,1 0 1,0 1 0,-1-1 0,1 1-1,0-1 1,0 1 0,0 0 0,1-1-1,-1 1 1,1 0 0,-1 0 0,1 0-1,0-1 1,0 1 0,0 0 0,0 0-1,1-1 1,-1 1 0,1 0 0,0 0-1,-1-1 1,1 1 0,1 0 0,-1-1-1,3 5 1,-3-6 4,0 0 1,0 0-1,1-1 1,-1 1-1,1 0 0,-1 0 1,0-1-1,1 1 1,-1-1-1,1 1 0,0-1 1,-1 0-1,1 0 1,-1 1-1,1-1 0,0 0 1,-1 0-1,1-1 1,-1 1-1,1 0 0,-1-1 1,1 1-1,-1 0 1,1-1-1,1 0 1,3-2-21,0 0 1,0 0 0,-1 0 0,1-1 0,6-5 0,26-27-297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13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14 14883,'-37'163'2623,"24"-115"-2152,1 1-1,4 1 1,-5 72-1,12-113-406,1 1-1,1-1 1,0 0 0,4 18-1,-5-26-56,0 1-1,1-1 1,-1 1-1,1-1 1,0 1-1,-1-1 1,1 1 0,0-1-1,0 0 1,0 1-1,0-1 1,0 0-1,0 0 1,0 0-1,0 1 1,0-1-1,1 0 1,-1-1-1,0 1 1,1 0 0,-1 0-1,1 0 1,-1-1-1,1 1 1,-1-1-1,1 1 1,-1-1-1,1 0 1,0 0-1,-1 0 1,1 0-1,-1 0 1,1 0 0,0 0-1,1 0 1,3-2 8,1 0 0,-1 0 0,-1 0 0,1-1 0,0 0 0,-1 0 1,1 0-1,-1-1 0,0 0 0,0 0 0,0 0 0,4-6 0,8-8 82,24-36-1,-40 53-92,155-249 622,-65 99-1244,-78 134 636,-11 14-42,-8 9-103,-7 7-63</inkml:trace>
  <inkml:trace contextRef="#ctx0" brushRef="#br0" timeOffset="1">349 531 15699,'20'29'1073,"-2"-15"-1065,2-7 1320,9-3-1008,-3-4 88,0-12-32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14.4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2 125 13163,'-1'17'299,"1"-1"0,0 1 0,2 0 0,0 0 1,1-1-1,9 33 0,-7-31-58,-3-11-172,6 24 172,-7-30-212,-1 1-1,1-1 1,-1 1-1,1-1 0,0 1 1,0-1-1,-1 0 0,1 1 1,0-1-1,0 0 1,1 1-1,-1-1 0,0 0 1,2 1-1,-2-2-16,-1 0 0,0 0 1,1 0-1,-1 0 0,1 1 0,-1-2 0,1 1 1,-1 0-1,0 0 0,1 0 0,-1 0 0,1 0 0,-1 0 1,0 0-1,1 0 0,-1-1 0,1 1 0,-1 0 0,0 0 1,1 0-1,-1-1 0,0 1 0,1 0 0,-1-1 0,0 1 1,0 0-1,1-1 0,-1 1 0,0 0 0,1-1 0,6-13 222,3-13 25,-2 0 0,0 0 0,-2 0 0,4-38 0,4-19 44,-14 83-300,0 0 0,0 0 1,0 0-1,1 0 0,-1 0 1,0 0-1,1 0 0,-1 1 1,0-1-1,1 0 0,-1 0 1,1 0-1,-1 1 0,1-1 1,-1 0-1,2 0 0,-2 1-1,1 0 0,-1 0-1,0 0 1,1 0-1,-1 0 1,0 0 0,1 0-1,-1 0 1,0 0-1,1 0 1,-1 0 0,0 0-1,1 1 1,-1-1-1,0 0 1,0 0 0,1 0-1,-1 0 1,0 1-1,1-1 1,-1 0 0,0 0-1,0 1 1,0-1-1,1 0 1,-1 0 0,0 1-1,0 0 1,17 34 47,-10-19-57,-4-12 9,-1 1 0,1-1-1,0 0 1,0 0 0,1 0 0,-1-1 0,1 1 0,0-1 0,6 5 0,-7-7 2,-1 1 1,1-1 0,-1 0-1,1 0 1,0-1-1,-1 1 1,1 0-1,0-1 1,0 0-1,-1 1 1,1-1-1,0 0 1,0-1-1,-1 1 1,1 0 0,0-1-1,0 0 1,-1 1-1,4-3 1,1 0 4,0 0 1,0 0-1,0-1 1,-1-1-1,1 1 1,-1-1-1,7-6 1,36-44 84,-35 38-65,24-23 0,-37 39-27,0 0 1,0 0-1,0 0 1,0 0-1,0 0 1,1 0-1,-1 1 1,0-1-1,1 0 1,-1 1-1,1-1 0,-1 1 1,0 0-1,3-1 1,-3 1-4,-1 0 0,1 0 1,-1 0-1,1 0 0,-1 1 1,1-1-1,-1 0 0,1 0 1,-1 1-1,1-1 0,-1 0 1,0 1-1,1-1 0,-1 0 1,1 1-1,-1-1 0,0 0 1,0 1-1,1-1 0,-1 1 0,0-1 1,1 1-1,-1-1 0,0 1 1,0-1-1,0 2 0,2 4-49,-2 0 0,1 1 0,-1-1 0,0 1 0,-1 7 0,1-1-131,0-1-112,0-1-1,5 22 1,-5-31 261,0 0 0,1 1 1,-1-1-1,1 0 0,0 0 0,-1 0 1,1 0-1,0 0 0,0 0 0,0 0 1,1 0-1,-1 0 0,0-1 0,1 1 1,-1 0-1,1-1 0,0 0 0,-1 1 1,1-1-1,0 0 0,0 1 0,2 0 1,17 1-365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15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65 367 12491,'-13'31'575,"2"1"0,1 0 0,2 0 0,0 1 1,3 0-1,-3 45 0,8-70-508,-1-2-16,1 1 0,-1-1 0,1 0 0,0 0-1,1 1 1,0-1 0,0 0 0,0 0 0,0 0 0,1 1-1,5 9 1,-7-15-43,1 0 0,-1-1 0,1 1 0,-1 0 0,1 0 0,-1-1 0,1 1 0,0 0 0,0-1 0,-1 1 0,1-1 0,0 1 0,0-1 0,0 1 0,-1-1 0,1 1-1,0-1 1,0 0 0,0 1 0,0-1 0,0 0 0,0 0 0,0 0 0,0 0 0,0 0 0,0 0 0,0 0 0,0 0 0,0 0 0,0 0 0,-1-1 0,1 1 0,0 0 0,0-1 0,0 1 0,0-1-1,0 1 1,-1-1 0,1 1 0,0-1 0,0 1 0,1-2 0,3-3 28,0 1 1,-1-1-1,1 0 0,6-11 0,15-28 190,-1-1 0,22-58 0,-30 65-25,-16 35-178,0 1 1,1-1-1,-1 1 0,0-1 1,1 1-1,0-1 0,0 1 1,0 0-1,2-2 0,-4 4-17,0-1 0,1 1 0,-1 0 0,0 0 0,1 0 0,-1 0 0,0-1 0,1 1 0,-1 0 0,0 0 0,1 0 0,-1 0 0,0 0 0,1 0-1,-1 0 1,0 0 0,1 0 0,-1 0 0,0 0 0,1 0 0,-1 0 0,1 0 0,-1 0 0,0 1 0,1-1 0,-1 0 0,1 0 0,7 16 109,24 118-27,-25-119-102,-7-15 13,0 1 1,1-1 0,-1 0-1,0 0 1,0 0-1,0 0 1,1 0 0,-1 0-1,0 0 1,0 0 0,0 0-1,0 0 1,1 0 0,-1 0-1,0 0 1,0 0 0,0 0-1,1 0 1,-1 0 0,0 0-1,0 0 1,0 0 0,1 0-1,-1 0 1,0 0 0,0 0-1,0-1 1,0 1 0,0 0-1,1 0 1,-1 0 0,0 0-1,0 0 1,0 0 0,0-1-1,0 1 1,0 0 0,1 0-1,-1 0 1,0-1 0,1-2-2,1 0 0,-1 0 0,0 0 0,0 0 1,0 0-1,-1 0 0,1-5 0,2-16 4,-2-1 1,0 0-1,-2 1 1,-1-1-1,0 1 0,-2-1 1,-1 1-1,-11-31 0,9 42-33,18 29 13,-5-10 20,1-1 0,0 1-1,0-1 1,0-1 0,1 1 0,0-2-1,0 1 1,0-1 0,0 0 0,0 0 0,1-1-1,-1 0 1,1-1 0,0 0 0,-1 0-1,1-1 1,0 0 0,-1 0 0,1-1 0,12-3-1,-8 2 18,0-1 0,-1 0-1,0-1 1,1-1 0,-2 0-1,1 0 1,0-1 0,-1-1-1,0 0 1,-1 0 0,0-1-1,0 0 1,11-13 0,-12 9-8,0 0-1,-1 0 1,-1-1 0,0 0 0,0-1 0,-2 1 0,0-1-1,0 0 1,-1-1 0,-1 1 0,0-1 0,-1 1 0,-1-1-1,0 0 1,-1 0 0,-3-26 0,2 39-13,1 0 0,0 0-1,-1 0 1,1 0 0,-1 1 0,0-1 0,1 0 0,-1 0 0,0 1-1,-2-4 1,3 5 1,-1 0-1,1-1 1,0 1-1,-1 0 1,1-1-1,-1 1 1,1 0-1,0 0 1,-1-1-1,1 1 1,-1 0-1,1 0 1,-1 0 0,1 0-1,-1 0 1,1-1-1,-1 1 1,1 0-1,-1 0 1,1 0-1,-1 0 1,1 0-1,-1 1 1,1-1-1,-1 0 1,0 0-1,-1 1-2,0 1 0,0-1 0,0 1 0,0-1 0,0 1 0,1 0-1,-1 0 1,0 0 0,1 0 0,-1 0 0,1 0 0,0 0 0,0 0 0,-2 5-1,-5 14 38,0 0-1,2 0 1,1 1-1,0 0 1,2 0-1,0 0 1,1 1-1,3 28 1,-1-48-23,0-1 0,0 1 0,0 0 0,1-1 0,-1 1 1,1 0-1,0-1 0,0 1 0,0-1 0,0 1 0,0-1 0,1 1 1,-1-1-1,1 0 0,-1 0 0,1 0 0,0 0 0,0 0 1,0 0-1,2 2 0,0-2-26,-1-1 0,0 1 0,1-1 0,0 0 0,-1 0 0,1 0 1,0 0-1,-1 0 0,1-1 0,0 0 0,0 0 0,0 0 0,7-1 0,-4 0-42,1 0-1,-1 0 1,0-1-1,1 0 1,-1 0-1,0 0 1,0-1-1,-1 0 1,1-1-1,-1 0 1,1 0-1,-1 0 1,11-10-1,10-28-174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15.8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2 103 11666,'-1'1'1308,"1"9"-927,3 15-61,33 203 1160,70 232 1,-102-426-1058,-4-34-413,0 0 0,0 0 0,1 1 0,-1-1 0,-1 0 0,1 0 0,0 1 0,0-1 0,0 0 0,0 1 0,0-1 0,0 0 0,0 0 0,0 1-1,0-1 1,0 0 0,-1 0 0,1 0 0,0 1 0,0-1 0,0 0 0,-1 0 0,1 0 0,0 1 0,0-1 0,0 0 0,-1 0 0,1 0 0,0 0 0,0 0 0,-1 1 0,1-1-1,-1 0 1,0-1 13,0 1 0,0 0-1,0-1 1,0 0 0,0 1-1,0-1 1,1 1 0,-1-1-1,0 0 1,0 0 0,0 0-1,1 1 1,-1-1-1,0-1 1,-6-7 46,1-1-1,0 1 1,0-1 0,1 0-1,1-1 1,0 1 0,-5-18 0,-12-82-29,20 104-38,-7-56-102,2 0 1,4-84-1,4 101 57,2 1 0,2-1-1,24-85 1,-27 120 58,1 1-1,0-1 1,0 1-1,1 0 1,1 0-1,-1 0 1,11-12-1,-14 19-7,-1 0 0,1 0-1,-1 1 1,1-1 0,0 0-1,0 1 1,0-1 0,0 1 0,0 0-1,0-1 1,0 1 0,0 0-1,1 0 1,-1 1 0,0-1 0,1 0-1,-1 1 1,0 0 0,1-1-1,-1 1 1,1 0 0,-1 0-1,0 0 1,1 0 0,-1 1 0,1-1-1,-1 1 1,0 0 0,1-1-1,-1 1 1,0 0 0,0 0-1,0 0 1,0 1 0,0-1 0,0 0-1,2 3 1,-1-2-19,1 1 0,-2 0-1,1 0 1,0 0 0,-1 1 0,1-1 0,-1 1 0,0-1-1,0 1 1,0 0 0,-1-1 0,1 1 0,-1 0-1,1 5 1,-1-1-8,0 0 1,-1-1-1,1 1 0,-2 0 0,1-1 0,-1 1 0,-2 8 1,-4 9-23,-1 0 0,-2 0 0,-16 32 0,26-57 41,-9 18 12,-3 8-102,-1 0-1,-1-1 0,-1 0 0,-23 28 0,37-53 89,1 1-1,-1 0 1,1-1-1,-1 1 1,1 0-1,-1-1 1,0 1-1,1-1 1,-1 1-1,0-1 1,1 0-1,-1 1 0,0-1 1,0 0-1,0 1 1,-1-1-1,-2-10-98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16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255 96 13723,'-1'-5'185,"-1"1"0,0-1-1,-1 1 1,1 0 0,-1 0 0,0 0 0,0 0 0,0 0-1,-4-3 1,6 6-149,-1 0 0,1 0 0,-1 1 0,1-1 0,-1 0 0,1 1 0,-1-1 0,0 1 0,1 0 0,-1-1-1,1 1 1,-1 0 0,0 0 0,1 0 0,-1 0 0,0 0 0,1 0 0,-1 1 0,0-1 0,1 1 0,-1-1 0,1 1 0,-1-1 0,1 1-1,-1 0 1,1 0 0,-1 0 0,1 0 0,0 0 0,0 0 0,-2 2 0,-9 7 156,0 2 0,1-1 0,1 1-1,0 1 1,-13 20 0,4 0-13,-19 41 1,29-54-153,1-1 1,2 2-1,-7 25 1,12-41-19,0 1 0,0-1 0,0 1 0,0-1 0,1 1-1,0-1 1,0 1 0,1-1 0,0 0 0,0 1 0,0-1 0,0 1 0,1-1 0,0 0 0,0 0-1,0 0 1,5 8 0,-4-10 11,0-1-1,0 1 0,0-1 1,0 0-1,0 0 1,0 0-1,1 0 0,-1-1 1,1 1-1,-1-1 1,1 0-1,0 0 0,-1 0 1,1 0-1,0-1 1,0 1-1,-1-1 0,1 0 1,0 0-1,0-1 1,7 0-1,-2-1 29,1 0-1,-1-1 1,0 0-1,0 0 1,0-1-1,0 0 1,13-9-1,-10 5 12,-1-1-1,0-1 0,-1 0 1,0-1-1,0 0 0,-1 0 1,-1-1-1,0 0 1,0-1-1,-2 0 0,10-23 1,-8 16-6,-2 0 1,-1 0 0,0 0-1,-1 0 1,-1-1-1,-1 0 1,-2-33 0,0 45-42,-1 0 0,-1 0 0,1 0 0,-1 0 0,-1 1 0,-5-13 0,8 20-19,-1-1-1,1 0 0,-1 1 0,0-1 0,0 1 0,0-1 0,0 1 0,0-1 1,0 1-1,0 0 0,0-1 0,-1 1 0,1 0 0,0 0 0,-1 0 0,1 0 0,-1 0 1,1 0-1,-1 0 0,0 1 0,1-1 0,-1 1 0,0-1 0,1 1 0,-1-1 1,0 1-1,0 0 0,1 0 0,-1 0 0,0 0 0,0 0 0,1 0 0,-1 1 0,0-1 1,1 0-1,-1 1 0,0 0 0,-2 0 0,-2 3-87,1 0-1,-1-1 1,1 2-1,0-1 1,0 1 0,0-1-1,0 1 1,1 1 0,0-1-1,-4 8 1,-6 10-190,-12 27 0,12-16-83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7:21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955 202 8818,'-286'52'4681,"117"-25"-4174,151-23-426,0 1 0,0 1 1,1 0-1,0 1 0,-27 16 1,-77 56 82,31-19-111,37-32 9,39-22-37,0 1 0,0 0 0,1 1 0,-13 10 0,24-16-25,0 1 0,0-1 0,0 1 0,0-1 0,0 1 0,1 0 0,-1 0 0,1-1 0,0 1 0,-1 0 0,2 0 0,-1 0 0,0 1 0,0-1 0,1 0 0,0 0 0,0 0 0,0 7 0,1 5-16,1-1 0,7 27 0,-5-27 9,3 20-6,24 81 11,-27-102-4,1-1-1,0 0 0,1 0 0,0-1 0,1 1 0,15 18 0,-18-26 2,-1-1 0,1 0 0,0 0 0,0 0 0,0 0 0,0-1 0,1 0 0,-1 0 0,0 0 0,1 0 0,7 1 0,7 1-12,32 3 0,-8-2 26,-20 1-5,0 1 0,-1 1 0,0 1 0,0 0 0,21 15 0,-21-12 5,0-1-1,0-1 0,1-1 0,36 10 0,5-10-1,1-2 0,89-2-1,-39-2 27,-94-4-31,1 0 1,-1-2 0,0 0 0,21-6 0,-17 3 3,-1 2 0,39-3 0,66 9 7,-66 0-27,71-6 0,-62-3 13,196-12 15,-162 19-12,292-9 11,-334 4-17,1 2 0,-1 4 1,1 2-1,-1 3 0,78 17 0,-131-20 6,0-1 0,1 0 0,-1 0 0,1-1-1,18-1 1,-25-1 1,-1 0 0,1 0-1,-1 0 1,1 0 0,-1-1 0,1 1-1,-1-1 1,0 0 0,0-1-1,0 1 1,0-1 0,0 1 0,-1-1-1,1 0 1,-1-1 0,6-5 0,8-15 11,0-1 1,-2-1 0,-1 0-1,-1 0 1,19-55 0,-30 70-11,1 0 1,-1 0 0,-1 0 0,1-15 0,-2 13 5,1 0-1,4-19 1,-3 26-13,1 0 0,0 0 0,-1 1 0,2-1 0,-1 1 0,1 0 0,-1 0 0,1 0 0,1 0 0,5-5 0,-3 4-2,-1-1 1,0 0 0,0 0-1,5-9 1,-9 12 10,0-1 0,0 1-1,0-1 1,-1 0 0,1 1 0,-1-1-1,0 0 1,-1 0 0,1 0-1,-1 0 1,0 0 0,0 0 0,-1 0-1,1 0 1,-1 1 0,0-1-1,0 0 1,-1 0 0,0 1 0,1-1-1,-1 1 1,-1-1 0,1 1-1,-1 0 1,0 0 0,-5-7 0,-5-3 21,0 1 0,-1 0 1,0 0-1,-1 1 1,-26-16-1,24 16-32,0-2 0,2 0 1,0 0-1,0-2 0,-20-28 0,18 22-4,-2 0 0,-28-26 0,29 32 4,-1 0 0,-1 2 1,0 0-1,-1 1 0,0 1 0,-1 1 1,-1 1-1,-31-10 0,-30 0-48,0 4 0,-1 4-1,-1 4 1,-108 2 0,100 9 2,-120 19 0,-93 33-78,175-30 110,33-4 11,0 5-1,-117 46 1,155-53-32,-2-2 0,0-3 1,-72 7-1,119-19 12,0 0-1,-22-2 1,12-2-7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17.3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0 392 13035,'2'1'85,"-1"-1"1,0 0 0,0 0-1,0 0 1,0 0 0,0 0-1,0 0 1,0-1 0,0 1-1,1 0 1,-1-1-1,0 1 1,0 0 0,0-1-1,0 1 1,0-1 0,-1 1-1,1-1 1,0 0 0,0 0-1,0 1 1,1-2-1,18-22 266,-14 17-105,88-124 2208,-82 111-2235,0-1-1,-2 0 0,0 0 1,12-43-1,-21 59-203,0 0 0,0 0 0,0 0 0,-1 0 1,1 0-1,-1 0 0,-1 0 0,-1-10 0,2 14-13,0 0-1,-1 0 1,1 0-1,0 0 1,-1 0-1,1 0 1,-1 0-1,0 0 1,1 0-1,-1 0 1,0 0-1,1 0 1,-1 1-1,0-1 1,0 0-1,0 1 1,0-1-1,-1 0 1,1 0-2,-1 1 0,1-1 0,-1 1 1,0 0-1,1 0 0,-1 0 0,1 0 0,-1 0 0,0 0 1,1 0-1,-1 0 0,1 1 0,-1-1 0,1 1 0,-1-1 1,-1 2-1,-3 1-3,0 0 1,1 0-1,-1 1 1,1 0-1,0 0 1,0 0 0,1 1-1,-1 0 1,1 0-1,0 0 1,0 0-1,1 0 1,-5 10-1,-2 4-15,2 1 0,-13 38-1,13-28-11,1 0 0,-5 38 0,11-55 0,0 1 0,0-1 0,2 1 0,0-1 0,0 0 0,1 1 0,6 20 0,-7-31 3,0 0 0,0 0 1,0 0-1,0 0 0,1 0 0,0 0 1,-1-1-1,1 1 0,0 0 0,0-1 1,0 1-1,1-1 0,-1 0 1,1 0-1,-1 0 0,6 3 0,-6-4-7,1 0-1,-1-1 1,1 1-1,-1-1 1,1 0-1,-1 1 0,1-1 1,-1 0-1,1 0 1,0-1-1,-1 1 1,1 0-1,-1-1 0,1 0 1,-1 0-1,0 1 1,1-1-1,-1-1 1,0 1-1,1 0 0,1-2 1,9-6-52,0-1 0,-1-1 0,0 0 1,0-1-1,19-25 0,17-26-251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17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77 13339,'-14'59'774,"3"0"1,2 1 0,-1 102-1,10-120-562,3-1 0,1 1 0,1-1 0,3 0 0,1-1 0,18 47 0,-25-81-196,0 1 0,1-1 0,-1 0 0,1-1 0,0 1 0,1-1-1,0 1 1,0-1 0,0 0 0,0 0 0,7 5 0,-11-10-11,0 0 1,0 0-1,0 0 1,0 1-1,1-1 1,-1 0-1,0 0 1,0 0-1,1 0 1,-1 0-1,0 1 1,0-1-1,0 0 1,1 0-1,-1 0 1,0 0-1,1 0 1,-1 0-1,0 0 0,0 0 1,1 0-1,-1 0 1,0 0-1,0 0 1,1 0-1,-1 0 1,0 0-1,0 0 1,1-1-1,-1 1 1,0 0-1,0 0 1,0 0-1,1 0 1,-1 0-1,0-1 1,0 1-1,0 0 1,1 0-1,2-14 131,-5-23 12,1 31-114,-3-77-256,11-161 0,39-80-865,-43 309 1051,-2 3 36,1 1 0,1 0 0,0 0 1,0 1-1,1-1 0,10-19 1,-14 30 7,0 0 1,0-1 0,0 1 0,1 0 0,-1 0-1,0 0 1,0-1 0,0 1 0,1 0 0,-1 0-1,0 0 1,0 0 0,1 0 0,-1-1 0,0 1 0,0 0-1,1 0 1,-1 0 0,0 0 0,0 0 0,1 0-1,-1 0 1,0 0 0,1 0 0,-1 0 0,0 0-1,0 0 1,1 0 0,-1 0 0,0 0 0,0 0-1,1 0 1,-1 1 0,0-1 0,0 0 0,1 0-1,-1 0 1,0 0 0,0 0 0,0 1 0,1-1-1,-1 0 1,0 0 0,0 0 0,0 1 0,0-1-1,1 0 1,-1 0 0,0 1 0,0-1 0,0 0-1,0 0 1,0 1 0,0-1 0,0 1 0,8 15 157,-8-15-149,6 15 0,-1-1 0,-1 1 0,-1 0-1,0 0 1,0 0 0,-2 0 0,0 0 0,-1 0 0,-1 1 0,0-1 0,-1 0 0,-1 0 0,0 0 0,-1-1 0,-1 1-1,0-1 1,-2 0 0,-10 20 0,15-31-16,-39 66-105,38-65 41,-1 0 1,1-1 0,-1 1 0,0-1 0,0 1 0,-1-1 0,1 0 0,-1-1 0,0 1-1,-8 3 1,12-6 55,1-1 0,-1 0 0,0 0-1,0 0 1,0 0 0,1 1 0,-1-1-1,0 0 1,0-1 0,1 1 0,-1 0 0,0 0-1,0 0 1,1 0 0,-1 0 0,0-1-1,1 1 1,-1 0 0,0-1 0,1 1-1,-1-1 1,0 1 0,1 0 0,-1-1-1,1 1 1,-1-1 0,0 0 0,1 1 0,0-1-1,-1 1 1,1-1 0,-1 0 0,1 1-1,0-1 1,-1 0 0,1 0 0,0 1-1,0-1 1,0 0 0,-1 0 0,1 1-1,0-1 1,0 0 0,0 0 0,0 1-1,1-2 1,2-32-247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18.2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0 14379,'-5'7'1080,"-1"22"-728,-3 10-136,4 19 441,0 8-177,2 10-152,3 3-16,2-2-32,2-3-80,3-17-232,2-8-184,2-22-368,-1-11-1081,0-14 1377,-2-4-216,0-20-200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18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1 358 12747,'2'3'109,"1"0"0,1 0 0,-1 0 0,0 0 0,1-1 0,-1 1 0,1-1 0,0 0 0,0 0 0,0 0 0,0-1 0,0 1 0,0-1 0,0 0 0,7 1 1,-5-2-18,1 0 0,-1-1 1,1 1-1,-1-1 0,1 0 1,-1-1-1,0 1 0,0-1 1,0-1-1,7-2 0,7-6 112,-1 0 0,0-1-1,0-2 1,-1 1 0,-1-2-1,0-1 1,-1 0 0,-1-1 0,0 0-1,-2-1 1,0-1 0,-1 0-1,0-1 1,13-34 0,-22 47-154,-1 0 0,0 0 0,0 0 0,-1-1 1,0 1-1,0 0 0,0-11 0,-1 16-39,-1 1 0,1-1 1,0 1-1,0-1 0,-1 0 0,1 1 0,-1-1 0,1 1 0,-1-1 0,1 1 0,-1 0 0,0-1 1,0 1-1,0 0 0,0-1 0,0 1 0,0 0 0,0 0 0,0 0 0,0 0 0,-1 0 0,1 0 0,0 0 1,-1 0-1,1 1 0,-1-1 0,1 0 0,-1 1 0,1-1 0,-1 1 0,1 0 0,-1-1 0,1 1 1,-1 0-1,0 0 0,1 0 0,-1 0 0,1 0 0,-3 1 0,-4 0 7,0 1 0,1 0-1,-1 1 1,0-1 0,1 1-1,-1 1 1,1 0 0,0 0-1,0 0 1,1 1 0,-1-1-1,1 2 1,-6 5 0,-11 12 1,2 0 0,-19 26 1,22-24-4,0 1 0,2 0 0,-15 33 0,24-44-11,1 0 1,1 0 0,0 0 0,2 0 0,-1 1 0,2 0-1,-2 31 1,4-40-4,0 0-1,1 0 0,0-1 1,0 1-1,1 0 0,-1-1 1,2 1-1,-1-1 0,6 12 1,-5-14-7,0 0-1,0 0 1,0 0 0,0-1 0,0 1 0,1-1 0,0 0-1,-1 0 1,1 0 0,0 0 0,1-1 0,-1 1 0,0-1-1,9 3 1,-5-3 6,0 0-1,0-1 0,1 1 1,-1-2-1,0 1 1,1-1-1,-1 0 1,0-1-1,1 0 0,-1 0 1,0-1-1,14-4 1,-11 2 11,-1 0 0,1-1 1,-1 0-1,0-1 1,0 0-1,-1-1 1,0 0-1,14-14 1,25-35-15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19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37 466 16219,'0'-1'54,"0"1"0,0 0 0,0-1-1,0 1 1,1 0 0,-1-1 0,0 1-1,0 0 1,0-1 0,0 1 0,0 0-1,0-1 1,0 1 0,0 0 0,-1-1-1,1 1 1,0 0 0,0-1 0,0 1-1,0 0 1,0 0 0,0-1 0,-1 1-1,1 0 1,0-1 0,0 1 0,0 0-1,-1 0 1,1 0 0,-1-1 0,-5 10 429,-5 21-49,6-3-302,0 1-1,2 0 1,1-1 0,1 1 0,1 0 0,7 47 0,-7-71-127,1 0 1,0-1-1,0 1 1,0 0-1,1-1 1,-1 1-1,1-1 1,-1 1-1,5 5 1,-5-8-4,1 0 1,-1 0-1,0 0 0,1 1 1,-1-1-1,0 0 1,1-1-1,-1 1 0,1 0 1,0 0-1,-1-1 0,1 1 1,0-1-1,-1 1 1,1-1-1,0 0 0,-1 1 1,1-1-1,0 0 0,0 0 1,-1 0-1,1-1 0,0 1 1,2-1-1,2-1 1,0 0 0,1-1 0,-1 0 0,0 0 0,0-1 1,-1 1-1,1-1 0,-1-1 0,0 1 0,0-1 0,0 0 0,0 0 0,-1 0 0,5-8 0,5-7 8,-2 0 0,19-41 0,-17 26 16,17-56-1,-27 73-8,0 0-1,-1 0 1,0 0 0,-2 0-1,0-23 1,-1 39-15,0 0 1,-1 0-1,1 0 1,0 0-1,-1 0 1,1 0-1,-1 0 1,0 0-1,1 0 1,-1 0-1,0 0 1,0 0-1,-1 0 1,1 1-1,0-1 1,0 0-1,-3-1 1,3 2-2,1 1-1,-1 0 1,0-1 0,0 1 0,0 0 0,0 0-1,0-1 1,0 1 0,0 0 0,0 0-1,0 0 1,0 0 0,0 0 0,0 0 0,0 1-1,0-1 1,0 0 0,0 0 0,0 1-1,0-1 1,0 1 0,1-1 0,-1 0-1,0 1 1,0 0 0,0-1 0,1 1 0,-1 0-1,0-1 1,0 1 0,1 0 0,-1-1-1,1 1 1,-1 1 0,-4 4 4,0 1-1,1 0 1,0 0 0,1 0 0,0 0-1,0 0 1,0 0 0,1 1 0,0 0-1,-1 8 1,-1 9 2,0 47 1,4-64-10,0 0 1,0 0-1,1 0 1,0 0-1,1-1 0,0 1 1,0 0-1,4 8 0,-5-14 2,0 1 0,0-1 0,1 0 0,-1 1 0,1-1 0,-1 0 0,1 0-1,0 0 1,0 0 0,0-1 0,0 1 0,0-1 0,1 1 0,-1-1-1,0 1 1,1-1 0,-1 0 0,1 0 0,-1-1 0,1 1 0,-1 0-1,1-1 1,0 1 0,-1-1 0,1 0 0,0 0 0,4-1 0,2 0 3,-1 0 0,0-1 1,0-1-1,0 1 0,0-1 0,0-1 1,0 1-1,-1-1 0,14-10 1,6-6 9,28-27 1,-33 28-1,8-9 5,-6 6-24,47-33 1,-69 54 2,-1-1 0,1 2 1,-1-1-1,1 0 1,-1 0-1,1 0 0,-1 1 1,1-1-1,0 0 1,-1 1-1,1 0 0,0-1 1,0 1-1,-1 0 0,1 0 1,0 0-1,-1 0 1,4 1-1,-4-1 1,0 1 1,0-1-1,0 1 1,-1 0-1,1-1 0,0 1 1,0 0-1,0 0 0,-1 0 1,1 0-1,0 0 1,-1-1-1,1 1 0,-1 0 1,1 0-1,-1 1 1,1-1-1,-1 0 0,0 0 1,1 2-1,0 7 2,0-1 0,-1 1 0,0 0 0,-3 18-1,3-26 1,-5 25 146,-7 31 1,8-53 116,3-9-143,-1-20 131,1-48 0,2 23-80,-1 22-97,0 0-46,-1-1-1,-5-29 0,7 64-78,1 0-1,0 0 0,0-1 0,1 1 0,4 8 1,-6-13 27,1 1 1,0 0 0,0-1 0,0 1-1,0-1 1,0 1 0,0-1 0,1 0-1,-1 0 1,1 0 0,0 0 0,-1-1-1,1 1 1,0-1 0,0 0 0,5 2 0,-1-2-6,0 0 1,0 0-1,0-1 1,0 0 0,0-1-1,0 1 1,0-1 0,0 0-1,0-1 1,-1 0 0,1 0-1,0-1 1,-1 1-1,0-1 1,1-1 0,-1 1-1,7-7 1,6-3-21,-1-2 1,-1 0-1,0 0 0,15-21 1,-13 14 21,31-48 1,-44 60 27,-1 1 1,0-1-1,0 0 1,-1-1-1,-1 1 1,1-1 0,-2 0-1,3-15 1,-5 24-3,0 0 1,1 0-1,-1 0 1,0 0-1,-1 0 1,1 0-1,0 0 1,0 0-1,-1 0 1,1 0 0,-1 0-1,0 1 1,0-1-1,1 0 1,-1 0-1,0 0 1,0 1-1,-1-1 1,1 0-1,0 1 1,-1-1-1,1 1 1,-1 0-1,-1-2 1,0 2-1,1 0 1,0 0-1,-1 0 0,1 1 0,-1-1 1,1 1-1,-1-1 0,1 1 0,-1 0 1,1 0-1,-1 0 0,1 0 0,0 1 1,-1-1-1,1 1 0,-1 0 0,1-1 1,0 1-1,-1 0 0,-2 2 0,-2 1 2,-1 1-1,1 0 0,0 0 0,0 1 0,1 0 0,-1 0 0,1 0 1,1 1-1,-1 0 0,1 0 0,0 1 0,1-1 0,-4 9 0,1 0 11,0-1 0,1 1 0,1 0 0,1 0 0,-5 33 0,8-38-5,1-1 0,0 1-1,1-1 1,0 0 0,1 1-1,0-1 1,0 0 0,1 0 0,0 0-1,1-1 1,0 1 0,8 12-1,-10-18 19,0 0-1,1-1 1,-1 1-1,1-1 1,0 1-1,0-1 1,0 0-1,1 0 1,-1-1-1,1 1 1,-1-1-1,1 1 1,0-1-1,0 0 1,0 0-1,0-1 1,0 1-1,0-1 1,0 0-1,1 0 1,-1-1-1,0 1 1,1-1-1,-1 0 1,1 0-1,-1 0 1,0-1-1,1 1 1,-1-1-1,0 0 1,7-3-1,-3 1-3,-1-1-1,0 1 0,1-2 0,8-6 1,28-24 103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20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 14275,'1'1'75,"1"0"0,-1 0 1,0 0-1,0 0 0,0 0 0,0 0 0,0 0 0,0 0 1,0 1-1,0-1 0,0 0 0,0 1 0,-1-1 0,1 1 1,0-1-1,-1 1 0,0-1 0,1 3 0,5 35 73,-4-22 59,74 456 2244,-73-450-2352,11 41 106,-13-60-175,1-1 0,-1 1 0,1 0-1,-1-1 1,1 0 0,0 1 0,0-1 0,1 0 0,-1 0-1,1 0 1,-1 0 0,1 0 0,3 2 0,-4-4-13,-1 0 1,1-1 0,-1 1-1,1-1 1,-1 1-1,1-1 1,-1 1-1,1-1 1,-1 0 0,1 0-1,-1 0 1,1 0-1,-1 0 1,1 0 0,0 0-1,-1 0 1,1 0-1,-1-1 1,1 1 0,-1-1-1,1 1 1,-1-1-1,1 0 1,-1 0 0,0 1-1,1-1 1,-1 0-1,0 0 1,2-2-1,3-2 34,-1-1 0,-1 1-1,1-1 1,-1 0-1,7-11 1,11-29 138,-2-1 0,20-68 1,-29 81-122,13-41-30,-4-2 0,-2-1 0,6-81 0,-24 126-778,0 33 731,0 0 0,0 0 1,0 0-1,0 0 0,0 0 0,0 0 1,0 0-1,0 0 0,0-1 0,0 1 1,0 0-1,0 0 0,0 0 0,0 0 1,0 0-1,0 0 0,0 0 0,0 0 1,0 0-1,0-1 0,0 1 0,0 0 1,-1 0-1,1 0 0,0 0 0,0 0 1,0 0-1,0 0 0,0 0 0,0 0 1,0 0-1,0 0 0,0 0 0,0 0 1,0 0-1,-1-1 0,1 1 1,0 0-1,0 0 0,0 0 0,0 0 1,0 0-1,0 0 0,0 0 0,0 0 1,-1 0-1,1 0 0,0 0 0,0 0 1,0 0-1,0 0 0,0 1 0,0-1 1,0 0-1,0 0 0,0 0 0,-1 0 1,1 0-1,0 0 0,-6 14-244,2 3-59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20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15107,'0'48'1224,"5"-17"-927,3-8-137,3-8 248,3-5-320,2-10 88,0-2 0,1-14-168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21.1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0 101 16139,'3'52'1397,"5"52"-153,-6-95-1169,0 0 0,0 1 0,1-1 0,0 0 0,0-1 0,1 1 0,0 0 0,8 10 0,-11-17-61,0 0 0,1 0 1,-1-1-1,0 1 0,1-1 0,-1 1 1,1-1-1,0 1 0,-1-1 1,1 0-1,0 0 0,0 0 0,0 0 1,0 0-1,0 0 0,0 0 1,0-1-1,0 1 0,0-1 0,0 0 1,4 1-1,-3-2-5,0 1 0,0-1 1,1 0-1,-1 0 0,0 0 0,0 0 1,0 0-1,0-1 0,0 0 0,-1 1 1,1-1-1,4-4 0,5-6 2,0 0 0,-1-1-1,-1 0 1,12-18 0,-21 29-7,38-62 16,38-87 0,-58 112-19,-9 23-1,-10 16 0,0 0 0,0 0 0,0 0 0,0 0 0,0 0 0,0 0 0,0 0 0,1 0 0,-1 0 0,0 0 0,0 0 0,0 0 0,0 0 0,0 0 0,0 0 0,0 0 0,0 0 0,1 0 0,-1 0 0,0 0 0,0 0 0,0 0 0,0 1 0,0-1 0,0 0 0,0 0 0,0 0 0,0 0 0,0 0 0,1 0 0,-1 0 0,0 0 0,0 0 0,0 0 0,0 1 0,0-1 0,0 0 0,0 0 0,0 0 0,0 0 0,0 0 0,0 0 0,0 0 0,0 0 0,0 1 0,0-1 0,0 0 0,0 0 0,0 0 0,0 0 0,0 0 0,0 0 0,0 0 0,0 1 0,0-1 0,0 0 0,0 0 0,0 0 0,0 0 0,-1 0 0,-3 33 1,2-20 1,0 9-7,-9 110 94,10-111-155,1 0-1,1 0 0,1 0 0,5 23 1,1-28 230,-8-16-161,0 1 0,1-1 0,-1 0-1,0 0 1,1 1 0,-1-1 0,1 0 0,-1 0 0,0 0-1,1 1 1,-1-1 0,0 0 0,1 0 0,-1 0 0,1 0 0,-1 0-1,0 0 1,1 0 0,-1 0 0,1 0 0,-1 0 0,0 0-1,1 0 1,0-1 0,0 1-4,1-1 0,0 0-1,-1-1 1,1 1 0,-1 0-1,0 0 1,1-1 0,-1 1-1,0-1 1,0 1 0,0-1 0,2-2-1,13-26-42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21.8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177 644 12515,'0'-3'205,"0"-1"1,-1 1 0,1 0-1,-1 0 1,0 0-1,0 0 1,0 0 0,0 0-1,-1 0 1,1 0 0,-1 0-1,0 0 1,0 1-1,0-1 1,-3-3 0,3 5-86,1 0 1,-1 0-1,0 0 0,1 0 1,-1 0-1,0 0 1,0 0-1,1 0 1,-1 1-1,0-1 1,0 1-1,0 0 0,0-1 1,0 1-1,0 0 1,0 0-1,0 0 1,0 0-1,1 0 1,-1 1-1,0-1 0,0 1 1,0-1-1,0 1 1,0 0-1,1-1 1,-1 1-1,-2 2 0,-2 1-17,0 0 0,0 1-1,1 0 1,-1 0-1,1 1 1,1-1-1,-1 1 1,1 0-1,0 1 1,0-1-1,0 1 1,1-1 0,-3 11-1,-1 2-24,1 0-1,1 1 1,-4 34-1,8-49-68,-1 7 24,1 1 1,0 0-1,1-1 0,2 17 1,-2-27-28,0 0 0,0 0 0,1 0 0,-1 0 0,1 0 0,-1 0 0,1-1 0,-1 1 0,1 0 0,0 0-1,0-1 1,0 1 0,0-1 0,0 1 0,0-1 0,1 1 0,-1-1 0,0 1 0,1-1 0,-1 0 0,1 0 0,0 0 0,-1 0 0,1 0 0,0 0 0,-1 0 0,1-1 0,0 1 0,0-1 0,0 1 0,-1-1 0,1 1 0,0-1 0,0 0 0,4 0 0,3-2-1,0 1 1,0-1-1,-1-1 0,1 0 0,-1 0 1,1-1-1,-1 0 0,0 0 1,0 0-1,12-11 0,9-9-68,33-33 0,-55 50 48,195-218-1142,-233 305 220,27-70 948,0 1-1,1-1 0,0 1 1,0-1-1,1 1 0,1 0 1,-1 13-1,2-24-3,0 1-1,0 0 0,0 0 1,0-1-1,0 1 1,0 0-1,0 0 1,0-1-1,0 1 1,0 0-1,1-1 0,-1 1 1,0 0-1,0-1 1,1 1-1,-1 0 1,0-1-1,1 1 0,-1 0 1,1-1-1,-1 1 1,1-1-1,-1 1 1,1-1-1,0 1 1,-1-1-1,1 1 0,-1-1 1,1 0-1,0 1 1,-1-1-1,1 0 1,0 0-1,0 1 1,-1-1-1,1 0 0,0 0 1,0 0-1,-1 0 1,1 0-1,0 0 1,-1 0-1,1 0 0,0 0 1,0 0-1,-1-1 1,1 1-1,0 0 1,0-1-1,4 0 22,-1-1 0,0-1 0,1 1 1,-1-1-1,0 1 0,5-6 0,5-6 7,-1-1 0,0 0 0,-1-1 0,-1-1 0,-1 0 0,12-23 1,-12 20-419,0-1 0,-2-1 0,9-33 0,-21 83 336,-2 45-1,6-66 109,0 1-1,0 0 1,1-1 0,0 1 0,0-1-1,1 1 1,0-1 0,0 1 0,1-1-1,0 0 1,4 7 0,-7-12-31,1-1 1,0 0-1,0 0 0,0 0 1,0 0-1,0 0 0,1 0 1,-1 0-1,0 0 1,0 0-1,1 0 0,-1 0 1,0-1-1,1 1 1,-1-1-1,0 1 0,1-1 1,-1 1-1,1-1 1,2 0-1,-1 0 9,-1 0 1,1 0-1,0-1 1,0 1-1,-1-1 0,1 0 1,0 0-1,-1 0 1,1 0-1,3-2 0,2-2 53,1-1 0,-1 0-1,0-1 1,13-14-1,-11 9-61,-1 0 0,0-1 0,-1 0 0,0-1 0,-1 1 0,-1-2-1,0 1 1,-1 0 0,4-21 0,-3 8-119,-1 0-1,-2 0 1,-1 0 0,-1-39-1,-1 59 43,-1-1 0,1 0 0,-1 1 0,-1-1 0,1 1 0,-1-1 0,0 1 0,-1 0 0,-3-8 0,5 14 35,1 0 1,-1 0-1,1 0 1,-1 0-1,1 0 1,-1 0-1,0 0 1,0 1-1,1-1 1,-1 0-1,0 0 1,0 1-1,0-1 1,0 0-1,0 1 1,0-1-1,0 0 1,0 1-1,0 0 1,0-1-1,0 1 1,-2-1-1,2 1 5,0 1 0,0-1-1,0 0 1,0 1-1,0-1 1,0 1-1,0-1 1,0 1-1,0 0 1,0-1-1,1 1 1,-1 0-1,0 0 1,0-1-1,1 1 1,-1 0-1,1 0 1,-1 0 0,0 1-1,-2 4 5,0 0 0,1 1 1,-1-1-1,1 0 0,1 1 0,-2 10 0,2-5 34,0-1-1,1 1 1,1 0-1,0 0 1,1 0-1,0-1 1,0 1-1,1-1 1,5 12-1,-6-19-15,0 0 1,-1 0-1,1 0 1,1 0-1,-1-1 1,0 1-1,1-1 1,0 1-1,0-1 1,0 0-1,0 0 0,0 0 1,1-1-1,-1 1 1,1-1-1,0 0 1,0 0-1,0 0 1,0 0-1,0-1 1,0 0-1,0 1 0,0-1 1,1-1-1,-1 1 1,0-1-1,6 0 1,-1-1-10,-1 0 1,1-1 0,-1 0 0,1 0-1,-1-1 1,0 0 0,0-1 0,-1 0-1,1 0 1,-1 0 0,0-1 0,0 0-1,0-1 1,0 0 0,-1 0 0,10-12-1,1-3-101,-1-1 0,-1-1 0,-1 0 0,11-26-1,-15 28-23,-4 9-294,-6 33 274,0-17 169,0 0-1,0 0 1,1 0-1,-1-1 0,1 1 1,-1 0-1,1-1 1,0 1-1,3 6 0,-3-9-16,-1-1 0,1 1 0,-1 0 1,1 0-1,-1-1 0,1 1 0,0 0 0,-1-1 0,1 1 0,0-1 0,0 1 0,-1-1 0,1 1 0,0-1 0,0 1 0,0-1 0,0 0 0,1 1 0,-1-1 3,1 0 0,-1 0 0,1 0 1,0 0-1,-1 0 0,1-1 0,0 1 0,-1 0 0,1-1 1,-1 0-1,1 1 0,-1-1 0,1 0 0,1 0 1,15-12 41,-1 0 0,1-2 0,-2 1 0,0-2 0,22-28 0,30-29-94,-60 65 10,1 1 0,0 0 0,17-10 0,-22 15 22,-1 0-1,1 1 1,-1-1-1,1 1 1,0 0 0,-1 0-1,1 1 1,0-1-1,-1 1 1,1 0-1,0-1 1,0 2-1,0-1 1,-1 0-1,5 2 1,5 1 111,1 1-163,0 0 0,0-2 1,0 0-1,27 1 0,-38-3 28,0 0 1,0 0-1,0-1 1,0 1-1,0-1 1,0 1-1,0-1 1,0 0-1,0 0 1,-1-1-1,1 1 1,0-1-1,-1 1 1,1-1-1,-1 0 1,0 0-1,1 0 1,-1 0-1,0 0 1,0 0-1,0-1 1,-1 1-1,1-1 1,0 1-1,-1-1 1,0 0-1,1 1 1,-1-1-1,1-4 0,3-25-193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22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 16980,'5'31'1256,"5"-8"-1032,9-4-96,7-9 200,5-7-368,4-12-1768,2-7 1688,9-14-296,-3-7-169</inkml:trace>
  <inkml:trace contextRef="#ctx0" brushRef="#br0" timeOffset="1">423 1 14331,'-3'35'823,"1"1"0,2 38-1,2-53-512,0-1 1,2 0-1,0 0 0,1 0 0,10 23 0,26 56 225,39 107-316,-71-177-215,-2 0 1,0 1 0,-2 0-1,-2-1 1,1 40-1,-5-58 47,1 0-1,-2 0 0,1 0 0,-5 12 0,5-20-3,0 0-1,0 0 1,0 0-1,-1 0 1,1 0 0,-1-1-1,0 1 1,-2 3 0,3-5-8,0 0-1,0 0 1,0 0 0,0-1 0,-1 1 0,1 0 0,0 0 0,0-1 0,0 1 0,0-1-1,-1 1 1,1-1 0,0 0 0,-1 1 0,1-1 0,0 0 0,-1 0 0,1 0 0,0 0 0,-2 0-1,0-1 7,1 0-1,0 0 0,0 0 0,0 0 0,0 0 0,0 0 0,0 0 0,0-1 0,1 1 0,-1-1 1,0 1-1,1-1 0,-1 0 0,1 0 0,0 1 0,-1-1 0,1 0 0,0 0 0,0 0 0,0-1 0,0 1 1,1 0-1,-1 0 0,0-4 0,-2-8 106,0 0 0,-1-24 0,3 33-116,-1-27 15,2 0 0,0 1 0,2-1 0,2 0-1,1 1 1,15-55 0,-13 66-170,0 0-1,1 0 1,1 0 0,1 1-1,1 1 1,0 0-1,1 0 1,1 1 0,1 1-1,0 0 1,18-15 0,7 0-1450,-6 4 746,48-49 0,-31 18 17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7:58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15 165 10226,'-1'-1'75,"0"0"0,0 0 0,0 0 0,0 0 0,0 0 0,0 0-1,0 0 1,0 0 0,0 0 0,1 0 0,-1-1 0,0 1 0,1 0 0,-1 0 0,1-1 0,0 1 0,-1 0-1,1-1 1,0 1 0,0-1 0,0 1 0,0 0 0,0-1 0,0 1 0,0 0 0,0-1 0,0 1-1,1 0 1,-1-1 0,1 1 0,-1 0 0,1-1 0,-1 1 0,2-2 0,-1 2-54,-1-1 0,1 1-1,0 0 1,-1-1 0,1 1 0,0 0 0,0 0 0,0 0 0,0 0 0,0 0-1,0 0 1,1 0 0,-1 0 0,0 0 0,0 0 0,1 0 0,-1 1 0,0-1-1,1 1 1,-1-1 0,0 1 0,1-1 0,-1 1 0,1 0 0,-1 0 0,1 0-1,-1 0 1,1 0 0,-1 0 0,1 0 0,-1 0 0,1 0 0,1 1 0,4 3-14,0 0 0,0 0 0,-1 0 1,10 9-1,-10-8-6,0 0-1,1 0 1,-1-1 0,15 7 0,1-4 1,1-1 0,0-2 0,0 0 1,0-1-1,47-2 0,-23 1 6,212 17 31,33 2-18,-209-19 40,126-13-1,236-13 188,-188 17-236,417-22 38,-350 16-34,199-26 28,-49 2-4,986 1-20,-825 21-40,75 0 62,-457 15-26,861 11-25,-521 22 27,-13 1-5,-447-30-10,1197 64 52,-967-29-52,305 14 1,109-93 26,-412 13-19,85-13 71,-60 4-20,469 17-31,-792 21-31,1150 15 16,-747-23-2,272-5 12,-186 9-57,-279 4 15,628 29 16,-579-7 27,68 4 33,-22-18-117,-1-29 66,-146-8 6,313-26 17,105 61-41,-620-7 4,286 0 1,-53-2 47,56 23-26,-89-4-22,-108-16 12,1-5-1,178-26 1,-261 26-27,-33 3 47,8-4 2700,-4-2-2228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23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0 623 14827,'4'0'111,"-1"1"0,1 0-1,-1-1 1,1 1 0,-1 1 0,0-1-1,1 0 1,-1 1 0,0 0 0,0-1-1,0 1 1,0 1 0,-1-1-1,1 0 1,0 1 0,-1-1 0,0 1-1,0 0 1,3 3 0,3 7 145,-1 0 0,0 0-1,6 19 1,-3-9 215,47 104 917,-55-123-1343,-1-1-1,1 1 1,0-1-1,0 0 0,0 0 1,0 0-1,4 4 1,-6-7-35,1 0 0,0 1 0,-1-1 0,1 1 0,-1-1 0,1 0 0,-1 0 1,1 1-1,0-1 0,-1 0 0,1 0 0,0 0 0,-1 1 0,1-1 0,0 0 0,-1 0 1,1 0-1,0 0 0,1-1 0,-1 1 1,0 0 0,0-1 1,0 0-1,1 1 0,-1-1 1,0 0-1,0 0 0,0 1 0,0-1 1,0 0-1,0 0 0,-1 0 1,1 0-1,1-2 0,10-17 65,-1-1-1,-1 0 1,-1-1 0,11-38-1,-13 38-29,84-274 338,-88 342-326,-6-4-45,3 1 0,8 76 1,-7-113-13,0-1 0,0 0 0,0 0 0,1 1 0,0-1 0,5 8 1,-7-12-2,1 0 1,0 0 0,-1 0 0,1 0 0,0 0 0,0 0 0,0 0 0,0 0-1,0 0 1,0-1 0,0 1 0,0 0 0,0-1 0,0 1 0,0-1-1,1 1 1,-1-1 0,0 1 0,0-1 0,1 0 0,-1 0 0,0 0 0,0 0-1,1 0 1,-1 0 0,0 0 0,0 0 0,1 0 0,-1 0 0,0-1-1,0 1 1,0 0 0,1-1 0,-1 1 0,0-1 0,1-1 0,5-2 2,0 0-1,-1-1 1,0 0 0,0 0 0,0 0 0,0-1 0,7-11 0,33-50 34,-44 64-33,36-63 22,45-107 0,-80 166-143,-4 9 74,-4 10-3,2 8-20,2 0 0,0 0-1,3 34 1,-2-53 66,0 0 1,0 0-1,0 0 0,0 0 0,0 0 1,0 0-1,0 0 0,1 0 1,-1 0-1,0 0 0,1 0 1,-1-1-1,0 1 0,1 0 1,-1 0-1,1 0 0,-1 0 1,1 0-1,0-1 0,-1 1 1,1 0-1,0 0 0,-1-1 1,1 1-1,0 0 0,0-1 1,0 1-1,0-1 0,-1 1 1,1-1-1,0 0 0,0 1 1,0-1-1,0 0 0,0 0 1,0 1-1,0-1 0,0 0 1,2 0-1,0-1 3,0 0 1,0 0-1,0 0 1,0 0-1,0 0 1,0-1-1,-1 1 1,1-1-1,0 0 1,-1 0 0,0 0-1,4-3 1,8-12 4,-1 0 1,-1-1-1,0 0 1,-1-1-1,13-32 1,-7 17-32,-1-3-24,-9 21-118,17-29-1,-24 46 163,0-1 0,0 0 0,0 0 0,0 0 0,0 0 0,0 0 1,0 0-1,0 0 0,0 0 0,0 0 0,0 1 0,1-1 0,-1 0 0,0 0 0,0 0 0,0 0 0,0 0 0,0 0 0,0 0 0,0 0 0,0 0 0,0 0 0,1 0 1,-1 0-1,0 0 0,0 0 0,0 0 0,0 0 0,0 0 0,0 0 0,0 0 0,0 0 0,1 0 0,-1 0 0,0 0 0,0 0 0,0 0 0,0 0 0,0 0 0,0 0 0,0 0 1,0 0-1,1 0 0,-1 0 0,0 0 0,0 0 0,0-1 0,0 1 0,0 0 0,0 0 0,0 0 0,0 0 0,0 0 0,0 0 0,0 0 0,0 0 0,0 0 0,0-1 0,0 1 1,0 0-1,0 0 0,0 0 0,0 0 0,0 0 0,0 0 0,0 0 0,0-1 0,1 11-92,-1-8 77,0 35-158,-1-5 144,1 0 1,10 63-1,-10-92 50,1 0 1,0 0-1,0 0 1,0 0-1,0 0 0,0 0 1,0-1-1,1 1 1,0-1-1,2 4 0,-4-5-7,1-1 0,0 1 0,0 0 0,0-1-1,0 1 1,0 0 0,1-1 0,-1 0-1,0 1 1,0-1 0,0 1 0,0-1-1,0 0 1,1 0 0,-1 0 0,0 0-1,0 0 1,0 0 0,1 0 0,-1 0 0,0 0-1,0-1 1,0 1 0,0 0 0,1-1-1,-1 1 1,0-1 0,0 1 0,2-2-1,5-3 35,-1-1 0,1 0 0,-1 0-1,0 0 1,0-1 0,-1 0-1,0 0 1,0-1 0,7-12 0,42-82 129,-53 96-170,20-40-165,-2 0 0,-2-2 0,16-70 0,-32 85-192,-2 32 348,0 1 0,0 0 0,0 0 1,0 0-1,0 0 0,0 0 0,0 0 1,0-1-1,0 1 0,0 0 0,0 0 0,0 0 1,0 0-1,0 0 0,0-1 0,0 1 1,0 0-1,0 0 0,0 0 0,0 0 0,0 0 1,0 0-1,0-1 0,0 1 0,0 0 0,-1 0 1,1 0-1,0 0 0,0 0 0,0 0 1,0 0-1,0 0 0,0 0 0,0 0 0,-1 0 1,1-1-1,0 1 0,0 0 0,0 0 1,0 0-1,0 0 0,0 0 0,-1 0 0,1 0 1,0 0-1,0 0 0,0 0 0,0 0 0,-9 14-185,3 1 136,1 0 0,0 1 0,2-1 0,-4 27-1,-2 67 130,8-90-28,1-1 0,1 1 0,0-1 0,2 1 1,0-1-1,0 0 0,2 0 0,1 0 0,0 0 0,1-1 0,0 0 0,2-1 0,17 27 0,32 34 117,-23-32-114,48 80 0,-74-109-56,-1 0 1,-1 1-1,0 0 1,-1 0-1,-1 0 0,-1 1 1,0 0-1,-1 0 1,0 24-1,-3-37 11,0 1-1,0-1 0,0 1 1,-1-1-1,0 1 1,0-1-1,-1 0 0,1 1 1,-1-1-1,-1 0 1,1 0-1,-4 6 0,4-8 10,0-1-1,0 0 0,0 0 0,0 0 0,-1 0 0,1 0 0,0-1 1,-1 1-1,1-1 0,-1 1 0,0-1 0,1 0 0,-1 0 0,0 0 0,0 0 1,0-1-1,0 1 0,0-1 0,0 0 0,0 0 0,1 0 0,-1 0 0,0 0 1,0-1-1,-4 0 0,-1-1 11,0 0 1,0-1-1,0 0 0,0-1 1,1 1-1,-1-1 0,1-1 1,0 0-1,0 0 0,1 0 1,-1 0-1,1-1 0,1 0 1,-1-1-1,1 1 0,-8-13 1,1-1-25,1 0 0,1 0 1,1-1-1,1 0 1,-6-24-1,8 23-89,2-1 1,0 0 0,1-1-1,1 1 1,1 0-1,2-1 1,0 1-1,8-43 1,-6 50 67,2-1 1,0 1-1,0 0 1,2 0-1,0 1 1,0 0-1,2 0 1,0 0-1,0 1 1,1 1-1,1 0 1,24-23-1,22-9-110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24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0 161 14715,'5'4'175,"0"1"0,0 0 0,-1 1 0,0-1 0,0 1 0,-1 0 0,1 0 0,3 11 0,18 57 112,-14-36 72,53 160 883,40 224 0,-104-420-1228,3 11 158,-1 1 0,0 16 0,-3-20 97,-4-13-2,-4-20 51,1-13-243,2 0 0,-3-47 0,4-80-339,5 155 250,2-125-607,31-220 1,-30 329 529,1 0 0,2 1 0,0-1 0,13-31 0,-18 53 88,0 0-1,-1 0 1,1 0 0,0 1 0,0-1 0,1 0-1,-1 0 1,0 0 0,1 1 0,-1-1 0,1 1 0,-1-1-1,1 1 1,0-1 0,-1 1 0,1 0 0,0 0 0,0 0-1,0 0 1,0 0 0,0 1 0,2-2 0,-2 3 4,0-1 0,0 0 0,0 1 0,0-1 0,0 1 0,-1 0 0,1-1 0,0 1 0,0 0 0,-1 0 0,1 0 1,0 0-1,-1 1 0,1-1 0,-1 0 0,0 1 0,1-1 0,1 4 0,5 6 3,-1 1 0,0 0 0,-1 0 0,0 1 0,4 13-1,-7-18-17,-1 0-1,-1 1 0,1-1 0,-1 0 1,-1 0-1,1 1 0,-1-1 0,-1 0 1,0 1-1,0-1 0,0 0 0,-1 0 1,-1 0-1,1 0 0,-1 0 1,0 0-1,-7 9 0,-6 10-123,-1-1 0,-1-1 1,-29 30-1,17-20-219,22-26 220,5-5 71,0 0 0,0 0 1,0 0-1,-1-1 0,0 1 0,0-1 1,-8 5-1,12-8 63,0 1-1,0-1 1,0 0 0,0 0 0,0 0-1,0 0 1,0 0 0,0 0-1,0 0 1,0 1 0,0-1-1,0 0 1,-1 0 0,1 0 0,0 0-1,0 0 1,0 0 0,0 0-1,0 0 1,0 0 0,0 0-1,-1 1 1,1-1 0,0 0 0,0 0-1,0 0 1,0 0 0,0 0-1,0 0 1,-1 0 0,1 0-1,0 0 1,0 0 0,0 0-1,0 0 1,0 0 0,-1 0 0,1 0-1,0-1 1,0 1 0,0 0-1,0 0 1,0 0 0,0 0-1,0 0 1,-1 0 0,1 0 0,0 0-1,0 0 1,0 0 0,0 0-1,0-1 1,0 1 0,0 0-1,0 0 1,0 0 0,0 0 0,0 0-1,-1 0 1,1-1 0,9-13-277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25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59 184 13883,'0'49'1106,"-2"0"1,-11 56-1,2-5-181,7-69-650,2-16-95,1-1 0,0 1 1,1-1-1,2 19 0,3-23 28,3-11-56,-7-1-134,1 1-1,0-1 1,-1 0 0,1 0-1,-1 0 1,0 0-1,1 0 1,0-4 0,4-10 23,0 0 0,-2-1 1,0 0-1,-1 1 0,-1-1 1,0-28-1,-8-106 37,5 142-76,-13-101 13,12 99-19,0-1 0,-2 1 0,1-1 0,-2 1 1,1 0-1,-2 1 0,-6-12 0,3 12-4,3 11 0,5 0 6,0 1 0,0-1 0,1 0 0,-1 1 0,1-1 0,-1 1 0,1 0 0,-1-1 0,1 1 0,0-1 0,0 4 0,2 51-121,-1-49 57,0 1-1,1-1 0,0 0 0,0 0 1,1 0-1,0 0 0,0 0 1,1-1-1,0 1 0,0-1 1,0 0-1,1 0 0,6 7 0,-6-9-42,0 0 0,0-1 0,0 0 0,0 1 0,0-2 0,1 1 0,-1-1-1,1 0 1,0 0 0,-1 0 0,1-1 0,0 0 0,0 0 0,0 0 0,0-1 0,0 0-1,7-1 1,4-1-507,0-1 0,0 0-1,0-2 1,0 0 0,-1 0-1,0-2 1,0 0 0,23-15-1,-20 10-100,0-1 0,0-1-1,-2 0 1,0-1-1,30-35 1,-47 49 716,25-34-289,-24 33 355,0 1-1,0-1 0,0 1 0,-1-1 1,1 0-1,-1 0 0,1 1 1,-1-1-1,0 0 0,1 0 0,-1 1 1,0-1-1,0 0 0,0 0 0,0 0 1,-1 0-1,1 1 0,0-1 0,-2-3 1,2 5 19,0-1 1,-1 0 0,1 1-1,-1-1 1,1 1 0,-1-1-1,1 0 1,-1 1 0,1-1-1,-1 1 1,0 0-1,1-1 1,-1 1 0,0-1-1,1 1 1,-1 0 0,0-1-1,0 1 1,1 0 0,-1 0-1,0 0 1,0 0 0,1 0-1,-1-1 1,0 1-1,0 1 1,1-1 0,-1 0-1,0 0 1,0 0 0,0 0-1,1 0 1,-1 1 0,-1 0-1,-2 0 242,0 1 0,1 0 0,-1 0 0,1 1 0,-7 4 0,-6 8 42,2 1-1,0 0 1,0 0 0,2 2-1,0 0 1,1 0 0,0 1-1,2 0 1,0 1 0,2 0-1,0 0 1,1 1 0,1-1-1,1 1 1,-2 25 0,6-39-276,-1 1 0,1-1 1,1 1-1,0-1 0,0 0 1,0 1-1,1-1 0,0 0 1,3 8-1,-4-13-64,0 0 0,0 0-1,0 0 1,1 0 0,-1-1 0,0 1 0,1 0 0,-1-1 0,1 1-1,0-1 1,-1 0 0,1 1 0,0-1 0,0 0 0,0 0-1,0 0 1,0 0 0,0 0 0,0-1 0,0 1 0,0-1 0,0 1-1,0-1 1,0 0 0,0 0 0,1 0 0,-1 0 0,0 0-1,0 0 1,0 0 0,0-1 0,1 1 0,-1-1 0,3-1-1,3-2 13,0 1 0,0-1 0,-1-1 0,0 1 0,0-1 0,0 0 0,0-1 0,-1 0 0,0 0 0,0 0 0,-1-1-1,0 0 1,0 0 0,8-15 0,-4 4-7,0 0 0,-2-1-1,0 0 1,-1 0 0,5-28-1,-7 26-194,-1-1-1,-1-43 1,-2 55-27,-1 0 0,0 0 0,-1 0 0,0 0 1,0 0-1,-1 0 0,-1 1 0,-7-16 0,10 23 90,0 0-1,0 0 1,0 1-1,0-1 0,-1 0 1,1 1-1,-1-1 1,1 1-1,-1-1 1,0 1-1,0 0 0,1 0 1,-1-1-1,0 1 1,0 1-1,0-1 1,-3-1-1,4 2 22,0 0-1,0 0 1,0 0 0,0 0-1,0 0 1,0 1 0,0-1-1,0 0 1,0 0 0,0 1-1,0-1 1,1 0 0,-1 1-1,0-1 1,0 1 0,0 0-1,0-1 1,1 1 0,-1-1-1,0 1 1,0 0 0,1 0-1,-1 0 1,1-1 0,-1 1-1,1 0 1,-1 0 0,1 0-1,-1 0 1,1 0 0,0 0-1,-1 0 1,1 0 0,0 0-1,0 0 1,0 0 0,0 1-1,-1 1-88,0 1 0,1 0-1,-1 0 1,1 0 0,0 0-1,1-1 1,-1 1 0,1 0 0,-1 0-1,1 0 1,0-1 0,0 1-1,1 0 1,-1-1 0,1 1-1,0-1 1,2 4 0,16 7-527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25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51 295 13235,'-10'23'445,"1"0"-1,1 1 1,2 0 0,0 1 0,2-1-1,0 1 1,2 0 0,1 0 0,3 43-1,-1-60-288,0 0-1,0 0 1,1 0-1,3 9 0,-5-16-121,1 1 0,-1-1-1,1 0 1,-1 1-1,1-1 1,-1 0 0,1 1-1,0-1 1,0 0 0,0 0-1,0 0 1,0 0-1,0 0 1,0 0 0,0 0-1,0 0 1,0 0-1,1 0 1,-1 0 0,0-1-1,0 1 1,1-1 0,-1 1-1,1-1 1,-1 1-1,0-1 1,1 0 0,-1 1-1,1-1 1,2 0-1,0-1 18,0-1 0,0 1 0,-1-1 0,1 0 0,0 0 0,0 0 0,-1 0 0,0 0 0,1-1 0,-1 0 0,0 1 0,0-1 0,5-6 0,4-7 112,16-25 1,-26 38-147,10-20 53,0 1 1,-1-2-1,-1 1 0,-2-1 1,0-1-1,8-48 0,-11 39-97,-1-1-1,-2 0 1,-2 1-1,-6-55 1,6 85 21,-2-13-48,-8-31 0,9 45 44,0 0 0,1 0 0,-1 0 0,-1 0 0,1 0 0,0 0-1,-1 0 1,1 1 0,-1-1 0,0 1 0,0-1 0,0 1 0,0 0 0,0-1 0,-1 1 0,1 0 0,-5-2 0,6 3 6,0 1 0,1 0 1,-1 0-1,0 0 0,0 0 0,1 0 0,-1 0 1,0 0-1,1 0 0,-1 0 0,0 0 0,0 0 0,1 0 1,-1 0-1,0 1 0,1-1 0,-1 0 0,0 0 1,1 1-1,-1-1 0,0 1 0,1-1 0,-1 0 0,1 1 1,-1-1-1,0 1 0,1 0 0,0-1 0,-1 1 1,-11 23-72,5 2 75,2-1 0,0 0 0,2 1 0,1 0 0,1 0 0,2 0 0,0 0 0,1 0 0,8 30 0,-9-51 6,1 1-1,-1-1 1,1 0 0,1 1 0,-1-1 0,1 0 0,0-1 0,0 1 0,0 0-1,0-1 1,1 0 0,0 0 0,0 0 0,0 0 0,8 5 0,-7-6 0,-1-1 1,1 0-1,0 0 1,0 0-1,0-1 1,0 0-1,0 1 0,1-2 1,-1 1-1,0-1 1,0 0-1,1 0 1,-1 0-1,0-1 1,0 0-1,10-2 1,-5 0-6,1-1-1,-1 0 1,0-1 0,0 0 0,0-1 0,-1 0 0,0 0 0,0-1-1,13-12 1,-12 9-30,0-1 0,-1 0 1,0 0-1,-1-1 0,0 0 0,-1 0 0,6-14 0,-12 24 18,-1 1 1,1 0-1,-1-1 0,1 1 0,-1-1 1,0 1-1,1 0 0,-1-1 1,0 1-1,0-1 0,0 1 0,0-1 1,0 1-1,0 0 0,-1-1 0,0-1 1,1 3 7,0-1 0,0 1 0,0 0 1,0 0-1,0 0 0,0 0 0,0 0 1,-1-1-1,1 1 0,0 0 0,0 0 1,0 0-1,0 0 0,-1 0 0,1 0 1,0 0-1,0 0 0,0 0 0,-1 0 1,1 0-1,0 0 0,0 0 0,0 0 0,0 0 1,-1 0-1,1 0 0,0 0 0,0 0 1,0 0-1,-1 0 0,1 0 0,0 0 1,0 0-1,0 0 0,0 0 0,-1 0 1,-9 12-30,6-5 70,0 1 0,1-1 0,0 1 0,0 0 0,1 0 0,0 0 0,0 0 0,1 0 0,0 0 0,0 0 1,1 1-1,0-1 0,0 0 0,4 17 0,-4-24-24,1 0 1,-1 0 0,0 0-1,1 0 1,-1 0 0,1 0-1,-1 0 1,1-1 0,0 1-1,-1 0 1,1 0 0,0 0-1,0-1 1,-1 1 0,1 0-1,0-1 1,0 1 0,0 0 0,0-1-1,0 1 1,0-1 0,0 0-1,0 1 1,0-1 0,1 0-1,0 0 8,0 0 0,0 0 0,1 0-1,-1 0 1,0-1 0,0 1 0,0-1-1,0 0 1,0 1 0,0-1 0,-1 0-1,3-2 1,3-1 26,-1 0-1,0-1 1,0 0 0,0-1-1,0 1 1,5-9-1,0-3-46,-2 0 0,0-1 0,-1 0 0,0-1 0,-2 1 0,0-1 0,-1-1 0,-1 1 0,2-23 0,-7 51-125,1 1 1,0 0 0,1 0-1,0-1 1,1 1 0,4 14-1,-5-20 163,0 0 0,0 0 0,0-1 0,1 1 0,0 0 0,0-1 0,0 1 0,0-1 0,0 0 0,0 0 0,1 0 0,0 0 0,-1 0 0,1 0 0,0-1 0,1 1 0,-1-1 0,0 0 0,1 0 0,-1 0 0,1-1 0,6 3 0,12-2 26,0-3 33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26.1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294 32 13179,'2'-9'1453,"-1"-8"198,-1 16-1610,0 1-1,0 0 1,0 0 0,0-1 0,0 1 0,0 0-1,-1 0 1,1-1 0,0 1 0,0 0 0,0 0-1,0-1 1,0 1 0,-1 0 0,1 0 0,0 0-1,0-1 1,-1 1 0,1 0 0,0 0 0,0 0 0,-1 0-1,1 0 1,0 0 0,0-1 0,-1 1 0,1 0-1,0 0 1,0 0 0,-1 0 0,1 0 0,0 0-1,-1 0 1,1 0 0,0 0 0,0 0 0,-1 0-1,1 0 1,0 0 0,-1 1 0,1-1 0,0 0-1,0 0 1,-1 0 0,1 0 0,0 0 0,0 0 0,0 1-1,-1-1 1,1 0 0,-15 9 186,1 1 0,0 0 1,1 1-1,0 0 0,1 1 0,-12 15 0,0-2-3,-64 71 530,78-84-621,1 1 0,0-1 0,1 1 0,1 1 0,0 0 0,-7 20 0,13-32-110,0 0 0,0 0 0,1 0 0,-1 0 0,1 1 0,0-1 0,-1 0-1,1 0 1,0 0 0,0 1 0,1-1 0,-1 0 0,0 0 0,1 0 0,-1 1-1,1-1 1,0 0 0,1 2 0,-1-2-20,0-1 0,0 0 0,0 0 1,1 0-1,-1 0 0,0 0 0,1 0 0,-1 0 0,0 0 0,1-1 0,-1 1 0,1 0 0,-1-1 0,1 1 1,0-1-1,-1 0 0,1 0 0,3 1 0,2-2-141,1 1 1,0-1-1,-1 0 0,1 0 1,-1-1-1,1 0 0,-1-1 1,13-5-1,2-5-255,-1 0 0,0-1 0,-1-2 0,-1 0 1,-1 0-1,21-25 0,12-17-419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26.6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 14891,'-3'7'198,"1"0"0,0 0 0,0 0 0,1 1 0,0-1 0,0 0 0,0 1 0,1-1 0,1 15-1,0 5 295,-1 63 159,3-1 1,5 1-1,3-1 0,29 106 0,-37-183-603,-2-4-18,1-1 1,0 1-1,0-1 0,1 1 0,0-1 1,1 0-1,-1 0 0,1 0 0,9 12 0,-12-19-28,-1 0 0,0 0 0,0 1 0,0-1 0,0 0 0,1 1 0,-1-1 0,0 0 0,0 0 0,0 0 0,1 1 0,-1-1 0,0 0 0,0 0 0,1 0 0,-1 1 0,0-1 0,1 0 0,-1 0 0,0 0 0,1 0 0,-1 0 0,0 0 0,0 0 0,1 0 0,-1 0 0,0 0 0,1 0 0,-1 0 0,0 0 0,1 0 0,-1 0 0,0 0 0,1 0 0,-1 0 0,0 0 0,1 0 0,-1-1 0,0 1 0,1 0 0,2-16 38,-7-22-12,-6 1-27,-3 0 1,-1 1-1,-1 1 1,-26-44-1,-2-3 229,43 82-221,-1-1 1,1 0-1,-1 1 0,1-1 0,-1 0 1,1 0-1,0 0 0,-1 1 0,1-1 1,0 0-1,-1 0 0,1 0 0,0 0 1,0 0-1,0 0 0,0 0 0,0 0 1,0 1-1,0-1 0,0 0 0,0 0 1,0 0-1,1 0 0,-1 0 0,0 0 1,1 1-1,-1-1 0,1 0 0,-1 0 0,0 0 1,1 1-1,0-1 0,-1 0 0,1 1 1,-1-1-1,2-1 0,2 1 32,0 0-1,-1 0 1,1 0-1,0 0 1,0 1-1,0-1 1,5 1-1,4-1-7,26-2-181,-1-2 0,1-2 1,-1-1-1,-1-2 0,70-29 0,-56 10-63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6:27.6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1929 13123,'76'-30'820,"-1"-3"1,88-53-1,-140 74-666,433-269 1486,-13-30-698,-437 307-933,606-455 530,-7 6-404,-371 278-158,-234 174 24,33-25-38,43-26 0,-70 46 1256,-22 11-887,-26 11-183,0 3 128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9:46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1462 11867,'0'0'31,"0"0"0,-1 0 0,1 0 0,-1-1 0,1 1 0,0 0 0,0 0 0,-1-1 0,1 1 0,0 0 0,-1-1 0,1 1 0,0 0 0,0-1 0,0 1 0,-1 0 0,1-1 0,0 1 0,0 0 0,0-1 0,0 1 0,0-1 0,0 1 0,0 0 0,0-1 0,0 1 1,0-1-1,0 1 0,0 0 0,0-1 0,0 1 0,0-1 0,0 1 0,0 0 0,0-1 0,0 1 0,1 0 0,-1-1 0,0 1 0,0 0 0,0-1 0,1 1 0,-1 0 0,0-1 0,0 1 0,1 0 0,-1 0 0,0-1 0,1 1 0,-1 0 0,1-1 0,18-15 477,102-54 104,-11 8-476,601-422 77,-50-16 97,-619 467-267,61-46 195,153-90 0,-193 137-53,-112 55-52,-64 41 1,-53 44 171,114-74-276,-217 156-107,15-10-27,-155 128-146,282-204 206,-169 144-79,149-126-147,131-109 175,8-5-68,15-9 26,22-14-25,10-13-20,59-54 1,-45 36 102,141-116-44,93-81 110,474-366 180,-755 604-163,206-149 77,-185 137-83,-27 17 3,0 0 0,0 0 0,0 0-1,0 0 1,0 1 0,0-1 0,0 0 0,0 0 0,0 0-1,0 0 1,0 0 0,0 0 0,0 0 0,0 0 0,0 1-1,0-1 1,0 0 0,0 0 0,0 0 0,0 0 0,0 0-1,0 0 1,0 0 0,0 0 0,1 0 0,-1 0 0,0 0-1,0 1 1,0-1 0,0 0 0,0 0 0,0 0 0,0 0-1,0 0 1,0 0 0,1 0 0,-1 0 0,0 0 0,0 0-1,0 0 1,0 0 0,0 0 0,0 0 0,0 0 0,0 0-1,1 0 1,-1 0 0,0 0 0,0 0 0,0 0 0,0-1-1,-7 10-8,0 0-1,-16 13 0,-165 134-88,125-106 76,-413 303 26,109-86-426,174-119 229,121-99 93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9:47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2068 11242,'0'0'16,"0"0"-1,0 0 1,0 0-1,0 0 1,1 0-1,-1-1 1,0 1-1,0 0 1,0 0-1,0 0 0,0 0 1,0-1-1,0 1 1,0 0-1,0 0 1,0 0-1,0-1 1,0 1-1,0 0 1,0 0-1,0 0 0,0 0 1,0-1-1,0 1 1,0 0-1,0 0 1,0 0-1,0-1 1,0 1-1,0 0 1,0 0-1,0 0 0,0 0 1,0 0-1,0-1 1,-1 1-1,1 0 1,0 0-1,0 0 1,0 0-1,0 0 1,0-1-1,-1 1 0,1 0 1,0 0-1,0 0 1,0 0-1,0 0 1,-1 0-1,1 0 1,0 0-1,0 0 1,0 0-1,0 0 1,-1 0-1,1 0 0,0 0 1,0 0-1,0 0 1,-1 0-1,1 0 1,0 0-1,0 0 1,0 0-1,15-16 158,78-53 610,-11 10-499,410-280 532,-251 182-608,-223 145-197,580-381 195,-196 124-146,-14-16 3,-261 190-15,-24 18 150,103-99-1,-116 91 168,-89 84-356,0 0-1,-1 1 1,1-1-1,0 0 1,0 0-1,-1 1 1,1-1-1,0 0 1,-1 0-1,1 0 1,-1 0-1,1 0 1,-1 0-1,1 0 0,-1 0 1,0 0-1,0 0 1,1-1-1,-1 1 1,0 0-1,0-1 1,-1 1-6,1 1-1,-1-1 1,1 1 0,-1-1 0,0 1 0,1-1 0,-1 1 0,1-1 0,-1 1-1,0 0 1,0 0 0,1-1 0,-1 1 0,0 0 0,1 0 0,-1 0 0,0 0-1,0 0 1,1 0 0,-1 0 0,0 0 0,-1 0 0,-8 1-48,1 0 1,-1 1-1,-15 5 1,-61 24-83,42-14-5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8:22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76 11314,'44'-2'746,"68"-12"0,-30 2-497,649-35 225,4 51-495,97 16 48,378 11 420,-458-21-590,334 15 135,319-10 617,-494-88-496,-657 50 34,-204 18-124,67 3 0,-114 3-98,1-1-1,-1 1 1,1-1 0,-1 1 0,1 0-1,-1 1 1,5 1 0,-8-3 49,1 0-1,0 1 1,-1-1 0,1 0-1,-1 1 1,1-1 0,-1 0-1,1 1 1,-1-1 0,0 1-1,1-1 1,-1 1 0,1-1-1,-1 1 1,0-1 0,1 1-1,-1-1 1,0 1 0,0-1-1,0 1 1,1 0 0,-1-1-1,0 1 1,0-1 0,0 1 0,0 0-1,0-1 1,0 1 0,0-1-1,0 1 1,0 0 0,0-1-1,0 1 1,-1-1 0,1 1-1,0 0 1,0-1 0,-1 1-1,1-1 1,0 1 0,0-1-1,-1 1 1,1-1 0,-1 1-1,1-1 1,-1 1 0,1-1-1,0 0 1,-1 1 0,0 0-1,-11 7-347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8:07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2555 47 11250,'-1'-2'119,"1"0"0,0 0-1,-1 0 1,0 0 0,1 0-1,-1 0 1,0 0-1,0 0 1,0 0 0,-1 0-1,1 0 1,0 1 0,-1-1-1,1 0 1,-1 1 0,1-1-1,-4-2 1,1 3-34,1-1 0,0 1 1,-1-1-1,1 1 0,0 0 0,-1 0 1,1 1-1,-1-1 0,0 1 1,-3-1-1,-10 2-7,1 1-1,0 0 1,-31 8 0,30-6 25,-52 12 4,-226 41 195,-363-21 12,395-29-205,122-2-64,-192 32 0,284-28-27,0 3 0,1 1 0,0 3 0,1 2-1,1 1 1,1 3 0,-63 40 0,105-60-17,-28 19 34,-43 37 0,67-51-31,0-1 0,1 1-1,-1 0 1,1 1 0,1 0-1,-1 0 1,1 0 0,1 0-1,-1 1 1,2-1-1,-6 16 1,9-21-10,-1 0 0,1 0 0,0 0 0,0 0 0,0 0 0,0 1 0,1-1 0,-1 0 0,1 0 0,0 0 0,0 0 0,0 0 0,0 0 0,1 0 0,-1-1 0,1 1 0,-1 0 0,1-1 0,0 1 0,0-1 0,0 1 0,0-1 0,1 0 0,-1 0 0,5 3 0,7 4-37,1 0 1,-1-1 0,28 11-1,-8-4 9,128 77-87,63 30-129,-183-105 198,1-2 0,83 17-1,94 3 42,-156-26 41,186 18 165,-202-26-166,-1-1 1,1-3-1,58-10 1,195-69-86,-51 10-82,-209 63 126,1 1 0,0 3 0,0 1 0,46 3 1,-40 5 7,-2 3 0,60 15 1,-52-9-44,59 6 1,35-10-59,87 12 40,-205-16 66,1-1-1,-1-2 0,39-2 1,-49-1 12,0-2 1,0 0-1,0-1 1,-1-1-1,0-1 1,20-9-1,33-19-55,-1-4 1,99-70-1,-166 105 60,1 0 0,-1 0 0,1-1 0,-1 0 0,0 0 0,-1 0 0,1 0 0,-1 0 0,1-1 0,4-9 0,-7 11-6,0 0 0,0 0 0,-1 0 1,1 0-1,-1-1 0,0 1 0,0 0 0,0 0 0,0 0 0,0 0 0,-1-1 0,1 1 0,-1 0 0,0 0 0,0 0 1,0 0-1,0 0 0,-1 0 0,1 1 0,-4-6 0,-2-2-17,-1 0 1,0 0-1,-1 0 1,0 1-1,0 1 1,-1 0 0,-15-10-1,-81-43 116,90 52-73,-64-31-36,-2 4-1,-2 4 1,0 3-1,-2 3 1,-1 5-1,-173-20 1,92 24-398,-254-20 346,317 33 168,0 5-1,-108 15 1,38 11-161,1 9 0,-307 104 1,-190 68-355,646-203 400,15-3-7,-1 0 0,1 0 0,-1 2 0,1-1 0,0 1 0,-11 6 0,20-10 1,1 1-1,-1-1 0,0 1 1,1 0-1,-1-1 0,1 1 1,-1 0-1,0-1 0,1 1 1,-1 0-1,1-1 1,0 1-1,-1 0 0,1 0 1,0 0-1,-1-1 0,1 1 1,0 0-1,0 0 0,0 0 1,0 0-1,0 0 0,0 0 1,0 0-1,0 2-4,1-1-1,-1 1 0,1-1 1,0 1-1,0-1 1,0 0-1,0 1 0,2 2 1,3 4-54,1-1 1,14 15 0,22 16-153,2-2-1,60 37 1,11 10 126,-95-68 64,0-1-1,0-1 1,2-1 0,-1-1-1,2 0 1,-1-2-1,1-1 1,1-1 0,50 9-1,-37-12 8,-1-1 1,1-3-1,54-4 0,113-22 87,40-2 26,-17 29-129,-28 1 13,-147-4 181,93-16 0,223-79 1027,-67 13-789,-160 46-465,224-92 0,-50 17 356,-309 109-288,0 0 0,0 0 0,-1-1 0,1 0 0,-1 0 0,0-1 0,0 1 0,8-9 0,-12 10-2,0 1 0,0 0 0,0-1 0,-1 1 0,1-1 1,-1 0-1,1 0 0,-1 1 0,0-1 0,0 0 0,-1 0 0,1 0 0,0 0 1,-1 0-1,0 0 0,0 0 0,0 0 0,0 0 0,0 0 0,-1 0 0,1 0 1,-1 0-1,0 0 0,-1-4 0,-2-2-6,0 1 1,-1 1-1,0-1 1,0 1-1,-1-1 1,0 1-1,0 1 1,-1-1-1,0 1 1,0 1-1,-8-6 1,-15-9-24,-46-22 1,63 35 23,-61-29 7,-1 3 0,-140-40 1,95 42-69,-145-17 0,211 41-352,0 2 1,-63 2-1,72 6 133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8:24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3415 311 8954,'-76'-11'249,"-1"-3"0,-105-34 0,86 19 75,-141-25 0,-104 4-485,155 26-5,-81-11 400,-352 0 0,81 24-224,502 12 2,1 1 0,-1 1 0,1 2 0,0 2 0,0 1 0,-65 25 0,61-16-12,0 1 1,2 3-1,0 1 0,2 1 1,-49 42-1,54-40-12,1 1 0,2 2 0,-34 42 0,53-59 19,1 0 0,-1 1 0,2 0 0,0 0 0,0 0 0,1 1 0,0 0 0,2 0 0,-1 0 1,1 1-1,1-1 0,1 1 0,-1 15 0,3-8 14,0 1 1,2-1-1,0 0 0,1 0 1,2 0-1,0-1 1,15 35-1,-13-40-3,0 0-1,1-1 1,0 0 0,1 0-1,1-1 1,0-1 0,1 0-1,0 0 1,1-1 0,19 13-1,-5-8 76,0-1-1,1-1 1,1-1 0,0-2-1,43 12 1,158 22 417,676 39 363,6-72-844,-305-8-68,598-49 140,-1196 44-96,377-48 131,-273 29-80,152-47 1,-247 62-11,-1-2 0,1 0 0,-1-1 0,17-10 0,-28 14 18,-1 0 1,1 0 0,-1 0 0,0-1 0,0 0-1,0 0 1,-1 0 0,1-1 0,-1 0 0,-1 0 0,1 0-1,-1 0 1,5-13 0,42-102 513,-6 15-457,-41 100-115,-1 0 1,0 0 0,0-1-1,-1 1 1,1-1-1,-1 1 1,-1-1 0,1 1-1,-1-1 1,0 0-1,-1 1 1,0-1-1,0 1 1,0-1 0,-1 1-1,0 0 1,0-1-1,0 1 1,-1 0-1,0 0 1,0 0 0,-1 1-1,1-1 1,-1 1-1,0 0 1,-1 0 0,1 0-1,-1 1 1,-9-8-1,-67-52 82,-43-38 14,99 79-131,-2 1 1,0 1-1,-1 1 1,-1 1-1,-1 2 1,0 1-1,-1 1 1,-1 2-1,0 1 1,-53-12-1,21 13 124,-1 3-1,-102-1 0,-132 20 37,299-11-131,-192 13 26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9:59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92 466 12595,'-2'4'248,"-9"15"896,12-14-675,9-8-175,-3 0-258,0 0 1,1 0-1,-1 1 0,1 1 1,-1-1-1,1 1 0,0 0 1,-1 1-1,9 0 0,13 2-11,32 6-1,-9-1 8,31-2-6,0-4 0,0-3 0,0-4 0,108-22 1,525-81 59,-364 57-72,182-21-5,-53 51 16,3 36-9,-356-9-14,405 2 8,1 1-47,-35-30-8,-484 21 45,234-10 6,104-12-79,-338 20-4,0 2 0,1 0 0,28 2 0,-39-1 43,1 1 0,-1 0-1,0 0 1,0 1 0,0-1-1,0 1 1,0 0 0,0 0-1,0 1 1,0 0 0,-1-1-1,0 1 1,1 1-1,5 5 1,-9-8 31,-1-1-1,1 0 1,-1 1 0,1-1-1,-1 1 1,1-1-1,-1 1 1,0 0 0,1-1-1,-1 1 1,0-1-1,1 1 1,-1 0 0,0-1-1,0 1 1,1 0-1,-1-1 1,0 1 0,0 0-1,0-1 1,0 1 0,0 0-1,0-1 1,0 1-1,0 0 1,0-1 0,-1 1-1,1 0 1,0-1-1,0 1 1,-1 1 0,0-1-1,0 0 1,-1 0 0,1 0-1,0 0 1,-1 0-1,1 0 1,-1 0 0,1-1-1,-1 1 1,1 0 0,-1-1-1,-2 1 1,-8 2-4,0-2 0,-20 2 0,31-3 5,-636 31-795,-125-26 697,1-50 220,51-26 16,172 14-209,-1 24-103,-544 56 652,885-14-322,-191 23-111,318-24-43,-53 9-93,468 2-253,2-23 360,387-80-126,-54 5 113,28 55 98,2 36-60,-324-3-16,28-1 11,753 5-46,-841-17-14,821 14-84,-1000 6 135,215 49 0,-344-62-25,-16-2-1,27 5 15,-20-4 7,-19-2 9,-190-38 52,53 8-137,-538-37-338,-7 61 329,-2006 167-717,1471-40-960,983-98 1443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0:09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90 104 6697,'-5'-11'257,"2"4"142,0 0 0,0 0-1,-1 0 1,0 1 0,0 0-1,-1-1 1,1 1 0,-1 1 0,-1-1-1,1 1 1,-1 0 0,0 0-1,-8-5 1,13 10-339,1-1 0,0 1 1,-1 0-1,1-1 0,0 1 0,-1 0 0,1 0 0,0 0 1,-1-1-1,1 1 0,0 0 0,-1 0 0,1 0 1,-1 0-1,1-1 0,0 1 0,-1 0 0,1 0 0,-1 0 1,1 0-1,0 0 0,-1 0 0,1 0 0,-1 0 0,1 0 1,-1 1-1,1-1 0,0 0 0,-1 0 0,5 11 569,18 16-524,-18-24-97,0 0-1,0-1 0,0 1 1,0-1-1,1 0 0,-1 0 1,1-1-1,-1 1 0,1-1 1,-1 0-1,1 0 0,6 0 1,7 0 31,37-3 1,-5-1 24,21 5-51,491-7 199,-116-4-192,1 35 3,-442-25-23,691 26 21,-334-45-11,127-5 19,2 31-12,-317 4-17,379 19 0,-261-13 8,-95-5 10,-147-11 499,-98-19 989,48 17-1519,0 0 0,0 0 0,0 0-1,0-1 1,1 1 0,-1 0 0,0 0 0,0 0 0,0 0 0,0 0 0,0 0 0,1 0 0,-1-1 0,0 1 0,0 0 0,0 0-1,0 0 1,0 0 0,0 0 0,0-1 0,0 1 0,1 0 0,-1 0 0,0 0 0,0-1 0,0 1 0,0 0 0,0 0-1,0 0 1,0 0 0,0-1 0,0 1 0,0 0 0,0 0 0,0 0 0,0-1 0,0 1 0,-1 0 0,1 0 0,0 0 0,0 0-1,0-1 1,0 1 0,0 0 0,0 0 0,0 0 0,0 0 0,-1 0 0,1-1 0,0 1 0,0 0 0,0 0 0,0 0-1,0 0 1,-1 0 0,1 0 0,11-5-217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0:10.9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133 137 8930,'-132'-6'3619,"133"6"-3585,-1 0 0,0 0-1,0 1 1,0-1 0,0 0-1,0 0 1,0 0-1,0 0 1,0 0 0,0 0-1,0 0 1,0 0 0,0 0-1,0 0 1,0 0 0,0 0-1,-1 0 1,1 1 0,0-1-1,0 0 1,0 0 0,0 0-1,0 0 1,0 0-1,0 0 1,0 0 0,0 0-1,0 0 1,0 0 0,0 0-1,0 0 1,0 0 0,0 0-1,15 6 353,22 7-185,4 0-108,173 49 144,-174-53-211,0-2 0,0-2 1,63 1-1,172-20 68,9 0-58,190 24 16,158-3 216,-206-36 3,28-1-70,409-43 51,-742 55-245,395-43 406,-396 57-126,-140 18-383,19-14 64,0 0 0,0 0 0,0 0 1,0 0-1,0 0 0,-1 0 1,1 0-1,0 0 0,0-1 0,0 1 1,0 0-1,0-1 0,0 1 1,0-1-1,0 1 0,0-1 0,0 1 1,0-1-1,0 0 0,0 0 1,0 1-1,0-1 0,0 0 0,1 0 1,-1 0-1,0 0 0,1 0 1,-1 0-1,1 0 0,-1 0 0,0-1 1,-13-21-227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0:47.1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10998 496 9858,'-15'4'85,"0"-1"1,0 0-1,0-1 0,-1 0 0,1-2 1,0 0-1,0 0 0,-1-2 1,1 0-1,0 0 0,0-2 0,1 0 1,-1 0-1,1-1 0,0-1 1,0-1-1,-22-13 0,6 2-81,-14-10 30,0 3-1,-93-39 0,9 27 120,-218-36-1,258 58-113,-106-15 127,-1 8 1,-266 5-1,-139 37 431,36-1-474,-53-24-90,-189 5-89,-279-8 52,900-3-14,-1097-41 22,418 71 45,-3 0 331,685-19-280,-277 2-10,3 20-118,326-7 45,0 5 0,1 5 1,-217 75-1,309-87 30,0 1 1,1 2 0,0 1-1,-49 33 1,75-43-42,0 1-1,1 1 1,0-1 0,0 1 0,1 1 0,0 0 0,-12 20 0,16-22-27,0 0 0,0 0 0,1 0 0,1 0 0,-1 1-1,1 0 1,1-1 0,0 1 0,0 0 0,1-1 0,0 1 0,1 14 0,1-16-14,0 0 1,0 0 0,0 0-1,1 0 1,0 0 0,0-1 0,0 1-1,1-1 1,0 0 0,1 0 0,-1 0-1,1-1 1,0 0 0,1 1-1,-1-2 1,10 7 0,11 7-27,0-1-1,45 19 1,-51-26 51,298 170 7,-9-5 50,-243-142-35,2-3 0,130 38 0,244 18-15,9-33-30,-216-28 31,947 72 19,637-81 4,-819-54 7,-18 1 12,805-18 86,-1459 44-132,-162 5 5,718-46-34,-505-9-15,-321 46 41,0-1 0,-1-4 0,-1-2 0,71-38-1,-110 50 7,-1 0 0,0-1 0,0-1 0,-1-1 0,-1 0-1,0-1 1,24-30 0,-31 35 13,-1-1-1,-1 1 0,1-1 1,-2 0-1,1 0 1,-1 0-1,-1-1 0,0 1 1,0-1-1,-1 0 1,0 0-1,-1 0 1,-1 0-1,1 0 0,-3-17 1,0 21 1,0-1 0,0 1 1,0 0-1,-1 0 0,0 0 1,-1 0-1,0 0 0,0 1 1,0-1-1,-1 1 0,0 0 1,0 1-1,0-1 0,-1 1 1,1 0-1,-10-6 0,-8-4-8,-1 0-1,-1 1 1,-26-10 0,-45-18-6,-137-67 158,109 39 48,-191-101 348,211 120-370,-119-39 1,-165-24-269,293 95 7,-1 3 1,-115-4 0,42 18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4:45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74 113 11715,'-26'5'790,"19"-3"-558,-1-1 0,0 1-1,1 0 1,-11 4 0,72 1-896,-26 0 497,0 2 0,0 0 0,29 16 1,-27-12 146,1-1 1,37 10 0,28-3-43,184 14 0,101-23-57,-346-10 114,570-12 143,153-39 374,-4-38-777,-515 51 196,252-38 746,-468 73-89,29 1 0,-55 2-599,1 0 0,-1 0-1,0-1 1,0 1-1,0-1 1,0 0 0,1 1-1,-1-1 1,0 0-1,1-1 1,-1 1 0,-4-3-1,-16-10-65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1:29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 68 6785,'0'-9'733,"-1"-1"1,0 1-1,-1-1 0,0 1 0,-4-11 0,4 68 646,0 21-1124,-17 106 0,-27 67-145,-12 91-5,50-254 16,-33 220 658,42-298-769,-1 0-1,0 0 1,0 0-1,0 0 1,1 1-1,-1-1 1,1 0 0,-1 0-1,1 0 1,-1 0-1,1 0 1,-1 0-1,1 0 1,0-1-1,0 1 1,-1 0-1,1 0 1,0 0-1,0-1 1,0 1-1,0 0 1,0-1-1,0 1 1,0-1-1,0 1 1,0-1-1,0 0 1,0 1-1,0-1 1,0 0 0,3 0-1,42 9 328,-40-8-324,27 1-15,-1-1 1,1-2-1,46-6 0,-39 2-3,64 2 0,-96 4 1,0 0-1,0 0 1,0 1 0,0 0-1,0 0 1,0 1 0,11 5-1,0 3-15,26 18 1,18 11 43,-52-35-21,0-1-1,1 0 0,0 0 0,-1-1 0,1 0 0,14 0 0,77 3-8,-66-6-5,104 3 33,232-27 1,164-70-54,-513 89 29,1-1 24,0 1 0,49-4 1,-69 9 8,0-1 1,0 0-1,0 0 1,9-4 0,7-1 48,7 1-84,-16 4-2,-1-1-1,0-1 1,18-6-1,-25 8 6,-1-1 0,0 0 0,1 1-1,-1-1 1,0-1 0,0 1 0,-1 0 0,1-1-1,0 1 1,-1-1 0,0 0 0,1 0 0,-1 0-1,0 0 1,2-6 0,9-26 17,-2 0 0,-1-1 0,-2 0 0,5-59 0,-2 19-8,37-385 57,-44 397-65,2-37 34,-7 100-34,1 0 0,-1-1 1,1 1-1,-1-1 0,1 1 1,-1 0-1,0 0 1,0-1-1,0 1 0,0 0 1,0 0-1,0 0 1,0 0-1,0 0 0,0 0 1,0 0-1,-1 0 0,1 1 1,0-1-1,-1 0 1,-2 0-1,-30-11-20,12 8-52,-1 1 0,0 0 0,-45 3 1,-69 13-188,-13 1 232,-19-15 82,-225-30 0,14-1-115,-184-10 138,404 26 20,144 15 33,-4-1-449,-36-7-1,51 8 215,0 0 0,0-1-1,0 0 1,0 0 0,0 0-1,1 0 1,-1-1 0,1 0-1,0 1 1,-1-2 0,2 1-1,-6-5 1,0-6-253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1:38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54 9266,'-3'2'333,"0"0"0,0 0-1,-1 0 1,1-1 0,0 1 0,-7 1 0,38-10 421,1 1 0,49-4 1,-45 6-582,372-17 276,-201 16-327,352-10-160,-374 19 25,193 30-1,98 28 306,4-27 424,145-49 360,100 4-592,-682 13-465,51 0-248,-79-3 175,0-1 0,-1 0 1,1-1-1,0 0 1,15-6-1,-24 7 45,0 0-1,0 0 1,0-1-1,-1 1 1,1-1-1,0 1 1,-1-1-1,1 0 1,2-3 0,-3 2-4,0 1 0,-1-1 0,1 0 0,-1 0 0,0 0 0,0 0 0,0 0 0,1-4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1:39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 14051,'0'0'27,"0"0"0,-1 0 0,1 0 0,0 0-1,-1 0 1,1 0 0,0 0 0,-1 1 0,1-1 0,0 0 0,-1 0 0,1 0 0,0 0-1,-1 1 1,1-1 0,0 0 0,-1 0 0,1 1 0,0-1 0,0 0 0,0 1 0,-1-1-1,1 0 1,0 0 0,0 1 0,0-1 0,-1 1 0,9 4 201,25 4-325,-27-8 164,131 30-153,475 96 19,194-37 68,2-56 136,715-82 411,-1435 38 240,0-3 1,106-32-1,-97 16-308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1:50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8834,'1'0'41,"-1"1"-1,1-1 1,-1 0 0,0 0-1,1 1 1,-1-1 0,0 0-1,0 1 1,1-1 0,-1 0-1,0 1 1,1-1 0,-1 1-1,0-1 1,0 0 0,0 1-1,0-1 1,1 1 0,-1-1-1,0 0 1,0 1 0,0-1-1,0 1 1,0-1 0,0 1-1,0-1 1,0 0 0,0 1-1,0-1 1,0 1-1,-1-1 1,1 1 0,0-1-1,0 0 1,0 1 0,0-1-1,-1 1 1,1-1 0,0 0-1,0 1 1,-1-1 0,1 0-1,0 1 1,-1-1 0,1 0-1,0 0 1,-1 1 0,1-1-1,0 0 1,-1 0 0,1 1-1,-1-1 1,1 0 0,0 0-1,-1 0 1,1 0 0,-1 0-1,1 0 1,-1 0 0,1 0-1,-1 0 1,1 0 0,0 0-1,-1 0 1,16 5 173,0-1-1,1-1 0,0 0 1,0-1-1,29 0 1,23 3 227,306 31 498,-24-33-740,74 1 3,-239 2-146,793 47 264,-316-14-342,4-38 27,-492-3 22,59 0 3,454 6-52,-366 2 860,-352 4 721,31-10-1554,-1 1-1,1-1 0,-1 0 1,0 0-1,1 0 0,-1 1 1,1-1-1,-1 0 0,1 0 1,-1 0-1,0 0 0,1 0 0,-1 0 1,1 0-1,-1 0 0,1 0 1,-1 0-1,0 0 0,1 0 1,-1 0-1,1-1 0,-1 1 1,1 0-1,-1 0 0,1-1 0,-1 1 1,1 0-1,-1-1 0,1 1 1,-1 0-1,1-1 0,0 1 1,-1-1-1,1 1 0,-1-1 1,1 1-1,0-1 0,0 1 1,-1-1-1,1 1 0,0-1 0,-4-7-6,-4-1-7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8:17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18 8874,'0'0'40,"1"0"-1,-1 0 1,0 1 0,0-1 0,0 0 0,0 0-1,0 0 1,0 0 0,0 0 0,0 0 0,0 0-1,0 0 1,0 1 0,0-1 0,1 0 0,-1 0-1,0 0 1,0 0 0,0 0 0,0 0 0,0 1-1,0-1 1,0 0 0,0 0 0,0 0 0,0 0-1,0 0 1,0 0 0,-1 1 0,1-1 0,0 0-1,0 0 1,0 0 0,0 0 0,0 0 0,0 0-1,0 0 1,0 0 0,0 1 0,0-1-1,0 0 1,0 0 0,-1 0 0,1 0 0,0 0-1,0 0 1,0 0 0,0 0 0,0 0 0,0 0-1,0 0 1,-1 0 0,1 0 0,0 0 0,0 0-1,0 0 1,0 0 0,0 0 0,0 0 0,-1 0-1,1 0 1,0 0 0,0 0 0,0 0 0,0 0-1,0 0 1,14 11 425,20 9-631,-14-12 265,0 0 0,0-2 1,1 0-1,0-1 1,26 2-1,110 2-90,-84-6 6,315-13 345,185-10-53,-387 17-270,529-7 115,-71 6-99,-418 5-38,136-9 77,-85 1-61,-18 6-27,251-7 144,-145 6-129,-112 3-14,-100-2 16,218-9 79,-250 0-91,97-3 37,280 23 151,-472-9-233,0-1 1,30-4-1,-23-3 19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2:13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3 8706,'0'0'134,"-1"-1"0,1 1 1,-1 0-1,1 0 0,-1-1 0,1 1 0,-1 0 1,1 0-1,-1 0 0,1 0 0,-1 0 1,1 0-1,-1 0 0,0 0 0,1 0 0,-1 0 1,1 0-1,-1 0 0,1 0 0,-1 0 1,1 1-1,-1-1 0,1 0 0,-1 0 0,1 1 1,-1-1-1,1 0 0,-1 1 0,12 10 954,29 8-816,52 2 1204,-62-16-1205,48 1 0,8 0-262,615 77 49,-300-67-55,3-31 1,-115 3-3,550 23 31,-786-7-42,17 1-53,92-5 0,-121-8 433,-48-4-1354,10 10 724,1 2-66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2:28.2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2 143 10946,'0'1'54,"-1"0"0,1-1 1,0 1-1,0 0 0,0 0 0,0-1 0,-1 1 0,1 0 0,0 0 0,0 0 0,0-1 0,1 1 0,-1 0 0,0 0 0,0-1 0,0 1 0,0 0 0,1 0 0,-1-1 0,0 1 0,1 0 1,-1-1-1,1 1 0,-1 0 0,1-1 0,0 2 0,1-2 31,0 0 0,0 0 1,0 0-1,0 0 0,0-1 1,0 1-1,0-1 0,0 1 1,0-1-1,0 0 0,1-1 1,33-10 98,0 1 0,1 2 0,-1 2 0,2 1 0,44-1 0,-28 6-119,-1 2-1,0 3 1,59 12-1,173 25 15,-228-37-15,-1-2 0,1-3 0,62-9 0,101-27 167,40-5-19,-94 28-172,0 6 1,224 20-1,-199-1-42,0-8-1,319-37 0,-409 20 14,189-23 26,-234 35-51,-56 2 9,0 0 1,1 0-1,-1 0 1,0 0-1,0 0 0,0 0 1,0 0-1,1 0 1,-1 0-1,0 0 1,0 0-1,0 0 1,1 0-1,-1 1 1,0-1-1,0 0 1,0 0-1,0 0 0,0 0 1,1 0-1,-1 0 1,0 0-1,0 1 1,0-1-1,0 0 1,0 0-1,0 0 1,0 0-1,0 1 1,1-1-1,-1 0 0,0 0 1,0 0-1,0 0 1,0 1-1,0-1 1,0 0-1,0 0 1,0 0-1,0 1 1,0-1-1,0 0 1,0 0-1,0 0 0,0 0 1,0 1-1,0-1 1,-1 0-1,1 0 1,0 0-1,0 0 1,0 1-1,0-1 1,0 0-1,0 0 1,0 0-1,0 0 0,-1 0 1,1 1-1,0-1 1,0 0-1,0 0 1,0 0-1,-1 0 1,1 0-1,0 0 1,0 0-1,0 0 1,-1 0-1,0 1 1,0 0 0,0 0 0,-1 0 0,1 0 0,0-1 0,0 1-1,-1 0 1,1-1 0,-1 1 0,1-1 0,-2 1 0,-26 0-71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2:37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12483,'9'7'269,"0"0"0,0 0 0,0-1 0,1 0 0,0-1-1,0 0 1,0-1 0,1 0 0,11 3 0,108 21-559,-97-22 481,289 71-163,29 5 1,-202-60-43,0-7-1,1-6 1,159-11 0,-77-18-300,-119 9 234,148-29-287,-90 11 74,-118 23 277,-1 2 0,1 2-1,0 3 1,0 2 0,0 2 0,0 3 0,59 16 0,-60-5 41,-37-12-73,0-2 0,0 0 0,17 4 0,-27-9-4,-1 1 0,0-1 0,1 1 0,-1-1 0,1 0 0,-1-1 0,0 1 0,1-1 0,-1 0 0,0 0 0,1 0 0,-1-1 0,0 0 0,0 1 0,6-5 0,9-7-124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2:48.5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27 213 9834,'-1'0'57,"0"-1"115,0 0 0,0 0 0,0 0 0,0 0 0,0 0-1,0 0 1,0 0 0,-1 0 0,1 0 0,0 1 0,-1-1 0,1 0 0,0 1 0,-1-1 0,1 1 0,-1 0 0,-2-1-1,4 1 144,34-14 156,-25 9-466,-1 2 0,1-1 0,0 2 0,0-1-1,0 1 1,18-2 0,60 1 44,-60 4-35,40-5 1,-24-5-12,0-2 0,0-2 1,52-23-1,-13 5 4,-40 18-1,1 1 1,0 2-1,1 2 1,78-3-1,-38 9 35,133 16 1,84 8-37,-53-5-9,385 21-3,-120-10 7,-502-27 1,747 65 21,-316 7-38,-111-14 7,-190-42-8,200-2 1,142-40 43,285-15-31,-753 40 25,-8-1 34,1 1 0,-1 1 0,1-1 0,-1 1 0,10 2 0,-50 3 1091,29-5-781,-3-1-1586,9-5-77,2-1 886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3:29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14 101 11715,'-11'5'680,"8"-5"-367,22-9-290,-10 8-61,1 0-1,0 1 1,0-1 0,-1 2 0,1 0 0,0 0 0,-1 0 0,1 1 0,-1 1-1,0 0 1,10 4 0,-1-1-8,32 6-1,-22-9 38,0-1-1,0-1 1,32-4 0,85-15 71,23-1 36,-46 17-52,141 15 1,119 34-52,-20-2-9,29-31-59,1-28 42,-146 4 47,488-2 97,-356 8-56,-62 3 5,201-6-28,661-2-1,-455 3-57,-214-2 64,-14-4 79,-1 1-7,-110 28-88,168-19 193,-471-2-225,121-13 0,-6 0 57,-131 14-1,151-9 305,-204 9 625,-19-3 474,-10-7-2259,-6-23 337,3 13 162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4:24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5977,'1'3'143,"-1"1"0,1-1 0,0 0 0,0 0 0,0 0 0,0 0 0,1 0 0,-1 0-1,1 0 1,0-1 0,0 1 0,0-1 0,0 1 0,0-1 0,0 1 0,1-1 0,-1 0 0,1 0 0,-1 0 0,1-1-1,0 1 1,0 0 0,0-1 0,5 2 0,6 1 127,1 0 0,-1-1-1,1 0 1,17 0 0,-16-1-225,256 20 622,0-12 0,423-38 0,488-12-579,436 67-46,-1344-25-27,395-1 23,-3-24 7,-570 16-42,451-26 44,-1 24-11,-89 9 1127,-457 1-1174,0-1 0,0 0 1,0 1-1,0-1 0,0 1 1,0-1-1,0 1 0,0-1 1,0 1-1,0 0 0,0-1 1,0 1-1,-1 0 0,1 0 0,0 0 1,0 0-1,-1 0 0,1 0 1,0 2-1,2 1-27,3 4-57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6:31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99 13731,'17'2'156,"-1"0"0,1 0 0,-1 2-1,19 6 1,20 4-179,69 7-47,220 6 1,126-36 0,411-73 278,-334 25-53,2 25-90,43 46-28,-4 30-22,-334-23-26,184-6-1122,-358-23 949,-9-8-61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7:13.6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4728 288 10930,'-51'9'620,"-14"3"-205,0-3-1,-73 1 0,9-16-335,-228-42-1,200 23-49,-379-45 95,141 19 44,151 15-213,-237-27-185,-417 34 504,882 29-260,-425 17 340,366-10-238,1 4 0,-1 2 0,-131 44 0,177-46-107,1 2 1,0 0-1,1 2 0,-31 22 1,40-23-66,0-1 1,1 2-1,1 0 1,1 2-1,0-1 1,-20 31-1,32-41 21,0 0 1,0 0-1,1 0 0,0 0 0,0 0 0,0 1 0,1-1 0,0 1 1,0-1-1,1 1 0,0 0 0,0-1 0,0 1 0,3 12 0,3 8-259,1-1-1,14 35 1,-7-22-167,85 343-2155,-91-345 2747,1-1 0,1-1 1,2 0-1,17 34 0,-20-52-74,1 0-1,0-1 0,1 0 1,0-1-1,2 0 1,-1 0-1,2-2 0,0 0 1,25 18-1,-4-8-47,2-2-1,1-2 1,0-1-1,1-2 1,1-2 0,1-2-1,0-1 1,57 7-1,42-2 15,164-2 0,-222-12-17,355 3-36,273 11 116,121 48 166,452 23-41,-870-66-195,94 4-17,-1-30-53,618-113-605,-894 89-235,275 1-2073,0 48 3617,-389-14 129,1-6 1,139-17-1,-172 6-692,-1-4 1,-1-4-1,142-52 0,100-82 30,-212 96-68,-48 27-40,34-17-76,-86 40 47,-1 0 1,0 0-1,-1-1 1,1-1 0,17-19-1,-25 25 26,-1 0 0,1-1 0,-1 0 0,0 0 0,0 0 0,0 0 0,-1 0 0,1 0 0,-1 0 0,0 0 0,0-1 0,-1 1 0,1 0 0,-1-1 0,0 1 0,0 0-1,0-1 1,-1 1 0,1 0 0,-1-1 0,-2-6 0,-3-6 112,-1 0 0,-1 0 0,-19-30 0,3 4 37,-30-77 48,35 75-152,-2 0 0,-1 1 0,-38-54-1,-62-45 658,38 48-143,65 73-653,-1 0-1,-1 1 1,-1 1 0,-1 1 0,-1 1 0,0 1 0,-1 1 0,-1 2-1,-1 0 1,0 2 0,-39-13 0,21 12-143,-1 2 1,-1 2-1,0 3 0,0 1 0,-76 3 1,-238 31 1050,334-25-677,-322 40 973,-165 18-713,-4-31-47,96-38-475,11 0-478,-320 42 836,443-16-70,-729 79 159,930-85-377,-145 1 0,165-18 23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7:38.6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66 7930,'18'-10'131,"-1"0"1,1 2 0,1 0-1,0 1 1,0 1 0,24-4-1,-30 7 56,0 2 0,1-1 0,-1 2 0,0 0 0,0 1 0,1 0 0,-1 0 0,0 2 0,0 0 0,16 5 0,-10-1 209,1-2 0,-1 0-1,40 4 1,60-5-67,5 1-294,-7 8 14,267 18 43,69-12 151,-241-9-238,-140-7 0,10-2 25,-1 5 0,146 28 0,-167-21 2,0-3 1,0-2-1,63 0 1,183-18 78,-56 6-105,-25 0 13,-170 0-1,0-2 1,60-15-1,371-82 536,-470 100-564,4-1 1322,-35 10-1566,0-2 66,-11-1-51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7:40.5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1 204 11570,'0'-4'1113,"10"-4"-974,12-6-382,-16 12 210,13-6-36,-1 1 0,2 1-1,34-6 1,48-4 180,171-9 246,163 21-117,106-7 24,174-41 127,-398 29 890,-307 22-1094,-4 0 331,-14 1 83,-37 5-29,38-3-473,-1-1 1,0 0-1,0-1 0,0 1 0,0-1 1,0 0-1,0-1 0,0 0 1,-8-2-1,-22-12 25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5:51.1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0 437 13371,'29'-6'992,"10"-6"-928,8-13-32,15-9 152,14-11-136,8-5-32,6-3-16,-1-1 0,-14 6-48,-11 4-24,-14 12-184,-7 7-544,-24 17 680,-15 7-104,-21 15-72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8:00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15 255 11050,'-1'-1'56,"1"1"0,-1 0 0,0 0 0,0-1 0,0 1 0,0 0 0,0-1 1,1 1-1,-1-1 0,0 1 0,0-1 0,1 1 0,-1-1 0,0 0 0,1 1 0,-1-1 0,1 0 0,-1 0 0,1 0-29,0 1 1,0-1 0,1 1 0,-1 0 0,0-1-1,0 1 1,1 0 0,-1-1 0,1 1-1,-1 0 1,0-1 0,1 1 0,-1 0-1,0 0 1,1 0 0,-1-1 0,1 1 0,-1 0-1,1 0 1,-1 0 0,0 0 0,1 0-1,-1 0 1,1 0 0,42-4 599,-38 3-577,343-2 1202,-189 5-961,194-22 1,-33-25 225,486-44-9,-643 84-484,121-8-173,-266 11-88,31-8 0,-43 9 196,-1-1 1,0 0 0,-1 0-1,1 0 1,0 0 0,-1-1-1,1 0 1,-1 0 0,0 0 0,7-6-1,1-7-147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8:01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0 443 12411,'241'-42'1075,"102"-12"-1230,9 30 175,19-2 65,220-35 132,535-40-52,-326 34-162,-157 10 118,-410 47-3,390 32 0,-27 38-12,-513-56 583,-82-4-597,0-1-43,0 1 0,0-1 0,0 1 0,0-1 0,0 1 0,0-1 0,0 1 0,0-1 0,0 0 0,0 0 0,0 0 0,0 1 0,0-3 0,8-11 23,2-4-4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8:17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 10394,'0'0'61,"0"0"-1,0 0 1,-1 0-1,1 0 1,0 1-1,0-1 1,0 0-1,-1 0 1,1 0-1,0 0 1,0 0-1,0 0 1,-1 0-1,1 1 0,0-1 1,0 0-1,0 0 1,0 0-1,-1 1 1,1-1-1,0 0 1,0 0-1,0 0 1,0 1-1,0-1 1,0 0-1,0 0 1,0 0-1,0 1 1,0-1-1,0 0 1,0 0-1,0 1 1,0-1-1,0 1 1,1 13 497,8 11-507,-7-23-39,0 1 0,-1-1-1,1 1 1,0-1 0,1 0-1,-1 0 1,0 0 0,1 0-1,-1 0 1,1-1-1,-1 1 1,1-1 0,0 1-1,0-1 1,0 0 0,-1 0-1,1 0 1,0-1-1,0 1 1,0-1 0,1 1-1,3-1 1,9-1 60,0 1 1,-1-2-1,20-4 0,-8 1 12,91-7 24,51-9 16,-86 6-86,1 4 1,127 0 0,-145 11-45,540 18 68,-434-1-38,135 11 26,0-25-2,-34-14 22,51-4-53,-218 8 25,0 4 0,0 5 0,193 29 0,-284-28 21,0-1 0,0-1 0,1 0-1,-1 0 1,0-2 0,0 0 0,1-1 0,-1 0-1,21-6 1,-32 7-28,9-4 1098,-14-2-636,-11-3-513,11 9 98,1 0 1,-1 1-1,1-1 1,-1 0 0,1 1-1,0-1 1,-1 0-1,1 0 1,0 0 0,-1 0-1,1 1 1,0-1-1,0 0 1,0 0-1,0 0 1,0-1 0,0 1-71,-2-17 176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8:27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8 12739,'0'0'28,"-1"0"1,1 0-1,0 0 1,0-1-1,0 1 1,0 0-1,0 0 1,0 0-1,0 0 1,-1-1-1,1 1 1,0 0-1,0 0 1,0 0-1,0-1 1,0 1-1,0 0 1,0 0-1,0-1 1,0 1-1,0 0 1,0 0-1,0 0 1,0-1-1,0 1 1,1 0-1,-1 0 1,0 0-1,0-1 1,0 1-1,0 0 1,0 0-1,0 0 1,0 0-1,1-1 1,-1 1-1,0 0 1,0 0-1,0 0 1,0 0-1,1 0 1,-1-1-1,0 1 1,14 1 498,28 12-505,-23-7 70,40 9-60,1-3 1,70 5 0,124-3-3,86 10-12,-178 13 89,-27-5 84,-112-28-95,1-1 0,-1-1 1,46-2-1,-33-5 182,-1-2-1,66-20 1,-84 22-187,-5 3-42,-1 0 0,1 1 0,-1 0 0,1 0 0,0 1 0,0 1 0,-1 0 0,1 1 0,-1 0 0,20 6 0,-2-1 223,-5-3-146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8:29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682 141 10626,'-1'-5'89,"0"0"0,-1 1 0,1-1 0,-1 0 0,0 1 0,0-1 0,-1 1-1,1 0 1,-1 0 0,0 0 0,0 0 0,-1 1 0,1-1 0,-1 1 0,1-1 0,-1 1-1,0 1 1,0-1 0,-1 0 0,1 1 0,0 0 0,-1 0 0,1 0 0,-1 1 0,0-1-1,0 1 1,0 0 0,-8 0 0,0 0 22,-1 1-1,1 1 0,-1 0 1,1 1-1,0 0 1,0 1-1,-22 8 0,11-2-7,1 1 0,0 1 0,-26 17 0,31-16-58,1 1 0,0 1 0,1 0 0,1 1 0,0 1 0,-20 26 0,17-16-13,2 1 0,0 1 1,-22 55-1,16-20-17,3 1-1,3 0 0,-12 108 1,6 126-4,22-246-18,3 0 1,1-1-1,21 90 1,-21-124-3,1 0 0,1-1 0,0 1 0,1-1 0,11 17 0,-15-28 4,0 0 0,1 0 0,0 0 0,0-1 0,0 1 1,0-1-1,1 0 0,-1 0 0,1-1 0,0 1 0,1-1 0,-1 0 0,0-1 0,1 1 0,-1-1 0,1 0 0,0 0 0,9 1 0,-3-2-1,1-1 1,-1 0 0,0-1-1,0 0 1,0-1 0,0 0-1,-1-1 1,1 0 0,0-1-1,-1 0 1,0-1 0,14-8-1,-3 0 6,-1 0 0,-1-1 0,0-2 0,-1 0-1,18-19 1,0-7 32,-1-2-1,-3-2 0,-2 0 1,-1-3-1,-3 0 0,22-55 1,-3-12 209,50-197 0,-48 88 30,-42 183-235,-2 1-1,-2-1 1,-4-58-1,2 89-50,-2 0 0,1 0-1,-2 0 1,1 0 0,-2 1 0,1-1 0,-10-17 0,11 25-7,0-1 0,0 1 1,0 0-1,-1-1 1,0 1-1,0 0 1,0 1-1,0-1 1,0 0-1,0 1 0,-1 0 1,1 0-1,-1 0 1,1 0-1,-1 0 1,0 1-1,0-1 1,0 1-1,0 0 0,0 1 1,0-1-1,0 0 1,-4 1-1,-2 1-48,1 0 0,-1 0-1,1 1 1,0 1 0,0-1 0,0 1-1,0 1 1,0 0 0,0 0 0,1 1-1,-14 9 1,-9 9-156,-43 41 0,62-52 184,-12 10-69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8:38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743 154 8714,'-23'-12'412,"0"0"1,0 2 0,-1 0-1,0 2 1,0 0-1,-1 2 1,-32-4 0,25 6-81,0 1-1,0 3 1,-1 0 0,-39 6 0,57-3-271,-1 0-1,1 1 1,0 1-1,1 0 0,-1 1 1,1 0-1,0 1 1,1 1-1,-1 0 0,2 1 1,-13 11-1,12-8-49,0 1 0,1 1 0,1 0 0,0 1-1,1 0 1,0 1 0,1 0 0,1 0 0,1 1 0,0 0 0,1 0-1,1 1 1,1 0 0,0 0 0,1 0 0,0 30 0,2-12-4,3-1 1,0 0 0,2 1 0,2-1 0,1-1-1,2 1 1,22 55 0,19 24 18,91 152 0,-124-239-46,0-1 0,2-1 0,1-1 0,1 0 0,2-2 0,0 0 0,1-2 0,0 0 0,2-2 0,0-1 0,2-1 0,-1-1 0,2-1 0,0-2 0,56 16 0,27 0-687,0-5 1,1-5-1,192 6 1,-246-23 240,1-3 0,0-2-1,101-19 1,-120 13 569,0-2 0,0-2-1,-1-1 1,-1-2 0,0-1 0,35-25-1,-42 21 73,-1-2 1,-1 0-1,-1-3 0,-1 0 0,-2-2 0,-1-1 0,25-37 0,9-25 93,59-126 0,-23 10 327,-75 157-321,-3-1 1,12-63 0,-25 98-175,-1 0 0,-1-1 1,-1 1-1,0-1 0,-1 1 0,-5-33 1,3 42-68,0 0 1,0 1 0,-1-1 0,0 0-1,0 1 1,-1-1 0,0 1-1,0 0 1,0 1 0,-1-1-1,0 1 1,-1-1 0,1 2-1,-1-1 1,-1 0 0,-10-7 0,-6-1 31,-1 2 0,0 0 0,-1 1 0,0 2 0,-38-10 0,-135-20 181,187 37-232,-208-28 184,-1 9 0,-328 10 0,408 19-286,0 7 1,2 5 0,-182 52-1,292-65-77,1 1-1,-40 19 0,65-26 153,0-1 1,0 1-1,1 0 1,-1 0-1,0 0 1,1 0-1,-1 1 0,0-1 1,1 0-1,0 1 1,-1-1-1,1 1 1,0-1-1,0 1 0,0-1 1,0 1-1,0 0 1,0 0-1,0-1 0,0 4 1,7 3-147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8:55.0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0 10554,'-20'43'847,"12"-29"-542,0 1-1,2 1 0,-7 22 1,13-37-283,0 0 0,0 0 0,1 0 0,-1 0 0,1 0 0,-1 0 1,1-1-1,-1 1 0,1 0 0,-1 0 0,1-1 0,0 1 0,-1 0 0,1-1 0,0 1 1,0 0-1,-1-1 0,1 1 0,0-1 0,0 1 0,0-1 0,0 0 0,0 1 1,0-1-1,0 0 0,0 0 0,0 1 0,1-1 0,40 9-42,-33-7 45,106 19 69,0-4-1,159 1 1,-159-11 216,177 35 0,-113-13-169,-129-25-125,0-1 0,80-8 1,-78 2-1,1 2 0,56 6 0,-6 14 40,-65-10-28,41 3 0,-71-12-31,1 0 0,-1 0 0,0-1-1,0 0 1,1-1 0,-1 0 0,0 0-1,0-1 1,11-5 0,-14 7-14,-4 0 21,-1 1-1,1-1 0,0 1 1,0-1-1,-1 1 1,1 0-1,0 0 1,0-1-1,0 1 1,-1 0-1,1 0 1,0 0-1,0 0 1,0 0-1,0 0 0,0 0 1,-1 0-1,1 0 1,0 0-1,0 1 1,0-1-1,-1 0 1,1 0-1,0 1 1,0-1-1,0 1 0,-1-1 1,1 1-1,0-1 1,-1 1-1,2 0 1,1 6-3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12.4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0 11226,'-4'1'74,"1"-1"0,0 1-1,0 0 1,0-1-1,0 1 1,0 0 0,0 1-1,0-1 1,1 1-1,-1-1 1,0 1 0,1 0-1,-1 0 1,1 0-1,-1 0 1,1 0 0,0 1-1,0-1 1,0 0-1,0 1 1,1 0 0,-1 0-1,1-1 1,-1 1-1,0 5 1,-4 9 80,0-1-1,2 1 1,-4 23-1,7-37-139,-9 68 80,3 0-1,3 75 1,16 144 67,-6-189-128,7 146 31,83 1874 287,-98-1460-159,-3-238 4,5-416-207,-1 49-281,2 1 1,3-1 0,16 83 0,-18-132 171,-2-5 103,0 0 0,0-1-1,0 1 1,0-1 0,1 1 0,-1 0-1,1-1 1,-1 1 0,1-1 0,-1 1-1,1-1 1,0 1 0,0-1 0,0 0-1,0 1 1,0-1 0,0 0 0,0 0-1,0 1 1,1-1 0,-1 0 0,0 0-1,2 0 1,9-2-316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13.2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1 512 8514,'17'3'311,"0"0"-1,1-2 1,-1 0 0,1 0 0,-1-2-1,1 0 1,26-6 0,8 1 291,1048-78 1708,-409 58-1976,765-47 317,-280-46-510,192-17 428,-1306 131-520,1029-57 776,-680 85-2269,-365-18 1162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13.6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36 13835,'18'-8'134,"0"2"0,0 0 0,1 2 0,0 0 0,0 0 0,0 2 0,33 0 0,135 15-208,-175-12 100,7 1-27,0 1 0,0 0 0,0 2 0,31 11 0,-44-14 24,-1 0-1,1 1 1,-1 0-1,0 0 1,0 1-1,0 0 1,0 0-1,-1 0 1,0 0-1,0 0 1,0 1-1,0 0 1,0 0-1,-1 0 1,0 0-1,0 1 1,-1-1-1,4 12 1,-2-4 77,-2 0 0,0 1 1,-1 0-1,0-1 0,-1 1 0,0 0 0,-2 0 1,1-1-1,-2 1 0,-6 23 0,-2-3 151,-1-2-1,-2 0 1,-19 33-1,-7 2-154,-3-2 0,-3-2 0,-3-2 0,-2-2-1,-68 59 1,36-48-137,-6-14-98,88-55 138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35:51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1 999 10946,'0'17'1097,"13"-6"-769,7-16-88,7-7 640,10-9-512,10-5-40,15-9-24,7-2-32,4-10-184,0-5-168,3-9 104,-3-7-32,-11-1-48</inkml:trace>
  <inkml:trace contextRef="#ctx0" brushRef="#br0" timeOffset="1">547 139 13739,'7'-7'189,"0"0"1,0 1-1,1 0 0,0 0 1,15-7-1,47-20-49,-67 32-109,28-13-13,1 3-1,64-16 1,-85 24-25,1 1 0,-1 1-1,1 0 1,-1 1 0,1 0 0,-1 0 0,1 1 0,-1 1-1,1 0 1,-1 1 0,0 0 0,15 6 0,-21-6 3,1 0 0,-1 0 1,0 1-1,0 0 0,-1 0 0,1 0 1,-1 1-1,0-1 0,0 1 0,0 0 1,-1 0-1,1 0 0,-1 1 0,-1-1 1,1 1-1,-1 0 0,0-1 0,0 1 1,0 0-1,-1 0 0,0 0 0,0 9 1,0 6 1,-1 0 0,0-1 0,-2 1 0,-1-1 0,-6 28 1,-7 7-19,-2 0 1,-41 83 0,33-80 26,0 3-14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15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4018 11146,'31'0'220,"1"1"0,59 10-1,-9-1-211,35-1 69,202-11-1,-260-3-53,0-3 0,-1-2 0,0-3 0,0-2 0,78-33 0,-72 18 0,-1-3 0,-2-2-1,-1-4 1,94-79 0,195-212 254,-342 323-268,787-834 1310,-374 358-616,-35-26-246,-66 75-295,-146 204-122,-84 112-30,189-192 1,-219 254-8,2 3-1,2 3 1,3 2 0,137-74-1,-200 121-2,41-22-4,1 2 0,59-19 0,-89 36 2,-1 0 1,1 1-1,0 1 0,0 0 1,0 1-1,0 0 1,0 2-1,0-1 0,0 2 1,0 0-1,28 8 0,-25-3-3,0 0-1,0 1 1,-1 1-1,0 1 1,0 0 0,-1 1-1,-1 1 1,0 1-1,0 0 1,24 29-1,-20-18-1,-1 2-1,-1 0 1,-2 0 0,0 2-1,-2 0 1,12 34-1,13 48 11,107 268 26,40-11 24,-72-148-32,-68-129-11,3-3 0,91 124 0,-87-146-9,2-2-1,4-3 0,2-2 1,2-3-1,3-2 0,2-4 1,75 42-1,463 229 110,-138-78 87,-239-116-108,312 160 39,-453-247-141,1-4 0,154 38 0,-169-57-15,-1-3 1,2-4-1,143 0 1,-87-18-15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15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0 10674,'-58'456'1919,"38"4"-1264,27 672 48,55 0-548,25-336-402,-68-683 227,3-27-16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16.5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 11410,'-10'448'1015,"86"1010"70,37-171-837,-60-692-584,49-6-1310,-71-463 1264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17.2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2785 11218,'1'0'48,"-1"1"0,1-1-1,0 1 1,-1-1 0,1 1-1,-1-1 1,1 0 0,-1 1-1,1-1 1,0 0 0,-1 0-1,1 1 1,0-1 0,-1 0-1,1 0 1,0 0 0,0 0-1,-1 0 1,1 0 0,1 0-1,17-6 57,7-7 121,0-1 0,44-32 1,516-422 380,-574 458-592,786-703 548,-409 357-309,-118 107-73,228-200 201,-358 334-223,252-158-1,-371 259-69,0 2 0,1 0-1,1 1 1,-1 2 0,28-8 0,-49 17-84,0-1 1,0 1-1,0-1 1,0 1-1,0 0 1,0 0-1,0 0 1,0 0-1,0 0 0,0 0 1,0 1-1,0-1 1,3 2-1,-5-2 0,1 0 0,0 1-1,-1-1 1,1 1-1,-1 0 1,1-1-1,-1 1 1,1-1-1,-1 1 1,1 0 0,-1-1-1,0 1 1,1 0-1,-1 0 1,0-1-1,1 1 1,-1 1-1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17.6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2258 11058,'3'2'40,"-1"0"-1,0-1 0,1 1 1,-1-1-1,1 1 0,0-1 1,-1 0-1,1 0 0,0 0 1,0 0-1,0 0 1,-1-1-1,1 1 0,0-1 1,0 0-1,0 0 0,0 0 1,0 0-1,0 0 0,0-1 1,0 1-1,3-2 0,5-2-30,-2-1 0,1 0 0,0 0 0,15-12-1,-11 8 68,403-292 726,-250 177-498,266-208 436,-204 153-410,785-622 382,-899 710-736,317-223-1600,-345 261 1346,-24 22-108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18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1399 14243,'52'-23'808,"25"-34"-816,16-22-8,39-27 40,16-7-24,22-12 24,20-5 8,-1-9 48,-6-2-16,-4 11-72,-5 12-120,-25 32-96,-17 13 184,-35 26-48,-31 15-48</inkml:trace>
  <inkml:trace contextRef="#ctx0" brushRef="#br0" timeOffset="0.16">1067 1530 15139,'56'-71'888,"45"-29"-888,4-20 8,31-16 0,12-1 8,9 8-208,2 10 160,-14 2 16,-13-3-32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20.6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 10994,'-15'0'264,"0"1"0,-1 1 0,1 0-1,-28 9 1,34-7-176,0 0 1,0 0-1,0 1 0,1 0 1,-1 0-1,1 1 0,0 0 1,-10 12-1,1 1 34,1 0 0,1 1 1,0 1-1,2 0 0,1 1 0,0 1 0,2 0 0,0 0 1,2 1-1,1 0 0,0 0 0,2 1 0,1 0 0,-1 25 1,4-40-55,1 0 0,1 0 0,-1 0 0,2 0 0,-1 0 0,1 0 0,1 0 0,5 14 0,-7-21-53,1 0 0,-1-1-1,0 1 1,1 0 0,0-1 0,0 1 0,0-1 0,0 0 0,0 0 0,0 0-1,0 0 1,1 0 0,-1 0 0,0 0 0,1-1 0,0 0 0,-1 1-1,1-1 1,0 0 0,0 0 0,0 0 0,0-1 0,0 1 0,0-1-1,0 1 1,0-1 0,0 0 0,0 0 0,0 0 0,0-1 0,0 1 0,3-2-1,5-1-3,0-1 0,-1-1 0,1 0 0,-1 0 0,0-1 0,0-1 0,-1 0 0,0 0 0,15-15 0,16-16-47,-2-2 0,-1-2 0,-3-1 1,-1-1-1,-2-2 0,47-97 0,-70 123 53,-20 50 121,-5 28-12,3 2 0,3 0-1,2 1 1,-2 107 0,10-145-344,1 0 0,0 0 0,2-1 0,1 1 0,1-1 0,1 1 0,11 31 0,3-24-236,-19-29 436,1 0 0,0 0-1,0 0 1,0-1-1,0 1 1,0 0-1,-1 0 1,1 0-1,0-1 1,1 1 0,-1-1-1,0 1 1,0-1-1,0 1 1,0-1-1,0 0 1,0 1 0,1-1-1,-1 0 1,0 0-1,0 0 1,2 0-1,-1-1-29,1 0-1,-1 0 1,0 0-1,0-1 1,0 1-1,0-1 1,-1 1-1,1-1 1,0 0-1,1-2 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21.0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27 11386,'4'-18'1510,"-4"17"-1478,0 1 0,-1-1 0,1 1 0,0 0 0,-1-1 1,1 1-1,0-1 0,-1 1 0,1 0 0,0-1 0,-1 1 0,1 0 0,-1 0 1,1-1-1,-1 1 0,1 0 0,-1 0 0,1 0 0,-1-1 0,1 1 0,-1 0 0,1 0 1,-1 0-1,1 0 0,-1 0 0,1 0 0,-1 0 0,1 0 0,-1 0 0,1 0 0,-1 1 1,1-1-1,-1 0 0,1 0 0,-1 0 0,1 0 0,-1 1 0,1-1 0,-8 3 258,0 0 0,1 0 0,-1 1 0,1 0 0,0 0 0,0 0 0,1 1 0,-1 0 0,-9 10 0,-4 7 24,-27 33 0,24-22-23,0 1 1,-34 70 0,46-81-166,2 1 0,0 0 0,2 0 0,0 1 0,-5 49 0,11-26 42,2-45-156,-1 0 0,0 0 0,1 0 0,0 0 0,0 0 0,0 0-1,0 0 1,0 0 0,1-1 0,-1 1 0,1 0 0,0-1 0,2 3 0,-3-4-9,0 0 0,0 0 0,0 0 1,0 0-1,0 0 0,1-1 0,-1 1 1,0 0-1,0-1 0,1 1 0,-1-1 1,0 1-1,1-1 0,-1 0 0,0 1 1,1-1-1,-1 0 0,0 0 0,3 0 1,0-1-4,-1 0-1,0 0 1,0 1 0,-1-2 0,1 1 0,0 0 0,0-1 0,4-2 0,4-5-17,0 0-1,0 0 1,10-13-1,-20 21 17,29-33-88,-2-1 1,-2-1-1,43-76 0,-53 83 32,-2-1 1,-2 0-1,-1-1 0,-1 0 0,-1-1 0,4-34 1,-12 62 45,-1 0 0,1 0 0,-1-1 0,0 1 0,-1 0 0,1 0 0,0 0 0,-1 0 0,0 0 0,-2-6 0,2 9 9,1 0 1,-1 0-1,0 0 0,1 0 0,-1 0 0,0 0 0,0 0 0,0 0 0,0 0 0,0 1 1,0-1-1,0 0 0,0 1 0,0-1 0,0 0 0,-1 1 0,1-1 0,0 1 0,0 0 1,-1 0-1,1-1 0,0 1 0,0 0 0,-1 0 0,1 0 0,0 0 0,0 0 0,-1 0 1,1 1-1,0-1 0,0 0 0,-2 1 0,-4 2-12,0-1 0,1 1 0,-1 0-1,1 1 1,0 0 0,0 0 0,0 0 0,0 1 0,1 0-1,0 0 1,0 0 0,0 1 0,0-1 0,-6 13 0,2-4-81,1 0-1,1 0 1,0 1 0,1 0 0,-7 26 0,10-9-18,4-9-39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21.5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311 70 12115,'28'-18'1195,"33"-31"1,-58 47-531,-3 3-178,-6 10 98,-16 20 25,-275 443 1796,220-321-2786,76-152-87,1-5 69,4-14-230,6-29-201,20-110-182,-17 59 380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1T11:49:22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298 81 13651,'-4'-2'81,"0"1"-1,0-1 1,-1 1 0,1 0 0,0 0-1,0 1 1,0-1 0,-1 1 0,1 0-1,0 0 1,0 0 0,-1 1 0,1-1-1,0 1 1,0 0 0,-1 0 0,1 0-1,0 1 1,0 0 0,1 0 0,-7 3-1,-7 6 124,0 0 0,1 2 0,-19 16 0,32-26-142,-57 55 468,53-50-479,0 1 0,1-1-1,-1 1 1,2 0 0,-8 15 0,12-23-50,1 0 0,-1-1 1,1 1-1,0 0 0,-1 0 0,1-1 1,0 1-1,0 0 0,0 0 1,-1 0-1,1-1 0,0 1 1,0 0-1,0 0 0,0 0 0,0-1 1,1 1-1,-1 0 0,0 0 1,0 0-1,0-1 0,1 1 0,-1 0 1,0 0-1,1-1 0,-1 1 1,1 0-1,-1-1 0,1 1 1,-1 0-1,1-1 0,-1 1 0,1-1 1,0 1-1,-1-1 0,1 1 1,0-1-1,-1 1 0,1-1 1,0 0-1,0 1 0,-1-1 0,1 0 1,0 0-1,0 0 0,0 0 1,-1 1-1,3-1 0,3 0-4,0 0-1,1 0 1,-1 0-1,0 0 1,8-3-1,6-1 1,0-2-1,0 0 0,0-1 0,-1-1 0,0-1 0,0-1 1,-1 0-1,-1-2 0,0 0 0,0 0 0,-1-2 1,-1 0-1,21-25 0,-30 31 29,-1 0-1,0 0 1,0 0-1,-1-1 1,0 1-1,4-13 1,-7 19-17,-1 0 1,1 0 0,0 0-1,-1-1 1,1 1 0,-1 0-1,0 0 1,0-1 0,0 1-1,0 0 1,0 0 0,-1-1-1,1 1 1,0 0 0,-1 0 0,0 0-1,0-1 1,1 1 0,-1 0-1,0 0 1,-1 0 0,1 0-1,0 1 1,-1-1 0,1 0-1,-1 0 1,1 1 0,-1-1-1,0 1 1,1-1 0,-3 0-1,0 0 6,1 1-1,-1 0 1,0-1-1,0 2 1,1-1-1,-1 0 0,0 1 1,0-1-1,0 1 1,0 0-1,0 1 0,0-1 1,0 1-1,1-1 1,-7 3-1,-2 1 27,-1 1 0,1 0 0,-15 8 0,5 0-5,0 0-1,1 2 1,0 1-1,-21 20 1,30-24-44,1 0 1,0 0-1,1 1 0,0 0 1,1 1-1,0 0 1,-9 23-1,17-34-26,-1 0-1,1 1 0,0 0 1,0-1-1,0 1 1,0 0-1,1-1 0,-1 1 1,1 0-1,0 0 1,0-1-1,1 1 1,-1 0-1,2 6 0,-1-8 20,0 0 0,0 0 0,1 0 0,-1-1 0,0 1 0,1 0 0,-1 0 0,1-1 0,0 1 0,0-1 0,0 1 0,-1-1 0,1 0 0,0 0 0,1 0 0,-1 0 0,0 0 0,0 0 0,0 0 0,0-1-1,1 1 1,-1-1 0,0 0 0,4 0 0,32 2-198</inkml:trace>
  <inkml:trace contextRef="#ctx0" brushRef="#br0" timeOffset="1">878 630 14563,'-16'122'976,"6"-59"-666,-2 111 0,12-171-286,3 31 323,-2-33-329,-1 0 1,0 0-1,0 0 1,1-1-1,-1 1 0,0 0 1,1 0-1,-1-1 0,1 1 1,-1 0-1,1 0 1,-1-1-1,1 1 0,-1 0 1,1-1-1,0 1 1,0-1-1,-1 1 0,1-1 1,0 1-1,0-1 1,-1 0-1,1 1 0,0-1 1,0 0-1,0 0 0,0 1 1,-1-1-1,1 0 1,0 0-1,0 0 0,0 0 1,0 0-1,0 0 1,-1 0-1,2-1 0,2 0 30,0 0 0,-1-1 0,1 1 0,-1-1 0,1 0 0,-1 0 0,0 0 0,0-1 0,0 1 0,0-1 0,0 0 0,0 0 0,3-4 0,3-7 160,16-27 1,-15 21-155,-1 0 0,-1-1 0,-1 0 1,-1 0-1,-1-1 0,0 1 0,-2-1 1,1-39-1,-4 42-100,0 0 0,-1 1 0,-1-1 0,-1 1 0,-1-1 0,0 1 0,-2 0 0,0 0 0,-1 1 0,-15-30 0,17 39 14,0 1 1,-1-1-1,0 1 0,0 0 0,0 0 0,-1 1 1,0 0-1,0 0 0,0 1 0,-1-1 0,0 2 1,0-1-1,0 1 0,-1 0 0,0 1 0,1 0 1,-1 0-1,0 1 0,-16-2 0,7 3-64,-36 1 0,-20 6-129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01FF9-8880-47B8-9A91-1FE88154972E}" type="datetimeFigureOut">
              <a:rPr lang="de-DE" smtClean="0"/>
              <a:t>21.04.2022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219DA-008B-4E20-A566-652F502F86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21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21.04.2022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21.04.2022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21.04.2022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46717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21.04.2022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21.04.2022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21.04.2022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21.04.2022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21.04.2022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21.04.2022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21.04.2022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21.04.2022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21.04.2022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support.microsoft.com/en-us/office/excel-functions-translator-f262d0c0-991c-485b-89b6-32cc8d326889" TargetMode="External"/><Relationship Id="rId5" Type="http://schemas.openxmlformats.org/officeDocument/2006/relationships/hyperlink" Target="https://en.excel-translator.de/translator/" TargetMode="External"/><Relationship Id="rId4" Type="http://schemas.openxmlformats.org/officeDocument/2006/relationships/hyperlink" Target="http://www.bernhardkoester.de/vorlesungen/inhalt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9.xml"/><Relationship Id="rId21" Type="http://schemas.openxmlformats.org/officeDocument/2006/relationships/customXml" Target="../ink/ink11.xml"/><Relationship Id="rId42" Type="http://schemas.openxmlformats.org/officeDocument/2006/relationships/image" Target="../media/image24.png"/><Relationship Id="rId47" Type="http://schemas.openxmlformats.org/officeDocument/2006/relationships/customXml" Target="../ink/ink24.xml"/><Relationship Id="rId63" Type="http://schemas.openxmlformats.org/officeDocument/2006/relationships/customXml" Target="../ink/ink32.xml"/><Relationship Id="rId68" Type="http://schemas.openxmlformats.org/officeDocument/2006/relationships/image" Target="../media/image37.png"/><Relationship Id="rId84" Type="http://schemas.openxmlformats.org/officeDocument/2006/relationships/image" Target="../media/image45.png"/><Relationship Id="rId89" Type="http://schemas.openxmlformats.org/officeDocument/2006/relationships/customXml" Target="../ink/ink45.xml"/><Relationship Id="rId112" Type="http://schemas.openxmlformats.org/officeDocument/2006/relationships/image" Target="../media/image59.png"/><Relationship Id="rId16" Type="http://schemas.openxmlformats.org/officeDocument/2006/relationships/image" Target="../media/image11.png"/><Relationship Id="rId107" Type="http://schemas.openxmlformats.org/officeDocument/2006/relationships/customXml" Target="../ink/ink54.xml"/><Relationship Id="rId11" Type="http://schemas.openxmlformats.org/officeDocument/2006/relationships/customXml" Target="../ink/ink6.xml"/><Relationship Id="rId32" Type="http://schemas.openxmlformats.org/officeDocument/2006/relationships/image" Target="../media/image19.png"/><Relationship Id="rId37" Type="http://schemas.openxmlformats.org/officeDocument/2006/relationships/customXml" Target="../ink/ink19.xml"/><Relationship Id="rId53" Type="http://schemas.openxmlformats.org/officeDocument/2006/relationships/customXml" Target="../ink/ink27.xml"/><Relationship Id="rId58" Type="http://schemas.openxmlformats.org/officeDocument/2006/relationships/image" Target="../media/image32.png"/><Relationship Id="rId74" Type="http://schemas.openxmlformats.org/officeDocument/2006/relationships/image" Target="../media/image40.png"/><Relationship Id="rId79" Type="http://schemas.openxmlformats.org/officeDocument/2006/relationships/customXml" Target="../ink/ink40.xml"/><Relationship Id="rId102" Type="http://schemas.openxmlformats.org/officeDocument/2006/relationships/image" Target="../media/image54.png"/><Relationship Id="rId123" Type="http://schemas.openxmlformats.org/officeDocument/2006/relationships/customXml" Target="../ink/ink62.xml"/><Relationship Id="rId128" Type="http://schemas.openxmlformats.org/officeDocument/2006/relationships/image" Target="../media/image67.png"/><Relationship Id="rId5" Type="http://schemas.openxmlformats.org/officeDocument/2006/relationships/customXml" Target="../ink/ink3.xml"/><Relationship Id="rId90" Type="http://schemas.openxmlformats.org/officeDocument/2006/relationships/image" Target="../media/image48.png"/><Relationship Id="rId95" Type="http://schemas.openxmlformats.org/officeDocument/2006/relationships/customXml" Target="../ink/ink48.xml"/><Relationship Id="rId22" Type="http://schemas.openxmlformats.org/officeDocument/2006/relationships/image" Target="../media/image14.png"/><Relationship Id="rId27" Type="http://schemas.openxmlformats.org/officeDocument/2006/relationships/customXml" Target="../ink/ink14.xml"/><Relationship Id="rId43" Type="http://schemas.openxmlformats.org/officeDocument/2006/relationships/customXml" Target="../ink/ink22.xml"/><Relationship Id="rId48" Type="http://schemas.openxmlformats.org/officeDocument/2006/relationships/image" Target="../media/image27.png"/><Relationship Id="rId64" Type="http://schemas.openxmlformats.org/officeDocument/2006/relationships/image" Target="../media/image35.png"/><Relationship Id="rId69" Type="http://schemas.openxmlformats.org/officeDocument/2006/relationships/customXml" Target="../ink/ink35.xml"/><Relationship Id="rId113" Type="http://schemas.openxmlformats.org/officeDocument/2006/relationships/customXml" Target="../ink/ink57.xml"/><Relationship Id="rId118" Type="http://schemas.openxmlformats.org/officeDocument/2006/relationships/image" Target="../media/image62.png"/><Relationship Id="rId80" Type="http://schemas.openxmlformats.org/officeDocument/2006/relationships/image" Target="../media/image43.png"/><Relationship Id="rId85" Type="http://schemas.openxmlformats.org/officeDocument/2006/relationships/customXml" Target="../ink/ink43.xml"/><Relationship Id="rId12" Type="http://schemas.openxmlformats.org/officeDocument/2006/relationships/image" Target="../media/image9.png"/><Relationship Id="rId17" Type="http://schemas.openxmlformats.org/officeDocument/2006/relationships/customXml" Target="../ink/ink9.xml"/><Relationship Id="rId33" Type="http://schemas.openxmlformats.org/officeDocument/2006/relationships/customXml" Target="../ink/ink17.xml"/><Relationship Id="rId38" Type="http://schemas.openxmlformats.org/officeDocument/2006/relationships/image" Target="../media/image22.png"/><Relationship Id="rId59" Type="http://schemas.openxmlformats.org/officeDocument/2006/relationships/customXml" Target="../ink/ink30.xml"/><Relationship Id="rId103" Type="http://schemas.openxmlformats.org/officeDocument/2006/relationships/customXml" Target="../ink/ink52.xml"/><Relationship Id="rId108" Type="http://schemas.openxmlformats.org/officeDocument/2006/relationships/image" Target="../media/image57.png"/><Relationship Id="rId124" Type="http://schemas.openxmlformats.org/officeDocument/2006/relationships/image" Target="../media/image65.png"/><Relationship Id="rId129" Type="http://schemas.openxmlformats.org/officeDocument/2006/relationships/customXml" Target="../ink/ink65.xml"/><Relationship Id="rId54" Type="http://schemas.openxmlformats.org/officeDocument/2006/relationships/image" Target="../media/image30.png"/><Relationship Id="rId70" Type="http://schemas.openxmlformats.org/officeDocument/2006/relationships/image" Target="../media/image38.png"/><Relationship Id="rId75" Type="http://schemas.openxmlformats.org/officeDocument/2006/relationships/customXml" Target="../ink/ink38.xml"/><Relationship Id="rId91" Type="http://schemas.openxmlformats.org/officeDocument/2006/relationships/customXml" Target="../ink/ink46.xml"/><Relationship Id="rId96" Type="http://schemas.openxmlformats.org/officeDocument/2006/relationships/image" Target="../media/image5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23" Type="http://schemas.openxmlformats.org/officeDocument/2006/relationships/customXml" Target="../ink/ink12.xml"/><Relationship Id="rId28" Type="http://schemas.openxmlformats.org/officeDocument/2006/relationships/image" Target="../media/image17.png"/><Relationship Id="rId49" Type="http://schemas.openxmlformats.org/officeDocument/2006/relationships/customXml" Target="../ink/ink25.xml"/><Relationship Id="rId114" Type="http://schemas.openxmlformats.org/officeDocument/2006/relationships/image" Target="../media/image60.png"/><Relationship Id="rId119" Type="http://schemas.openxmlformats.org/officeDocument/2006/relationships/customXml" Target="../ink/ink60.xml"/><Relationship Id="rId44" Type="http://schemas.openxmlformats.org/officeDocument/2006/relationships/image" Target="../media/image25.png"/><Relationship Id="rId60" Type="http://schemas.openxmlformats.org/officeDocument/2006/relationships/image" Target="../media/image33.png"/><Relationship Id="rId65" Type="http://schemas.openxmlformats.org/officeDocument/2006/relationships/customXml" Target="../ink/ink33.xml"/><Relationship Id="rId81" Type="http://schemas.openxmlformats.org/officeDocument/2006/relationships/customXml" Target="../ink/ink41.xml"/><Relationship Id="rId86" Type="http://schemas.openxmlformats.org/officeDocument/2006/relationships/image" Target="../media/image46.png"/><Relationship Id="rId130" Type="http://schemas.openxmlformats.org/officeDocument/2006/relationships/image" Target="../media/image68.png"/><Relationship Id="rId13" Type="http://schemas.openxmlformats.org/officeDocument/2006/relationships/customXml" Target="../ink/ink7.xml"/><Relationship Id="rId18" Type="http://schemas.openxmlformats.org/officeDocument/2006/relationships/image" Target="../media/image12.png"/><Relationship Id="rId39" Type="http://schemas.openxmlformats.org/officeDocument/2006/relationships/customXml" Target="../ink/ink20.xml"/><Relationship Id="rId109" Type="http://schemas.openxmlformats.org/officeDocument/2006/relationships/customXml" Target="../ink/ink55.xml"/><Relationship Id="rId34" Type="http://schemas.openxmlformats.org/officeDocument/2006/relationships/image" Target="../media/image20.png"/><Relationship Id="rId50" Type="http://schemas.openxmlformats.org/officeDocument/2006/relationships/image" Target="../media/image28.png"/><Relationship Id="rId55" Type="http://schemas.openxmlformats.org/officeDocument/2006/relationships/customXml" Target="../ink/ink28.xml"/><Relationship Id="rId76" Type="http://schemas.openxmlformats.org/officeDocument/2006/relationships/image" Target="../media/image41.png"/><Relationship Id="rId97" Type="http://schemas.openxmlformats.org/officeDocument/2006/relationships/customXml" Target="../ink/ink49.xml"/><Relationship Id="rId104" Type="http://schemas.openxmlformats.org/officeDocument/2006/relationships/image" Target="../media/image55.png"/><Relationship Id="rId120" Type="http://schemas.openxmlformats.org/officeDocument/2006/relationships/image" Target="../media/image63.png"/><Relationship Id="rId125" Type="http://schemas.openxmlformats.org/officeDocument/2006/relationships/customXml" Target="../ink/ink63.xml"/><Relationship Id="rId7" Type="http://schemas.openxmlformats.org/officeDocument/2006/relationships/customXml" Target="../ink/ink4.xml"/><Relationship Id="rId71" Type="http://schemas.openxmlformats.org/officeDocument/2006/relationships/customXml" Target="../ink/ink36.xml"/><Relationship Id="rId92" Type="http://schemas.openxmlformats.org/officeDocument/2006/relationships/image" Target="../media/image49.png"/><Relationship Id="rId2" Type="http://schemas.openxmlformats.org/officeDocument/2006/relationships/image" Target="../media/image4.emf"/><Relationship Id="rId29" Type="http://schemas.openxmlformats.org/officeDocument/2006/relationships/customXml" Target="../ink/ink15.xml"/><Relationship Id="rId24" Type="http://schemas.openxmlformats.org/officeDocument/2006/relationships/image" Target="../media/image15.png"/><Relationship Id="rId40" Type="http://schemas.openxmlformats.org/officeDocument/2006/relationships/image" Target="../media/image23.png"/><Relationship Id="rId45" Type="http://schemas.openxmlformats.org/officeDocument/2006/relationships/customXml" Target="../ink/ink23.xml"/><Relationship Id="rId66" Type="http://schemas.openxmlformats.org/officeDocument/2006/relationships/image" Target="../media/image36.png"/><Relationship Id="rId87" Type="http://schemas.openxmlformats.org/officeDocument/2006/relationships/customXml" Target="../ink/ink44.xml"/><Relationship Id="rId110" Type="http://schemas.openxmlformats.org/officeDocument/2006/relationships/image" Target="../media/image58.png"/><Relationship Id="rId115" Type="http://schemas.openxmlformats.org/officeDocument/2006/relationships/customXml" Target="../ink/ink58.xml"/><Relationship Id="rId61" Type="http://schemas.openxmlformats.org/officeDocument/2006/relationships/customXml" Target="../ink/ink31.xml"/><Relationship Id="rId82" Type="http://schemas.openxmlformats.org/officeDocument/2006/relationships/image" Target="../media/image44.png"/><Relationship Id="rId19" Type="http://schemas.openxmlformats.org/officeDocument/2006/relationships/customXml" Target="../ink/ink10.xml"/><Relationship Id="rId14" Type="http://schemas.openxmlformats.org/officeDocument/2006/relationships/image" Target="../media/image10.png"/><Relationship Id="rId30" Type="http://schemas.openxmlformats.org/officeDocument/2006/relationships/image" Target="../media/image18.png"/><Relationship Id="rId35" Type="http://schemas.openxmlformats.org/officeDocument/2006/relationships/customXml" Target="../ink/ink18.xml"/><Relationship Id="rId56" Type="http://schemas.openxmlformats.org/officeDocument/2006/relationships/image" Target="../media/image31.png"/><Relationship Id="rId77" Type="http://schemas.openxmlformats.org/officeDocument/2006/relationships/customXml" Target="../ink/ink39.xml"/><Relationship Id="rId100" Type="http://schemas.openxmlformats.org/officeDocument/2006/relationships/image" Target="../media/image53.png"/><Relationship Id="rId105" Type="http://schemas.openxmlformats.org/officeDocument/2006/relationships/customXml" Target="../ink/ink53.xml"/><Relationship Id="rId126" Type="http://schemas.openxmlformats.org/officeDocument/2006/relationships/image" Target="../media/image66.png"/><Relationship Id="rId8" Type="http://schemas.openxmlformats.org/officeDocument/2006/relationships/image" Target="../media/image7.png"/><Relationship Id="rId51" Type="http://schemas.openxmlformats.org/officeDocument/2006/relationships/customXml" Target="../ink/ink26.xml"/><Relationship Id="rId72" Type="http://schemas.openxmlformats.org/officeDocument/2006/relationships/image" Target="../media/image39.png"/><Relationship Id="rId93" Type="http://schemas.openxmlformats.org/officeDocument/2006/relationships/customXml" Target="../ink/ink47.xml"/><Relationship Id="rId98" Type="http://schemas.openxmlformats.org/officeDocument/2006/relationships/image" Target="../media/image52.png"/><Relationship Id="rId121" Type="http://schemas.openxmlformats.org/officeDocument/2006/relationships/customXml" Target="../ink/ink61.xml"/><Relationship Id="rId3" Type="http://schemas.openxmlformats.org/officeDocument/2006/relationships/customXml" Target="../ink/ink2.xml"/><Relationship Id="rId25" Type="http://schemas.openxmlformats.org/officeDocument/2006/relationships/customXml" Target="../ink/ink13.xml"/><Relationship Id="rId46" Type="http://schemas.openxmlformats.org/officeDocument/2006/relationships/image" Target="../media/image26.png"/><Relationship Id="rId67" Type="http://schemas.openxmlformats.org/officeDocument/2006/relationships/customXml" Target="../ink/ink34.xml"/><Relationship Id="rId116" Type="http://schemas.openxmlformats.org/officeDocument/2006/relationships/image" Target="../media/image61.png"/><Relationship Id="rId20" Type="http://schemas.openxmlformats.org/officeDocument/2006/relationships/image" Target="../media/image13.png"/><Relationship Id="rId41" Type="http://schemas.openxmlformats.org/officeDocument/2006/relationships/customXml" Target="../ink/ink21.xml"/><Relationship Id="rId62" Type="http://schemas.openxmlformats.org/officeDocument/2006/relationships/image" Target="../media/image34.png"/><Relationship Id="rId83" Type="http://schemas.openxmlformats.org/officeDocument/2006/relationships/customXml" Target="../ink/ink42.xml"/><Relationship Id="rId88" Type="http://schemas.openxmlformats.org/officeDocument/2006/relationships/image" Target="../media/image47.png"/><Relationship Id="rId111" Type="http://schemas.openxmlformats.org/officeDocument/2006/relationships/customXml" Target="../ink/ink56.xml"/><Relationship Id="rId15" Type="http://schemas.openxmlformats.org/officeDocument/2006/relationships/customXml" Target="../ink/ink8.xml"/><Relationship Id="rId36" Type="http://schemas.openxmlformats.org/officeDocument/2006/relationships/image" Target="../media/image21.png"/><Relationship Id="rId57" Type="http://schemas.openxmlformats.org/officeDocument/2006/relationships/customXml" Target="../ink/ink29.xml"/><Relationship Id="rId106" Type="http://schemas.openxmlformats.org/officeDocument/2006/relationships/image" Target="../media/image56.png"/><Relationship Id="rId127" Type="http://schemas.openxmlformats.org/officeDocument/2006/relationships/customXml" Target="../ink/ink64.xml"/><Relationship Id="rId10" Type="http://schemas.openxmlformats.org/officeDocument/2006/relationships/image" Target="../media/image8.png"/><Relationship Id="rId31" Type="http://schemas.openxmlformats.org/officeDocument/2006/relationships/customXml" Target="../ink/ink16.xml"/><Relationship Id="rId52" Type="http://schemas.openxmlformats.org/officeDocument/2006/relationships/image" Target="../media/image29.png"/><Relationship Id="rId73" Type="http://schemas.openxmlformats.org/officeDocument/2006/relationships/customXml" Target="../ink/ink37.xml"/><Relationship Id="rId78" Type="http://schemas.openxmlformats.org/officeDocument/2006/relationships/image" Target="../media/image42.png"/><Relationship Id="rId94" Type="http://schemas.openxmlformats.org/officeDocument/2006/relationships/image" Target="../media/image50.png"/><Relationship Id="rId99" Type="http://schemas.openxmlformats.org/officeDocument/2006/relationships/customXml" Target="../ink/ink50.xml"/><Relationship Id="rId101" Type="http://schemas.openxmlformats.org/officeDocument/2006/relationships/customXml" Target="../ink/ink51.xml"/><Relationship Id="rId122" Type="http://schemas.openxmlformats.org/officeDocument/2006/relationships/image" Target="../media/image64.png"/><Relationship Id="rId4" Type="http://schemas.openxmlformats.org/officeDocument/2006/relationships/image" Target="../media/image5.png"/><Relationship Id="rId9" Type="http://schemas.openxmlformats.org/officeDocument/2006/relationships/customXml" Target="../ink/ink5.xml"/><Relationship Id="rId26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customXml" Target="../ink/ink71.xml"/><Relationship Id="rId18" Type="http://schemas.openxmlformats.org/officeDocument/2006/relationships/image" Target="../media/image77.png"/><Relationship Id="rId3" Type="http://schemas.openxmlformats.org/officeDocument/2006/relationships/customXml" Target="../ink/ink66.xml"/><Relationship Id="rId7" Type="http://schemas.openxmlformats.org/officeDocument/2006/relationships/customXml" Target="../ink/ink68.xml"/><Relationship Id="rId12" Type="http://schemas.openxmlformats.org/officeDocument/2006/relationships/image" Target="../media/image74.png"/><Relationship Id="rId17" Type="http://schemas.openxmlformats.org/officeDocument/2006/relationships/customXml" Target="../ink/ink73.xml"/><Relationship Id="rId2" Type="http://schemas.openxmlformats.org/officeDocument/2006/relationships/image" Target="../media/image69.emf"/><Relationship Id="rId16" Type="http://schemas.openxmlformats.org/officeDocument/2006/relationships/image" Target="../media/image7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1.png"/><Relationship Id="rId11" Type="http://schemas.openxmlformats.org/officeDocument/2006/relationships/customXml" Target="../ink/ink70.xml"/><Relationship Id="rId5" Type="http://schemas.openxmlformats.org/officeDocument/2006/relationships/customXml" Target="../ink/ink67.xml"/><Relationship Id="rId15" Type="http://schemas.openxmlformats.org/officeDocument/2006/relationships/customXml" Target="../ink/ink72.xml"/><Relationship Id="rId10" Type="http://schemas.openxmlformats.org/officeDocument/2006/relationships/image" Target="../media/image73.png"/><Relationship Id="rId4" Type="http://schemas.openxmlformats.org/officeDocument/2006/relationships/image" Target="../media/image70.png"/><Relationship Id="rId9" Type="http://schemas.openxmlformats.org/officeDocument/2006/relationships/customXml" Target="../ink/ink69.xml"/><Relationship Id="rId14" Type="http://schemas.openxmlformats.org/officeDocument/2006/relationships/image" Target="../media/image75.png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image" Target="../media/image90.png"/><Relationship Id="rId21" Type="http://schemas.openxmlformats.org/officeDocument/2006/relationships/customXml" Target="../ink/ink83.xml"/><Relationship Id="rId42" Type="http://schemas.openxmlformats.org/officeDocument/2006/relationships/image" Target="../media/image98.png"/><Relationship Id="rId47" Type="http://schemas.openxmlformats.org/officeDocument/2006/relationships/customXml" Target="../ink/ink96.xml"/><Relationship Id="rId63" Type="http://schemas.openxmlformats.org/officeDocument/2006/relationships/customXml" Target="../ink/ink104.xml"/><Relationship Id="rId68" Type="http://schemas.openxmlformats.org/officeDocument/2006/relationships/image" Target="../media/image111.png"/><Relationship Id="rId84" Type="http://schemas.openxmlformats.org/officeDocument/2006/relationships/image" Target="../media/image119.png"/><Relationship Id="rId16" Type="http://schemas.openxmlformats.org/officeDocument/2006/relationships/image" Target="../media/image85.png"/><Relationship Id="rId11" Type="http://schemas.openxmlformats.org/officeDocument/2006/relationships/customXml" Target="../ink/ink78.xml"/><Relationship Id="rId32" Type="http://schemas.openxmlformats.org/officeDocument/2006/relationships/image" Target="../media/image93.png"/><Relationship Id="rId37" Type="http://schemas.openxmlformats.org/officeDocument/2006/relationships/customXml" Target="../ink/ink91.xml"/><Relationship Id="rId53" Type="http://schemas.openxmlformats.org/officeDocument/2006/relationships/customXml" Target="../ink/ink99.xml"/><Relationship Id="rId58" Type="http://schemas.openxmlformats.org/officeDocument/2006/relationships/image" Target="../media/image106.png"/><Relationship Id="rId74" Type="http://schemas.openxmlformats.org/officeDocument/2006/relationships/image" Target="../media/image114.png"/><Relationship Id="rId79" Type="http://schemas.openxmlformats.org/officeDocument/2006/relationships/customXml" Target="../ink/ink112.xml"/><Relationship Id="rId5" Type="http://schemas.openxmlformats.org/officeDocument/2006/relationships/customXml" Target="../ink/ink75.xml"/><Relationship Id="rId19" Type="http://schemas.openxmlformats.org/officeDocument/2006/relationships/customXml" Target="../ink/ink82.xml"/><Relationship Id="rId14" Type="http://schemas.openxmlformats.org/officeDocument/2006/relationships/image" Target="../media/image84.png"/><Relationship Id="rId22" Type="http://schemas.openxmlformats.org/officeDocument/2006/relationships/image" Target="../media/image88.png"/><Relationship Id="rId27" Type="http://schemas.openxmlformats.org/officeDocument/2006/relationships/customXml" Target="../ink/ink86.xml"/><Relationship Id="rId30" Type="http://schemas.openxmlformats.org/officeDocument/2006/relationships/image" Target="../media/image92.png"/><Relationship Id="rId35" Type="http://schemas.openxmlformats.org/officeDocument/2006/relationships/customXml" Target="../ink/ink90.xml"/><Relationship Id="rId43" Type="http://schemas.openxmlformats.org/officeDocument/2006/relationships/customXml" Target="../ink/ink94.xml"/><Relationship Id="rId48" Type="http://schemas.openxmlformats.org/officeDocument/2006/relationships/image" Target="../media/image101.png"/><Relationship Id="rId56" Type="http://schemas.openxmlformats.org/officeDocument/2006/relationships/image" Target="../media/image105.png"/><Relationship Id="rId64" Type="http://schemas.openxmlformats.org/officeDocument/2006/relationships/image" Target="../media/image109.png"/><Relationship Id="rId69" Type="http://schemas.openxmlformats.org/officeDocument/2006/relationships/customXml" Target="../ink/ink107.xml"/><Relationship Id="rId77" Type="http://schemas.openxmlformats.org/officeDocument/2006/relationships/customXml" Target="../ink/ink111.xml"/><Relationship Id="rId8" Type="http://schemas.openxmlformats.org/officeDocument/2006/relationships/image" Target="../media/image81.png"/><Relationship Id="rId51" Type="http://schemas.openxmlformats.org/officeDocument/2006/relationships/customXml" Target="../ink/ink98.xml"/><Relationship Id="rId72" Type="http://schemas.openxmlformats.org/officeDocument/2006/relationships/image" Target="../media/image113.png"/><Relationship Id="rId80" Type="http://schemas.openxmlformats.org/officeDocument/2006/relationships/image" Target="../media/image117.png"/><Relationship Id="rId85" Type="http://schemas.openxmlformats.org/officeDocument/2006/relationships/customXml" Target="../ink/ink115.xml"/><Relationship Id="rId3" Type="http://schemas.openxmlformats.org/officeDocument/2006/relationships/customXml" Target="../ink/ink74.xml"/><Relationship Id="rId12" Type="http://schemas.openxmlformats.org/officeDocument/2006/relationships/image" Target="../media/image83.png"/><Relationship Id="rId17" Type="http://schemas.openxmlformats.org/officeDocument/2006/relationships/customXml" Target="../ink/ink81.xml"/><Relationship Id="rId25" Type="http://schemas.openxmlformats.org/officeDocument/2006/relationships/customXml" Target="../ink/ink85.xml"/><Relationship Id="rId33" Type="http://schemas.openxmlformats.org/officeDocument/2006/relationships/customXml" Target="../ink/ink89.xml"/><Relationship Id="rId38" Type="http://schemas.openxmlformats.org/officeDocument/2006/relationships/image" Target="../media/image96.png"/><Relationship Id="rId46" Type="http://schemas.openxmlformats.org/officeDocument/2006/relationships/image" Target="../media/image100.png"/><Relationship Id="rId59" Type="http://schemas.openxmlformats.org/officeDocument/2006/relationships/customXml" Target="../ink/ink102.xml"/><Relationship Id="rId67" Type="http://schemas.openxmlformats.org/officeDocument/2006/relationships/customXml" Target="../ink/ink106.xml"/><Relationship Id="rId20" Type="http://schemas.openxmlformats.org/officeDocument/2006/relationships/image" Target="../media/image87.png"/><Relationship Id="rId41" Type="http://schemas.openxmlformats.org/officeDocument/2006/relationships/customXml" Target="../ink/ink93.xml"/><Relationship Id="rId54" Type="http://schemas.openxmlformats.org/officeDocument/2006/relationships/image" Target="../media/image104.png"/><Relationship Id="rId62" Type="http://schemas.openxmlformats.org/officeDocument/2006/relationships/image" Target="../media/image108.png"/><Relationship Id="rId70" Type="http://schemas.openxmlformats.org/officeDocument/2006/relationships/image" Target="../media/image112.png"/><Relationship Id="rId75" Type="http://schemas.openxmlformats.org/officeDocument/2006/relationships/customXml" Target="../ink/ink110.xml"/><Relationship Id="rId83" Type="http://schemas.openxmlformats.org/officeDocument/2006/relationships/customXml" Target="../ink/ink114.xml"/><Relationship Id="rId88" Type="http://schemas.openxmlformats.org/officeDocument/2006/relationships/image" Target="../media/image1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0.png"/><Relationship Id="rId15" Type="http://schemas.openxmlformats.org/officeDocument/2006/relationships/customXml" Target="../ink/ink80.xml"/><Relationship Id="rId23" Type="http://schemas.openxmlformats.org/officeDocument/2006/relationships/customXml" Target="../ink/ink84.xml"/><Relationship Id="rId28" Type="http://schemas.openxmlformats.org/officeDocument/2006/relationships/image" Target="../media/image91.png"/><Relationship Id="rId36" Type="http://schemas.openxmlformats.org/officeDocument/2006/relationships/image" Target="../media/image95.png"/><Relationship Id="rId49" Type="http://schemas.openxmlformats.org/officeDocument/2006/relationships/customXml" Target="../ink/ink97.xml"/><Relationship Id="rId57" Type="http://schemas.openxmlformats.org/officeDocument/2006/relationships/customXml" Target="../ink/ink101.xml"/><Relationship Id="rId10" Type="http://schemas.openxmlformats.org/officeDocument/2006/relationships/image" Target="../media/image82.png"/><Relationship Id="rId31" Type="http://schemas.openxmlformats.org/officeDocument/2006/relationships/customXml" Target="../ink/ink88.xml"/><Relationship Id="rId44" Type="http://schemas.openxmlformats.org/officeDocument/2006/relationships/image" Target="../media/image99.png"/><Relationship Id="rId52" Type="http://schemas.openxmlformats.org/officeDocument/2006/relationships/image" Target="../media/image103.png"/><Relationship Id="rId60" Type="http://schemas.openxmlformats.org/officeDocument/2006/relationships/image" Target="../media/image107.png"/><Relationship Id="rId65" Type="http://schemas.openxmlformats.org/officeDocument/2006/relationships/customXml" Target="../ink/ink105.xml"/><Relationship Id="rId73" Type="http://schemas.openxmlformats.org/officeDocument/2006/relationships/customXml" Target="../ink/ink109.xml"/><Relationship Id="rId78" Type="http://schemas.openxmlformats.org/officeDocument/2006/relationships/image" Target="../media/image116.png"/><Relationship Id="rId81" Type="http://schemas.openxmlformats.org/officeDocument/2006/relationships/customXml" Target="../ink/ink113.xml"/><Relationship Id="rId86" Type="http://schemas.openxmlformats.org/officeDocument/2006/relationships/image" Target="../media/image120.png"/><Relationship Id="rId4" Type="http://schemas.openxmlformats.org/officeDocument/2006/relationships/image" Target="../media/image79.png"/><Relationship Id="rId9" Type="http://schemas.openxmlformats.org/officeDocument/2006/relationships/customXml" Target="../ink/ink77.xml"/><Relationship Id="rId13" Type="http://schemas.openxmlformats.org/officeDocument/2006/relationships/customXml" Target="../ink/ink79.xml"/><Relationship Id="rId18" Type="http://schemas.openxmlformats.org/officeDocument/2006/relationships/image" Target="../media/image86.png"/><Relationship Id="rId39" Type="http://schemas.openxmlformats.org/officeDocument/2006/relationships/customXml" Target="../ink/ink92.xml"/><Relationship Id="rId34" Type="http://schemas.openxmlformats.org/officeDocument/2006/relationships/image" Target="../media/image94.png"/><Relationship Id="rId50" Type="http://schemas.openxmlformats.org/officeDocument/2006/relationships/image" Target="../media/image102.png"/><Relationship Id="rId55" Type="http://schemas.openxmlformats.org/officeDocument/2006/relationships/customXml" Target="../ink/ink100.xml"/><Relationship Id="rId76" Type="http://schemas.openxmlformats.org/officeDocument/2006/relationships/image" Target="../media/image115.png"/><Relationship Id="rId7" Type="http://schemas.openxmlformats.org/officeDocument/2006/relationships/customXml" Target="../ink/ink76.xml"/><Relationship Id="rId71" Type="http://schemas.openxmlformats.org/officeDocument/2006/relationships/customXml" Target="../ink/ink108.xml"/><Relationship Id="rId2" Type="http://schemas.openxmlformats.org/officeDocument/2006/relationships/image" Target="../media/image78.emf"/><Relationship Id="rId29" Type="http://schemas.openxmlformats.org/officeDocument/2006/relationships/customXml" Target="../ink/ink87.xml"/><Relationship Id="rId24" Type="http://schemas.openxmlformats.org/officeDocument/2006/relationships/image" Target="../media/image89.png"/><Relationship Id="rId40" Type="http://schemas.openxmlformats.org/officeDocument/2006/relationships/image" Target="../media/image97.png"/><Relationship Id="rId45" Type="http://schemas.openxmlformats.org/officeDocument/2006/relationships/customXml" Target="../ink/ink95.xml"/><Relationship Id="rId66" Type="http://schemas.openxmlformats.org/officeDocument/2006/relationships/image" Target="../media/image110.png"/><Relationship Id="rId87" Type="http://schemas.openxmlformats.org/officeDocument/2006/relationships/customXml" Target="../ink/ink116.xml"/><Relationship Id="rId61" Type="http://schemas.openxmlformats.org/officeDocument/2006/relationships/customXml" Target="../ink/ink103.xml"/><Relationship Id="rId82" Type="http://schemas.openxmlformats.org/officeDocument/2006/relationships/image" Target="../media/image1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099632" y="1761657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5FFAD64-B583-4B1E-A19D-3939289F5BC7}"/>
              </a:ext>
            </a:extLst>
          </p:cNvPr>
          <p:cNvSpPr/>
          <p:nvPr/>
        </p:nvSpPr>
        <p:spPr>
          <a:xfrm>
            <a:off x="434608" y="3577539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>
                <a:hlinkClick r:id="rId5"/>
              </a:rPr>
              <a:t>Function</a:t>
            </a:r>
            <a:r>
              <a:rPr lang="de-DE" dirty="0">
                <a:hlinkClick r:id="rId5"/>
              </a:rPr>
              <a:t> </a:t>
            </a:r>
            <a:r>
              <a:rPr lang="de-DE" dirty="0" err="1">
                <a:hlinkClick r:id="rId5"/>
              </a:rPr>
              <a:t>translator</a:t>
            </a:r>
            <a:r>
              <a:rPr lang="de-DE" dirty="0">
                <a:hlinkClick r:id="rId5"/>
              </a:rPr>
              <a:t> (</a:t>
            </a:r>
            <a:r>
              <a:rPr lang="de-DE" dirty="0" err="1">
                <a:hlinkClick r:id="rId5"/>
              </a:rPr>
              <a:t>webpage</a:t>
            </a:r>
            <a:r>
              <a:rPr lang="de-DE" dirty="0">
                <a:hlinkClick r:id="rId5"/>
              </a:rPr>
              <a:t>)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8AA3A3F-66EB-4B4E-B4A5-B83EA3D1A4B7}"/>
              </a:ext>
            </a:extLst>
          </p:cNvPr>
          <p:cNvSpPr/>
          <p:nvPr/>
        </p:nvSpPr>
        <p:spPr>
          <a:xfrm>
            <a:off x="434608" y="425870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dirty="0" err="1">
                <a:hlinkClick r:id="rId6"/>
              </a:rPr>
              <a:t>Function</a:t>
            </a:r>
            <a:r>
              <a:rPr lang="de-DE" dirty="0">
                <a:hlinkClick r:id="rId6"/>
              </a:rPr>
              <a:t> </a:t>
            </a:r>
            <a:r>
              <a:rPr lang="de-DE" dirty="0" err="1">
                <a:hlinkClick r:id="rId6"/>
              </a:rPr>
              <a:t>translator</a:t>
            </a:r>
            <a:r>
              <a:rPr lang="de-DE" dirty="0">
                <a:hlinkClick r:id="rId6"/>
              </a:rPr>
              <a:t> Excel 1 (</a:t>
            </a:r>
            <a:r>
              <a:rPr lang="de-DE" dirty="0" err="1">
                <a:hlinkClick r:id="rId6"/>
              </a:rPr>
              <a:t>add</a:t>
            </a:r>
            <a:r>
              <a:rPr lang="de-DE" dirty="0">
                <a:hlinkClick r:id="rId6"/>
              </a:rPr>
              <a:t> in)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2</a:t>
            </a:fld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2A81F71-2C18-48D8-A19F-B7CC62423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87" y="327563"/>
            <a:ext cx="8640827" cy="4163157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DFA78825-1377-4ACF-A603-75541948893E}"/>
                  </a:ext>
                </a:extLst>
              </p14:cNvPr>
              <p14:cNvContentPartPr/>
              <p14:nvPr/>
            </p14:nvContentPartPr>
            <p14:xfrm>
              <a:off x="1406389" y="3131902"/>
              <a:ext cx="2977560" cy="10404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DFA78825-1377-4ACF-A603-75541948893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97749" y="3122902"/>
                <a:ext cx="2995200" cy="12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17555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3</a:t>
            </a:fld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7AE2D8F-D60B-4DE8-B9A7-49E0C5AC3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788400" cy="5669379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8F5E015F-610D-424A-8BA2-9C8389F179D9}"/>
                  </a:ext>
                </a:extLst>
              </p14:cNvPr>
              <p14:cNvContentPartPr/>
              <p14:nvPr/>
            </p14:nvContentPartPr>
            <p14:xfrm>
              <a:off x="3724429" y="1763902"/>
              <a:ext cx="2659680" cy="6444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8F5E015F-610D-424A-8BA2-9C8389F179D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15429" y="1754902"/>
                <a:ext cx="2677320" cy="8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82000EAA-C7FE-4CDC-BA41-CFF2FE831ADC}"/>
                  </a:ext>
                </a:extLst>
              </p14:cNvPr>
              <p14:cNvContentPartPr/>
              <p14:nvPr/>
            </p14:nvContentPartPr>
            <p14:xfrm>
              <a:off x="7038589" y="2140822"/>
              <a:ext cx="1332000" cy="3960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82000EAA-C7FE-4CDC-BA41-CFF2FE831AD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29949" y="2131822"/>
                <a:ext cx="1349640" cy="5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4" name="Freihand 63">
                <a:extLst>
                  <a:ext uri="{FF2B5EF4-FFF2-40B4-BE49-F238E27FC236}">
                    <a16:creationId xmlns:a16="http://schemas.microsoft.com/office/drawing/2014/main" id="{CD49755A-D92A-48B1-9A53-972DA517246B}"/>
                  </a:ext>
                </a:extLst>
              </p14:cNvPr>
              <p14:cNvContentPartPr/>
              <p14:nvPr/>
            </p14:nvContentPartPr>
            <p14:xfrm>
              <a:off x="5113669" y="1399942"/>
              <a:ext cx="1163880" cy="409320"/>
            </p14:xfrm>
          </p:contentPart>
        </mc:Choice>
        <mc:Fallback>
          <p:pic>
            <p:nvPicPr>
              <p:cNvPr id="64" name="Freihand 63">
                <a:extLst>
                  <a:ext uri="{FF2B5EF4-FFF2-40B4-BE49-F238E27FC236}">
                    <a16:creationId xmlns:a16="http://schemas.microsoft.com/office/drawing/2014/main" id="{CD49755A-D92A-48B1-9A53-972DA517246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105029" y="1390942"/>
                <a:ext cx="1181520" cy="42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65" name="Freihand 64">
                <a:extLst>
                  <a:ext uri="{FF2B5EF4-FFF2-40B4-BE49-F238E27FC236}">
                    <a16:creationId xmlns:a16="http://schemas.microsoft.com/office/drawing/2014/main" id="{C4DA8A3A-4D10-4C5F-B19E-58FCBFF20456}"/>
                  </a:ext>
                </a:extLst>
              </p14:cNvPr>
              <p14:cNvContentPartPr/>
              <p14:nvPr/>
            </p14:nvContentPartPr>
            <p14:xfrm>
              <a:off x="242869" y="3277702"/>
              <a:ext cx="8418600" cy="87840"/>
            </p14:xfrm>
          </p:contentPart>
        </mc:Choice>
        <mc:Fallback>
          <p:pic>
            <p:nvPicPr>
              <p:cNvPr id="65" name="Freihand 64">
                <a:extLst>
                  <a:ext uri="{FF2B5EF4-FFF2-40B4-BE49-F238E27FC236}">
                    <a16:creationId xmlns:a16="http://schemas.microsoft.com/office/drawing/2014/main" id="{C4DA8A3A-4D10-4C5F-B19E-58FCBFF2045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34229" y="3269062"/>
                <a:ext cx="8436240" cy="10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66" name="Freihand 65">
                <a:extLst>
                  <a:ext uri="{FF2B5EF4-FFF2-40B4-BE49-F238E27FC236}">
                    <a16:creationId xmlns:a16="http://schemas.microsoft.com/office/drawing/2014/main" id="{DC7E57F4-2BE6-431E-AA7D-1440AFE3AC0D}"/>
                  </a:ext>
                </a:extLst>
              </p14:cNvPr>
              <p14:cNvContentPartPr/>
              <p14:nvPr/>
            </p14:nvContentPartPr>
            <p14:xfrm>
              <a:off x="5065789" y="1416502"/>
              <a:ext cx="1358280" cy="385920"/>
            </p14:xfrm>
          </p:contentPart>
        </mc:Choice>
        <mc:Fallback>
          <p:pic>
            <p:nvPicPr>
              <p:cNvPr id="66" name="Freihand 65">
                <a:extLst>
                  <a:ext uri="{FF2B5EF4-FFF2-40B4-BE49-F238E27FC236}">
                    <a16:creationId xmlns:a16="http://schemas.microsoft.com/office/drawing/2014/main" id="{DC7E57F4-2BE6-431E-AA7D-1440AFE3AC0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5056789" y="1407502"/>
                <a:ext cx="1375920" cy="40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67" name="Freihand 66">
                <a:extLst>
                  <a:ext uri="{FF2B5EF4-FFF2-40B4-BE49-F238E27FC236}">
                    <a16:creationId xmlns:a16="http://schemas.microsoft.com/office/drawing/2014/main" id="{C680A95A-4A77-46E8-B766-6B6EA4811B31}"/>
                  </a:ext>
                </a:extLst>
              </p14:cNvPr>
              <p14:cNvContentPartPr/>
              <p14:nvPr/>
            </p14:nvContentPartPr>
            <p14:xfrm>
              <a:off x="1586029" y="3672982"/>
              <a:ext cx="2408040" cy="38160"/>
            </p14:xfrm>
          </p:contentPart>
        </mc:Choice>
        <mc:Fallback>
          <p:pic>
            <p:nvPicPr>
              <p:cNvPr id="67" name="Freihand 66">
                <a:extLst>
                  <a:ext uri="{FF2B5EF4-FFF2-40B4-BE49-F238E27FC236}">
                    <a16:creationId xmlns:a16="http://schemas.microsoft.com/office/drawing/2014/main" id="{C680A95A-4A77-46E8-B766-6B6EA4811B31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577389" y="3664342"/>
                <a:ext cx="2425680" cy="55800"/>
              </a:xfrm>
              <a:prstGeom prst="rect">
                <a:avLst/>
              </a:prstGeom>
            </p:spPr>
          </p:pic>
        </mc:Fallback>
      </mc:AlternateContent>
      <p:grpSp>
        <p:nvGrpSpPr>
          <p:cNvPr id="73" name="Gruppieren 72">
            <a:extLst>
              <a:ext uri="{FF2B5EF4-FFF2-40B4-BE49-F238E27FC236}">
                <a16:creationId xmlns:a16="http://schemas.microsoft.com/office/drawing/2014/main" id="{A796DF95-5ADA-4B45-9E55-42A38A7DA60B}"/>
              </a:ext>
            </a:extLst>
          </p:cNvPr>
          <p:cNvGrpSpPr/>
          <p:nvPr/>
        </p:nvGrpSpPr>
        <p:grpSpPr>
          <a:xfrm>
            <a:off x="8495149" y="896662"/>
            <a:ext cx="3488400" cy="2830680"/>
            <a:chOff x="8495149" y="896662"/>
            <a:chExt cx="3488400" cy="2830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6" name="Freihand 5">
                  <a:extLst>
                    <a:ext uri="{FF2B5EF4-FFF2-40B4-BE49-F238E27FC236}">
                      <a16:creationId xmlns:a16="http://schemas.microsoft.com/office/drawing/2014/main" id="{9E99E130-067F-43F9-93B3-088EA2047712}"/>
                    </a:ext>
                  </a:extLst>
                </p14:cNvPr>
                <p14:cNvContentPartPr/>
                <p14:nvPr/>
              </p14:nvContentPartPr>
              <p14:xfrm>
                <a:off x="8495149" y="2232262"/>
                <a:ext cx="277920" cy="157680"/>
              </p14:xfrm>
            </p:contentPart>
          </mc:Choice>
          <mc:Fallback>
            <p:pic>
              <p:nvPicPr>
                <p:cNvPr id="6" name="Freihand 5">
                  <a:extLst>
                    <a:ext uri="{FF2B5EF4-FFF2-40B4-BE49-F238E27FC236}">
                      <a16:creationId xmlns:a16="http://schemas.microsoft.com/office/drawing/2014/main" id="{9E99E130-067F-43F9-93B3-088EA204771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8486149" y="2223262"/>
                  <a:ext cx="29556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7" name="Freihand 6">
                  <a:extLst>
                    <a:ext uri="{FF2B5EF4-FFF2-40B4-BE49-F238E27FC236}">
                      <a16:creationId xmlns:a16="http://schemas.microsoft.com/office/drawing/2014/main" id="{93F0EA7C-8B94-483E-8872-F43B05B1CF3A}"/>
                    </a:ext>
                  </a:extLst>
                </p14:cNvPr>
                <p14:cNvContentPartPr/>
                <p14:nvPr/>
              </p14:nvContentPartPr>
              <p14:xfrm>
                <a:off x="8593069" y="2058022"/>
                <a:ext cx="389160" cy="370080"/>
              </p14:xfrm>
            </p:contentPart>
          </mc:Choice>
          <mc:Fallback>
            <p:pic>
              <p:nvPicPr>
                <p:cNvPr id="7" name="Freihand 6">
                  <a:extLst>
                    <a:ext uri="{FF2B5EF4-FFF2-40B4-BE49-F238E27FC236}">
                      <a16:creationId xmlns:a16="http://schemas.microsoft.com/office/drawing/2014/main" id="{93F0EA7C-8B94-483E-8872-F43B05B1CF3A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584429" y="2049382"/>
                  <a:ext cx="406800" cy="38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9" name="Freihand 8">
                  <a:extLst>
                    <a:ext uri="{FF2B5EF4-FFF2-40B4-BE49-F238E27FC236}">
                      <a16:creationId xmlns:a16="http://schemas.microsoft.com/office/drawing/2014/main" id="{1D12A197-91B6-4DBC-9368-8BA376F2F383}"/>
                    </a:ext>
                  </a:extLst>
                </p14:cNvPr>
                <p14:cNvContentPartPr/>
                <p14:nvPr/>
              </p14:nvContentPartPr>
              <p14:xfrm>
                <a:off x="9112909" y="1734022"/>
                <a:ext cx="104400" cy="171000"/>
              </p14:xfrm>
            </p:contentPart>
          </mc:Choice>
          <mc:Fallback>
            <p:pic>
              <p:nvPicPr>
                <p:cNvPr id="9" name="Freihand 8">
                  <a:extLst>
                    <a:ext uri="{FF2B5EF4-FFF2-40B4-BE49-F238E27FC236}">
                      <a16:creationId xmlns:a16="http://schemas.microsoft.com/office/drawing/2014/main" id="{1D12A197-91B6-4DBC-9368-8BA376F2F383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9104269" y="1725022"/>
                  <a:ext cx="12204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0" name="Freihand 9">
                  <a:extLst>
                    <a:ext uri="{FF2B5EF4-FFF2-40B4-BE49-F238E27FC236}">
                      <a16:creationId xmlns:a16="http://schemas.microsoft.com/office/drawing/2014/main" id="{82EB14A3-592F-40A2-ACF3-B1EDB1253778}"/>
                    </a:ext>
                  </a:extLst>
                </p14:cNvPr>
                <p14:cNvContentPartPr/>
                <p14:nvPr/>
              </p14:nvContentPartPr>
              <p14:xfrm>
                <a:off x="9215869" y="1624582"/>
                <a:ext cx="215640" cy="334440"/>
              </p14:xfrm>
            </p:contentPart>
          </mc:Choice>
          <mc:Fallback>
            <p:pic>
              <p:nvPicPr>
                <p:cNvPr id="10" name="Freihand 9">
                  <a:extLst>
                    <a:ext uri="{FF2B5EF4-FFF2-40B4-BE49-F238E27FC236}">
                      <a16:creationId xmlns:a16="http://schemas.microsoft.com/office/drawing/2014/main" id="{82EB14A3-592F-40A2-ACF3-B1EDB1253778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207229" y="1615942"/>
                  <a:ext cx="233280" cy="35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1" name="Freihand 10">
                  <a:extLst>
                    <a:ext uri="{FF2B5EF4-FFF2-40B4-BE49-F238E27FC236}">
                      <a16:creationId xmlns:a16="http://schemas.microsoft.com/office/drawing/2014/main" id="{DA93EA63-3BEC-4B78-B8D4-024851FDAA7A}"/>
                    </a:ext>
                  </a:extLst>
                </p14:cNvPr>
                <p14:cNvContentPartPr/>
                <p14:nvPr/>
              </p14:nvContentPartPr>
              <p14:xfrm>
                <a:off x="9528349" y="1569502"/>
                <a:ext cx="156960" cy="161640"/>
              </p14:xfrm>
            </p:contentPart>
          </mc:Choice>
          <mc:Fallback>
            <p:pic>
              <p:nvPicPr>
                <p:cNvPr id="11" name="Freihand 10">
                  <a:extLst>
                    <a:ext uri="{FF2B5EF4-FFF2-40B4-BE49-F238E27FC236}">
                      <a16:creationId xmlns:a16="http://schemas.microsoft.com/office/drawing/2014/main" id="{DA93EA63-3BEC-4B78-B8D4-024851FDAA7A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9519349" y="1560862"/>
                  <a:ext cx="17460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12" name="Freihand 11">
                  <a:extLst>
                    <a:ext uri="{FF2B5EF4-FFF2-40B4-BE49-F238E27FC236}">
                      <a16:creationId xmlns:a16="http://schemas.microsoft.com/office/drawing/2014/main" id="{D77F012A-2DFD-46FB-9093-F0D74FF9C3DF}"/>
                    </a:ext>
                  </a:extLst>
                </p14:cNvPr>
                <p14:cNvContentPartPr/>
                <p14:nvPr/>
              </p14:nvContentPartPr>
              <p14:xfrm>
                <a:off x="9074029" y="1639342"/>
                <a:ext cx="816120" cy="584640"/>
              </p14:xfrm>
            </p:contentPart>
          </mc:Choice>
          <mc:Fallback>
            <p:pic>
              <p:nvPicPr>
                <p:cNvPr id="12" name="Freihand 11">
                  <a:extLst>
                    <a:ext uri="{FF2B5EF4-FFF2-40B4-BE49-F238E27FC236}">
                      <a16:creationId xmlns:a16="http://schemas.microsoft.com/office/drawing/2014/main" id="{D77F012A-2DFD-46FB-9093-F0D74FF9C3DF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9065389" y="1630342"/>
                  <a:ext cx="833760" cy="60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13" name="Freihand 12">
                  <a:extLst>
                    <a:ext uri="{FF2B5EF4-FFF2-40B4-BE49-F238E27FC236}">
                      <a16:creationId xmlns:a16="http://schemas.microsoft.com/office/drawing/2014/main" id="{DFE17C72-985B-4111-AF84-443FB9D645FF}"/>
                    </a:ext>
                  </a:extLst>
                </p14:cNvPr>
                <p14:cNvContentPartPr/>
                <p14:nvPr/>
              </p14:nvContentPartPr>
              <p14:xfrm>
                <a:off x="9061069" y="2155582"/>
                <a:ext cx="249120" cy="390240"/>
              </p14:xfrm>
            </p:contentPart>
          </mc:Choice>
          <mc:Fallback>
            <p:pic>
              <p:nvPicPr>
                <p:cNvPr id="13" name="Freihand 12">
                  <a:extLst>
                    <a:ext uri="{FF2B5EF4-FFF2-40B4-BE49-F238E27FC236}">
                      <a16:creationId xmlns:a16="http://schemas.microsoft.com/office/drawing/2014/main" id="{DFE17C72-985B-4111-AF84-443FB9D645FF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9052429" y="2146582"/>
                  <a:ext cx="266760" cy="40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10882A73-6AA5-4289-92DC-BFB1245B02B4}"/>
                    </a:ext>
                  </a:extLst>
                </p14:cNvPr>
                <p14:cNvContentPartPr/>
                <p14:nvPr/>
              </p14:nvContentPartPr>
              <p14:xfrm>
                <a:off x="9382189" y="2074222"/>
                <a:ext cx="127440" cy="239400"/>
              </p14:xfrm>
            </p:contentPart>
          </mc:Choice>
          <mc:Fallback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10882A73-6AA5-4289-92DC-BFB1245B02B4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9373189" y="2065582"/>
                  <a:ext cx="14508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54FF2277-B741-4394-92F8-7E13D6348BF3}"/>
                    </a:ext>
                  </a:extLst>
                </p14:cNvPr>
                <p14:cNvContentPartPr/>
                <p14:nvPr/>
              </p14:nvContentPartPr>
              <p14:xfrm>
                <a:off x="9525109" y="1879102"/>
                <a:ext cx="289440" cy="35712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54FF2277-B741-4394-92F8-7E13D6348BF3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9516469" y="1870102"/>
                  <a:ext cx="307080" cy="37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16" name="Freihand 15">
                  <a:extLst>
                    <a:ext uri="{FF2B5EF4-FFF2-40B4-BE49-F238E27FC236}">
                      <a16:creationId xmlns:a16="http://schemas.microsoft.com/office/drawing/2014/main" id="{585DFEFB-80F0-44FD-A848-2E9A7BD6313F}"/>
                    </a:ext>
                  </a:extLst>
                </p14:cNvPr>
                <p14:cNvContentPartPr/>
                <p14:nvPr/>
              </p14:nvContentPartPr>
              <p14:xfrm>
                <a:off x="9991309" y="1496782"/>
                <a:ext cx="4320" cy="5040"/>
              </p14:xfrm>
            </p:contentPart>
          </mc:Choice>
          <mc:Fallback>
            <p:pic>
              <p:nvPicPr>
                <p:cNvPr id="16" name="Freihand 15">
                  <a:extLst>
                    <a:ext uri="{FF2B5EF4-FFF2-40B4-BE49-F238E27FC236}">
                      <a16:creationId xmlns:a16="http://schemas.microsoft.com/office/drawing/2014/main" id="{585DFEFB-80F0-44FD-A848-2E9A7BD6313F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9982669" y="1488142"/>
                  <a:ext cx="2196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17" name="Freihand 16">
                  <a:extLst>
                    <a:ext uri="{FF2B5EF4-FFF2-40B4-BE49-F238E27FC236}">
                      <a16:creationId xmlns:a16="http://schemas.microsoft.com/office/drawing/2014/main" id="{22B1FF82-3818-45F4-A17A-E465BB9D53AF}"/>
                    </a:ext>
                  </a:extLst>
                </p14:cNvPr>
                <p14:cNvContentPartPr/>
                <p14:nvPr/>
              </p14:nvContentPartPr>
              <p14:xfrm>
                <a:off x="9997429" y="1408222"/>
                <a:ext cx="177120" cy="92160"/>
              </p14:xfrm>
            </p:contentPart>
          </mc:Choice>
          <mc:Fallback>
            <p:pic>
              <p:nvPicPr>
                <p:cNvPr id="17" name="Freihand 16">
                  <a:extLst>
                    <a:ext uri="{FF2B5EF4-FFF2-40B4-BE49-F238E27FC236}">
                      <a16:creationId xmlns:a16="http://schemas.microsoft.com/office/drawing/2014/main" id="{22B1FF82-3818-45F4-A17A-E465BB9D53AF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9988429" y="1399222"/>
                  <a:ext cx="194760" cy="10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18" name="Freihand 17">
                  <a:extLst>
                    <a:ext uri="{FF2B5EF4-FFF2-40B4-BE49-F238E27FC236}">
                      <a16:creationId xmlns:a16="http://schemas.microsoft.com/office/drawing/2014/main" id="{744DFB96-61E3-4745-83EA-4DED742030DA}"/>
                    </a:ext>
                  </a:extLst>
                </p14:cNvPr>
                <p14:cNvContentPartPr/>
                <p14:nvPr/>
              </p14:nvContentPartPr>
              <p14:xfrm>
                <a:off x="10003909" y="1461862"/>
                <a:ext cx="251280" cy="202680"/>
              </p14:xfrm>
            </p:contentPart>
          </mc:Choice>
          <mc:Fallback>
            <p:pic>
              <p:nvPicPr>
                <p:cNvPr id="18" name="Freihand 17">
                  <a:extLst>
                    <a:ext uri="{FF2B5EF4-FFF2-40B4-BE49-F238E27FC236}">
                      <a16:creationId xmlns:a16="http://schemas.microsoft.com/office/drawing/2014/main" id="{744DFB96-61E3-4745-83EA-4DED742030DA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9994909" y="1452862"/>
                  <a:ext cx="268920" cy="22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19" name="Freihand 18">
                  <a:extLst>
                    <a:ext uri="{FF2B5EF4-FFF2-40B4-BE49-F238E27FC236}">
                      <a16:creationId xmlns:a16="http://schemas.microsoft.com/office/drawing/2014/main" id="{65922986-8304-4047-819A-DF9A67CE2014}"/>
                    </a:ext>
                  </a:extLst>
                </p14:cNvPr>
                <p14:cNvContentPartPr/>
                <p14:nvPr/>
              </p14:nvContentPartPr>
              <p14:xfrm>
                <a:off x="10279309" y="1208422"/>
                <a:ext cx="179280" cy="169200"/>
              </p14:xfrm>
            </p:contentPart>
          </mc:Choice>
          <mc:Fallback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65922986-8304-4047-819A-DF9A67CE2014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0270669" y="1199782"/>
                  <a:ext cx="19692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F72721F3-C16C-4395-8AC0-EC5242A3E57F}"/>
                    </a:ext>
                  </a:extLst>
                </p14:cNvPr>
                <p14:cNvContentPartPr/>
                <p14:nvPr/>
              </p14:nvContentPartPr>
              <p14:xfrm>
                <a:off x="10504669" y="948862"/>
                <a:ext cx="375480" cy="32040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F72721F3-C16C-4395-8AC0-EC5242A3E57F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0496029" y="940222"/>
                  <a:ext cx="393120" cy="33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25BF0B23-EADD-4301-9654-8C3A747AAE1C}"/>
                    </a:ext>
                  </a:extLst>
                </p14:cNvPr>
                <p14:cNvContentPartPr/>
                <p14:nvPr/>
              </p14:nvContentPartPr>
              <p14:xfrm>
                <a:off x="10676389" y="896662"/>
                <a:ext cx="388080" cy="30708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25BF0B23-EADD-4301-9654-8C3A747AAE1C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0667389" y="888022"/>
                  <a:ext cx="40572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0D83D1B8-F8AB-47E6-B33C-D0FF0D82D889}"/>
                    </a:ext>
                  </a:extLst>
                </p14:cNvPr>
                <p14:cNvContentPartPr/>
                <p14:nvPr/>
              </p14:nvContentPartPr>
              <p14:xfrm>
                <a:off x="8997709" y="2758222"/>
                <a:ext cx="199080" cy="9576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0D83D1B8-F8AB-47E6-B33C-D0FF0D82D889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8988709" y="2749582"/>
                  <a:ext cx="216720" cy="11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BCE7E9D6-6A27-4B17-B2B9-2D73CB2F3287}"/>
                    </a:ext>
                  </a:extLst>
                </p14:cNvPr>
                <p14:cNvContentPartPr/>
                <p14:nvPr/>
              </p14:nvContentPartPr>
              <p14:xfrm>
                <a:off x="9033709" y="2607382"/>
                <a:ext cx="301680" cy="36864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BCE7E9D6-6A27-4B17-B2B9-2D73CB2F3287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9025069" y="2598742"/>
                  <a:ext cx="319320" cy="38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55683C70-4560-40F2-9F73-1C0CC22525D1}"/>
                    </a:ext>
                  </a:extLst>
                </p14:cNvPr>
                <p14:cNvContentPartPr/>
                <p14:nvPr/>
              </p14:nvContentPartPr>
              <p14:xfrm>
                <a:off x="9561109" y="2393902"/>
                <a:ext cx="167040" cy="18540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55683C70-4560-40F2-9F73-1C0CC22525D1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9552469" y="2384902"/>
                  <a:ext cx="18468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B6F0D418-D827-4C9A-99D8-C04146A56647}"/>
                    </a:ext>
                  </a:extLst>
                </p14:cNvPr>
                <p14:cNvContentPartPr/>
                <p14:nvPr/>
              </p14:nvContentPartPr>
              <p14:xfrm>
                <a:off x="9720589" y="2310742"/>
                <a:ext cx="152640" cy="18468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B6F0D418-D827-4C9A-99D8-C04146A56647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9711949" y="2301742"/>
                  <a:ext cx="17028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A89ECBC4-DAC4-44BA-9B1D-5266C36335E8}"/>
                    </a:ext>
                  </a:extLst>
                </p14:cNvPr>
                <p14:cNvContentPartPr/>
                <p14:nvPr/>
              </p14:nvContentPartPr>
              <p14:xfrm>
                <a:off x="9824629" y="2117062"/>
                <a:ext cx="173160" cy="27540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A89ECBC4-DAC4-44BA-9B1D-5266C36335E8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9815989" y="2108062"/>
                  <a:ext cx="19080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E3F5CCDD-89DF-4134-9B64-8AA4F935BAAD}"/>
                    </a:ext>
                  </a:extLst>
                </p14:cNvPr>
                <p14:cNvContentPartPr/>
                <p14:nvPr/>
              </p14:nvContentPartPr>
              <p14:xfrm>
                <a:off x="10108309" y="2244862"/>
                <a:ext cx="82080" cy="108720"/>
              </p14:xfrm>
            </p:contentPart>
          </mc:Choice>
          <mc:Fallback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E3F5CCDD-89DF-4134-9B64-8AA4F935BAAD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0099669" y="2236222"/>
                  <a:ext cx="9972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1FBC2E01-AEE6-4E98-90D4-3D2D8F90B05F}"/>
                    </a:ext>
                  </a:extLst>
                </p14:cNvPr>
                <p14:cNvContentPartPr/>
                <p14:nvPr/>
              </p14:nvContentPartPr>
              <p14:xfrm>
                <a:off x="10235029" y="1958302"/>
                <a:ext cx="246240" cy="189720"/>
              </p14:xfrm>
            </p:contentPart>
          </mc:Choice>
          <mc:Fallback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1FBC2E01-AEE6-4E98-90D4-3D2D8F90B05F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10226389" y="1949302"/>
                  <a:ext cx="26388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363C4CF5-38E3-4A50-A66C-8AE4CBB56B4A}"/>
                    </a:ext>
                  </a:extLst>
                </p14:cNvPr>
                <p14:cNvContentPartPr/>
                <p14:nvPr/>
              </p14:nvContentPartPr>
              <p14:xfrm>
                <a:off x="10589989" y="1759582"/>
                <a:ext cx="208440" cy="15876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363C4CF5-38E3-4A50-A66C-8AE4CBB56B4A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10580989" y="1750582"/>
                  <a:ext cx="226080" cy="1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54DD0F20-A10E-4063-B5C9-3E15EFC141E5}"/>
                    </a:ext>
                  </a:extLst>
                </p14:cNvPr>
                <p14:cNvContentPartPr/>
                <p14:nvPr/>
              </p14:nvContentPartPr>
              <p14:xfrm>
                <a:off x="10792669" y="1500382"/>
                <a:ext cx="336960" cy="313200"/>
              </p14:xfrm>
            </p:contentPart>
          </mc:Choice>
          <mc:Fallback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54DD0F20-A10E-4063-B5C9-3E15EFC141E5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10783669" y="1491742"/>
                  <a:ext cx="35460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C89810AC-39E6-4F71-8BF9-AF8B263B2E6D}"/>
                    </a:ext>
                  </a:extLst>
                </p14:cNvPr>
                <p14:cNvContentPartPr/>
                <p14:nvPr/>
              </p14:nvContentPartPr>
              <p14:xfrm>
                <a:off x="10908589" y="1466182"/>
                <a:ext cx="74520" cy="15336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C89810AC-39E6-4F71-8BF9-AF8B263B2E6D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10899949" y="1457542"/>
                  <a:ext cx="9216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BFC6B5B2-F08B-432C-8A8B-413AE195F6ED}"/>
                    </a:ext>
                  </a:extLst>
                </p14:cNvPr>
                <p14:cNvContentPartPr/>
                <p14:nvPr/>
              </p14:nvContentPartPr>
              <p14:xfrm>
                <a:off x="11248069" y="1542862"/>
                <a:ext cx="112320" cy="9504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BFC6B5B2-F08B-432C-8A8B-413AE195F6ED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1239069" y="1533862"/>
                  <a:ext cx="129960" cy="11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D0227169-9546-42F2-87E8-981C043A7EBF}"/>
                    </a:ext>
                  </a:extLst>
                </p14:cNvPr>
                <p14:cNvContentPartPr/>
                <p14:nvPr/>
              </p14:nvContentPartPr>
              <p14:xfrm>
                <a:off x="9878269" y="2822302"/>
                <a:ext cx="111960" cy="18576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D0227169-9546-42F2-87E8-981C043A7EBF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9869269" y="2813662"/>
                  <a:ext cx="129600" cy="20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35" name="Freihand 34">
                  <a:extLst>
                    <a:ext uri="{FF2B5EF4-FFF2-40B4-BE49-F238E27FC236}">
                      <a16:creationId xmlns:a16="http://schemas.microsoft.com/office/drawing/2014/main" id="{E02B84EB-A65D-4801-94E2-29CDEF16367E}"/>
                    </a:ext>
                  </a:extLst>
                </p14:cNvPr>
                <p14:cNvContentPartPr/>
                <p14:nvPr/>
              </p14:nvContentPartPr>
              <p14:xfrm>
                <a:off x="10040989" y="2601982"/>
                <a:ext cx="175680" cy="210960"/>
              </p14:xfrm>
            </p:contentPart>
          </mc:Choice>
          <mc:Fallback>
            <p:pic>
              <p:nvPicPr>
                <p:cNvPr id="35" name="Freihand 34">
                  <a:extLst>
                    <a:ext uri="{FF2B5EF4-FFF2-40B4-BE49-F238E27FC236}">
                      <a16:creationId xmlns:a16="http://schemas.microsoft.com/office/drawing/2014/main" id="{E02B84EB-A65D-4801-94E2-29CDEF16367E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10031989" y="2592982"/>
                  <a:ext cx="193320" cy="2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5F369691-3319-46F0-9A89-3CA81BCC7366}"/>
                    </a:ext>
                  </a:extLst>
                </p14:cNvPr>
                <p14:cNvContentPartPr/>
                <p14:nvPr/>
              </p14:nvContentPartPr>
              <p14:xfrm>
                <a:off x="10432669" y="2514502"/>
                <a:ext cx="183240" cy="126720"/>
              </p14:xfrm>
            </p:contentPart>
          </mc:Choice>
          <mc:Fallback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5F369691-3319-46F0-9A89-3CA81BCC7366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0424029" y="2505862"/>
                  <a:ext cx="200880" cy="14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4822F0A2-7616-4656-9056-95261BA43402}"/>
                    </a:ext>
                  </a:extLst>
                </p14:cNvPr>
                <p14:cNvContentPartPr/>
                <p14:nvPr/>
              </p14:nvContentPartPr>
              <p14:xfrm>
                <a:off x="10668469" y="2236942"/>
                <a:ext cx="295560" cy="267840"/>
              </p14:xfrm>
            </p:contentPart>
          </mc:Choice>
          <mc:Fallback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4822F0A2-7616-4656-9056-95261BA43402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10659469" y="2227942"/>
                  <a:ext cx="31320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B430A3D9-1425-424E-B682-30128277CE42}"/>
                    </a:ext>
                  </a:extLst>
                </p14:cNvPr>
                <p14:cNvContentPartPr/>
                <p14:nvPr/>
              </p14:nvContentPartPr>
              <p14:xfrm>
                <a:off x="11117749" y="2068822"/>
                <a:ext cx="92160" cy="31284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B430A3D9-1425-424E-B682-30128277CE42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11109109" y="2059822"/>
                  <a:ext cx="10980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C355FF82-3497-4B38-8CD0-43D3A079FDF8}"/>
                    </a:ext>
                  </a:extLst>
                </p14:cNvPr>
                <p14:cNvContentPartPr/>
                <p14:nvPr/>
              </p14:nvContentPartPr>
              <p14:xfrm>
                <a:off x="11253109" y="1956862"/>
                <a:ext cx="123480" cy="17712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C355FF82-3497-4B38-8CD0-43D3A079FDF8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1244109" y="1948222"/>
                  <a:ext cx="14112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43" name="Freihand 42">
                  <a:extLst>
                    <a:ext uri="{FF2B5EF4-FFF2-40B4-BE49-F238E27FC236}">
                      <a16:creationId xmlns:a16="http://schemas.microsoft.com/office/drawing/2014/main" id="{F9D2CEB5-08E7-41AD-8F5C-1159FD4580BB}"/>
                    </a:ext>
                  </a:extLst>
                </p14:cNvPr>
                <p14:cNvContentPartPr/>
                <p14:nvPr/>
              </p14:nvContentPartPr>
              <p14:xfrm>
                <a:off x="11405749" y="1883062"/>
                <a:ext cx="100440" cy="172440"/>
              </p14:xfrm>
            </p:contentPart>
          </mc:Choice>
          <mc:Fallback>
            <p:pic>
              <p:nvPicPr>
                <p:cNvPr id="43" name="Freihand 42">
                  <a:extLst>
                    <a:ext uri="{FF2B5EF4-FFF2-40B4-BE49-F238E27FC236}">
                      <a16:creationId xmlns:a16="http://schemas.microsoft.com/office/drawing/2014/main" id="{F9D2CEB5-08E7-41AD-8F5C-1159FD4580BB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1396749" y="1874422"/>
                  <a:ext cx="118080" cy="19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44" name="Freihand 43">
                  <a:extLst>
                    <a:ext uri="{FF2B5EF4-FFF2-40B4-BE49-F238E27FC236}">
                      <a16:creationId xmlns:a16="http://schemas.microsoft.com/office/drawing/2014/main" id="{5C4FEA9B-F4D1-41C8-B1FD-E640AF35582D}"/>
                    </a:ext>
                  </a:extLst>
                </p14:cNvPr>
                <p14:cNvContentPartPr/>
                <p14:nvPr/>
              </p14:nvContentPartPr>
              <p14:xfrm>
                <a:off x="11504029" y="1826902"/>
                <a:ext cx="86040" cy="297000"/>
              </p14:xfrm>
            </p:contentPart>
          </mc:Choice>
          <mc:Fallback>
            <p:pic>
              <p:nvPicPr>
                <p:cNvPr id="44" name="Freihand 43">
                  <a:extLst>
                    <a:ext uri="{FF2B5EF4-FFF2-40B4-BE49-F238E27FC236}">
                      <a16:creationId xmlns:a16="http://schemas.microsoft.com/office/drawing/2014/main" id="{5C4FEA9B-F4D1-41C8-B1FD-E640AF35582D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11495029" y="1818262"/>
                  <a:ext cx="10368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45" name="Freihand 44">
                  <a:extLst>
                    <a:ext uri="{FF2B5EF4-FFF2-40B4-BE49-F238E27FC236}">
                      <a16:creationId xmlns:a16="http://schemas.microsoft.com/office/drawing/2014/main" id="{E2B13C21-F7BD-4727-905D-4D17554C98CC}"/>
                    </a:ext>
                  </a:extLst>
                </p14:cNvPr>
                <p14:cNvContentPartPr/>
                <p14:nvPr/>
              </p14:nvContentPartPr>
              <p14:xfrm>
                <a:off x="11606989" y="1648702"/>
                <a:ext cx="25200" cy="236520"/>
              </p14:xfrm>
            </p:contentPart>
          </mc:Choice>
          <mc:Fallback>
            <p:pic>
              <p:nvPicPr>
                <p:cNvPr id="45" name="Freihand 44">
                  <a:extLst>
                    <a:ext uri="{FF2B5EF4-FFF2-40B4-BE49-F238E27FC236}">
                      <a16:creationId xmlns:a16="http://schemas.microsoft.com/office/drawing/2014/main" id="{E2B13C21-F7BD-4727-905D-4D17554C98CC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11597989" y="1639702"/>
                  <a:ext cx="4284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46" name="Freihand 45">
                  <a:extLst>
                    <a:ext uri="{FF2B5EF4-FFF2-40B4-BE49-F238E27FC236}">
                      <a16:creationId xmlns:a16="http://schemas.microsoft.com/office/drawing/2014/main" id="{549A8139-CCAE-4C0E-A1C3-5BE1CF4BC6E7}"/>
                    </a:ext>
                  </a:extLst>
                </p14:cNvPr>
                <p14:cNvContentPartPr/>
                <p14:nvPr/>
              </p14:nvContentPartPr>
              <p14:xfrm>
                <a:off x="11671429" y="1658782"/>
                <a:ext cx="145800" cy="208080"/>
              </p14:xfrm>
            </p:contentPart>
          </mc:Choice>
          <mc:Fallback>
            <p:pic>
              <p:nvPicPr>
                <p:cNvPr id="46" name="Freihand 45">
                  <a:extLst>
                    <a:ext uri="{FF2B5EF4-FFF2-40B4-BE49-F238E27FC236}">
                      <a16:creationId xmlns:a16="http://schemas.microsoft.com/office/drawing/2014/main" id="{549A8139-CCAE-4C0E-A1C3-5BE1CF4BC6E7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11662789" y="1649782"/>
                  <a:ext cx="16344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47" name="Freihand 46">
                  <a:extLst>
                    <a:ext uri="{FF2B5EF4-FFF2-40B4-BE49-F238E27FC236}">
                      <a16:creationId xmlns:a16="http://schemas.microsoft.com/office/drawing/2014/main" id="{FFA8958A-66F3-4640-A91D-1B76B79A6D2D}"/>
                    </a:ext>
                  </a:extLst>
                </p14:cNvPr>
                <p14:cNvContentPartPr/>
                <p14:nvPr/>
              </p14:nvContentPartPr>
              <p14:xfrm>
                <a:off x="10039189" y="3019222"/>
                <a:ext cx="376560" cy="285480"/>
              </p14:xfrm>
            </p:contentPart>
          </mc:Choice>
          <mc:Fallback>
            <p:pic>
              <p:nvPicPr>
                <p:cNvPr id="47" name="Freihand 46">
                  <a:extLst>
                    <a:ext uri="{FF2B5EF4-FFF2-40B4-BE49-F238E27FC236}">
                      <a16:creationId xmlns:a16="http://schemas.microsoft.com/office/drawing/2014/main" id="{FFA8958A-66F3-4640-A91D-1B76B79A6D2D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10030549" y="3010222"/>
                  <a:ext cx="39420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48" name="Freihand 47">
                  <a:extLst>
                    <a:ext uri="{FF2B5EF4-FFF2-40B4-BE49-F238E27FC236}">
                      <a16:creationId xmlns:a16="http://schemas.microsoft.com/office/drawing/2014/main" id="{20AABDA5-7D5A-4C26-8781-BF7015E4F6C0}"/>
                    </a:ext>
                  </a:extLst>
                </p14:cNvPr>
                <p14:cNvContentPartPr/>
                <p14:nvPr/>
              </p14:nvContentPartPr>
              <p14:xfrm>
                <a:off x="10551109" y="2789182"/>
                <a:ext cx="147960" cy="260640"/>
              </p14:xfrm>
            </p:contentPart>
          </mc:Choice>
          <mc:Fallback>
            <p:pic>
              <p:nvPicPr>
                <p:cNvPr id="48" name="Freihand 47">
                  <a:extLst>
                    <a:ext uri="{FF2B5EF4-FFF2-40B4-BE49-F238E27FC236}">
                      <a16:creationId xmlns:a16="http://schemas.microsoft.com/office/drawing/2014/main" id="{20AABDA5-7D5A-4C26-8781-BF7015E4F6C0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10542469" y="2780182"/>
                  <a:ext cx="165600" cy="27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49" name="Freihand 48">
                  <a:extLst>
                    <a:ext uri="{FF2B5EF4-FFF2-40B4-BE49-F238E27FC236}">
                      <a16:creationId xmlns:a16="http://schemas.microsoft.com/office/drawing/2014/main" id="{A13E56AE-9B71-4FFB-AACA-EAC69B45D21A}"/>
                    </a:ext>
                  </a:extLst>
                </p14:cNvPr>
                <p14:cNvContentPartPr/>
                <p14:nvPr/>
              </p14:nvContentPartPr>
              <p14:xfrm>
                <a:off x="10692589" y="2970982"/>
                <a:ext cx="31680" cy="45720"/>
              </p14:xfrm>
            </p:contentPart>
          </mc:Choice>
          <mc:Fallback>
            <p:pic>
              <p:nvPicPr>
                <p:cNvPr id="49" name="Freihand 48">
                  <a:extLst>
                    <a:ext uri="{FF2B5EF4-FFF2-40B4-BE49-F238E27FC236}">
                      <a16:creationId xmlns:a16="http://schemas.microsoft.com/office/drawing/2014/main" id="{A13E56AE-9B71-4FFB-AACA-EAC69B45D21A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10683949" y="2961982"/>
                  <a:ext cx="4932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D47694BC-611B-4AF7-AFB7-1EBC20C59A70}"/>
                    </a:ext>
                  </a:extLst>
                </p14:cNvPr>
                <p14:cNvContentPartPr/>
                <p14:nvPr/>
              </p14:nvContentPartPr>
              <p14:xfrm>
                <a:off x="10762429" y="2818342"/>
                <a:ext cx="140040" cy="134640"/>
              </p14:xfrm>
            </p:contentPart>
          </mc:Choice>
          <mc:Fallback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D47694BC-611B-4AF7-AFB7-1EBC20C59A70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10753429" y="2809342"/>
                  <a:ext cx="15768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B14F7E8B-01F9-42A6-A002-6F6BF69632FB}"/>
                    </a:ext>
                  </a:extLst>
                </p14:cNvPr>
                <p14:cNvContentPartPr/>
                <p14:nvPr/>
              </p14:nvContentPartPr>
              <p14:xfrm>
                <a:off x="10932349" y="2551582"/>
                <a:ext cx="592560" cy="33120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B14F7E8B-01F9-42A6-A002-6F6BF69632FB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10923349" y="2542582"/>
                  <a:ext cx="610200" cy="34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160948E8-91FA-4F6E-81E5-E9CC30DF1998}"/>
                    </a:ext>
                  </a:extLst>
                </p14:cNvPr>
                <p14:cNvContentPartPr/>
                <p14:nvPr/>
              </p14:nvContentPartPr>
              <p14:xfrm>
                <a:off x="11440309" y="2463742"/>
                <a:ext cx="318600" cy="33012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160948E8-91FA-4F6E-81E5-E9CC30DF1998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1431309" y="2455102"/>
                  <a:ext cx="336240" cy="34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55" name="Freihand 54">
                  <a:extLst>
                    <a:ext uri="{FF2B5EF4-FFF2-40B4-BE49-F238E27FC236}">
                      <a16:creationId xmlns:a16="http://schemas.microsoft.com/office/drawing/2014/main" id="{4E3A719B-182E-496C-A8C2-9E18359EF26F}"/>
                    </a:ext>
                  </a:extLst>
                </p14:cNvPr>
                <p14:cNvContentPartPr/>
                <p14:nvPr/>
              </p14:nvContentPartPr>
              <p14:xfrm>
                <a:off x="10370749" y="3350062"/>
                <a:ext cx="513000" cy="377280"/>
              </p14:xfrm>
            </p:contentPart>
          </mc:Choice>
          <mc:Fallback>
            <p:pic>
              <p:nvPicPr>
                <p:cNvPr id="55" name="Freihand 54">
                  <a:extLst>
                    <a:ext uri="{FF2B5EF4-FFF2-40B4-BE49-F238E27FC236}">
                      <a16:creationId xmlns:a16="http://schemas.microsoft.com/office/drawing/2014/main" id="{4E3A719B-182E-496C-A8C2-9E18359EF26F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10361749" y="3341062"/>
                  <a:ext cx="530640" cy="39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DD74953C-DF6A-4730-8C26-B480CD57706B}"/>
                    </a:ext>
                  </a:extLst>
                </p14:cNvPr>
                <p14:cNvContentPartPr/>
                <p14:nvPr/>
              </p14:nvContentPartPr>
              <p14:xfrm>
                <a:off x="10999669" y="3170782"/>
                <a:ext cx="146160" cy="367920"/>
              </p14:xfrm>
            </p:contentPart>
          </mc:Choice>
          <mc:Fallback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DD74953C-DF6A-4730-8C26-B480CD57706B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0990669" y="3161782"/>
                  <a:ext cx="163800" cy="38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57" name="Freihand 56">
                  <a:extLst>
                    <a:ext uri="{FF2B5EF4-FFF2-40B4-BE49-F238E27FC236}">
                      <a16:creationId xmlns:a16="http://schemas.microsoft.com/office/drawing/2014/main" id="{D37DF08C-FA77-4D78-901B-04B5FBC3C7DC}"/>
                    </a:ext>
                  </a:extLst>
                </p14:cNvPr>
                <p14:cNvContentPartPr/>
                <p14:nvPr/>
              </p14:nvContentPartPr>
              <p14:xfrm>
                <a:off x="11163829" y="3058822"/>
                <a:ext cx="191160" cy="223200"/>
              </p14:xfrm>
            </p:contentPart>
          </mc:Choice>
          <mc:Fallback>
            <p:pic>
              <p:nvPicPr>
                <p:cNvPr id="57" name="Freihand 56">
                  <a:extLst>
                    <a:ext uri="{FF2B5EF4-FFF2-40B4-BE49-F238E27FC236}">
                      <a16:creationId xmlns:a16="http://schemas.microsoft.com/office/drawing/2014/main" id="{D37DF08C-FA77-4D78-901B-04B5FBC3C7DC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11155189" y="3049822"/>
                  <a:ext cx="20880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58" name="Freihand 57">
                  <a:extLst>
                    <a:ext uri="{FF2B5EF4-FFF2-40B4-BE49-F238E27FC236}">
                      <a16:creationId xmlns:a16="http://schemas.microsoft.com/office/drawing/2014/main" id="{7CEBD87E-CE74-4896-A239-CFE50E52692B}"/>
                    </a:ext>
                  </a:extLst>
                </p14:cNvPr>
                <p14:cNvContentPartPr/>
                <p14:nvPr/>
              </p14:nvContentPartPr>
              <p14:xfrm>
                <a:off x="11398549" y="2913022"/>
                <a:ext cx="259920" cy="236520"/>
              </p14:xfrm>
            </p:contentPart>
          </mc:Choice>
          <mc:Fallback>
            <p:pic>
              <p:nvPicPr>
                <p:cNvPr id="58" name="Freihand 57">
                  <a:extLst>
                    <a:ext uri="{FF2B5EF4-FFF2-40B4-BE49-F238E27FC236}">
                      <a16:creationId xmlns:a16="http://schemas.microsoft.com/office/drawing/2014/main" id="{7CEBD87E-CE74-4896-A239-CFE50E52692B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11389909" y="2904382"/>
                  <a:ext cx="27756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59" name="Freihand 58">
                  <a:extLst>
                    <a:ext uri="{FF2B5EF4-FFF2-40B4-BE49-F238E27FC236}">
                      <a16:creationId xmlns:a16="http://schemas.microsoft.com/office/drawing/2014/main" id="{328C6EA2-C8AB-43A0-A321-65DB05A454A3}"/>
                    </a:ext>
                  </a:extLst>
                </p14:cNvPr>
                <p14:cNvContentPartPr/>
                <p14:nvPr/>
              </p14:nvContentPartPr>
              <p14:xfrm>
                <a:off x="11673589" y="2870182"/>
                <a:ext cx="118080" cy="138240"/>
              </p14:xfrm>
            </p:contentPart>
          </mc:Choice>
          <mc:Fallback>
            <p:pic>
              <p:nvPicPr>
                <p:cNvPr id="59" name="Freihand 58">
                  <a:extLst>
                    <a:ext uri="{FF2B5EF4-FFF2-40B4-BE49-F238E27FC236}">
                      <a16:creationId xmlns:a16="http://schemas.microsoft.com/office/drawing/2014/main" id="{328C6EA2-C8AB-43A0-A321-65DB05A454A3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11664589" y="2861182"/>
                  <a:ext cx="13572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60" name="Freihand 59">
                  <a:extLst>
                    <a:ext uri="{FF2B5EF4-FFF2-40B4-BE49-F238E27FC236}">
                      <a16:creationId xmlns:a16="http://schemas.microsoft.com/office/drawing/2014/main" id="{E87D449B-796B-42FD-AFAF-60987545761E}"/>
                    </a:ext>
                  </a:extLst>
                </p14:cNvPr>
                <p14:cNvContentPartPr/>
                <p14:nvPr/>
              </p14:nvContentPartPr>
              <p14:xfrm>
                <a:off x="11823349" y="2679382"/>
                <a:ext cx="146520" cy="277200"/>
              </p14:xfrm>
            </p:contentPart>
          </mc:Choice>
          <mc:Fallback>
            <p:pic>
              <p:nvPicPr>
                <p:cNvPr id="60" name="Freihand 59">
                  <a:extLst>
                    <a:ext uri="{FF2B5EF4-FFF2-40B4-BE49-F238E27FC236}">
                      <a16:creationId xmlns:a16="http://schemas.microsoft.com/office/drawing/2014/main" id="{E87D449B-796B-42FD-AFAF-60987545761E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11814709" y="2670742"/>
                  <a:ext cx="16416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62" name="Freihand 61">
                  <a:extLst>
                    <a:ext uri="{FF2B5EF4-FFF2-40B4-BE49-F238E27FC236}">
                      <a16:creationId xmlns:a16="http://schemas.microsoft.com/office/drawing/2014/main" id="{6FB88FB6-CF51-4AF6-832C-C6848CFB0A54}"/>
                    </a:ext>
                  </a:extLst>
                </p14:cNvPr>
                <p14:cNvContentPartPr/>
                <p14:nvPr/>
              </p14:nvContentPartPr>
              <p14:xfrm>
                <a:off x="10972309" y="2994022"/>
                <a:ext cx="1011240" cy="694440"/>
              </p14:xfrm>
            </p:contentPart>
          </mc:Choice>
          <mc:Fallback>
            <p:pic>
              <p:nvPicPr>
                <p:cNvPr id="62" name="Freihand 61">
                  <a:extLst>
                    <a:ext uri="{FF2B5EF4-FFF2-40B4-BE49-F238E27FC236}">
                      <a16:creationId xmlns:a16="http://schemas.microsoft.com/office/drawing/2014/main" id="{6FB88FB6-CF51-4AF6-832C-C6848CFB0A54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10963669" y="2985022"/>
                  <a:ext cx="1028880" cy="71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71" name="Freihand 70">
                  <a:extLst>
                    <a:ext uri="{FF2B5EF4-FFF2-40B4-BE49-F238E27FC236}">
                      <a16:creationId xmlns:a16="http://schemas.microsoft.com/office/drawing/2014/main" id="{24C28AA9-D680-4817-9B5B-937C89D79A56}"/>
                    </a:ext>
                  </a:extLst>
                </p14:cNvPr>
                <p14:cNvContentPartPr/>
                <p14:nvPr/>
              </p14:nvContentPartPr>
              <p14:xfrm>
                <a:off x="9143149" y="1631062"/>
                <a:ext cx="753480" cy="526680"/>
              </p14:xfrm>
            </p:contentPart>
          </mc:Choice>
          <mc:Fallback>
            <p:pic>
              <p:nvPicPr>
                <p:cNvPr id="71" name="Freihand 70">
                  <a:extLst>
                    <a:ext uri="{FF2B5EF4-FFF2-40B4-BE49-F238E27FC236}">
                      <a16:creationId xmlns:a16="http://schemas.microsoft.com/office/drawing/2014/main" id="{24C28AA9-D680-4817-9B5B-937C89D79A56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9134509" y="1622062"/>
                  <a:ext cx="771120" cy="54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72" name="Freihand 71">
                  <a:extLst>
                    <a:ext uri="{FF2B5EF4-FFF2-40B4-BE49-F238E27FC236}">
                      <a16:creationId xmlns:a16="http://schemas.microsoft.com/office/drawing/2014/main" id="{B33EB0C4-8587-472F-9B3E-BBA12C40C300}"/>
                    </a:ext>
                  </a:extLst>
                </p14:cNvPr>
                <p14:cNvContentPartPr/>
                <p14:nvPr/>
              </p14:nvContentPartPr>
              <p14:xfrm>
                <a:off x="9143149" y="1860742"/>
                <a:ext cx="1032120" cy="744840"/>
              </p14:xfrm>
            </p:contentPart>
          </mc:Choice>
          <mc:Fallback>
            <p:pic>
              <p:nvPicPr>
                <p:cNvPr id="72" name="Freihand 71">
                  <a:extLst>
                    <a:ext uri="{FF2B5EF4-FFF2-40B4-BE49-F238E27FC236}">
                      <a16:creationId xmlns:a16="http://schemas.microsoft.com/office/drawing/2014/main" id="{B33EB0C4-8587-472F-9B3E-BBA12C40C300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9134509" y="1852102"/>
                  <a:ext cx="1049760" cy="762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F13DB808-D6D8-4B70-AF20-4CC63C808CB4}"/>
              </a:ext>
            </a:extLst>
          </p:cNvPr>
          <p:cNvGrpSpPr/>
          <p:nvPr/>
        </p:nvGrpSpPr>
        <p:grpSpPr>
          <a:xfrm>
            <a:off x="1593229" y="3333862"/>
            <a:ext cx="6899040" cy="438120"/>
            <a:chOff x="1593229" y="3333862"/>
            <a:chExt cx="6899040" cy="438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68" name="Freihand 67">
                  <a:extLst>
                    <a:ext uri="{FF2B5EF4-FFF2-40B4-BE49-F238E27FC236}">
                      <a16:creationId xmlns:a16="http://schemas.microsoft.com/office/drawing/2014/main" id="{218650D3-2DBF-415A-B7DB-506E21D6EE5F}"/>
                    </a:ext>
                  </a:extLst>
                </p14:cNvPr>
                <p14:cNvContentPartPr/>
                <p14:nvPr/>
              </p14:nvContentPartPr>
              <p14:xfrm>
                <a:off x="5481589" y="3689182"/>
                <a:ext cx="3010680" cy="38160"/>
              </p14:xfrm>
            </p:contentPart>
          </mc:Choice>
          <mc:Fallback>
            <p:pic>
              <p:nvPicPr>
                <p:cNvPr id="68" name="Freihand 67">
                  <a:extLst>
                    <a:ext uri="{FF2B5EF4-FFF2-40B4-BE49-F238E27FC236}">
                      <a16:creationId xmlns:a16="http://schemas.microsoft.com/office/drawing/2014/main" id="{218650D3-2DBF-415A-B7DB-506E21D6EE5F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5472949" y="3680542"/>
                  <a:ext cx="302832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69" name="Freihand 68">
                  <a:extLst>
                    <a:ext uri="{FF2B5EF4-FFF2-40B4-BE49-F238E27FC236}">
                      <a16:creationId xmlns:a16="http://schemas.microsoft.com/office/drawing/2014/main" id="{4ACADC79-3DB4-429B-B236-EFF0ED5B06A9}"/>
                    </a:ext>
                  </a:extLst>
                </p14:cNvPr>
                <p14:cNvContentPartPr/>
                <p14:nvPr/>
              </p14:nvContentPartPr>
              <p14:xfrm>
                <a:off x="5957149" y="3333862"/>
                <a:ext cx="1910160" cy="418320"/>
              </p14:xfrm>
            </p:contentPart>
          </mc:Choice>
          <mc:Fallback>
            <p:pic>
              <p:nvPicPr>
                <p:cNvPr id="69" name="Freihand 68">
                  <a:extLst>
                    <a:ext uri="{FF2B5EF4-FFF2-40B4-BE49-F238E27FC236}">
                      <a16:creationId xmlns:a16="http://schemas.microsoft.com/office/drawing/2014/main" id="{4ACADC79-3DB4-429B-B236-EFF0ED5B06A9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5948149" y="3324862"/>
                  <a:ext cx="1927800" cy="43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74" name="Freihand 73">
                  <a:extLst>
                    <a:ext uri="{FF2B5EF4-FFF2-40B4-BE49-F238E27FC236}">
                      <a16:creationId xmlns:a16="http://schemas.microsoft.com/office/drawing/2014/main" id="{9909A4B0-D23E-455A-A9B1-DD8310AF89AE}"/>
                    </a:ext>
                  </a:extLst>
                </p14:cNvPr>
                <p14:cNvContentPartPr/>
                <p14:nvPr/>
              </p14:nvContentPartPr>
              <p14:xfrm>
                <a:off x="1593229" y="3592702"/>
                <a:ext cx="2705040" cy="179280"/>
              </p14:xfrm>
            </p:contentPart>
          </mc:Choice>
          <mc:Fallback>
            <p:pic>
              <p:nvPicPr>
                <p:cNvPr id="74" name="Freihand 73">
                  <a:extLst>
                    <a:ext uri="{FF2B5EF4-FFF2-40B4-BE49-F238E27FC236}">
                      <a16:creationId xmlns:a16="http://schemas.microsoft.com/office/drawing/2014/main" id="{9909A4B0-D23E-455A-A9B1-DD8310AF89AE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1584229" y="3584062"/>
                  <a:ext cx="2722680" cy="196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0" name="Gruppieren 79">
            <a:extLst>
              <a:ext uri="{FF2B5EF4-FFF2-40B4-BE49-F238E27FC236}">
                <a16:creationId xmlns:a16="http://schemas.microsoft.com/office/drawing/2014/main" id="{9AB1E9FE-C951-49BA-81BE-19CD2EFCD53B}"/>
              </a:ext>
            </a:extLst>
          </p:cNvPr>
          <p:cNvGrpSpPr/>
          <p:nvPr/>
        </p:nvGrpSpPr>
        <p:grpSpPr>
          <a:xfrm>
            <a:off x="2039269" y="5278942"/>
            <a:ext cx="4141800" cy="572400"/>
            <a:chOff x="2039269" y="5278942"/>
            <a:chExt cx="4141800" cy="572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76" name="Freihand 75">
                  <a:extLst>
                    <a:ext uri="{FF2B5EF4-FFF2-40B4-BE49-F238E27FC236}">
                      <a16:creationId xmlns:a16="http://schemas.microsoft.com/office/drawing/2014/main" id="{1353C7C9-F554-409B-8AFD-8F7AAC8903A9}"/>
                    </a:ext>
                  </a:extLst>
                </p14:cNvPr>
                <p14:cNvContentPartPr/>
                <p14:nvPr/>
              </p14:nvContentPartPr>
              <p14:xfrm>
                <a:off x="2039269" y="5706622"/>
                <a:ext cx="1817280" cy="52200"/>
              </p14:xfrm>
            </p:contentPart>
          </mc:Choice>
          <mc:Fallback>
            <p:pic>
              <p:nvPicPr>
                <p:cNvPr id="76" name="Freihand 75">
                  <a:extLst>
                    <a:ext uri="{FF2B5EF4-FFF2-40B4-BE49-F238E27FC236}">
                      <a16:creationId xmlns:a16="http://schemas.microsoft.com/office/drawing/2014/main" id="{1353C7C9-F554-409B-8AFD-8F7AAC8903A9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2030629" y="5697622"/>
                  <a:ext cx="183492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77" name="Freihand 76">
                  <a:extLst>
                    <a:ext uri="{FF2B5EF4-FFF2-40B4-BE49-F238E27FC236}">
                      <a16:creationId xmlns:a16="http://schemas.microsoft.com/office/drawing/2014/main" id="{67DD2F4B-FD13-46D5-BAC6-0308F147A747}"/>
                    </a:ext>
                  </a:extLst>
                </p14:cNvPr>
                <p14:cNvContentPartPr/>
                <p14:nvPr/>
              </p14:nvContentPartPr>
              <p14:xfrm>
                <a:off x="4440109" y="5681782"/>
                <a:ext cx="1690560" cy="91440"/>
              </p14:xfrm>
            </p:contentPart>
          </mc:Choice>
          <mc:Fallback>
            <p:pic>
              <p:nvPicPr>
                <p:cNvPr id="77" name="Freihand 76">
                  <a:extLst>
                    <a:ext uri="{FF2B5EF4-FFF2-40B4-BE49-F238E27FC236}">
                      <a16:creationId xmlns:a16="http://schemas.microsoft.com/office/drawing/2014/main" id="{67DD2F4B-FD13-46D5-BAC6-0308F147A747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4431469" y="5673142"/>
                  <a:ext cx="1708200" cy="10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79" name="Freihand 78">
                  <a:extLst>
                    <a:ext uri="{FF2B5EF4-FFF2-40B4-BE49-F238E27FC236}">
                      <a16:creationId xmlns:a16="http://schemas.microsoft.com/office/drawing/2014/main" id="{9544ACFB-4D2C-4AE2-A519-92B84F57A5BF}"/>
                    </a:ext>
                  </a:extLst>
                </p14:cNvPr>
                <p14:cNvContentPartPr/>
                <p14:nvPr/>
              </p14:nvContentPartPr>
              <p14:xfrm>
                <a:off x="2082109" y="5278942"/>
                <a:ext cx="4098960" cy="572400"/>
              </p14:xfrm>
            </p:contentPart>
          </mc:Choice>
          <mc:Fallback>
            <p:pic>
              <p:nvPicPr>
                <p:cNvPr id="79" name="Freihand 78">
                  <a:extLst>
                    <a:ext uri="{FF2B5EF4-FFF2-40B4-BE49-F238E27FC236}">
                      <a16:creationId xmlns:a16="http://schemas.microsoft.com/office/drawing/2014/main" id="{9544ACFB-4D2C-4AE2-A519-92B84F57A5BF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2073469" y="5269942"/>
                  <a:ext cx="4116600" cy="590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9">
            <p14:nvContentPartPr>
              <p14:cNvPr id="81" name="Freihand 80">
                <a:extLst>
                  <a:ext uri="{FF2B5EF4-FFF2-40B4-BE49-F238E27FC236}">
                    <a16:creationId xmlns:a16="http://schemas.microsoft.com/office/drawing/2014/main" id="{DD96DCF9-6F70-4266-A7CC-B1B35DEAC345}"/>
                  </a:ext>
                </a:extLst>
              </p14:cNvPr>
              <p14:cNvContentPartPr/>
              <p14:nvPr/>
            </p14:nvContentPartPr>
            <p14:xfrm>
              <a:off x="4957429" y="1740502"/>
              <a:ext cx="1454040" cy="107280"/>
            </p14:xfrm>
          </p:contentPart>
        </mc:Choice>
        <mc:Fallback>
          <p:pic>
            <p:nvPicPr>
              <p:cNvPr id="81" name="Freihand 80">
                <a:extLst>
                  <a:ext uri="{FF2B5EF4-FFF2-40B4-BE49-F238E27FC236}">
                    <a16:creationId xmlns:a16="http://schemas.microsoft.com/office/drawing/2014/main" id="{DD96DCF9-6F70-4266-A7CC-B1B35DEAC345}"/>
                  </a:ext>
                </a:extLst>
              </p:cNvPr>
              <p:cNvPicPr/>
              <p:nvPr/>
            </p:nvPicPr>
            <p:blipFill>
              <a:blip r:embed="rId130"/>
              <a:stretch>
                <a:fillRect/>
              </a:stretch>
            </p:blipFill>
            <p:spPr>
              <a:xfrm>
                <a:off x="4948429" y="1731502"/>
                <a:ext cx="1471680" cy="12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6470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4</a:t>
            </a:fld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B6FA9AC-33AE-4934-9C63-E57A9BC5E6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24704" cy="5821680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95CC226C-31B0-4291-81DA-F7929E4F6DD8}"/>
                  </a:ext>
                </a:extLst>
              </p14:cNvPr>
              <p14:cNvContentPartPr/>
              <p14:nvPr/>
            </p14:nvContentPartPr>
            <p14:xfrm>
              <a:off x="745069" y="5117662"/>
              <a:ext cx="846360" cy="50472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95CC226C-31B0-4291-81DA-F7929E4F6DD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6069" y="5109022"/>
                <a:ext cx="864000" cy="52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3F44FB7F-1628-4C49-9E4F-1BB1D2230B37}"/>
                  </a:ext>
                </a:extLst>
              </p14:cNvPr>
              <p14:cNvContentPartPr/>
              <p14:nvPr/>
            </p14:nvContentPartPr>
            <p14:xfrm>
              <a:off x="7453309" y="1791982"/>
              <a:ext cx="1599840" cy="4860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3F44FB7F-1628-4C49-9E4F-1BB1D2230B3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444309" y="1782982"/>
                <a:ext cx="1617480" cy="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Freihand 5">
                <a:extLst>
                  <a:ext uri="{FF2B5EF4-FFF2-40B4-BE49-F238E27FC236}">
                    <a16:creationId xmlns:a16="http://schemas.microsoft.com/office/drawing/2014/main" id="{69E0E970-7758-448F-87F2-C2A32CE591FF}"/>
                  </a:ext>
                </a:extLst>
              </p14:cNvPr>
              <p14:cNvContentPartPr/>
              <p14:nvPr/>
            </p14:nvContentPartPr>
            <p14:xfrm>
              <a:off x="233869" y="2140102"/>
              <a:ext cx="1584360" cy="109440"/>
            </p14:xfrm>
          </p:contentPart>
        </mc:Choice>
        <mc:Fallback>
          <p:pic>
            <p:nvPicPr>
              <p:cNvPr id="6" name="Freihand 5">
                <a:extLst>
                  <a:ext uri="{FF2B5EF4-FFF2-40B4-BE49-F238E27FC236}">
                    <a16:creationId xmlns:a16="http://schemas.microsoft.com/office/drawing/2014/main" id="{69E0E970-7758-448F-87F2-C2A32CE591F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24869" y="2131462"/>
                <a:ext cx="160200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236EC907-7AAA-440C-AB6B-09FAF3AB59E9}"/>
                  </a:ext>
                </a:extLst>
              </p14:cNvPr>
              <p14:cNvContentPartPr/>
              <p14:nvPr/>
            </p14:nvContentPartPr>
            <p14:xfrm>
              <a:off x="4678429" y="5530222"/>
              <a:ext cx="1888560" cy="7344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236EC907-7AAA-440C-AB6B-09FAF3AB59E9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669789" y="5521222"/>
                <a:ext cx="1906200" cy="9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E44BA07E-41F4-4F66-B4F7-68EE72BF577D}"/>
                  </a:ext>
                </a:extLst>
              </p14:cNvPr>
              <p14:cNvContentPartPr/>
              <p14:nvPr/>
            </p14:nvContentPartPr>
            <p14:xfrm>
              <a:off x="191389" y="4122262"/>
              <a:ext cx="1187640" cy="61560"/>
            </p14:xfrm>
          </p:contentPart>
        </mc:Choice>
        <mc:Fallback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E44BA07E-41F4-4F66-B4F7-68EE72BF577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82749" y="4113622"/>
                <a:ext cx="1205280" cy="7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0" name="Freihand 9">
                <a:extLst>
                  <a:ext uri="{FF2B5EF4-FFF2-40B4-BE49-F238E27FC236}">
                    <a16:creationId xmlns:a16="http://schemas.microsoft.com/office/drawing/2014/main" id="{A07C31C9-EA76-4B3E-9285-7065E0104EC2}"/>
                  </a:ext>
                </a:extLst>
              </p14:cNvPr>
              <p14:cNvContentPartPr/>
              <p14:nvPr/>
            </p14:nvContentPartPr>
            <p14:xfrm>
              <a:off x="5502829" y="4026862"/>
              <a:ext cx="1327680" cy="62640"/>
            </p14:xfrm>
          </p:contentPart>
        </mc:Choice>
        <mc:Fallback>
          <p:pic>
            <p:nvPicPr>
              <p:cNvPr id="10" name="Freihand 9">
                <a:extLst>
                  <a:ext uri="{FF2B5EF4-FFF2-40B4-BE49-F238E27FC236}">
                    <a16:creationId xmlns:a16="http://schemas.microsoft.com/office/drawing/2014/main" id="{A07C31C9-EA76-4B3E-9285-7065E0104EC2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493829" y="4017862"/>
                <a:ext cx="1345320" cy="8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5D9F008D-08D3-44F1-88D0-F9B91F273DAA}"/>
                  </a:ext>
                </a:extLst>
              </p14:cNvPr>
              <p14:cNvContentPartPr/>
              <p14:nvPr/>
            </p14:nvContentPartPr>
            <p14:xfrm>
              <a:off x="295069" y="4832902"/>
              <a:ext cx="1146240" cy="107280"/>
            </p14:xfrm>
          </p:contentPart>
        </mc:Choice>
        <mc:Fallback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5D9F008D-08D3-44F1-88D0-F9B91F273DA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86069" y="4824262"/>
                <a:ext cx="1163880" cy="12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2" name="Freihand 11">
                <a:extLst>
                  <a:ext uri="{FF2B5EF4-FFF2-40B4-BE49-F238E27FC236}">
                    <a16:creationId xmlns:a16="http://schemas.microsoft.com/office/drawing/2014/main" id="{A3A16CB4-AF9F-465A-9A32-1B6D836B24BD}"/>
                  </a:ext>
                </a:extLst>
              </p14:cNvPr>
              <p14:cNvContentPartPr/>
              <p14:nvPr/>
            </p14:nvContentPartPr>
            <p14:xfrm>
              <a:off x="4608589" y="4795102"/>
              <a:ext cx="2245320" cy="126360"/>
            </p14:xfrm>
          </p:contentPart>
        </mc:Choice>
        <mc:Fallback>
          <p:pic>
            <p:nvPicPr>
              <p:cNvPr id="12" name="Freihand 11">
                <a:extLst>
                  <a:ext uri="{FF2B5EF4-FFF2-40B4-BE49-F238E27FC236}">
                    <a16:creationId xmlns:a16="http://schemas.microsoft.com/office/drawing/2014/main" id="{A3A16CB4-AF9F-465A-9A32-1B6D836B24B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599949" y="4786102"/>
                <a:ext cx="2262960" cy="14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08268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5</a:t>
            </a:fld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C724CB1-A21F-48E1-88C2-E989324BD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924193" cy="5334000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Freihand 1">
                <a:extLst>
                  <a:ext uri="{FF2B5EF4-FFF2-40B4-BE49-F238E27FC236}">
                    <a16:creationId xmlns:a16="http://schemas.microsoft.com/office/drawing/2014/main" id="{BF034E73-8E1F-4577-93D3-F55F467F283D}"/>
                  </a:ext>
                </a:extLst>
              </p14:cNvPr>
              <p14:cNvContentPartPr/>
              <p14:nvPr/>
            </p14:nvContentPartPr>
            <p14:xfrm>
              <a:off x="702949" y="827542"/>
              <a:ext cx="3556440" cy="77040"/>
            </p14:xfrm>
          </p:contentPart>
        </mc:Choice>
        <mc:Fallback>
          <p:pic>
            <p:nvPicPr>
              <p:cNvPr id="2" name="Freihand 1">
                <a:extLst>
                  <a:ext uri="{FF2B5EF4-FFF2-40B4-BE49-F238E27FC236}">
                    <a16:creationId xmlns:a16="http://schemas.microsoft.com/office/drawing/2014/main" id="{BF034E73-8E1F-4577-93D3-F55F467F283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3949" y="818902"/>
                <a:ext cx="3574080" cy="9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Freihand 3">
                <a:extLst>
                  <a:ext uri="{FF2B5EF4-FFF2-40B4-BE49-F238E27FC236}">
                    <a16:creationId xmlns:a16="http://schemas.microsoft.com/office/drawing/2014/main" id="{A9DB4D1A-19E6-4648-94DC-946D48103CCA}"/>
                  </a:ext>
                </a:extLst>
              </p14:cNvPr>
              <p14:cNvContentPartPr/>
              <p14:nvPr/>
            </p14:nvContentPartPr>
            <p14:xfrm>
              <a:off x="4611829" y="922222"/>
              <a:ext cx="2696400" cy="41400"/>
            </p14:xfrm>
          </p:contentPart>
        </mc:Choice>
        <mc:Fallback>
          <p:pic>
            <p:nvPicPr>
              <p:cNvPr id="4" name="Freihand 3">
                <a:extLst>
                  <a:ext uri="{FF2B5EF4-FFF2-40B4-BE49-F238E27FC236}">
                    <a16:creationId xmlns:a16="http://schemas.microsoft.com/office/drawing/2014/main" id="{A9DB4D1A-19E6-4648-94DC-946D48103CC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602829" y="913222"/>
                <a:ext cx="2714040" cy="5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705BDE4C-1630-4BC1-BC81-B07BC9460172}"/>
                  </a:ext>
                </a:extLst>
              </p14:cNvPr>
              <p14:cNvContentPartPr/>
              <p14:nvPr/>
            </p14:nvContentPartPr>
            <p14:xfrm>
              <a:off x="2685109" y="1600102"/>
              <a:ext cx="1834200" cy="6516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705BDE4C-1630-4BC1-BC81-B07BC946017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676109" y="1591462"/>
                <a:ext cx="1851840" cy="8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03390F0D-34C2-4384-86CB-7BBF85B977C4}"/>
                  </a:ext>
                </a:extLst>
              </p14:cNvPr>
              <p14:cNvContentPartPr/>
              <p14:nvPr/>
            </p14:nvContentPartPr>
            <p14:xfrm>
              <a:off x="664429" y="358822"/>
              <a:ext cx="3604680" cy="63216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03390F0D-34C2-4384-86CB-7BBF85B977C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55789" y="349822"/>
                <a:ext cx="3622320" cy="64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Freihand 8">
                <a:extLst>
                  <a:ext uri="{FF2B5EF4-FFF2-40B4-BE49-F238E27FC236}">
                    <a16:creationId xmlns:a16="http://schemas.microsoft.com/office/drawing/2014/main" id="{A5A9A7F0-3BD9-4A69-88A8-698CDF60BB47}"/>
                  </a:ext>
                </a:extLst>
              </p14:cNvPr>
              <p14:cNvContentPartPr/>
              <p14:nvPr/>
            </p14:nvContentPartPr>
            <p14:xfrm>
              <a:off x="7365109" y="2319022"/>
              <a:ext cx="1488240" cy="75240"/>
            </p14:xfrm>
          </p:contentPart>
        </mc:Choice>
        <mc:Fallback>
          <p:pic>
            <p:nvPicPr>
              <p:cNvPr id="9" name="Freihand 8">
                <a:extLst>
                  <a:ext uri="{FF2B5EF4-FFF2-40B4-BE49-F238E27FC236}">
                    <a16:creationId xmlns:a16="http://schemas.microsoft.com/office/drawing/2014/main" id="{A5A9A7F0-3BD9-4A69-88A8-698CDF60BB47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356109" y="2310382"/>
                <a:ext cx="1505880" cy="9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0" name="Freihand 9">
                <a:extLst>
                  <a:ext uri="{FF2B5EF4-FFF2-40B4-BE49-F238E27FC236}">
                    <a16:creationId xmlns:a16="http://schemas.microsoft.com/office/drawing/2014/main" id="{2160F10D-9D6D-4737-9278-9F5EDA45DDED}"/>
                  </a:ext>
                </a:extLst>
              </p14:cNvPr>
              <p14:cNvContentPartPr/>
              <p14:nvPr/>
            </p14:nvContentPartPr>
            <p14:xfrm>
              <a:off x="196429" y="2687302"/>
              <a:ext cx="920160" cy="73800"/>
            </p14:xfrm>
          </p:contentPart>
        </mc:Choice>
        <mc:Fallback>
          <p:pic>
            <p:nvPicPr>
              <p:cNvPr id="10" name="Freihand 9">
                <a:extLst>
                  <a:ext uri="{FF2B5EF4-FFF2-40B4-BE49-F238E27FC236}">
                    <a16:creationId xmlns:a16="http://schemas.microsoft.com/office/drawing/2014/main" id="{2160F10D-9D6D-4737-9278-9F5EDA45DDE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87789" y="2678302"/>
                <a:ext cx="937800" cy="9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1" name="Freihand 10">
                <a:extLst>
                  <a:ext uri="{FF2B5EF4-FFF2-40B4-BE49-F238E27FC236}">
                    <a16:creationId xmlns:a16="http://schemas.microsoft.com/office/drawing/2014/main" id="{6452F4DD-C1AB-413B-86E9-1A9F539C002E}"/>
                  </a:ext>
                </a:extLst>
              </p14:cNvPr>
              <p14:cNvContentPartPr/>
              <p14:nvPr/>
            </p14:nvContentPartPr>
            <p14:xfrm>
              <a:off x="7951549" y="2623582"/>
              <a:ext cx="946440" cy="91800"/>
            </p14:xfrm>
          </p:contentPart>
        </mc:Choice>
        <mc:Fallback>
          <p:pic>
            <p:nvPicPr>
              <p:cNvPr id="11" name="Freihand 10">
                <a:extLst>
                  <a:ext uri="{FF2B5EF4-FFF2-40B4-BE49-F238E27FC236}">
                    <a16:creationId xmlns:a16="http://schemas.microsoft.com/office/drawing/2014/main" id="{6452F4DD-C1AB-413B-86E9-1A9F539C002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942909" y="2614942"/>
                <a:ext cx="964080" cy="10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2" name="Freihand 11">
                <a:extLst>
                  <a:ext uri="{FF2B5EF4-FFF2-40B4-BE49-F238E27FC236}">
                    <a16:creationId xmlns:a16="http://schemas.microsoft.com/office/drawing/2014/main" id="{A5603475-CC92-45D3-BCE1-D37BD96210CF}"/>
                  </a:ext>
                </a:extLst>
              </p14:cNvPr>
              <p14:cNvContentPartPr/>
              <p14:nvPr/>
            </p14:nvContentPartPr>
            <p14:xfrm>
              <a:off x="335389" y="2896102"/>
              <a:ext cx="2173680" cy="159840"/>
            </p14:xfrm>
          </p:contentPart>
        </mc:Choice>
        <mc:Fallback>
          <p:pic>
            <p:nvPicPr>
              <p:cNvPr id="12" name="Freihand 11">
                <a:extLst>
                  <a:ext uri="{FF2B5EF4-FFF2-40B4-BE49-F238E27FC236}">
                    <a16:creationId xmlns:a16="http://schemas.microsoft.com/office/drawing/2014/main" id="{A5603475-CC92-45D3-BCE1-D37BD96210CF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26389" y="2887462"/>
                <a:ext cx="2191320" cy="17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3" name="Freihand 12">
                <a:extLst>
                  <a:ext uri="{FF2B5EF4-FFF2-40B4-BE49-F238E27FC236}">
                    <a16:creationId xmlns:a16="http://schemas.microsoft.com/office/drawing/2014/main" id="{1791901B-517C-44FB-A978-CC781A3F81C3}"/>
                  </a:ext>
                </a:extLst>
              </p14:cNvPr>
              <p14:cNvContentPartPr/>
              <p14:nvPr/>
            </p14:nvContentPartPr>
            <p14:xfrm>
              <a:off x="3275149" y="3639502"/>
              <a:ext cx="1335600" cy="30600"/>
            </p14:xfrm>
          </p:contentPart>
        </mc:Choice>
        <mc:Fallback>
          <p:pic>
            <p:nvPicPr>
              <p:cNvPr id="13" name="Freihand 12">
                <a:extLst>
                  <a:ext uri="{FF2B5EF4-FFF2-40B4-BE49-F238E27FC236}">
                    <a16:creationId xmlns:a16="http://schemas.microsoft.com/office/drawing/2014/main" id="{1791901B-517C-44FB-A978-CC781A3F81C3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266509" y="3630862"/>
                <a:ext cx="1353240" cy="48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C0CC033F-786C-459D-9983-CC597C8C0A8D}"/>
              </a:ext>
            </a:extLst>
          </p:cNvPr>
          <p:cNvGrpSpPr/>
          <p:nvPr/>
        </p:nvGrpSpPr>
        <p:grpSpPr>
          <a:xfrm>
            <a:off x="4685629" y="3218662"/>
            <a:ext cx="1558440" cy="561240"/>
            <a:chOff x="4685629" y="3218662"/>
            <a:chExt cx="1558440" cy="561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4" name="Freihand 13">
                  <a:extLst>
                    <a:ext uri="{FF2B5EF4-FFF2-40B4-BE49-F238E27FC236}">
                      <a16:creationId xmlns:a16="http://schemas.microsoft.com/office/drawing/2014/main" id="{244E7B21-1FAB-4B04-A59A-A6CB3989743B}"/>
                    </a:ext>
                  </a:extLst>
                </p14:cNvPr>
                <p14:cNvContentPartPr/>
                <p14:nvPr/>
              </p14:nvContentPartPr>
              <p14:xfrm>
                <a:off x="4685629" y="3664702"/>
                <a:ext cx="628920" cy="65160"/>
              </p14:xfrm>
            </p:contentPart>
          </mc:Choice>
          <mc:Fallback>
            <p:pic>
              <p:nvPicPr>
                <p:cNvPr id="14" name="Freihand 13">
                  <a:extLst>
                    <a:ext uri="{FF2B5EF4-FFF2-40B4-BE49-F238E27FC236}">
                      <a16:creationId xmlns:a16="http://schemas.microsoft.com/office/drawing/2014/main" id="{244E7B21-1FAB-4B04-A59A-A6CB3989743B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676629" y="3655702"/>
                  <a:ext cx="64656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5" name="Freihand 14">
                  <a:extLst>
                    <a:ext uri="{FF2B5EF4-FFF2-40B4-BE49-F238E27FC236}">
                      <a16:creationId xmlns:a16="http://schemas.microsoft.com/office/drawing/2014/main" id="{AC0FB439-3AA9-422B-A4BA-4C6B26121EE0}"/>
                    </a:ext>
                  </a:extLst>
                </p14:cNvPr>
                <p14:cNvContentPartPr/>
                <p14:nvPr/>
              </p14:nvContentPartPr>
              <p14:xfrm>
                <a:off x="5909269" y="3218662"/>
                <a:ext cx="334800" cy="561240"/>
              </p14:xfrm>
            </p:contentPart>
          </mc:Choice>
          <mc:Fallback>
            <p:pic>
              <p:nvPicPr>
                <p:cNvPr id="15" name="Freihand 14">
                  <a:extLst>
                    <a:ext uri="{FF2B5EF4-FFF2-40B4-BE49-F238E27FC236}">
                      <a16:creationId xmlns:a16="http://schemas.microsoft.com/office/drawing/2014/main" id="{AC0FB439-3AA9-422B-A4BA-4C6B26121EE0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5900629" y="3209662"/>
                  <a:ext cx="352440" cy="578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7" name="Freihand 16">
                <a:extLst>
                  <a:ext uri="{FF2B5EF4-FFF2-40B4-BE49-F238E27FC236}">
                    <a16:creationId xmlns:a16="http://schemas.microsoft.com/office/drawing/2014/main" id="{042FCDE9-51F8-47C2-8DC5-D079884B4B40}"/>
                  </a:ext>
                </a:extLst>
              </p14:cNvPr>
              <p14:cNvContentPartPr/>
              <p14:nvPr/>
            </p14:nvContentPartPr>
            <p14:xfrm>
              <a:off x="166189" y="2266462"/>
              <a:ext cx="931320" cy="577080"/>
            </p14:xfrm>
          </p:contentPart>
        </mc:Choice>
        <mc:Fallback>
          <p:pic>
            <p:nvPicPr>
              <p:cNvPr id="17" name="Freihand 16">
                <a:extLst>
                  <a:ext uri="{FF2B5EF4-FFF2-40B4-BE49-F238E27FC236}">
                    <a16:creationId xmlns:a16="http://schemas.microsoft.com/office/drawing/2014/main" id="{042FCDE9-51F8-47C2-8DC5-D079884B4B40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57189" y="2257822"/>
                <a:ext cx="948960" cy="59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8" name="Freihand 17">
                <a:extLst>
                  <a:ext uri="{FF2B5EF4-FFF2-40B4-BE49-F238E27FC236}">
                    <a16:creationId xmlns:a16="http://schemas.microsoft.com/office/drawing/2014/main" id="{B0CD6CC4-3F15-4386-B1BC-4B8DB52DC767}"/>
                  </a:ext>
                </a:extLst>
              </p14:cNvPr>
              <p14:cNvContentPartPr/>
              <p14:nvPr/>
            </p14:nvContentPartPr>
            <p14:xfrm>
              <a:off x="2075269" y="4517902"/>
              <a:ext cx="703440" cy="119880"/>
            </p14:xfrm>
          </p:contentPart>
        </mc:Choice>
        <mc:Fallback>
          <p:pic>
            <p:nvPicPr>
              <p:cNvPr id="18" name="Freihand 17">
                <a:extLst>
                  <a:ext uri="{FF2B5EF4-FFF2-40B4-BE49-F238E27FC236}">
                    <a16:creationId xmlns:a16="http://schemas.microsoft.com/office/drawing/2014/main" id="{B0CD6CC4-3F15-4386-B1BC-4B8DB52DC767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066629" y="4508902"/>
                <a:ext cx="721080" cy="137520"/>
              </a:xfrm>
              <a:prstGeom prst="rect">
                <a:avLst/>
              </a:prstGeom>
            </p:spPr>
          </p:pic>
        </mc:Fallback>
      </mc:AlternateContent>
      <p:grpSp>
        <p:nvGrpSpPr>
          <p:cNvPr id="45" name="Gruppieren 44">
            <a:extLst>
              <a:ext uri="{FF2B5EF4-FFF2-40B4-BE49-F238E27FC236}">
                <a16:creationId xmlns:a16="http://schemas.microsoft.com/office/drawing/2014/main" id="{06BE9E2B-9043-4778-A3E5-DFFE3D2D424F}"/>
              </a:ext>
            </a:extLst>
          </p:cNvPr>
          <p:cNvGrpSpPr/>
          <p:nvPr/>
        </p:nvGrpSpPr>
        <p:grpSpPr>
          <a:xfrm>
            <a:off x="8244229" y="1204822"/>
            <a:ext cx="3576960" cy="2588040"/>
            <a:chOff x="8244229" y="1204822"/>
            <a:chExt cx="3576960" cy="2588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19" name="Freihand 18">
                  <a:extLst>
                    <a:ext uri="{FF2B5EF4-FFF2-40B4-BE49-F238E27FC236}">
                      <a16:creationId xmlns:a16="http://schemas.microsoft.com/office/drawing/2014/main" id="{BE6F8CEF-C4FB-4626-8775-4D34A6BC4706}"/>
                    </a:ext>
                  </a:extLst>
                </p14:cNvPr>
                <p14:cNvContentPartPr/>
                <p14:nvPr/>
              </p14:nvContentPartPr>
              <p14:xfrm>
                <a:off x="9938389" y="1204822"/>
                <a:ext cx="64080" cy="1667880"/>
              </p14:xfrm>
            </p:contentPart>
          </mc:Choice>
          <mc:Fallback>
            <p:pic>
              <p:nvPicPr>
                <p:cNvPr id="19" name="Freihand 18">
                  <a:extLst>
                    <a:ext uri="{FF2B5EF4-FFF2-40B4-BE49-F238E27FC236}">
                      <a16:creationId xmlns:a16="http://schemas.microsoft.com/office/drawing/2014/main" id="{BE6F8CEF-C4FB-4626-8775-4D34A6BC4706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9929749" y="1195822"/>
                  <a:ext cx="81720" cy="168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0" name="Freihand 19">
                  <a:extLst>
                    <a:ext uri="{FF2B5EF4-FFF2-40B4-BE49-F238E27FC236}">
                      <a16:creationId xmlns:a16="http://schemas.microsoft.com/office/drawing/2014/main" id="{50239FBA-C541-4617-8B88-E6D35D300D64}"/>
                    </a:ext>
                  </a:extLst>
                </p14:cNvPr>
                <p14:cNvContentPartPr/>
                <p14:nvPr/>
              </p14:nvContentPartPr>
              <p14:xfrm>
                <a:off x="8826709" y="2590822"/>
                <a:ext cx="2743200" cy="187560"/>
              </p14:xfrm>
            </p:contentPart>
          </mc:Choice>
          <mc:Fallback>
            <p:pic>
              <p:nvPicPr>
                <p:cNvPr id="20" name="Freihand 19">
                  <a:extLst>
                    <a:ext uri="{FF2B5EF4-FFF2-40B4-BE49-F238E27FC236}">
                      <a16:creationId xmlns:a16="http://schemas.microsoft.com/office/drawing/2014/main" id="{50239FBA-C541-4617-8B88-E6D35D300D64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8818069" y="2582182"/>
                  <a:ext cx="276084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72BFC08E-5FDB-49F5-8B0F-BB7885C5F9E1}"/>
                    </a:ext>
                  </a:extLst>
                </p14:cNvPr>
                <p14:cNvContentPartPr/>
                <p14:nvPr/>
              </p14:nvContentPartPr>
              <p14:xfrm>
                <a:off x="11602669" y="2412982"/>
                <a:ext cx="218520" cy="37080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72BFC08E-5FDB-49F5-8B0F-BB7885C5F9E1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1594029" y="2403982"/>
                  <a:ext cx="236160" cy="38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2" name="Freihand 21">
                  <a:extLst>
                    <a:ext uri="{FF2B5EF4-FFF2-40B4-BE49-F238E27FC236}">
                      <a16:creationId xmlns:a16="http://schemas.microsoft.com/office/drawing/2014/main" id="{AB57C77D-8341-468C-B9E0-11E530868C86}"/>
                    </a:ext>
                  </a:extLst>
                </p14:cNvPr>
                <p14:cNvContentPartPr/>
                <p14:nvPr/>
              </p14:nvContentPartPr>
              <p14:xfrm>
                <a:off x="8244229" y="1338742"/>
                <a:ext cx="3454200" cy="1457640"/>
              </p14:xfrm>
            </p:contentPart>
          </mc:Choice>
          <mc:Fallback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AB57C77D-8341-468C-B9E0-11E530868C86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8235589" y="1329742"/>
                  <a:ext cx="3471840" cy="147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87C5986A-ED65-408D-AEDE-3D94B4B86D09}"/>
                    </a:ext>
                  </a:extLst>
                </p14:cNvPr>
                <p14:cNvContentPartPr/>
                <p14:nvPr/>
              </p14:nvContentPartPr>
              <p14:xfrm>
                <a:off x="8918509" y="1799902"/>
                <a:ext cx="71280" cy="150336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87C5986A-ED65-408D-AEDE-3D94B4B86D09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8909509" y="1790902"/>
                  <a:ext cx="88920" cy="152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7C1F6EB7-3AAD-43B5-8BC2-DE77015E2092}"/>
                    </a:ext>
                  </a:extLst>
                </p14:cNvPr>
                <p14:cNvContentPartPr/>
                <p14:nvPr/>
              </p14:nvContentPartPr>
              <p14:xfrm>
                <a:off x="10685389" y="1392022"/>
                <a:ext cx="135360" cy="162144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7C1F6EB7-3AAD-43B5-8BC2-DE77015E2092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0676749" y="1383382"/>
                  <a:ext cx="153000" cy="163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5" name="Freihand 24">
                  <a:extLst>
                    <a:ext uri="{FF2B5EF4-FFF2-40B4-BE49-F238E27FC236}">
                      <a16:creationId xmlns:a16="http://schemas.microsoft.com/office/drawing/2014/main" id="{D52151DB-356C-46BE-85E1-CFE19411E1C6}"/>
                    </a:ext>
                  </a:extLst>
                </p14:cNvPr>
                <p14:cNvContentPartPr/>
                <p14:nvPr/>
              </p14:nvContentPartPr>
              <p14:xfrm>
                <a:off x="8919229" y="1632142"/>
                <a:ext cx="1241640" cy="1004400"/>
              </p14:xfrm>
            </p:contentPart>
          </mc:Choice>
          <mc:Fallback>
            <p:pic>
              <p:nvPicPr>
                <p:cNvPr id="25" name="Freihand 24">
                  <a:extLst>
                    <a:ext uri="{FF2B5EF4-FFF2-40B4-BE49-F238E27FC236}">
                      <a16:creationId xmlns:a16="http://schemas.microsoft.com/office/drawing/2014/main" id="{D52151DB-356C-46BE-85E1-CFE19411E1C6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8910229" y="1623502"/>
                  <a:ext cx="1259280" cy="10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26" name="Freihand 25">
                  <a:extLst>
                    <a:ext uri="{FF2B5EF4-FFF2-40B4-BE49-F238E27FC236}">
                      <a16:creationId xmlns:a16="http://schemas.microsoft.com/office/drawing/2014/main" id="{912C612E-3F44-49A1-82BD-6EE17041FB67}"/>
                    </a:ext>
                  </a:extLst>
                </p14:cNvPr>
                <p14:cNvContentPartPr/>
                <p14:nvPr/>
              </p14:nvContentPartPr>
              <p14:xfrm>
                <a:off x="9395509" y="1888462"/>
                <a:ext cx="1117440" cy="819360"/>
              </p14:xfrm>
            </p:contentPart>
          </mc:Choice>
          <mc:Fallback>
            <p:pic>
              <p:nvPicPr>
                <p:cNvPr id="26" name="Freihand 25">
                  <a:extLst>
                    <a:ext uri="{FF2B5EF4-FFF2-40B4-BE49-F238E27FC236}">
                      <a16:creationId xmlns:a16="http://schemas.microsoft.com/office/drawing/2014/main" id="{912C612E-3F44-49A1-82BD-6EE17041FB67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9386509" y="1879822"/>
                  <a:ext cx="1135080" cy="83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27" name="Freihand 26">
                  <a:extLst>
                    <a:ext uri="{FF2B5EF4-FFF2-40B4-BE49-F238E27FC236}">
                      <a16:creationId xmlns:a16="http://schemas.microsoft.com/office/drawing/2014/main" id="{BDA6C496-9735-4921-B317-6C9D038854CC}"/>
                    </a:ext>
                  </a:extLst>
                </p14:cNvPr>
                <p14:cNvContentPartPr/>
                <p14:nvPr/>
              </p14:nvContentPartPr>
              <p14:xfrm>
                <a:off x="9818149" y="2156302"/>
                <a:ext cx="794520" cy="550800"/>
              </p14:xfrm>
            </p:contentPart>
          </mc:Choice>
          <mc:Fallback>
            <p:pic>
              <p:nvPicPr>
                <p:cNvPr id="27" name="Freihand 26">
                  <a:extLst>
                    <a:ext uri="{FF2B5EF4-FFF2-40B4-BE49-F238E27FC236}">
                      <a16:creationId xmlns:a16="http://schemas.microsoft.com/office/drawing/2014/main" id="{BDA6C496-9735-4921-B317-6C9D038854CC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9809149" y="2147302"/>
                  <a:ext cx="812160" cy="56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E2A9BA11-B5DE-48C8-BFEB-F0729B086AB2}"/>
                    </a:ext>
                  </a:extLst>
                </p14:cNvPr>
                <p14:cNvContentPartPr/>
                <p14:nvPr/>
              </p14:nvContentPartPr>
              <p14:xfrm>
                <a:off x="9610429" y="2965222"/>
                <a:ext cx="193680" cy="284040"/>
              </p14:xfrm>
            </p:contentPart>
          </mc:Choice>
          <mc:Fallback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E2A9BA11-B5DE-48C8-BFEB-F0729B086AB2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9601429" y="2956582"/>
                  <a:ext cx="21132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6D15AF68-ED8C-40A5-AABC-E0283A98AC35}"/>
                    </a:ext>
                  </a:extLst>
                </p14:cNvPr>
                <p14:cNvContentPartPr/>
                <p14:nvPr/>
              </p14:nvContentPartPr>
              <p14:xfrm>
                <a:off x="9962509" y="2984302"/>
                <a:ext cx="133560" cy="21492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6D15AF68-ED8C-40A5-AABC-E0283A98AC35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9953509" y="2975662"/>
                  <a:ext cx="15120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45F7F103-DC78-4279-B33A-846DE1B412E9}"/>
                    </a:ext>
                  </a:extLst>
                </p14:cNvPr>
                <p14:cNvContentPartPr/>
                <p14:nvPr/>
              </p14:nvContentPartPr>
              <p14:xfrm>
                <a:off x="10264549" y="3004102"/>
                <a:ext cx="145440" cy="241920"/>
              </p14:xfrm>
            </p:contentPart>
          </mc:Choice>
          <mc:Fallback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45F7F103-DC78-4279-B33A-846DE1B412E9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0255549" y="2995462"/>
                  <a:ext cx="16308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4D9FC2DD-9629-4541-8711-62AD03904172}"/>
                    </a:ext>
                  </a:extLst>
                </p14:cNvPr>
                <p14:cNvContentPartPr/>
                <p14:nvPr/>
              </p14:nvContentPartPr>
              <p14:xfrm>
                <a:off x="10168789" y="2932102"/>
                <a:ext cx="363240" cy="37584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4D9FC2DD-9629-4541-8711-62AD03904172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0159789" y="2923102"/>
                  <a:ext cx="380880" cy="39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160F1081-E1FF-4836-AB63-09E76BD97673}"/>
                    </a:ext>
                  </a:extLst>
                </p14:cNvPr>
                <p14:cNvContentPartPr/>
                <p14:nvPr/>
              </p14:nvContentPartPr>
              <p14:xfrm>
                <a:off x="8512069" y="1735462"/>
                <a:ext cx="112680" cy="195696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160F1081-E1FF-4836-AB63-09E76BD97673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8503429" y="1726822"/>
                  <a:ext cx="130320" cy="19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E9B1B14E-43D1-453D-ACC0-32A9513900F3}"/>
                    </a:ext>
                  </a:extLst>
                </p14:cNvPr>
                <p14:cNvContentPartPr/>
                <p14:nvPr/>
              </p14:nvContentPartPr>
              <p14:xfrm>
                <a:off x="11148709" y="1679662"/>
                <a:ext cx="130320" cy="162936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E9B1B14E-43D1-453D-ACC0-32A9513900F3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11139709" y="1670662"/>
                  <a:ext cx="147960" cy="164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36" name="Freihand 35">
                  <a:extLst>
                    <a:ext uri="{FF2B5EF4-FFF2-40B4-BE49-F238E27FC236}">
                      <a16:creationId xmlns:a16="http://schemas.microsoft.com/office/drawing/2014/main" id="{44782D92-E642-4CB5-9419-A22F5AF8BECD}"/>
                    </a:ext>
                  </a:extLst>
                </p14:cNvPr>
                <p14:cNvContentPartPr/>
                <p14:nvPr/>
              </p14:nvContentPartPr>
              <p14:xfrm>
                <a:off x="9668389" y="3476782"/>
                <a:ext cx="144000" cy="251640"/>
              </p14:xfrm>
            </p:contentPart>
          </mc:Choice>
          <mc:Fallback>
            <p:pic>
              <p:nvPicPr>
                <p:cNvPr id="36" name="Freihand 35">
                  <a:extLst>
                    <a:ext uri="{FF2B5EF4-FFF2-40B4-BE49-F238E27FC236}">
                      <a16:creationId xmlns:a16="http://schemas.microsoft.com/office/drawing/2014/main" id="{44782D92-E642-4CB5-9419-A22F5AF8BECD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9659749" y="3468142"/>
                  <a:ext cx="16164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4F6E62C6-7F6B-4039-BBB6-B4302ACAD012}"/>
                    </a:ext>
                  </a:extLst>
                </p14:cNvPr>
                <p14:cNvContentPartPr/>
                <p14:nvPr/>
              </p14:nvContentPartPr>
              <p14:xfrm>
                <a:off x="9884389" y="3481102"/>
                <a:ext cx="165240" cy="254880"/>
              </p14:xfrm>
            </p:contentPart>
          </mc:Choice>
          <mc:Fallback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4F6E62C6-7F6B-4039-BBB6-B4302ACAD012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9875389" y="3472462"/>
                  <a:ext cx="18288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0D06D5AE-11DD-48B9-965E-C89DC79166C8}"/>
                    </a:ext>
                  </a:extLst>
                </p14:cNvPr>
                <p14:cNvContentPartPr/>
                <p14:nvPr/>
              </p14:nvContentPartPr>
              <p14:xfrm>
                <a:off x="10388749" y="3496582"/>
                <a:ext cx="54000" cy="56160"/>
              </p14:xfrm>
            </p:contentPart>
          </mc:Choice>
          <mc:Fallback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0D06D5AE-11DD-48B9-965E-C89DC79166C8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10379749" y="3487942"/>
                  <a:ext cx="7164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91F79010-0839-4A53-B03E-C05A25C6CC66}"/>
                    </a:ext>
                  </a:extLst>
                </p14:cNvPr>
                <p14:cNvContentPartPr/>
                <p14:nvPr/>
              </p14:nvContentPartPr>
              <p14:xfrm>
                <a:off x="10272469" y="3481102"/>
                <a:ext cx="166680" cy="23112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91F79010-0839-4A53-B03E-C05A25C6CC66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0263469" y="3472462"/>
                  <a:ext cx="18432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5E8C5AE1-3B0E-47BC-B906-A7F2E86EE7A0}"/>
                    </a:ext>
                  </a:extLst>
                </p14:cNvPr>
                <p14:cNvContentPartPr/>
                <p14:nvPr/>
              </p14:nvContentPartPr>
              <p14:xfrm>
                <a:off x="10182109" y="3316222"/>
                <a:ext cx="395280" cy="47664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5E8C5AE1-3B0E-47BC-B906-A7F2E86EE7A0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0173109" y="3307222"/>
                  <a:ext cx="412920" cy="49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42" name="Freihand 41">
                  <a:extLst>
                    <a:ext uri="{FF2B5EF4-FFF2-40B4-BE49-F238E27FC236}">
                      <a16:creationId xmlns:a16="http://schemas.microsoft.com/office/drawing/2014/main" id="{F47C840F-8D97-47B9-BE6E-2C59699D0422}"/>
                    </a:ext>
                  </a:extLst>
                </p14:cNvPr>
                <p14:cNvContentPartPr/>
                <p14:nvPr/>
              </p14:nvContentPartPr>
              <p14:xfrm>
                <a:off x="8510629" y="2612782"/>
                <a:ext cx="2529000" cy="175320"/>
              </p14:xfrm>
            </p:contentPart>
          </mc:Choice>
          <mc:Fallback>
            <p:pic>
              <p:nvPicPr>
                <p:cNvPr id="42" name="Freihand 41">
                  <a:extLst>
                    <a:ext uri="{FF2B5EF4-FFF2-40B4-BE49-F238E27FC236}">
                      <a16:creationId xmlns:a16="http://schemas.microsoft.com/office/drawing/2014/main" id="{F47C840F-8D97-47B9-BE6E-2C59699D0422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8501989" y="2604142"/>
                  <a:ext cx="254664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43" name="Freihand 42">
                  <a:extLst>
                    <a:ext uri="{FF2B5EF4-FFF2-40B4-BE49-F238E27FC236}">
                      <a16:creationId xmlns:a16="http://schemas.microsoft.com/office/drawing/2014/main" id="{7E12DA0F-BDC7-4593-AB8E-B18D443231E1}"/>
                    </a:ext>
                  </a:extLst>
                </p14:cNvPr>
                <p14:cNvContentPartPr/>
                <p14:nvPr/>
              </p14:nvContentPartPr>
              <p14:xfrm>
                <a:off x="11123509" y="1665622"/>
                <a:ext cx="146520" cy="1726560"/>
              </p14:xfrm>
            </p:contentPart>
          </mc:Choice>
          <mc:Fallback>
            <p:pic>
              <p:nvPicPr>
                <p:cNvPr id="43" name="Freihand 42">
                  <a:extLst>
                    <a:ext uri="{FF2B5EF4-FFF2-40B4-BE49-F238E27FC236}">
                      <a16:creationId xmlns:a16="http://schemas.microsoft.com/office/drawing/2014/main" id="{7E12DA0F-BDC7-4593-AB8E-B18D443231E1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1114509" y="1656982"/>
                  <a:ext cx="164160" cy="174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44" name="Freihand 43">
                  <a:extLst>
                    <a:ext uri="{FF2B5EF4-FFF2-40B4-BE49-F238E27FC236}">
                      <a16:creationId xmlns:a16="http://schemas.microsoft.com/office/drawing/2014/main" id="{93A46C34-AB18-4CBD-9729-51F103F7A499}"/>
                    </a:ext>
                  </a:extLst>
                </p14:cNvPr>
                <p14:cNvContentPartPr/>
                <p14:nvPr/>
              </p14:nvContentPartPr>
              <p14:xfrm>
                <a:off x="8592349" y="1779382"/>
                <a:ext cx="38520" cy="1677240"/>
              </p14:xfrm>
            </p:contentPart>
          </mc:Choice>
          <mc:Fallback>
            <p:pic>
              <p:nvPicPr>
                <p:cNvPr id="44" name="Freihand 43">
                  <a:extLst>
                    <a:ext uri="{FF2B5EF4-FFF2-40B4-BE49-F238E27FC236}">
                      <a16:creationId xmlns:a16="http://schemas.microsoft.com/office/drawing/2014/main" id="{93A46C34-AB18-4CBD-9729-51F103F7A499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8583709" y="1770742"/>
                  <a:ext cx="56160" cy="1694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46" name="Freihand 45">
                <a:extLst>
                  <a:ext uri="{FF2B5EF4-FFF2-40B4-BE49-F238E27FC236}">
                    <a16:creationId xmlns:a16="http://schemas.microsoft.com/office/drawing/2014/main" id="{878B7740-731A-4F48-AA3C-41D5A6076444}"/>
                  </a:ext>
                </a:extLst>
              </p14:cNvPr>
              <p14:cNvContentPartPr/>
              <p14:nvPr/>
            </p14:nvContentPartPr>
            <p14:xfrm>
              <a:off x="2724709" y="2310382"/>
              <a:ext cx="1590120" cy="476280"/>
            </p14:xfrm>
          </p:contentPart>
        </mc:Choice>
        <mc:Fallback>
          <p:pic>
            <p:nvPicPr>
              <p:cNvPr id="46" name="Freihand 45">
                <a:extLst>
                  <a:ext uri="{FF2B5EF4-FFF2-40B4-BE49-F238E27FC236}">
                    <a16:creationId xmlns:a16="http://schemas.microsoft.com/office/drawing/2014/main" id="{878B7740-731A-4F48-AA3C-41D5A6076444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2716069" y="2301742"/>
                <a:ext cx="1607760" cy="49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47" name="Freihand 46">
                <a:extLst>
                  <a:ext uri="{FF2B5EF4-FFF2-40B4-BE49-F238E27FC236}">
                    <a16:creationId xmlns:a16="http://schemas.microsoft.com/office/drawing/2014/main" id="{91EC634C-4774-49E8-B4B8-4A6C43F36B84}"/>
                  </a:ext>
                </a:extLst>
              </p14:cNvPr>
              <p14:cNvContentPartPr/>
              <p14:nvPr/>
            </p14:nvContentPartPr>
            <p14:xfrm>
              <a:off x="7979629" y="4963222"/>
              <a:ext cx="807120" cy="69840"/>
            </p14:xfrm>
          </p:contentPart>
        </mc:Choice>
        <mc:Fallback>
          <p:pic>
            <p:nvPicPr>
              <p:cNvPr id="47" name="Freihand 46">
                <a:extLst>
                  <a:ext uri="{FF2B5EF4-FFF2-40B4-BE49-F238E27FC236}">
                    <a16:creationId xmlns:a16="http://schemas.microsoft.com/office/drawing/2014/main" id="{91EC634C-4774-49E8-B4B8-4A6C43F36B84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7970989" y="4954582"/>
                <a:ext cx="824760" cy="8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51" name="Freihand 50">
                <a:extLst>
                  <a:ext uri="{FF2B5EF4-FFF2-40B4-BE49-F238E27FC236}">
                    <a16:creationId xmlns:a16="http://schemas.microsoft.com/office/drawing/2014/main" id="{48E30668-2483-4346-9C6F-70BC58D7D69A}"/>
                  </a:ext>
                </a:extLst>
              </p14:cNvPr>
              <p14:cNvContentPartPr/>
              <p14:nvPr/>
            </p14:nvContentPartPr>
            <p14:xfrm>
              <a:off x="8223709" y="4846582"/>
              <a:ext cx="603360" cy="114480"/>
            </p14:xfrm>
          </p:contentPart>
        </mc:Choice>
        <mc:Fallback>
          <p:pic>
            <p:nvPicPr>
              <p:cNvPr id="51" name="Freihand 50">
                <a:extLst>
                  <a:ext uri="{FF2B5EF4-FFF2-40B4-BE49-F238E27FC236}">
                    <a16:creationId xmlns:a16="http://schemas.microsoft.com/office/drawing/2014/main" id="{48E30668-2483-4346-9C6F-70BC58D7D69A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8214709" y="4837582"/>
                <a:ext cx="621000" cy="132120"/>
              </a:xfrm>
              <a:prstGeom prst="rect">
                <a:avLst/>
              </a:prstGeom>
            </p:spPr>
          </p:pic>
        </mc:Fallback>
      </mc:AlternateContent>
      <p:grpSp>
        <p:nvGrpSpPr>
          <p:cNvPr id="54" name="Gruppieren 53">
            <a:extLst>
              <a:ext uri="{FF2B5EF4-FFF2-40B4-BE49-F238E27FC236}">
                <a16:creationId xmlns:a16="http://schemas.microsoft.com/office/drawing/2014/main" id="{93893606-1B0F-47C8-8544-FB97DE8DB643}"/>
              </a:ext>
            </a:extLst>
          </p:cNvPr>
          <p:cNvGrpSpPr/>
          <p:nvPr/>
        </p:nvGrpSpPr>
        <p:grpSpPr>
          <a:xfrm>
            <a:off x="109669" y="5225302"/>
            <a:ext cx="1370160" cy="186120"/>
            <a:chOff x="109669" y="5225302"/>
            <a:chExt cx="1370160" cy="186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48" name="Freihand 47">
                  <a:extLst>
                    <a:ext uri="{FF2B5EF4-FFF2-40B4-BE49-F238E27FC236}">
                      <a16:creationId xmlns:a16="http://schemas.microsoft.com/office/drawing/2014/main" id="{D1762537-BA03-4125-8294-7E6AE1E843D0}"/>
                    </a:ext>
                  </a:extLst>
                </p14:cNvPr>
                <p14:cNvContentPartPr/>
                <p14:nvPr/>
              </p14:nvContentPartPr>
              <p14:xfrm>
                <a:off x="109669" y="5285422"/>
                <a:ext cx="470520" cy="47160"/>
              </p14:xfrm>
            </p:contentPart>
          </mc:Choice>
          <mc:Fallback>
            <p:pic>
              <p:nvPicPr>
                <p:cNvPr id="48" name="Freihand 47">
                  <a:extLst>
                    <a:ext uri="{FF2B5EF4-FFF2-40B4-BE49-F238E27FC236}">
                      <a16:creationId xmlns:a16="http://schemas.microsoft.com/office/drawing/2014/main" id="{D1762537-BA03-4125-8294-7E6AE1E843D0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101029" y="5276782"/>
                  <a:ext cx="488160" cy="6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49" name="Freihand 48">
                  <a:extLst>
                    <a:ext uri="{FF2B5EF4-FFF2-40B4-BE49-F238E27FC236}">
                      <a16:creationId xmlns:a16="http://schemas.microsoft.com/office/drawing/2014/main" id="{C7AC5CF6-A502-422A-8F63-C374C6F5F0D4}"/>
                    </a:ext>
                  </a:extLst>
                </p14:cNvPr>
                <p14:cNvContentPartPr/>
                <p14:nvPr/>
              </p14:nvContentPartPr>
              <p14:xfrm>
                <a:off x="1052869" y="5387302"/>
                <a:ext cx="426960" cy="24120"/>
              </p14:xfrm>
            </p:contentPart>
          </mc:Choice>
          <mc:Fallback>
            <p:pic>
              <p:nvPicPr>
                <p:cNvPr id="49" name="Freihand 48">
                  <a:extLst>
                    <a:ext uri="{FF2B5EF4-FFF2-40B4-BE49-F238E27FC236}">
                      <a16:creationId xmlns:a16="http://schemas.microsoft.com/office/drawing/2014/main" id="{C7AC5CF6-A502-422A-8F63-C374C6F5F0D4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1044229" y="5378302"/>
                  <a:ext cx="44460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74C938E9-E3B3-46B8-B6A5-B3352A6833FD}"/>
                    </a:ext>
                  </a:extLst>
                </p14:cNvPr>
                <p14:cNvContentPartPr/>
                <p14:nvPr/>
              </p14:nvContentPartPr>
              <p14:xfrm>
                <a:off x="200029" y="5225302"/>
                <a:ext cx="478800" cy="4932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74C938E9-E3B3-46B8-B6A5-B3352A6833FD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191029" y="5216302"/>
                  <a:ext cx="49644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47916DBD-7961-4E22-92E2-3F368960E0AA}"/>
                    </a:ext>
                  </a:extLst>
                </p14:cNvPr>
                <p14:cNvContentPartPr/>
                <p14:nvPr/>
              </p14:nvContentPartPr>
              <p14:xfrm>
                <a:off x="970069" y="5298382"/>
                <a:ext cx="492120" cy="6012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47916DBD-7961-4E22-92E2-3F368960E0AA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961069" y="5289382"/>
                  <a:ext cx="509760" cy="777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49131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6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37297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AE9C-98EE-4793-B6DD-11C28406210D}" type="slidenum">
              <a:rPr lang="de-DE" smtClean="0"/>
              <a:t>7</a:t>
            </a:fld>
            <a:endParaRPr lang="de-DE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5429475-C350-4305-B11A-AA9A90E484E3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519999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Breitbild</PresentationFormat>
  <Paragraphs>24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135</cp:revision>
  <dcterms:created xsi:type="dcterms:W3CDTF">2020-09-20T22:46:24Z</dcterms:created>
  <dcterms:modified xsi:type="dcterms:W3CDTF">2022-04-21T11:56:08Z</dcterms:modified>
</cp:coreProperties>
</file>