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372" r:id="rId2"/>
    <p:sldId id="1404" r:id="rId3"/>
    <p:sldId id="1405" r:id="rId4"/>
    <p:sldId id="1406" r:id="rId5"/>
    <p:sldId id="1407" r:id="rId6"/>
    <p:sldId id="1408" r:id="rId7"/>
    <p:sldId id="140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5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8 253 12339,'-8'-11'1342,"8"11"-1303,1 0-1,-1 0 0,0 0 0,0 0 0,0 0 0,0 0 1,0 0-1,0 0 0,0 0 0,0 0 0,0 0 1,0 0-1,0-1 0,0 1 0,0 0 0,0 0 1,1 0-1,-1 0 0,0 0 0,0 0 0,0 0 1,0 0-1,0 0 0,0 0 0,0-1 0,0 1 0,0 0 1,0 0-1,0 0 0,0 0 0,0 0 0,0 0 1,0 0-1,0 0 0,0 0 0,0 0 0,0-1 1,0 1-1,-1 0 0,1 0 0,0 0 0,0 0 1,0 0-1,0 0 0,0 0 0,0 0 0,0 0 0,0 0 1,0 0-1,0 0 0,0 0 0,0-1 0,0 1 1,0 0-1,-1 0 0,1 0 0,0 0 0,0 0 1,0 0-1,111-8 2042,-18 1-1502,6 3-173,560-44 250,-533 28-614,185-4-1,-291 25-36,0 1-1,-1 1 1,1 1-1,27 8 1,24 5 10,-57-15-14,1-1 0,0 0 0,0-1 1,0 0-1,-1-2 0,23-4 0,88-28-5,-59 13 8,-17 7-2,-12 3-23,0 1 0,48-6 0,-80 16 4,-1-1 0,1 1 0,0 1 0,-1-1 1,1 0-1,0 1 0,-1 0 0,1 0 1,-1 1-1,1-1 0,-1 1 0,1 0 0,7 5 1,-2-2-132,-10-5 122,1 0 0,-1 0-1,0 0 1,1 0 0,-1 0 0,0-1 0,1 1-1,-1 0 1,0 0 0,1 0 0,-1 0 0,0-1-1,1 1 1,-1 0 0,0-1 0,0 1 0,1 0-1,-1 0 1,0-1 0,0 1 0,0 0-1,0-1 1,1 1 0,-1 0 0,0-1 0,0 1-1,0 0 1,0-1 0,0 1 0,0-1 0,0 1-1,0 0 1,0-1 0,0 1 0,0 0 0,0-1-1,0 1 1,0 0 0,0-1 0,-1 0-1,2-26-362,-2 18 281,1-20-212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41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17436,'0'1'26,"0"-1"0,0 0 0,0 0 0,0 0 1,0 0-1,0 0 0,0 0 0,0 0 0,0 0 0,0 0 1,0 0-1,0 0 0,0 0 0,0 0 0,0 0 1,0 0-1,0 0 0,0 1 0,0-1 0,0 0 0,0 0 1,0 0-1,0 0 0,0 0 0,0 0 0,0 0 0,0 0 1,0 0-1,0 0 0,0 0 0,0 0 0,0 0 0,0 0 1,0 0-1,0 0 0,1 0 0,-1 0 0,0 0 1,0 0-1,0 0 0,0 0 0,0 0 0,0 0 0,0 0 1,0 0-1,0 0 0,0 0 0,0 0 0,0 0 0,0 0 1,-1 12 332,-5 16-173,-2 12 126,1 1 0,1 0 0,3 0 0,2 56 0,1-90-299,1 0-1,0 1 1,0-2 0,0 1-1,1 0 1,0 0-1,0 0 1,1-1-1,5 10 1,-6-12-13,1-1 1,-1 1-1,1-1 0,0 0 1,0 0-1,0-1 1,0 1-1,1 0 1,-1-1-1,1 0 1,-1 0-1,1 0 1,0 0-1,0-1 0,0 0 1,0 1-1,6 0 1,9 0-132,1 0 0,-1-1 1,1-1-1,-1-1 0,0-1 1,1 0-1,-1-2 0,0 0 1,0-1-1,0-1 0,-1-1 0,0 0 1,0-1-1,17-12 0,-30 17 81,-1 0-1,0 0 0,-1 0 1,1-1-1,4-5 0,-6 7-10,-1-1 0,1 0-1,-1 0 1,0 0 0,0 0-1,2-6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41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1 476 15555,'9'37'1233,"-2"-1"-953,3 3-104,16-1 176,6-1-400,6-10 176,4-8-56,6-16-168</inkml:trace>
  <inkml:trace contextRef="#ctx0" brushRef="#br0" timeOffset="1">628 71 16123,'0'0'25,"0"0"-1,0 0 1,0 0-1,0-1 1,0 1-1,0 0 0,0 0 1,1 0-1,-1 0 1,0 0-1,0-1 1,0 1-1,0 0 0,0 0 1,0 0-1,0 0 1,0 0-1,0-1 1,-1 1-1,1 0 0,0 0 1,0 0-1,0 0 1,0 0-1,0-1 1,0 1-1,0 0 0,0 0 1,0 0-1,0 0 1,0 0-1,-1 0 1,1-1-1,0 1 0,0 0 1,0 0-1,0 0 1,0 0-1,0 0 1,-1 0-1,1 0 0,0 0 1,0 0-1,0 0 1,0 0-1,0 0 1,-1 0-1,1 0 0,0 0 1,0 0-1,0 0 1,0 0-1,-1 0 0,1 0 1,0 0-1,0 0 1,0 0-1,0 0 1,-1 0-1,-9 11 486,-14 25 15,13-17-173,1 0 0,2 0 1,0 1-1,1 0 0,-8 35 0,12-39-302,0 0 1,2 0-1,0 0 0,0 0 0,1 1 0,2-1 0,-1 0 0,5 19 1,-4-28-56,1 0 1,-1 0 0,1-1 0,0 1-1,1-1 1,0 1 0,0-1 0,0 0-1,1-1 1,-1 1 0,1-1 0,1 0-1,-1 0 1,1 0 0,0-1 0,0 0-1,0 0 1,0 0 0,1-1 0,0 0-1,-1 0 1,1-1 0,0 0 0,0 0-1,1-1 1,-1 1 0,0-2 0,8 1-1,-4 0 4,0-1-1,0-1 0,0 0 1,0 0-1,-1-1 0,1 0 0,-1-1 1,1 0-1,-1-1 0,0 0 0,0 0 1,-1-1-1,1 0 0,-1-1 0,0 0 1,0-1-1,-1 0 0,13-14 0,-14 12 48,0 0 0,-1-1 0,-1 1-1,0-2 1,0 1 0,0 0-1,-2-1 1,1 0 0,-1 0 0,-1 0-1,0 0 1,-1-1 0,0 1-1,0 0 1,-1-1 0,-1 1 0,0 0-1,-1-1 1,0 1 0,0 0-1,-7-17 1,4 13-12,0 1 0,-2 1 0,1-1 0,-2 1 0,1 0-1,-2 1 1,0 0 0,0 0 0,-1 1 0,-1 0 0,0 0 0,0 1 0,-1 1 0,0 0-1,-1 1 1,-13-7 0,19 12-70,1 0-1,-1 0 1,0 1 0,1 0-1,-1 1 1,0 0-1,0 0 1,0 0 0,0 1-1,0-1 1,0 2-1,0-1 1,-7 2 0,9-1-45,1 0 1,0 1-1,0-1 1,0 1-1,0 0 0,1 0 1,-1 0-1,0 0 1,1 1-1,-1-1 1,1 1-1,0 0 1,0 0-1,0 0 1,0 1-1,1-1 1,-1 1-1,1-1 0,0 1 1,0 0-1,0 0 1,-1 5-1,1-3-42,0 0 0,1 0 0,0 0 0,0 1 0,1-1 0,0 0 0,0 1 0,0-1 0,2 10 0,-1-12 76,-1 0 1,1-1-1,1 1 1,-1-1-1,0 1 0,1-1 1,-1 1-1,1-1 1,0 0-1,0 0 1,1 0-1,-1 0 1,0 0-1,1-1 1,0 1-1,0-1 0,6 5 1,-2-4-65,1 0-1,0-1 1,0 0-1,0 0 1,13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42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796 214 16492,'-34'51'1440,"-20"30"-912,0 8-208,-1 9 384,8-1-72,14-8-104,7-7-136,22-21-367,8-17-186,11-26-463,3-16-240,-6-25 640,-8-18-168,-13-30-128</inkml:trace>
  <inkml:trace contextRef="#ctx0" brushRef="#br0" timeOffset="1">196 153 13859,'-5'0'193,"0"0"-1,0 0 1,-1 1-1,1 0 1,0 0 0,0 0-1,0 1 1,0-1 0,-8 5-1,11-5-120,0 0-1,0 0 1,0 0 0,0 0-1,1 0 1,-1 1 0,0-1-1,1 1 1,-1-1 0,1 1-1,-1 0 1,1 0-1,0-1 1,0 1 0,0 0-1,0 0 1,0 0 0,0 0-1,0 0 1,0 0 0,1 1-1,-1-1 1,1 0-1,0 0 1,0 4 0,0-4-54,0-1 0,0 0 0,0 0 1,1 0-1,-1 0 0,0 0 0,1 0 1,-1 0-1,1 0 0,-1 0 0,1 0 1,0 0-1,-1 0 0,1 0 0,0 0 0,0 0 1,0 0-1,-1-1 0,1 1 0,0 0 1,0-1-1,2 2 0,0-1 0,0 0 0,0 0 0,0 0 1,1 0-1,-1 0 0,0-1 0,7 1 0,-1-1 7,1 0 0,0-1-1,-1 0 1,18-4 0,-21 2 3,0 1 1,1-1-1,-1-1 1,0 1-1,-1-1 1,1 0-1,-1 0 1,1 0-1,-1-1 1,0 0-1,-1 0 1,1 0-1,-1 0 1,0-1-1,-1 0 1,1 0-1,-1 0 1,0 0-1,-1 0 1,1-1-1,-1 1 1,0-1-1,-1 0 1,0 0-1,0 1 1,0-1-1,-1 0 1,0 0-1,-1-9 1,1 13-6,-1 0 0,1 0 0,-1 0 0,0 0 0,0 0 0,0 0 0,0 0 0,0 0 0,-1 0 0,1 0 0,-1 1 0,0-1 0,0 1 0,0 0 0,0-1 0,0 1 0,-5-3 0,4 2 7,-1 1 0,0 0 1,0 1-1,0-1 0,0 1 0,0 0 1,0 0-1,0 0 0,0 0 0,0 1 1,-8-1-1,2 2 14,0-1 0,0 2 0,0 0 0,0 0 0,0 0 0,0 1 0,1 1 0,-1 0 0,1 0 0,-11 7 0,7-2-12,0 1 0,0 0 0,0 1 0,-20 23 0,29-29-83,1-1-1,-1 1 1,1-1 0,0 1-1,0 0 1,1 0-1,-1 0 1,1 0 0,0 1-1,0-1 1,1 1-1,0-1 1,0 1 0,0 0-1,1-1 1,-1 1-1,2 8 1,0-10 30,-1-1 0,1 0 0,1 0 0,-1-1 0,0 1 0,1 0 0,-1 0 1,1-1-1,0 1 0,0-1 0,0 1 0,0-1 0,0 0 0,1 0 0,-1 0 0,1 0 0,-1 0 0,4 1 0,32 14-224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42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94 13363,'-29'119'2036,"27"-106"-1754,0 0-1,1 1 0,0-1 1,1 1-1,1-1 1,4 26-1,-5-36-230,1-1 0,-1 1 0,1-1 0,0 1 0,0-1-1,0 0 1,0 1 0,0-1 0,0 0 0,1 0 0,-1 0 0,1 0 0,-1 0 0,1 0-1,0 0 1,0-1 0,0 1 0,0-1 0,0 1 0,4 1 0,-3-2-4,0 0 0,0-1 0,0 1 0,0-1 0,0 0 0,0 0 0,0 0 0,0 0 0,0 0 0,0-1 0,0 1 0,0-1 0,0 0 0,4-2 0,3-1 45,-1-1 1,0 0-1,0 0 1,-1-1-1,1 0 1,-1-1-1,-1 0 1,14-15-1,-12 10 42,-1 0 0,-1 0 1,0-1-1,-1 0 0,0 0 0,-1 0 0,7-28 0,-10 34-69,-1-1 0,1 0 0,-1 0-1,-1 0 1,0 0 0,0 0-1,0 0 1,-1-1 0,0 2-1,-1-1 1,0 0 0,0 0-1,0 0 1,-1 1 0,-5-11-1,6 15-62,0 0 0,0 0 0,0 1-1,-1-1 1,1 0 0,-1 1 0,1-1-1,-1 1 1,0 0 0,0 0 0,0 0-1,0 1 1,0-1 0,0 0 0,0 1 0,-1 0-1,1 0 1,0 0 0,-1 0 0,1 1-1,-1-1 1,1 1 0,-1 0 0,0 0-1,1 0 1,-1 0 0,1 1 0,-1 0-1,1-1 1,0 1 0,-1 0 0,1 1-1,0-1 1,-4 2 0,0 1-92,0 0 0,0 0 0,0 0 0,1 1 0,-1 0 1,1 0-1,1 1 0,-1-1 0,1 1 0,0 1 0,0-1 0,0 1 0,1 0 0,-4 8 0,-2 17-251,10-13-110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8:42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2500 41 8282,'-284'13'3311,"45"-1"-1454,165-12-1519,-93-11 1,49-2-302,-222 3 0,280 13-31,1 3 1,-1 2 0,2 3-1,-1 3 1,-91 34-1,99-27 26,0 3 0,2 2 0,-62 43 0,81-48-16,1 2 1,1 1-1,2 1 1,0 1-1,2 1 1,-23 33-1,23-20-15,2 1-1,2 1 1,2 1-1,-18 62 1,6-18-17,-19 43 7,-60 174-14,106-296 23,-37 136-12,37-131 7,1 1 0,0 0 0,1 0 0,1 0 0,0 0 1,0 0-1,2 0 0,4 20 0,-3-25 3,1-1 0,0 1 0,0 0 0,1-1 0,0 0 0,0 0 0,1-1 0,0 0 0,0 1 0,1-2 0,0 1 0,0-1 0,0 0 0,1-1 0,0 0 0,15 8 0,4-1-8,0 0 0,0-2 0,1-1 0,34 6 0,21 0-59,1-3 1,0-4-1,116-4 0,-81-9-176,214-38 1,-255 26 166,-2-2 0,0-4 0,75-33 0,-97 31 103,-1-2-1,-2-2 1,0-2 0,78-64 0,-4-19 114,185-214 0,-269 280-122,-3-2-1,-2-2 1,48-91 0,-67 109-6,-2-2 1,-1 0-1,-2 0 1,-2-1-1,-1-1 1,-2 1-1,3-48 1,-7 54-106,-2-1 1,-1 0-1,-9-57 0,8 81 9,-1 0 0,0 0-1,0 0 1,0 0-1,-1 1 1,-1-1-1,1 1 1,-1 0-1,0 0 1,-1 0-1,1 1 1,-1-1-1,-1 1 1,1 0-1,-1 1 1,0-1-1,-1 1 1,1 0-1,-1 1 1,-10-6-1,-16-1-309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8:46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835 70 6505,'-23'1'730,"0"-1"-1,-1-1 1,1-1-1,0-1 1,-43-11-1,39 7-345,1 2-1,-2 1 1,-51-2-1,62 7-338,-1 1 0,1 0 0,0 1 0,0 1-1,0 1 1,1 0 0,-1 2 0,1-1 0,1 2 0,-1 0 0,1 1 0,1 1-1,0 0 1,-18 16 0,13-7-12,1 0 0,1 1 0,1 0 0,1 2 0,0 0 0,2 0 0,1 1 0,-18 48 0,12-18 16,2 1 1,3 0 0,-10 97 0,16-73-18,5 0 1,7 86 0,-1-118-24,2 0 0,1 0 0,27 83-1,-24-102-6,1 0-1,1-1 1,1-1-1,1 0 0,2-1 1,0 0-1,28 30 1,-1-10-18,93 74 1,60 20-74,-178-127 70,-1 0 0,2-1 0,30 13 0,-42-21 16,0 0 0,0 0 0,1-1 0,-1 1-1,0-2 1,1 1 0,-1-1 0,1 0 0,-1 0 0,0-1 0,1 0 0,-1-1 0,13-3 0,-3-3 2,0 0 1,0 0-1,-1-2 1,0 0-1,0-1 1,-1-1 0,-1 0-1,19-21 1,9-13 14,43-63 0,-12 5-208,-4-3 0,-5-3 0,82-193 0,-124 247-254,-3-1 0,-3 0-1,17-112 1,-29 133 351,-1-1 0,-2 0-1,-1 0 1,-3 1 0,0-1-1,-3 0 1,-13-50 0,14 72 220,0-1 0,-1 1 1,-1-1-1,0 2 1,-1-1-1,0 1 0,-1 0 1,-1 1-1,-1 0 1,1 1-1,-2 0 0,0 0 1,0 1-1,-1 1 1,0 0-1,-1 1 1,0 1-1,0 0 0,-1 0 1,0 2-1,-1 0 1,1 0-1,-21-3 0,10 4 32,1 1 0,-1 1 0,0 2 0,0 0 0,0 2-1,-30 4 1,-151 37-107,168-32-187,22-8 41,12-6-19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8:01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875 33 8786,'-4'-1'163,"-2"-1"0,1 1 1,0 1-1,0-1 0,0 1 0,0 0 1,0 0-1,0 0 0,-1 1 0,-5 1 0,-55 17 881,43-11-772,-33 10 119,1 2 1,0 3-1,2 2 0,-77 49 0,94-50-295,2 1-1,1 2 0,1 1 1,1 2-1,2 1 0,-50 68 0,66-78-66,0 0 0,2 1 0,0 0 0,1 1 0,2 0 0,0 1 0,-8 42 0,12-35-25,0 1 0,2-1 0,2 1 0,1 0 0,7 48 0,1-35-43,1-1 0,2 0 1,3-1-1,1-1 0,1 0 0,3-1 1,2-1-1,42 59 0,-47-75 11,2-1 0,0-1 0,2-1 0,0-1 0,1-1 0,1-1 0,1-1 0,0 0 0,36 16 0,-43-25 21,1 0 0,0-2 0,0 0 0,1-1 0,-1-1 0,1 0-1,0-1 1,0-2 0,1 0 0,-1-1 0,0 0 0,0-2 0,0 0 0,0-1 0,23-8 0,-12 1 1,0-2 1,-2-1-1,0-2 1,0 0 0,31-25-1,119-105-16,48-68 20,-170 153 3,84-117 0,-125 156 17,-1-2 0,-1 0 0,-1 0 0,-1-1 0,-1 0 0,13-52 0,-20 59 21,0 0 1,-1 0 0,-1-1 0,-1 1-1,0-1 1,-1 1 0,-1 0 0,-1-1-1,0 1 1,-2 0 0,-7-22 0,0 12 22,-1 0 1,-1 1-1,-1 0 1,-2 1-1,0 1 0,-2 1 1,0 0-1,-1 1 1,-2 2-1,-33-27 1,21 22-73,-2 1 0,0 1 0,-1 3 1,-1 1-1,-1 1 0,-70-20 1,89 32-31,0 1 1,-1 0-1,1 2 1,-1 1 0,0 0-1,1 2 1,-1 0-1,-27 4 1,8 8-76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6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 14843,'-13'36'751,"2"1"-1,1 1 0,-9 68 1,5 115-273,14-221-477,-1 39 97,4 40 1,-2-70-95,0 1 1,0-1 0,2 1-1,-1-1 1,1 0 0,0 0 0,1 0-1,0 0 1,8 13 0,-10-19-7,0 0 1,1 0-1,-1 0 0,1-1 1,-1 1-1,1-1 0,0 0 1,0 1-1,0-1 0,0-1 1,0 1-1,0 0 0,0-1 1,1 1-1,-1-1 0,1 0 1,-1 0-1,6 0 0,-4-1-3,1 0-1,-1 0 0,1-1 0,-1 0 0,1 0 0,-1 0 1,0-1-1,1 1 0,-1-1 0,9-6 0,4-3-50,0 0 0,-1-2 0,-1 0 0,29-31 0,-20 19-156,0-2-1,-2-1 1,-2 0 0,0-2 0,20-39-1,-42 74 216,1-1 0,-1 1 0,1-1 0,0 1-1,1 7 1,-1 12 111,-4 38 149,1-34-168,2-1 1,0 1-1,2-1 1,0 0 0,9 43-1,-8-64-124,-1-1 1,1 0-1,0 0 0,0 0 1,1 0-1,-1 0 0,6 6 1,-7-9 23,0-1 1,0 0 0,1 1 0,-1-1-1,0 0 1,1 0 0,-1 0 0,1 0 0,0 0-1,-1 0 1,1-1 0,-1 1 0,1-1-1,0 1 1,0-1 0,-1 1 0,1-1-1,0 0 1,0 0 0,-1 0 0,1 0-1,0 0 1,0 0 0,0 0 0,-1-1 0,1 1-1,3-2 1,33-18-153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6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13 14643,'2'-1'88,"-1"-1"1,1 1-1,-1 0 0,1 0 1,0 0-1,-1 0 0,1 1 0,0-1 1,0 0-1,-1 1 0,1-1 1,0 1-1,0-1 0,0 1 1,0 0-1,0 0 0,0 0 0,0 0 1,-1 0-1,4 1 0,-1 0 1,-1 1-1,0-1 1,0 1-1,0-1 0,0 1 1,0 0-1,-1 0 1,1 0-1,0 1 1,-1-1-1,3 4 0,0-1 29,-1 1-1,0-1 0,-1 1 1,1 0-1,-1 0 0,0 0 1,-1 0-1,1 0 0,-1 1 1,0-1-1,0 8 0,0-4-39,-1 1 0,-1-1 0,0 1 0,-1 0-1,0-1 1,-3 15 0,-5 8-31,-1 0 0,-2-1 0,-21 41 0,28-63-12,-40 80 50,19-41 11,-29 79 0,52-120-84,0 0-1,1 0 0,0 0 1,1 0-1,0 1 1,0 15-1,1-22-21,0 0 0,1 0 0,-1 0 0,0 0 0,1 0 0,-1-1 1,1 1-1,0 0 0,0 0 0,0 0 0,-1-1 0,1 1 0,1 0 0,-1-1 0,0 1 0,0-1 0,1 0 0,-1 1 1,1-1-1,-1 0 0,1 0 0,-1 0 0,1 0 0,0 0 0,-1 0 0,1 0 0,0 0 0,0-1 0,0 1 0,0-1 1,-1 0-1,1 1 0,0-1 0,3 0 0,7 0-124,0 0 1,0-2-1,0 1 1,-1-1-1,1-1 0,0 0 1,-1 0-1,0-1 1,12-6-1,12-8-139,48-32 0,-4-4-159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7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1352 112 15139,'-1'-1'76,"0"-1"0,0 1 0,0 0 0,0-1 0,0 1 0,0 0 0,0 0 0,0 0 0,0 0 0,0 0 0,-1 0 0,1 0 0,0 0 0,-1 1 0,1-1 0,0 0 1,-1 1-1,1-1 0,-1 1 0,1-1 0,-1 1 0,-1 0 0,1 0-8,0 0 1,0 1 0,0-1 0,0 1 0,0 0 0,0-1 0,0 1 0,0 0 0,0 0-1,0 0 1,1 0 0,-1 1 0,0-1 0,-2 3 0,-1 2 116,-1 0 0,1 1 0,0-1-1,0 1 1,1 0 0,0 1 0,-5 13 0,3-3 5,0 2 1,2-1-1,0 1 0,1-1 1,-1 37-1,4-46-146,0 1 0,1-1 0,0 0 0,1 1 0,0-1 0,1 0 1,-1 0-1,2 0 0,0 0 0,0-1 0,1 1 0,9 14 0,-11-20-32,-1-1-1,1 0 1,0 0-1,0-1 1,0 1-1,0 0 1,1-1-1,-1 0 1,1 0-1,-1 0 1,1 0-1,0-1 1,-1 1-1,1-1 1,0 0 0,4 1-1,-2-2 0,0 1-1,1-1 1,-1-1-1,0 1 1,0-1-1,0 0 1,0 0-1,-1-1 1,12-3-1,-3-2 11,-1 0 0,1 0 0,-1-1 1,0-1-1,-1 0 0,0-1 0,18-19 0,-18 15 14,0-1 0,-1 0 0,-1-1 0,0 0 0,-1-1 0,-1 0 0,12-33 0,-16 38-26,-1 0 0,0 1 0,-1-1 1,0 0-1,-1 0 0,-1-1 0,1 1 1,-2 0-1,0 0 0,0 0 0,-1 0 1,-1 0-1,-4-14 0,5 22-57,1 0 1,-1 0-1,0 0 0,0 0 0,-1 0 1,1 0-1,-1 1 0,0-1 0,0 1 1,0 0-1,0-1 0,0 2 1,-1-1-1,1 0 0,-1 1 0,0-1 1,0 1-1,0 0 0,0 0 0,0 1 1,-1-1-1,1 1 0,0 0 0,-1 0 1,1 0-1,-1 1 0,1 0 1,-1 0-1,1 0 0,-1 0 0,-4 1 1,2 1-137,0-1 0,0 1 0,0 0 0,1 1 0,-1-1 0,1 1 0,0 1-1,-1-1 1,1 1 0,1 0 0,-1 1 0,1-1 0,-1 1 0,1 0 0,1 1 0,-1-1 0,1 1 0,0 0 0,-4 7 0,-13 39-692,7 2-151</inkml:trace>
  <inkml:trace contextRef="#ctx0" brushRef="#br0" timeOffset="1">1 1380 14211,'75'-22'1568,"16"-17"-976,41-17-103,25-4 551,24-6-168,5-2-56,4 1-312,-4 4-224,-14 16-464,-9 8-280,-34 15-296,-27 6-128,-25 9-56,-12 4 432,-25 5-121,-17 7-151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7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0 559 13379,'1'0'46,"-1"0"0,1 0-1,-1 0 1,1 0 0,-1 0 0,1 0 0,-1 0 0,1 0 0,-1 0-1,1 0 1,-1-1 0,1 1 0,-1 0 0,1 0 0,-1 0 0,0 0-1,1-1 1,-1 1 0,1 0 0,-1-1 0,0 1 0,1 0 0,-1-1-1,0 1 1,1-1 0,19-21 368,0 0 0,17-29 0,0 0 78,166-228 1545,-138 188-1692,-42 59-256,-14 26-29,-10 16-23,-30 85 36,-22 84 44,33-48-38,18-109-69,1-1-1,0 1 0,6 41 0,-4-57-36,0 0 1,0-1 0,1 1-1,0-1 1,0 0-1,0 1 1,0-1-1,1 0 1,0 0 0,0 0-1,4 4 1,-5-7 15,-1-1 1,1 1 0,0-1-1,-1 0 1,1 0 0,0 0-1,0 0 1,0 0 0,0 0-1,0 0 1,0-1 0,0 1 0,0-1-1,1 1 1,-1-1 0,0 0-1,0 0 1,0 0 0,0 0-1,1 0 1,-1-1 0,0 1-1,0-1 1,0 1 0,0-1-1,0 0 1,0 1 0,0-1-1,2-2 1,5-2-11,0 0 1,-1 0-1,0-1 1,9-7-1,40-44-136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8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84 13915,'-10'29'770,"-30"99"828,36-110-1300,0 1 0,1-1 0,1 1 0,1 0 0,1 18 0,0-32-212,0-1 0,1 1 0,0-1 1,-1 0-1,2 1 0,-1-1 1,0 0-1,1 0 0,0 1 0,4 6 1,-5-10-66,0 1 0,1-1 0,-1 0 1,1 1-1,-1-1 0,1 0 0,-1 0 0,1 0 1,-1-1-1,1 1 0,0 0 0,-1 0 0,1-1 1,0 1-1,0-1 0,-1 0 0,1 1 0,0-1 1,0 0-1,0 0 0,0 0 0,-1 0 0,1-1 1,0 1-1,0 0 0,0-1 0,1 0 1,7-3-17,0 0 1,0 0 0,0-1 0,-1-1 0,0 1 0,0-1 0,0-1 0,-1 0 0,0 0 0,0-1 0,-1 1 0,0-2 0,8-12 0,-4 5-30,0 0 0,-2-1 1,0-1-1,-1 1 0,0-2 1,7-30-1,-12 37 27,0 0 0,-2-1 0,1 1 0,-2-1 0,1 0 0,-2 1 0,-2-21 0,2 29 8,1 1 0,-1 0 1,0 0-1,0 0 0,0 0 0,0 0 1,0 0-1,-1 0 0,0 0 0,1 0 0,-1 1 1,0-1-1,0 1 0,0-1 0,-1 1 1,1 0-1,0 0 0,-1 0 0,0 0 1,1 0-1,-1 1 0,0-1 0,0 1 1,0 0-1,0 0 0,0 0 0,0 0 1,0 0-1,0 0 0,-1 1 0,1 0 1,0 0-1,0 0 0,-6 0 0,3 1 15,-1 0 0,0 1 0,1-1 0,-1 1 0,1 1 0,-1-1 0,1 1 0,0 0 0,0 0-1,1 1 1,-1 0 0,1 0 0,-1 0 0,1 1 0,1-1 0,-9 11 0,8-9-29,0 1 1,1 0-1,0 0 0,0 0 1,0 0-1,1 1 1,0-1-1,0 1 0,1 0 1,0 0-1,1 0 1,0 0-1,-1 15 0,2-21-52,0-1 0,0 1 0,0-1 0,1 0 0,-1 1 0,0-1 0,1 1 0,-1-1 0,0 1 0,1-1 0,0 0 0,-1 1 0,1-1 0,0 0 0,0 0 0,0 1 0,0-1 0,0 0 0,0 0 0,0 0 0,0 0-1,0 0 1,0 0 0,0-1 0,1 1 0,-1 0 0,0-1 0,1 1 0,-1 0 0,1-1 0,-1 0 0,0 1 0,1-1 0,-1 0 0,1 0 0,-1 0 0,1 0 0,2 0 0,3-1-47,-1 1 1,1-1 0,-1-1-1,1 0 1,-1 0-1,0 0 1,1 0-1,6-5 1,35-23-508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8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109 213 15291,'-18'52'1361,"-33"63"0,33-77-885,14-30-218,1 0 1,0 1-1,0-1 0,0 1 0,1-1 0,1 1 0,-2 14 0,3-21-225,0 0 0,0 0 0,1 1 0,-1-1 1,0 0-1,1 0 0,-1 0 0,1 0 0,0 0 0,0 0 0,0 0 0,0 0 0,0 0 0,0 0 0,0 0 0,0-1 0,1 1 1,-1 0-1,1-1 0,0 1 0,-1-1 0,1 0 0,0 1 0,0-1 0,0 0 0,-1 0 0,1 0 0,0 0 0,1-1 0,-1 1 1,0-1-1,0 1 0,0-1 0,0 1 0,0-1 0,3 0 0,7 0-26,1 0 0,-1-1 0,0 0 0,1-1 0,-1 0 1,0-1-1,0 0 0,0-1 0,-1-1 0,1 0 0,15-9 0,-9 3-55,1-1-1,-2 0 1,1-1-1,-2-1 1,28-30 0,-32 30 22,-1 0 1,18-30-1,-26 37 31,1 1 0,-1-1-1,0 0 1,-1 0-1,0-1 1,0 1-1,0 0 1,-1-1-1,0-9 1,0 15 1,-1 0 1,0 0-1,0 0 0,-1 0 0,1 0 1,0 0-1,0 0 0,-1 0 1,0 0-1,1 0 0,-1 0 1,0 0-1,0 0 0,0 0 0,0 1 1,0-1-1,0 0 0,0 1 1,-1-1-1,1 1 0,-1-1 1,1 1-1,-1 0 0,0 0 1,1-1-1,-1 1 0,0 0 0,0 0 1,0 1-1,1-1 0,-3 0 1,0 0 7,0 1 0,0-1 0,0 1 1,0 0-1,0 1 0,0-1 0,0 1 0,0-1 1,0 1-1,0 0 0,0 1 0,1-1 1,-1 1-1,1-1 0,-6 4 0,-6 5 0,1 0 0,0 1 0,0 1 0,1 0 0,1 1 0,0 0 0,0 1 0,2 0 0,-1 1-1,2 0 1,0 0 0,1 1 0,-9 26 0,15-38-22,1 0 0,0 0 1,1 0-1,-1 1 0,1-1 0,0 0 0,0 1 0,0 4 0,1-7-9,-1-1 0,0 1 0,1-1 0,-1 0 0,1 1-1,-1-1 1,1 0 0,0 1 0,0-1 0,-1 0 0,1 0-1,0 0 1,0 0 0,0 0 0,0 0 0,0 0 0,1 0-1,-1 0 1,0 0 0,0-1 0,1 1 0,-1 0 0,0-1-1,1 1 1,-1-1 0,0 0 0,1 1 0,-1-1 0,1 0-1,1 0 1,5 1-108,-1-2 0,1 1-1,0-1 1,-1 0-1,1 0 1,-1-1 0,1 0-1,-1-1 1,0 0 0,1 0-1,-2 0 1,9-5 0,0-2-13,0 0 0,0-1 0,-1-1 0,17-16 0,20-32-406</inkml:trace>
  <inkml:trace contextRef="#ctx0" brushRef="#br0" timeOffset="1">528 190 14707,'-4'25'861,"-4"42"145,8-61-786,-1 1 0,2 0 0,-1 0-1,1 0 1,0-1 0,0 1-1,4 9 1,-4-13-179,1-1 1,-1 1-1,1-1 1,0 1-1,0-1 1,0 0-1,0 0 1,0 0-1,0 0 1,0 0-1,1 0 0,-1 0 1,0-1-1,1 0 1,0 1-1,-1-1 1,6 1-1,5 2 92,0 0-1,22 2 1,-15-3-101,20 5-39,-11-1 13,0-2 1,0-1-1,0-1 1,53-2 0,-78-1 32,0-1 0,0 0 0,0 0 1,0 0-1,-1 0 0,1 0 1,0-1-1,-1 0 0,1 1 1,-1-1-1,1-1 0,-1 1 1,0 0-1,0-1 0,0 0 0,3-3 1,-3 1 43,1 0 0,-1 0 0,-1 0 0,1 0 0,-1 0 0,1-1 0,-1 1 0,-1-1 1,3-11-1,-3 1 103,1 0 1,-2 0-1,0 0 1,-1 0-1,-1 0 1,-1 0-1,-5-19 1,4 18-34,-1 1 0,-1 0 0,-1 0 0,0 1 0,-1 0 0,-15-21 0,20 32-123,-1-1 0,0 0 0,-1 1 0,1 0 0,-1 0 1,0 0-1,0 1 0,0-1 0,-7-3 0,8 6-28,0 0 0,1-1 1,-1 1-1,0 0 0,0 1 0,0-1 0,0 1 0,0 0 1,0 0-1,0 0 0,0 0 0,0 1 0,0-1 0,0 1 1,-5 2-1,2 0-70,1 0 0,0 0 1,1 0-1,-1 1 0,1 0 0,-1 0 1,1 1-1,0-1 0,1 1 1,-1 0-1,1 0 0,0 1 0,0-1 1,1 1-1,0 0 0,0 0 1,0 0-1,0 0 0,1 1 0,0-1 1,-1 9-1,1-4-241,0 0-1,0-1 1,1 1-1,0 0 1,1 0-1,1-1 1,-1 1-1,2 0 1,-1 0-1,2-1 1,-1 1-1,8 16 1,-9-24 248,0-1 0,0 1 1,1-1-1,-1 0 0,1 1 1,-1-1-1,1 0 0,0 0 0,0 0 1,0 0-1,0 0 0,1 0 1,4 2-1,-2-2-92,0-1 0,1 1 0,-1-1-1,1 0 1,-1-1 0,12 0 0,-17 1 140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5T08:57:39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 17772,'3'0'154,"0"1"-1,0-1 1,0 0 0,1-1 0,-1 1-1,0 0 1,0-1 0,0 0 0,0 1-1,0-1 1,5-3 0,10-2 93,26-4 213,1 1 0,70-4 0,94 7-836,-198 6 358,59 0-400,0 2 0,98 17 0,-158-18 342,-1 1-1,0 1 1,1 0-1,-1 0 1,0 0-1,0 1 1,15 10-1,-23-13 66,1 0 0,-1 0 0,1 1 0,-1-1 0,0 1-1,1-1 1,-1 1 0,0-1 0,0 1 0,0 0 0,0-1 0,0 1 0,-1 0-1,1 0 1,-1 0 0,1 0 0,0 3 0,-1-2 15,-1-1 1,1 1-1,-1 0 0,1 0 1,-1 0-1,0 0 0,0 0 1,0-1-1,0 1 0,0 0 1,-1-1-1,1 1 0,-1-1 1,0 1-1,-2 1 0,-11 13 175,0-1 0,-1-1-1,-32 24 1,-64 36 635,59-40-430,-6 3-5,-2 2-141,1 2-1,-72 65 1,129-104-336,-1 1 0,1 0-1,-1 0 1,1 0 0,-3 6 0,6-9 85,-1-1 0,1 1 1,-1 0-1,1 0 0,0-1 1,-1 1-1,1 0 0,0 0 1,0 0-1,0-1 0,-1 1 1,1 0-1,0 0 0,0 0 1,0 0-1,0 0 0,0-1 1,1 1-1,-1 0 0,0 0 1,0 0-1,0 0 0,1-1 1,-1 1-1,1 0 0,-1 0 1,0-1-1,1 1 0,-1 0 1,1 0-1,-1-1 0,1 1 1,0-1-1,-1 1 0,1 0 0,0-1 1,-1 1-1,1-1 0,0 0 1,0 1-1,1 0 0,30 4-359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6.xml"/><Relationship Id="rId18" Type="http://schemas.openxmlformats.org/officeDocument/2006/relationships/image" Target="../media/image11.png"/><Relationship Id="rId26" Type="http://schemas.openxmlformats.org/officeDocument/2006/relationships/image" Target="../media/image15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8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image" Target="../media/image3.emf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ustomXml" Target="../ink/ink5.xml"/><Relationship Id="rId24" Type="http://schemas.openxmlformats.org/officeDocument/2006/relationships/image" Target="../media/image14.png"/><Relationship Id="rId32" Type="http://schemas.openxmlformats.org/officeDocument/2006/relationships/image" Target="../media/image18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6.png"/><Relationship Id="rId10" Type="http://schemas.openxmlformats.org/officeDocument/2006/relationships/image" Target="../media/image7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4.png"/><Relationship Id="rId9" Type="http://schemas.openxmlformats.org/officeDocument/2006/relationships/customXml" Target="../ink/ink4.xm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customXml" Target="../ink/ink13.xml"/><Relationship Id="rId30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099632" y="1761657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A81F71-2C18-48D8-A19F-B7CC62423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87" y="327563"/>
            <a:ext cx="8640827" cy="4163157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1755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7AE2D8F-D60B-4DE8-B9A7-49E0C5AC3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88400" cy="566937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67EFE28-4860-49DF-B198-A6B071D5DE26}"/>
                  </a:ext>
                </a:extLst>
              </p14:cNvPr>
              <p14:cNvContentPartPr/>
              <p14:nvPr/>
            </p14:nvContentPartPr>
            <p14:xfrm>
              <a:off x="7042880" y="2078240"/>
              <a:ext cx="795600" cy="9108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67EFE28-4860-49DF-B198-A6B071D5DE2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3880" y="2069600"/>
                <a:ext cx="813240" cy="10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5A9D2E55-22E4-4BC2-AC9E-061726AD65B3}"/>
                  </a:ext>
                </a:extLst>
              </p14:cNvPr>
              <p14:cNvContentPartPr/>
              <p14:nvPr/>
            </p14:nvContentPartPr>
            <p14:xfrm>
              <a:off x="5614400" y="5243000"/>
              <a:ext cx="603720" cy="591480"/>
            </p14:xfrm>
          </p:contentPart>
        </mc:Choice>
        <mc:Fallback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5A9D2E55-22E4-4BC2-AC9E-061726AD65B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5760" y="5234360"/>
                <a:ext cx="621360" cy="60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ECADB7D-4325-4846-925F-5F2B129683D6}"/>
              </a:ext>
            </a:extLst>
          </p:cNvPr>
          <p:cNvGrpSpPr/>
          <p:nvPr/>
        </p:nvGrpSpPr>
        <p:grpSpPr>
          <a:xfrm>
            <a:off x="8561720" y="1544720"/>
            <a:ext cx="2382840" cy="1291320"/>
            <a:chOff x="8561720" y="1544720"/>
            <a:chExt cx="2382840" cy="1291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C4E1A4EA-6059-4A52-855D-DB244085096A}"/>
                    </a:ext>
                  </a:extLst>
                </p14:cNvPr>
                <p14:cNvContentPartPr/>
                <p14:nvPr/>
              </p14:nvContentPartPr>
              <p14:xfrm>
                <a:off x="8670080" y="1814000"/>
                <a:ext cx="197280" cy="27936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C4E1A4EA-6059-4A52-855D-DB244085096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661440" y="1805360"/>
                  <a:ext cx="21492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8833A90D-5AD5-4EF6-9FFB-74E1EE0FD3F0}"/>
                    </a:ext>
                  </a:extLst>
                </p14:cNvPr>
                <p14:cNvContentPartPr/>
                <p14:nvPr/>
              </p14:nvContentPartPr>
              <p14:xfrm>
                <a:off x="8951240" y="1824080"/>
                <a:ext cx="133920" cy="27360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8833A90D-5AD5-4EF6-9FFB-74E1EE0FD3F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942240" y="1815440"/>
                  <a:ext cx="15156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896213BD-2906-4CC6-974E-46E1074AFAA6}"/>
                    </a:ext>
                  </a:extLst>
                </p14:cNvPr>
                <p14:cNvContentPartPr/>
                <p14:nvPr/>
              </p14:nvContentPartPr>
              <p14:xfrm>
                <a:off x="8712920" y="1841360"/>
                <a:ext cx="709200" cy="49716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896213BD-2906-4CC6-974E-46E1074AFAA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704280" y="1832720"/>
                  <a:ext cx="726840" cy="51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3C0139D4-D76A-47F6-93DD-CBFF9935C29A}"/>
                    </a:ext>
                  </a:extLst>
                </p14:cNvPr>
                <p14:cNvContentPartPr/>
                <p14:nvPr/>
              </p14:nvContentPartPr>
              <p14:xfrm>
                <a:off x="8630480" y="2415920"/>
                <a:ext cx="187560" cy="22572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3C0139D4-D76A-47F6-93DD-CBFF9935C29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621480" y="2406920"/>
                  <a:ext cx="2052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BF2A7E8B-3262-484B-8B9C-611C05A5E711}"/>
                    </a:ext>
                  </a:extLst>
                </p14:cNvPr>
                <p14:cNvContentPartPr/>
                <p14:nvPr/>
              </p14:nvContentPartPr>
              <p14:xfrm>
                <a:off x="8872040" y="2413400"/>
                <a:ext cx="99000" cy="15912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BF2A7E8B-3262-484B-8B9C-611C05A5E71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863400" y="2404760"/>
                  <a:ext cx="11664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075A0C5D-52E5-4537-A21D-6CDB9687D515}"/>
                    </a:ext>
                  </a:extLst>
                </p14:cNvPr>
                <p14:cNvContentPartPr/>
                <p14:nvPr/>
              </p14:nvContentPartPr>
              <p14:xfrm>
                <a:off x="9044120" y="2296400"/>
                <a:ext cx="352800" cy="19944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075A0C5D-52E5-4537-A21D-6CDB9687D515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035120" y="2287760"/>
                  <a:ext cx="37044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E79CEF19-F8B5-4B97-98F9-7A2B942F107E}"/>
                    </a:ext>
                  </a:extLst>
                </p14:cNvPr>
                <p14:cNvContentPartPr/>
                <p14:nvPr/>
              </p14:nvContentPartPr>
              <p14:xfrm>
                <a:off x="9556760" y="1980320"/>
                <a:ext cx="324360" cy="22356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E79CEF19-F8B5-4B97-98F9-7A2B942F107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548120" y="1971680"/>
                  <a:ext cx="34200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1AFAAB9B-FE7F-4234-AFBD-5591BEAB2713}"/>
                    </a:ext>
                  </a:extLst>
                </p14:cNvPr>
                <p14:cNvContentPartPr/>
                <p14:nvPr/>
              </p14:nvContentPartPr>
              <p14:xfrm>
                <a:off x="10039160" y="1763600"/>
                <a:ext cx="154080" cy="15444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1AFAAB9B-FE7F-4234-AFBD-5591BEAB271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030160" y="1754600"/>
                  <a:ext cx="17172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2F6C24FF-270E-4405-9550-F2D2A79AB929}"/>
                    </a:ext>
                  </a:extLst>
                </p14:cNvPr>
                <p14:cNvContentPartPr/>
                <p14:nvPr/>
              </p14:nvContentPartPr>
              <p14:xfrm>
                <a:off x="10164080" y="1708520"/>
                <a:ext cx="342360" cy="25668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2F6C24FF-270E-4405-9550-F2D2A79AB92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155440" y="1699520"/>
                  <a:ext cx="3600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25FCB31C-7B5C-4A4B-B0E3-1A3A3CA181E4}"/>
                    </a:ext>
                  </a:extLst>
                </p14:cNvPr>
                <p14:cNvContentPartPr/>
                <p14:nvPr/>
              </p14:nvContentPartPr>
              <p14:xfrm>
                <a:off x="10498520" y="1544720"/>
                <a:ext cx="286560" cy="33336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25FCB31C-7B5C-4A4B-B0E3-1A3A3CA181E4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489520" y="1535720"/>
                  <a:ext cx="30420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BED3F56E-F6B8-49DF-B7E9-437554E093A8}"/>
                    </a:ext>
                  </a:extLst>
                </p14:cNvPr>
                <p14:cNvContentPartPr/>
                <p14:nvPr/>
              </p14:nvContentPartPr>
              <p14:xfrm>
                <a:off x="10856720" y="1733000"/>
                <a:ext cx="87840" cy="13680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BED3F56E-F6B8-49DF-B7E9-437554E093A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847720" y="1724360"/>
                  <a:ext cx="10548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36B2006B-028C-48A1-AE40-1D48EA419C49}"/>
                    </a:ext>
                  </a:extLst>
                </p14:cNvPr>
                <p14:cNvContentPartPr/>
                <p14:nvPr/>
              </p14:nvContentPartPr>
              <p14:xfrm>
                <a:off x="8561720" y="2194160"/>
                <a:ext cx="953640" cy="64188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36B2006B-028C-48A1-AE40-1D48EA419C4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553080" y="2185520"/>
                  <a:ext cx="971280" cy="65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6E47BFB7-5835-4305-9323-02CAFC3F37AD}"/>
                  </a:ext>
                </a:extLst>
              </p14:cNvPr>
              <p14:cNvContentPartPr/>
              <p14:nvPr/>
            </p14:nvContentPartPr>
            <p14:xfrm>
              <a:off x="5632040" y="5276840"/>
              <a:ext cx="549000" cy="673200"/>
            </p14:xfrm>
          </p:contentPart>
        </mc:Choice>
        <mc:Fallback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6E47BFB7-5835-4305-9323-02CAFC3F37A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623400" y="5267840"/>
                <a:ext cx="566640" cy="69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470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B6FA9AC-33AE-4934-9C63-E57A9BC5E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4704" cy="582168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0826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C724CB1-A21F-48E1-88C2-E989324BD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4193" cy="533400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9131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729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1999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Breitbild</PresentationFormat>
  <Paragraphs>24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135</cp:revision>
  <dcterms:created xsi:type="dcterms:W3CDTF">2020-09-20T22:46:24Z</dcterms:created>
  <dcterms:modified xsi:type="dcterms:W3CDTF">2022-04-25T09:56:18Z</dcterms:modified>
</cp:coreProperties>
</file>